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2"/>
  </p:notesMasterIdLst>
  <p:sldIdLst>
    <p:sldId id="256" r:id="rId2"/>
    <p:sldId id="284" r:id="rId3"/>
    <p:sldId id="285" r:id="rId4"/>
    <p:sldId id="283" r:id="rId5"/>
    <p:sldId id="287" r:id="rId6"/>
    <p:sldId id="286" r:id="rId7"/>
    <p:sldId id="289" r:id="rId8"/>
    <p:sldId id="262" r:id="rId9"/>
    <p:sldId id="260" r:id="rId10"/>
    <p:sldId id="261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77" r:id="rId20"/>
    <p:sldId id="278" r:id="rId21"/>
    <p:sldId id="298" r:id="rId22"/>
    <p:sldId id="299" r:id="rId23"/>
    <p:sldId id="300" r:id="rId24"/>
    <p:sldId id="302" r:id="rId25"/>
    <p:sldId id="282" r:id="rId26"/>
    <p:sldId id="303" r:id="rId27"/>
    <p:sldId id="305" r:id="rId28"/>
    <p:sldId id="306" r:id="rId29"/>
    <p:sldId id="304" r:id="rId30"/>
    <p:sldId id="30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ys Chystov" initials="BC" lastIdx="1" clrIdx="0">
    <p:extLst>
      <p:ext uri="{19B8F6BF-5375-455C-9EA6-DF929625EA0E}">
        <p15:presenceInfo xmlns:p15="http://schemas.microsoft.com/office/powerpoint/2012/main" userId="Borys Chyst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9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92D278-662F-4318-9B65-5F66DA1A83C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658027-9C03-4055-A55D-402E39DC7091}">
      <dgm:prSet/>
      <dgm:spPr/>
      <dgm:t>
        <a:bodyPr/>
        <a:lstStyle/>
        <a:p>
          <a:r>
            <a:rPr lang="pt-PT" b="1" dirty="0">
              <a:solidFill>
                <a:schemeClr val="tx1"/>
              </a:solidFill>
            </a:rPr>
            <a:t>R1: </a:t>
          </a:r>
          <a:r>
            <a:rPr lang="pt-PT" dirty="0">
              <a:solidFill>
                <a:schemeClr val="tx1"/>
              </a:solidFill>
            </a:rPr>
            <a:t>Como evoluem as situações do jogo ao longo do tempo ?</a:t>
          </a:r>
        </a:p>
      </dgm:t>
    </dgm:pt>
    <dgm:pt modelId="{A8A0F2DB-BE37-459C-9B51-D215DBE450B8}" type="parTrans" cxnId="{8A6C9979-5E14-405A-BAA3-542AC2B580D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22EA2D6-0DDD-4042-923B-3F2D713C694D}" type="sibTrans" cxnId="{8A6C9979-5E14-405A-BAA3-542AC2B580D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013FDD6-4716-4B80-ADBF-DFC35D515106}">
      <dgm:prSet/>
      <dgm:spPr/>
      <dgm:t>
        <a:bodyPr/>
        <a:lstStyle/>
        <a:p>
          <a:r>
            <a:rPr lang="pt-PT" b="1">
              <a:solidFill>
                <a:schemeClr val="tx1"/>
              </a:solidFill>
            </a:rPr>
            <a:t>R2: </a:t>
          </a:r>
          <a:r>
            <a:rPr lang="pt-PT">
              <a:solidFill>
                <a:schemeClr val="tx1"/>
              </a:solidFill>
            </a:rPr>
            <a:t>Qual a frequência dos pares de formações? Qual a diferença estatística entre as formações das equipas?</a:t>
          </a:r>
          <a:endParaRPr lang="en-US">
            <a:solidFill>
              <a:schemeClr val="tx1"/>
            </a:solidFill>
          </a:endParaRPr>
        </a:p>
      </dgm:t>
    </dgm:pt>
    <dgm:pt modelId="{D5AD8757-D9B9-44B6-9E01-0BB6FB262CAB}" type="parTrans" cxnId="{2A3A4062-D5B2-40E8-A896-B2D8CAE00F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AC4125B-7C2F-4033-AE10-39B28B37EA81}" type="sibTrans" cxnId="{2A3A4062-D5B2-40E8-A896-B2D8CAE00F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5848C3C-E389-4936-A00C-CC0CC8C5C2E8}">
      <dgm:prSet/>
      <dgm:spPr/>
      <dgm:t>
        <a:bodyPr/>
        <a:lstStyle/>
        <a:p>
          <a:r>
            <a:rPr lang="pt-PT" b="1">
              <a:solidFill>
                <a:schemeClr val="tx1"/>
              </a:solidFill>
            </a:rPr>
            <a:t>R3: </a:t>
          </a:r>
          <a:r>
            <a:rPr lang="pt-PT">
              <a:solidFill>
                <a:schemeClr val="tx1"/>
              </a:solidFill>
            </a:rPr>
            <a:t>De que modo as formações de uma equipa se alteram ao longo do tempo? Como as formações de duas equipas evoluem ao longo do tempo?</a:t>
          </a:r>
          <a:endParaRPr lang="en-US">
            <a:solidFill>
              <a:schemeClr val="tx1"/>
            </a:solidFill>
          </a:endParaRPr>
        </a:p>
      </dgm:t>
    </dgm:pt>
    <dgm:pt modelId="{BC477D69-6E48-46C8-92E8-7EDD292BAACD}" type="parTrans" cxnId="{B152C59B-081E-434C-9AE4-2B1743CD733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681B14F-DD7A-436B-ABE1-260E4BEFB4A0}" type="sibTrans" cxnId="{B152C59B-081E-434C-9AE4-2B1743CD733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3B07027-A9E0-48A9-AC5F-33DF290FD7B6}">
      <dgm:prSet/>
      <dgm:spPr/>
      <dgm:t>
        <a:bodyPr/>
        <a:lstStyle/>
        <a:p>
          <a:r>
            <a:rPr lang="pt-PT" b="1">
              <a:solidFill>
                <a:schemeClr val="tx1"/>
              </a:solidFill>
            </a:rPr>
            <a:t>R4: </a:t>
          </a:r>
          <a:r>
            <a:rPr lang="pt-PT">
              <a:solidFill>
                <a:schemeClr val="tx1"/>
              </a:solidFill>
            </a:rPr>
            <a:t>Qual o efeito de uma mudança de formação?</a:t>
          </a:r>
          <a:endParaRPr lang="en-US">
            <a:solidFill>
              <a:schemeClr val="tx1"/>
            </a:solidFill>
          </a:endParaRPr>
        </a:p>
      </dgm:t>
    </dgm:pt>
    <dgm:pt modelId="{1A7B3895-AD1F-4994-B19A-D16F1C63839C}" type="parTrans" cxnId="{C8F2EB5C-240F-440D-B4D0-FF195F56E7D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7C8D36D-939E-4B9C-AF39-01D70D61B5E5}" type="sibTrans" cxnId="{C8F2EB5C-240F-440D-B4D0-FF195F56E7D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2549B79-5597-4990-B551-97F82E51709F}">
      <dgm:prSet/>
      <dgm:spPr/>
      <dgm:t>
        <a:bodyPr/>
        <a:lstStyle/>
        <a:p>
          <a:r>
            <a:rPr lang="pt-PT" b="1">
              <a:solidFill>
                <a:schemeClr val="tx1"/>
              </a:solidFill>
            </a:rPr>
            <a:t>R5: </a:t>
          </a:r>
          <a:r>
            <a:rPr lang="pt-PT">
              <a:solidFill>
                <a:schemeClr val="tx1"/>
              </a:solidFill>
            </a:rPr>
            <a:t>Qual o motivo de uma mudança de formação?</a:t>
          </a:r>
          <a:endParaRPr lang="en-US">
            <a:solidFill>
              <a:schemeClr val="tx1"/>
            </a:solidFill>
          </a:endParaRPr>
        </a:p>
      </dgm:t>
    </dgm:pt>
    <dgm:pt modelId="{40ADB010-0377-448A-9EF7-81335E16F2BC}" type="parTrans" cxnId="{234C115D-3414-4E14-85CB-5DC8D46184C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0E8CA51-8942-4DF4-830A-7A9BA1466EE9}" type="sibTrans" cxnId="{234C115D-3414-4E14-85CB-5DC8D46184C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8AD3CB5-514C-4733-9840-1B1A1A7A7CBA}">
      <dgm:prSet/>
      <dgm:spPr/>
      <dgm:t>
        <a:bodyPr/>
        <a:lstStyle/>
        <a:p>
          <a:r>
            <a:rPr lang="pt-PT" b="1">
              <a:solidFill>
                <a:schemeClr val="tx1"/>
              </a:solidFill>
            </a:rPr>
            <a:t>R6: </a:t>
          </a:r>
          <a:r>
            <a:rPr lang="pt-PT">
              <a:solidFill>
                <a:schemeClr val="tx1"/>
              </a:solidFill>
            </a:rPr>
            <a:t>Qual o desempenho de um jogador numa formação?</a:t>
          </a:r>
          <a:endParaRPr lang="en-US">
            <a:solidFill>
              <a:schemeClr val="tx1"/>
            </a:solidFill>
          </a:endParaRPr>
        </a:p>
      </dgm:t>
    </dgm:pt>
    <dgm:pt modelId="{8B5328AA-63FA-4A03-8EEE-2CA91C7AAFB7}" type="parTrans" cxnId="{68ED7772-199D-4B12-83B8-E4A723CDC7B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5A0F9B1-27B7-4C19-A4DC-A26A9F009BB7}" type="sibTrans" cxnId="{68ED7772-199D-4B12-83B8-E4A723CDC7B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CB9EC0-8B22-4098-A021-8E3F325FCB76}" type="pres">
      <dgm:prSet presAssocID="{B992D278-662F-4318-9B65-5F66DA1A83CE}" presName="linear" presStyleCnt="0">
        <dgm:presLayoutVars>
          <dgm:animLvl val="lvl"/>
          <dgm:resizeHandles val="exact"/>
        </dgm:presLayoutVars>
      </dgm:prSet>
      <dgm:spPr/>
    </dgm:pt>
    <dgm:pt modelId="{2D2F9671-176F-4ABE-ADAD-EEEBADA54145}" type="pres">
      <dgm:prSet presAssocID="{31658027-9C03-4055-A55D-402E39DC709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18337C3-5015-4F14-832F-E76EFA737384}" type="pres">
      <dgm:prSet presAssocID="{922EA2D6-0DDD-4042-923B-3F2D713C694D}" presName="spacer" presStyleCnt="0"/>
      <dgm:spPr/>
    </dgm:pt>
    <dgm:pt modelId="{B9286513-CC14-4C64-BF90-BF2D001C965C}" type="pres">
      <dgm:prSet presAssocID="{3013FDD6-4716-4B80-ADBF-DFC35D51510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9B0F522-4C47-42F1-A37D-235BFBF8F080}" type="pres">
      <dgm:prSet presAssocID="{AAC4125B-7C2F-4033-AE10-39B28B37EA81}" presName="spacer" presStyleCnt="0"/>
      <dgm:spPr/>
    </dgm:pt>
    <dgm:pt modelId="{26EBE7E6-A04C-44D2-9834-69E201E25E5B}" type="pres">
      <dgm:prSet presAssocID="{85848C3C-E389-4936-A00C-CC0CC8C5C2E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42F58C8-EB56-40EC-BF96-4419BCE46C0C}" type="pres">
      <dgm:prSet presAssocID="{C681B14F-DD7A-436B-ABE1-260E4BEFB4A0}" presName="spacer" presStyleCnt="0"/>
      <dgm:spPr/>
    </dgm:pt>
    <dgm:pt modelId="{AEDD0ED2-706E-4900-875E-D46FD4B6C669}" type="pres">
      <dgm:prSet presAssocID="{D3B07027-A9E0-48A9-AC5F-33DF290FD7B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4D92457-AB11-4199-A74B-F2A27C670402}" type="pres">
      <dgm:prSet presAssocID="{67C8D36D-939E-4B9C-AF39-01D70D61B5E5}" presName="spacer" presStyleCnt="0"/>
      <dgm:spPr/>
    </dgm:pt>
    <dgm:pt modelId="{A247B0B3-C9E4-4011-8A05-833505CD13A8}" type="pres">
      <dgm:prSet presAssocID="{12549B79-5597-4990-B551-97F82E51709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CBBCA0F-0D7E-4B6C-B171-FEAA09F7A768}" type="pres">
      <dgm:prSet presAssocID="{40E8CA51-8942-4DF4-830A-7A9BA1466EE9}" presName="spacer" presStyleCnt="0"/>
      <dgm:spPr/>
    </dgm:pt>
    <dgm:pt modelId="{77A04F0F-03E6-4F00-AEB6-692C54B8E3D4}" type="pres">
      <dgm:prSet presAssocID="{D8AD3CB5-514C-4733-9840-1B1A1A7A7CB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F710306-E1FB-4755-AF08-F9C047DBA15C}" type="presOf" srcId="{D8AD3CB5-514C-4733-9840-1B1A1A7A7CBA}" destId="{77A04F0F-03E6-4F00-AEB6-692C54B8E3D4}" srcOrd="0" destOrd="0" presId="urn:microsoft.com/office/officeart/2005/8/layout/vList2"/>
    <dgm:cxn modelId="{A9AD2910-8BC7-4BC7-8020-A64F133E0500}" type="presOf" srcId="{31658027-9C03-4055-A55D-402E39DC7091}" destId="{2D2F9671-176F-4ABE-ADAD-EEEBADA54145}" srcOrd="0" destOrd="0" presId="urn:microsoft.com/office/officeart/2005/8/layout/vList2"/>
    <dgm:cxn modelId="{C40E3C28-4414-41E2-AF96-B87F346E4EB0}" type="presOf" srcId="{12549B79-5597-4990-B551-97F82E51709F}" destId="{A247B0B3-C9E4-4011-8A05-833505CD13A8}" srcOrd="0" destOrd="0" presId="urn:microsoft.com/office/officeart/2005/8/layout/vList2"/>
    <dgm:cxn modelId="{47A8633F-27F1-4157-8FB8-1E2F58C50070}" type="presOf" srcId="{85848C3C-E389-4936-A00C-CC0CC8C5C2E8}" destId="{26EBE7E6-A04C-44D2-9834-69E201E25E5B}" srcOrd="0" destOrd="0" presId="urn:microsoft.com/office/officeart/2005/8/layout/vList2"/>
    <dgm:cxn modelId="{C8F2EB5C-240F-440D-B4D0-FF195F56E7D3}" srcId="{B992D278-662F-4318-9B65-5F66DA1A83CE}" destId="{D3B07027-A9E0-48A9-AC5F-33DF290FD7B6}" srcOrd="3" destOrd="0" parTransId="{1A7B3895-AD1F-4994-B19A-D16F1C63839C}" sibTransId="{67C8D36D-939E-4B9C-AF39-01D70D61B5E5}"/>
    <dgm:cxn modelId="{234C115D-3414-4E14-85CB-5DC8D46184C8}" srcId="{B992D278-662F-4318-9B65-5F66DA1A83CE}" destId="{12549B79-5597-4990-B551-97F82E51709F}" srcOrd="4" destOrd="0" parTransId="{40ADB010-0377-448A-9EF7-81335E16F2BC}" sibTransId="{40E8CA51-8942-4DF4-830A-7A9BA1466EE9}"/>
    <dgm:cxn modelId="{2A3A4062-D5B2-40E8-A896-B2D8CAE00F30}" srcId="{B992D278-662F-4318-9B65-5F66DA1A83CE}" destId="{3013FDD6-4716-4B80-ADBF-DFC35D515106}" srcOrd="1" destOrd="0" parTransId="{D5AD8757-D9B9-44B6-9E01-0BB6FB262CAB}" sibTransId="{AAC4125B-7C2F-4033-AE10-39B28B37EA81}"/>
    <dgm:cxn modelId="{C0FB3865-4832-4960-8B29-5E9BB177D4F2}" type="presOf" srcId="{B992D278-662F-4318-9B65-5F66DA1A83CE}" destId="{8FCB9EC0-8B22-4098-A021-8E3F325FCB76}" srcOrd="0" destOrd="0" presId="urn:microsoft.com/office/officeart/2005/8/layout/vList2"/>
    <dgm:cxn modelId="{68ED7772-199D-4B12-83B8-E4A723CDC7B5}" srcId="{B992D278-662F-4318-9B65-5F66DA1A83CE}" destId="{D8AD3CB5-514C-4733-9840-1B1A1A7A7CBA}" srcOrd="5" destOrd="0" parTransId="{8B5328AA-63FA-4A03-8EEE-2CA91C7AAFB7}" sibTransId="{95A0F9B1-27B7-4C19-A4DC-A26A9F009BB7}"/>
    <dgm:cxn modelId="{8A6C9979-5E14-405A-BAA3-542AC2B580DD}" srcId="{B992D278-662F-4318-9B65-5F66DA1A83CE}" destId="{31658027-9C03-4055-A55D-402E39DC7091}" srcOrd="0" destOrd="0" parTransId="{A8A0F2DB-BE37-459C-9B51-D215DBE450B8}" sibTransId="{922EA2D6-0DDD-4042-923B-3F2D713C694D}"/>
    <dgm:cxn modelId="{C9A23896-4866-4553-B3BE-7837B3F741B3}" type="presOf" srcId="{3013FDD6-4716-4B80-ADBF-DFC35D515106}" destId="{B9286513-CC14-4C64-BF90-BF2D001C965C}" srcOrd="0" destOrd="0" presId="urn:microsoft.com/office/officeart/2005/8/layout/vList2"/>
    <dgm:cxn modelId="{B152C59B-081E-434C-9AE4-2B1743CD7335}" srcId="{B992D278-662F-4318-9B65-5F66DA1A83CE}" destId="{85848C3C-E389-4936-A00C-CC0CC8C5C2E8}" srcOrd="2" destOrd="0" parTransId="{BC477D69-6E48-46C8-92E8-7EDD292BAACD}" sibTransId="{C681B14F-DD7A-436B-ABE1-260E4BEFB4A0}"/>
    <dgm:cxn modelId="{D39054A3-2EC3-449A-AA77-FC5ECEDEC6C7}" type="presOf" srcId="{D3B07027-A9E0-48A9-AC5F-33DF290FD7B6}" destId="{AEDD0ED2-706E-4900-875E-D46FD4B6C669}" srcOrd="0" destOrd="0" presId="urn:microsoft.com/office/officeart/2005/8/layout/vList2"/>
    <dgm:cxn modelId="{5263E4BB-C996-4660-8F9E-6AEF62C93651}" type="presParOf" srcId="{8FCB9EC0-8B22-4098-A021-8E3F325FCB76}" destId="{2D2F9671-176F-4ABE-ADAD-EEEBADA54145}" srcOrd="0" destOrd="0" presId="urn:microsoft.com/office/officeart/2005/8/layout/vList2"/>
    <dgm:cxn modelId="{07400CDD-AD15-4821-9452-7E50452F5AD4}" type="presParOf" srcId="{8FCB9EC0-8B22-4098-A021-8E3F325FCB76}" destId="{518337C3-5015-4F14-832F-E76EFA737384}" srcOrd="1" destOrd="0" presId="urn:microsoft.com/office/officeart/2005/8/layout/vList2"/>
    <dgm:cxn modelId="{1F3D0EEC-704C-4607-9D9E-7681956E31BC}" type="presParOf" srcId="{8FCB9EC0-8B22-4098-A021-8E3F325FCB76}" destId="{B9286513-CC14-4C64-BF90-BF2D001C965C}" srcOrd="2" destOrd="0" presId="urn:microsoft.com/office/officeart/2005/8/layout/vList2"/>
    <dgm:cxn modelId="{A1FE418A-43B7-49EE-B703-2F1E64DE3427}" type="presParOf" srcId="{8FCB9EC0-8B22-4098-A021-8E3F325FCB76}" destId="{09B0F522-4C47-42F1-A37D-235BFBF8F080}" srcOrd="3" destOrd="0" presId="urn:microsoft.com/office/officeart/2005/8/layout/vList2"/>
    <dgm:cxn modelId="{DFC63F97-4A8E-4916-825B-9DD75DF62AA4}" type="presParOf" srcId="{8FCB9EC0-8B22-4098-A021-8E3F325FCB76}" destId="{26EBE7E6-A04C-44D2-9834-69E201E25E5B}" srcOrd="4" destOrd="0" presId="urn:microsoft.com/office/officeart/2005/8/layout/vList2"/>
    <dgm:cxn modelId="{F8755BC8-16BD-4E8D-BFB0-F9C2A90218CD}" type="presParOf" srcId="{8FCB9EC0-8B22-4098-A021-8E3F325FCB76}" destId="{B42F58C8-EB56-40EC-BF96-4419BCE46C0C}" srcOrd="5" destOrd="0" presId="urn:microsoft.com/office/officeart/2005/8/layout/vList2"/>
    <dgm:cxn modelId="{110ABAC3-DB7D-4E87-AA6F-BB5A2CBDB1B9}" type="presParOf" srcId="{8FCB9EC0-8B22-4098-A021-8E3F325FCB76}" destId="{AEDD0ED2-706E-4900-875E-D46FD4B6C669}" srcOrd="6" destOrd="0" presId="urn:microsoft.com/office/officeart/2005/8/layout/vList2"/>
    <dgm:cxn modelId="{8479B468-AADE-4E63-8FB3-4C36C6C1FCC4}" type="presParOf" srcId="{8FCB9EC0-8B22-4098-A021-8E3F325FCB76}" destId="{84D92457-AB11-4199-A74B-F2A27C670402}" srcOrd="7" destOrd="0" presId="urn:microsoft.com/office/officeart/2005/8/layout/vList2"/>
    <dgm:cxn modelId="{925109DC-F607-4F17-BF01-FF1552DE3C75}" type="presParOf" srcId="{8FCB9EC0-8B22-4098-A021-8E3F325FCB76}" destId="{A247B0B3-C9E4-4011-8A05-833505CD13A8}" srcOrd="8" destOrd="0" presId="urn:microsoft.com/office/officeart/2005/8/layout/vList2"/>
    <dgm:cxn modelId="{8A7AB3B9-D9DE-4716-A74E-58180A442DE0}" type="presParOf" srcId="{8FCB9EC0-8B22-4098-A021-8E3F325FCB76}" destId="{0CBBCA0F-0D7E-4B6C-B171-FEAA09F7A768}" srcOrd="9" destOrd="0" presId="urn:microsoft.com/office/officeart/2005/8/layout/vList2"/>
    <dgm:cxn modelId="{CA7CB4FB-CDCE-4E2D-AADA-50F7D7871E0E}" type="presParOf" srcId="{8FCB9EC0-8B22-4098-A021-8E3F325FCB76}" destId="{77A04F0F-03E6-4F00-AEB6-692C54B8E3D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92D278-662F-4318-9B65-5F66DA1A83C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658027-9C03-4055-A55D-402E39DC7091}">
      <dgm:prSet/>
      <dgm:spPr/>
      <dgm:t>
        <a:bodyPr/>
        <a:lstStyle/>
        <a:p>
          <a:r>
            <a:rPr lang="pt-PT" b="1" dirty="0">
              <a:solidFill>
                <a:schemeClr val="tx1"/>
              </a:solidFill>
            </a:rPr>
            <a:t>G1: </a:t>
          </a:r>
          <a:r>
            <a:rPr lang="pt-PT" b="0" dirty="0">
              <a:solidFill>
                <a:schemeClr val="tx1"/>
              </a:solidFill>
            </a:rPr>
            <a:t>Visualização </a:t>
          </a:r>
          <a:r>
            <a:rPr lang="pt-PT" b="0" dirty="0" err="1">
              <a:solidFill>
                <a:schemeClr val="tx1"/>
              </a:solidFill>
            </a:rPr>
            <a:t>timeline</a:t>
          </a:r>
          <a:endParaRPr lang="pt-PT" b="0" dirty="0">
            <a:solidFill>
              <a:schemeClr val="tx1"/>
            </a:solidFill>
          </a:endParaRPr>
        </a:p>
      </dgm:t>
    </dgm:pt>
    <dgm:pt modelId="{A8A0F2DB-BE37-459C-9B51-D215DBE450B8}" type="parTrans" cxnId="{8A6C9979-5E14-405A-BAA3-542AC2B580D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22EA2D6-0DDD-4042-923B-3F2D713C694D}" type="sibTrans" cxnId="{8A6C9979-5E14-405A-BAA3-542AC2B580D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013FDD6-4716-4B80-ADBF-DFC35D515106}">
      <dgm:prSet/>
      <dgm:spPr/>
      <dgm:t>
        <a:bodyPr/>
        <a:lstStyle/>
        <a:p>
          <a:r>
            <a:rPr lang="pt-PT" b="1" dirty="0">
              <a:solidFill>
                <a:schemeClr val="tx1"/>
              </a:solidFill>
            </a:rPr>
            <a:t>G2: </a:t>
          </a:r>
          <a:r>
            <a:rPr lang="pt-PT" b="0" dirty="0">
              <a:solidFill>
                <a:schemeClr val="tx1"/>
              </a:solidFill>
            </a:rPr>
            <a:t>Representação espaço-temporal das mudanças de formação</a:t>
          </a:r>
          <a:endParaRPr lang="en-US" b="0" dirty="0">
            <a:solidFill>
              <a:schemeClr val="tx1"/>
            </a:solidFill>
          </a:endParaRPr>
        </a:p>
      </dgm:t>
    </dgm:pt>
    <dgm:pt modelId="{D5AD8757-D9B9-44B6-9E01-0BB6FB262CAB}" type="parTrans" cxnId="{2A3A4062-D5B2-40E8-A896-B2D8CAE00F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AC4125B-7C2F-4033-AE10-39B28B37EA81}" type="sibTrans" cxnId="{2A3A4062-D5B2-40E8-A896-B2D8CAE00F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5848C3C-E389-4936-A00C-CC0CC8C5C2E8}">
      <dgm:prSet/>
      <dgm:spPr/>
      <dgm:t>
        <a:bodyPr/>
        <a:lstStyle/>
        <a:p>
          <a:r>
            <a:rPr lang="pt-PT" b="1" dirty="0">
              <a:solidFill>
                <a:schemeClr val="tx1"/>
              </a:solidFill>
            </a:rPr>
            <a:t>G3: </a:t>
          </a:r>
          <a:r>
            <a:rPr lang="pt-PT" b="0" dirty="0">
              <a:solidFill>
                <a:schemeClr val="tx1"/>
              </a:solidFill>
            </a:rPr>
            <a:t>Conexão visual de mudanças de formação e informações multivariadas</a:t>
          </a:r>
          <a:endParaRPr lang="en-US" b="0" dirty="0">
            <a:solidFill>
              <a:schemeClr val="tx1"/>
            </a:solidFill>
          </a:endParaRPr>
        </a:p>
      </dgm:t>
    </dgm:pt>
    <dgm:pt modelId="{BC477D69-6E48-46C8-92E8-7EDD292BAACD}" type="parTrans" cxnId="{B152C59B-081E-434C-9AE4-2B1743CD733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681B14F-DD7A-436B-ABE1-260E4BEFB4A0}" type="sibTrans" cxnId="{B152C59B-081E-434C-9AE4-2B1743CD733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3B07027-A9E0-48A9-AC5F-33DF290FD7B6}">
      <dgm:prSet/>
      <dgm:spPr/>
      <dgm:t>
        <a:bodyPr/>
        <a:lstStyle/>
        <a:p>
          <a:r>
            <a:rPr lang="pt-PT" b="1" dirty="0">
              <a:solidFill>
                <a:schemeClr val="tx1"/>
              </a:solidFill>
            </a:rPr>
            <a:t>G4: </a:t>
          </a:r>
          <a:r>
            <a:rPr lang="pt-PT" b="0" dirty="0">
              <a:solidFill>
                <a:schemeClr val="tx1"/>
              </a:solidFill>
            </a:rPr>
            <a:t>Análise comparativa da formação de duas equipas</a:t>
          </a:r>
          <a:endParaRPr lang="en-US" b="0" dirty="0">
            <a:solidFill>
              <a:schemeClr val="tx1"/>
            </a:solidFill>
          </a:endParaRPr>
        </a:p>
      </dgm:t>
    </dgm:pt>
    <dgm:pt modelId="{1A7B3895-AD1F-4994-B19A-D16F1C63839C}" type="parTrans" cxnId="{C8F2EB5C-240F-440D-B4D0-FF195F56E7D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7C8D36D-939E-4B9C-AF39-01D70D61B5E5}" type="sibTrans" cxnId="{C8F2EB5C-240F-440D-B4D0-FF195F56E7D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2549B79-5597-4990-B551-97F82E51709F}">
      <dgm:prSet/>
      <dgm:spPr/>
      <dgm:t>
        <a:bodyPr/>
        <a:lstStyle/>
        <a:p>
          <a:r>
            <a:rPr lang="pt-PT" b="1" dirty="0">
              <a:solidFill>
                <a:schemeClr val="tx1"/>
              </a:solidFill>
            </a:rPr>
            <a:t>G5: </a:t>
          </a:r>
          <a:r>
            <a:rPr lang="pt-PT" b="0" dirty="0" err="1">
              <a:solidFill>
                <a:schemeClr val="tx1"/>
              </a:solidFill>
            </a:rPr>
            <a:t>Context-preserving</a:t>
          </a:r>
          <a:r>
            <a:rPr lang="pt-PT" b="0" dirty="0">
              <a:solidFill>
                <a:schemeClr val="tx1"/>
              </a:solidFill>
            </a:rPr>
            <a:t> das estatísticas de jogo</a:t>
          </a:r>
          <a:endParaRPr lang="en-US" b="0" dirty="0">
            <a:solidFill>
              <a:schemeClr val="tx1"/>
            </a:solidFill>
          </a:endParaRPr>
        </a:p>
      </dgm:t>
    </dgm:pt>
    <dgm:pt modelId="{40ADB010-0377-448A-9EF7-81335E16F2BC}" type="parTrans" cxnId="{234C115D-3414-4E14-85CB-5DC8D46184C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0E8CA51-8942-4DF4-830A-7A9BA1466EE9}" type="sibTrans" cxnId="{234C115D-3414-4E14-85CB-5DC8D46184C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8AD3CB5-514C-4733-9840-1B1A1A7A7CBA}">
      <dgm:prSet/>
      <dgm:spPr/>
      <dgm:t>
        <a:bodyPr/>
        <a:lstStyle/>
        <a:p>
          <a:r>
            <a:rPr lang="pt-PT" b="1" dirty="0">
              <a:solidFill>
                <a:schemeClr val="tx1"/>
              </a:solidFill>
            </a:rPr>
            <a:t>G6: </a:t>
          </a:r>
          <a:r>
            <a:rPr lang="pt-PT" b="0" dirty="0">
              <a:solidFill>
                <a:schemeClr val="tx1"/>
              </a:solidFill>
            </a:rPr>
            <a:t>Ícones intuitivos </a:t>
          </a:r>
          <a:endParaRPr lang="en-US" b="0" dirty="0">
            <a:solidFill>
              <a:schemeClr val="tx1"/>
            </a:solidFill>
          </a:endParaRPr>
        </a:p>
      </dgm:t>
    </dgm:pt>
    <dgm:pt modelId="{8B5328AA-63FA-4A03-8EEE-2CA91C7AAFB7}" type="parTrans" cxnId="{68ED7772-199D-4B12-83B8-E4A723CDC7B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5A0F9B1-27B7-4C19-A4DC-A26A9F009BB7}" type="sibTrans" cxnId="{68ED7772-199D-4B12-83B8-E4A723CDC7B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CB9EC0-8B22-4098-A021-8E3F325FCB76}" type="pres">
      <dgm:prSet presAssocID="{B992D278-662F-4318-9B65-5F66DA1A83CE}" presName="linear" presStyleCnt="0">
        <dgm:presLayoutVars>
          <dgm:animLvl val="lvl"/>
          <dgm:resizeHandles val="exact"/>
        </dgm:presLayoutVars>
      </dgm:prSet>
      <dgm:spPr/>
    </dgm:pt>
    <dgm:pt modelId="{2D2F9671-176F-4ABE-ADAD-EEEBADA54145}" type="pres">
      <dgm:prSet presAssocID="{31658027-9C03-4055-A55D-402E39DC709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18337C3-5015-4F14-832F-E76EFA737384}" type="pres">
      <dgm:prSet presAssocID="{922EA2D6-0DDD-4042-923B-3F2D713C694D}" presName="spacer" presStyleCnt="0"/>
      <dgm:spPr/>
    </dgm:pt>
    <dgm:pt modelId="{B9286513-CC14-4C64-BF90-BF2D001C965C}" type="pres">
      <dgm:prSet presAssocID="{3013FDD6-4716-4B80-ADBF-DFC35D51510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9B0F522-4C47-42F1-A37D-235BFBF8F080}" type="pres">
      <dgm:prSet presAssocID="{AAC4125B-7C2F-4033-AE10-39B28B37EA81}" presName="spacer" presStyleCnt="0"/>
      <dgm:spPr/>
    </dgm:pt>
    <dgm:pt modelId="{26EBE7E6-A04C-44D2-9834-69E201E25E5B}" type="pres">
      <dgm:prSet presAssocID="{85848C3C-E389-4936-A00C-CC0CC8C5C2E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42F58C8-EB56-40EC-BF96-4419BCE46C0C}" type="pres">
      <dgm:prSet presAssocID="{C681B14F-DD7A-436B-ABE1-260E4BEFB4A0}" presName="spacer" presStyleCnt="0"/>
      <dgm:spPr/>
    </dgm:pt>
    <dgm:pt modelId="{AEDD0ED2-706E-4900-875E-D46FD4B6C669}" type="pres">
      <dgm:prSet presAssocID="{D3B07027-A9E0-48A9-AC5F-33DF290FD7B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4D92457-AB11-4199-A74B-F2A27C670402}" type="pres">
      <dgm:prSet presAssocID="{67C8D36D-939E-4B9C-AF39-01D70D61B5E5}" presName="spacer" presStyleCnt="0"/>
      <dgm:spPr/>
    </dgm:pt>
    <dgm:pt modelId="{A247B0B3-C9E4-4011-8A05-833505CD13A8}" type="pres">
      <dgm:prSet presAssocID="{12549B79-5597-4990-B551-97F82E51709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CBBCA0F-0D7E-4B6C-B171-FEAA09F7A768}" type="pres">
      <dgm:prSet presAssocID="{40E8CA51-8942-4DF4-830A-7A9BA1466EE9}" presName="spacer" presStyleCnt="0"/>
      <dgm:spPr/>
    </dgm:pt>
    <dgm:pt modelId="{77A04F0F-03E6-4F00-AEB6-692C54B8E3D4}" type="pres">
      <dgm:prSet presAssocID="{D8AD3CB5-514C-4733-9840-1B1A1A7A7CB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F710306-E1FB-4755-AF08-F9C047DBA15C}" type="presOf" srcId="{D8AD3CB5-514C-4733-9840-1B1A1A7A7CBA}" destId="{77A04F0F-03E6-4F00-AEB6-692C54B8E3D4}" srcOrd="0" destOrd="0" presId="urn:microsoft.com/office/officeart/2005/8/layout/vList2"/>
    <dgm:cxn modelId="{A9AD2910-8BC7-4BC7-8020-A64F133E0500}" type="presOf" srcId="{31658027-9C03-4055-A55D-402E39DC7091}" destId="{2D2F9671-176F-4ABE-ADAD-EEEBADA54145}" srcOrd="0" destOrd="0" presId="urn:microsoft.com/office/officeart/2005/8/layout/vList2"/>
    <dgm:cxn modelId="{C40E3C28-4414-41E2-AF96-B87F346E4EB0}" type="presOf" srcId="{12549B79-5597-4990-B551-97F82E51709F}" destId="{A247B0B3-C9E4-4011-8A05-833505CD13A8}" srcOrd="0" destOrd="0" presId="urn:microsoft.com/office/officeart/2005/8/layout/vList2"/>
    <dgm:cxn modelId="{47A8633F-27F1-4157-8FB8-1E2F58C50070}" type="presOf" srcId="{85848C3C-E389-4936-A00C-CC0CC8C5C2E8}" destId="{26EBE7E6-A04C-44D2-9834-69E201E25E5B}" srcOrd="0" destOrd="0" presId="urn:microsoft.com/office/officeart/2005/8/layout/vList2"/>
    <dgm:cxn modelId="{C8F2EB5C-240F-440D-B4D0-FF195F56E7D3}" srcId="{B992D278-662F-4318-9B65-5F66DA1A83CE}" destId="{D3B07027-A9E0-48A9-AC5F-33DF290FD7B6}" srcOrd="3" destOrd="0" parTransId="{1A7B3895-AD1F-4994-B19A-D16F1C63839C}" sibTransId="{67C8D36D-939E-4B9C-AF39-01D70D61B5E5}"/>
    <dgm:cxn modelId="{234C115D-3414-4E14-85CB-5DC8D46184C8}" srcId="{B992D278-662F-4318-9B65-5F66DA1A83CE}" destId="{12549B79-5597-4990-B551-97F82E51709F}" srcOrd="4" destOrd="0" parTransId="{40ADB010-0377-448A-9EF7-81335E16F2BC}" sibTransId="{40E8CA51-8942-4DF4-830A-7A9BA1466EE9}"/>
    <dgm:cxn modelId="{2A3A4062-D5B2-40E8-A896-B2D8CAE00F30}" srcId="{B992D278-662F-4318-9B65-5F66DA1A83CE}" destId="{3013FDD6-4716-4B80-ADBF-DFC35D515106}" srcOrd="1" destOrd="0" parTransId="{D5AD8757-D9B9-44B6-9E01-0BB6FB262CAB}" sibTransId="{AAC4125B-7C2F-4033-AE10-39B28B37EA81}"/>
    <dgm:cxn modelId="{C0FB3865-4832-4960-8B29-5E9BB177D4F2}" type="presOf" srcId="{B992D278-662F-4318-9B65-5F66DA1A83CE}" destId="{8FCB9EC0-8B22-4098-A021-8E3F325FCB76}" srcOrd="0" destOrd="0" presId="urn:microsoft.com/office/officeart/2005/8/layout/vList2"/>
    <dgm:cxn modelId="{68ED7772-199D-4B12-83B8-E4A723CDC7B5}" srcId="{B992D278-662F-4318-9B65-5F66DA1A83CE}" destId="{D8AD3CB5-514C-4733-9840-1B1A1A7A7CBA}" srcOrd="5" destOrd="0" parTransId="{8B5328AA-63FA-4A03-8EEE-2CA91C7AAFB7}" sibTransId="{95A0F9B1-27B7-4C19-A4DC-A26A9F009BB7}"/>
    <dgm:cxn modelId="{8A6C9979-5E14-405A-BAA3-542AC2B580DD}" srcId="{B992D278-662F-4318-9B65-5F66DA1A83CE}" destId="{31658027-9C03-4055-A55D-402E39DC7091}" srcOrd="0" destOrd="0" parTransId="{A8A0F2DB-BE37-459C-9B51-D215DBE450B8}" sibTransId="{922EA2D6-0DDD-4042-923B-3F2D713C694D}"/>
    <dgm:cxn modelId="{C9A23896-4866-4553-B3BE-7837B3F741B3}" type="presOf" srcId="{3013FDD6-4716-4B80-ADBF-DFC35D515106}" destId="{B9286513-CC14-4C64-BF90-BF2D001C965C}" srcOrd="0" destOrd="0" presId="urn:microsoft.com/office/officeart/2005/8/layout/vList2"/>
    <dgm:cxn modelId="{B152C59B-081E-434C-9AE4-2B1743CD7335}" srcId="{B992D278-662F-4318-9B65-5F66DA1A83CE}" destId="{85848C3C-E389-4936-A00C-CC0CC8C5C2E8}" srcOrd="2" destOrd="0" parTransId="{BC477D69-6E48-46C8-92E8-7EDD292BAACD}" sibTransId="{C681B14F-DD7A-436B-ABE1-260E4BEFB4A0}"/>
    <dgm:cxn modelId="{D39054A3-2EC3-449A-AA77-FC5ECEDEC6C7}" type="presOf" srcId="{D3B07027-A9E0-48A9-AC5F-33DF290FD7B6}" destId="{AEDD0ED2-706E-4900-875E-D46FD4B6C669}" srcOrd="0" destOrd="0" presId="urn:microsoft.com/office/officeart/2005/8/layout/vList2"/>
    <dgm:cxn modelId="{5263E4BB-C996-4660-8F9E-6AEF62C93651}" type="presParOf" srcId="{8FCB9EC0-8B22-4098-A021-8E3F325FCB76}" destId="{2D2F9671-176F-4ABE-ADAD-EEEBADA54145}" srcOrd="0" destOrd="0" presId="urn:microsoft.com/office/officeart/2005/8/layout/vList2"/>
    <dgm:cxn modelId="{07400CDD-AD15-4821-9452-7E50452F5AD4}" type="presParOf" srcId="{8FCB9EC0-8B22-4098-A021-8E3F325FCB76}" destId="{518337C3-5015-4F14-832F-E76EFA737384}" srcOrd="1" destOrd="0" presId="urn:microsoft.com/office/officeart/2005/8/layout/vList2"/>
    <dgm:cxn modelId="{1F3D0EEC-704C-4607-9D9E-7681956E31BC}" type="presParOf" srcId="{8FCB9EC0-8B22-4098-A021-8E3F325FCB76}" destId="{B9286513-CC14-4C64-BF90-BF2D001C965C}" srcOrd="2" destOrd="0" presId="urn:microsoft.com/office/officeart/2005/8/layout/vList2"/>
    <dgm:cxn modelId="{A1FE418A-43B7-49EE-B703-2F1E64DE3427}" type="presParOf" srcId="{8FCB9EC0-8B22-4098-A021-8E3F325FCB76}" destId="{09B0F522-4C47-42F1-A37D-235BFBF8F080}" srcOrd="3" destOrd="0" presId="urn:microsoft.com/office/officeart/2005/8/layout/vList2"/>
    <dgm:cxn modelId="{DFC63F97-4A8E-4916-825B-9DD75DF62AA4}" type="presParOf" srcId="{8FCB9EC0-8B22-4098-A021-8E3F325FCB76}" destId="{26EBE7E6-A04C-44D2-9834-69E201E25E5B}" srcOrd="4" destOrd="0" presId="urn:microsoft.com/office/officeart/2005/8/layout/vList2"/>
    <dgm:cxn modelId="{F8755BC8-16BD-4E8D-BFB0-F9C2A90218CD}" type="presParOf" srcId="{8FCB9EC0-8B22-4098-A021-8E3F325FCB76}" destId="{B42F58C8-EB56-40EC-BF96-4419BCE46C0C}" srcOrd="5" destOrd="0" presId="urn:microsoft.com/office/officeart/2005/8/layout/vList2"/>
    <dgm:cxn modelId="{110ABAC3-DB7D-4E87-AA6F-BB5A2CBDB1B9}" type="presParOf" srcId="{8FCB9EC0-8B22-4098-A021-8E3F325FCB76}" destId="{AEDD0ED2-706E-4900-875E-D46FD4B6C669}" srcOrd="6" destOrd="0" presId="urn:microsoft.com/office/officeart/2005/8/layout/vList2"/>
    <dgm:cxn modelId="{8479B468-AADE-4E63-8FB3-4C36C6C1FCC4}" type="presParOf" srcId="{8FCB9EC0-8B22-4098-A021-8E3F325FCB76}" destId="{84D92457-AB11-4199-A74B-F2A27C670402}" srcOrd="7" destOrd="0" presId="urn:microsoft.com/office/officeart/2005/8/layout/vList2"/>
    <dgm:cxn modelId="{925109DC-F607-4F17-BF01-FF1552DE3C75}" type="presParOf" srcId="{8FCB9EC0-8B22-4098-A021-8E3F325FCB76}" destId="{A247B0B3-C9E4-4011-8A05-833505CD13A8}" srcOrd="8" destOrd="0" presId="urn:microsoft.com/office/officeart/2005/8/layout/vList2"/>
    <dgm:cxn modelId="{8A7AB3B9-D9DE-4716-A74E-58180A442DE0}" type="presParOf" srcId="{8FCB9EC0-8B22-4098-A021-8E3F325FCB76}" destId="{0CBBCA0F-0D7E-4B6C-B171-FEAA09F7A768}" srcOrd="9" destOrd="0" presId="urn:microsoft.com/office/officeart/2005/8/layout/vList2"/>
    <dgm:cxn modelId="{CA7CB4FB-CDCE-4E2D-AADA-50F7D7871E0E}" type="presParOf" srcId="{8FCB9EC0-8B22-4098-A021-8E3F325FCB76}" destId="{77A04F0F-03E6-4F00-AEB6-692C54B8E3D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BF819F-F28A-4CDE-806C-894F7500C5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42F4301-C1F0-4F19-A0C8-48DEE8925695}">
      <dgm:prSet custT="1"/>
      <dgm:spPr/>
      <dgm:t>
        <a:bodyPr/>
        <a:lstStyle/>
        <a:p>
          <a:r>
            <a:rPr lang="pt-PT" sz="2000" b="0" dirty="0"/>
            <a:t>A Timeline é adotada em várias aplicações de futebol.</a:t>
          </a:r>
          <a:endParaRPr lang="en-US" sz="2000" b="0" dirty="0"/>
        </a:p>
      </dgm:t>
    </dgm:pt>
    <dgm:pt modelId="{8BF374C0-9936-4ECF-940E-94AF7FFA7971}" type="parTrans" cxnId="{53986BB2-5D00-45DF-BA92-AC5EA8C43594}">
      <dgm:prSet/>
      <dgm:spPr/>
      <dgm:t>
        <a:bodyPr/>
        <a:lstStyle/>
        <a:p>
          <a:endParaRPr lang="en-US"/>
        </a:p>
      </dgm:t>
    </dgm:pt>
    <dgm:pt modelId="{C1AE4047-FB03-49D9-85B1-672223FBA5BD}" type="sibTrans" cxnId="{53986BB2-5D00-45DF-BA92-AC5EA8C43594}">
      <dgm:prSet/>
      <dgm:spPr/>
      <dgm:t>
        <a:bodyPr/>
        <a:lstStyle/>
        <a:p>
          <a:endParaRPr lang="en-US"/>
        </a:p>
      </dgm:t>
    </dgm:pt>
    <dgm:pt modelId="{02C92E41-D87B-44FE-90CB-40D5FD4B2834}">
      <dgm:prSet custT="1"/>
      <dgm:spPr/>
      <dgm:t>
        <a:bodyPr/>
        <a:lstStyle/>
        <a:p>
          <a:r>
            <a:rPr lang="pt-PT" sz="2000" dirty="0"/>
            <a:t>Visa fornecer um resumo visual narrativo dos principais eventos.</a:t>
          </a:r>
          <a:endParaRPr lang="en-US" sz="2000" dirty="0"/>
        </a:p>
      </dgm:t>
    </dgm:pt>
    <dgm:pt modelId="{98692861-8760-4A59-BA95-44D5A7BE8315}" type="parTrans" cxnId="{8FF69FC9-A520-4632-9FA1-86DAEFE4A67C}">
      <dgm:prSet/>
      <dgm:spPr/>
      <dgm:t>
        <a:bodyPr/>
        <a:lstStyle/>
        <a:p>
          <a:endParaRPr lang="en-US"/>
        </a:p>
      </dgm:t>
    </dgm:pt>
    <dgm:pt modelId="{C882C7E7-D41F-4559-B6FB-71AD9F768838}" type="sibTrans" cxnId="{8FF69FC9-A520-4632-9FA1-86DAEFE4A67C}">
      <dgm:prSet/>
      <dgm:spPr/>
      <dgm:t>
        <a:bodyPr/>
        <a:lstStyle/>
        <a:p>
          <a:endParaRPr lang="en-US"/>
        </a:p>
      </dgm:t>
    </dgm:pt>
    <dgm:pt modelId="{A74358FE-DC43-4ABF-9BE8-D02762451708}" type="pres">
      <dgm:prSet presAssocID="{36BF819F-F28A-4CDE-806C-894F7500C588}" presName="root" presStyleCnt="0">
        <dgm:presLayoutVars>
          <dgm:dir/>
          <dgm:resizeHandles val="exact"/>
        </dgm:presLayoutVars>
      </dgm:prSet>
      <dgm:spPr/>
    </dgm:pt>
    <dgm:pt modelId="{D28ACA6F-7DDD-469D-9CDB-1EFD66CE11E4}" type="pres">
      <dgm:prSet presAssocID="{542F4301-C1F0-4F19-A0C8-48DEE8925695}" presName="compNode" presStyleCnt="0"/>
      <dgm:spPr/>
    </dgm:pt>
    <dgm:pt modelId="{2CA14F08-C3E4-4D78-9B1D-532D6EFEA6C0}" type="pres">
      <dgm:prSet presAssocID="{542F4301-C1F0-4F19-A0C8-48DEE8925695}" presName="bgRect" presStyleLbl="bgShp" presStyleIdx="0" presStyleCnt="2"/>
      <dgm:spPr/>
    </dgm:pt>
    <dgm:pt modelId="{C0BF0558-DE43-4441-91CD-12F2D0EDF0F8}" type="pres">
      <dgm:prSet presAssocID="{542F4301-C1F0-4F19-A0C8-48DEE892569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75A92F46-1D73-4381-A7A7-22552B24CCCB}" type="pres">
      <dgm:prSet presAssocID="{542F4301-C1F0-4F19-A0C8-48DEE8925695}" presName="spaceRect" presStyleCnt="0"/>
      <dgm:spPr/>
    </dgm:pt>
    <dgm:pt modelId="{C84C1FA8-7F93-40A7-B605-3ABA075AF984}" type="pres">
      <dgm:prSet presAssocID="{542F4301-C1F0-4F19-A0C8-48DEE8925695}" presName="parTx" presStyleLbl="revTx" presStyleIdx="0" presStyleCnt="2">
        <dgm:presLayoutVars>
          <dgm:chMax val="0"/>
          <dgm:chPref val="0"/>
        </dgm:presLayoutVars>
      </dgm:prSet>
      <dgm:spPr/>
    </dgm:pt>
    <dgm:pt modelId="{41E24748-2CF0-47C8-8DE2-37FD6AC219E3}" type="pres">
      <dgm:prSet presAssocID="{C1AE4047-FB03-49D9-85B1-672223FBA5BD}" presName="sibTrans" presStyleCnt="0"/>
      <dgm:spPr/>
    </dgm:pt>
    <dgm:pt modelId="{C90717C0-4131-4290-B9E6-CC19A54C4529}" type="pres">
      <dgm:prSet presAssocID="{02C92E41-D87B-44FE-90CB-40D5FD4B2834}" presName="compNode" presStyleCnt="0"/>
      <dgm:spPr/>
    </dgm:pt>
    <dgm:pt modelId="{9142DA51-A450-4539-8521-467233BD22B5}" type="pres">
      <dgm:prSet presAssocID="{02C92E41-D87B-44FE-90CB-40D5FD4B2834}" presName="bgRect" presStyleLbl="bgShp" presStyleIdx="1" presStyleCnt="2"/>
      <dgm:spPr/>
    </dgm:pt>
    <dgm:pt modelId="{26AB4545-C05E-4EA6-88A2-BB15E212346E}" type="pres">
      <dgm:prSet presAssocID="{02C92E41-D87B-44FE-90CB-40D5FD4B283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tebol"/>
        </a:ext>
      </dgm:extLst>
    </dgm:pt>
    <dgm:pt modelId="{6B5C28FA-6A7A-4414-8B98-5FB3BB2C7BCC}" type="pres">
      <dgm:prSet presAssocID="{02C92E41-D87B-44FE-90CB-40D5FD4B2834}" presName="spaceRect" presStyleCnt="0"/>
      <dgm:spPr/>
    </dgm:pt>
    <dgm:pt modelId="{956943A4-C1AC-41CE-BF40-B2A03BB37632}" type="pres">
      <dgm:prSet presAssocID="{02C92E41-D87B-44FE-90CB-40D5FD4B283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682FE7D-6464-4128-A084-B1A14870EB46}" type="presOf" srcId="{542F4301-C1F0-4F19-A0C8-48DEE8925695}" destId="{C84C1FA8-7F93-40A7-B605-3ABA075AF984}" srcOrd="0" destOrd="0" presId="urn:microsoft.com/office/officeart/2018/2/layout/IconVerticalSolidList"/>
    <dgm:cxn modelId="{F798F399-99DF-4F42-AC18-020CDD962550}" type="presOf" srcId="{02C92E41-D87B-44FE-90CB-40D5FD4B2834}" destId="{956943A4-C1AC-41CE-BF40-B2A03BB37632}" srcOrd="0" destOrd="0" presId="urn:microsoft.com/office/officeart/2018/2/layout/IconVerticalSolidList"/>
    <dgm:cxn modelId="{53986BB2-5D00-45DF-BA92-AC5EA8C43594}" srcId="{36BF819F-F28A-4CDE-806C-894F7500C588}" destId="{542F4301-C1F0-4F19-A0C8-48DEE8925695}" srcOrd="0" destOrd="0" parTransId="{8BF374C0-9936-4ECF-940E-94AF7FFA7971}" sibTransId="{C1AE4047-FB03-49D9-85B1-672223FBA5BD}"/>
    <dgm:cxn modelId="{89DAB2C5-5EC2-40A8-851C-9BD070715991}" type="presOf" srcId="{36BF819F-F28A-4CDE-806C-894F7500C588}" destId="{A74358FE-DC43-4ABF-9BE8-D02762451708}" srcOrd="0" destOrd="0" presId="urn:microsoft.com/office/officeart/2018/2/layout/IconVerticalSolidList"/>
    <dgm:cxn modelId="{8FF69FC9-A520-4632-9FA1-86DAEFE4A67C}" srcId="{36BF819F-F28A-4CDE-806C-894F7500C588}" destId="{02C92E41-D87B-44FE-90CB-40D5FD4B2834}" srcOrd="1" destOrd="0" parTransId="{98692861-8760-4A59-BA95-44D5A7BE8315}" sibTransId="{C882C7E7-D41F-4559-B6FB-71AD9F768838}"/>
    <dgm:cxn modelId="{215FF9F6-9DA8-44A7-BA5E-F5887D3998AA}" type="presParOf" srcId="{A74358FE-DC43-4ABF-9BE8-D02762451708}" destId="{D28ACA6F-7DDD-469D-9CDB-1EFD66CE11E4}" srcOrd="0" destOrd="0" presId="urn:microsoft.com/office/officeart/2018/2/layout/IconVerticalSolidList"/>
    <dgm:cxn modelId="{D9FDF1C1-7ACC-489D-AB5D-2F49ABA19FA2}" type="presParOf" srcId="{D28ACA6F-7DDD-469D-9CDB-1EFD66CE11E4}" destId="{2CA14F08-C3E4-4D78-9B1D-532D6EFEA6C0}" srcOrd="0" destOrd="0" presId="urn:microsoft.com/office/officeart/2018/2/layout/IconVerticalSolidList"/>
    <dgm:cxn modelId="{4075DA9C-9317-409B-A65C-E44E75AE9F72}" type="presParOf" srcId="{D28ACA6F-7DDD-469D-9CDB-1EFD66CE11E4}" destId="{C0BF0558-DE43-4441-91CD-12F2D0EDF0F8}" srcOrd="1" destOrd="0" presId="urn:microsoft.com/office/officeart/2018/2/layout/IconVerticalSolidList"/>
    <dgm:cxn modelId="{8A141A9D-D861-4B06-9965-D932858913D1}" type="presParOf" srcId="{D28ACA6F-7DDD-469D-9CDB-1EFD66CE11E4}" destId="{75A92F46-1D73-4381-A7A7-22552B24CCCB}" srcOrd="2" destOrd="0" presId="urn:microsoft.com/office/officeart/2018/2/layout/IconVerticalSolidList"/>
    <dgm:cxn modelId="{2C955795-2AFA-4F07-9A5D-B32D1813F159}" type="presParOf" srcId="{D28ACA6F-7DDD-469D-9CDB-1EFD66CE11E4}" destId="{C84C1FA8-7F93-40A7-B605-3ABA075AF984}" srcOrd="3" destOrd="0" presId="urn:microsoft.com/office/officeart/2018/2/layout/IconVerticalSolidList"/>
    <dgm:cxn modelId="{FFA854C8-B5E3-4BE7-82C6-DE0E8FDD2835}" type="presParOf" srcId="{A74358FE-DC43-4ABF-9BE8-D02762451708}" destId="{41E24748-2CF0-47C8-8DE2-37FD6AC219E3}" srcOrd="1" destOrd="0" presId="urn:microsoft.com/office/officeart/2018/2/layout/IconVerticalSolidList"/>
    <dgm:cxn modelId="{0B3DCED4-082F-4EC7-A567-E5C20FEC9343}" type="presParOf" srcId="{A74358FE-DC43-4ABF-9BE8-D02762451708}" destId="{C90717C0-4131-4290-B9E6-CC19A54C4529}" srcOrd="2" destOrd="0" presId="urn:microsoft.com/office/officeart/2018/2/layout/IconVerticalSolidList"/>
    <dgm:cxn modelId="{E2FDA4AC-BFCF-45A7-91F6-273C02640BE3}" type="presParOf" srcId="{C90717C0-4131-4290-B9E6-CC19A54C4529}" destId="{9142DA51-A450-4539-8521-467233BD22B5}" srcOrd="0" destOrd="0" presId="urn:microsoft.com/office/officeart/2018/2/layout/IconVerticalSolidList"/>
    <dgm:cxn modelId="{0578DD02-2F77-439C-9E20-B0EAF85AE79B}" type="presParOf" srcId="{C90717C0-4131-4290-B9E6-CC19A54C4529}" destId="{26AB4545-C05E-4EA6-88A2-BB15E212346E}" srcOrd="1" destOrd="0" presId="urn:microsoft.com/office/officeart/2018/2/layout/IconVerticalSolidList"/>
    <dgm:cxn modelId="{D666E8E0-4CD8-42FE-B83F-9F89F45DBB6B}" type="presParOf" srcId="{C90717C0-4131-4290-B9E6-CC19A54C4529}" destId="{6B5C28FA-6A7A-4414-8B98-5FB3BB2C7BCC}" srcOrd="2" destOrd="0" presId="urn:microsoft.com/office/officeart/2018/2/layout/IconVerticalSolidList"/>
    <dgm:cxn modelId="{5D8D1AC1-9FB1-4C0E-AB6C-84A5B149C8F2}" type="presParOf" srcId="{C90717C0-4131-4290-B9E6-CC19A54C4529}" destId="{956943A4-C1AC-41CE-BF40-B2A03BB376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5BC606-90B9-4414-91D6-49E1F5D2284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755D59-8C01-44B8-A399-50ABFED78E6F}">
      <dgm:prSet custT="1"/>
      <dgm:spPr/>
      <dgm:t>
        <a:bodyPr/>
        <a:lstStyle/>
        <a:p>
          <a:r>
            <a:rPr lang="pt-PT" sz="2000" dirty="0"/>
            <a:t>Mudança de área no campo de futebol.</a:t>
          </a:r>
          <a:endParaRPr lang="en-US" sz="2000" dirty="0"/>
        </a:p>
      </dgm:t>
    </dgm:pt>
    <dgm:pt modelId="{146FB93C-6333-4ABA-9D8D-289B8B44CF79}" type="parTrans" cxnId="{E7167703-0166-4112-BB71-F9CDE5B620A8}">
      <dgm:prSet/>
      <dgm:spPr/>
      <dgm:t>
        <a:bodyPr/>
        <a:lstStyle/>
        <a:p>
          <a:endParaRPr lang="en-US"/>
        </a:p>
      </dgm:t>
    </dgm:pt>
    <dgm:pt modelId="{6B1AE8AE-AC51-4694-A4E0-42C2515134FB}" type="sibTrans" cxnId="{E7167703-0166-4112-BB71-F9CDE5B620A8}">
      <dgm:prSet/>
      <dgm:spPr/>
      <dgm:t>
        <a:bodyPr/>
        <a:lstStyle/>
        <a:p>
          <a:endParaRPr lang="en-US"/>
        </a:p>
      </dgm:t>
    </dgm:pt>
    <dgm:pt modelId="{438BD7A5-DEEE-4E19-9EF5-CD1408F48E4E}">
      <dgm:prSet custT="1"/>
      <dgm:spPr/>
      <dgm:t>
        <a:bodyPr/>
        <a:lstStyle/>
        <a:p>
          <a:r>
            <a:rPr lang="pt-PT" sz="2000" dirty="0"/>
            <a:t>Design visual eficaz para divulgar a variação espaço-temporal e permitir o rastreamento visual das mudanças temporais de diferentes áreas e movimentos de jogadores individuais.</a:t>
          </a:r>
          <a:endParaRPr lang="en-US" sz="2000" dirty="0"/>
        </a:p>
      </dgm:t>
    </dgm:pt>
    <dgm:pt modelId="{B9770CFE-B87B-4A1F-AE99-E20D8EF01A11}" type="parTrans" cxnId="{358D06AB-69D2-4A43-9939-F7A4D832B524}">
      <dgm:prSet/>
      <dgm:spPr/>
      <dgm:t>
        <a:bodyPr/>
        <a:lstStyle/>
        <a:p>
          <a:endParaRPr lang="en-US"/>
        </a:p>
      </dgm:t>
    </dgm:pt>
    <dgm:pt modelId="{C30BA044-89CD-4E16-93AF-2830EB35037F}" type="sibTrans" cxnId="{358D06AB-69D2-4A43-9939-F7A4D832B524}">
      <dgm:prSet/>
      <dgm:spPr/>
      <dgm:t>
        <a:bodyPr/>
        <a:lstStyle/>
        <a:p>
          <a:endParaRPr lang="en-US"/>
        </a:p>
      </dgm:t>
    </dgm:pt>
    <dgm:pt modelId="{508CE62A-8F6A-4E23-A9C6-66CB470B631F}" type="pres">
      <dgm:prSet presAssocID="{9D5BC606-90B9-4414-91D6-49E1F5D22848}" presName="root" presStyleCnt="0">
        <dgm:presLayoutVars>
          <dgm:dir/>
          <dgm:resizeHandles val="exact"/>
        </dgm:presLayoutVars>
      </dgm:prSet>
      <dgm:spPr/>
    </dgm:pt>
    <dgm:pt modelId="{9BCE0C92-8DA1-46E1-A28D-F85D99B66944}" type="pres">
      <dgm:prSet presAssocID="{2E755D59-8C01-44B8-A399-50ABFED78E6F}" presName="compNode" presStyleCnt="0"/>
      <dgm:spPr/>
    </dgm:pt>
    <dgm:pt modelId="{1F4BCF56-B8F1-48EA-829C-903152B1746C}" type="pres">
      <dgm:prSet presAssocID="{2E755D59-8C01-44B8-A399-50ABFED78E6F}" presName="bgRect" presStyleLbl="bgShp" presStyleIdx="0" presStyleCnt="2"/>
      <dgm:spPr/>
    </dgm:pt>
    <dgm:pt modelId="{6A96DE65-D500-44AC-A461-A81360B519C9}" type="pres">
      <dgm:prSet presAssocID="{2E755D59-8C01-44B8-A399-50ABFED78E6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208D5CDD-EE55-4FD5-8570-D72960CE18D5}" type="pres">
      <dgm:prSet presAssocID="{2E755D59-8C01-44B8-A399-50ABFED78E6F}" presName="spaceRect" presStyleCnt="0"/>
      <dgm:spPr/>
    </dgm:pt>
    <dgm:pt modelId="{741BC5E6-E100-4CFE-B683-AF55E37C3211}" type="pres">
      <dgm:prSet presAssocID="{2E755D59-8C01-44B8-A399-50ABFED78E6F}" presName="parTx" presStyleLbl="revTx" presStyleIdx="0" presStyleCnt="2">
        <dgm:presLayoutVars>
          <dgm:chMax val="0"/>
          <dgm:chPref val="0"/>
        </dgm:presLayoutVars>
      </dgm:prSet>
      <dgm:spPr/>
    </dgm:pt>
    <dgm:pt modelId="{3692097D-B07F-451A-948A-4B40710F2FF6}" type="pres">
      <dgm:prSet presAssocID="{6B1AE8AE-AC51-4694-A4E0-42C2515134FB}" presName="sibTrans" presStyleCnt="0"/>
      <dgm:spPr/>
    </dgm:pt>
    <dgm:pt modelId="{FF43748C-5712-47D6-A5B2-1D4382CE4F61}" type="pres">
      <dgm:prSet presAssocID="{438BD7A5-DEEE-4E19-9EF5-CD1408F48E4E}" presName="compNode" presStyleCnt="0"/>
      <dgm:spPr/>
    </dgm:pt>
    <dgm:pt modelId="{283AEEE8-428E-402A-892A-AE4E70270B28}" type="pres">
      <dgm:prSet presAssocID="{438BD7A5-DEEE-4E19-9EF5-CD1408F48E4E}" presName="bgRect" presStyleLbl="bgShp" presStyleIdx="1" presStyleCnt="2" custScaleY="107783"/>
      <dgm:spPr/>
    </dgm:pt>
    <dgm:pt modelId="{12F9C0E0-0AF7-421A-8598-7A3420E50434}" type="pres">
      <dgm:prSet presAssocID="{438BD7A5-DEEE-4E19-9EF5-CD1408F48E4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tebol"/>
        </a:ext>
      </dgm:extLst>
    </dgm:pt>
    <dgm:pt modelId="{6DEB65A6-3DD8-4CAB-9E2C-B26A92C7BA6F}" type="pres">
      <dgm:prSet presAssocID="{438BD7A5-DEEE-4E19-9EF5-CD1408F48E4E}" presName="spaceRect" presStyleCnt="0"/>
      <dgm:spPr/>
    </dgm:pt>
    <dgm:pt modelId="{DD978B59-092C-48C5-8F09-5015870759B1}" type="pres">
      <dgm:prSet presAssocID="{438BD7A5-DEEE-4E19-9EF5-CD1408F48E4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7167703-0166-4112-BB71-F9CDE5B620A8}" srcId="{9D5BC606-90B9-4414-91D6-49E1F5D22848}" destId="{2E755D59-8C01-44B8-A399-50ABFED78E6F}" srcOrd="0" destOrd="0" parTransId="{146FB93C-6333-4ABA-9D8D-289B8B44CF79}" sibTransId="{6B1AE8AE-AC51-4694-A4E0-42C2515134FB}"/>
    <dgm:cxn modelId="{C0AF7284-E437-4EDF-87EC-8E4AADD40158}" type="presOf" srcId="{438BD7A5-DEEE-4E19-9EF5-CD1408F48E4E}" destId="{DD978B59-092C-48C5-8F09-5015870759B1}" srcOrd="0" destOrd="0" presId="urn:microsoft.com/office/officeart/2018/2/layout/IconVerticalSolidList"/>
    <dgm:cxn modelId="{358D06AB-69D2-4A43-9939-F7A4D832B524}" srcId="{9D5BC606-90B9-4414-91D6-49E1F5D22848}" destId="{438BD7A5-DEEE-4E19-9EF5-CD1408F48E4E}" srcOrd="1" destOrd="0" parTransId="{B9770CFE-B87B-4A1F-AE99-E20D8EF01A11}" sibTransId="{C30BA044-89CD-4E16-93AF-2830EB35037F}"/>
    <dgm:cxn modelId="{AF3CBCB4-3952-430A-B670-9775141569BB}" type="presOf" srcId="{2E755D59-8C01-44B8-A399-50ABFED78E6F}" destId="{741BC5E6-E100-4CFE-B683-AF55E37C3211}" srcOrd="0" destOrd="0" presId="urn:microsoft.com/office/officeart/2018/2/layout/IconVerticalSolidList"/>
    <dgm:cxn modelId="{B4A0AAFF-5336-4278-BA58-161E0799F8EA}" type="presOf" srcId="{9D5BC606-90B9-4414-91D6-49E1F5D22848}" destId="{508CE62A-8F6A-4E23-A9C6-66CB470B631F}" srcOrd="0" destOrd="0" presId="urn:microsoft.com/office/officeart/2018/2/layout/IconVerticalSolidList"/>
    <dgm:cxn modelId="{2FCA1C33-6064-421C-B6EE-3E992E454FBB}" type="presParOf" srcId="{508CE62A-8F6A-4E23-A9C6-66CB470B631F}" destId="{9BCE0C92-8DA1-46E1-A28D-F85D99B66944}" srcOrd="0" destOrd="0" presId="urn:microsoft.com/office/officeart/2018/2/layout/IconVerticalSolidList"/>
    <dgm:cxn modelId="{48644AD6-C6D1-48AD-BEF6-A77A83D188F2}" type="presParOf" srcId="{9BCE0C92-8DA1-46E1-A28D-F85D99B66944}" destId="{1F4BCF56-B8F1-48EA-829C-903152B1746C}" srcOrd="0" destOrd="0" presId="urn:microsoft.com/office/officeart/2018/2/layout/IconVerticalSolidList"/>
    <dgm:cxn modelId="{741EA8D5-556D-4A51-AF55-8FA49221AAC2}" type="presParOf" srcId="{9BCE0C92-8DA1-46E1-A28D-F85D99B66944}" destId="{6A96DE65-D500-44AC-A461-A81360B519C9}" srcOrd="1" destOrd="0" presId="urn:microsoft.com/office/officeart/2018/2/layout/IconVerticalSolidList"/>
    <dgm:cxn modelId="{E295B4CD-E807-4FA0-A331-75BCE911D1F3}" type="presParOf" srcId="{9BCE0C92-8DA1-46E1-A28D-F85D99B66944}" destId="{208D5CDD-EE55-4FD5-8570-D72960CE18D5}" srcOrd="2" destOrd="0" presId="urn:microsoft.com/office/officeart/2018/2/layout/IconVerticalSolidList"/>
    <dgm:cxn modelId="{E6AFB4E5-C2A0-4A4E-A8D9-CA7EDBDB59D6}" type="presParOf" srcId="{9BCE0C92-8DA1-46E1-A28D-F85D99B66944}" destId="{741BC5E6-E100-4CFE-B683-AF55E37C3211}" srcOrd="3" destOrd="0" presId="urn:microsoft.com/office/officeart/2018/2/layout/IconVerticalSolidList"/>
    <dgm:cxn modelId="{082FAB08-4DCC-4EB7-A09C-4C8DAA8BF28A}" type="presParOf" srcId="{508CE62A-8F6A-4E23-A9C6-66CB470B631F}" destId="{3692097D-B07F-451A-948A-4B40710F2FF6}" srcOrd="1" destOrd="0" presId="urn:microsoft.com/office/officeart/2018/2/layout/IconVerticalSolidList"/>
    <dgm:cxn modelId="{E8B46A5A-05BA-44C2-BEC6-F94CEBF5CB4E}" type="presParOf" srcId="{508CE62A-8F6A-4E23-A9C6-66CB470B631F}" destId="{FF43748C-5712-47D6-A5B2-1D4382CE4F61}" srcOrd="2" destOrd="0" presId="urn:microsoft.com/office/officeart/2018/2/layout/IconVerticalSolidList"/>
    <dgm:cxn modelId="{EDC78316-1391-4444-BB06-D1261FFCBE9D}" type="presParOf" srcId="{FF43748C-5712-47D6-A5B2-1D4382CE4F61}" destId="{283AEEE8-428E-402A-892A-AE4E70270B28}" srcOrd="0" destOrd="0" presId="urn:microsoft.com/office/officeart/2018/2/layout/IconVerticalSolidList"/>
    <dgm:cxn modelId="{073FA32A-4F96-47FC-BA74-6B11CA6A27DC}" type="presParOf" srcId="{FF43748C-5712-47D6-A5B2-1D4382CE4F61}" destId="{12F9C0E0-0AF7-421A-8598-7A3420E50434}" srcOrd="1" destOrd="0" presId="urn:microsoft.com/office/officeart/2018/2/layout/IconVerticalSolidList"/>
    <dgm:cxn modelId="{D2B26D50-E902-4DEF-B097-2742776951B7}" type="presParOf" srcId="{FF43748C-5712-47D6-A5B2-1D4382CE4F61}" destId="{6DEB65A6-3DD8-4CAB-9E2C-B26A92C7BA6F}" srcOrd="2" destOrd="0" presId="urn:microsoft.com/office/officeart/2018/2/layout/IconVerticalSolidList"/>
    <dgm:cxn modelId="{A3D0B55D-7771-4D76-BEDC-5233921A7946}" type="presParOf" srcId="{FF43748C-5712-47D6-A5B2-1D4382CE4F61}" destId="{DD978B59-092C-48C5-8F09-5015870759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5BC606-90B9-4414-91D6-49E1F5D2284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755D59-8C01-44B8-A399-50ABFED78E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000" dirty="0"/>
            <a:t>Avaliar o efeito e descobrir o motivo das mudanças de formação.</a:t>
          </a:r>
          <a:endParaRPr lang="en-US" sz="2000" dirty="0"/>
        </a:p>
      </dgm:t>
    </dgm:pt>
    <dgm:pt modelId="{146FB93C-6333-4ABA-9D8D-289B8B44CF79}" type="parTrans" cxnId="{E7167703-0166-4112-BB71-F9CDE5B620A8}">
      <dgm:prSet/>
      <dgm:spPr/>
      <dgm:t>
        <a:bodyPr/>
        <a:lstStyle/>
        <a:p>
          <a:endParaRPr lang="en-US"/>
        </a:p>
      </dgm:t>
    </dgm:pt>
    <dgm:pt modelId="{6B1AE8AE-AC51-4694-A4E0-42C2515134FB}" type="sibTrans" cxnId="{E7167703-0166-4112-BB71-F9CDE5B620A8}">
      <dgm:prSet/>
      <dgm:spPr/>
      <dgm:t>
        <a:bodyPr/>
        <a:lstStyle/>
        <a:p>
          <a:endParaRPr lang="en-US"/>
        </a:p>
      </dgm:t>
    </dgm:pt>
    <dgm:pt modelId="{508CE62A-8F6A-4E23-A9C6-66CB470B631F}" type="pres">
      <dgm:prSet presAssocID="{9D5BC606-90B9-4414-91D6-49E1F5D22848}" presName="root" presStyleCnt="0">
        <dgm:presLayoutVars>
          <dgm:dir/>
          <dgm:resizeHandles val="exact"/>
        </dgm:presLayoutVars>
      </dgm:prSet>
      <dgm:spPr/>
    </dgm:pt>
    <dgm:pt modelId="{9BCE0C92-8DA1-46E1-A28D-F85D99B66944}" type="pres">
      <dgm:prSet presAssocID="{2E755D59-8C01-44B8-A399-50ABFED78E6F}" presName="compNode" presStyleCnt="0"/>
      <dgm:spPr/>
    </dgm:pt>
    <dgm:pt modelId="{1F4BCF56-B8F1-48EA-829C-903152B1746C}" type="pres">
      <dgm:prSet presAssocID="{2E755D59-8C01-44B8-A399-50ABFED78E6F}" presName="bgRect" presStyleLbl="bgShp" presStyleIdx="0" presStyleCnt="1" custLinFactNeighborX="1325" custLinFactNeighborY="12703"/>
      <dgm:spPr/>
    </dgm:pt>
    <dgm:pt modelId="{6A96DE65-D500-44AC-A461-A81360B519C9}" type="pres">
      <dgm:prSet presAssocID="{2E755D59-8C01-44B8-A399-50ABFED78E6F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208D5CDD-EE55-4FD5-8570-D72960CE18D5}" type="pres">
      <dgm:prSet presAssocID="{2E755D59-8C01-44B8-A399-50ABFED78E6F}" presName="spaceRect" presStyleCnt="0"/>
      <dgm:spPr/>
    </dgm:pt>
    <dgm:pt modelId="{741BC5E6-E100-4CFE-B683-AF55E37C3211}" type="pres">
      <dgm:prSet presAssocID="{2E755D59-8C01-44B8-A399-50ABFED78E6F}" presName="parTx" presStyleLbl="revTx" presStyleIdx="0" presStyleCnt="1" custLinFactNeighborX="-3131" custLinFactNeighborY="11584">
        <dgm:presLayoutVars>
          <dgm:chMax val="0"/>
          <dgm:chPref val="0"/>
        </dgm:presLayoutVars>
      </dgm:prSet>
      <dgm:spPr/>
    </dgm:pt>
  </dgm:ptLst>
  <dgm:cxnLst>
    <dgm:cxn modelId="{E7167703-0166-4112-BB71-F9CDE5B620A8}" srcId="{9D5BC606-90B9-4414-91D6-49E1F5D22848}" destId="{2E755D59-8C01-44B8-A399-50ABFED78E6F}" srcOrd="0" destOrd="0" parTransId="{146FB93C-6333-4ABA-9D8D-289B8B44CF79}" sibTransId="{6B1AE8AE-AC51-4694-A4E0-42C2515134FB}"/>
    <dgm:cxn modelId="{AF3CBCB4-3952-430A-B670-9775141569BB}" type="presOf" srcId="{2E755D59-8C01-44B8-A399-50ABFED78E6F}" destId="{741BC5E6-E100-4CFE-B683-AF55E37C3211}" srcOrd="0" destOrd="0" presId="urn:microsoft.com/office/officeart/2018/2/layout/IconVerticalSolidList"/>
    <dgm:cxn modelId="{B4A0AAFF-5336-4278-BA58-161E0799F8EA}" type="presOf" srcId="{9D5BC606-90B9-4414-91D6-49E1F5D22848}" destId="{508CE62A-8F6A-4E23-A9C6-66CB470B631F}" srcOrd="0" destOrd="0" presId="urn:microsoft.com/office/officeart/2018/2/layout/IconVerticalSolidList"/>
    <dgm:cxn modelId="{2FCA1C33-6064-421C-B6EE-3E992E454FBB}" type="presParOf" srcId="{508CE62A-8F6A-4E23-A9C6-66CB470B631F}" destId="{9BCE0C92-8DA1-46E1-A28D-F85D99B66944}" srcOrd="0" destOrd="0" presId="urn:microsoft.com/office/officeart/2018/2/layout/IconVerticalSolidList"/>
    <dgm:cxn modelId="{48644AD6-C6D1-48AD-BEF6-A77A83D188F2}" type="presParOf" srcId="{9BCE0C92-8DA1-46E1-A28D-F85D99B66944}" destId="{1F4BCF56-B8F1-48EA-829C-903152B1746C}" srcOrd="0" destOrd="0" presId="urn:microsoft.com/office/officeart/2018/2/layout/IconVerticalSolidList"/>
    <dgm:cxn modelId="{741EA8D5-556D-4A51-AF55-8FA49221AAC2}" type="presParOf" srcId="{9BCE0C92-8DA1-46E1-A28D-F85D99B66944}" destId="{6A96DE65-D500-44AC-A461-A81360B519C9}" srcOrd="1" destOrd="0" presId="urn:microsoft.com/office/officeart/2018/2/layout/IconVerticalSolidList"/>
    <dgm:cxn modelId="{E295B4CD-E807-4FA0-A331-75BCE911D1F3}" type="presParOf" srcId="{9BCE0C92-8DA1-46E1-A28D-F85D99B66944}" destId="{208D5CDD-EE55-4FD5-8570-D72960CE18D5}" srcOrd="2" destOrd="0" presId="urn:microsoft.com/office/officeart/2018/2/layout/IconVerticalSolidList"/>
    <dgm:cxn modelId="{E6AFB4E5-C2A0-4A4E-A8D9-CA7EDBDB59D6}" type="presParOf" srcId="{9BCE0C92-8DA1-46E1-A28D-F85D99B66944}" destId="{741BC5E6-E100-4CFE-B683-AF55E37C32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5BC606-90B9-4414-91D6-49E1F5D2284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755D59-8C01-44B8-A399-50ABFED78E6F}">
      <dgm:prSet custT="1"/>
      <dgm:spPr/>
      <dgm:t>
        <a:bodyPr/>
        <a:lstStyle/>
        <a:p>
          <a:r>
            <a:rPr lang="pt-PT" sz="2000" dirty="0"/>
            <a:t>Permite identificar diferentes características e relações de alteração das formações entre duas equipas.</a:t>
          </a:r>
          <a:endParaRPr lang="en-US" sz="2000" dirty="0"/>
        </a:p>
      </dgm:t>
    </dgm:pt>
    <dgm:pt modelId="{146FB93C-6333-4ABA-9D8D-289B8B44CF79}" type="parTrans" cxnId="{E7167703-0166-4112-BB71-F9CDE5B620A8}">
      <dgm:prSet/>
      <dgm:spPr/>
      <dgm:t>
        <a:bodyPr/>
        <a:lstStyle/>
        <a:p>
          <a:endParaRPr lang="en-US"/>
        </a:p>
      </dgm:t>
    </dgm:pt>
    <dgm:pt modelId="{6B1AE8AE-AC51-4694-A4E0-42C2515134FB}" type="sibTrans" cxnId="{E7167703-0166-4112-BB71-F9CDE5B620A8}">
      <dgm:prSet/>
      <dgm:spPr/>
      <dgm:t>
        <a:bodyPr/>
        <a:lstStyle/>
        <a:p>
          <a:endParaRPr lang="en-US"/>
        </a:p>
      </dgm:t>
    </dgm:pt>
    <dgm:pt modelId="{438BD7A5-DEEE-4E19-9EF5-CD1408F48E4E}">
      <dgm:prSet custT="1"/>
      <dgm:spPr/>
      <dgm:t>
        <a:bodyPr/>
        <a:lstStyle/>
        <a:p>
          <a:r>
            <a:rPr lang="pt-PT" sz="2000" dirty="0"/>
            <a:t>Os indicadores estatísticos de duas equipas também devem ser comparados para avaliar o desempenho.</a:t>
          </a:r>
          <a:endParaRPr lang="en-US" sz="2000" dirty="0"/>
        </a:p>
      </dgm:t>
    </dgm:pt>
    <dgm:pt modelId="{B9770CFE-B87B-4A1F-AE99-E20D8EF01A11}" type="parTrans" cxnId="{358D06AB-69D2-4A43-9939-F7A4D832B524}">
      <dgm:prSet/>
      <dgm:spPr/>
      <dgm:t>
        <a:bodyPr/>
        <a:lstStyle/>
        <a:p>
          <a:endParaRPr lang="en-US"/>
        </a:p>
      </dgm:t>
    </dgm:pt>
    <dgm:pt modelId="{C30BA044-89CD-4E16-93AF-2830EB35037F}" type="sibTrans" cxnId="{358D06AB-69D2-4A43-9939-F7A4D832B524}">
      <dgm:prSet/>
      <dgm:spPr/>
      <dgm:t>
        <a:bodyPr/>
        <a:lstStyle/>
        <a:p>
          <a:endParaRPr lang="en-US"/>
        </a:p>
      </dgm:t>
    </dgm:pt>
    <dgm:pt modelId="{508CE62A-8F6A-4E23-A9C6-66CB470B631F}" type="pres">
      <dgm:prSet presAssocID="{9D5BC606-90B9-4414-91D6-49E1F5D22848}" presName="root" presStyleCnt="0">
        <dgm:presLayoutVars>
          <dgm:dir/>
          <dgm:resizeHandles val="exact"/>
        </dgm:presLayoutVars>
      </dgm:prSet>
      <dgm:spPr/>
    </dgm:pt>
    <dgm:pt modelId="{9BCE0C92-8DA1-46E1-A28D-F85D99B66944}" type="pres">
      <dgm:prSet presAssocID="{2E755D59-8C01-44B8-A399-50ABFED78E6F}" presName="compNode" presStyleCnt="0"/>
      <dgm:spPr/>
    </dgm:pt>
    <dgm:pt modelId="{1F4BCF56-B8F1-48EA-829C-903152B1746C}" type="pres">
      <dgm:prSet presAssocID="{2E755D59-8C01-44B8-A399-50ABFED78E6F}" presName="bgRect" presStyleLbl="bgShp" presStyleIdx="0" presStyleCnt="2"/>
      <dgm:spPr/>
    </dgm:pt>
    <dgm:pt modelId="{6A96DE65-D500-44AC-A461-A81360B519C9}" type="pres">
      <dgm:prSet presAssocID="{2E755D59-8C01-44B8-A399-50ABFED78E6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208D5CDD-EE55-4FD5-8570-D72960CE18D5}" type="pres">
      <dgm:prSet presAssocID="{2E755D59-8C01-44B8-A399-50ABFED78E6F}" presName="spaceRect" presStyleCnt="0"/>
      <dgm:spPr/>
    </dgm:pt>
    <dgm:pt modelId="{741BC5E6-E100-4CFE-B683-AF55E37C3211}" type="pres">
      <dgm:prSet presAssocID="{2E755D59-8C01-44B8-A399-50ABFED78E6F}" presName="parTx" presStyleLbl="revTx" presStyleIdx="0" presStyleCnt="2">
        <dgm:presLayoutVars>
          <dgm:chMax val="0"/>
          <dgm:chPref val="0"/>
        </dgm:presLayoutVars>
      </dgm:prSet>
      <dgm:spPr/>
    </dgm:pt>
    <dgm:pt modelId="{3692097D-B07F-451A-948A-4B40710F2FF6}" type="pres">
      <dgm:prSet presAssocID="{6B1AE8AE-AC51-4694-A4E0-42C2515134FB}" presName="sibTrans" presStyleCnt="0"/>
      <dgm:spPr/>
    </dgm:pt>
    <dgm:pt modelId="{FF43748C-5712-47D6-A5B2-1D4382CE4F61}" type="pres">
      <dgm:prSet presAssocID="{438BD7A5-DEEE-4E19-9EF5-CD1408F48E4E}" presName="compNode" presStyleCnt="0"/>
      <dgm:spPr/>
    </dgm:pt>
    <dgm:pt modelId="{283AEEE8-428E-402A-892A-AE4E70270B28}" type="pres">
      <dgm:prSet presAssocID="{438BD7A5-DEEE-4E19-9EF5-CD1408F48E4E}" presName="bgRect" presStyleLbl="bgShp" presStyleIdx="1" presStyleCnt="2" custScaleY="107783"/>
      <dgm:spPr/>
    </dgm:pt>
    <dgm:pt modelId="{12F9C0E0-0AF7-421A-8598-7A3420E50434}" type="pres">
      <dgm:prSet presAssocID="{438BD7A5-DEEE-4E19-9EF5-CD1408F48E4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tebol"/>
        </a:ext>
      </dgm:extLst>
    </dgm:pt>
    <dgm:pt modelId="{6DEB65A6-3DD8-4CAB-9E2C-B26A92C7BA6F}" type="pres">
      <dgm:prSet presAssocID="{438BD7A5-DEEE-4E19-9EF5-CD1408F48E4E}" presName="spaceRect" presStyleCnt="0"/>
      <dgm:spPr/>
    </dgm:pt>
    <dgm:pt modelId="{DD978B59-092C-48C5-8F09-5015870759B1}" type="pres">
      <dgm:prSet presAssocID="{438BD7A5-DEEE-4E19-9EF5-CD1408F48E4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7167703-0166-4112-BB71-F9CDE5B620A8}" srcId="{9D5BC606-90B9-4414-91D6-49E1F5D22848}" destId="{2E755D59-8C01-44B8-A399-50ABFED78E6F}" srcOrd="0" destOrd="0" parTransId="{146FB93C-6333-4ABA-9D8D-289B8B44CF79}" sibTransId="{6B1AE8AE-AC51-4694-A4E0-42C2515134FB}"/>
    <dgm:cxn modelId="{C0AF7284-E437-4EDF-87EC-8E4AADD40158}" type="presOf" srcId="{438BD7A5-DEEE-4E19-9EF5-CD1408F48E4E}" destId="{DD978B59-092C-48C5-8F09-5015870759B1}" srcOrd="0" destOrd="0" presId="urn:microsoft.com/office/officeart/2018/2/layout/IconVerticalSolidList"/>
    <dgm:cxn modelId="{358D06AB-69D2-4A43-9939-F7A4D832B524}" srcId="{9D5BC606-90B9-4414-91D6-49E1F5D22848}" destId="{438BD7A5-DEEE-4E19-9EF5-CD1408F48E4E}" srcOrd="1" destOrd="0" parTransId="{B9770CFE-B87B-4A1F-AE99-E20D8EF01A11}" sibTransId="{C30BA044-89CD-4E16-93AF-2830EB35037F}"/>
    <dgm:cxn modelId="{AF3CBCB4-3952-430A-B670-9775141569BB}" type="presOf" srcId="{2E755D59-8C01-44B8-A399-50ABFED78E6F}" destId="{741BC5E6-E100-4CFE-B683-AF55E37C3211}" srcOrd="0" destOrd="0" presId="urn:microsoft.com/office/officeart/2018/2/layout/IconVerticalSolidList"/>
    <dgm:cxn modelId="{B4A0AAFF-5336-4278-BA58-161E0799F8EA}" type="presOf" srcId="{9D5BC606-90B9-4414-91D6-49E1F5D22848}" destId="{508CE62A-8F6A-4E23-A9C6-66CB470B631F}" srcOrd="0" destOrd="0" presId="urn:microsoft.com/office/officeart/2018/2/layout/IconVerticalSolidList"/>
    <dgm:cxn modelId="{2FCA1C33-6064-421C-B6EE-3E992E454FBB}" type="presParOf" srcId="{508CE62A-8F6A-4E23-A9C6-66CB470B631F}" destId="{9BCE0C92-8DA1-46E1-A28D-F85D99B66944}" srcOrd="0" destOrd="0" presId="urn:microsoft.com/office/officeart/2018/2/layout/IconVerticalSolidList"/>
    <dgm:cxn modelId="{48644AD6-C6D1-48AD-BEF6-A77A83D188F2}" type="presParOf" srcId="{9BCE0C92-8DA1-46E1-A28D-F85D99B66944}" destId="{1F4BCF56-B8F1-48EA-829C-903152B1746C}" srcOrd="0" destOrd="0" presId="urn:microsoft.com/office/officeart/2018/2/layout/IconVerticalSolidList"/>
    <dgm:cxn modelId="{741EA8D5-556D-4A51-AF55-8FA49221AAC2}" type="presParOf" srcId="{9BCE0C92-8DA1-46E1-A28D-F85D99B66944}" destId="{6A96DE65-D500-44AC-A461-A81360B519C9}" srcOrd="1" destOrd="0" presId="urn:microsoft.com/office/officeart/2018/2/layout/IconVerticalSolidList"/>
    <dgm:cxn modelId="{E295B4CD-E807-4FA0-A331-75BCE911D1F3}" type="presParOf" srcId="{9BCE0C92-8DA1-46E1-A28D-F85D99B66944}" destId="{208D5CDD-EE55-4FD5-8570-D72960CE18D5}" srcOrd="2" destOrd="0" presId="urn:microsoft.com/office/officeart/2018/2/layout/IconVerticalSolidList"/>
    <dgm:cxn modelId="{E6AFB4E5-C2A0-4A4E-A8D9-CA7EDBDB59D6}" type="presParOf" srcId="{9BCE0C92-8DA1-46E1-A28D-F85D99B66944}" destId="{741BC5E6-E100-4CFE-B683-AF55E37C3211}" srcOrd="3" destOrd="0" presId="urn:microsoft.com/office/officeart/2018/2/layout/IconVerticalSolidList"/>
    <dgm:cxn modelId="{082FAB08-4DCC-4EB7-A09C-4C8DAA8BF28A}" type="presParOf" srcId="{508CE62A-8F6A-4E23-A9C6-66CB470B631F}" destId="{3692097D-B07F-451A-948A-4B40710F2FF6}" srcOrd="1" destOrd="0" presId="urn:microsoft.com/office/officeart/2018/2/layout/IconVerticalSolidList"/>
    <dgm:cxn modelId="{E8B46A5A-05BA-44C2-BEC6-F94CEBF5CB4E}" type="presParOf" srcId="{508CE62A-8F6A-4E23-A9C6-66CB470B631F}" destId="{FF43748C-5712-47D6-A5B2-1D4382CE4F61}" srcOrd="2" destOrd="0" presId="urn:microsoft.com/office/officeart/2018/2/layout/IconVerticalSolidList"/>
    <dgm:cxn modelId="{EDC78316-1391-4444-BB06-D1261FFCBE9D}" type="presParOf" srcId="{FF43748C-5712-47D6-A5B2-1D4382CE4F61}" destId="{283AEEE8-428E-402A-892A-AE4E70270B28}" srcOrd="0" destOrd="0" presId="urn:microsoft.com/office/officeart/2018/2/layout/IconVerticalSolidList"/>
    <dgm:cxn modelId="{073FA32A-4F96-47FC-BA74-6B11CA6A27DC}" type="presParOf" srcId="{FF43748C-5712-47D6-A5B2-1D4382CE4F61}" destId="{12F9C0E0-0AF7-421A-8598-7A3420E50434}" srcOrd="1" destOrd="0" presId="urn:microsoft.com/office/officeart/2018/2/layout/IconVerticalSolidList"/>
    <dgm:cxn modelId="{D2B26D50-E902-4DEF-B097-2742776951B7}" type="presParOf" srcId="{FF43748C-5712-47D6-A5B2-1D4382CE4F61}" destId="{6DEB65A6-3DD8-4CAB-9E2C-B26A92C7BA6F}" srcOrd="2" destOrd="0" presId="urn:microsoft.com/office/officeart/2018/2/layout/IconVerticalSolidList"/>
    <dgm:cxn modelId="{A3D0B55D-7771-4D76-BEDC-5233921A7946}" type="presParOf" srcId="{FF43748C-5712-47D6-A5B2-1D4382CE4F61}" destId="{DD978B59-092C-48C5-8F09-5015870759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D5BC606-90B9-4414-91D6-49E1F5D2284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755D59-8C01-44B8-A399-50ABFED78E6F}">
      <dgm:prSet custT="1"/>
      <dgm:spPr/>
      <dgm:t>
        <a:bodyPr/>
        <a:lstStyle/>
        <a:p>
          <a:r>
            <a:rPr lang="pt-PT" sz="2000" dirty="0"/>
            <a:t>Essencial para avaliar o desempenho de equipas e jogadores.</a:t>
          </a:r>
          <a:endParaRPr lang="en-US" sz="2000" dirty="0"/>
        </a:p>
      </dgm:t>
    </dgm:pt>
    <dgm:pt modelId="{146FB93C-6333-4ABA-9D8D-289B8B44CF79}" type="parTrans" cxnId="{E7167703-0166-4112-BB71-F9CDE5B620A8}">
      <dgm:prSet/>
      <dgm:spPr/>
      <dgm:t>
        <a:bodyPr/>
        <a:lstStyle/>
        <a:p>
          <a:endParaRPr lang="en-US"/>
        </a:p>
      </dgm:t>
    </dgm:pt>
    <dgm:pt modelId="{6B1AE8AE-AC51-4694-A4E0-42C2515134FB}" type="sibTrans" cxnId="{E7167703-0166-4112-BB71-F9CDE5B620A8}">
      <dgm:prSet/>
      <dgm:spPr/>
      <dgm:t>
        <a:bodyPr/>
        <a:lstStyle/>
        <a:p>
          <a:endParaRPr lang="en-US"/>
        </a:p>
      </dgm:t>
    </dgm:pt>
    <dgm:pt modelId="{438BD7A5-DEEE-4E19-9EF5-CD1408F48E4E}">
      <dgm:prSet custT="1"/>
      <dgm:spPr/>
      <dgm:t>
        <a:bodyPr/>
        <a:lstStyle/>
        <a:p>
          <a:endParaRPr lang="pt-PT" sz="2000" b="1" dirty="0"/>
        </a:p>
        <a:p>
          <a:pPr>
            <a:buNone/>
          </a:pPr>
          <a:r>
            <a:rPr lang="pt-PT" sz="2000" dirty="0"/>
            <a:t>É necessária uma coordenação entre as estatísticas dos jogos e as informações de contexto em campo para facilitar a compreensão das mesmas.</a:t>
          </a:r>
          <a:endParaRPr lang="en-US" sz="2000" dirty="0"/>
        </a:p>
      </dgm:t>
    </dgm:pt>
    <dgm:pt modelId="{B9770CFE-B87B-4A1F-AE99-E20D8EF01A11}" type="parTrans" cxnId="{358D06AB-69D2-4A43-9939-F7A4D832B524}">
      <dgm:prSet/>
      <dgm:spPr/>
      <dgm:t>
        <a:bodyPr/>
        <a:lstStyle/>
        <a:p>
          <a:endParaRPr lang="en-US"/>
        </a:p>
      </dgm:t>
    </dgm:pt>
    <dgm:pt modelId="{C30BA044-89CD-4E16-93AF-2830EB35037F}" type="sibTrans" cxnId="{358D06AB-69D2-4A43-9939-F7A4D832B524}">
      <dgm:prSet/>
      <dgm:spPr/>
      <dgm:t>
        <a:bodyPr/>
        <a:lstStyle/>
        <a:p>
          <a:endParaRPr lang="en-US"/>
        </a:p>
      </dgm:t>
    </dgm:pt>
    <dgm:pt modelId="{508CE62A-8F6A-4E23-A9C6-66CB470B631F}" type="pres">
      <dgm:prSet presAssocID="{9D5BC606-90B9-4414-91D6-49E1F5D22848}" presName="root" presStyleCnt="0">
        <dgm:presLayoutVars>
          <dgm:dir/>
          <dgm:resizeHandles val="exact"/>
        </dgm:presLayoutVars>
      </dgm:prSet>
      <dgm:spPr/>
    </dgm:pt>
    <dgm:pt modelId="{9BCE0C92-8DA1-46E1-A28D-F85D99B66944}" type="pres">
      <dgm:prSet presAssocID="{2E755D59-8C01-44B8-A399-50ABFED78E6F}" presName="compNode" presStyleCnt="0"/>
      <dgm:spPr/>
    </dgm:pt>
    <dgm:pt modelId="{1F4BCF56-B8F1-48EA-829C-903152B1746C}" type="pres">
      <dgm:prSet presAssocID="{2E755D59-8C01-44B8-A399-50ABFED78E6F}" presName="bgRect" presStyleLbl="bgShp" presStyleIdx="0" presStyleCnt="2"/>
      <dgm:spPr/>
    </dgm:pt>
    <dgm:pt modelId="{6A96DE65-D500-44AC-A461-A81360B519C9}" type="pres">
      <dgm:prSet presAssocID="{2E755D59-8C01-44B8-A399-50ABFED78E6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208D5CDD-EE55-4FD5-8570-D72960CE18D5}" type="pres">
      <dgm:prSet presAssocID="{2E755D59-8C01-44B8-A399-50ABFED78E6F}" presName="spaceRect" presStyleCnt="0"/>
      <dgm:spPr/>
    </dgm:pt>
    <dgm:pt modelId="{741BC5E6-E100-4CFE-B683-AF55E37C3211}" type="pres">
      <dgm:prSet presAssocID="{2E755D59-8C01-44B8-A399-50ABFED78E6F}" presName="parTx" presStyleLbl="revTx" presStyleIdx="0" presStyleCnt="2">
        <dgm:presLayoutVars>
          <dgm:chMax val="0"/>
          <dgm:chPref val="0"/>
        </dgm:presLayoutVars>
      </dgm:prSet>
      <dgm:spPr/>
    </dgm:pt>
    <dgm:pt modelId="{3692097D-B07F-451A-948A-4B40710F2FF6}" type="pres">
      <dgm:prSet presAssocID="{6B1AE8AE-AC51-4694-A4E0-42C2515134FB}" presName="sibTrans" presStyleCnt="0"/>
      <dgm:spPr/>
    </dgm:pt>
    <dgm:pt modelId="{FF43748C-5712-47D6-A5B2-1D4382CE4F61}" type="pres">
      <dgm:prSet presAssocID="{438BD7A5-DEEE-4E19-9EF5-CD1408F48E4E}" presName="compNode" presStyleCnt="0"/>
      <dgm:spPr/>
    </dgm:pt>
    <dgm:pt modelId="{283AEEE8-428E-402A-892A-AE4E70270B28}" type="pres">
      <dgm:prSet presAssocID="{438BD7A5-DEEE-4E19-9EF5-CD1408F48E4E}" presName="bgRect" presStyleLbl="bgShp" presStyleIdx="1" presStyleCnt="2" custScaleY="107783"/>
      <dgm:spPr/>
    </dgm:pt>
    <dgm:pt modelId="{12F9C0E0-0AF7-421A-8598-7A3420E50434}" type="pres">
      <dgm:prSet presAssocID="{438BD7A5-DEEE-4E19-9EF5-CD1408F48E4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tebol"/>
        </a:ext>
      </dgm:extLst>
    </dgm:pt>
    <dgm:pt modelId="{6DEB65A6-3DD8-4CAB-9E2C-B26A92C7BA6F}" type="pres">
      <dgm:prSet presAssocID="{438BD7A5-DEEE-4E19-9EF5-CD1408F48E4E}" presName="spaceRect" presStyleCnt="0"/>
      <dgm:spPr/>
    </dgm:pt>
    <dgm:pt modelId="{DD978B59-092C-48C5-8F09-5015870759B1}" type="pres">
      <dgm:prSet presAssocID="{438BD7A5-DEEE-4E19-9EF5-CD1408F48E4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7167703-0166-4112-BB71-F9CDE5B620A8}" srcId="{9D5BC606-90B9-4414-91D6-49E1F5D22848}" destId="{2E755D59-8C01-44B8-A399-50ABFED78E6F}" srcOrd="0" destOrd="0" parTransId="{146FB93C-6333-4ABA-9D8D-289B8B44CF79}" sibTransId="{6B1AE8AE-AC51-4694-A4E0-42C2515134FB}"/>
    <dgm:cxn modelId="{C0AF7284-E437-4EDF-87EC-8E4AADD40158}" type="presOf" srcId="{438BD7A5-DEEE-4E19-9EF5-CD1408F48E4E}" destId="{DD978B59-092C-48C5-8F09-5015870759B1}" srcOrd="0" destOrd="0" presId="urn:microsoft.com/office/officeart/2018/2/layout/IconVerticalSolidList"/>
    <dgm:cxn modelId="{358D06AB-69D2-4A43-9939-F7A4D832B524}" srcId="{9D5BC606-90B9-4414-91D6-49E1F5D22848}" destId="{438BD7A5-DEEE-4E19-9EF5-CD1408F48E4E}" srcOrd="1" destOrd="0" parTransId="{B9770CFE-B87B-4A1F-AE99-E20D8EF01A11}" sibTransId="{C30BA044-89CD-4E16-93AF-2830EB35037F}"/>
    <dgm:cxn modelId="{AF3CBCB4-3952-430A-B670-9775141569BB}" type="presOf" srcId="{2E755D59-8C01-44B8-A399-50ABFED78E6F}" destId="{741BC5E6-E100-4CFE-B683-AF55E37C3211}" srcOrd="0" destOrd="0" presId="urn:microsoft.com/office/officeart/2018/2/layout/IconVerticalSolidList"/>
    <dgm:cxn modelId="{B4A0AAFF-5336-4278-BA58-161E0799F8EA}" type="presOf" srcId="{9D5BC606-90B9-4414-91D6-49E1F5D22848}" destId="{508CE62A-8F6A-4E23-A9C6-66CB470B631F}" srcOrd="0" destOrd="0" presId="urn:microsoft.com/office/officeart/2018/2/layout/IconVerticalSolidList"/>
    <dgm:cxn modelId="{2FCA1C33-6064-421C-B6EE-3E992E454FBB}" type="presParOf" srcId="{508CE62A-8F6A-4E23-A9C6-66CB470B631F}" destId="{9BCE0C92-8DA1-46E1-A28D-F85D99B66944}" srcOrd="0" destOrd="0" presId="urn:microsoft.com/office/officeart/2018/2/layout/IconVerticalSolidList"/>
    <dgm:cxn modelId="{48644AD6-C6D1-48AD-BEF6-A77A83D188F2}" type="presParOf" srcId="{9BCE0C92-8DA1-46E1-A28D-F85D99B66944}" destId="{1F4BCF56-B8F1-48EA-829C-903152B1746C}" srcOrd="0" destOrd="0" presId="urn:microsoft.com/office/officeart/2018/2/layout/IconVerticalSolidList"/>
    <dgm:cxn modelId="{741EA8D5-556D-4A51-AF55-8FA49221AAC2}" type="presParOf" srcId="{9BCE0C92-8DA1-46E1-A28D-F85D99B66944}" destId="{6A96DE65-D500-44AC-A461-A81360B519C9}" srcOrd="1" destOrd="0" presId="urn:microsoft.com/office/officeart/2018/2/layout/IconVerticalSolidList"/>
    <dgm:cxn modelId="{E295B4CD-E807-4FA0-A331-75BCE911D1F3}" type="presParOf" srcId="{9BCE0C92-8DA1-46E1-A28D-F85D99B66944}" destId="{208D5CDD-EE55-4FD5-8570-D72960CE18D5}" srcOrd="2" destOrd="0" presId="urn:microsoft.com/office/officeart/2018/2/layout/IconVerticalSolidList"/>
    <dgm:cxn modelId="{E6AFB4E5-C2A0-4A4E-A8D9-CA7EDBDB59D6}" type="presParOf" srcId="{9BCE0C92-8DA1-46E1-A28D-F85D99B66944}" destId="{741BC5E6-E100-4CFE-B683-AF55E37C3211}" srcOrd="3" destOrd="0" presId="urn:microsoft.com/office/officeart/2018/2/layout/IconVerticalSolidList"/>
    <dgm:cxn modelId="{082FAB08-4DCC-4EB7-A09C-4C8DAA8BF28A}" type="presParOf" srcId="{508CE62A-8F6A-4E23-A9C6-66CB470B631F}" destId="{3692097D-B07F-451A-948A-4B40710F2FF6}" srcOrd="1" destOrd="0" presId="urn:microsoft.com/office/officeart/2018/2/layout/IconVerticalSolidList"/>
    <dgm:cxn modelId="{E8B46A5A-05BA-44C2-BEC6-F94CEBF5CB4E}" type="presParOf" srcId="{508CE62A-8F6A-4E23-A9C6-66CB470B631F}" destId="{FF43748C-5712-47D6-A5B2-1D4382CE4F61}" srcOrd="2" destOrd="0" presId="urn:microsoft.com/office/officeart/2018/2/layout/IconVerticalSolidList"/>
    <dgm:cxn modelId="{EDC78316-1391-4444-BB06-D1261FFCBE9D}" type="presParOf" srcId="{FF43748C-5712-47D6-A5B2-1D4382CE4F61}" destId="{283AEEE8-428E-402A-892A-AE4E70270B28}" srcOrd="0" destOrd="0" presId="urn:microsoft.com/office/officeart/2018/2/layout/IconVerticalSolidList"/>
    <dgm:cxn modelId="{073FA32A-4F96-47FC-BA74-6B11CA6A27DC}" type="presParOf" srcId="{FF43748C-5712-47D6-A5B2-1D4382CE4F61}" destId="{12F9C0E0-0AF7-421A-8598-7A3420E50434}" srcOrd="1" destOrd="0" presId="urn:microsoft.com/office/officeart/2018/2/layout/IconVerticalSolidList"/>
    <dgm:cxn modelId="{D2B26D50-E902-4DEF-B097-2742776951B7}" type="presParOf" srcId="{FF43748C-5712-47D6-A5B2-1D4382CE4F61}" destId="{6DEB65A6-3DD8-4CAB-9E2C-B26A92C7BA6F}" srcOrd="2" destOrd="0" presId="urn:microsoft.com/office/officeart/2018/2/layout/IconVerticalSolidList"/>
    <dgm:cxn modelId="{A3D0B55D-7771-4D76-BEDC-5233921A7946}" type="presParOf" srcId="{FF43748C-5712-47D6-A5B2-1D4382CE4F61}" destId="{DD978B59-092C-48C5-8F09-5015870759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F9671-176F-4ABE-ADAD-EEEBADA54145}">
      <dsp:nvSpPr>
        <dsp:cNvPr id="0" name=""/>
        <dsp:cNvSpPr/>
      </dsp:nvSpPr>
      <dsp:spPr>
        <a:xfrm>
          <a:off x="0" y="40052"/>
          <a:ext cx="5141912" cy="8494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>
              <a:solidFill>
                <a:schemeClr val="tx1"/>
              </a:solidFill>
            </a:rPr>
            <a:t>R1: </a:t>
          </a:r>
          <a:r>
            <a:rPr lang="pt-PT" sz="1600" kern="1200" dirty="0">
              <a:solidFill>
                <a:schemeClr val="tx1"/>
              </a:solidFill>
            </a:rPr>
            <a:t>Como evoluem as situações do jogo ao longo do tempo ?</a:t>
          </a:r>
        </a:p>
      </dsp:txBody>
      <dsp:txXfrm>
        <a:off x="41465" y="81517"/>
        <a:ext cx="5058982" cy="766490"/>
      </dsp:txXfrm>
    </dsp:sp>
    <dsp:sp modelId="{B9286513-CC14-4C64-BF90-BF2D001C965C}">
      <dsp:nvSpPr>
        <dsp:cNvPr id="0" name=""/>
        <dsp:cNvSpPr/>
      </dsp:nvSpPr>
      <dsp:spPr>
        <a:xfrm>
          <a:off x="0" y="935552"/>
          <a:ext cx="5141912" cy="849420"/>
        </a:xfrm>
        <a:prstGeom prst="roundRect">
          <a:avLst/>
        </a:prstGeom>
        <a:solidFill>
          <a:schemeClr val="accent2">
            <a:hueOff val="-176539"/>
            <a:satOff val="844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>
              <a:solidFill>
                <a:schemeClr val="tx1"/>
              </a:solidFill>
            </a:rPr>
            <a:t>R2: </a:t>
          </a:r>
          <a:r>
            <a:rPr lang="pt-PT" sz="1600" kern="1200">
              <a:solidFill>
                <a:schemeClr val="tx1"/>
              </a:solidFill>
            </a:rPr>
            <a:t>Qual a frequência dos pares de formações? Qual a diferença estatística entre as formações das equipas?</a:t>
          </a:r>
          <a:endParaRPr lang="en-US" sz="1600" kern="1200">
            <a:solidFill>
              <a:schemeClr val="tx1"/>
            </a:solidFill>
          </a:endParaRPr>
        </a:p>
      </dsp:txBody>
      <dsp:txXfrm>
        <a:off x="41465" y="977017"/>
        <a:ext cx="5058982" cy="766490"/>
      </dsp:txXfrm>
    </dsp:sp>
    <dsp:sp modelId="{26EBE7E6-A04C-44D2-9834-69E201E25E5B}">
      <dsp:nvSpPr>
        <dsp:cNvPr id="0" name=""/>
        <dsp:cNvSpPr/>
      </dsp:nvSpPr>
      <dsp:spPr>
        <a:xfrm>
          <a:off x="0" y="1831052"/>
          <a:ext cx="5141912" cy="849420"/>
        </a:xfrm>
        <a:prstGeom prst="roundRect">
          <a:avLst/>
        </a:prstGeom>
        <a:solidFill>
          <a:schemeClr val="accent2">
            <a:hueOff val="-353078"/>
            <a:satOff val="1687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>
              <a:solidFill>
                <a:schemeClr val="tx1"/>
              </a:solidFill>
            </a:rPr>
            <a:t>R3: </a:t>
          </a:r>
          <a:r>
            <a:rPr lang="pt-PT" sz="1600" kern="1200">
              <a:solidFill>
                <a:schemeClr val="tx1"/>
              </a:solidFill>
            </a:rPr>
            <a:t>De que modo as formações de uma equipa se alteram ao longo do tempo? Como as formações de duas equipas evoluem ao longo do tempo?</a:t>
          </a:r>
          <a:endParaRPr lang="en-US" sz="1600" kern="1200">
            <a:solidFill>
              <a:schemeClr val="tx1"/>
            </a:solidFill>
          </a:endParaRPr>
        </a:p>
      </dsp:txBody>
      <dsp:txXfrm>
        <a:off x="41465" y="1872517"/>
        <a:ext cx="5058982" cy="766490"/>
      </dsp:txXfrm>
    </dsp:sp>
    <dsp:sp modelId="{AEDD0ED2-706E-4900-875E-D46FD4B6C669}">
      <dsp:nvSpPr>
        <dsp:cNvPr id="0" name=""/>
        <dsp:cNvSpPr/>
      </dsp:nvSpPr>
      <dsp:spPr>
        <a:xfrm>
          <a:off x="0" y="2726552"/>
          <a:ext cx="5141912" cy="849420"/>
        </a:xfrm>
        <a:prstGeom prst="roundRect">
          <a:avLst/>
        </a:prstGeom>
        <a:solidFill>
          <a:schemeClr val="accent2">
            <a:hueOff val="-529618"/>
            <a:satOff val="2531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>
              <a:solidFill>
                <a:schemeClr val="tx1"/>
              </a:solidFill>
            </a:rPr>
            <a:t>R4: </a:t>
          </a:r>
          <a:r>
            <a:rPr lang="pt-PT" sz="1600" kern="1200">
              <a:solidFill>
                <a:schemeClr val="tx1"/>
              </a:solidFill>
            </a:rPr>
            <a:t>Qual o efeito de uma mudança de formação?</a:t>
          </a:r>
          <a:endParaRPr lang="en-US" sz="1600" kern="1200">
            <a:solidFill>
              <a:schemeClr val="tx1"/>
            </a:solidFill>
          </a:endParaRPr>
        </a:p>
      </dsp:txBody>
      <dsp:txXfrm>
        <a:off x="41465" y="2768017"/>
        <a:ext cx="5058982" cy="766490"/>
      </dsp:txXfrm>
    </dsp:sp>
    <dsp:sp modelId="{A247B0B3-C9E4-4011-8A05-833505CD13A8}">
      <dsp:nvSpPr>
        <dsp:cNvPr id="0" name=""/>
        <dsp:cNvSpPr/>
      </dsp:nvSpPr>
      <dsp:spPr>
        <a:xfrm>
          <a:off x="0" y="3622052"/>
          <a:ext cx="5141912" cy="849420"/>
        </a:xfrm>
        <a:prstGeom prst="roundRect">
          <a:avLst/>
        </a:prstGeom>
        <a:solidFill>
          <a:schemeClr val="accent2">
            <a:hueOff val="-706157"/>
            <a:satOff val="3374"/>
            <a:lumOff val="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>
              <a:solidFill>
                <a:schemeClr val="tx1"/>
              </a:solidFill>
            </a:rPr>
            <a:t>R5: </a:t>
          </a:r>
          <a:r>
            <a:rPr lang="pt-PT" sz="1600" kern="1200">
              <a:solidFill>
                <a:schemeClr val="tx1"/>
              </a:solidFill>
            </a:rPr>
            <a:t>Qual o motivo de uma mudança de formação?</a:t>
          </a:r>
          <a:endParaRPr lang="en-US" sz="1600" kern="1200">
            <a:solidFill>
              <a:schemeClr val="tx1"/>
            </a:solidFill>
          </a:endParaRPr>
        </a:p>
      </dsp:txBody>
      <dsp:txXfrm>
        <a:off x="41465" y="3663517"/>
        <a:ext cx="5058982" cy="766490"/>
      </dsp:txXfrm>
    </dsp:sp>
    <dsp:sp modelId="{77A04F0F-03E6-4F00-AEB6-692C54B8E3D4}">
      <dsp:nvSpPr>
        <dsp:cNvPr id="0" name=""/>
        <dsp:cNvSpPr/>
      </dsp:nvSpPr>
      <dsp:spPr>
        <a:xfrm>
          <a:off x="0" y="4517552"/>
          <a:ext cx="5141912" cy="849420"/>
        </a:xfrm>
        <a:prstGeom prst="roundRect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>
              <a:solidFill>
                <a:schemeClr val="tx1"/>
              </a:solidFill>
            </a:rPr>
            <a:t>R6: </a:t>
          </a:r>
          <a:r>
            <a:rPr lang="pt-PT" sz="1600" kern="1200">
              <a:solidFill>
                <a:schemeClr val="tx1"/>
              </a:solidFill>
            </a:rPr>
            <a:t>Qual o desempenho de um jogador numa formação?</a:t>
          </a:r>
          <a:endParaRPr lang="en-US" sz="1600" kern="1200">
            <a:solidFill>
              <a:schemeClr val="tx1"/>
            </a:solidFill>
          </a:endParaRPr>
        </a:p>
      </dsp:txBody>
      <dsp:txXfrm>
        <a:off x="41465" y="4559017"/>
        <a:ext cx="5058982" cy="766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F9671-176F-4ABE-ADAD-EEEBADA54145}">
      <dsp:nvSpPr>
        <dsp:cNvPr id="0" name=""/>
        <dsp:cNvSpPr/>
      </dsp:nvSpPr>
      <dsp:spPr>
        <a:xfrm>
          <a:off x="0" y="110668"/>
          <a:ext cx="5141912" cy="81388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b="1" kern="1200" dirty="0">
              <a:solidFill>
                <a:schemeClr val="tx1"/>
              </a:solidFill>
            </a:rPr>
            <a:t>G1: </a:t>
          </a:r>
          <a:r>
            <a:rPr lang="pt-PT" sz="2100" b="0" kern="1200" dirty="0">
              <a:solidFill>
                <a:schemeClr val="tx1"/>
              </a:solidFill>
            </a:rPr>
            <a:t>Visualização </a:t>
          </a:r>
          <a:r>
            <a:rPr lang="pt-PT" sz="2100" b="0" kern="1200" dirty="0" err="1">
              <a:solidFill>
                <a:schemeClr val="tx1"/>
              </a:solidFill>
            </a:rPr>
            <a:t>timeline</a:t>
          </a:r>
          <a:endParaRPr lang="pt-PT" sz="2100" b="0" kern="1200" dirty="0">
            <a:solidFill>
              <a:schemeClr val="tx1"/>
            </a:solidFill>
          </a:endParaRPr>
        </a:p>
      </dsp:txBody>
      <dsp:txXfrm>
        <a:off x="39730" y="150398"/>
        <a:ext cx="5062452" cy="734421"/>
      </dsp:txXfrm>
    </dsp:sp>
    <dsp:sp modelId="{B9286513-CC14-4C64-BF90-BF2D001C965C}">
      <dsp:nvSpPr>
        <dsp:cNvPr id="0" name=""/>
        <dsp:cNvSpPr/>
      </dsp:nvSpPr>
      <dsp:spPr>
        <a:xfrm>
          <a:off x="0" y="985029"/>
          <a:ext cx="5141912" cy="813881"/>
        </a:xfrm>
        <a:prstGeom prst="roundRect">
          <a:avLst/>
        </a:prstGeom>
        <a:solidFill>
          <a:schemeClr val="accent2">
            <a:hueOff val="-176539"/>
            <a:satOff val="844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b="1" kern="1200" dirty="0">
              <a:solidFill>
                <a:schemeClr val="tx1"/>
              </a:solidFill>
            </a:rPr>
            <a:t>G2: </a:t>
          </a:r>
          <a:r>
            <a:rPr lang="pt-PT" sz="2100" b="0" kern="1200" dirty="0">
              <a:solidFill>
                <a:schemeClr val="tx1"/>
              </a:solidFill>
            </a:rPr>
            <a:t>Representação espaço-temporal das mudanças de formação</a:t>
          </a:r>
          <a:endParaRPr lang="en-US" sz="2100" b="0" kern="1200" dirty="0">
            <a:solidFill>
              <a:schemeClr val="tx1"/>
            </a:solidFill>
          </a:endParaRPr>
        </a:p>
      </dsp:txBody>
      <dsp:txXfrm>
        <a:off x="39730" y="1024759"/>
        <a:ext cx="5062452" cy="734421"/>
      </dsp:txXfrm>
    </dsp:sp>
    <dsp:sp modelId="{26EBE7E6-A04C-44D2-9834-69E201E25E5B}">
      <dsp:nvSpPr>
        <dsp:cNvPr id="0" name=""/>
        <dsp:cNvSpPr/>
      </dsp:nvSpPr>
      <dsp:spPr>
        <a:xfrm>
          <a:off x="0" y="1859391"/>
          <a:ext cx="5141912" cy="813881"/>
        </a:xfrm>
        <a:prstGeom prst="roundRect">
          <a:avLst/>
        </a:prstGeom>
        <a:solidFill>
          <a:schemeClr val="accent2">
            <a:hueOff val="-353078"/>
            <a:satOff val="1687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b="1" kern="1200" dirty="0">
              <a:solidFill>
                <a:schemeClr val="tx1"/>
              </a:solidFill>
            </a:rPr>
            <a:t>G3: </a:t>
          </a:r>
          <a:r>
            <a:rPr lang="pt-PT" sz="2100" b="0" kern="1200" dirty="0">
              <a:solidFill>
                <a:schemeClr val="tx1"/>
              </a:solidFill>
            </a:rPr>
            <a:t>Conexão visual de mudanças de formação e informações multivariadas</a:t>
          </a:r>
          <a:endParaRPr lang="en-US" sz="2100" b="0" kern="1200" dirty="0">
            <a:solidFill>
              <a:schemeClr val="tx1"/>
            </a:solidFill>
          </a:endParaRPr>
        </a:p>
      </dsp:txBody>
      <dsp:txXfrm>
        <a:off x="39730" y="1899121"/>
        <a:ext cx="5062452" cy="734421"/>
      </dsp:txXfrm>
    </dsp:sp>
    <dsp:sp modelId="{AEDD0ED2-706E-4900-875E-D46FD4B6C669}">
      <dsp:nvSpPr>
        <dsp:cNvPr id="0" name=""/>
        <dsp:cNvSpPr/>
      </dsp:nvSpPr>
      <dsp:spPr>
        <a:xfrm>
          <a:off x="0" y="2733752"/>
          <a:ext cx="5141912" cy="813881"/>
        </a:xfrm>
        <a:prstGeom prst="roundRect">
          <a:avLst/>
        </a:prstGeom>
        <a:solidFill>
          <a:schemeClr val="accent2">
            <a:hueOff val="-529618"/>
            <a:satOff val="2531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b="1" kern="1200" dirty="0">
              <a:solidFill>
                <a:schemeClr val="tx1"/>
              </a:solidFill>
            </a:rPr>
            <a:t>G4: </a:t>
          </a:r>
          <a:r>
            <a:rPr lang="pt-PT" sz="2100" b="0" kern="1200" dirty="0">
              <a:solidFill>
                <a:schemeClr val="tx1"/>
              </a:solidFill>
            </a:rPr>
            <a:t>Análise comparativa da formação de duas equipas</a:t>
          </a:r>
          <a:endParaRPr lang="en-US" sz="2100" b="0" kern="1200" dirty="0">
            <a:solidFill>
              <a:schemeClr val="tx1"/>
            </a:solidFill>
          </a:endParaRPr>
        </a:p>
      </dsp:txBody>
      <dsp:txXfrm>
        <a:off x="39730" y="2773482"/>
        <a:ext cx="5062452" cy="734421"/>
      </dsp:txXfrm>
    </dsp:sp>
    <dsp:sp modelId="{A247B0B3-C9E4-4011-8A05-833505CD13A8}">
      <dsp:nvSpPr>
        <dsp:cNvPr id="0" name=""/>
        <dsp:cNvSpPr/>
      </dsp:nvSpPr>
      <dsp:spPr>
        <a:xfrm>
          <a:off x="0" y="3608113"/>
          <a:ext cx="5141912" cy="813881"/>
        </a:xfrm>
        <a:prstGeom prst="roundRect">
          <a:avLst/>
        </a:prstGeom>
        <a:solidFill>
          <a:schemeClr val="accent2">
            <a:hueOff val="-706157"/>
            <a:satOff val="3374"/>
            <a:lumOff val="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b="1" kern="1200" dirty="0">
              <a:solidFill>
                <a:schemeClr val="tx1"/>
              </a:solidFill>
            </a:rPr>
            <a:t>G5: </a:t>
          </a:r>
          <a:r>
            <a:rPr lang="pt-PT" sz="2100" b="0" kern="1200" dirty="0" err="1">
              <a:solidFill>
                <a:schemeClr val="tx1"/>
              </a:solidFill>
            </a:rPr>
            <a:t>Context-preserving</a:t>
          </a:r>
          <a:r>
            <a:rPr lang="pt-PT" sz="2100" b="0" kern="1200" dirty="0">
              <a:solidFill>
                <a:schemeClr val="tx1"/>
              </a:solidFill>
            </a:rPr>
            <a:t> das estatísticas de jogo</a:t>
          </a:r>
          <a:endParaRPr lang="en-US" sz="2100" b="0" kern="1200" dirty="0">
            <a:solidFill>
              <a:schemeClr val="tx1"/>
            </a:solidFill>
          </a:endParaRPr>
        </a:p>
      </dsp:txBody>
      <dsp:txXfrm>
        <a:off x="39730" y="3647843"/>
        <a:ext cx="5062452" cy="734421"/>
      </dsp:txXfrm>
    </dsp:sp>
    <dsp:sp modelId="{77A04F0F-03E6-4F00-AEB6-692C54B8E3D4}">
      <dsp:nvSpPr>
        <dsp:cNvPr id="0" name=""/>
        <dsp:cNvSpPr/>
      </dsp:nvSpPr>
      <dsp:spPr>
        <a:xfrm>
          <a:off x="0" y="4482475"/>
          <a:ext cx="5141912" cy="813881"/>
        </a:xfrm>
        <a:prstGeom prst="roundRect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b="1" kern="1200" dirty="0">
              <a:solidFill>
                <a:schemeClr val="tx1"/>
              </a:solidFill>
            </a:rPr>
            <a:t>G6: </a:t>
          </a:r>
          <a:r>
            <a:rPr lang="pt-PT" sz="2100" b="0" kern="1200" dirty="0">
              <a:solidFill>
                <a:schemeClr val="tx1"/>
              </a:solidFill>
            </a:rPr>
            <a:t>Ícones intuitivos </a:t>
          </a:r>
          <a:endParaRPr lang="en-US" sz="2100" b="0" kern="1200" dirty="0">
            <a:solidFill>
              <a:schemeClr val="tx1"/>
            </a:solidFill>
          </a:endParaRPr>
        </a:p>
      </dsp:txBody>
      <dsp:txXfrm>
        <a:off x="39730" y="4522205"/>
        <a:ext cx="5062452" cy="7344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14F08-C3E4-4D78-9B1D-532D6EFEA6C0}">
      <dsp:nvSpPr>
        <dsp:cNvPr id="0" name=""/>
        <dsp:cNvSpPr/>
      </dsp:nvSpPr>
      <dsp:spPr>
        <a:xfrm>
          <a:off x="0" y="908049"/>
          <a:ext cx="6572250" cy="1676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F0558-DE43-4441-91CD-12F2D0EDF0F8}">
      <dsp:nvSpPr>
        <dsp:cNvPr id="0" name=""/>
        <dsp:cNvSpPr/>
      </dsp:nvSpPr>
      <dsp:spPr>
        <a:xfrm>
          <a:off x="507111" y="1285239"/>
          <a:ext cx="922020" cy="922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C1FA8-7F93-40A7-B605-3ABA075AF984}">
      <dsp:nvSpPr>
        <dsp:cNvPr id="0" name=""/>
        <dsp:cNvSpPr/>
      </dsp:nvSpPr>
      <dsp:spPr>
        <a:xfrm>
          <a:off x="1936242" y="908049"/>
          <a:ext cx="4636008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b="0" kern="1200" dirty="0"/>
            <a:t>A Timeline é adotada em várias aplicações de futebol.</a:t>
          </a:r>
          <a:endParaRPr lang="en-US" sz="2000" b="0" kern="1200" dirty="0"/>
        </a:p>
      </dsp:txBody>
      <dsp:txXfrm>
        <a:off x="1936242" y="908049"/>
        <a:ext cx="4636008" cy="1676400"/>
      </dsp:txXfrm>
    </dsp:sp>
    <dsp:sp modelId="{9142DA51-A450-4539-8521-467233BD22B5}">
      <dsp:nvSpPr>
        <dsp:cNvPr id="0" name=""/>
        <dsp:cNvSpPr/>
      </dsp:nvSpPr>
      <dsp:spPr>
        <a:xfrm>
          <a:off x="0" y="3003550"/>
          <a:ext cx="6572250" cy="1676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AB4545-C05E-4EA6-88A2-BB15E212346E}">
      <dsp:nvSpPr>
        <dsp:cNvPr id="0" name=""/>
        <dsp:cNvSpPr/>
      </dsp:nvSpPr>
      <dsp:spPr>
        <a:xfrm>
          <a:off x="507111" y="3380740"/>
          <a:ext cx="922020" cy="9220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943A4-C1AC-41CE-BF40-B2A03BB37632}">
      <dsp:nvSpPr>
        <dsp:cNvPr id="0" name=""/>
        <dsp:cNvSpPr/>
      </dsp:nvSpPr>
      <dsp:spPr>
        <a:xfrm>
          <a:off x="1936242" y="3003550"/>
          <a:ext cx="4636008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Visa fornecer um resumo visual narrativo dos principais eventos.</a:t>
          </a:r>
          <a:endParaRPr lang="en-US" sz="2000" kern="1200" dirty="0"/>
        </a:p>
      </dsp:txBody>
      <dsp:txXfrm>
        <a:off x="1936242" y="3003550"/>
        <a:ext cx="4636008" cy="1676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CF56-B8F1-48EA-829C-903152B1746C}">
      <dsp:nvSpPr>
        <dsp:cNvPr id="0" name=""/>
        <dsp:cNvSpPr/>
      </dsp:nvSpPr>
      <dsp:spPr>
        <a:xfrm>
          <a:off x="0" y="506690"/>
          <a:ext cx="6572250" cy="1893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6DE65-D500-44AC-A461-A81360B519C9}">
      <dsp:nvSpPr>
        <dsp:cNvPr id="0" name=""/>
        <dsp:cNvSpPr/>
      </dsp:nvSpPr>
      <dsp:spPr>
        <a:xfrm>
          <a:off x="617437" y="892247"/>
          <a:ext cx="1122614" cy="1122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BC5E6-E100-4CFE-B683-AF55E37C3211}">
      <dsp:nvSpPr>
        <dsp:cNvPr id="0" name=""/>
        <dsp:cNvSpPr/>
      </dsp:nvSpPr>
      <dsp:spPr>
        <a:xfrm>
          <a:off x="2357490" y="506690"/>
          <a:ext cx="4213662" cy="2041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018" tIns="216018" rIns="216018" bIns="21601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Mudança de área no campo de futebol.</a:t>
          </a:r>
          <a:endParaRPr lang="en-US" sz="2000" kern="1200" dirty="0"/>
        </a:p>
      </dsp:txBody>
      <dsp:txXfrm>
        <a:off x="2357490" y="506690"/>
        <a:ext cx="4213662" cy="2041117"/>
      </dsp:txXfrm>
    </dsp:sp>
    <dsp:sp modelId="{283AEEE8-428E-402A-892A-AE4E70270B28}">
      <dsp:nvSpPr>
        <dsp:cNvPr id="0" name=""/>
        <dsp:cNvSpPr/>
      </dsp:nvSpPr>
      <dsp:spPr>
        <a:xfrm>
          <a:off x="0" y="2966498"/>
          <a:ext cx="6572250" cy="20411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9C0E0-0AF7-421A-8598-7A3420E50434}">
      <dsp:nvSpPr>
        <dsp:cNvPr id="0" name=""/>
        <dsp:cNvSpPr/>
      </dsp:nvSpPr>
      <dsp:spPr>
        <a:xfrm>
          <a:off x="617437" y="3425749"/>
          <a:ext cx="1122614" cy="1122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78B59-092C-48C5-8F09-5015870759B1}">
      <dsp:nvSpPr>
        <dsp:cNvPr id="0" name=""/>
        <dsp:cNvSpPr/>
      </dsp:nvSpPr>
      <dsp:spPr>
        <a:xfrm>
          <a:off x="2357490" y="3040192"/>
          <a:ext cx="4213662" cy="2041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018" tIns="216018" rIns="216018" bIns="21601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Design visual eficaz para divulgar a variação espaço-temporal e permitir o rastreamento visual das mudanças temporais de diferentes áreas e movimentos de jogadores individuais.</a:t>
          </a:r>
          <a:endParaRPr lang="en-US" sz="2000" kern="1200" dirty="0"/>
        </a:p>
      </dsp:txBody>
      <dsp:txXfrm>
        <a:off x="2357490" y="3040192"/>
        <a:ext cx="4213662" cy="20411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CF56-B8F1-48EA-829C-903152B1746C}">
      <dsp:nvSpPr>
        <dsp:cNvPr id="0" name=""/>
        <dsp:cNvSpPr/>
      </dsp:nvSpPr>
      <dsp:spPr>
        <a:xfrm>
          <a:off x="0" y="2168753"/>
          <a:ext cx="6572250" cy="1676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6DE65-D500-44AC-A461-A81360B519C9}">
      <dsp:nvSpPr>
        <dsp:cNvPr id="0" name=""/>
        <dsp:cNvSpPr/>
      </dsp:nvSpPr>
      <dsp:spPr>
        <a:xfrm>
          <a:off x="507111" y="2332990"/>
          <a:ext cx="922020" cy="922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BC5E6-E100-4CFE-B683-AF55E37C3211}">
      <dsp:nvSpPr>
        <dsp:cNvPr id="0" name=""/>
        <dsp:cNvSpPr/>
      </dsp:nvSpPr>
      <dsp:spPr>
        <a:xfrm>
          <a:off x="1791088" y="2149994"/>
          <a:ext cx="4636008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Avaliar o efeito e descobrir o motivo das mudanças de formação.</a:t>
          </a:r>
          <a:endParaRPr lang="en-US" sz="2000" kern="1200" dirty="0"/>
        </a:p>
      </dsp:txBody>
      <dsp:txXfrm>
        <a:off x="1791088" y="2149994"/>
        <a:ext cx="4636008" cy="16764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CF56-B8F1-48EA-829C-903152B1746C}">
      <dsp:nvSpPr>
        <dsp:cNvPr id="0" name=""/>
        <dsp:cNvSpPr/>
      </dsp:nvSpPr>
      <dsp:spPr>
        <a:xfrm>
          <a:off x="0" y="842812"/>
          <a:ext cx="6572250" cy="1676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6DE65-D500-44AC-A461-A81360B519C9}">
      <dsp:nvSpPr>
        <dsp:cNvPr id="0" name=""/>
        <dsp:cNvSpPr/>
      </dsp:nvSpPr>
      <dsp:spPr>
        <a:xfrm>
          <a:off x="507111" y="1220002"/>
          <a:ext cx="922020" cy="922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BC5E6-E100-4CFE-B683-AF55E37C3211}">
      <dsp:nvSpPr>
        <dsp:cNvPr id="0" name=""/>
        <dsp:cNvSpPr/>
      </dsp:nvSpPr>
      <dsp:spPr>
        <a:xfrm>
          <a:off x="1936242" y="842812"/>
          <a:ext cx="4636008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Permite identificar diferentes características e relações de alteração das formações entre duas equipas.</a:t>
          </a:r>
          <a:endParaRPr lang="en-US" sz="2000" kern="1200" dirty="0"/>
        </a:p>
      </dsp:txBody>
      <dsp:txXfrm>
        <a:off x="1936242" y="842812"/>
        <a:ext cx="4636008" cy="1676400"/>
      </dsp:txXfrm>
    </dsp:sp>
    <dsp:sp modelId="{283AEEE8-428E-402A-892A-AE4E70270B28}">
      <dsp:nvSpPr>
        <dsp:cNvPr id="0" name=""/>
        <dsp:cNvSpPr/>
      </dsp:nvSpPr>
      <dsp:spPr>
        <a:xfrm>
          <a:off x="0" y="2938312"/>
          <a:ext cx="6572250" cy="1806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9C0E0-0AF7-421A-8598-7A3420E50434}">
      <dsp:nvSpPr>
        <dsp:cNvPr id="0" name=""/>
        <dsp:cNvSpPr/>
      </dsp:nvSpPr>
      <dsp:spPr>
        <a:xfrm>
          <a:off x="507111" y="3380740"/>
          <a:ext cx="922020" cy="9220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78B59-092C-48C5-8F09-5015870759B1}">
      <dsp:nvSpPr>
        <dsp:cNvPr id="0" name=""/>
        <dsp:cNvSpPr/>
      </dsp:nvSpPr>
      <dsp:spPr>
        <a:xfrm>
          <a:off x="1936242" y="3003550"/>
          <a:ext cx="4636008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Os indicadores estatísticos de duas equipas também devem ser comparados para avaliar o desempenho.</a:t>
          </a:r>
          <a:endParaRPr lang="en-US" sz="2000" kern="1200" dirty="0"/>
        </a:p>
      </dsp:txBody>
      <dsp:txXfrm>
        <a:off x="1936242" y="3003550"/>
        <a:ext cx="4636008" cy="16764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CF56-B8F1-48EA-829C-903152B1746C}">
      <dsp:nvSpPr>
        <dsp:cNvPr id="0" name=""/>
        <dsp:cNvSpPr/>
      </dsp:nvSpPr>
      <dsp:spPr>
        <a:xfrm>
          <a:off x="0" y="346846"/>
          <a:ext cx="6572250" cy="20393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6DE65-D500-44AC-A461-A81360B519C9}">
      <dsp:nvSpPr>
        <dsp:cNvPr id="0" name=""/>
        <dsp:cNvSpPr/>
      </dsp:nvSpPr>
      <dsp:spPr>
        <a:xfrm>
          <a:off x="664933" y="762061"/>
          <a:ext cx="1208969" cy="12089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BC5E6-E100-4CFE-B683-AF55E37C3211}">
      <dsp:nvSpPr>
        <dsp:cNvPr id="0" name=""/>
        <dsp:cNvSpPr/>
      </dsp:nvSpPr>
      <dsp:spPr>
        <a:xfrm>
          <a:off x="2538835" y="346846"/>
          <a:ext cx="4032232" cy="2198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635" tIns="232635" rIns="232635" bIns="23263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Essencial para avaliar o desempenho de equipas e jogadores.</a:t>
          </a:r>
          <a:endParaRPr lang="en-US" sz="2000" kern="1200" dirty="0"/>
        </a:p>
      </dsp:txBody>
      <dsp:txXfrm>
        <a:off x="2538835" y="346846"/>
        <a:ext cx="4032232" cy="2198126"/>
      </dsp:txXfrm>
    </dsp:sp>
    <dsp:sp modelId="{283AEEE8-428E-402A-892A-AE4E70270B28}">
      <dsp:nvSpPr>
        <dsp:cNvPr id="0" name=""/>
        <dsp:cNvSpPr/>
      </dsp:nvSpPr>
      <dsp:spPr>
        <a:xfrm>
          <a:off x="0" y="2963663"/>
          <a:ext cx="6572250" cy="2198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9C0E0-0AF7-421A-8598-7A3420E50434}">
      <dsp:nvSpPr>
        <dsp:cNvPr id="0" name=""/>
        <dsp:cNvSpPr/>
      </dsp:nvSpPr>
      <dsp:spPr>
        <a:xfrm>
          <a:off x="664933" y="3458242"/>
          <a:ext cx="1208969" cy="12089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78B59-092C-48C5-8F09-5015870759B1}">
      <dsp:nvSpPr>
        <dsp:cNvPr id="0" name=""/>
        <dsp:cNvSpPr/>
      </dsp:nvSpPr>
      <dsp:spPr>
        <a:xfrm>
          <a:off x="2538835" y="3043026"/>
          <a:ext cx="4032232" cy="2198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635" tIns="232635" rIns="232635" bIns="23263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000" b="1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É necessária uma coordenação entre as estatísticas dos jogos e as informações de contexto em campo para facilitar a compreensão das mesmas.</a:t>
          </a:r>
          <a:endParaRPr lang="en-US" sz="2000" kern="1200" dirty="0"/>
        </a:p>
      </dsp:txBody>
      <dsp:txXfrm>
        <a:off x="2538835" y="3043026"/>
        <a:ext cx="4032232" cy="2198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53A98-4744-480F-9EB1-13C04A8864A9}" type="datetimeFigureOut">
              <a:rPr lang="pt-PT" smtClean="0"/>
              <a:t>04/11/2019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A97AA-DBF9-4F03-BED8-B90300A268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202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A97AA-DBF9-4F03-BED8-B90300A268E8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8430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A97AA-DBF9-4F03-BED8-B90300A268E8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840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50A-02F1-4022-A5C4-FFE9387D2DC1}" type="datetime1">
              <a:rPr lang="pt-PT" smtClean="0"/>
              <a:t>04/11/2019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E98A182-AE26-4623-AA83-436C80BAAB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999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DE46-C0F4-4260-921E-4EB8723C8362}" type="datetime1">
              <a:rPr lang="pt-PT" smtClean="0"/>
              <a:t>04/11/2019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A182-AE26-4623-AA83-436C80BAAB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394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4874-80F8-476D-AE96-0BFF5F3F655A}" type="datetime1">
              <a:rPr lang="pt-PT" smtClean="0"/>
              <a:t>04/11/2019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A182-AE26-4623-AA83-436C80BAAB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00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B998-5BF1-452F-A474-C13FE0852C19}" type="datetime1">
              <a:rPr lang="pt-PT" smtClean="0"/>
              <a:t>04/11/2019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A182-AE26-4623-AA83-436C80BAAB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562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2E0E3B9-6BFF-43B0-A1E9-F107A095F618}" type="datetime1">
              <a:rPr lang="pt-PT" smtClean="0"/>
              <a:t>04/11/2019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PT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E98A182-AE26-4623-AA83-436C80BAAB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359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2705-C2BA-44F4-8C9A-40D4927E4101}" type="datetime1">
              <a:rPr lang="pt-PT" smtClean="0"/>
              <a:t>04/11/2019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A182-AE26-4623-AA83-436C80BAAB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130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31AF-6B7B-4028-A3BD-95E55FEA9A37}" type="datetime1">
              <a:rPr lang="pt-PT" smtClean="0"/>
              <a:t>04/11/2019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A182-AE26-4623-AA83-436C80BAAB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70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C7B4-F178-411C-8310-1A337B08D323}" type="datetime1">
              <a:rPr lang="pt-PT" smtClean="0"/>
              <a:t>04/11/2019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A182-AE26-4623-AA83-436C80BAAB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974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227A-ED6A-4B6D-B85D-FE5836B65BEF}" type="datetime1">
              <a:rPr lang="pt-PT" smtClean="0"/>
              <a:t>04/11/2019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A182-AE26-4623-AA83-436C80BAAB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871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ADDE-049C-47EA-8141-B7E746FD9C46}" type="datetime1">
              <a:rPr lang="pt-PT" smtClean="0"/>
              <a:t>04/11/2019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A182-AE26-4623-AA83-436C80BAAB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573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B026-61E9-4DDE-990B-4382895AC930}" type="datetime1">
              <a:rPr lang="pt-PT" smtClean="0"/>
              <a:t>04/11/2019</a:t>
            </a:fld>
            <a:endParaRPr lang="pt-PT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A182-AE26-4623-AA83-436C80BAAB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868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A8254B3-994F-498E-9973-DFB0982E2B2D}" type="datetime1">
              <a:rPr lang="pt-PT" smtClean="0"/>
              <a:t>04/11/2019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E98A182-AE26-4623-AA83-436C80BAAB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008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3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microsoft.com/office/2007/relationships/hdphoto" Target="../media/hdphoto3.wdp"/><Relationship Id="rId7" Type="http://schemas.openxmlformats.org/officeDocument/2006/relationships/diagramLayout" Target="../diagrams/layout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microsoft.com/office/2007/relationships/hdphoto" Target="../media/hdphoto2.wdp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.png"/><Relationship Id="rId9" Type="http://schemas.microsoft.com/office/2007/relationships/diagramDrawing" Target="../diagrams/drawing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2.png"/><Relationship Id="rId9" Type="http://schemas.microsoft.com/office/2007/relationships/diagramDrawing" Target="../diagrams/drawing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2.png"/><Relationship Id="rId9" Type="http://schemas.microsoft.com/office/2007/relationships/diagramDrawing" Target="../diagrams/drawing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2.png"/><Relationship Id="rId9" Type="http://schemas.microsoft.com/office/2007/relationships/diagramDrawing" Target="../diagrams/drawing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9D283-7E7A-46C2-ADE9-0D0715A44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087" y="1542880"/>
            <a:ext cx="10223825" cy="1886120"/>
          </a:xfrm>
        </p:spPr>
        <p:txBody>
          <a:bodyPr>
            <a:noAutofit/>
          </a:bodyPr>
          <a:lstStyle/>
          <a:p>
            <a:pPr>
              <a:tabLst>
                <a:tab pos="1339850" algn="l"/>
              </a:tabLst>
            </a:pPr>
            <a:r>
              <a:rPr lang="pt-PT" sz="3500" b="1" i="1" dirty="0">
                <a:cs typeface="Arial" panose="020B0604020202020204" pitchFamily="34" charset="0"/>
              </a:rPr>
              <a:t>“</a:t>
            </a:r>
            <a:r>
              <a:rPr lang="pt-PT" sz="3500" b="1" i="1" dirty="0" err="1">
                <a:cs typeface="Arial" panose="020B0604020202020204" pitchFamily="34" charset="0"/>
              </a:rPr>
              <a:t>ForVizor</a:t>
            </a:r>
            <a:r>
              <a:rPr lang="pt-PT" sz="3500" b="1" i="1" dirty="0">
                <a:cs typeface="Arial" panose="020B0604020202020204" pitchFamily="34" charset="0"/>
              </a:rPr>
              <a:t>: </a:t>
            </a:r>
            <a:r>
              <a:rPr lang="pt-PT" sz="3500" b="1" i="1" dirty="0" err="1">
                <a:cs typeface="Arial" panose="020B0604020202020204" pitchFamily="34" charset="0"/>
              </a:rPr>
              <a:t>Visualizing</a:t>
            </a:r>
            <a:r>
              <a:rPr lang="pt-PT" sz="3500" b="1" i="1" dirty="0">
                <a:cs typeface="Arial" panose="020B0604020202020204" pitchFamily="34" charset="0"/>
              </a:rPr>
              <a:t> </a:t>
            </a:r>
            <a:r>
              <a:rPr lang="pt-PT" sz="3500" b="1" i="1" dirty="0" err="1">
                <a:cs typeface="Arial" panose="020B0604020202020204" pitchFamily="34" charset="0"/>
              </a:rPr>
              <a:t>Spatio</a:t>
            </a:r>
            <a:r>
              <a:rPr lang="pt-PT" sz="3500" b="1" i="1" dirty="0">
                <a:cs typeface="Arial" panose="020B0604020202020204" pitchFamily="34" charset="0"/>
              </a:rPr>
              <a:t>-Temporal Team </a:t>
            </a:r>
            <a:r>
              <a:rPr lang="pt-PT" sz="3500" b="1" i="1" dirty="0" err="1">
                <a:cs typeface="Arial" panose="020B0604020202020204" pitchFamily="34" charset="0"/>
              </a:rPr>
              <a:t>Formations</a:t>
            </a:r>
            <a:r>
              <a:rPr lang="pt-PT" sz="3500" b="1" i="1" dirty="0">
                <a:cs typeface="Arial" panose="020B0604020202020204" pitchFamily="34" charset="0"/>
              </a:rPr>
              <a:t> in Soccer”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59D163-DBC7-4410-8AA6-5B9ED09DF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012912"/>
            <a:ext cx="9144000" cy="832176"/>
          </a:xfrm>
        </p:spPr>
        <p:txBody>
          <a:bodyPr>
            <a:normAutofit/>
          </a:bodyPr>
          <a:lstStyle/>
          <a:p>
            <a:r>
              <a:rPr lang="pt-PT" sz="1800" dirty="0">
                <a:cs typeface="Arial" panose="020B0604020202020204" pitchFamily="34" charset="0"/>
              </a:rPr>
              <a:t>Autores: </a:t>
            </a:r>
            <a:r>
              <a:rPr lang="pt-PT" sz="1800" dirty="0" err="1">
                <a:cs typeface="Arial" panose="020B0604020202020204" pitchFamily="34" charset="0"/>
              </a:rPr>
              <a:t>Yingcai</a:t>
            </a:r>
            <a:r>
              <a:rPr lang="pt-PT" sz="1800" dirty="0">
                <a:cs typeface="Arial" panose="020B0604020202020204" pitchFamily="34" charset="0"/>
              </a:rPr>
              <a:t> Wu, </a:t>
            </a:r>
            <a:r>
              <a:rPr lang="pt-PT" sz="1800" dirty="0" err="1">
                <a:cs typeface="Arial" panose="020B0604020202020204" pitchFamily="34" charset="0"/>
              </a:rPr>
              <a:t>Xiao</a:t>
            </a:r>
            <a:r>
              <a:rPr lang="pt-PT" sz="1800" dirty="0">
                <a:cs typeface="Arial" panose="020B0604020202020204" pitchFamily="34" charset="0"/>
              </a:rPr>
              <a:t> </a:t>
            </a:r>
            <a:r>
              <a:rPr lang="pt-PT" sz="1800" dirty="0" err="1">
                <a:cs typeface="Arial" panose="020B0604020202020204" pitchFamily="34" charset="0"/>
              </a:rPr>
              <a:t>Xie</a:t>
            </a:r>
            <a:r>
              <a:rPr lang="pt-PT" sz="1800" dirty="0">
                <a:cs typeface="Arial" panose="020B0604020202020204" pitchFamily="34" charset="0"/>
              </a:rPr>
              <a:t>, </a:t>
            </a:r>
            <a:r>
              <a:rPr lang="pt-PT" sz="1800" dirty="0" err="1">
                <a:cs typeface="Arial" panose="020B0604020202020204" pitchFamily="34" charset="0"/>
              </a:rPr>
              <a:t>Jiachen</a:t>
            </a:r>
            <a:r>
              <a:rPr lang="pt-PT" sz="1800" dirty="0">
                <a:cs typeface="Arial" panose="020B0604020202020204" pitchFamily="34" charset="0"/>
              </a:rPr>
              <a:t> Wang, </a:t>
            </a:r>
            <a:r>
              <a:rPr lang="pt-PT" sz="1800" dirty="0" err="1">
                <a:cs typeface="Arial" panose="020B0604020202020204" pitchFamily="34" charset="0"/>
              </a:rPr>
              <a:t>Dazhen</a:t>
            </a:r>
            <a:r>
              <a:rPr lang="pt-PT" sz="1800" dirty="0">
                <a:cs typeface="Arial" panose="020B0604020202020204" pitchFamily="34" charset="0"/>
              </a:rPr>
              <a:t> Deng, </a:t>
            </a:r>
            <a:r>
              <a:rPr lang="pt-PT" sz="1800" dirty="0" err="1">
                <a:cs typeface="Arial" panose="020B0604020202020204" pitchFamily="34" charset="0"/>
              </a:rPr>
              <a:t>Hongye</a:t>
            </a:r>
            <a:r>
              <a:rPr lang="pt-PT" sz="1800" dirty="0">
                <a:cs typeface="Arial" panose="020B0604020202020204" pitchFamily="34" charset="0"/>
              </a:rPr>
              <a:t> </a:t>
            </a:r>
            <a:r>
              <a:rPr lang="pt-PT" sz="1800" dirty="0" err="1">
                <a:cs typeface="Arial" panose="020B0604020202020204" pitchFamily="34" charset="0"/>
              </a:rPr>
              <a:t>Liang</a:t>
            </a:r>
            <a:r>
              <a:rPr lang="pt-PT" sz="1800" dirty="0">
                <a:cs typeface="Arial" panose="020B0604020202020204" pitchFamily="34" charset="0"/>
              </a:rPr>
              <a:t>, Hui </a:t>
            </a:r>
            <a:r>
              <a:rPr lang="pt-PT" sz="1800" dirty="0" err="1">
                <a:cs typeface="Arial" panose="020B0604020202020204" pitchFamily="34" charset="0"/>
              </a:rPr>
              <a:t>Zhang</a:t>
            </a:r>
            <a:r>
              <a:rPr lang="pt-PT" sz="1800" dirty="0">
                <a:cs typeface="Arial" panose="020B0604020202020204" pitchFamily="34" charset="0"/>
              </a:rPr>
              <a:t>, </a:t>
            </a:r>
            <a:r>
              <a:rPr lang="pt-PT" sz="1800" dirty="0" err="1">
                <a:cs typeface="Arial" panose="020B0604020202020204" pitchFamily="34" charset="0"/>
              </a:rPr>
              <a:t>Shoubin</a:t>
            </a:r>
            <a:r>
              <a:rPr lang="pt-PT" sz="1800" dirty="0">
                <a:cs typeface="Arial" panose="020B0604020202020204" pitchFamily="34" charset="0"/>
              </a:rPr>
              <a:t> Cheng, </a:t>
            </a:r>
            <a:r>
              <a:rPr lang="pt-PT" sz="1800" dirty="0" err="1">
                <a:cs typeface="Arial" panose="020B0604020202020204" pitchFamily="34" charset="0"/>
              </a:rPr>
              <a:t>and</a:t>
            </a:r>
            <a:r>
              <a:rPr lang="pt-PT" sz="1800" dirty="0">
                <a:cs typeface="Arial" panose="020B0604020202020204" pitchFamily="34" charset="0"/>
              </a:rPr>
              <a:t> </a:t>
            </a:r>
            <a:r>
              <a:rPr lang="pt-PT" sz="1800" dirty="0" err="1">
                <a:cs typeface="Arial" panose="020B0604020202020204" pitchFamily="34" charset="0"/>
              </a:rPr>
              <a:t>Wei</a:t>
            </a:r>
            <a:r>
              <a:rPr lang="pt-PT" sz="1800" dirty="0">
                <a:cs typeface="Arial" panose="020B0604020202020204" pitchFamily="34" charset="0"/>
              </a:rPr>
              <a:t> </a:t>
            </a:r>
            <a:r>
              <a:rPr lang="pt-PT" sz="1800" dirty="0" err="1">
                <a:cs typeface="Arial" panose="020B0604020202020204" pitchFamily="34" charset="0"/>
              </a:rPr>
              <a:t>Chen</a:t>
            </a:r>
            <a:endParaRPr lang="pt-PT" sz="1800" dirty="0"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BE3DAE-752D-4395-B70E-C93BEE04FFAA}"/>
              </a:ext>
            </a:extLst>
          </p:cNvPr>
          <p:cNvSpPr txBox="1"/>
          <p:nvPr/>
        </p:nvSpPr>
        <p:spPr>
          <a:xfrm>
            <a:off x="8523664" y="6119335"/>
            <a:ext cx="366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Borys Chystov, nºmec: 78198</a:t>
            </a:r>
          </a:p>
          <a:p>
            <a:r>
              <a:rPr lang="pt-PT" dirty="0"/>
              <a:t>Isaac dos Anjos, nºmec: 78191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516305-065C-42A6-8368-F7083BEA1210}"/>
              </a:ext>
            </a:extLst>
          </p:cNvPr>
          <p:cNvSpPr txBox="1"/>
          <p:nvPr/>
        </p:nvSpPr>
        <p:spPr>
          <a:xfrm>
            <a:off x="0" y="6442501"/>
            <a:ext cx="331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4 de novembro de 2019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AB71B7A-2E36-4133-BEFE-658542AFCF9A}"/>
              </a:ext>
            </a:extLst>
          </p:cNvPr>
          <p:cNvSpPr txBox="1"/>
          <p:nvPr/>
        </p:nvSpPr>
        <p:spPr>
          <a:xfrm>
            <a:off x="280602" y="4853455"/>
            <a:ext cx="4186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EEE Trans Vis Comput Graph</a:t>
            </a:r>
          </a:p>
          <a:p>
            <a:r>
              <a:rPr lang="fr-FR" dirty="0"/>
              <a:t>2018 </a:t>
            </a:r>
            <a:r>
              <a:rPr lang="fr-FR" dirty="0" err="1"/>
              <a:t>Aug</a:t>
            </a:r>
            <a:r>
              <a:rPr lang="fr-FR" dirty="0"/>
              <a:t> 20</a:t>
            </a:r>
          </a:p>
          <a:p>
            <a:r>
              <a:rPr lang="fr-FR" dirty="0"/>
              <a:t>doi:10.1109/TVCG.2018.2865041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6F123-6815-456E-A171-7C3CAC46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0"/>
            <a:ext cx="10058400" cy="1609344"/>
          </a:xfrm>
        </p:spPr>
        <p:txBody>
          <a:bodyPr/>
          <a:lstStyle/>
          <a:p>
            <a:pPr algn="ctr"/>
            <a:r>
              <a:rPr lang="pt-PT" dirty="0"/>
              <a:t>Resolução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65E1EE0-61EE-4375-82CC-ADB83FDE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A182-AE26-4623-AA83-436C80BAAB0D}" type="slidenum">
              <a:rPr lang="pt-PT" smtClean="0"/>
              <a:t>10</a:t>
            </a:fld>
            <a:endParaRPr lang="pt-PT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B0D860-74D0-46E9-B975-ACA8BF74C55A}"/>
              </a:ext>
            </a:extLst>
          </p:cNvPr>
          <p:cNvSpPr/>
          <p:nvPr/>
        </p:nvSpPr>
        <p:spPr>
          <a:xfrm>
            <a:off x="858444" y="2064729"/>
            <a:ext cx="2282952" cy="1609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/>
              <a:t>1º Desafio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50081D-F170-4E40-BFBB-27B5DA20B747}"/>
              </a:ext>
            </a:extLst>
          </p:cNvPr>
          <p:cNvSpPr/>
          <p:nvPr/>
        </p:nvSpPr>
        <p:spPr>
          <a:xfrm>
            <a:off x="9388638" y="2064729"/>
            <a:ext cx="2282952" cy="1609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/>
              <a:t>3º Desafio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97CF1E-2341-4C6A-86BD-444FB800F79E}"/>
              </a:ext>
            </a:extLst>
          </p:cNvPr>
          <p:cNvSpPr/>
          <p:nvPr/>
        </p:nvSpPr>
        <p:spPr>
          <a:xfrm>
            <a:off x="5034641" y="2064729"/>
            <a:ext cx="2282952" cy="1609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/>
              <a:t>2º Desafio</a:t>
            </a:r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68BC6FEB-EF7F-4697-A519-7B094BF6DF2D}"/>
              </a:ext>
            </a:extLst>
          </p:cNvPr>
          <p:cNvSpPr/>
          <p:nvPr/>
        </p:nvSpPr>
        <p:spPr>
          <a:xfrm>
            <a:off x="1716892" y="3818842"/>
            <a:ext cx="566057" cy="95794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2AA88EB8-AF08-4A7A-A326-3E1F28E8BC0F}"/>
              </a:ext>
            </a:extLst>
          </p:cNvPr>
          <p:cNvSpPr/>
          <p:nvPr/>
        </p:nvSpPr>
        <p:spPr>
          <a:xfrm>
            <a:off x="10410954" y="3820427"/>
            <a:ext cx="566057" cy="95794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96032046-D9A0-4D53-A24C-91274A2EAE90}"/>
              </a:ext>
            </a:extLst>
          </p:cNvPr>
          <p:cNvSpPr/>
          <p:nvPr/>
        </p:nvSpPr>
        <p:spPr>
          <a:xfrm>
            <a:off x="6015226" y="3818842"/>
            <a:ext cx="566057" cy="95794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F45956-532C-4030-AA53-80ADDCF060B5}"/>
              </a:ext>
            </a:extLst>
          </p:cNvPr>
          <p:cNvSpPr txBox="1"/>
          <p:nvPr/>
        </p:nvSpPr>
        <p:spPr>
          <a:xfrm>
            <a:off x="858444" y="5057065"/>
            <a:ext cx="2105152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Framework </a:t>
            </a:r>
            <a:r>
              <a:rPr lang="pt-PT" sz="2000" dirty="0" err="1"/>
              <a:t>semi-automática</a:t>
            </a:r>
            <a:endParaRPr lang="pt-PT" sz="20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CAAD68D-B42E-4137-AAEC-D9B1BB4D0B49}"/>
              </a:ext>
            </a:extLst>
          </p:cNvPr>
          <p:cNvSpPr txBox="1"/>
          <p:nvPr/>
        </p:nvSpPr>
        <p:spPr>
          <a:xfrm>
            <a:off x="5212441" y="5057066"/>
            <a:ext cx="2105152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Cooperação com especialistas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4EFF3DD-3805-476A-A364-D182F8A9DB60}"/>
              </a:ext>
            </a:extLst>
          </p:cNvPr>
          <p:cNvSpPr txBox="1"/>
          <p:nvPr/>
        </p:nvSpPr>
        <p:spPr>
          <a:xfrm>
            <a:off x="9641406" y="5057065"/>
            <a:ext cx="210515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Forvizor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032664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B6213-335D-4E37-B2BF-0D139445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1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FRAMEWORK AUTOMÁTICA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6289EB-89B8-44F9-B7AA-B3336559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A182-AE26-4623-AA83-436C80BAAB0D}" type="slidenum">
              <a:rPr lang="pt-PT" smtClean="0"/>
              <a:t>11</a:t>
            </a:fld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F6FAF37-F170-4709-872D-40B7F5840EB9}"/>
              </a:ext>
            </a:extLst>
          </p:cNvPr>
          <p:cNvSpPr/>
          <p:nvPr/>
        </p:nvSpPr>
        <p:spPr>
          <a:xfrm>
            <a:off x="3898545" y="585216"/>
            <a:ext cx="7930750" cy="984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PT" sz="2000" dirty="0"/>
              <a:t>Foram testados diferentes métodos de rastreamento, incluindo: </a:t>
            </a:r>
            <a:r>
              <a:rPr lang="pt-PT" sz="2000" b="1" dirty="0"/>
              <a:t>YOLO </a:t>
            </a:r>
            <a:r>
              <a:rPr lang="pt-PT" sz="2000" dirty="0"/>
              <a:t>(deteção)</a:t>
            </a:r>
            <a:r>
              <a:rPr lang="pt-PT" sz="2000" b="1" dirty="0"/>
              <a:t> </a:t>
            </a:r>
            <a:r>
              <a:rPr lang="pt-PT" sz="2000" dirty="0"/>
              <a:t>e </a:t>
            </a:r>
            <a:r>
              <a:rPr lang="pt-PT" sz="2000" b="1" dirty="0"/>
              <a:t>CREST </a:t>
            </a:r>
            <a:r>
              <a:rPr lang="pt-PT" sz="2000" dirty="0"/>
              <a:t>(rastreamento)</a:t>
            </a:r>
            <a:endParaRPr lang="pt-PT" dirty="0"/>
          </a:p>
          <a:p>
            <a:pPr algn="ctr"/>
            <a:r>
              <a:rPr lang="pt-PT" dirty="0"/>
              <a:t> </a:t>
            </a:r>
          </a:p>
        </p:txBody>
      </p:sp>
      <p:pic>
        <p:nvPicPr>
          <p:cNvPr id="2050" name="Picture 2" descr="Resultado de imagem para yolo v2">
            <a:extLst>
              <a:ext uri="{FF2B5EF4-FFF2-40B4-BE49-F238E27FC236}">
                <a16:creationId xmlns:a16="http://schemas.microsoft.com/office/drawing/2014/main" id="{2ED1918F-6BDD-4847-BFD1-ADE3A6BB5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110" y="2327432"/>
            <a:ext cx="8057185" cy="220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41599FE-F93B-43FB-A721-5F8AB253A9F0}"/>
              </a:ext>
            </a:extLst>
          </p:cNvPr>
          <p:cNvSpPr txBox="1"/>
          <p:nvPr/>
        </p:nvSpPr>
        <p:spPr>
          <a:xfrm>
            <a:off x="4656263" y="5471886"/>
            <a:ext cx="641531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Nenhuma das tecnologias indicadas produziu resultados desejados </a:t>
            </a:r>
          </a:p>
        </p:txBody>
      </p:sp>
      <p:sp>
        <p:nvSpPr>
          <p:cNvPr id="12" name="Sinal de Multiplicação 11">
            <a:extLst>
              <a:ext uri="{FF2B5EF4-FFF2-40B4-BE49-F238E27FC236}">
                <a16:creationId xmlns:a16="http://schemas.microsoft.com/office/drawing/2014/main" id="{0A452BE5-3778-48F9-8EEB-9190E06F0EC8}"/>
              </a:ext>
            </a:extLst>
          </p:cNvPr>
          <p:cNvSpPr/>
          <p:nvPr/>
        </p:nvSpPr>
        <p:spPr>
          <a:xfrm>
            <a:off x="10019356" y="5489434"/>
            <a:ext cx="1291772" cy="157010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8144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B6213-335D-4E37-B2BF-0D139445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1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FRAMEWORK AUTOMÁTICA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6289EB-89B8-44F9-B7AA-B3336559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A182-AE26-4623-AA83-436C80BAAB0D}" type="slidenum">
              <a:rPr lang="pt-PT" smtClean="0"/>
              <a:t>12</a:t>
            </a:fld>
            <a:endParaRPr lang="pt-PT"/>
          </a:p>
        </p:txBody>
      </p:sp>
      <p:sp>
        <p:nvSpPr>
          <p:cNvPr id="8" name="Sinal de Multiplicação 7">
            <a:extLst>
              <a:ext uri="{FF2B5EF4-FFF2-40B4-BE49-F238E27FC236}">
                <a16:creationId xmlns:a16="http://schemas.microsoft.com/office/drawing/2014/main" id="{6A234216-EC35-404F-B156-77A858DB74B1}"/>
              </a:ext>
            </a:extLst>
          </p:cNvPr>
          <p:cNvSpPr/>
          <p:nvPr/>
        </p:nvSpPr>
        <p:spPr>
          <a:xfrm>
            <a:off x="724485" y="3804192"/>
            <a:ext cx="1291772" cy="157010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25941570-7CDF-4477-ABB9-AE9E4E08ED66}"/>
              </a:ext>
            </a:extLst>
          </p:cNvPr>
          <p:cNvSpPr/>
          <p:nvPr/>
        </p:nvSpPr>
        <p:spPr>
          <a:xfrm rot="13816001">
            <a:off x="4142970" y="1196703"/>
            <a:ext cx="653143" cy="195942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94C7DDBF-1541-4500-A2D4-8D3CEE5B5772}"/>
              </a:ext>
            </a:extLst>
          </p:cNvPr>
          <p:cNvSpPr/>
          <p:nvPr/>
        </p:nvSpPr>
        <p:spPr>
          <a:xfrm rot="18687265">
            <a:off x="4154670" y="3717832"/>
            <a:ext cx="653143" cy="195942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F89D79D-8276-4FE0-876D-6027F39A8C1D}"/>
              </a:ext>
            </a:extLst>
          </p:cNvPr>
          <p:cNvSpPr/>
          <p:nvPr/>
        </p:nvSpPr>
        <p:spPr>
          <a:xfrm>
            <a:off x="6760283" y="477791"/>
            <a:ext cx="3860800" cy="15965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Comportamento Imprevisível 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136706C-B7D9-4AD6-B275-36049A382CBD}"/>
              </a:ext>
            </a:extLst>
          </p:cNvPr>
          <p:cNvSpPr/>
          <p:nvPr/>
        </p:nvSpPr>
        <p:spPr>
          <a:xfrm>
            <a:off x="6760283" y="4576007"/>
            <a:ext cx="3860800" cy="15965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Perda das características do jogador</a:t>
            </a:r>
          </a:p>
        </p:txBody>
      </p:sp>
    </p:spTree>
    <p:extLst>
      <p:ext uri="{BB962C8B-B14F-4D97-AF65-F5344CB8AC3E}">
        <p14:creationId xmlns:p14="http://schemas.microsoft.com/office/powerpoint/2010/main" val="4269458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m relacionada">
            <a:extLst>
              <a:ext uri="{FF2B5EF4-FFF2-40B4-BE49-F238E27FC236}">
                <a16:creationId xmlns:a16="http://schemas.microsoft.com/office/drawing/2014/main" id="{7330E4E5-18FB-4327-BF81-C17DE24A7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82" y="4463034"/>
            <a:ext cx="18097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7B6213-335D-4E37-B2BF-0D139445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1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FRAMEWORK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Semi- AUTOMÁTICA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6289EB-89B8-44F9-B7AA-B3336559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A182-AE26-4623-AA83-436C80BAAB0D}" type="slidenum">
              <a:rPr lang="pt-PT" smtClean="0"/>
              <a:t>13</a:t>
            </a:fld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F6FAF37-F170-4709-872D-40B7F5840EB9}"/>
              </a:ext>
            </a:extLst>
          </p:cNvPr>
          <p:cNvSpPr/>
          <p:nvPr/>
        </p:nvSpPr>
        <p:spPr>
          <a:xfrm>
            <a:off x="3759468" y="428094"/>
            <a:ext cx="7930750" cy="55656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PT" sz="2400" b="1" dirty="0"/>
              <a:t>Histograma colorido </a:t>
            </a:r>
            <a:r>
              <a:rPr lang="pt-PT" sz="2400" dirty="0"/>
              <a:t>e</a:t>
            </a:r>
            <a:r>
              <a:rPr lang="pt-PT" sz="2400" b="1" dirty="0"/>
              <a:t> filtro de partículas </a:t>
            </a:r>
            <a:r>
              <a:rPr lang="pt-PT" sz="2400" dirty="0"/>
              <a:t>(métodos comumente utilizados ​​para computação visual);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PT" sz="2400" dirty="0"/>
              <a:t>A </a:t>
            </a:r>
            <a:r>
              <a:rPr lang="pt-PT" sz="2400" b="1" dirty="0"/>
              <a:t>precisão</a:t>
            </a:r>
            <a:r>
              <a:rPr lang="pt-PT" sz="2400" dirty="0"/>
              <a:t> é garantida quando o alvo está longe de outros jogadores;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PT" sz="2400" dirty="0"/>
              <a:t>Quando ocorrem </a:t>
            </a:r>
            <a:r>
              <a:rPr lang="pt-PT" sz="2400" b="1" dirty="0"/>
              <a:t>erros</a:t>
            </a:r>
            <a:r>
              <a:rPr lang="pt-PT" sz="2400" dirty="0"/>
              <a:t>, estes são </a:t>
            </a:r>
            <a:r>
              <a:rPr lang="pt-PT" sz="2400" b="1" dirty="0"/>
              <a:t>facilmente resolvidos</a:t>
            </a:r>
            <a:r>
              <a:rPr lang="pt-PT" sz="2400" dirty="0"/>
              <a:t>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PT" sz="2400" dirty="0"/>
              <a:t>Processo que </a:t>
            </a:r>
            <a:r>
              <a:rPr lang="pt-PT" sz="2400" b="1" dirty="0"/>
              <a:t>envolve </a:t>
            </a:r>
            <a:r>
              <a:rPr lang="pt-PT" sz="2400" dirty="0"/>
              <a:t>um</a:t>
            </a:r>
            <a:r>
              <a:rPr lang="pt-PT" sz="2400" b="1" dirty="0"/>
              <a:t> número diminuto de cálculos </a:t>
            </a:r>
            <a:r>
              <a:rPr lang="pt-PT" sz="2400" dirty="0"/>
              <a:t>e, consequentemente, o rastreamento é mais eficiente. 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658994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B6213-335D-4E37-B2BF-0D139445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1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Cooperação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com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especialistas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6289EB-89B8-44F9-B7AA-B3336559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A182-AE26-4623-AA83-436C80BAAB0D}" type="slidenum">
              <a:rPr lang="pt-PT" smtClean="0"/>
              <a:t>14</a:t>
            </a:fld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F6FAF37-F170-4709-872D-40B7F5840EB9}"/>
              </a:ext>
            </a:extLst>
          </p:cNvPr>
          <p:cNvSpPr/>
          <p:nvPr/>
        </p:nvSpPr>
        <p:spPr>
          <a:xfrm>
            <a:off x="3846288" y="448477"/>
            <a:ext cx="7930750" cy="55399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Colaboração com um grupo de especialistas durante</a:t>
            </a:r>
            <a:r>
              <a:rPr lang="pt-PT" sz="2400" b="1" dirty="0"/>
              <a:t> 10 meses</a:t>
            </a:r>
            <a:r>
              <a:rPr lang="pt-PT" sz="2400" dirty="0"/>
              <a:t>, com o objetivo de desenvolver uma </a:t>
            </a:r>
            <a:r>
              <a:rPr lang="pt-PT" sz="2400" b="1" dirty="0"/>
              <a:t>ferramenta de visualização para análise de formação de equipas</a:t>
            </a:r>
            <a:r>
              <a:rPr lang="pt-PT" sz="24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 O grupo de especialistas é composto por um </a:t>
            </a:r>
            <a:r>
              <a:rPr lang="pt-PT" sz="2400" b="1" dirty="0"/>
              <a:t>treinador de futebol</a:t>
            </a:r>
            <a:r>
              <a:rPr lang="pt-PT" sz="2400" dirty="0"/>
              <a:t>, um </a:t>
            </a:r>
            <a:r>
              <a:rPr lang="pt-PT" sz="2400" b="1" dirty="0"/>
              <a:t>analista sénior </a:t>
            </a:r>
            <a:r>
              <a:rPr lang="pt-PT" sz="2400" dirty="0"/>
              <a:t>de desporto, vários </a:t>
            </a:r>
            <a:r>
              <a:rPr lang="pt-PT" sz="2400" b="1" dirty="0"/>
              <a:t>jogadores profissionais </a:t>
            </a:r>
            <a:r>
              <a:rPr lang="pt-PT" sz="2400" dirty="0"/>
              <a:t>de futebol e </a:t>
            </a:r>
            <a:r>
              <a:rPr lang="pt-PT" sz="2400" b="1" dirty="0"/>
              <a:t>estudantes de doutoramento </a:t>
            </a:r>
            <a:r>
              <a:rPr lang="pt-PT" sz="2400" dirty="0"/>
              <a:t>em ciências do desporto;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Foram realizadas reuniões semanais com vista para caracterizar os domínios do problema, iterar o design do sistema e refinar o sistema final.</a:t>
            </a:r>
          </a:p>
          <a:p>
            <a:pPr algn="ctr"/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2416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B6213-335D-4E37-B2BF-0D139445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1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Cooperação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com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especialistas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6289EB-89B8-44F9-B7AA-B3336559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A182-AE26-4623-AA83-436C80BAAB0D}" type="slidenum">
              <a:rPr lang="pt-PT" smtClean="0"/>
              <a:t>15</a:t>
            </a:fld>
            <a:endParaRPr lang="pt-PT"/>
          </a:p>
        </p:txBody>
      </p:sp>
      <p:sp>
        <p:nvSpPr>
          <p:cNvPr id="13" name="Seta: Bidirecional 12">
            <a:extLst>
              <a:ext uri="{FF2B5EF4-FFF2-40B4-BE49-F238E27FC236}">
                <a16:creationId xmlns:a16="http://schemas.microsoft.com/office/drawing/2014/main" id="{31EFA5D6-F05B-4C7F-8629-BC13A4339F34}"/>
              </a:ext>
            </a:extLst>
          </p:cNvPr>
          <p:cNvSpPr/>
          <p:nvPr/>
        </p:nvSpPr>
        <p:spPr>
          <a:xfrm>
            <a:off x="3502287" y="3026229"/>
            <a:ext cx="3490566" cy="425154"/>
          </a:xfrm>
          <a:prstGeom prst="left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C610CF3-240E-42F2-A172-FE41FD3FA806}"/>
              </a:ext>
            </a:extLst>
          </p:cNvPr>
          <p:cNvSpPr/>
          <p:nvPr/>
        </p:nvSpPr>
        <p:spPr>
          <a:xfrm>
            <a:off x="7102705" y="68294"/>
            <a:ext cx="4528457" cy="1088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tx1"/>
                </a:solidFill>
              </a:rPr>
              <a:t>Aplicação do protótipo do sistema de visualização </a:t>
            </a:r>
            <a:r>
              <a:rPr lang="pt-PT" dirty="0">
                <a:solidFill>
                  <a:schemeClr val="tx1"/>
                </a:solidFill>
              </a:rPr>
              <a:t>(2 meses)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31D3D3-1FB9-457A-8699-36032E250657}"/>
              </a:ext>
            </a:extLst>
          </p:cNvPr>
          <p:cNvSpPr/>
          <p:nvPr/>
        </p:nvSpPr>
        <p:spPr>
          <a:xfrm>
            <a:off x="7102706" y="1327610"/>
            <a:ext cx="4528457" cy="1088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tx1"/>
                </a:solidFill>
              </a:rPr>
              <a:t>Caracterização dos problemas </a:t>
            </a:r>
            <a:r>
              <a:rPr lang="pt-PT" dirty="0">
                <a:solidFill>
                  <a:schemeClr val="tx1"/>
                </a:solidFill>
              </a:rPr>
              <a:t>(1 mês)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FAA190F-D4DB-417C-B81A-D27645B6FF44}"/>
              </a:ext>
            </a:extLst>
          </p:cNvPr>
          <p:cNvSpPr/>
          <p:nvPr/>
        </p:nvSpPr>
        <p:spPr>
          <a:xfrm>
            <a:off x="7102706" y="2602552"/>
            <a:ext cx="4528457" cy="1088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tx1"/>
                </a:solidFill>
              </a:rPr>
              <a:t>Design</a:t>
            </a:r>
            <a:r>
              <a:rPr lang="pt-PT" dirty="0">
                <a:solidFill>
                  <a:schemeClr val="tx1"/>
                </a:solidFill>
              </a:rPr>
              <a:t> (3 meses)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77A880-E9E0-4191-BEF6-1ABC51AA1B56}"/>
              </a:ext>
            </a:extLst>
          </p:cNvPr>
          <p:cNvSpPr/>
          <p:nvPr/>
        </p:nvSpPr>
        <p:spPr>
          <a:xfrm>
            <a:off x="7102707" y="3846242"/>
            <a:ext cx="4528457" cy="1088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tx1"/>
                </a:solidFill>
              </a:rPr>
              <a:t>Processamento de dados  </a:t>
            </a:r>
            <a:r>
              <a:rPr lang="pt-PT" dirty="0">
                <a:solidFill>
                  <a:schemeClr val="tx1"/>
                </a:solidFill>
              </a:rPr>
              <a:t>(3 meses)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80ED63C-E091-4A57-AEAD-BAD2080D2046}"/>
              </a:ext>
            </a:extLst>
          </p:cNvPr>
          <p:cNvSpPr/>
          <p:nvPr/>
        </p:nvSpPr>
        <p:spPr>
          <a:xfrm>
            <a:off x="7102708" y="5113972"/>
            <a:ext cx="4528457" cy="1088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tx1"/>
                </a:solidFill>
              </a:rPr>
              <a:t>Desenvolvimento do sistema </a:t>
            </a:r>
            <a:r>
              <a:rPr lang="pt-PT" dirty="0">
                <a:solidFill>
                  <a:schemeClr val="tx1"/>
                </a:solidFill>
              </a:rPr>
              <a:t>(3 meses)</a:t>
            </a:r>
          </a:p>
        </p:txBody>
      </p:sp>
      <p:sp>
        <p:nvSpPr>
          <p:cNvPr id="19" name="Seta: Bidirecional 18">
            <a:extLst>
              <a:ext uri="{FF2B5EF4-FFF2-40B4-BE49-F238E27FC236}">
                <a16:creationId xmlns:a16="http://schemas.microsoft.com/office/drawing/2014/main" id="{51BCFC76-A035-4E00-BA4C-F60EBD784DCF}"/>
              </a:ext>
            </a:extLst>
          </p:cNvPr>
          <p:cNvSpPr/>
          <p:nvPr/>
        </p:nvSpPr>
        <p:spPr>
          <a:xfrm rot="9436705">
            <a:off x="2729981" y="1215114"/>
            <a:ext cx="4178934" cy="384629"/>
          </a:xfrm>
          <a:prstGeom prst="left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Seta: Bidirecional 19">
            <a:extLst>
              <a:ext uri="{FF2B5EF4-FFF2-40B4-BE49-F238E27FC236}">
                <a16:creationId xmlns:a16="http://schemas.microsoft.com/office/drawing/2014/main" id="{83969C92-6A52-443D-B702-67F5E4F8E9D6}"/>
              </a:ext>
            </a:extLst>
          </p:cNvPr>
          <p:cNvSpPr/>
          <p:nvPr/>
        </p:nvSpPr>
        <p:spPr>
          <a:xfrm rot="20941647">
            <a:off x="3406469" y="2143413"/>
            <a:ext cx="3462493" cy="384629"/>
          </a:xfrm>
          <a:prstGeom prst="left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Seta: Bidirecional 20">
            <a:extLst>
              <a:ext uri="{FF2B5EF4-FFF2-40B4-BE49-F238E27FC236}">
                <a16:creationId xmlns:a16="http://schemas.microsoft.com/office/drawing/2014/main" id="{68B52395-C943-47BE-8CC5-97713387E114}"/>
              </a:ext>
            </a:extLst>
          </p:cNvPr>
          <p:cNvSpPr/>
          <p:nvPr/>
        </p:nvSpPr>
        <p:spPr>
          <a:xfrm rot="836317">
            <a:off x="3074165" y="4901394"/>
            <a:ext cx="3490566" cy="425154"/>
          </a:xfrm>
          <a:prstGeom prst="left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Seta: Bidirecional 21">
            <a:extLst>
              <a:ext uri="{FF2B5EF4-FFF2-40B4-BE49-F238E27FC236}">
                <a16:creationId xmlns:a16="http://schemas.microsoft.com/office/drawing/2014/main" id="{63D0DCB6-E483-436A-8F0A-784FB60D60E4}"/>
              </a:ext>
            </a:extLst>
          </p:cNvPr>
          <p:cNvSpPr/>
          <p:nvPr/>
        </p:nvSpPr>
        <p:spPr>
          <a:xfrm rot="461776">
            <a:off x="3392433" y="4002345"/>
            <a:ext cx="3490566" cy="425154"/>
          </a:xfrm>
          <a:prstGeom prst="left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0715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8" name="Imagem 7" descr="Uma imagem com captura de ecrã, muitos, símbolo, computador&#10;&#10;Descrição gerada automaticamente">
            <a:extLst>
              <a:ext uri="{FF2B5EF4-FFF2-40B4-BE49-F238E27FC236}">
                <a16:creationId xmlns:a16="http://schemas.microsoft.com/office/drawing/2014/main" id="{F8C3C126-20DF-4496-A4B9-6FE8137873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643467"/>
            <a:ext cx="10820398" cy="5410199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B55A5DF-33D0-4C05-9D4A-F65454F3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E98A182-AE26-4623-AA83-436C80BAAB0D}" type="slidenum">
              <a:rPr lang="en-US"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16</a:t>
            </a:fld>
            <a:endParaRPr lang="en-US" sz="1400" b="1" kern="120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702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4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559AC306-F482-40B2-97A1-6417273B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0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Requisitos para o sistema de análise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EFCE7A3-0DEA-4F84-B57D-AFDF0427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E98A182-AE26-4623-AA83-436C80BAAB0D}" type="slidenum">
              <a:rPr lang="en-US" sz="1900" b="1" kern="120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 sz="1900" b="1" kern="120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2F91DE73-5595-49B0-ADB2-E30F0DE9D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0174733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868092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4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559AC306-F482-40B2-97A1-6417273B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000" b="1" kern="1200" cap="all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Objetivos</a:t>
            </a:r>
            <a:r>
              <a:rPr lang="en-US" sz="3000" b="1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do design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EFCE7A3-0DEA-4F84-B57D-AFDF0427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E98A182-AE26-4623-AA83-436C80BAAB0D}" type="slidenum">
              <a:rPr lang="en-US" sz="1900" b="1" kern="120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 sz="1900" b="1" kern="120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2F91DE73-5595-49B0-ADB2-E30F0DE9D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553421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734299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D81C57C-A9D8-495F-AAF2-954B50E2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349954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P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G1: Visualização Timeline </a:t>
            </a:r>
            <a:br>
              <a:rPr lang="pt-PT" sz="3700" b="1" dirty="0"/>
            </a:br>
            <a:endParaRPr lang="pt-PT" sz="37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6A5E1FB-575B-4AFF-90CB-0A6FB2FB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E98A182-AE26-4623-AA83-436C80BAAB0D}" type="slidenum">
              <a:rPr lang="pt-PT" sz="1400" smtClean="0"/>
              <a:pPr>
                <a:spcAft>
                  <a:spcPts val="600"/>
                </a:spcAft>
              </a:pPr>
              <a:t>19</a:t>
            </a:fld>
            <a:endParaRPr lang="pt-PT" sz="1400"/>
          </a:p>
        </p:txBody>
      </p:sp>
      <p:graphicFrame>
        <p:nvGraphicFramePr>
          <p:cNvPr id="11" name="Marcador de Posição de Conteúdo 2">
            <a:extLst>
              <a:ext uri="{FF2B5EF4-FFF2-40B4-BE49-F238E27FC236}">
                <a16:creationId xmlns:a16="http://schemas.microsoft.com/office/drawing/2014/main" id="{5858217B-26FE-47B2-BDC9-376F54462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979743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8074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EBC805-7248-4A3F-A092-BBD55C01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6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Breve </a:t>
            </a:r>
            <a:r>
              <a:rPr lang="en-US" sz="5600" kern="1200" cap="all" baseline="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introdução</a:t>
            </a:r>
            <a:endParaRPr lang="en-US" sz="5600" kern="1200" cap="all" baseline="0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965E018-299C-409A-9DB6-13C0649501A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7" r="18053" b="-1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EB6B16F3-DAD4-4EE8-AC8C-F5FBF40E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A182-AE26-4623-AA83-436C80BAAB0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6091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BEF1B0-C9AF-402F-96F4-B5C25D4F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471431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PT" sz="3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G2: Representação espaço-temporal das mudanças de formação</a:t>
            </a:r>
            <a:br>
              <a:rPr lang="pt-PT" sz="3100" b="1" dirty="0"/>
            </a:br>
            <a:endParaRPr lang="pt-PT" sz="3100" dirty="0"/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3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4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1AE0086-3849-4854-82F4-DB191401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E98A182-AE26-4623-AA83-436C80BAAB0D}" type="slidenum">
              <a:rPr lang="pt-PT" sz="1400" smtClean="0"/>
              <a:pPr>
                <a:spcAft>
                  <a:spcPts val="600"/>
                </a:spcAft>
              </a:pPr>
              <a:t>20</a:t>
            </a:fld>
            <a:endParaRPr lang="pt-PT" sz="1400"/>
          </a:p>
        </p:txBody>
      </p:sp>
      <p:graphicFrame>
        <p:nvGraphicFramePr>
          <p:cNvPr id="21" name="Marcador de Posição de Conteúdo 2">
            <a:extLst>
              <a:ext uri="{FF2B5EF4-FFF2-40B4-BE49-F238E27FC236}">
                <a16:creationId xmlns:a16="http://schemas.microsoft.com/office/drawing/2014/main" id="{35C2BC52-3D3D-4436-BC44-B42CA35CFD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598880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22625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BEF1B0-C9AF-402F-96F4-B5C25D4F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712222" cy="5540946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P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G3: Conexão visual de mudanças de formação e informações multivariadas</a:t>
            </a:r>
            <a:br>
              <a:rPr lang="pt-PT" sz="3100" b="1" dirty="0"/>
            </a:br>
            <a:endParaRPr lang="pt-PT" sz="3100" dirty="0"/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3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4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1AE0086-3849-4854-82F4-DB191401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E98A182-AE26-4623-AA83-436C80BAAB0D}" type="slidenum">
              <a:rPr lang="pt-PT" sz="1400" smtClean="0"/>
              <a:pPr>
                <a:spcAft>
                  <a:spcPts val="600"/>
                </a:spcAft>
              </a:pPr>
              <a:t>21</a:t>
            </a:fld>
            <a:endParaRPr lang="pt-PT" sz="1400"/>
          </a:p>
        </p:txBody>
      </p:sp>
      <p:graphicFrame>
        <p:nvGraphicFramePr>
          <p:cNvPr id="21" name="Marcador de Posição de Conteúdo 2">
            <a:extLst>
              <a:ext uri="{FF2B5EF4-FFF2-40B4-BE49-F238E27FC236}">
                <a16:creationId xmlns:a16="http://schemas.microsoft.com/office/drawing/2014/main" id="{35C2BC52-3D3D-4436-BC44-B42CA35CFD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157824"/>
              </p:ext>
            </p:extLst>
          </p:nvPr>
        </p:nvGraphicFramePr>
        <p:xfrm>
          <a:off x="506186" y="422049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68143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BEF1B0-C9AF-402F-96F4-B5C25D4F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471431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P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G4: Análise comparativa da formação de duas equipas</a:t>
            </a:r>
            <a:br>
              <a:rPr lang="pt-PT" sz="3100" b="1" dirty="0"/>
            </a:br>
            <a:endParaRPr lang="pt-PT" sz="3100" dirty="0"/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3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4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1AE0086-3849-4854-82F4-DB191401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E98A182-AE26-4623-AA83-436C80BAAB0D}" type="slidenum">
              <a:rPr lang="pt-PT" sz="1400" smtClean="0"/>
              <a:pPr>
                <a:spcAft>
                  <a:spcPts val="600"/>
                </a:spcAft>
              </a:pPr>
              <a:t>22</a:t>
            </a:fld>
            <a:endParaRPr lang="pt-PT" sz="1400"/>
          </a:p>
        </p:txBody>
      </p:sp>
      <p:graphicFrame>
        <p:nvGraphicFramePr>
          <p:cNvPr id="21" name="Marcador de Posição de Conteúdo 2">
            <a:extLst>
              <a:ext uri="{FF2B5EF4-FFF2-40B4-BE49-F238E27FC236}">
                <a16:creationId xmlns:a16="http://schemas.microsoft.com/office/drawing/2014/main" id="{35C2BC52-3D3D-4436-BC44-B42CA35CFD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1502782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97157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BEF1B0-C9AF-402F-96F4-B5C25D4F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471431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P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G5: </a:t>
            </a:r>
            <a:r>
              <a:rPr lang="pt-PT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Context-preserving</a:t>
            </a:r>
            <a:r>
              <a:rPr lang="pt-P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das estatísticas de jogo</a:t>
            </a:r>
            <a:br>
              <a:rPr lang="pt-PT" sz="3100" b="1" dirty="0"/>
            </a:br>
            <a:endParaRPr lang="pt-PT" sz="3100" dirty="0"/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3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4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1AE0086-3849-4854-82F4-DB191401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E98A182-AE26-4623-AA83-436C80BAAB0D}" type="slidenum">
              <a:rPr lang="pt-PT" sz="1400" smtClean="0"/>
              <a:pPr>
                <a:spcAft>
                  <a:spcPts val="600"/>
                </a:spcAft>
              </a:pPr>
              <a:t>23</a:t>
            </a:fld>
            <a:endParaRPr lang="pt-PT" sz="1400"/>
          </a:p>
        </p:txBody>
      </p:sp>
      <p:graphicFrame>
        <p:nvGraphicFramePr>
          <p:cNvPr id="21" name="Marcador de Posição de Conteúdo 2">
            <a:extLst>
              <a:ext uri="{FF2B5EF4-FFF2-40B4-BE49-F238E27FC236}">
                <a16:creationId xmlns:a16="http://schemas.microsoft.com/office/drawing/2014/main" id="{35C2BC52-3D3D-4436-BC44-B42CA35CFD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020723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114416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BEF1B0-C9AF-402F-96F4-B5C25D4F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471431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b="1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G6: </a:t>
            </a:r>
            <a:r>
              <a:rPr lang="en-US" sz="4000" b="1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Ícones</a:t>
            </a:r>
            <a:r>
              <a:rPr lang="en-US" sz="4000" b="1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intuitivos</a:t>
            </a:r>
            <a:br>
              <a:rPr lang="pt-PT" sz="3100" b="1" dirty="0"/>
            </a:br>
            <a:endParaRPr lang="pt-PT" sz="3100" dirty="0"/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3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4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1AE0086-3849-4854-82F4-DB191401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E98A182-AE26-4623-AA83-436C80BAAB0D}" type="slidenum">
              <a:rPr lang="pt-PT" sz="1400" smtClean="0"/>
              <a:pPr>
                <a:spcAft>
                  <a:spcPts val="600"/>
                </a:spcAft>
              </a:pPr>
              <a:t>24</a:t>
            </a:fld>
            <a:endParaRPr lang="pt-PT" sz="1400"/>
          </a:p>
        </p:txBody>
      </p:sp>
      <p:pic>
        <p:nvPicPr>
          <p:cNvPr id="6" name="Imagem 5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61B54234-479D-4661-9DE1-7932F829E9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92" y="2830973"/>
            <a:ext cx="7418550" cy="119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33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F4664CB4-B2D2-4732-AB2C-939321E99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3168EC-D910-4109-8158-A433124BB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2EB50A5-ED88-4DB9-A0A0-1370FEEE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3" y="1110053"/>
            <a:ext cx="663143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69DAA0-F24C-47DF-AFF9-3C9CDE670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156" y="1432223"/>
            <a:ext cx="5965470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br>
              <a:rPr lang="en-US" sz="8000" b="1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</a:br>
            <a:endParaRPr lang="en-US" sz="8000" kern="1200" cap="all" baseline="0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93959C-FAE6-48A8-A878-F44503B8B076}"/>
              </a:ext>
            </a:extLst>
          </p:cNvPr>
          <p:cNvSpPr txBox="1"/>
          <p:nvPr/>
        </p:nvSpPr>
        <p:spPr>
          <a:xfrm>
            <a:off x="1248156" y="2558305"/>
            <a:ext cx="5965470" cy="2900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8800" b="1" kern="1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rPr>
              <a:t>Forvizor</a:t>
            </a:r>
            <a:endParaRPr lang="en-US" sz="8800" b="1" kern="1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AA47C27-8894-42A7-8D01-C902DA9B7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59">
            <a:extLst>
              <a:ext uri="{FF2B5EF4-FFF2-40B4-BE49-F238E27FC236}">
                <a16:creationId xmlns:a16="http://schemas.microsoft.com/office/drawing/2014/main" id="{8B4BD81D-EAC7-4C48-A5FD-A1156EC84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75" name="Oval 60">
              <a:extLst>
                <a:ext uri="{FF2B5EF4-FFF2-40B4-BE49-F238E27FC236}">
                  <a16:creationId xmlns:a16="http://schemas.microsoft.com/office/drawing/2014/main" id="{9CAF43F4-8892-4C5D-A8ED-C423F5175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6" name="Oval 61">
              <a:extLst>
                <a:ext uri="{FF2B5EF4-FFF2-40B4-BE49-F238E27FC236}">
                  <a16:creationId xmlns:a16="http://schemas.microsoft.com/office/drawing/2014/main" id="{2D028E2F-5F35-49A4-86F5-81814931E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D17FAB1-F433-4301-9A7C-4C85B71E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E98A182-AE26-4623-AA83-436C80BAAB0D}" type="slidenum">
              <a:rPr lang="en-US" sz="2800" b="1" kern="1200" smtClean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25</a:t>
            </a:fld>
            <a:endParaRPr lang="en-US" sz="2800" b="1" kern="120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800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C9664EF-0D74-4781-B4B4-646A93B50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4C0CC2-F056-47AD-A361-F33F5EE97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D560C9F-7A8F-4FBA-BD3A-EB75B62E4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4B7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Uma imagem com texto, mapa&#10;&#10;Descrição gerada automaticamente">
            <a:extLst>
              <a:ext uri="{FF2B5EF4-FFF2-40B4-BE49-F238E27FC236}">
                <a16:creationId xmlns:a16="http://schemas.microsoft.com/office/drawing/2014/main" id="{EF3BDF80-A50C-4138-A563-8B7D05EF85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76" y="801792"/>
            <a:ext cx="9290855" cy="5249332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92C7FA3-BA1C-42F3-BE34-16A63708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368646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E98A182-AE26-4623-AA83-436C80BAAB0D}" type="slidenum">
              <a:rPr lang="en-US" sz="1400" b="1" kern="1200">
                <a:solidFill>
                  <a:schemeClr val="tx2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26</a:t>
            </a:fld>
            <a:endParaRPr lang="en-US" sz="1400" b="1" kern="1200">
              <a:solidFill>
                <a:schemeClr val="tx2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75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C9664EF-0D74-4781-B4B4-646A93B50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4C0CC2-F056-47AD-A361-F33F5EE97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D560C9F-7A8F-4FBA-BD3A-EB75B62E4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6B5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Uma imagem com mapa, texto&#10;&#10;Descrição gerada automaticamente">
            <a:extLst>
              <a:ext uri="{FF2B5EF4-FFF2-40B4-BE49-F238E27FC236}">
                <a16:creationId xmlns:a16="http://schemas.microsoft.com/office/drawing/2014/main" id="{8FD404DD-5B22-4EBD-8594-C91F381280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2" y="1403465"/>
            <a:ext cx="10577744" cy="4045985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92C7FA3-BA1C-42F3-BE34-16A63708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368646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E98A182-AE26-4623-AA83-436C80BAAB0D}" type="slidenum">
              <a:rPr lang="en-US" sz="1400" b="1" kern="1200">
                <a:solidFill>
                  <a:schemeClr val="tx2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27</a:t>
            </a:fld>
            <a:endParaRPr lang="en-US" sz="1400" b="1" kern="1200">
              <a:solidFill>
                <a:schemeClr val="tx2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5261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E517B64-8E09-4304-8D71-7EDCAB04A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E58E8F-F745-4CB3-8EB2-71B3C5347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943A29A-CD4A-4902-BECB-F71F97E8C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2168B3A-3AE7-4946-8AF6-76E3E5176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C2224D-8669-4449-BA35-66D2DEF0E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5325" cy="5897880"/>
          </a:xfrm>
          <a:prstGeom prst="rect">
            <a:avLst/>
          </a:prstGeom>
          <a:solidFill>
            <a:srgbClr val="FFFFFF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C744E0FF-CDFB-43F3-AE4C-FB68D4769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2" y="1900467"/>
            <a:ext cx="4806271" cy="305198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99E36D9-8C4D-4CA1-89BA-D0BF2FB97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070" y="480060"/>
            <a:ext cx="5455325" cy="5897880"/>
          </a:xfrm>
          <a:prstGeom prst="rect">
            <a:avLst/>
          </a:prstGeom>
          <a:solidFill>
            <a:srgbClr val="FFFFFF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9601EC4-EA0B-43D7-AFE9-BAFFED9400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390" y="2465204"/>
            <a:ext cx="4806271" cy="1922508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92C7FA3-BA1C-42F3-BE34-16A63708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389666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E98A182-AE26-4623-AA83-436C80BAAB0D}" type="slidenum">
              <a:rPr lang="en-US" sz="1400" b="1" kern="1200">
                <a:solidFill>
                  <a:srgbClr val="000000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28</a:t>
            </a:fld>
            <a:endParaRPr lang="en-US" sz="1400" b="1" kern="1200">
              <a:solidFill>
                <a:srgbClr val="000000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738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EBC805-7248-4A3F-A092-BBD55C01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56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CONCLUSÕES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965E018-299C-409A-9DB6-13C0649501A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7" r="18053" b="-1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EB6B16F3-DAD4-4EE8-AC8C-F5FBF40E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A182-AE26-4623-AA83-436C80BAAB0D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051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EBC805-7248-4A3F-A092-BBD55C01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600" kern="1200" cap="all" baseline="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Trabalhos</a:t>
            </a:r>
            <a:r>
              <a:rPr lang="en-US" sz="56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</a:t>
            </a:r>
            <a:r>
              <a:rPr lang="en-US" sz="5600" kern="1200" cap="all" baseline="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relacionados</a:t>
            </a:r>
            <a:endParaRPr lang="en-US" sz="5600" kern="1200" cap="all" baseline="0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pic>
        <p:nvPicPr>
          <p:cNvPr id="7" name="Imagem 6" descr="Uma imagem com relva, futebol, exterior, bola&#10;&#10;Descrição gerada automaticamente">
            <a:extLst>
              <a:ext uri="{FF2B5EF4-FFF2-40B4-BE49-F238E27FC236}">
                <a16:creationId xmlns:a16="http://schemas.microsoft.com/office/drawing/2014/main" id="{F965E018-299C-409A-9DB6-13C0649501A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30" b="-1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3889DBD8-B79A-4CD6-AD45-435A0374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A182-AE26-4623-AA83-436C80BAAB0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9078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7EA2B4-8722-4865-9E1A-3C1FBB07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84" y="484632"/>
            <a:ext cx="4741963" cy="1971964"/>
          </a:xfrm>
        </p:spPr>
        <p:txBody>
          <a:bodyPr>
            <a:normAutofit/>
          </a:bodyPr>
          <a:lstStyle/>
          <a:p>
            <a:r>
              <a:rPr lang="en-US" sz="4800"/>
              <a:t>Conclusões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Bola de futebol">
            <a:extLst>
              <a:ext uri="{FF2B5EF4-FFF2-40B4-BE49-F238E27FC236}">
                <a16:creationId xmlns:a16="http://schemas.microsoft.com/office/drawing/2014/main" id="{55797DF6-E553-483D-AD17-A2E03B237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823396" y="1687625"/>
            <a:ext cx="3573675" cy="3573675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CA4363-88ED-479B-8678-887F9D08C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86" y="2456596"/>
            <a:ext cx="4741962" cy="3715603"/>
          </a:xfrm>
        </p:spPr>
        <p:txBody>
          <a:bodyPr>
            <a:normAutofit/>
          </a:bodyPr>
          <a:lstStyle/>
          <a:p>
            <a:r>
              <a:rPr lang="en-US" sz="2000" dirty="0" err="1"/>
              <a:t>Dificuldades</a:t>
            </a:r>
            <a:r>
              <a:rPr lang="en-US" sz="2000" dirty="0"/>
              <a:t> no </a:t>
            </a:r>
            <a:r>
              <a:rPr lang="en-US" sz="2000" dirty="0" err="1"/>
              <a:t>desenvolvimento</a:t>
            </a:r>
            <a:r>
              <a:rPr lang="en-US" sz="2000" dirty="0"/>
              <a:t> do </a:t>
            </a:r>
            <a:r>
              <a:rPr lang="en-US" sz="2000" dirty="0" err="1"/>
              <a:t>Forvisor</a:t>
            </a:r>
            <a:endParaRPr lang="en-US" sz="2000" dirty="0"/>
          </a:p>
          <a:p>
            <a:r>
              <a:rPr lang="en-US" sz="2000" dirty="0" err="1"/>
              <a:t>Introdução</a:t>
            </a:r>
            <a:r>
              <a:rPr lang="en-US" sz="2000" dirty="0"/>
              <a:t> de </a:t>
            </a:r>
            <a:r>
              <a:rPr lang="en-US" sz="2000" dirty="0" err="1"/>
              <a:t>novas</a:t>
            </a:r>
            <a:r>
              <a:rPr lang="en-US" sz="2000" dirty="0"/>
              <a:t> </a:t>
            </a:r>
            <a:r>
              <a:rPr lang="en-US" sz="2000" dirty="0" err="1"/>
              <a:t>estratégias</a:t>
            </a:r>
            <a:r>
              <a:rPr lang="en-US" sz="2000" dirty="0"/>
              <a:t> de </a:t>
            </a:r>
            <a:r>
              <a:rPr lang="en-US" sz="2000" dirty="0" err="1"/>
              <a:t>visualização</a:t>
            </a:r>
            <a:r>
              <a:rPr lang="en-US" sz="2000" dirty="0"/>
              <a:t> de </a:t>
            </a:r>
            <a:r>
              <a:rPr lang="en-US" sz="2000" dirty="0" err="1"/>
              <a:t>informação</a:t>
            </a:r>
            <a:endParaRPr lang="en-US" sz="2000" dirty="0"/>
          </a:p>
          <a:p>
            <a:r>
              <a:rPr lang="en-US" sz="2000" dirty="0"/>
              <a:t>Feedback crucial do </a:t>
            </a:r>
            <a:r>
              <a:rPr lang="en-US" sz="2000" dirty="0" err="1"/>
              <a:t>grupo</a:t>
            </a:r>
            <a:r>
              <a:rPr lang="en-US" sz="2000" dirty="0"/>
              <a:t> de </a:t>
            </a:r>
            <a:r>
              <a:rPr lang="en-US" sz="2000" dirty="0" err="1"/>
              <a:t>especialistas</a:t>
            </a:r>
            <a:r>
              <a:rPr lang="en-US" sz="2000" dirty="0"/>
              <a:t> ( </a:t>
            </a:r>
            <a:r>
              <a:rPr lang="en-US" dirty="0" err="1"/>
              <a:t>possibilidade</a:t>
            </a:r>
            <a:r>
              <a:rPr lang="en-US" sz="2000" dirty="0"/>
              <a:t> de </a:t>
            </a:r>
            <a:r>
              <a:rPr lang="en-US" sz="2000" dirty="0" err="1"/>
              <a:t>analisálise</a:t>
            </a:r>
            <a:r>
              <a:rPr lang="en-US" sz="2000" dirty="0"/>
              <a:t> de </a:t>
            </a:r>
            <a:r>
              <a:rPr lang="en-US" sz="2000" dirty="0" err="1"/>
              <a:t>vários</a:t>
            </a:r>
            <a:r>
              <a:rPr lang="en-US" sz="2000" dirty="0"/>
              <a:t> </a:t>
            </a:r>
            <a:r>
              <a:rPr lang="en-US" sz="2000" dirty="0" err="1"/>
              <a:t>jogos</a:t>
            </a:r>
            <a:r>
              <a:rPr lang="en-US" sz="2000" dirty="0"/>
              <a:t> )</a:t>
            </a:r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AD4F45C-EA4A-434C-94CA-F9A3B1E3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E98A182-AE26-4623-AA83-436C80BAAB0D}" type="slidenum">
              <a:rPr lang="pt-PT" sz="1400" smtClean="0"/>
              <a:pPr>
                <a:spcAft>
                  <a:spcPts val="600"/>
                </a:spcAft>
              </a:pPr>
              <a:t>30</a:t>
            </a:fld>
            <a:endParaRPr lang="pt-PT" sz="1400"/>
          </a:p>
        </p:txBody>
      </p:sp>
    </p:spTree>
    <p:extLst>
      <p:ext uri="{BB962C8B-B14F-4D97-AF65-F5344CB8AC3E}">
        <p14:creationId xmlns:p14="http://schemas.microsoft.com/office/powerpoint/2010/main" val="204019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B6213-335D-4E37-B2BF-0D139445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1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SOCCER </a:t>
            </a:r>
            <a:r>
              <a:rPr lang="en-US" sz="2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sTORIES</a:t>
            </a:r>
            <a:b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m 4" descr="Uma imagem com mapa&#10;&#10;Descrição gerada automaticamente">
            <a:extLst>
              <a:ext uri="{FF2B5EF4-FFF2-40B4-BE49-F238E27FC236}">
                <a16:creationId xmlns:a16="http://schemas.microsoft.com/office/drawing/2014/main" id="{E58CD31A-B9F6-4BE7-B01A-65F27E321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175" y="1236588"/>
            <a:ext cx="8264082" cy="4384824"/>
          </a:xfrm>
          <a:prstGeom prst="rect">
            <a:avLst/>
          </a:prstGeom>
        </p:spPr>
      </p:pic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38FE66C-F508-4D91-8C7A-C2C69780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A182-AE26-4623-AA83-436C80BAAB0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778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B6213-335D-4E37-B2BF-0D139445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1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bring it to the pitch</a:t>
            </a:r>
            <a:b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Uma imagem com relva, interior, portátil, computador&#10;&#10;Descrição gerada automaticamente">
            <a:extLst>
              <a:ext uri="{FF2B5EF4-FFF2-40B4-BE49-F238E27FC236}">
                <a16:creationId xmlns:a16="http://schemas.microsoft.com/office/drawing/2014/main" id="{32561148-47E0-441D-B27A-2C14AABB1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114" y="856531"/>
            <a:ext cx="8287658" cy="5144938"/>
          </a:xfrm>
          <a:prstGeom prst="rect">
            <a:avLst/>
          </a:prstGeo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03EC3A2-D742-4D0C-BF41-7E04F526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A182-AE26-4623-AA83-436C80BAAB0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711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B6213-335D-4E37-B2BF-0D139445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1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SOCCER </a:t>
            </a:r>
            <a:r>
              <a:rPr lang="en-US" sz="2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sTORIES</a:t>
            </a:r>
            <a:b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108825F8-F9FA-4503-9A67-52CC59BD3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716" y="385483"/>
            <a:ext cx="6191309" cy="6087034"/>
          </a:xfrm>
          <a:prstGeom prst="rect">
            <a:avLst/>
          </a:prstGeo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6289EB-89B8-44F9-B7AA-B3336559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A182-AE26-4623-AA83-436C80BAAB0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386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53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Rectangle 55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3" name="Group 59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04" name="Rectangle 63">
            <a:extLst>
              <a:ext uri="{FF2B5EF4-FFF2-40B4-BE49-F238E27FC236}">
                <a16:creationId xmlns:a16="http://schemas.microsoft.com/office/drawing/2014/main" id="{0E2D3DCD-4716-40AA-90C0-6F2F9F116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5" name="Rectangle 65">
            <a:extLst>
              <a:ext uri="{FF2B5EF4-FFF2-40B4-BE49-F238E27FC236}">
                <a16:creationId xmlns:a16="http://schemas.microsoft.com/office/drawing/2014/main" id="{037BACED-9574-4AAE-9D04-510030835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4225845"/>
            <a:ext cx="12192000" cy="2610465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EBC805-7248-4A3F-A092-BBD55C01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59" y="4355692"/>
            <a:ext cx="10509069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600" dirty="0" err="1">
                <a:solidFill>
                  <a:schemeClr val="tx1"/>
                </a:solidFill>
              </a:rPr>
              <a:t>Forvizor</a:t>
            </a:r>
            <a:endParaRPr lang="en-US" sz="660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965E018-299C-409A-9DB6-13C0649501A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"/>
          <a:stretch/>
        </p:blipFill>
        <p:spPr>
          <a:xfrm>
            <a:off x="20" y="10"/>
            <a:ext cx="12191980" cy="4243361"/>
          </a:xfrm>
          <a:prstGeom prst="rect">
            <a:avLst/>
          </a:prstGeom>
        </p:spPr>
      </p:pic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EB6B16F3-DAD4-4EE8-AC8C-F5FBF40E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7792" y="6115717"/>
            <a:ext cx="889764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E98A182-AE26-4623-AA83-436C80BAAB0D}" type="slidenum">
              <a:rPr lang="en-US" sz="2800" b="1" kern="1200" smtClean="0">
                <a:solidFill>
                  <a:schemeClr val="tx1"/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sz="2800" b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7901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CEF13-6D23-4F45-9A32-0F7A973C5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2404"/>
            <a:ext cx="10058400" cy="1609344"/>
          </a:xfrm>
        </p:spPr>
        <p:txBody>
          <a:bodyPr>
            <a:normAutofit/>
          </a:bodyPr>
          <a:lstStyle/>
          <a:p>
            <a:r>
              <a:rPr lang="pt-PT" sz="5400" dirty="0"/>
              <a:t>Principais contribuições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76097E-985C-4E9E-9AD9-6389E5CB0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6482419" cy="405079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pt-PT" sz="1900" dirty="0"/>
              <a:t>Proporcionar uma visão geral do domínio do problema na análise de formação de equipas e estabelecer um conjunto de objetivos de design;</a:t>
            </a:r>
          </a:p>
          <a:p>
            <a:endParaRPr lang="pt-PT" sz="1900" dirty="0"/>
          </a:p>
          <a:p>
            <a:r>
              <a:rPr lang="pt-PT" sz="1900" dirty="0"/>
              <a:t>Um novo design adaptado para dados de formação de equipas com o objetivo de desdobrar a dinâmica de formação e os movimentos dos jogadores nas formações;</a:t>
            </a:r>
          </a:p>
          <a:p>
            <a:endParaRPr lang="pt-PT" sz="1900" dirty="0"/>
          </a:p>
          <a:p>
            <a:r>
              <a:rPr lang="pt-PT" sz="1900" dirty="0"/>
              <a:t>Um sistema analítico visual interativo que pode realizar análises multivariadas de um jogo de futebol com base numa perspetiva mais ampla na formação de equipas.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792BF92-615F-4225-85BC-29031B135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2307" y="2381985"/>
            <a:ext cx="3261974" cy="3261974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CCA3C37-2D1F-4F34-86BB-84AEA488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E98A182-AE26-4623-AA83-436C80BAAB0D}" type="slidenum">
              <a:rPr lang="pt-PT" sz="1400" smtClean="0"/>
              <a:pPr>
                <a:spcAft>
                  <a:spcPts val="600"/>
                </a:spcAft>
              </a:pPr>
              <a:t>8</a:t>
            </a:fld>
            <a:endParaRPr lang="pt-PT" sz="1400"/>
          </a:p>
        </p:txBody>
      </p:sp>
    </p:spTree>
    <p:extLst>
      <p:ext uri="{BB962C8B-B14F-4D97-AF65-F5344CB8AC3E}">
        <p14:creationId xmlns:p14="http://schemas.microsoft.com/office/powerpoint/2010/main" val="84801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CAFA14-BB26-476A-98F7-CA9EE84ED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268" y="1465790"/>
            <a:ext cx="3860798" cy="3941345"/>
          </a:xfrm>
        </p:spPr>
        <p:txBody>
          <a:bodyPr>
            <a:normAutofit/>
          </a:bodyPr>
          <a:lstStyle/>
          <a:p>
            <a:r>
              <a:rPr lang="pt-PT" sz="6000"/>
              <a:t>desafios DO SISTEMA DE VISUALIZAÇÃO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5B89D9-EFC4-4A5B-B062-0589E07F9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2" y="804983"/>
            <a:ext cx="5757335" cy="5316679"/>
          </a:xfrm>
        </p:spPr>
        <p:txBody>
          <a:bodyPr anchor="ctr">
            <a:normAutofit/>
          </a:bodyPr>
          <a:lstStyle/>
          <a:p>
            <a:r>
              <a:rPr lang="pt-PT" sz="1800" b="1" dirty="0"/>
              <a:t>Aquisição de dados confiáveis:</a:t>
            </a:r>
          </a:p>
          <a:p>
            <a:pPr marL="0" indent="0">
              <a:buNone/>
            </a:pPr>
            <a:r>
              <a:rPr lang="pt-PT" sz="1800" dirty="0"/>
              <a:t>       – Resolução de vídeo;</a:t>
            </a:r>
          </a:p>
          <a:p>
            <a:pPr marL="0" indent="0">
              <a:buNone/>
            </a:pPr>
            <a:r>
              <a:rPr lang="pt-PT" sz="1800" dirty="0"/>
              <a:t>       – Sobreposição de jogadores;</a:t>
            </a:r>
          </a:p>
          <a:p>
            <a:pPr marL="0" indent="0">
              <a:buNone/>
            </a:pPr>
            <a:r>
              <a:rPr lang="pt-PT" sz="1800" dirty="0"/>
              <a:t>       – Ângulo da câmara.</a:t>
            </a:r>
          </a:p>
          <a:p>
            <a:pPr marL="0" indent="0">
              <a:buNone/>
            </a:pPr>
            <a:endParaRPr lang="pt-PT" sz="1800" b="1" dirty="0"/>
          </a:p>
          <a:p>
            <a:r>
              <a:rPr lang="pt-PT" sz="1800" b="1" dirty="0"/>
              <a:t>Falta de compreensão completa do domínio do problema</a:t>
            </a:r>
            <a:r>
              <a:rPr lang="pt-PT" sz="1800" dirty="0"/>
              <a:t>;</a:t>
            </a:r>
          </a:p>
          <a:p>
            <a:pPr marL="0" indent="0">
              <a:buNone/>
            </a:pPr>
            <a:endParaRPr lang="pt-PT" sz="1800" b="1" dirty="0"/>
          </a:p>
          <a:p>
            <a:r>
              <a:rPr lang="pt-PT" sz="1800" b="1" dirty="0"/>
              <a:t>Visualização das mudanças de formação das equipas:</a:t>
            </a:r>
          </a:p>
          <a:p>
            <a:pPr marL="0" indent="0">
              <a:buNone/>
            </a:pPr>
            <a:r>
              <a:rPr lang="pt-PT" sz="1800" b="1" dirty="0"/>
              <a:t>      </a:t>
            </a:r>
            <a:r>
              <a:rPr lang="pt-PT" sz="1800" dirty="0"/>
              <a:t> – Conhecer os movimentos dos jogadores ao longo do tempo para compreender as mudanças na formação;</a:t>
            </a:r>
          </a:p>
          <a:p>
            <a:pPr marL="0" indent="0">
              <a:buNone/>
            </a:pPr>
            <a:r>
              <a:rPr lang="pt-PT" sz="1800" dirty="0"/>
              <a:t>       – Determinar a relação entre formações e situações de jogo.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8DD1B74-5260-4850-9AC0-E7B08CFE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E98A182-AE26-4623-AA83-436C80BAAB0D}" type="slidenum">
              <a:rPr lang="pt-PT" sz="1400">
                <a:solidFill>
                  <a:schemeClr val="tx2">
                    <a:lumMod val="7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pt-PT" sz="140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836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863</Words>
  <Application>Microsoft Office PowerPoint</Application>
  <PresentationFormat>Ecrã Panorâmico</PresentationFormat>
  <Paragraphs>131</Paragraphs>
  <Slides>30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30</vt:i4>
      </vt:variant>
    </vt:vector>
  </HeadingPairs>
  <TitlesOfParts>
    <vt:vector size="37" baseType="lpstr">
      <vt:lpstr>Arial</vt:lpstr>
      <vt:lpstr>Calibri</vt:lpstr>
      <vt:lpstr>Rockwell</vt:lpstr>
      <vt:lpstr>Rockwell Condensed</vt:lpstr>
      <vt:lpstr>Rockwell Extra Bold</vt:lpstr>
      <vt:lpstr>Wingdings</vt:lpstr>
      <vt:lpstr>Tipo de Madeira</vt:lpstr>
      <vt:lpstr>“ForVizor: Visualizing Spatio-Temporal Team Formations in Soccer”</vt:lpstr>
      <vt:lpstr>Breve introdução</vt:lpstr>
      <vt:lpstr>Trabalhos relacionados</vt:lpstr>
      <vt:lpstr> SOCCER sTORIES </vt:lpstr>
      <vt:lpstr> bring it to the pitch </vt:lpstr>
      <vt:lpstr> SOCCER sTORIES </vt:lpstr>
      <vt:lpstr>Forvizor</vt:lpstr>
      <vt:lpstr>Principais contribuições</vt:lpstr>
      <vt:lpstr>desafios DO SISTEMA DE VISUALIZAÇÃO</vt:lpstr>
      <vt:lpstr>Resolução</vt:lpstr>
      <vt:lpstr>FRAMEWORK AUTOMÁTICA</vt:lpstr>
      <vt:lpstr>FRAMEWORK AUTOMÁTICA</vt:lpstr>
      <vt:lpstr>FRAMEWORK Semi- AUTOMÁTICA</vt:lpstr>
      <vt:lpstr>Cooperação com especialistas</vt:lpstr>
      <vt:lpstr>Cooperação com especialistas</vt:lpstr>
      <vt:lpstr>Apresentação do PowerPoint</vt:lpstr>
      <vt:lpstr>Requisitos para o sistema de análise</vt:lpstr>
      <vt:lpstr>Objetivos do design</vt:lpstr>
      <vt:lpstr>G1: Visualização Timeline  </vt:lpstr>
      <vt:lpstr>G2: Representação espaço-temporal das mudanças de formação </vt:lpstr>
      <vt:lpstr>G3: Conexão visual de mudanças de formação e informações multivariadas </vt:lpstr>
      <vt:lpstr>G4: Análise comparativa da formação de duas equipas </vt:lpstr>
      <vt:lpstr>G5: Context-preserving das estatísticas de jogo </vt:lpstr>
      <vt:lpstr>G6: Ícones intuitivos </vt:lpstr>
      <vt:lpstr> </vt:lpstr>
      <vt:lpstr>Apresentação do PowerPoint</vt:lpstr>
      <vt:lpstr>Apresentação do PowerPoint</vt:lpstr>
      <vt:lpstr>Apresentação do PowerPoint</vt:lpstr>
      <vt:lpstr>CONCLUSÕES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“ForVizor: Visualizing Spatio-Temporal Team Formations in Soccer”</dc:title>
  <dc:creator>Isaac Anjos</dc:creator>
  <cp:lastModifiedBy>Isaac Anjos</cp:lastModifiedBy>
  <cp:revision>1</cp:revision>
  <dcterms:created xsi:type="dcterms:W3CDTF">2019-11-04T11:57:05Z</dcterms:created>
  <dcterms:modified xsi:type="dcterms:W3CDTF">2019-11-04T12:00:14Z</dcterms:modified>
</cp:coreProperties>
</file>