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ADCD-2D35-CC44-715B-6854F9173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CAA57-D3CF-14F1-D43A-8D40E6F65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A670F-5833-F1CA-84BB-0A0E27C03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DD6-5027-420F-9F25-F27477F21854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E10C5-F006-7423-B157-28963B67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C2C4A-6480-C7A4-22B9-24431CBE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42A5-BD85-4DD5-96B0-71CE86A3AD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909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E0B2-EDD2-8563-E81F-877C5375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D88F9-DAB1-B84C-5048-7ADDAA029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91B72-22E9-CE51-CEA6-40C5BF66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DD6-5027-420F-9F25-F27477F21854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9E018-B386-4D55-0D37-2C45A74E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DF110-D473-070B-237F-67EAA841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42A5-BD85-4DD5-96B0-71CE86A3AD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619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1B65EE-DDEE-43F7-105C-6D6845C2C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4D514-F420-035D-F0E3-F4A9A6137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2526E-AE51-2470-E8C0-4FD1C541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DD6-5027-420F-9F25-F27477F21854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B2AB7-1C48-F2FC-6A9D-DD22E0FD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EB779-9989-4CB6-03F0-B043B770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42A5-BD85-4DD5-96B0-71CE86A3AD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8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02A3-56B0-474C-1553-54154A26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A59E3-50D9-FCD7-DE1D-EB1A7834D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D5F1A-488D-6F2F-6A5F-C96AE15C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DD6-5027-420F-9F25-F27477F21854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AA232-BA07-C4CD-C24E-6D26366B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A8B2-BB99-9566-D07B-1BFD9321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42A5-BD85-4DD5-96B0-71CE86A3AD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2212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153D-F969-1521-8116-9D63BC7A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6BA69-3814-23FD-D455-B2B57CD5F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3FDFC-F7AC-BB59-10D0-BE071865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DD6-5027-420F-9F25-F27477F21854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0809C-6FAC-82D0-31E6-33B33B74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F7D10-CDC4-E784-46E1-AC0E2DDC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42A5-BD85-4DD5-96B0-71CE86A3AD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352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5060-9AF2-90E4-031D-83D01E5A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69574-810E-4272-C8D3-555151A4B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07EBA-DD64-DD7E-528B-A38C9107A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54A43-820B-A8F2-2D05-D68E0FF7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DD6-5027-420F-9F25-F27477F21854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FB4B8-D835-98C4-3958-36EC986E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70E2B-76CA-09C3-EFB0-C1F96F6D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42A5-BD85-4DD5-96B0-71CE86A3AD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672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B5E5-BB7F-57FF-A9EF-46B6D29B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F3AB-8879-96B6-824F-AE6909AD9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15CC4-D40F-74B4-58D1-AD2181BF0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29CDD-37CB-DCEB-22BB-DFC3C127B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5CE46-A3D5-0195-8E5C-7EF84E140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3CFC3-BA63-32E8-62E0-2FD637113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DD6-5027-420F-9F25-F27477F21854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8843F-EB85-8781-E746-0D134FB4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06DDC1-FAFB-BB06-0C7B-E7A8F812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42A5-BD85-4DD5-96B0-71CE86A3AD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777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05E1-BC57-A669-C953-A6C39D3A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37C3E-255A-C204-7887-D805698C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DD6-5027-420F-9F25-F27477F21854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CEC10-33F7-7E4C-6C63-443C8C3A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42057-0970-5E2D-A197-54308716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42A5-BD85-4DD5-96B0-71CE86A3AD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1626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06AC5-AE76-82E0-F6AF-5558E1D5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DD6-5027-420F-9F25-F27477F21854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617F7-A14B-4BAD-43E9-EA316E75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F4244-2144-1B25-067A-C29C2BAC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42A5-BD85-4DD5-96B0-71CE86A3AD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219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1B83-9C79-3421-426B-2E5A0433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969B-4509-EA89-D732-D93572FE4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CD54B-4790-75C4-17E6-0BE693470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08A7A-3ABA-44B2-7094-3D0ED641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DD6-5027-420F-9F25-F27477F21854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73654-B283-40E1-179E-2B0B49A2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C4F6A-41CF-DE75-8DB1-89A1874F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42A5-BD85-4DD5-96B0-71CE86A3AD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38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8C85-651C-504B-F6A1-9FA21DFBF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ECF7AB-5F48-A32E-263C-5DC848DD0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14906-0523-5A27-64C4-94D2B9C8D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814DE-942E-9CFF-C533-D1C726F6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DD6-5027-420F-9F25-F27477F21854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41FCF-5C27-E7AE-B0DF-8CA05BB3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DD788-2887-54D9-93E5-47BB5A06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042A5-BD85-4DD5-96B0-71CE86A3AD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636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A6A8E0-1BC3-D335-986B-B345B4988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0F4C9-6DC3-495E-166E-3539A349A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21873-6BEF-0583-2FF1-016301894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E0DD6-5027-420F-9F25-F27477F21854}" type="datetimeFigureOut">
              <a:rPr lang="he-IL" smtClean="0"/>
              <a:t>כ"ט/סיון/תשפ"ג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3BCF9-F673-FFE6-D8E3-A5F7464F39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EADAA-E7EC-CAF0-9BFB-0B893DB60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042A5-BD85-4DD5-96B0-71CE86A3AD9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5232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?model=text-davinci-002-render-sh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1B6B-E27D-8DD5-AFEB-9E11EDA34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9870D-85DB-E03A-ECC1-FB25FFA71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demoafad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03369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B490-5308-B44D-0C4A-FD97A5115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</a:t>
            </a:r>
            <a:r>
              <a:rPr lang="en-US" dirty="0" err="1"/>
              <a:t>img</a:t>
            </a:r>
            <a:endParaRPr lang="he-IL" dirty="0"/>
          </a:p>
        </p:txBody>
      </p:sp>
      <p:pic>
        <p:nvPicPr>
          <p:cNvPr id="5" name="Content Placeholder 4" descr="A fingerprint scan on a blue background&#10;&#10;Description automatically generated with low confidence">
            <a:extLst>
              <a:ext uri="{FF2B5EF4-FFF2-40B4-BE49-F238E27FC236}">
                <a16:creationId xmlns:a16="http://schemas.microsoft.com/office/drawing/2014/main" id="{C79A9999-2DD8-FEAD-489F-B0E18C4A0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681" y="1825625"/>
            <a:ext cx="5578638" cy="4351338"/>
          </a:xfrm>
        </p:spPr>
      </p:pic>
    </p:spTree>
    <p:extLst>
      <p:ext uri="{BB962C8B-B14F-4D97-AF65-F5344CB8AC3E}">
        <p14:creationId xmlns:p14="http://schemas.microsoft.com/office/powerpoint/2010/main" val="72466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D5E3-64C6-2095-85B0-3550C605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Data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BF62B-66C3-71C0-1F47-03EF67621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File:</a:t>
            </a:r>
          </a:p>
          <a:p>
            <a:endParaRPr lang="he-IL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9E3B9E2-8BC0-EEC4-35E2-DED4B28155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994677"/>
              </p:ext>
            </p:extLst>
          </p:nvPr>
        </p:nvGraphicFramePr>
        <p:xfrm>
          <a:off x="3479865" y="2989142"/>
          <a:ext cx="3181810" cy="1712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749880" imgH="402480" progId="Package">
                  <p:embed/>
                </p:oleObj>
              </mc:Choice>
              <mc:Fallback>
                <p:oleObj name="Packager Shell Object" showAsIcon="1" r:id="rId2" imgW="749880" imgH="402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79865" y="2989142"/>
                        <a:ext cx="3181810" cy="1712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1438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Package</vt:lpstr>
      <vt:lpstr>DEMO</vt:lpstr>
      <vt:lpstr>Test img</vt:lpstr>
      <vt:lpstr>File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teest</dc:title>
  <dc:creator>Idan Less</dc:creator>
  <cp:lastModifiedBy>Idan Less</cp:lastModifiedBy>
  <cp:revision>5</cp:revision>
  <dcterms:created xsi:type="dcterms:W3CDTF">2023-06-11T08:36:12Z</dcterms:created>
  <dcterms:modified xsi:type="dcterms:W3CDTF">2023-06-18T10:57:35Z</dcterms:modified>
</cp:coreProperties>
</file>