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Black"/>
      <p:bold r:id="rId21"/>
      <p:boldItalic r:id="rId22"/>
    </p:embeddedFont>
    <p:embeddedFont>
      <p:font typeface="Assistant Medium"/>
      <p:regular r:id="rId23"/>
      <p:bold r:id="rId24"/>
    </p:embeddedFont>
    <p:embeddedFont>
      <p:font typeface="Roboto"/>
      <p:regular r:id="rId25"/>
      <p:bold r:id="rId26"/>
      <p:italic r:id="rId27"/>
      <p:boldItalic r:id="rId28"/>
    </p:embeddedFont>
    <p:embeddedFont>
      <p:font typeface="Berkshire Swash"/>
      <p:regular r:id="rId29"/>
    </p:embeddedFont>
    <p:embeddedFont>
      <p:font typeface="Assistant"/>
      <p:regular r:id="rId30"/>
      <p:bold r:id="rId31"/>
    </p:embeddedFont>
    <p:embeddedFont>
      <p:font typeface="Roboto Condensed"/>
      <p:regular r:id="rId32"/>
      <p:bold r:id="rId33"/>
      <p:italic r:id="rId34"/>
      <p:boldItalic r:id="rId35"/>
    </p:embeddedFont>
    <p:embeddedFont>
      <p:font typeface="Lato Black"/>
      <p:bold r:id="rId36"/>
      <p:boldItalic r:id="rId37"/>
    </p:embeddedFont>
    <p:embeddedFont>
      <p:font typeface="PT Sans"/>
      <p:regular r:id="rId38"/>
      <p:bold r:id="rId39"/>
      <p:italic r:id="rId40"/>
      <p:boldItalic r:id="rId41"/>
    </p:embeddedFont>
    <p:embeddedFont>
      <p:font typeface="Space Grotesk"/>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italic.fntdata"/><Relationship Id="rId20" Type="http://schemas.openxmlformats.org/officeDocument/2006/relationships/slide" Target="slides/slide16.xml"/><Relationship Id="rId42" Type="http://schemas.openxmlformats.org/officeDocument/2006/relationships/font" Target="fonts/SpaceGrotesk-regular.fntdata"/><Relationship Id="rId41" Type="http://schemas.openxmlformats.org/officeDocument/2006/relationships/font" Target="fonts/PTSans-boldItalic.fntdata"/><Relationship Id="rId22" Type="http://schemas.openxmlformats.org/officeDocument/2006/relationships/font" Target="fonts/RobotoBlack-boldItalic.fntdata"/><Relationship Id="rId21" Type="http://schemas.openxmlformats.org/officeDocument/2006/relationships/font" Target="fonts/RobotoBlack-bold.fntdata"/><Relationship Id="rId43" Type="http://schemas.openxmlformats.org/officeDocument/2006/relationships/font" Target="fonts/SpaceGrotesk-bold.fntdata"/><Relationship Id="rId24" Type="http://schemas.openxmlformats.org/officeDocument/2006/relationships/font" Target="fonts/AssistantMedium-bold.fntdata"/><Relationship Id="rId23" Type="http://schemas.openxmlformats.org/officeDocument/2006/relationships/font" Target="fonts/Assistant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rkshireSwash-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ssistant-bold.fntdata"/><Relationship Id="rId30" Type="http://schemas.openxmlformats.org/officeDocument/2006/relationships/font" Target="fonts/Assistant-regular.fntdata"/><Relationship Id="rId11" Type="http://schemas.openxmlformats.org/officeDocument/2006/relationships/slide" Target="slides/slide7.xml"/><Relationship Id="rId33" Type="http://schemas.openxmlformats.org/officeDocument/2006/relationships/font" Target="fonts/RobotoCondensed-bold.fntdata"/><Relationship Id="rId10" Type="http://schemas.openxmlformats.org/officeDocument/2006/relationships/slide" Target="slides/slide6.xml"/><Relationship Id="rId32" Type="http://schemas.openxmlformats.org/officeDocument/2006/relationships/font" Target="fonts/RobotoCondensed-regular.fntdata"/><Relationship Id="rId13" Type="http://schemas.openxmlformats.org/officeDocument/2006/relationships/slide" Target="slides/slide9.xml"/><Relationship Id="rId35" Type="http://schemas.openxmlformats.org/officeDocument/2006/relationships/font" Target="fonts/RobotoCondensed-boldItalic.fntdata"/><Relationship Id="rId12" Type="http://schemas.openxmlformats.org/officeDocument/2006/relationships/slide" Target="slides/slide8.xml"/><Relationship Id="rId34" Type="http://schemas.openxmlformats.org/officeDocument/2006/relationships/font" Target="fonts/RobotoCondensed-italic.fntdata"/><Relationship Id="rId15" Type="http://schemas.openxmlformats.org/officeDocument/2006/relationships/slide" Target="slides/slide11.xml"/><Relationship Id="rId37" Type="http://schemas.openxmlformats.org/officeDocument/2006/relationships/font" Target="fonts/LatoBlack-boldItalic.fntdata"/><Relationship Id="rId14" Type="http://schemas.openxmlformats.org/officeDocument/2006/relationships/slide" Target="slides/slide10.xml"/><Relationship Id="rId36" Type="http://schemas.openxmlformats.org/officeDocument/2006/relationships/font" Target="fonts/LatoBlack-bold.fntdata"/><Relationship Id="rId17" Type="http://schemas.openxmlformats.org/officeDocument/2006/relationships/slide" Target="slides/slide13.xml"/><Relationship Id="rId39" Type="http://schemas.openxmlformats.org/officeDocument/2006/relationships/font" Target="fonts/PTSans-bold.fntdata"/><Relationship Id="rId16" Type="http://schemas.openxmlformats.org/officeDocument/2006/relationships/slide" Target="slides/slide12.xml"/><Relationship Id="rId38" Type="http://schemas.openxmlformats.org/officeDocument/2006/relationships/font" Target="fonts/PT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5417505d66_0_2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5417505d66_0_2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odeya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ef1f0c61a2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ef1f0c61a2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idan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ef1f0c61a2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ef1f0c61a2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תור השחקן הסגול עכשיו , (כמו שניתן לראות יש שתי שלשות לשחקן הירוק)</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ef1f0c61a2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ef1f0c61a2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השחקן הסגול מפעיל פצצה, ומפוצץ את התאים הירוקים של הירוק, כמו שניתן לראות הוא מפוצץ לו שתי שלשות. מיד כשהשחקן הסגול יסיים לפוצץ, השלשות הירוקות יעלמו, והתור יועבר לשחק הירוק. </a:t>
            </a:r>
            <a:endParaRPr/>
          </a:p>
          <a:p>
            <a:pPr indent="0" lvl="0" marL="0" rtl="1" algn="r">
              <a:spcBef>
                <a:spcPts val="0"/>
              </a:spcBef>
              <a:spcAft>
                <a:spcPts val="0"/>
              </a:spcAft>
              <a:buNone/>
            </a:pPr>
            <a:r>
              <a:rPr lang="en"/>
              <a:t>לאחר שהתור עבר, התאים נעלמו והשחקן הירוק בחר לשים את הצבע שלו בתא הימני למעלה.</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ef1f0c61a2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ef1f0c61a2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המחשב רוצה להפעיל פצצה, אז לשחקן קופץ חלון שמתריע לו על זה</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ef1f0c61a2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ef1f0c61a2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תמונת ניצחון של השחקן הירוק</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ab0f70c80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ab0f70c80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e4cef03f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e4cef03f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e4cef03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e4cef03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lizi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9e4cef03f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9e4cef03f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lizi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9e4cef03f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9e4cef03f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ef1da5d3d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ef1da5d3d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idan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ef1da5d3d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ef1da5d3d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idan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ef1da5d3d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ef1da5d3d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idan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9c14574f4e_0_11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9c14574f4e_0_11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rPr lang="en">
                <a:solidFill>
                  <a:schemeClr val="dk1"/>
                </a:solidFill>
              </a:rPr>
              <a:t>L</a:t>
            </a:r>
            <a:r>
              <a:rPr lang="en">
                <a:solidFill>
                  <a:schemeClr val="dk1"/>
                </a:solidFill>
              </a:rPr>
              <a:t>izi : </a:t>
            </a:r>
            <a:r>
              <a:rPr lang="en" sz="1400">
                <a:solidFill>
                  <a:srgbClr val="4F0073"/>
                </a:solidFill>
                <a:latin typeface="Assistant"/>
                <a:ea typeface="Assistant"/>
                <a:cs typeface="Assistant"/>
                <a:sym typeface="Assistant"/>
              </a:rPr>
              <a:t>מאחר והמשחק היה אמור להיות תלת מימד, ולא התעסקנו בעבר עם תכנות תלת מימדי, תכננו תחילה לממש את המשחק בדו מימד על ידי חלוקת הקוביה לפלחים שקראנו להם 1,2,3 ובהם השחקנים מיקמו את תאים שלהם. לאחר שמימשנו את זה, המשחק היה לא ברור ולא מובן מבחינה ויזואלית ולכן הסקנו שיהיה עלינו לממש אותו ממש כתלת מימד, התחלנו לחפש כיצד ניתן לממש זאת, ונחשפנו לספריית "Three" בריאקט. מצאנו את עצמנו קוראים את הדוקומנטציה שלה, ומתחילים לממש את זה, זה קשוח מאד ומפרח, אבל לאט לאט התגלם לו התוצר.</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5150" y="1154375"/>
            <a:ext cx="3846900" cy="1977900"/>
          </a:xfrm>
          <a:prstGeom prst="rect">
            <a:avLst/>
          </a:prstGeom>
        </p:spPr>
        <p:txBody>
          <a:bodyPr anchorCtr="0" anchor="ctr" bIns="91425" lIns="91425" spcFirstLastPara="1" rIns="91425" wrap="square" tIns="91425">
            <a:noAutofit/>
          </a:bodyPr>
          <a:lstStyle>
            <a:lvl1pPr lvl="0" algn="l">
              <a:spcBef>
                <a:spcPts val="0"/>
              </a:spcBef>
              <a:spcAft>
                <a:spcPts val="0"/>
              </a:spcAft>
              <a:buSzPts val="5200"/>
              <a:buNone/>
              <a:defRPr sz="50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725151" y="3115260"/>
            <a:ext cx="3644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000">
                <a:solidFill>
                  <a:schemeClr val="dk1"/>
                </a:solidFill>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txBox="1"/>
          <p:nvPr>
            <p:ph hasCustomPrompt="1" type="title"/>
          </p:nvPr>
        </p:nvSpPr>
        <p:spPr>
          <a:xfrm>
            <a:off x="1381050" y="2398287"/>
            <a:ext cx="6381900" cy="901200"/>
          </a:xfrm>
          <a:prstGeom prst="rect">
            <a:avLst/>
          </a:prstGeom>
        </p:spPr>
        <p:txBody>
          <a:bodyPr anchorCtr="0" anchor="ctr" bIns="0" lIns="91425" spcFirstLastPara="1" rIns="91425" wrap="square" tIns="0">
            <a:noAutofit/>
          </a:bodyPr>
          <a:lstStyle>
            <a:lvl1pPr lvl="0" rtl="0" algn="ctr">
              <a:spcBef>
                <a:spcPts val="0"/>
              </a:spcBef>
              <a:spcAft>
                <a:spcPts val="0"/>
              </a:spcAft>
              <a:buClr>
                <a:srgbClr val="FFFFFF"/>
              </a:buClr>
              <a:buSzPts val="8000"/>
              <a:buNone/>
              <a:defRPr sz="8000">
                <a:solidFill>
                  <a:srgbClr val="FFFFFF"/>
                </a:solidFill>
                <a:highlight>
                  <a:schemeClr val="lt2"/>
                </a:highlight>
              </a:defRPr>
            </a:lvl1pPr>
            <a:lvl2pPr lvl="1" rtl="0" algn="ctr">
              <a:spcBef>
                <a:spcPts val="0"/>
              </a:spcBef>
              <a:spcAft>
                <a:spcPts val="0"/>
              </a:spcAft>
              <a:buClr>
                <a:srgbClr val="FFFFFF"/>
              </a:buClr>
              <a:buSzPts val="8000"/>
              <a:buNone/>
              <a:defRPr sz="8000">
                <a:solidFill>
                  <a:srgbClr val="FFFFFF"/>
                </a:solidFill>
                <a:highlight>
                  <a:schemeClr val="accent2"/>
                </a:highlight>
              </a:defRPr>
            </a:lvl2pPr>
            <a:lvl3pPr lvl="2" rtl="0" algn="ctr">
              <a:spcBef>
                <a:spcPts val="0"/>
              </a:spcBef>
              <a:spcAft>
                <a:spcPts val="0"/>
              </a:spcAft>
              <a:buClr>
                <a:srgbClr val="FFFFFF"/>
              </a:buClr>
              <a:buSzPts val="8000"/>
              <a:buNone/>
              <a:defRPr sz="8000">
                <a:solidFill>
                  <a:srgbClr val="FFFFFF"/>
                </a:solidFill>
                <a:highlight>
                  <a:schemeClr val="accent2"/>
                </a:highlight>
              </a:defRPr>
            </a:lvl3pPr>
            <a:lvl4pPr lvl="3" rtl="0" algn="ctr">
              <a:spcBef>
                <a:spcPts val="0"/>
              </a:spcBef>
              <a:spcAft>
                <a:spcPts val="0"/>
              </a:spcAft>
              <a:buClr>
                <a:srgbClr val="FFFFFF"/>
              </a:buClr>
              <a:buSzPts val="8000"/>
              <a:buNone/>
              <a:defRPr sz="8000">
                <a:solidFill>
                  <a:srgbClr val="FFFFFF"/>
                </a:solidFill>
                <a:highlight>
                  <a:schemeClr val="accent2"/>
                </a:highlight>
              </a:defRPr>
            </a:lvl4pPr>
            <a:lvl5pPr lvl="4" rtl="0" algn="ctr">
              <a:spcBef>
                <a:spcPts val="0"/>
              </a:spcBef>
              <a:spcAft>
                <a:spcPts val="0"/>
              </a:spcAft>
              <a:buClr>
                <a:srgbClr val="FFFFFF"/>
              </a:buClr>
              <a:buSzPts val="8000"/>
              <a:buNone/>
              <a:defRPr sz="8000">
                <a:solidFill>
                  <a:srgbClr val="FFFFFF"/>
                </a:solidFill>
                <a:highlight>
                  <a:schemeClr val="accent2"/>
                </a:highlight>
              </a:defRPr>
            </a:lvl5pPr>
            <a:lvl6pPr lvl="5" rtl="0" algn="ctr">
              <a:spcBef>
                <a:spcPts val="0"/>
              </a:spcBef>
              <a:spcAft>
                <a:spcPts val="0"/>
              </a:spcAft>
              <a:buClr>
                <a:srgbClr val="FFFFFF"/>
              </a:buClr>
              <a:buSzPts val="8000"/>
              <a:buNone/>
              <a:defRPr sz="8000">
                <a:solidFill>
                  <a:srgbClr val="FFFFFF"/>
                </a:solidFill>
                <a:highlight>
                  <a:schemeClr val="accent2"/>
                </a:highlight>
              </a:defRPr>
            </a:lvl6pPr>
            <a:lvl7pPr lvl="6" rtl="0" algn="ctr">
              <a:spcBef>
                <a:spcPts val="0"/>
              </a:spcBef>
              <a:spcAft>
                <a:spcPts val="0"/>
              </a:spcAft>
              <a:buClr>
                <a:srgbClr val="FFFFFF"/>
              </a:buClr>
              <a:buSzPts val="8000"/>
              <a:buNone/>
              <a:defRPr sz="8000">
                <a:solidFill>
                  <a:srgbClr val="FFFFFF"/>
                </a:solidFill>
                <a:highlight>
                  <a:schemeClr val="accent2"/>
                </a:highlight>
              </a:defRPr>
            </a:lvl7pPr>
            <a:lvl8pPr lvl="7" rtl="0" algn="ctr">
              <a:spcBef>
                <a:spcPts val="0"/>
              </a:spcBef>
              <a:spcAft>
                <a:spcPts val="0"/>
              </a:spcAft>
              <a:buClr>
                <a:srgbClr val="FFFFFF"/>
              </a:buClr>
              <a:buSzPts val="8000"/>
              <a:buNone/>
              <a:defRPr sz="8000">
                <a:solidFill>
                  <a:srgbClr val="FFFFFF"/>
                </a:solidFill>
                <a:highlight>
                  <a:schemeClr val="accent2"/>
                </a:highlight>
              </a:defRPr>
            </a:lvl8pPr>
            <a:lvl9pPr lvl="8" rtl="0" algn="ctr">
              <a:spcBef>
                <a:spcPts val="0"/>
              </a:spcBef>
              <a:spcAft>
                <a:spcPts val="0"/>
              </a:spcAft>
              <a:buClr>
                <a:srgbClr val="FFFFFF"/>
              </a:buClr>
              <a:buSzPts val="8000"/>
              <a:buNone/>
              <a:defRPr sz="8000">
                <a:solidFill>
                  <a:srgbClr val="FFFFFF"/>
                </a:solidFill>
                <a:highlight>
                  <a:schemeClr val="accent2"/>
                </a:highlight>
              </a:defRPr>
            </a:lvl9pPr>
          </a:lstStyle>
          <a:p>
            <a:r>
              <a:t>xx%</a:t>
            </a:r>
          </a:p>
        </p:txBody>
      </p:sp>
      <p:sp>
        <p:nvSpPr>
          <p:cNvPr id="57" name="Google Shape;57;p11"/>
          <p:cNvSpPr txBox="1"/>
          <p:nvPr>
            <p:ph idx="1" type="subTitle"/>
          </p:nvPr>
        </p:nvSpPr>
        <p:spPr>
          <a:xfrm>
            <a:off x="2687100" y="3595982"/>
            <a:ext cx="3769800" cy="65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Roboto Condensed"/>
              <a:buNone/>
              <a:defRPr sz="2000"/>
            </a:lvl1pPr>
            <a:lvl2pPr lvl="1" rtl="0" algn="ct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2pPr>
            <a:lvl3pPr lvl="2" rtl="0" algn="ct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3pPr>
            <a:lvl4pPr lvl="3" rtl="0" algn="ct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4pPr>
            <a:lvl5pPr lvl="4" rtl="0" algn="ct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5pPr>
            <a:lvl6pPr lvl="5" rtl="0" algn="ct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6pPr>
            <a:lvl7pPr lvl="6" rtl="0" algn="ct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7pPr>
            <a:lvl8pPr lvl="7" rtl="0" algn="ct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8pPr>
            <a:lvl9pPr lvl="8" rtl="0" algn="ct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9pPr>
          </a:lstStyle>
          <a:p/>
        </p:txBody>
      </p:sp>
      <p:sp>
        <p:nvSpPr>
          <p:cNvPr id="58" name="Google Shape;58;p11"/>
          <p:cNvSpPr/>
          <p:nvPr/>
        </p:nvSpPr>
        <p:spPr>
          <a:xfrm>
            <a:off x="-343762" y="2346650"/>
            <a:ext cx="2585650" cy="3111350"/>
          </a:xfrm>
          <a:custGeom>
            <a:rect b="b" l="l" r="r" t="t"/>
            <a:pathLst>
              <a:path extrusionOk="0" h="124454" w="103426">
                <a:moveTo>
                  <a:pt x="0" y="3744"/>
                </a:moveTo>
                <a:cubicBezTo>
                  <a:pt x="3101" y="3593"/>
                  <a:pt x="13239" y="-3971"/>
                  <a:pt x="18606" y="2836"/>
                </a:cubicBezTo>
                <a:cubicBezTo>
                  <a:pt x="23973" y="9643"/>
                  <a:pt x="25249" y="35888"/>
                  <a:pt x="32204" y="44586"/>
                </a:cubicBezTo>
                <a:cubicBezTo>
                  <a:pt x="39160" y="53284"/>
                  <a:pt x="54894" y="46325"/>
                  <a:pt x="60339" y="55023"/>
                </a:cubicBezTo>
                <a:cubicBezTo>
                  <a:pt x="65785" y="63721"/>
                  <a:pt x="58373" y="88377"/>
                  <a:pt x="64877" y="96772"/>
                </a:cubicBezTo>
                <a:cubicBezTo>
                  <a:pt x="71382" y="105167"/>
                  <a:pt x="92985" y="100780"/>
                  <a:pt x="99366" y="105394"/>
                </a:cubicBezTo>
                <a:cubicBezTo>
                  <a:pt x="105747" y="110008"/>
                  <a:pt x="102531" y="121277"/>
                  <a:pt x="103164" y="124454"/>
                </a:cubicBezTo>
              </a:path>
            </a:pathLst>
          </a:custGeom>
          <a:noFill/>
          <a:ln cap="rnd" cmpd="sng" w="9525">
            <a:solidFill>
              <a:schemeClr val="dk1"/>
            </a:solidFill>
            <a:prstDash val="dash"/>
            <a:round/>
            <a:headEnd len="med" w="med" type="none"/>
            <a:tailEnd len="med" w="med" type="none"/>
          </a:ln>
        </p:spPr>
      </p:sp>
      <p:sp>
        <p:nvSpPr>
          <p:cNvPr id="59" name="Google Shape;59;p11"/>
          <p:cNvSpPr/>
          <p:nvPr/>
        </p:nvSpPr>
        <p:spPr>
          <a:xfrm>
            <a:off x="6902113" y="-314500"/>
            <a:ext cx="2585650" cy="3111350"/>
          </a:xfrm>
          <a:custGeom>
            <a:rect b="b" l="l" r="r" t="t"/>
            <a:pathLst>
              <a:path extrusionOk="0" h="124454" w="103426">
                <a:moveTo>
                  <a:pt x="0" y="3744"/>
                </a:moveTo>
                <a:cubicBezTo>
                  <a:pt x="3101" y="3593"/>
                  <a:pt x="13239" y="-3971"/>
                  <a:pt x="18606" y="2836"/>
                </a:cubicBezTo>
                <a:cubicBezTo>
                  <a:pt x="23973" y="9643"/>
                  <a:pt x="25249" y="35888"/>
                  <a:pt x="32204" y="44586"/>
                </a:cubicBezTo>
                <a:cubicBezTo>
                  <a:pt x="39160" y="53284"/>
                  <a:pt x="54894" y="46325"/>
                  <a:pt x="60339" y="55023"/>
                </a:cubicBezTo>
                <a:cubicBezTo>
                  <a:pt x="65785" y="63721"/>
                  <a:pt x="58373" y="88377"/>
                  <a:pt x="64877" y="96772"/>
                </a:cubicBezTo>
                <a:cubicBezTo>
                  <a:pt x="71382" y="105167"/>
                  <a:pt x="92985" y="100780"/>
                  <a:pt x="99366" y="105394"/>
                </a:cubicBezTo>
                <a:cubicBezTo>
                  <a:pt x="105747" y="110008"/>
                  <a:pt x="102531" y="121277"/>
                  <a:pt x="103164" y="124454"/>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0" name="Shape 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1"/>
        </a:solidFill>
      </p:bgPr>
    </p:bg>
    <p:spTree>
      <p:nvGrpSpPr>
        <p:cNvPr id="61" name="Shape 61"/>
        <p:cNvGrpSpPr/>
        <p:nvPr/>
      </p:nvGrpSpPr>
      <p:grpSpPr>
        <a:xfrm>
          <a:off x="0" y="0"/>
          <a:ext cx="0" cy="0"/>
          <a:chOff x="0" y="0"/>
          <a:chExt cx="0" cy="0"/>
        </a:xfrm>
      </p:grpSpPr>
      <p:sp>
        <p:nvSpPr>
          <p:cNvPr id="62" name="Google Shape;62;p13"/>
          <p:cNvSpPr txBox="1"/>
          <p:nvPr>
            <p:ph idx="1" type="subTitle"/>
          </p:nvPr>
        </p:nvSpPr>
        <p:spPr>
          <a:xfrm>
            <a:off x="1708525" y="1657310"/>
            <a:ext cx="23676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dk1"/>
                </a:solidFill>
              </a:defRPr>
            </a:lvl1pPr>
            <a:lvl2pPr lvl="1" rtl="0" algn="r">
              <a:lnSpc>
                <a:spcPct val="100000"/>
              </a:lnSpc>
              <a:spcBef>
                <a:spcPts val="0"/>
              </a:spcBef>
              <a:spcAft>
                <a:spcPts val="0"/>
              </a:spcAft>
              <a:buNone/>
              <a:defRPr sz="1600">
                <a:solidFill>
                  <a:schemeClr val="dk1"/>
                </a:solidFill>
              </a:defRPr>
            </a:lvl2pPr>
            <a:lvl3pPr lvl="2" rtl="0" algn="r">
              <a:lnSpc>
                <a:spcPct val="100000"/>
              </a:lnSpc>
              <a:spcBef>
                <a:spcPts val="0"/>
              </a:spcBef>
              <a:spcAft>
                <a:spcPts val="0"/>
              </a:spcAft>
              <a:buNone/>
              <a:defRPr sz="1600">
                <a:solidFill>
                  <a:schemeClr val="dk1"/>
                </a:solidFill>
              </a:defRPr>
            </a:lvl3pPr>
            <a:lvl4pPr lvl="3" rtl="0" algn="r">
              <a:lnSpc>
                <a:spcPct val="100000"/>
              </a:lnSpc>
              <a:spcBef>
                <a:spcPts val="0"/>
              </a:spcBef>
              <a:spcAft>
                <a:spcPts val="0"/>
              </a:spcAft>
              <a:buNone/>
              <a:defRPr sz="1600">
                <a:solidFill>
                  <a:schemeClr val="dk1"/>
                </a:solidFill>
              </a:defRPr>
            </a:lvl4pPr>
            <a:lvl5pPr lvl="4" rtl="0" algn="r">
              <a:lnSpc>
                <a:spcPct val="100000"/>
              </a:lnSpc>
              <a:spcBef>
                <a:spcPts val="0"/>
              </a:spcBef>
              <a:spcAft>
                <a:spcPts val="0"/>
              </a:spcAft>
              <a:buNone/>
              <a:defRPr sz="1600">
                <a:solidFill>
                  <a:schemeClr val="dk1"/>
                </a:solidFill>
              </a:defRPr>
            </a:lvl5pPr>
            <a:lvl6pPr lvl="5" rtl="0" algn="r">
              <a:lnSpc>
                <a:spcPct val="100000"/>
              </a:lnSpc>
              <a:spcBef>
                <a:spcPts val="0"/>
              </a:spcBef>
              <a:spcAft>
                <a:spcPts val="0"/>
              </a:spcAft>
              <a:buNone/>
              <a:defRPr sz="1600">
                <a:solidFill>
                  <a:schemeClr val="dk1"/>
                </a:solidFill>
              </a:defRPr>
            </a:lvl6pPr>
            <a:lvl7pPr lvl="6" rtl="0" algn="r">
              <a:lnSpc>
                <a:spcPct val="100000"/>
              </a:lnSpc>
              <a:spcBef>
                <a:spcPts val="0"/>
              </a:spcBef>
              <a:spcAft>
                <a:spcPts val="0"/>
              </a:spcAft>
              <a:buNone/>
              <a:defRPr sz="1600">
                <a:solidFill>
                  <a:schemeClr val="dk1"/>
                </a:solidFill>
              </a:defRPr>
            </a:lvl7pPr>
            <a:lvl8pPr lvl="7" rtl="0" algn="r">
              <a:lnSpc>
                <a:spcPct val="100000"/>
              </a:lnSpc>
              <a:spcBef>
                <a:spcPts val="0"/>
              </a:spcBef>
              <a:spcAft>
                <a:spcPts val="0"/>
              </a:spcAft>
              <a:buNone/>
              <a:defRPr sz="1600">
                <a:solidFill>
                  <a:schemeClr val="dk1"/>
                </a:solidFill>
              </a:defRPr>
            </a:lvl8pPr>
            <a:lvl9pPr lvl="8" rtl="0" algn="r">
              <a:lnSpc>
                <a:spcPct val="100000"/>
              </a:lnSpc>
              <a:spcBef>
                <a:spcPts val="0"/>
              </a:spcBef>
              <a:spcAft>
                <a:spcPts val="0"/>
              </a:spcAft>
              <a:buNone/>
              <a:defRPr sz="1600">
                <a:solidFill>
                  <a:schemeClr val="dk1"/>
                </a:solidFill>
              </a:defRPr>
            </a:lvl9pPr>
          </a:lstStyle>
          <a:p/>
        </p:txBody>
      </p:sp>
      <p:sp>
        <p:nvSpPr>
          <p:cNvPr id="63" name="Google Shape;63;p13"/>
          <p:cNvSpPr txBox="1"/>
          <p:nvPr>
            <p:ph idx="2" type="subTitle"/>
          </p:nvPr>
        </p:nvSpPr>
        <p:spPr>
          <a:xfrm>
            <a:off x="1708525" y="3295008"/>
            <a:ext cx="2367600" cy="576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dk1"/>
                </a:solidFill>
              </a:defRPr>
            </a:lvl1pPr>
            <a:lvl2pPr lvl="1" rtl="0" algn="r">
              <a:lnSpc>
                <a:spcPct val="100000"/>
              </a:lnSpc>
              <a:spcBef>
                <a:spcPts val="0"/>
              </a:spcBef>
              <a:spcAft>
                <a:spcPts val="0"/>
              </a:spcAft>
              <a:buNone/>
              <a:defRPr sz="1600">
                <a:solidFill>
                  <a:schemeClr val="dk1"/>
                </a:solidFill>
              </a:defRPr>
            </a:lvl2pPr>
            <a:lvl3pPr lvl="2" rtl="0" algn="r">
              <a:lnSpc>
                <a:spcPct val="100000"/>
              </a:lnSpc>
              <a:spcBef>
                <a:spcPts val="0"/>
              </a:spcBef>
              <a:spcAft>
                <a:spcPts val="0"/>
              </a:spcAft>
              <a:buNone/>
              <a:defRPr sz="1600">
                <a:solidFill>
                  <a:schemeClr val="dk1"/>
                </a:solidFill>
              </a:defRPr>
            </a:lvl3pPr>
            <a:lvl4pPr lvl="3" rtl="0" algn="r">
              <a:lnSpc>
                <a:spcPct val="100000"/>
              </a:lnSpc>
              <a:spcBef>
                <a:spcPts val="0"/>
              </a:spcBef>
              <a:spcAft>
                <a:spcPts val="0"/>
              </a:spcAft>
              <a:buNone/>
              <a:defRPr sz="1600">
                <a:solidFill>
                  <a:schemeClr val="dk1"/>
                </a:solidFill>
              </a:defRPr>
            </a:lvl4pPr>
            <a:lvl5pPr lvl="4" rtl="0" algn="r">
              <a:lnSpc>
                <a:spcPct val="100000"/>
              </a:lnSpc>
              <a:spcBef>
                <a:spcPts val="0"/>
              </a:spcBef>
              <a:spcAft>
                <a:spcPts val="0"/>
              </a:spcAft>
              <a:buNone/>
              <a:defRPr sz="1600">
                <a:solidFill>
                  <a:schemeClr val="dk1"/>
                </a:solidFill>
              </a:defRPr>
            </a:lvl5pPr>
            <a:lvl6pPr lvl="5" rtl="0" algn="r">
              <a:lnSpc>
                <a:spcPct val="100000"/>
              </a:lnSpc>
              <a:spcBef>
                <a:spcPts val="0"/>
              </a:spcBef>
              <a:spcAft>
                <a:spcPts val="0"/>
              </a:spcAft>
              <a:buNone/>
              <a:defRPr sz="1600">
                <a:solidFill>
                  <a:schemeClr val="dk1"/>
                </a:solidFill>
              </a:defRPr>
            </a:lvl6pPr>
            <a:lvl7pPr lvl="6" rtl="0" algn="r">
              <a:lnSpc>
                <a:spcPct val="100000"/>
              </a:lnSpc>
              <a:spcBef>
                <a:spcPts val="0"/>
              </a:spcBef>
              <a:spcAft>
                <a:spcPts val="0"/>
              </a:spcAft>
              <a:buNone/>
              <a:defRPr sz="1600">
                <a:solidFill>
                  <a:schemeClr val="dk1"/>
                </a:solidFill>
              </a:defRPr>
            </a:lvl7pPr>
            <a:lvl8pPr lvl="7" rtl="0" algn="r">
              <a:lnSpc>
                <a:spcPct val="100000"/>
              </a:lnSpc>
              <a:spcBef>
                <a:spcPts val="0"/>
              </a:spcBef>
              <a:spcAft>
                <a:spcPts val="0"/>
              </a:spcAft>
              <a:buNone/>
              <a:defRPr sz="1600">
                <a:solidFill>
                  <a:schemeClr val="dk1"/>
                </a:solidFill>
              </a:defRPr>
            </a:lvl8pPr>
            <a:lvl9pPr lvl="8" rtl="0" algn="r">
              <a:lnSpc>
                <a:spcPct val="100000"/>
              </a:lnSpc>
              <a:spcBef>
                <a:spcPts val="0"/>
              </a:spcBef>
              <a:spcAft>
                <a:spcPts val="0"/>
              </a:spcAft>
              <a:buNone/>
              <a:defRPr sz="1600">
                <a:solidFill>
                  <a:schemeClr val="dk1"/>
                </a:solidFill>
              </a:defRPr>
            </a:lvl9pPr>
          </a:lstStyle>
          <a:p/>
        </p:txBody>
      </p:sp>
      <p:sp>
        <p:nvSpPr>
          <p:cNvPr id="64" name="Google Shape;64;p13"/>
          <p:cNvSpPr txBox="1"/>
          <p:nvPr>
            <p:ph idx="3" type="subTitle"/>
          </p:nvPr>
        </p:nvSpPr>
        <p:spPr>
          <a:xfrm>
            <a:off x="5067975" y="2476159"/>
            <a:ext cx="236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65" name="Google Shape;65;p13"/>
          <p:cNvSpPr txBox="1"/>
          <p:nvPr>
            <p:ph hasCustomPrompt="1" type="title"/>
          </p:nvPr>
        </p:nvSpPr>
        <p:spPr>
          <a:xfrm>
            <a:off x="4204356" y="1598940"/>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66" name="Google Shape;66;p13"/>
          <p:cNvSpPr txBox="1"/>
          <p:nvPr>
            <p:ph hasCustomPrompt="1" idx="4" type="title"/>
          </p:nvPr>
        </p:nvSpPr>
        <p:spPr>
          <a:xfrm>
            <a:off x="4204356" y="3239890"/>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67" name="Google Shape;67;p13"/>
          <p:cNvSpPr txBox="1"/>
          <p:nvPr>
            <p:ph hasCustomPrompt="1" idx="5" type="title"/>
          </p:nvPr>
        </p:nvSpPr>
        <p:spPr>
          <a:xfrm>
            <a:off x="4204356" y="2419415"/>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68" name="Google Shape;68;p13"/>
          <p:cNvSpPr txBox="1"/>
          <p:nvPr>
            <p:ph idx="6" type="subTitle"/>
          </p:nvPr>
        </p:nvSpPr>
        <p:spPr>
          <a:xfrm>
            <a:off x="1708525" y="1334575"/>
            <a:ext cx="2367600" cy="38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800">
                <a:latin typeface="Roboto Black"/>
                <a:ea typeface="Roboto Black"/>
                <a:cs typeface="Roboto Black"/>
                <a:sym typeface="Roboto Black"/>
              </a:defRPr>
            </a:lvl1pPr>
            <a:lvl2pPr lvl="1" rtl="0" algn="r">
              <a:lnSpc>
                <a:spcPct val="100000"/>
              </a:lnSpc>
              <a:spcBef>
                <a:spcPts val="0"/>
              </a:spcBef>
              <a:spcAft>
                <a:spcPts val="0"/>
              </a:spcAft>
              <a:buNone/>
              <a:defRPr sz="1800">
                <a:latin typeface="Roboto Black"/>
                <a:ea typeface="Roboto Black"/>
                <a:cs typeface="Roboto Black"/>
                <a:sym typeface="Roboto Black"/>
              </a:defRPr>
            </a:lvl2pPr>
            <a:lvl3pPr lvl="2" rtl="0" algn="r">
              <a:lnSpc>
                <a:spcPct val="100000"/>
              </a:lnSpc>
              <a:spcBef>
                <a:spcPts val="0"/>
              </a:spcBef>
              <a:spcAft>
                <a:spcPts val="0"/>
              </a:spcAft>
              <a:buNone/>
              <a:defRPr sz="1800">
                <a:latin typeface="Roboto Black"/>
                <a:ea typeface="Roboto Black"/>
                <a:cs typeface="Roboto Black"/>
                <a:sym typeface="Roboto Black"/>
              </a:defRPr>
            </a:lvl3pPr>
            <a:lvl4pPr lvl="3" rtl="0" algn="r">
              <a:lnSpc>
                <a:spcPct val="100000"/>
              </a:lnSpc>
              <a:spcBef>
                <a:spcPts val="0"/>
              </a:spcBef>
              <a:spcAft>
                <a:spcPts val="0"/>
              </a:spcAft>
              <a:buNone/>
              <a:defRPr sz="1800">
                <a:latin typeface="Roboto Black"/>
                <a:ea typeface="Roboto Black"/>
                <a:cs typeface="Roboto Black"/>
                <a:sym typeface="Roboto Black"/>
              </a:defRPr>
            </a:lvl4pPr>
            <a:lvl5pPr lvl="4" rtl="0" algn="r">
              <a:lnSpc>
                <a:spcPct val="100000"/>
              </a:lnSpc>
              <a:spcBef>
                <a:spcPts val="0"/>
              </a:spcBef>
              <a:spcAft>
                <a:spcPts val="0"/>
              </a:spcAft>
              <a:buNone/>
              <a:defRPr sz="1800">
                <a:latin typeface="Roboto Black"/>
                <a:ea typeface="Roboto Black"/>
                <a:cs typeface="Roboto Black"/>
                <a:sym typeface="Roboto Black"/>
              </a:defRPr>
            </a:lvl5pPr>
            <a:lvl6pPr lvl="5" rtl="0" algn="r">
              <a:lnSpc>
                <a:spcPct val="100000"/>
              </a:lnSpc>
              <a:spcBef>
                <a:spcPts val="0"/>
              </a:spcBef>
              <a:spcAft>
                <a:spcPts val="0"/>
              </a:spcAft>
              <a:buNone/>
              <a:defRPr sz="1800">
                <a:latin typeface="Roboto Black"/>
                <a:ea typeface="Roboto Black"/>
                <a:cs typeface="Roboto Black"/>
                <a:sym typeface="Roboto Black"/>
              </a:defRPr>
            </a:lvl6pPr>
            <a:lvl7pPr lvl="6" rtl="0" algn="r">
              <a:lnSpc>
                <a:spcPct val="100000"/>
              </a:lnSpc>
              <a:spcBef>
                <a:spcPts val="0"/>
              </a:spcBef>
              <a:spcAft>
                <a:spcPts val="0"/>
              </a:spcAft>
              <a:buNone/>
              <a:defRPr sz="1800">
                <a:latin typeface="Roboto Black"/>
                <a:ea typeface="Roboto Black"/>
                <a:cs typeface="Roboto Black"/>
                <a:sym typeface="Roboto Black"/>
              </a:defRPr>
            </a:lvl7pPr>
            <a:lvl8pPr lvl="7" rtl="0" algn="r">
              <a:lnSpc>
                <a:spcPct val="100000"/>
              </a:lnSpc>
              <a:spcBef>
                <a:spcPts val="0"/>
              </a:spcBef>
              <a:spcAft>
                <a:spcPts val="0"/>
              </a:spcAft>
              <a:buNone/>
              <a:defRPr sz="1800">
                <a:latin typeface="Roboto Black"/>
                <a:ea typeface="Roboto Black"/>
                <a:cs typeface="Roboto Black"/>
                <a:sym typeface="Roboto Black"/>
              </a:defRPr>
            </a:lvl8pPr>
            <a:lvl9pPr lvl="8" rtl="0" algn="r">
              <a:lnSpc>
                <a:spcPct val="100000"/>
              </a:lnSpc>
              <a:spcBef>
                <a:spcPts val="0"/>
              </a:spcBef>
              <a:spcAft>
                <a:spcPts val="0"/>
              </a:spcAft>
              <a:buNone/>
              <a:defRPr sz="1800">
                <a:latin typeface="Roboto Black"/>
                <a:ea typeface="Roboto Black"/>
                <a:cs typeface="Roboto Black"/>
                <a:sym typeface="Roboto Black"/>
              </a:defRPr>
            </a:lvl9pPr>
          </a:lstStyle>
          <a:p/>
        </p:txBody>
      </p:sp>
      <p:sp>
        <p:nvSpPr>
          <p:cNvPr id="69" name="Google Shape;69;p13"/>
          <p:cNvSpPr txBox="1"/>
          <p:nvPr>
            <p:ph idx="7" type="subTitle"/>
          </p:nvPr>
        </p:nvSpPr>
        <p:spPr>
          <a:xfrm>
            <a:off x="1708525" y="2974472"/>
            <a:ext cx="2367600" cy="38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800">
                <a:latin typeface="Roboto Black"/>
                <a:ea typeface="Roboto Black"/>
                <a:cs typeface="Roboto Black"/>
                <a:sym typeface="Roboto Black"/>
              </a:defRPr>
            </a:lvl1pPr>
            <a:lvl2pPr lvl="1" rtl="0" algn="r">
              <a:lnSpc>
                <a:spcPct val="100000"/>
              </a:lnSpc>
              <a:spcBef>
                <a:spcPts val="0"/>
              </a:spcBef>
              <a:spcAft>
                <a:spcPts val="0"/>
              </a:spcAft>
              <a:buNone/>
              <a:defRPr sz="1800">
                <a:latin typeface="Roboto Black"/>
                <a:ea typeface="Roboto Black"/>
                <a:cs typeface="Roboto Black"/>
                <a:sym typeface="Roboto Black"/>
              </a:defRPr>
            </a:lvl2pPr>
            <a:lvl3pPr lvl="2" rtl="0" algn="r">
              <a:lnSpc>
                <a:spcPct val="100000"/>
              </a:lnSpc>
              <a:spcBef>
                <a:spcPts val="0"/>
              </a:spcBef>
              <a:spcAft>
                <a:spcPts val="0"/>
              </a:spcAft>
              <a:buNone/>
              <a:defRPr sz="1800">
                <a:latin typeface="Roboto Black"/>
                <a:ea typeface="Roboto Black"/>
                <a:cs typeface="Roboto Black"/>
                <a:sym typeface="Roboto Black"/>
              </a:defRPr>
            </a:lvl3pPr>
            <a:lvl4pPr lvl="3" rtl="0" algn="r">
              <a:lnSpc>
                <a:spcPct val="100000"/>
              </a:lnSpc>
              <a:spcBef>
                <a:spcPts val="0"/>
              </a:spcBef>
              <a:spcAft>
                <a:spcPts val="0"/>
              </a:spcAft>
              <a:buNone/>
              <a:defRPr sz="1800">
                <a:latin typeface="Roboto Black"/>
                <a:ea typeface="Roboto Black"/>
                <a:cs typeface="Roboto Black"/>
                <a:sym typeface="Roboto Black"/>
              </a:defRPr>
            </a:lvl4pPr>
            <a:lvl5pPr lvl="4" rtl="0" algn="r">
              <a:lnSpc>
                <a:spcPct val="100000"/>
              </a:lnSpc>
              <a:spcBef>
                <a:spcPts val="0"/>
              </a:spcBef>
              <a:spcAft>
                <a:spcPts val="0"/>
              </a:spcAft>
              <a:buNone/>
              <a:defRPr sz="1800">
                <a:latin typeface="Roboto Black"/>
                <a:ea typeface="Roboto Black"/>
                <a:cs typeface="Roboto Black"/>
                <a:sym typeface="Roboto Black"/>
              </a:defRPr>
            </a:lvl5pPr>
            <a:lvl6pPr lvl="5" rtl="0" algn="r">
              <a:lnSpc>
                <a:spcPct val="100000"/>
              </a:lnSpc>
              <a:spcBef>
                <a:spcPts val="0"/>
              </a:spcBef>
              <a:spcAft>
                <a:spcPts val="0"/>
              </a:spcAft>
              <a:buNone/>
              <a:defRPr sz="1800">
                <a:latin typeface="Roboto Black"/>
                <a:ea typeface="Roboto Black"/>
                <a:cs typeface="Roboto Black"/>
                <a:sym typeface="Roboto Black"/>
              </a:defRPr>
            </a:lvl6pPr>
            <a:lvl7pPr lvl="6" rtl="0" algn="r">
              <a:lnSpc>
                <a:spcPct val="100000"/>
              </a:lnSpc>
              <a:spcBef>
                <a:spcPts val="0"/>
              </a:spcBef>
              <a:spcAft>
                <a:spcPts val="0"/>
              </a:spcAft>
              <a:buNone/>
              <a:defRPr sz="1800">
                <a:latin typeface="Roboto Black"/>
                <a:ea typeface="Roboto Black"/>
                <a:cs typeface="Roboto Black"/>
                <a:sym typeface="Roboto Black"/>
              </a:defRPr>
            </a:lvl7pPr>
            <a:lvl8pPr lvl="7" rtl="0" algn="r">
              <a:lnSpc>
                <a:spcPct val="100000"/>
              </a:lnSpc>
              <a:spcBef>
                <a:spcPts val="0"/>
              </a:spcBef>
              <a:spcAft>
                <a:spcPts val="0"/>
              </a:spcAft>
              <a:buNone/>
              <a:defRPr sz="1800">
                <a:latin typeface="Roboto Black"/>
                <a:ea typeface="Roboto Black"/>
                <a:cs typeface="Roboto Black"/>
                <a:sym typeface="Roboto Black"/>
              </a:defRPr>
            </a:lvl8pPr>
            <a:lvl9pPr lvl="8" rtl="0" algn="r">
              <a:lnSpc>
                <a:spcPct val="100000"/>
              </a:lnSpc>
              <a:spcBef>
                <a:spcPts val="0"/>
              </a:spcBef>
              <a:spcAft>
                <a:spcPts val="0"/>
              </a:spcAft>
              <a:buNone/>
              <a:defRPr sz="1800">
                <a:latin typeface="Roboto Black"/>
                <a:ea typeface="Roboto Black"/>
                <a:cs typeface="Roboto Black"/>
                <a:sym typeface="Roboto Black"/>
              </a:defRPr>
            </a:lvl9pPr>
          </a:lstStyle>
          <a:p/>
        </p:txBody>
      </p:sp>
      <p:sp>
        <p:nvSpPr>
          <p:cNvPr id="70" name="Google Shape;70;p13"/>
          <p:cNvSpPr txBox="1"/>
          <p:nvPr>
            <p:ph idx="8" type="subTitle"/>
          </p:nvPr>
        </p:nvSpPr>
        <p:spPr>
          <a:xfrm>
            <a:off x="5067975" y="2154524"/>
            <a:ext cx="23676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latin typeface="Roboto Black"/>
                <a:ea typeface="Roboto Black"/>
                <a:cs typeface="Roboto Black"/>
                <a:sym typeface="Roboto Black"/>
              </a:defRPr>
            </a:lvl1pPr>
            <a:lvl2pPr lvl="1" rtl="0">
              <a:lnSpc>
                <a:spcPct val="100000"/>
              </a:lnSpc>
              <a:spcBef>
                <a:spcPts val="0"/>
              </a:spcBef>
              <a:spcAft>
                <a:spcPts val="0"/>
              </a:spcAft>
              <a:buNone/>
              <a:defRPr sz="1800">
                <a:latin typeface="Roboto Black"/>
                <a:ea typeface="Roboto Black"/>
                <a:cs typeface="Roboto Black"/>
                <a:sym typeface="Roboto Black"/>
              </a:defRPr>
            </a:lvl2pPr>
            <a:lvl3pPr lvl="2" rtl="0">
              <a:lnSpc>
                <a:spcPct val="100000"/>
              </a:lnSpc>
              <a:spcBef>
                <a:spcPts val="0"/>
              </a:spcBef>
              <a:spcAft>
                <a:spcPts val="0"/>
              </a:spcAft>
              <a:buNone/>
              <a:defRPr sz="1800">
                <a:latin typeface="Roboto Black"/>
                <a:ea typeface="Roboto Black"/>
                <a:cs typeface="Roboto Black"/>
                <a:sym typeface="Roboto Black"/>
              </a:defRPr>
            </a:lvl3pPr>
            <a:lvl4pPr lvl="3" rtl="0">
              <a:lnSpc>
                <a:spcPct val="100000"/>
              </a:lnSpc>
              <a:spcBef>
                <a:spcPts val="0"/>
              </a:spcBef>
              <a:spcAft>
                <a:spcPts val="0"/>
              </a:spcAft>
              <a:buNone/>
              <a:defRPr sz="1800">
                <a:latin typeface="Roboto Black"/>
                <a:ea typeface="Roboto Black"/>
                <a:cs typeface="Roboto Black"/>
                <a:sym typeface="Roboto Black"/>
              </a:defRPr>
            </a:lvl4pPr>
            <a:lvl5pPr lvl="4" rtl="0">
              <a:lnSpc>
                <a:spcPct val="100000"/>
              </a:lnSpc>
              <a:spcBef>
                <a:spcPts val="0"/>
              </a:spcBef>
              <a:spcAft>
                <a:spcPts val="0"/>
              </a:spcAft>
              <a:buNone/>
              <a:defRPr sz="1800">
                <a:latin typeface="Roboto Black"/>
                <a:ea typeface="Roboto Black"/>
                <a:cs typeface="Roboto Black"/>
                <a:sym typeface="Roboto Black"/>
              </a:defRPr>
            </a:lvl5pPr>
            <a:lvl6pPr lvl="5" rtl="0">
              <a:lnSpc>
                <a:spcPct val="100000"/>
              </a:lnSpc>
              <a:spcBef>
                <a:spcPts val="0"/>
              </a:spcBef>
              <a:spcAft>
                <a:spcPts val="0"/>
              </a:spcAft>
              <a:buNone/>
              <a:defRPr sz="1800">
                <a:latin typeface="Roboto Black"/>
                <a:ea typeface="Roboto Black"/>
                <a:cs typeface="Roboto Black"/>
                <a:sym typeface="Roboto Black"/>
              </a:defRPr>
            </a:lvl6pPr>
            <a:lvl7pPr lvl="6" rtl="0">
              <a:lnSpc>
                <a:spcPct val="100000"/>
              </a:lnSpc>
              <a:spcBef>
                <a:spcPts val="0"/>
              </a:spcBef>
              <a:spcAft>
                <a:spcPts val="0"/>
              </a:spcAft>
              <a:buNone/>
              <a:defRPr sz="1800">
                <a:latin typeface="Roboto Black"/>
                <a:ea typeface="Roboto Black"/>
                <a:cs typeface="Roboto Black"/>
                <a:sym typeface="Roboto Black"/>
              </a:defRPr>
            </a:lvl7pPr>
            <a:lvl8pPr lvl="7" rtl="0">
              <a:lnSpc>
                <a:spcPct val="100000"/>
              </a:lnSpc>
              <a:spcBef>
                <a:spcPts val="0"/>
              </a:spcBef>
              <a:spcAft>
                <a:spcPts val="0"/>
              </a:spcAft>
              <a:buNone/>
              <a:defRPr sz="1800">
                <a:latin typeface="Roboto Black"/>
                <a:ea typeface="Roboto Black"/>
                <a:cs typeface="Roboto Black"/>
                <a:sym typeface="Roboto Black"/>
              </a:defRPr>
            </a:lvl8pPr>
            <a:lvl9pPr lvl="8" rtl="0">
              <a:lnSpc>
                <a:spcPct val="100000"/>
              </a:lnSpc>
              <a:spcBef>
                <a:spcPts val="0"/>
              </a:spcBef>
              <a:spcAft>
                <a:spcPts val="0"/>
              </a:spcAft>
              <a:buNone/>
              <a:defRPr sz="1800">
                <a:latin typeface="Roboto Black"/>
                <a:ea typeface="Roboto Black"/>
                <a:cs typeface="Roboto Black"/>
                <a:sym typeface="Roboto Black"/>
              </a:defRPr>
            </a:lvl9pPr>
          </a:lstStyle>
          <a:p/>
        </p:txBody>
      </p:sp>
      <p:sp>
        <p:nvSpPr>
          <p:cNvPr id="71" name="Google Shape;71;p13"/>
          <p:cNvSpPr txBox="1"/>
          <p:nvPr>
            <p:ph idx="9" type="subTitle"/>
          </p:nvPr>
        </p:nvSpPr>
        <p:spPr>
          <a:xfrm>
            <a:off x="5067975" y="4117156"/>
            <a:ext cx="236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72" name="Google Shape;72;p13"/>
          <p:cNvSpPr txBox="1"/>
          <p:nvPr>
            <p:ph hasCustomPrompt="1" idx="13" type="title"/>
          </p:nvPr>
        </p:nvSpPr>
        <p:spPr>
          <a:xfrm>
            <a:off x="4204356" y="4060366"/>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73" name="Google Shape;73;p13"/>
          <p:cNvSpPr txBox="1"/>
          <p:nvPr>
            <p:ph idx="14" type="subTitle"/>
          </p:nvPr>
        </p:nvSpPr>
        <p:spPr>
          <a:xfrm>
            <a:off x="5067975" y="3794421"/>
            <a:ext cx="23676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latin typeface="Roboto Black"/>
                <a:ea typeface="Roboto Black"/>
                <a:cs typeface="Roboto Black"/>
                <a:sym typeface="Roboto Black"/>
              </a:defRPr>
            </a:lvl1pPr>
            <a:lvl2pPr lvl="1" rtl="0">
              <a:lnSpc>
                <a:spcPct val="100000"/>
              </a:lnSpc>
              <a:spcBef>
                <a:spcPts val="0"/>
              </a:spcBef>
              <a:spcAft>
                <a:spcPts val="0"/>
              </a:spcAft>
              <a:buNone/>
              <a:defRPr sz="1800">
                <a:latin typeface="Roboto Black"/>
                <a:ea typeface="Roboto Black"/>
                <a:cs typeface="Roboto Black"/>
                <a:sym typeface="Roboto Black"/>
              </a:defRPr>
            </a:lvl2pPr>
            <a:lvl3pPr lvl="2" rtl="0">
              <a:lnSpc>
                <a:spcPct val="100000"/>
              </a:lnSpc>
              <a:spcBef>
                <a:spcPts val="0"/>
              </a:spcBef>
              <a:spcAft>
                <a:spcPts val="0"/>
              </a:spcAft>
              <a:buNone/>
              <a:defRPr sz="1800">
                <a:latin typeface="Roboto Black"/>
                <a:ea typeface="Roboto Black"/>
                <a:cs typeface="Roboto Black"/>
                <a:sym typeface="Roboto Black"/>
              </a:defRPr>
            </a:lvl3pPr>
            <a:lvl4pPr lvl="3" rtl="0">
              <a:lnSpc>
                <a:spcPct val="100000"/>
              </a:lnSpc>
              <a:spcBef>
                <a:spcPts val="0"/>
              </a:spcBef>
              <a:spcAft>
                <a:spcPts val="0"/>
              </a:spcAft>
              <a:buNone/>
              <a:defRPr sz="1800">
                <a:latin typeface="Roboto Black"/>
                <a:ea typeface="Roboto Black"/>
                <a:cs typeface="Roboto Black"/>
                <a:sym typeface="Roboto Black"/>
              </a:defRPr>
            </a:lvl4pPr>
            <a:lvl5pPr lvl="4" rtl="0">
              <a:lnSpc>
                <a:spcPct val="100000"/>
              </a:lnSpc>
              <a:spcBef>
                <a:spcPts val="0"/>
              </a:spcBef>
              <a:spcAft>
                <a:spcPts val="0"/>
              </a:spcAft>
              <a:buNone/>
              <a:defRPr sz="1800">
                <a:latin typeface="Roboto Black"/>
                <a:ea typeface="Roboto Black"/>
                <a:cs typeface="Roboto Black"/>
                <a:sym typeface="Roboto Black"/>
              </a:defRPr>
            </a:lvl5pPr>
            <a:lvl6pPr lvl="5" rtl="0">
              <a:lnSpc>
                <a:spcPct val="100000"/>
              </a:lnSpc>
              <a:spcBef>
                <a:spcPts val="0"/>
              </a:spcBef>
              <a:spcAft>
                <a:spcPts val="0"/>
              </a:spcAft>
              <a:buNone/>
              <a:defRPr sz="1800">
                <a:latin typeface="Roboto Black"/>
                <a:ea typeface="Roboto Black"/>
                <a:cs typeface="Roboto Black"/>
                <a:sym typeface="Roboto Black"/>
              </a:defRPr>
            </a:lvl6pPr>
            <a:lvl7pPr lvl="6" rtl="0">
              <a:lnSpc>
                <a:spcPct val="100000"/>
              </a:lnSpc>
              <a:spcBef>
                <a:spcPts val="0"/>
              </a:spcBef>
              <a:spcAft>
                <a:spcPts val="0"/>
              </a:spcAft>
              <a:buNone/>
              <a:defRPr sz="1800">
                <a:latin typeface="Roboto Black"/>
                <a:ea typeface="Roboto Black"/>
                <a:cs typeface="Roboto Black"/>
                <a:sym typeface="Roboto Black"/>
              </a:defRPr>
            </a:lvl7pPr>
            <a:lvl8pPr lvl="7" rtl="0">
              <a:lnSpc>
                <a:spcPct val="100000"/>
              </a:lnSpc>
              <a:spcBef>
                <a:spcPts val="0"/>
              </a:spcBef>
              <a:spcAft>
                <a:spcPts val="0"/>
              </a:spcAft>
              <a:buNone/>
              <a:defRPr sz="1800">
                <a:latin typeface="Roboto Black"/>
                <a:ea typeface="Roboto Black"/>
                <a:cs typeface="Roboto Black"/>
                <a:sym typeface="Roboto Black"/>
              </a:defRPr>
            </a:lvl8pPr>
            <a:lvl9pPr lvl="8" rtl="0">
              <a:lnSpc>
                <a:spcPct val="100000"/>
              </a:lnSpc>
              <a:spcBef>
                <a:spcPts val="0"/>
              </a:spcBef>
              <a:spcAft>
                <a:spcPts val="0"/>
              </a:spcAft>
              <a:buNone/>
              <a:defRPr sz="1800">
                <a:latin typeface="Roboto Black"/>
                <a:ea typeface="Roboto Black"/>
                <a:cs typeface="Roboto Black"/>
                <a:sym typeface="Roboto Black"/>
              </a:defRPr>
            </a:lvl9pPr>
          </a:lstStyle>
          <a:p/>
        </p:txBody>
      </p:sp>
      <p:sp>
        <p:nvSpPr>
          <p:cNvPr id="74" name="Google Shape;74;p13"/>
          <p:cNvSpPr txBox="1"/>
          <p:nvPr>
            <p:ph idx="15" type="title"/>
          </p:nvPr>
        </p:nvSpPr>
        <p:spPr>
          <a:xfrm>
            <a:off x="723300" y="445025"/>
            <a:ext cx="7697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5" name="Google Shape;75;p13"/>
          <p:cNvSpPr/>
          <p:nvPr/>
        </p:nvSpPr>
        <p:spPr>
          <a:xfrm>
            <a:off x="-305350" y="1904994"/>
            <a:ext cx="2013550" cy="3309375"/>
          </a:xfrm>
          <a:custGeom>
            <a:rect b="b" l="l" r="r" t="t"/>
            <a:pathLst>
              <a:path extrusionOk="0" h="132375" w="80542">
                <a:moveTo>
                  <a:pt x="80542" y="132375"/>
                </a:moveTo>
                <a:cubicBezTo>
                  <a:pt x="75359" y="125996"/>
                  <a:pt x="52498" y="109515"/>
                  <a:pt x="49441" y="94098"/>
                </a:cubicBezTo>
                <a:cubicBezTo>
                  <a:pt x="46384" y="78681"/>
                  <a:pt x="70441" y="55555"/>
                  <a:pt x="62201" y="39872"/>
                </a:cubicBezTo>
                <a:cubicBezTo>
                  <a:pt x="53961" y="24189"/>
                  <a:pt x="10367" y="6645"/>
                  <a:pt x="0" y="0"/>
                </a:cubicBezTo>
              </a:path>
            </a:pathLst>
          </a:custGeom>
          <a:noFill/>
          <a:ln cap="rnd" cmpd="sng" w="9525">
            <a:solidFill>
              <a:schemeClr val="dk1"/>
            </a:solidFill>
            <a:prstDash val="dash"/>
            <a:round/>
            <a:headEnd len="med" w="med" type="none"/>
            <a:tailEnd len="med" w="med" type="none"/>
          </a:ln>
        </p:spPr>
      </p:sp>
      <p:sp>
        <p:nvSpPr>
          <p:cNvPr id="76" name="Google Shape;76;p13"/>
          <p:cNvSpPr/>
          <p:nvPr/>
        </p:nvSpPr>
        <p:spPr>
          <a:xfrm>
            <a:off x="7435800" y="-70869"/>
            <a:ext cx="2013550" cy="3309375"/>
          </a:xfrm>
          <a:custGeom>
            <a:rect b="b" l="l" r="r" t="t"/>
            <a:pathLst>
              <a:path extrusionOk="0" h="132375" w="80542">
                <a:moveTo>
                  <a:pt x="80542" y="132375"/>
                </a:moveTo>
                <a:cubicBezTo>
                  <a:pt x="75359" y="125996"/>
                  <a:pt x="52498" y="109515"/>
                  <a:pt x="49441" y="94098"/>
                </a:cubicBezTo>
                <a:cubicBezTo>
                  <a:pt x="46384" y="78681"/>
                  <a:pt x="70441" y="55555"/>
                  <a:pt x="62201" y="39872"/>
                </a:cubicBezTo>
                <a:cubicBezTo>
                  <a:pt x="53961" y="24189"/>
                  <a:pt x="10367" y="6645"/>
                  <a:pt x="0" y="0"/>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7" name="Shape 77"/>
        <p:cNvGrpSpPr/>
        <p:nvPr/>
      </p:nvGrpSpPr>
      <p:grpSpPr>
        <a:xfrm>
          <a:off x="0" y="0"/>
          <a:ext cx="0" cy="0"/>
          <a:chOff x="0" y="0"/>
          <a:chExt cx="0" cy="0"/>
        </a:xfrm>
      </p:grpSpPr>
      <p:sp>
        <p:nvSpPr>
          <p:cNvPr id="78" name="Google Shape;78;p14"/>
          <p:cNvSpPr txBox="1"/>
          <p:nvPr>
            <p:ph idx="1" type="subTitle"/>
          </p:nvPr>
        </p:nvSpPr>
        <p:spPr>
          <a:xfrm>
            <a:off x="6049800" y="3134874"/>
            <a:ext cx="22185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Roboto Black"/>
                <a:ea typeface="Roboto Black"/>
                <a:cs typeface="Roboto Black"/>
                <a:sym typeface="Roboto Black"/>
              </a:defRPr>
            </a:lvl1pPr>
            <a:lvl2pPr lvl="1" rtl="0" algn="ctr">
              <a:lnSpc>
                <a:spcPct val="100000"/>
              </a:lnSpc>
              <a:spcBef>
                <a:spcPts val="0"/>
              </a:spcBef>
              <a:spcAft>
                <a:spcPts val="0"/>
              </a:spcAft>
              <a:buNone/>
              <a:defRPr>
                <a:latin typeface="Roboto Black"/>
                <a:ea typeface="Roboto Black"/>
                <a:cs typeface="Roboto Black"/>
                <a:sym typeface="Roboto Black"/>
              </a:defRPr>
            </a:lvl2pPr>
            <a:lvl3pPr lvl="2" rtl="0" algn="ctr">
              <a:lnSpc>
                <a:spcPct val="100000"/>
              </a:lnSpc>
              <a:spcBef>
                <a:spcPts val="0"/>
              </a:spcBef>
              <a:spcAft>
                <a:spcPts val="0"/>
              </a:spcAft>
              <a:buNone/>
              <a:defRPr>
                <a:latin typeface="Roboto Black"/>
                <a:ea typeface="Roboto Black"/>
                <a:cs typeface="Roboto Black"/>
                <a:sym typeface="Roboto Black"/>
              </a:defRPr>
            </a:lvl3pPr>
            <a:lvl4pPr lvl="3" rtl="0" algn="ctr">
              <a:lnSpc>
                <a:spcPct val="100000"/>
              </a:lnSpc>
              <a:spcBef>
                <a:spcPts val="0"/>
              </a:spcBef>
              <a:spcAft>
                <a:spcPts val="0"/>
              </a:spcAft>
              <a:buNone/>
              <a:defRPr>
                <a:latin typeface="Roboto Black"/>
                <a:ea typeface="Roboto Black"/>
                <a:cs typeface="Roboto Black"/>
                <a:sym typeface="Roboto Black"/>
              </a:defRPr>
            </a:lvl4pPr>
            <a:lvl5pPr lvl="4" rtl="0" algn="ctr">
              <a:lnSpc>
                <a:spcPct val="100000"/>
              </a:lnSpc>
              <a:spcBef>
                <a:spcPts val="0"/>
              </a:spcBef>
              <a:spcAft>
                <a:spcPts val="0"/>
              </a:spcAft>
              <a:buNone/>
              <a:defRPr>
                <a:latin typeface="Roboto Black"/>
                <a:ea typeface="Roboto Black"/>
                <a:cs typeface="Roboto Black"/>
                <a:sym typeface="Roboto Black"/>
              </a:defRPr>
            </a:lvl5pPr>
            <a:lvl6pPr lvl="5" rtl="0" algn="ctr">
              <a:lnSpc>
                <a:spcPct val="100000"/>
              </a:lnSpc>
              <a:spcBef>
                <a:spcPts val="0"/>
              </a:spcBef>
              <a:spcAft>
                <a:spcPts val="0"/>
              </a:spcAft>
              <a:buNone/>
              <a:defRPr>
                <a:latin typeface="Roboto Black"/>
                <a:ea typeface="Roboto Black"/>
                <a:cs typeface="Roboto Black"/>
                <a:sym typeface="Roboto Black"/>
              </a:defRPr>
            </a:lvl6pPr>
            <a:lvl7pPr lvl="6" rtl="0" algn="ctr">
              <a:lnSpc>
                <a:spcPct val="100000"/>
              </a:lnSpc>
              <a:spcBef>
                <a:spcPts val="0"/>
              </a:spcBef>
              <a:spcAft>
                <a:spcPts val="0"/>
              </a:spcAft>
              <a:buNone/>
              <a:defRPr>
                <a:latin typeface="Roboto Black"/>
                <a:ea typeface="Roboto Black"/>
                <a:cs typeface="Roboto Black"/>
                <a:sym typeface="Roboto Black"/>
              </a:defRPr>
            </a:lvl7pPr>
            <a:lvl8pPr lvl="7" rtl="0" algn="ctr">
              <a:lnSpc>
                <a:spcPct val="100000"/>
              </a:lnSpc>
              <a:spcBef>
                <a:spcPts val="0"/>
              </a:spcBef>
              <a:spcAft>
                <a:spcPts val="0"/>
              </a:spcAft>
              <a:buNone/>
              <a:defRPr>
                <a:latin typeface="Roboto Black"/>
                <a:ea typeface="Roboto Black"/>
                <a:cs typeface="Roboto Black"/>
                <a:sym typeface="Roboto Black"/>
              </a:defRPr>
            </a:lvl8pPr>
            <a:lvl9pPr lvl="8" rtl="0" algn="ctr">
              <a:lnSpc>
                <a:spcPct val="100000"/>
              </a:lnSpc>
              <a:spcBef>
                <a:spcPts val="0"/>
              </a:spcBef>
              <a:spcAft>
                <a:spcPts val="0"/>
              </a:spcAft>
              <a:buNone/>
              <a:defRPr>
                <a:latin typeface="Roboto Black"/>
                <a:ea typeface="Roboto Black"/>
                <a:cs typeface="Roboto Black"/>
                <a:sym typeface="Roboto Black"/>
              </a:defRPr>
            </a:lvl9pPr>
          </a:lstStyle>
          <a:p/>
        </p:txBody>
      </p:sp>
      <p:sp>
        <p:nvSpPr>
          <p:cNvPr id="79" name="Google Shape;79;p14"/>
          <p:cNvSpPr txBox="1"/>
          <p:nvPr>
            <p:ph idx="2" type="subTitle"/>
          </p:nvPr>
        </p:nvSpPr>
        <p:spPr>
          <a:xfrm>
            <a:off x="6049800" y="3457599"/>
            <a:ext cx="2218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80" name="Google Shape;80;p14"/>
          <p:cNvSpPr txBox="1"/>
          <p:nvPr>
            <p:ph idx="3" type="subTitle"/>
          </p:nvPr>
        </p:nvSpPr>
        <p:spPr>
          <a:xfrm>
            <a:off x="3462750" y="3134874"/>
            <a:ext cx="22185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Roboto Black"/>
                <a:ea typeface="Roboto Black"/>
                <a:cs typeface="Roboto Black"/>
                <a:sym typeface="Roboto Black"/>
              </a:defRPr>
            </a:lvl1pPr>
            <a:lvl2pPr lvl="1" rtl="0" algn="ctr">
              <a:lnSpc>
                <a:spcPct val="100000"/>
              </a:lnSpc>
              <a:spcBef>
                <a:spcPts val="0"/>
              </a:spcBef>
              <a:spcAft>
                <a:spcPts val="0"/>
              </a:spcAft>
              <a:buNone/>
              <a:defRPr>
                <a:latin typeface="Roboto Black"/>
                <a:ea typeface="Roboto Black"/>
                <a:cs typeface="Roboto Black"/>
                <a:sym typeface="Roboto Black"/>
              </a:defRPr>
            </a:lvl2pPr>
            <a:lvl3pPr lvl="2" rtl="0" algn="ctr">
              <a:lnSpc>
                <a:spcPct val="100000"/>
              </a:lnSpc>
              <a:spcBef>
                <a:spcPts val="0"/>
              </a:spcBef>
              <a:spcAft>
                <a:spcPts val="0"/>
              </a:spcAft>
              <a:buNone/>
              <a:defRPr>
                <a:latin typeface="Roboto Black"/>
                <a:ea typeface="Roboto Black"/>
                <a:cs typeface="Roboto Black"/>
                <a:sym typeface="Roboto Black"/>
              </a:defRPr>
            </a:lvl3pPr>
            <a:lvl4pPr lvl="3" rtl="0" algn="ctr">
              <a:lnSpc>
                <a:spcPct val="100000"/>
              </a:lnSpc>
              <a:spcBef>
                <a:spcPts val="0"/>
              </a:spcBef>
              <a:spcAft>
                <a:spcPts val="0"/>
              </a:spcAft>
              <a:buNone/>
              <a:defRPr>
                <a:latin typeface="Roboto Black"/>
                <a:ea typeface="Roboto Black"/>
                <a:cs typeface="Roboto Black"/>
                <a:sym typeface="Roboto Black"/>
              </a:defRPr>
            </a:lvl4pPr>
            <a:lvl5pPr lvl="4" rtl="0" algn="ctr">
              <a:lnSpc>
                <a:spcPct val="100000"/>
              </a:lnSpc>
              <a:spcBef>
                <a:spcPts val="0"/>
              </a:spcBef>
              <a:spcAft>
                <a:spcPts val="0"/>
              </a:spcAft>
              <a:buNone/>
              <a:defRPr>
                <a:latin typeface="Roboto Black"/>
                <a:ea typeface="Roboto Black"/>
                <a:cs typeface="Roboto Black"/>
                <a:sym typeface="Roboto Black"/>
              </a:defRPr>
            </a:lvl5pPr>
            <a:lvl6pPr lvl="5" rtl="0" algn="ctr">
              <a:lnSpc>
                <a:spcPct val="100000"/>
              </a:lnSpc>
              <a:spcBef>
                <a:spcPts val="0"/>
              </a:spcBef>
              <a:spcAft>
                <a:spcPts val="0"/>
              </a:spcAft>
              <a:buNone/>
              <a:defRPr>
                <a:latin typeface="Roboto Black"/>
                <a:ea typeface="Roboto Black"/>
                <a:cs typeface="Roboto Black"/>
                <a:sym typeface="Roboto Black"/>
              </a:defRPr>
            </a:lvl6pPr>
            <a:lvl7pPr lvl="6" rtl="0" algn="ctr">
              <a:lnSpc>
                <a:spcPct val="100000"/>
              </a:lnSpc>
              <a:spcBef>
                <a:spcPts val="0"/>
              </a:spcBef>
              <a:spcAft>
                <a:spcPts val="0"/>
              </a:spcAft>
              <a:buNone/>
              <a:defRPr>
                <a:latin typeface="Roboto Black"/>
                <a:ea typeface="Roboto Black"/>
                <a:cs typeface="Roboto Black"/>
                <a:sym typeface="Roboto Black"/>
              </a:defRPr>
            </a:lvl7pPr>
            <a:lvl8pPr lvl="7" rtl="0" algn="ctr">
              <a:lnSpc>
                <a:spcPct val="100000"/>
              </a:lnSpc>
              <a:spcBef>
                <a:spcPts val="0"/>
              </a:spcBef>
              <a:spcAft>
                <a:spcPts val="0"/>
              </a:spcAft>
              <a:buNone/>
              <a:defRPr>
                <a:latin typeface="Roboto Black"/>
                <a:ea typeface="Roboto Black"/>
                <a:cs typeface="Roboto Black"/>
                <a:sym typeface="Roboto Black"/>
              </a:defRPr>
            </a:lvl8pPr>
            <a:lvl9pPr lvl="8" rtl="0" algn="ctr">
              <a:lnSpc>
                <a:spcPct val="100000"/>
              </a:lnSpc>
              <a:spcBef>
                <a:spcPts val="0"/>
              </a:spcBef>
              <a:spcAft>
                <a:spcPts val="0"/>
              </a:spcAft>
              <a:buNone/>
              <a:defRPr>
                <a:latin typeface="Roboto Black"/>
                <a:ea typeface="Roboto Black"/>
                <a:cs typeface="Roboto Black"/>
                <a:sym typeface="Roboto Black"/>
              </a:defRPr>
            </a:lvl9pPr>
          </a:lstStyle>
          <a:p/>
        </p:txBody>
      </p:sp>
      <p:sp>
        <p:nvSpPr>
          <p:cNvPr id="81" name="Google Shape;81;p14"/>
          <p:cNvSpPr txBox="1"/>
          <p:nvPr>
            <p:ph idx="4" type="subTitle"/>
          </p:nvPr>
        </p:nvSpPr>
        <p:spPr>
          <a:xfrm>
            <a:off x="3462750" y="3457599"/>
            <a:ext cx="2218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82" name="Google Shape;82;p14"/>
          <p:cNvSpPr txBox="1"/>
          <p:nvPr>
            <p:ph idx="5" type="subTitle"/>
          </p:nvPr>
        </p:nvSpPr>
        <p:spPr>
          <a:xfrm>
            <a:off x="875575" y="3134874"/>
            <a:ext cx="22185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Roboto Black"/>
                <a:ea typeface="Roboto Black"/>
                <a:cs typeface="Roboto Black"/>
                <a:sym typeface="Roboto Black"/>
              </a:defRPr>
            </a:lvl1pPr>
            <a:lvl2pPr lvl="1" rtl="0" algn="ctr">
              <a:lnSpc>
                <a:spcPct val="100000"/>
              </a:lnSpc>
              <a:spcBef>
                <a:spcPts val="0"/>
              </a:spcBef>
              <a:spcAft>
                <a:spcPts val="0"/>
              </a:spcAft>
              <a:buNone/>
              <a:defRPr>
                <a:latin typeface="Roboto Black"/>
                <a:ea typeface="Roboto Black"/>
                <a:cs typeface="Roboto Black"/>
                <a:sym typeface="Roboto Black"/>
              </a:defRPr>
            </a:lvl2pPr>
            <a:lvl3pPr lvl="2" rtl="0" algn="ctr">
              <a:lnSpc>
                <a:spcPct val="100000"/>
              </a:lnSpc>
              <a:spcBef>
                <a:spcPts val="0"/>
              </a:spcBef>
              <a:spcAft>
                <a:spcPts val="0"/>
              </a:spcAft>
              <a:buNone/>
              <a:defRPr>
                <a:latin typeface="Roboto Black"/>
                <a:ea typeface="Roboto Black"/>
                <a:cs typeface="Roboto Black"/>
                <a:sym typeface="Roboto Black"/>
              </a:defRPr>
            </a:lvl3pPr>
            <a:lvl4pPr lvl="3" rtl="0" algn="ctr">
              <a:lnSpc>
                <a:spcPct val="100000"/>
              </a:lnSpc>
              <a:spcBef>
                <a:spcPts val="0"/>
              </a:spcBef>
              <a:spcAft>
                <a:spcPts val="0"/>
              </a:spcAft>
              <a:buNone/>
              <a:defRPr>
                <a:latin typeface="Roboto Black"/>
                <a:ea typeface="Roboto Black"/>
                <a:cs typeface="Roboto Black"/>
                <a:sym typeface="Roboto Black"/>
              </a:defRPr>
            </a:lvl4pPr>
            <a:lvl5pPr lvl="4" rtl="0" algn="ctr">
              <a:lnSpc>
                <a:spcPct val="100000"/>
              </a:lnSpc>
              <a:spcBef>
                <a:spcPts val="0"/>
              </a:spcBef>
              <a:spcAft>
                <a:spcPts val="0"/>
              </a:spcAft>
              <a:buNone/>
              <a:defRPr>
                <a:latin typeface="Roboto Black"/>
                <a:ea typeface="Roboto Black"/>
                <a:cs typeface="Roboto Black"/>
                <a:sym typeface="Roboto Black"/>
              </a:defRPr>
            </a:lvl5pPr>
            <a:lvl6pPr lvl="5" rtl="0" algn="ctr">
              <a:lnSpc>
                <a:spcPct val="100000"/>
              </a:lnSpc>
              <a:spcBef>
                <a:spcPts val="0"/>
              </a:spcBef>
              <a:spcAft>
                <a:spcPts val="0"/>
              </a:spcAft>
              <a:buNone/>
              <a:defRPr>
                <a:latin typeface="Roboto Black"/>
                <a:ea typeface="Roboto Black"/>
                <a:cs typeface="Roboto Black"/>
                <a:sym typeface="Roboto Black"/>
              </a:defRPr>
            </a:lvl6pPr>
            <a:lvl7pPr lvl="6" rtl="0" algn="ctr">
              <a:lnSpc>
                <a:spcPct val="100000"/>
              </a:lnSpc>
              <a:spcBef>
                <a:spcPts val="0"/>
              </a:spcBef>
              <a:spcAft>
                <a:spcPts val="0"/>
              </a:spcAft>
              <a:buNone/>
              <a:defRPr>
                <a:latin typeface="Roboto Black"/>
                <a:ea typeface="Roboto Black"/>
                <a:cs typeface="Roboto Black"/>
                <a:sym typeface="Roboto Black"/>
              </a:defRPr>
            </a:lvl7pPr>
            <a:lvl8pPr lvl="7" rtl="0" algn="ctr">
              <a:lnSpc>
                <a:spcPct val="100000"/>
              </a:lnSpc>
              <a:spcBef>
                <a:spcPts val="0"/>
              </a:spcBef>
              <a:spcAft>
                <a:spcPts val="0"/>
              </a:spcAft>
              <a:buNone/>
              <a:defRPr>
                <a:latin typeface="Roboto Black"/>
                <a:ea typeface="Roboto Black"/>
                <a:cs typeface="Roboto Black"/>
                <a:sym typeface="Roboto Black"/>
              </a:defRPr>
            </a:lvl8pPr>
            <a:lvl9pPr lvl="8" rtl="0" algn="ctr">
              <a:lnSpc>
                <a:spcPct val="100000"/>
              </a:lnSpc>
              <a:spcBef>
                <a:spcPts val="0"/>
              </a:spcBef>
              <a:spcAft>
                <a:spcPts val="0"/>
              </a:spcAft>
              <a:buNone/>
              <a:defRPr>
                <a:latin typeface="Roboto Black"/>
                <a:ea typeface="Roboto Black"/>
                <a:cs typeface="Roboto Black"/>
                <a:sym typeface="Roboto Black"/>
              </a:defRPr>
            </a:lvl9pPr>
          </a:lstStyle>
          <a:p/>
        </p:txBody>
      </p:sp>
      <p:sp>
        <p:nvSpPr>
          <p:cNvPr id="83" name="Google Shape;83;p14"/>
          <p:cNvSpPr txBox="1"/>
          <p:nvPr>
            <p:ph idx="6" type="subTitle"/>
          </p:nvPr>
        </p:nvSpPr>
        <p:spPr>
          <a:xfrm>
            <a:off x="875575" y="3457599"/>
            <a:ext cx="2218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84" name="Google Shape;84;p14"/>
          <p:cNvSpPr txBox="1"/>
          <p:nvPr>
            <p:ph type="title"/>
          </p:nvPr>
        </p:nvSpPr>
        <p:spPr>
          <a:xfrm>
            <a:off x="723175" y="445025"/>
            <a:ext cx="7697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85" name="Google Shape;85;p14"/>
          <p:cNvGrpSpPr/>
          <p:nvPr/>
        </p:nvGrpSpPr>
        <p:grpSpPr>
          <a:xfrm>
            <a:off x="-552037" y="-798700"/>
            <a:ext cx="10248075" cy="6740900"/>
            <a:chOff x="-552037" y="-798700"/>
            <a:chExt cx="10248075" cy="6740900"/>
          </a:xfrm>
        </p:grpSpPr>
        <p:sp>
          <p:nvSpPr>
            <p:cNvPr id="86" name="Google Shape;86;p14"/>
            <p:cNvSpPr/>
            <p:nvPr/>
          </p:nvSpPr>
          <p:spPr>
            <a:xfrm>
              <a:off x="-552037" y="2592950"/>
              <a:ext cx="2192975" cy="3349250"/>
            </a:xfrm>
            <a:custGeom>
              <a:rect b="b" l="l" r="r" t="t"/>
              <a:pathLst>
                <a:path extrusionOk="0" h="133970" w="87719">
                  <a:moveTo>
                    <a:pt x="0" y="0"/>
                  </a:moveTo>
                  <a:cubicBezTo>
                    <a:pt x="7177" y="6247"/>
                    <a:pt x="37214" y="25668"/>
                    <a:pt x="43062" y="37480"/>
                  </a:cubicBezTo>
                  <a:cubicBezTo>
                    <a:pt x="48910" y="49292"/>
                    <a:pt x="32563" y="62235"/>
                    <a:pt x="35088" y="70874"/>
                  </a:cubicBezTo>
                  <a:cubicBezTo>
                    <a:pt x="37613" y="79513"/>
                    <a:pt x="54227" y="82120"/>
                    <a:pt x="58214" y="89313"/>
                  </a:cubicBezTo>
                  <a:cubicBezTo>
                    <a:pt x="62201" y="96506"/>
                    <a:pt x="54094" y="106591"/>
                    <a:pt x="59011" y="114034"/>
                  </a:cubicBezTo>
                  <a:cubicBezTo>
                    <a:pt x="63929" y="121477"/>
                    <a:pt x="82934" y="130647"/>
                    <a:pt x="87719" y="133970"/>
                  </a:cubicBezTo>
                </a:path>
              </a:pathLst>
            </a:custGeom>
            <a:noFill/>
            <a:ln cap="rnd" cmpd="sng" w="9525">
              <a:solidFill>
                <a:schemeClr val="dk1"/>
              </a:solidFill>
              <a:prstDash val="dash"/>
              <a:round/>
              <a:headEnd len="med" w="med" type="none"/>
              <a:tailEnd len="med" w="med" type="none"/>
            </a:ln>
          </p:spPr>
        </p:sp>
        <p:sp>
          <p:nvSpPr>
            <p:cNvPr id="87" name="Google Shape;87;p14"/>
            <p:cNvSpPr/>
            <p:nvPr/>
          </p:nvSpPr>
          <p:spPr>
            <a:xfrm>
              <a:off x="7503063" y="-798700"/>
              <a:ext cx="2192975" cy="3349250"/>
            </a:xfrm>
            <a:custGeom>
              <a:rect b="b" l="l" r="r" t="t"/>
              <a:pathLst>
                <a:path extrusionOk="0" h="133970" w="87719">
                  <a:moveTo>
                    <a:pt x="0" y="0"/>
                  </a:moveTo>
                  <a:cubicBezTo>
                    <a:pt x="7177" y="6247"/>
                    <a:pt x="37214" y="25668"/>
                    <a:pt x="43062" y="37480"/>
                  </a:cubicBezTo>
                  <a:cubicBezTo>
                    <a:pt x="48910" y="49292"/>
                    <a:pt x="32563" y="62235"/>
                    <a:pt x="35088" y="70874"/>
                  </a:cubicBezTo>
                  <a:cubicBezTo>
                    <a:pt x="37613" y="79513"/>
                    <a:pt x="54227" y="82120"/>
                    <a:pt x="58214" y="89313"/>
                  </a:cubicBezTo>
                  <a:cubicBezTo>
                    <a:pt x="62201" y="96506"/>
                    <a:pt x="54094" y="106591"/>
                    <a:pt x="59011" y="114034"/>
                  </a:cubicBezTo>
                  <a:cubicBezTo>
                    <a:pt x="63929" y="121477"/>
                    <a:pt x="82934" y="130647"/>
                    <a:pt x="87719" y="133970"/>
                  </a:cubicBezTo>
                </a:path>
              </a:pathLst>
            </a:custGeom>
            <a:noFill/>
            <a:ln cap="rnd" cmpd="sng" w="9525">
              <a:solidFill>
                <a:schemeClr val="dk1"/>
              </a:solidFill>
              <a:prstDash val="dash"/>
              <a:round/>
              <a:headEnd len="med" w="med" type="none"/>
              <a:tailEnd len="med" w="med" type="none"/>
            </a:ln>
          </p:spPr>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TITLE_AND_BODY_2">
    <p:bg>
      <p:bgPr>
        <a:solidFill>
          <a:schemeClr val="lt1"/>
        </a:solidFill>
      </p:bgPr>
    </p:bg>
    <p:spTree>
      <p:nvGrpSpPr>
        <p:cNvPr id="88" name="Shape 88"/>
        <p:cNvGrpSpPr/>
        <p:nvPr/>
      </p:nvGrpSpPr>
      <p:grpSpPr>
        <a:xfrm>
          <a:off x="0" y="0"/>
          <a:ext cx="0" cy="0"/>
          <a:chOff x="0" y="0"/>
          <a:chExt cx="0" cy="0"/>
        </a:xfrm>
      </p:grpSpPr>
      <p:sp>
        <p:nvSpPr>
          <p:cNvPr id="89" name="Google Shape;89;p15"/>
          <p:cNvSpPr txBox="1"/>
          <p:nvPr>
            <p:ph type="ctrTitle"/>
          </p:nvPr>
        </p:nvSpPr>
        <p:spPr>
          <a:xfrm flipH="1">
            <a:off x="4819803" y="1271950"/>
            <a:ext cx="3358500" cy="95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0" name="Google Shape;90;p15"/>
          <p:cNvSpPr txBox="1"/>
          <p:nvPr>
            <p:ph idx="1" type="subTitle"/>
          </p:nvPr>
        </p:nvSpPr>
        <p:spPr>
          <a:xfrm flipH="1">
            <a:off x="4819803" y="2243275"/>
            <a:ext cx="3358500" cy="16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91" name="Google Shape;91;p15"/>
          <p:cNvSpPr/>
          <p:nvPr/>
        </p:nvSpPr>
        <p:spPr>
          <a:xfrm>
            <a:off x="6798550" y="3390500"/>
            <a:ext cx="2751175" cy="1973675"/>
          </a:xfrm>
          <a:custGeom>
            <a:rect b="b" l="l" r="r" t="t"/>
            <a:pathLst>
              <a:path extrusionOk="0" h="78947" w="110047">
                <a:moveTo>
                  <a:pt x="110047" y="0"/>
                </a:moveTo>
                <a:cubicBezTo>
                  <a:pt x="104199" y="1728"/>
                  <a:pt x="83998" y="1329"/>
                  <a:pt x="74960" y="10367"/>
                </a:cubicBezTo>
                <a:cubicBezTo>
                  <a:pt x="65922" y="19405"/>
                  <a:pt x="68314" y="42797"/>
                  <a:pt x="55821" y="54227"/>
                </a:cubicBezTo>
                <a:cubicBezTo>
                  <a:pt x="43328" y="65657"/>
                  <a:pt x="9304" y="74827"/>
                  <a:pt x="0" y="78947"/>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TITLE_AND_BODY_2_1">
    <p:bg>
      <p:bgPr>
        <a:solidFill>
          <a:schemeClr val="lt1"/>
        </a:solidFill>
      </p:bgPr>
    </p:bg>
    <p:spTree>
      <p:nvGrpSpPr>
        <p:cNvPr id="92" name="Shape 92"/>
        <p:cNvGrpSpPr/>
        <p:nvPr/>
      </p:nvGrpSpPr>
      <p:grpSpPr>
        <a:xfrm>
          <a:off x="0" y="0"/>
          <a:ext cx="0" cy="0"/>
          <a:chOff x="0" y="0"/>
          <a:chExt cx="0" cy="0"/>
        </a:xfrm>
      </p:grpSpPr>
      <p:sp>
        <p:nvSpPr>
          <p:cNvPr id="93" name="Google Shape;93;p16"/>
          <p:cNvSpPr txBox="1"/>
          <p:nvPr>
            <p:ph type="ctrTitle"/>
          </p:nvPr>
        </p:nvSpPr>
        <p:spPr>
          <a:xfrm flipH="1">
            <a:off x="1193750" y="1238050"/>
            <a:ext cx="3451800" cy="576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4" name="Google Shape;94;p16"/>
          <p:cNvSpPr txBox="1"/>
          <p:nvPr>
            <p:ph idx="1" type="subTitle"/>
          </p:nvPr>
        </p:nvSpPr>
        <p:spPr>
          <a:xfrm flipH="1">
            <a:off x="1193750" y="1828250"/>
            <a:ext cx="3451800" cy="215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95" name="Google Shape;95;p16"/>
          <p:cNvSpPr/>
          <p:nvPr/>
        </p:nvSpPr>
        <p:spPr>
          <a:xfrm>
            <a:off x="7546850" y="-454119"/>
            <a:ext cx="1973675" cy="2751175"/>
          </a:xfrm>
          <a:custGeom>
            <a:rect b="b" l="l" r="r" t="t"/>
            <a:pathLst>
              <a:path extrusionOk="0" h="110047" w="78947">
                <a:moveTo>
                  <a:pt x="0" y="0"/>
                </a:moveTo>
                <a:cubicBezTo>
                  <a:pt x="1950" y="5130"/>
                  <a:pt x="2065" y="21040"/>
                  <a:pt x="11697" y="30779"/>
                </a:cubicBezTo>
                <a:cubicBezTo>
                  <a:pt x="21329" y="40518"/>
                  <a:pt x="46582" y="45224"/>
                  <a:pt x="57790" y="58435"/>
                </a:cubicBezTo>
                <a:cubicBezTo>
                  <a:pt x="68998" y="71646"/>
                  <a:pt x="75421" y="101445"/>
                  <a:pt x="78947" y="110047"/>
                </a:cubicBezTo>
              </a:path>
            </a:pathLst>
          </a:custGeom>
          <a:noFill/>
          <a:ln cap="rnd" cmpd="sng" w="9525">
            <a:solidFill>
              <a:schemeClr val="dk1"/>
            </a:solidFill>
            <a:prstDash val="dash"/>
            <a:round/>
            <a:headEnd len="med" w="med" type="none"/>
            <a:tailEnd len="med" w="med" type="none"/>
          </a:ln>
        </p:spPr>
      </p:sp>
      <p:sp>
        <p:nvSpPr>
          <p:cNvPr id="96" name="Google Shape;96;p16"/>
          <p:cNvSpPr/>
          <p:nvPr/>
        </p:nvSpPr>
        <p:spPr>
          <a:xfrm>
            <a:off x="-376525" y="2846444"/>
            <a:ext cx="1973675" cy="2751175"/>
          </a:xfrm>
          <a:custGeom>
            <a:rect b="b" l="l" r="r" t="t"/>
            <a:pathLst>
              <a:path extrusionOk="0" h="110047" w="78947">
                <a:moveTo>
                  <a:pt x="0" y="0"/>
                </a:moveTo>
                <a:cubicBezTo>
                  <a:pt x="1950" y="5130"/>
                  <a:pt x="2065" y="21040"/>
                  <a:pt x="11697" y="30779"/>
                </a:cubicBezTo>
                <a:cubicBezTo>
                  <a:pt x="21329" y="40518"/>
                  <a:pt x="46582" y="45224"/>
                  <a:pt x="57790" y="58435"/>
                </a:cubicBezTo>
                <a:cubicBezTo>
                  <a:pt x="68998" y="71646"/>
                  <a:pt x="75421" y="101445"/>
                  <a:pt x="78947" y="110047"/>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97" name="Shape 97"/>
        <p:cNvGrpSpPr/>
        <p:nvPr/>
      </p:nvGrpSpPr>
      <p:grpSpPr>
        <a:xfrm>
          <a:off x="0" y="0"/>
          <a:ext cx="0" cy="0"/>
          <a:chOff x="0" y="0"/>
          <a:chExt cx="0" cy="0"/>
        </a:xfrm>
      </p:grpSpPr>
      <p:sp>
        <p:nvSpPr>
          <p:cNvPr id="98" name="Google Shape;98;p17"/>
          <p:cNvSpPr txBox="1"/>
          <p:nvPr>
            <p:ph hasCustomPrompt="1" type="title"/>
          </p:nvPr>
        </p:nvSpPr>
        <p:spPr>
          <a:xfrm>
            <a:off x="3429451" y="2528680"/>
            <a:ext cx="2285100" cy="581100"/>
          </a:xfrm>
          <a:prstGeom prst="rect">
            <a:avLst/>
          </a:prstGeom>
        </p:spPr>
        <p:txBody>
          <a:bodyPr anchorCtr="0" anchor="ctr" bIns="0" lIns="91425" spcFirstLastPara="1" rIns="91425" wrap="square" tIns="0">
            <a:noAutofit/>
          </a:bodyPr>
          <a:lstStyle>
            <a:lvl1pPr lvl="0" rtl="0">
              <a:spcBef>
                <a:spcPts val="0"/>
              </a:spcBef>
              <a:spcAft>
                <a:spcPts val="0"/>
              </a:spcAft>
              <a:buClr>
                <a:srgbClr val="FFFFFF"/>
              </a:buClr>
              <a:buSzPts val="12000"/>
              <a:buNone/>
              <a:defRPr b="0" sz="4800">
                <a:solidFill>
                  <a:srgbClr val="FFFFFF"/>
                </a:solidFill>
                <a:highlight>
                  <a:schemeClr val="accent1"/>
                </a:highlight>
                <a:latin typeface="Lato Black"/>
                <a:ea typeface="Lato Black"/>
                <a:cs typeface="Lato Black"/>
                <a:sym typeface="Lato Black"/>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9" name="Google Shape;99;p17"/>
          <p:cNvSpPr txBox="1"/>
          <p:nvPr>
            <p:ph hasCustomPrompt="1" idx="2" type="title"/>
          </p:nvPr>
        </p:nvSpPr>
        <p:spPr>
          <a:xfrm>
            <a:off x="842376" y="2528680"/>
            <a:ext cx="2285100" cy="581100"/>
          </a:xfrm>
          <a:prstGeom prst="rect">
            <a:avLst/>
          </a:prstGeom>
        </p:spPr>
        <p:txBody>
          <a:bodyPr anchorCtr="0" anchor="ctr" bIns="0" lIns="91425" spcFirstLastPara="1" rIns="91425" wrap="square" tIns="0">
            <a:noAutofit/>
          </a:bodyPr>
          <a:lstStyle>
            <a:lvl1pPr lvl="0" rtl="0">
              <a:spcBef>
                <a:spcPts val="0"/>
              </a:spcBef>
              <a:spcAft>
                <a:spcPts val="0"/>
              </a:spcAft>
              <a:buClr>
                <a:srgbClr val="FFFFFF"/>
              </a:buClr>
              <a:buSzPts val="5000"/>
              <a:buNone/>
              <a:defRPr b="0" sz="5000">
                <a:solidFill>
                  <a:srgbClr val="FFFFFF"/>
                </a:solidFill>
                <a:highlight>
                  <a:schemeClr val="accent4"/>
                </a:highlight>
                <a:latin typeface="Lato Black"/>
                <a:ea typeface="Lato Black"/>
                <a:cs typeface="Lato Black"/>
                <a:sym typeface="Lato Black"/>
              </a:defRPr>
            </a:lvl1pPr>
            <a:lvl2pPr lvl="1" rtl="0" algn="ctr">
              <a:spcBef>
                <a:spcPts val="0"/>
              </a:spcBef>
              <a:spcAft>
                <a:spcPts val="0"/>
              </a:spcAft>
              <a:buClr>
                <a:srgbClr val="FFFFFF"/>
              </a:buClr>
              <a:buSzPts val="5000"/>
              <a:buNone/>
              <a:defRPr sz="5000">
                <a:solidFill>
                  <a:srgbClr val="FFFFFF"/>
                </a:solidFill>
                <a:highlight>
                  <a:schemeClr val="accent4"/>
                </a:highlight>
              </a:defRPr>
            </a:lvl2pPr>
            <a:lvl3pPr lvl="2" rtl="0" algn="ctr">
              <a:spcBef>
                <a:spcPts val="0"/>
              </a:spcBef>
              <a:spcAft>
                <a:spcPts val="0"/>
              </a:spcAft>
              <a:buClr>
                <a:srgbClr val="FFFFFF"/>
              </a:buClr>
              <a:buSzPts val="5000"/>
              <a:buNone/>
              <a:defRPr sz="5000">
                <a:solidFill>
                  <a:srgbClr val="FFFFFF"/>
                </a:solidFill>
                <a:highlight>
                  <a:schemeClr val="accent4"/>
                </a:highlight>
              </a:defRPr>
            </a:lvl3pPr>
            <a:lvl4pPr lvl="3" rtl="0" algn="ctr">
              <a:spcBef>
                <a:spcPts val="0"/>
              </a:spcBef>
              <a:spcAft>
                <a:spcPts val="0"/>
              </a:spcAft>
              <a:buClr>
                <a:srgbClr val="FFFFFF"/>
              </a:buClr>
              <a:buSzPts val="5000"/>
              <a:buNone/>
              <a:defRPr sz="5000">
                <a:solidFill>
                  <a:srgbClr val="FFFFFF"/>
                </a:solidFill>
                <a:highlight>
                  <a:schemeClr val="accent4"/>
                </a:highlight>
              </a:defRPr>
            </a:lvl4pPr>
            <a:lvl5pPr lvl="4" rtl="0" algn="ctr">
              <a:spcBef>
                <a:spcPts val="0"/>
              </a:spcBef>
              <a:spcAft>
                <a:spcPts val="0"/>
              </a:spcAft>
              <a:buClr>
                <a:srgbClr val="FFFFFF"/>
              </a:buClr>
              <a:buSzPts val="5000"/>
              <a:buNone/>
              <a:defRPr sz="5000">
                <a:solidFill>
                  <a:srgbClr val="FFFFFF"/>
                </a:solidFill>
                <a:highlight>
                  <a:schemeClr val="accent4"/>
                </a:highlight>
              </a:defRPr>
            </a:lvl5pPr>
            <a:lvl6pPr lvl="5" rtl="0" algn="ctr">
              <a:spcBef>
                <a:spcPts val="0"/>
              </a:spcBef>
              <a:spcAft>
                <a:spcPts val="0"/>
              </a:spcAft>
              <a:buClr>
                <a:srgbClr val="FFFFFF"/>
              </a:buClr>
              <a:buSzPts val="5000"/>
              <a:buNone/>
              <a:defRPr sz="5000">
                <a:solidFill>
                  <a:srgbClr val="FFFFFF"/>
                </a:solidFill>
                <a:highlight>
                  <a:schemeClr val="accent4"/>
                </a:highlight>
              </a:defRPr>
            </a:lvl6pPr>
            <a:lvl7pPr lvl="6" rtl="0" algn="ctr">
              <a:spcBef>
                <a:spcPts val="0"/>
              </a:spcBef>
              <a:spcAft>
                <a:spcPts val="0"/>
              </a:spcAft>
              <a:buClr>
                <a:srgbClr val="FFFFFF"/>
              </a:buClr>
              <a:buSzPts val="5000"/>
              <a:buNone/>
              <a:defRPr sz="5000">
                <a:solidFill>
                  <a:srgbClr val="FFFFFF"/>
                </a:solidFill>
                <a:highlight>
                  <a:schemeClr val="accent4"/>
                </a:highlight>
              </a:defRPr>
            </a:lvl7pPr>
            <a:lvl8pPr lvl="7" rtl="0" algn="ctr">
              <a:spcBef>
                <a:spcPts val="0"/>
              </a:spcBef>
              <a:spcAft>
                <a:spcPts val="0"/>
              </a:spcAft>
              <a:buClr>
                <a:srgbClr val="FFFFFF"/>
              </a:buClr>
              <a:buSzPts val="5000"/>
              <a:buNone/>
              <a:defRPr sz="5000">
                <a:solidFill>
                  <a:srgbClr val="FFFFFF"/>
                </a:solidFill>
                <a:highlight>
                  <a:schemeClr val="accent4"/>
                </a:highlight>
              </a:defRPr>
            </a:lvl8pPr>
            <a:lvl9pPr lvl="8" rtl="0" algn="ctr">
              <a:spcBef>
                <a:spcPts val="0"/>
              </a:spcBef>
              <a:spcAft>
                <a:spcPts val="0"/>
              </a:spcAft>
              <a:buClr>
                <a:srgbClr val="FFFFFF"/>
              </a:buClr>
              <a:buSzPts val="5000"/>
              <a:buNone/>
              <a:defRPr sz="5000">
                <a:solidFill>
                  <a:srgbClr val="FFFFFF"/>
                </a:solidFill>
                <a:highlight>
                  <a:schemeClr val="accent4"/>
                </a:highlight>
              </a:defRPr>
            </a:lvl9pPr>
          </a:lstStyle>
          <a:p>
            <a:r>
              <a:t>xx%</a:t>
            </a:r>
          </a:p>
        </p:txBody>
      </p:sp>
      <p:sp>
        <p:nvSpPr>
          <p:cNvPr id="100" name="Google Shape;100;p17"/>
          <p:cNvSpPr txBox="1"/>
          <p:nvPr>
            <p:ph hasCustomPrompt="1" idx="3" type="title"/>
          </p:nvPr>
        </p:nvSpPr>
        <p:spPr>
          <a:xfrm>
            <a:off x="6016526" y="2528680"/>
            <a:ext cx="2285100" cy="581100"/>
          </a:xfrm>
          <a:prstGeom prst="rect">
            <a:avLst/>
          </a:prstGeom>
        </p:spPr>
        <p:txBody>
          <a:bodyPr anchorCtr="0" anchor="ctr" bIns="0" lIns="91425" spcFirstLastPara="1" rIns="91425" wrap="square" tIns="0">
            <a:noAutofit/>
          </a:bodyPr>
          <a:lstStyle>
            <a:lvl1pPr lvl="0" rtl="0">
              <a:spcBef>
                <a:spcPts val="0"/>
              </a:spcBef>
              <a:spcAft>
                <a:spcPts val="0"/>
              </a:spcAft>
              <a:buClr>
                <a:srgbClr val="FFFFFF"/>
              </a:buClr>
              <a:buSzPts val="5000"/>
              <a:buNone/>
              <a:defRPr b="0" sz="5000">
                <a:solidFill>
                  <a:srgbClr val="FFFFFF"/>
                </a:solidFill>
                <a:highlight>
                  <a:schemeClr val="accent4"/>
                </a:highlight>
                <a:latin typeface="Lato Black"/>
                <a:ea typeface="Lato Black"/>
                <a:cs typeface="Lato Black"/>
                <a:sym typeface="Lato Black"/>
              </a:defRPr>
            </a:lvl1pPr>
            <a:lvl2pPr lvl="1" rtl="0" algn="ctr">
              <a:spcBef>
                <a:spcPts val="0"/>
              </a:spcBef>
              <a:spcAft>
                <a:spcPts val="0"/>
              </a:spcAft>
              <a:buClr>
                <a:srgbClr val="FFFFFF"/>
              </a:buClr>
              <a:buSzPts val="5000"/>
              <a:buNone/>
              <a:defRPr sz="5000">
                <a:solidFill>
                  <a:srgbClr val="FFFFFF"/>
                </a:solidFill>
                <a:highlight>
                  <a:schemeClr val="accent4"/>
                </a:highlight>
              </a:defRPr>
            </a:lvl2pPr>
            <a:lvl3pPr lvl="2" rtl="0" algn="ctr">
              <a:spcBef>
                <a:spcPts val="0"/>
              </a:spcBef>
              <a:spcAft>
                <a:spcPts val="0"/>
              </a:spcAft>
              <a:buClr>
                <a:srgbClr val="FFFFFF"/>
              </a:buClr>
              <a:buSzPts val="5000"/>
              <a:buNone/>
              <a:defRPr sz="5000">
                <a:solidFill>
                  <a:srgbClr val="FFFFFF"/>
                </a:solidFill>
                <a:highlight>
                  <a:schemeClr val="accent4"/>
                </a:highlight>
              </a:defRPr>
            </a:lvl3pPr>
            <a:lvl4pPr lvl="3" rtl="0" algn="ctr">
              <a:spcBef>
                <a:spcPts val="0"/>
              </a:spcBef>
              <a:spcAft>
                <a:spcPts val="0"/>
              </a:spcAft>
              <a:buClr>
                <a:srgbClr val="FFFFFF"/>
              </a:buClr>
              <a:buSzPts val="5000"/>
              <a:buNone/>
              <a:defRPr sz="5000">
                <a:solidFill>
                  <a:srgbClr val="FFFFFF"/>
                </a:solidFill>
                <a:highlight>
                  <a:schemeClr val="accent4"/>
                </a:highlight>
              </a:defRPr>
            </a:lvl4pPr>
            <a:lvl5pPr lvl="4" rtl="0" algn="ctr">
              <a:spcBef>
                <a:spcPts val="0"/>
              </a:spcBef>
              <a:spcAft>
                <a:spcPts val="0"/>
              </a:spcAft>
              <a:buClr>
                <a:srgbClr val="FFFFFF"/>
              </a:buClr>
              <a:buSzPts val="5000"/>
              <a:buNone/>
              <a:defRPr sz="5000">
                <a:solidFill>
                  <a:srgbClr val="FFFFFF"/>
                </a:solidFill>
                <a:highlight>
                  <a:schemeClr val="accent4"/>
                </a:highlight>
              </a:defRPr>
            </a:lvl5pPr>
            <a:lvl6pPr lvl="5" rtl="0" algn="ctr">
              <a:spcBef>
                <a:spcPts val="0"/>
              </a:spcBef>
              <a:spcAft>
                <a:spcPts val="0"/>
              </a:spcAft>
              <a:buClr>
                <a:srgbClr val="FFFFFF"/>
              </a:buClr>
              <a:buSzPts val="5000"/>
              <a:buNone/>
              <a:defRPr sz="5000">
                <a:solidFill>
                  <a:srgbClr val="FFFFFF"/>
                </a:solidFill>
                <a:highlight>
                  <a:schemeClr val="accent4"/>
                </a:highlight>
              </a:defRPr>
            </a:lvl6pPr>
            <a:lvl7pPr lvl="6" rtl="0" algn="ctr">
              <a:spcBef>
                <a:spcPts val="0"/>
              </a:spcBef>
              <a:spcAft>
                <a:spcPts val="0"/>
              </a:spcAft>
              <a:buClr>
                <a:srgbClr val="FFFFFF"/>
              </a:buClr>
              <a:buSzPts val="5000"/>
              <a:buNone/>
              <a:defRPr sz="5000">
                <a:solidFill>
                  <a:srgbClr val="FFFFFF"/>
                </a:solidFill>
                <a:highlight>
                  <a:schemeClr val="accent4"/>
                </a:highlight>
              </a:defRPr>
            </a:lvl7pPr>
            <a:lvl8pPr lvl="7" rtl="0" algn="ctr">
              <a:spcBef>
                <a:spcPts val="0"/>
              </a:spcBef>
              <a:spcAft>
                <a:spcPts val="0"/>
              </a:spcAft>
              <a:buClr>
                <a:srgbClr val="FFFFFF"/>
              </a:buClr>
              <a:buSzPts val="5000"/>
              <a:buNone/>
              <a:defRPr sz="5000">
                <a:solidFill>
                  <a:srgbClr val="FFFFFF"/>
                </a:solidFill>
                <a:highlight>
                  <a:schemeClr val="accent4"/>
                </a:highlight>
              </a:defRPr>
            </a:lvl8pPr>
            <a:lvl9pPr lvl="8" rtl="0" algn="ctr">
              <a:spcBef>
                <a:spcPts val="0"/>
              </a:spcBef>
              <a:spcAft>
                <a:spcPts val="0"/>
              </a:spcAft>
              <a:buClr>
                <a:srgbClr val="FFFFFF"/>
              </a:buClr>
              <a:buSzPts val="5000"/>
              <a:buNone/>
              <a:defRPr sz="5000">
                <a:solidFill>
                  <a:srgbClr val="FFFFFF"/>
                </a:solidFill>
                <a:highlight>
                  <a:schemeClr val="accent4"/>
                </a:highlight>
              </a:defRPr>
            </a:lvl9pPr>
          </a:lstStyle>
          <a:p>
            <a:r>
              <a:t>xx%</a:t>
            </a:r>
          </a:p>
        </p:txBody>
      </p:sp>
      <p:sp>
        <p:nvSpPr>
          <p:cNvPr id="101" name="Google Shape;101;p17"/>
          <p:cNvSpPr txBox="1"/>
          <p:nvPr>
            <p:ph idx="1" type="subTitle"/>
          </p:nvPr>
        </p:nvSpPr>
        <p:spPr>
          <a:xfrm>
            <a:off x="3429450" y="3318957"/>
            <a:ext cx="2285100" cy="7014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2" name="Google Shape;102;p17"/>
          <p:cNvSpPr txBox="1"/>
          <p:nvPr>
            <p:ph idx="4" type="subTitle"/>
          </p:nvPr>
        </p:nvSpPr>
        <p:spPr>
          <a:xfrm>
            <a:off x="842375" y="3318957"/>
            <a:ext cx="2285100" cy="7014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3" name="Google Shape;103;p17"/>
          <p:cNvSpPr txBox="1"/>
          <p:nvPr>
            <p:ph idx="5" type="subTitle"/>
          </p:nvPr>
        </p:nvSpPr>
        <p:spPr>
          <a:xfrm>
            <a:off x="6016525" y="3318957"/>
            <a:ext cx="2285100" cy="7014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4" name="Google Shape;104;p17"/>
          <p:cNvSpPr/>
          <p:nvPr/>
        </p:nvSpPr>
        <p:spPr>
          <a:xfrm>
            <a:off x="2110163" y="4510025"/>
            <a:ext cx="4923675" cy="860725"/>
          </a:xfrm>
          <a:custGeom>
            <a:rect b="b" l="l" r="r" t="t"/>
            <a:pathLst>
              <a:path extrusionOk="0" h="34429" w="196947">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cap="rnd" cmpd="sng" w="9525">
            <a:solidFill>
              <a:schemeClr val="dk1"/>
            </a:solidFill>
            <a:prstDash val="dash"/>
            <a:round/>
            <a:headEnd len="med" w="med" type="none"/>
            <a:tailEnd len="med" w="med" type="none"/>
          </a:ln>
        </p:spPr>
      </p:sp>
      <p:sp>
        <p:nvSpPr>
          <p:cNvPr id="105" name="Google Shape;105;p17"/>
          <p:cNvSpPr/>
          <p:nvPr/>
        </p:nvSpPr>
        <p:spPr>
          <a:xfrm rot="10800000">
            <a:off x="7127050" y="-227250"/>
            <a:ext cx="4923675" cy="860725"/>
          </a:xfrm>
          <a:custGeom>
            <a:rect b="b" l="l" r="r" t="t"/>
            <a:pathLst>
              <a:path extrusionOk="0" h="34429" w="196947">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cap="rnd" cmpd="sng" w="9525">
            <a:solidFill>
              <a:schemeClr val="dk1"/>
            </a:solidFill>
            <a:prstDash val="dash"/>
            <a:round/>
            <a:headEnd len="med" w="med" type="none"/>
            <a:tailEnd len="med" w="med" type="none"/>
          </a:ln>
        </p:spPr>
      </p:sp>
      <p:sp>
        <p:nvSpPr>
          <p:cNvPr id="106" name="Google Shape;106;p17"/>
          <p:cNvSpPr/>
          <p:nvPr/>
        </p:nvSpPr>
        <p:spPr>
          <a:xfrm rot="10800000">
            <a:off x="-2906725" y="-227250"/>
            <a:ext cx="4923675" cy="860725"/>
          </a:xfrm>
          <a:custGeom>
            <a:rect b="b" l="l" r="r" t="t"/>
            <a:pathLst>
              <a:path extrusionOk="0" h="34429" w="196947">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1">
    <p:spTree>
      <p:nvGrpSpPr>
        <p:cNvPr id="107" name="Shape 107"/>
        <p:cNvGrpSpPr/>
        <p:nvPr/>
      </p:nvGrpSpPr>
      <p:grpSpPr>
        <a:xfrm>
          <a:off x="0" y="0"/>
          <a:ext cx="0" cy="0"/>
          <a:chOff x="0" y="0"/>
          <a:chExt cx="0" cy="0"/>
        </a:xfrm>
      </p:grpSpPr>
      <p:sp>
        <p:nvSpPr>
          <p:cNvPr id="108" name="Google Shape;108;p18"/>
          <p:cNvSpPr/>
          <p:nvPr/>
        </p:nvSpPr>
        <p:spPr>
          <a:xfrm>
            <a:off x="147995" y="674799"/>
            <a:ext cx="113175" cy="113175"/>
          </a:xfrm>
          <a:custGeom>
            <a:rect b="b" l="l" r="r" t="t"/>
            <a:pathLst>
              <a:path extrusionOk="0" h="2489" w="2489">
                <a:moveTo>
                  <a:pt x="1250" y="0"/>
                </a:moveTo>
                <a:cubicBezTo>
                  <a:pt x="560" y="0"/>
                  <a:pt x="0" y="560"/>
                  <a:pt x="0" y="1250"/>
                </a:cubicBezTo>
                <a:cubicBezTo>
                  <a:pt x="0" y="1941"/>
                  <a:pt x="560" y="2488"/>
                  <a:pt x="1250" y="2488"/>
                </a:cubicBezTo>
                <a:cubicBezTo>
                  <a:pt x="1929" y="2488"/>
                  <a:pt x="2489" y="1941"/>
                  <a:pt x="2489" y="1250"/>
                </a:cubicBezTo>
                <a:cubicBezTo>
                  <a:pt x="2489" y="560"/>
                  <a:pt x="1929" y="0"/>
                  <a:pt x="1250" y="0"/>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148003" y="179379"/>
            <a:ext cx="192776" cy="192893"/>
          </a:xfrm>
          <a:custGeom>
            <a:rect b="b" l="l" r="r" t="t"/>
            <a:pathLst>
              <a:path extrusionOk="0" h="10229" w="10216">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556427" y="387611"/>
            <a:ext cx="57698" cy="57409"/>
          </a:xfrm>
          <a:custGeom>
            <a:rect b="b" l="l" r="r" t="t"/>
            <a:pathLst>
              <a:path extrusionOk="0" h="2489" w="2501">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1059573" y="179376"/>
            <a:ext cx="113168" cy="113261"/>
          </a:xfrm>
          <a:custGeom>
            <a:rect b="b" l="l" r="r" t="t"/>
            <a:pathLst>
              <a:path extrusionOk="0" h="10229" w="10216">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ph type="title"/>
          </p:nvPr>
        </p:nvSpPr>
        <p:spPr>
          <a:xfrm>
            <a:off x="723300" y="445025"/>
            <a:ext cx="7697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3" name="Google Shape;113;p18"/>
          <p:cNvSpPr txBox="1"/>
          <p:nvPr>
            <p:ph idx="1" type="subTitle"/>
          </p:nvPr>
        </p:nvSpPr>
        <p:spPr>
          <a:xfrm>
            <a:off x="5067975" y="2885867"/>
            <a:ext cx="3066000" cy="57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114" name="Google Shape;114;p18"/>
          <p:cNvSpPr txBox="1"/>
          <p:nvPr>
            <p:ph idx="2" type="subTitle"/>
          </p:nvPr>
        </p:nvSpPr>
        <p:spPr>
          <a:xfrm>
            <a:off x="5067975" y="1886485"/>
            <a:ext cx="3066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115" name="Google Shape;115;p18"/>
          <p:cNvSpPr txBox="1"/>
          <p:nvPr>
            <p:ph hasCustomPrompt="1" idx="3" type="title"/>
          </p:nvPr>
        </p:nvSpPr>
        <p:spPr>
          <a:xfrm>
            <a:off x="4204356" y="2830759"/>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116" name="Google Shape;116;p18"/>
          <p:cNvSpPr txBox="1"/>
          <p:nvPr>
            <p:ph hasCustomPrompt="1" idx="4" type="title"/>
          </p:nvPr>
        </p:nvSpPr>
        <p:spPr>
          <a:xfrm>
            <a:off x="4204356" y="1829751"/>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117" name="Google Shape;117;p18"/>
          <p:cNvSpPr txBox="1"/>
          <p:nvPr>
            <p:ph idx="5" type="subTitle"/>
          </p:nvPr>
        </p:nvSpPr>
        <p:spPr>
          <a:xfrm>
            <a:off x="5067975" y="2565331"/>
            <a:ext cx="30660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latin typeface="Roboto Black"/>
                <a:ea typeface="Roboto Black"/>
                <a:cs typeface="Roboto Black"/>
                <a:sym typeface="Roboto Black"/>
              </a:defRPr>
            </a:lvl1pPr>
            <a:lvl2pPr lvl="1" rtl="0">
              <a:lnSpc>
                <a:spcPct val="100000"/>
              </a:lnSpc>
              <a:spcBef>
                <a:spcPts val="0"/>
              </a:spcBef>
              <a:spcAft>
                <a:spcPts val="0"/>
              </a:spcAft>
              <a:buNone/>
              <a:defRPr sz="1800">
                <a:latin typeface="Roboto Black"/>
                <a:ea typeface="Roboto Black"/>
                <a:cs typeface="Roboto Black"/>
                <a:sym typeface="Roboto Black"/>
              </a:defRPr>
            </a:lvl2pPr>
            <a:lvl3pPr lvl="2" rtl="0">
              <a:lnSpc>
                <a:spcPct val="100000"/>
              </a:lnSpc>
              <a:spcBef>
                <a:spcPts val="0"/>
              </a:spcBef>
              <a:spcAft>
                <a:spcPts val="0"/>
              </a:spcAft>
              <a:buNone/>
              <a:defRPr sz="1800">
                <a:latin typeface="Roboto Black"/>
                <a:ea typeface="Roboto Black"/>
                <a:cs typeface="Roboto Black"/>
                <a:sym typeface="Roboto Black"/>
              </a:defRPr>
            </a:lvl3pPr>
            <a:lvl4pPr lvl="3" rtl="0">
              <a:lnSpc>
                <a:spcPct val="100000"/>
              </a:lnSpc>
              <a:spcBef>
                <a:spcPts val="0"/>
              </a:spcBef>
              <a:spcAft>
                <a:spcPts val="0"/>
              </a:spcAft>
              <a:buNone/>
              <a:defRPr sz="1800">
                <a:latin typeface="Roboto Black"/>
                <a:ea typeface="Roboto Black"/>
                <a:cs typeface="Roboto Black"/>
                <a:sym typeface="Roboto Black"/>
              </a:defRPr>
            </a:lvl4pPr>
            <a:lvl5pPr lvl="4" rtl="0">
              <a:lnSpc>
                <a:spcPct val="100000"/>
              </a:lnSpc>
              <a:spcBef>
                <a:spcPts val="0"/>
              </a:spcBef>
              <a:spcAft>
                <a:spcPts val="0"/>
              </a:spcAft>
              <a:buNone/>
              <a:defRPr sz="1800">
                <a:latin typeface="Roboto Black"/>
                <a:ea typeface="Roboto Black"/>
                <a:cs typeface="Roboto Black"/>
                <a:sym typeface="Roboto Black"/>
              </a:defRPr>
            </a:lvl5pPr>
            <a:lvl6pPr lvl="5" rtl="0">
              <a:lnSpc>
                <a:spcPct val="100000"/>
              </a:lnSpc>
              <a:spcBef>
                <a:spcPts val="0"/>
              </a:spcBef>
              <a:spcAft>
                <a:spcPts val="0"/>
              </a:spcAft>
              <a:buNone/>
              <a:defRPr sz="1800">
                <a:latin typeface="Roboto Black"/>
                <a:ea typeface="Roboto Black"/>
                <a:cs typeface="Roboto Black"/>
                <a:sym typeface="Roboto Black"/>
              </a:defRPr>
            </a:lvl6pPr>
            <a:lvl7pPr lvl="6" rtl="0">
              <a:lnSpc>
                <a:spcPct val="100000"/>
              </a:lnSpc>
              <a:spcBef>
                <a:spcPts val="0"/>
              </a:spcBef>
              <a:spcAft>
                <a:spcPts val="0"/>
              </a:spcAft>
              <a:buNone/>
              <a:defRPr sz="1800">
                <a:latin typeface="Roboto Black"/>
                <a:ea typeface="Roboto Black"/>
                <a:cs typeface="Roboto Black"/>
                <a:sym typeface="Roboto Black"/>
              </a:defRPr>
            </a:lvl7pPr>
            <a:lvl8pPr lvl="7" rtl="0">
              <a:lnSpc>
                <a:spcPct val="100000"/>
              </a:lnSpc>
              <a:spcBef>
                <a:spcPts val="0"/>
              </a:spcBef>
              <a:spcAft>
                <a:spcPts val="0"/>
              </a:spcAft>
              <a:buNone/>
              <a:defRPr sz="1800">
                <a:latin typeface="Roboto Black"/>
                <a:ea typeface="Roboto Black"/>
                <a:cs typeface="Roboto Black"/>
                <a:sym typeface="Roboto Black"/>
              </a:defRPr>
            </a:lvl8pPr>
            <a:lvl9pPr lvl="8" rtl="0">
              <a:lnSpc>
                <a:spcPct val="100000"/>
              </a:lnSpc>
              <a:spcBef>
                <a:spcPts val="0"/>
              </a:spcBef>
              <a:spcAft>
                <a:spcPts val="0"/>
              </a:spcAft>
              <a:buNone/>
              <a:defRPr sz="1800">
                <a:latin typeface="Roboto Black"/>
                <a:ea typeface="Roboto Black"/>
                <a:cs typeface="Roboto Black"/>
                <a:sym typeface="Roboto Black"/>
              </a:defRPr>
            </a:lvl9pPr>
          </a:lstStyle>
          <a:p/>
        </p:txBody>
      </p:sp>
      <p:sp>
        <p:nvSpPr>
          <p:cNvPr id="118" name="Google Shape;118;p18"/>
          <p:cNvSpPr txBox="1"/>
          <p:nvPr>
            <p:ph idx="6" type="subTitle"/>
          </p:nvPr>
        </p:nvSpPr>
        <p:spPr>
          <a:xfrm>
            <a:off x="5067975" y="1564850"/>
            <a:ext cx="30660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latin typeface="Roboto Black"/>
                <a:ea typeface="Roboto Black"/>
                <a:cs typeface="Roboto Black"/>
                <a:sym typeface="Roboto Black"/>
              </a:defRPr>
            </a:lvl1pPr>
            <a:lvl2pPr lvl="1" rtl="0">
              <a:lnSpc>
                <a:spcPct val="100000"/>
              </a:lnSpc>
              <a:spcBef>
                <a:spcPts val="0"/>
              </a:spcBef>
              <a:spcAft>
                <a:spcPts val="0"/>
              </a:spcAft>
              <a:buNone/>
              <a:defRPr sz="1800">
                <a:latin typeface="Roboto Black"/>
                <a:ea typeface="Roboto Black"/>
                <a:cs typeface="Roboto Black"/>
                <a:sym typeface="Roboto Black"/>
              </a:defRPr>
            </a:lvl2pPr>
            <a:lvl3pPr lvl="2" rtl="0">
              <a:lnSpc>
                <a:spcPct val="100000"/>
              </a:lnSpc>
              <a:spcBef>
                <a:spcPts val="0"/>
              </a:spcBef>
              <a:spcAft>
                <a:spcPts val="0"/>
              </a:spcAft>
              <a:buNone/>
              <a:defRPr sz="1800">
                <a:latin typeface="Roboto Black"/>
                <a:ea typeface="Roboto Black"/>
                <a:cs typeface="Roboto Black"/>
                <a:sym typeface="Roboto Black"/>
              </a:defRPr>
            </a:lvl3pPr>
            <a:lvl4pPr lvl="3" rtl="0">
              <a:lnSpc>
                <a:spcPct val="100000"/>
              </a:lnSpc>
              <a:spcBef>
                <a:spcPts val="0"/>
              </a:spcBef>
              <a:spcAft>
                <a:spcPts val="0"/>
              </a:spcAft>
              <a:buNone/>
              <a:defRPr sz="1800">
                <a:latin typeface="Roboto Black"/>
                <a:ea typeface="Roboto Black"/>
                <a:cs typeface="Roboto Black"/>
                <a:sym typeface="Roboto Black"/>
              </a:defRPr>
            </a:lvl4pPr>
            <a:lvl5pPr lvl="4" rtl="0">
              <a:lnSpc>
                <a:spcPct val="100000"/>
              </a:lnSpc>
              <a:spcBef>
                <a:spcPts val="0"/>
              </a:spcBef>
              <a:spcAft>
                <a:spcPts val="0"/>
              </a:spcAft>
              <a:buNone/>
              <a:defRPr sz="1800">
                <a:latin typeface="Roboto Black"/>
                <a:ea typeface="Roboto Black"/>
                <a:cs typeface="Roboto Black"/>
                <a:sym typeface="Roboto Black"/>
              </a:defRPr>
            </a:lvl5pPr>
            <a:lvl6pPr lvl="5" rtl="0">
              <a:lnSpc>
                <a:spcPct val="100000"/>
              </a:lnSpc>
              <a:spcBef>
                <a:spcPts val="0"/>
              </a:spcBef>
              <a:spcAft>
                <a:spcPts val="0"/>
              </a:spcAft>
              <a:buNone/>
              <a:defRPr sz="1800">
                <a:latin typeface="Roboto Black"/>
                <a:ea typeface="Roboto Black"/>
                <a:cs typeface="Roboto Black"/>
                <a:sym typeface="Roboto Black"/>
              </a:defRPr>
            </a:lvl6pPr>
            <a:lvl7pPr lvl="6" rtl="0">
              <a:lnSpc>
                <a:spcPct val="100000"/>
              </a:lnSpc>
              <a:spcBef>
                <a:spcPts val="0"/>
              </a:spcBef>
              <a:spcAft>
                <a:spcPts val="0"/>
              </a:spcAft>
              <a:buNone/>
              <a:defRPr sz="1800">
                <a:latin typeface="Roboto Black"/>
                <a:ea typeface="Roboto Black"/>
                <a:cs typeface="Roboto Black"/>
                <a:sym typeface="Roboto Black"/>
              </a:defRPr>
            </a:lvl7pPr>
            <a:lvl8pPr lvl="7" rtl="0">
              <a:lnSpc>
                <a:spcPct val="100000"/>
              </a:lnSpc>
              <a:spcBef>
                <a:spcPts val="0"/>
              </a:spcBef>
              <a:spcAft>
                <a:spcPts val="0"/>
              </a:spcAft>
              <a:buNone/>
              <a:defRPr sz="1800">
                <a:latin typeface="Roboto Black"/>
                <a:ea typeface="Roboto Black"/>
                <a:cs typeface="Roboto Black"/>
                <a:sym typeface="Roboto Black"/>
              </a:defRPr>
            </a:lvl8pPr>
            <a:lvl9pPr lvl="8" rtl="0">
              <a:lnSpc>
                <a:spcPct val="100000"/>
              </a:lnSpc>
              <a:spcBef>
                <a:spcPts val="0"/>
              </a:spcBef>
              <a:spcAft>
                <a:spcPts val="0"/>
              </a:spcAft>
              <a:buNone/>
              <a:defRPr sz="1800">
                <a:latin typeface="Roboto Black"/>
                <a:ea typeface="Roboto Black"/>
                <a:cs typeface="Roboto Black"/>
                <a:sym typeface="Roboto Black"/>
              </a:defRPr>
            </a:lvl9pPr>
          </a:lstStyle>
          <a:p/>
        </p:txBody>
      </p:sp>
      <p:sp>
        <p:nvSpPr>
          <p:cNvPr id="119" name="Google Shape;119;p18"/>
          <p:cNvSpPr txBox="1"/>
          <p:nvPr>
            <p:ph idx="7" type="subTitle"/>
          </p:nvPr>
        </p:nvSpPr>
        <p:spPr>
          <a:xfrm>
            <a:off x="5067975" y="3888548"/>
            <a:ext cx="3066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120" name="Google Shape;120;p18"/>
          <p:cNvSpPr txBox="1"/>
          <p:nvPr>
            <p:ph hasCustomPrompt="1" idx="8" type="title"/>
          </p:nvPr>
        </p:nvSpPr>
        <p:spPr>
          <a:xfrm>
            <a:off x="4204356" y="3831766"/>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121" name="Google Shape;121;p18"/>
          <p:cNvSpPr txBox="1"/>
          <p:nvPr>
            <p:ph idx="9" type="subTitle"/>
          </p:nvPr>
        </p:nvSpPr>
        <p:spPr>
          <a:xfrm>
            <a:off x="5067975" y="3565813"/>
            <a:ext cx="30660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latin typeface="Roboto Black"/>
                <a:ea typeface="Roboto Black"/>
                <a:cs typeface="Roboto Black"/>
                <a:sym typeface="Roboto Black"/>
              </a:defRPr>
            </a:lvl1pPr>
            <a:lvl2pPr lvl="1" rtl="0">
              <a:lnSpc>
                <a:spcPct val="100000"/>
              </a:lnSpc>
              <a:spcBef>
                <a:spcPts val="0"/>
              </a:spcBef>
              <a:spcAft>
                <a:spcPts val="0"/>
              </a:spcAft>
              <a:buNone/>
              <a:defRPr sz="1800">
                <a:latin typeface="Roboto Black"/>
                <a:ea typeface="Roboto Black"/>
                <a:cs typeface="Roboto Black"/>
                <a:sym typeface="Roboto Black"/>
              </a:defRPr>
            </a:lvl2pPr>
            <a:lvl3pPr lvl="2" rtl="0">
              <a:lnSpc>
                <a:spcPct val="100000"/>
              </a:lnSpc>
              <a:spcBef>
                <a:spcPts val="0"/>
              </a:spcBef>
              <a:spcAft>
                <a:spcPts val="0"/>
              </a:spcAft>
              <a:buNone/>
              <a:defRPr sz="1800">
                <a:latin typeface="Roboto Black"/>
                <a:ea typeface="Roboto Black"/>
                <a:cs typeface="Roboto Black"/>
                <a:sym typeface="Roboto Black"/>
              </a:defRPr>
            </a:lvl3pPr>
            <a:lvl4pPr lvl="3" rtl="0">
              <a:lnSpc>
                <a:spcPct val="100000"/>
              </a:lnSpc>
              <a:spcBef>
                <a:spcPts val="0"/>
              </a:spcBef>
              <a:spcAft>
                <a:spcPts val="0"/>
              </a:spcAft>
              <a:buNone/>
              <a:defRPr sz="1800">
                <a:latin typeface="Roboto Black"/>
                <a:ea typeface="Roboto Black"/>
                <a:cs typeface="Roboto Black"/>
                <a:sym typeface="Roboto Black"/>
              </a:defRPr>
            </a:lvl4pPr>
            <a:lvl5pPr lvl="4" rtl="0">
              <a:lnSpc>
                <a:spcPct val="100000"/>
              </a:lnSpc>
              <a:spcBef>
                <a:spcPts val="0"/>
              </a:spcBef>
              <a:spcAft>
                <a:spcPts val="0"/>
              </a:spcAft>
              <a:buNone/>
              <a:defRPr sz="1800">
                <a:latin typeface="Roboto Black"/>
                <a:ea typeface="Roboto Black"/>
                <a:cs typeface="Roboto Black"/>
                <a:sym typeface="Roboto Black"/>
              </a:defRPr>
            </a:lvl5pPr>
            <a:lvl6pPr lvl="5" rtl="0">
              <a:lnSpc>
                <a:spcPct val="100000"/>
              </a:lnSpc>
              <a:spcBef>
                <a:spcPts val="0"/>
              </a:spcBef>
              <a:spcAft>
                <a:spcPts val="0"/>
              </a:spcAft>
              <a:buNone/>
              <a:defRPr sz="1800">
                <a:latin typeface="Roboto Black"/>
                <a:ea typeface="Roboto Black"/>
                <a:cs typeface="Roboto Black"/>
                <a:sym typeface="Roboto Black"/>
              </a:defRPr>
            </a:lvl6pPr>
            <a:lvl7pPr lvl="6" rtl="0">
              <a:lnSpc>
                <a:spcPct val="100000"/>
              </a:lnSpc>
              <a:spcBef>
                <a:spcPts val="0"/>
              </a:spcBef>
              <a:spcAft>
                <a:spcPts val="0"/>
              </a:spcAft>
              <a:buNone/>
              <a:defRPr sz="1800">
                <a:latin typeface="Roboto Black"/>
                <a:ea typeface="Roboto Black"/>
                <a:cs typeface="Roboto Black"/>
                <a:sym typeface="Roboto Black"/>
              </a:defRPr>
            </a:lvl7pPr>
            <a:lvl8pPr lvl="7" rtl="0">
              <a:lnSpc>
                <a:spcPct val="100000"/>
              </a:lnSpc>
              <a:spcBef>
                <a:spcPts val="0"/>
              </a:spcBef>
              <a:spcAft>
                <a:spcPts val="0"/>
              </a:spcAft>
              <a:buNone/>
              <a:defRPr sz="1800">
                <a:latin typeface="Roboto Black"/>
                <a:ea typeface="Roboto Black"/>
                <a:cs typeface="Roboto Black"/>
                <a:sym typeface="Roboto Black"/>
              </a:defRPr>
            </a:lvl8pPr>
            <a:lvl9pPr lvl="8" rtl="0">
              <a:lnSpc>
                <a:spcPct val="100000"/>
              </a:lnSpc>
              <a:spcBef>
                <a:spcPts val="0"/>
              </a:spcBef>
              <a:spcAft>
                <a:spcPts val="0"/>
              </a:spcAft>
              <a:buNone/>
              <a:defRPr sz="1800">
                <a:latin typeface="Roboto Black"/>
                <a:ea typeface="Roboto Black"/>
                <a:cs typeface="Roboto Black"/>
                <a:sym typeface="Roboto Black"/>
              </a:defRPr>
            </a:lvl9pPr>
          </a:lstStyle>
          <a:p/>
        </p:txBody>
      </p:sp>
      <p:sp>
        <p:nvSpPr>
          <p:cNvPr id="122" name="Google Shape;122;p18"/>
          <p:cNvSpPr/>
          <p:nvPr/>
        </p:nvSpPr>
        <p:spPr>
          <a:xfrm>
            <a:off x="-378625" y="-467775"/>
            <a:ext cx="1176225" cy="3845075"/>
          </a:xfrm>
          <a:custGeom>
            <a:rect b="b" l="l" r="r" t="t"/>
            <a:pathLst>
              <a:path extrusionOk="0" h="153803" w="47049">
                <a:moveTo>
                  <a:pt x="0" y="153803"/>
                </a:moveTo>
                <a:cubicBezTo>
                  <a:pt x="6911" y="145107"/>
                  <a:pt x="37281" y="118425"/>
                  <a:pt x="41467" y="101629"/>
                </a:cubicBezTo>
                <a:cubicBezTo>
                  <a:pt x="45654" y="84834"/>
                  <a:pt x="24189" y="69968"/>
                  <a:pt x="25119" y="53030"/>
                </a:cubicBezTo>
                <a:cubicBezTo>
                  <a:pt x="26049" y="36092"/>
                  <a:pt x="43394" y="8838"/>
                  <a:pt x="47049" y="0"/>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123" name="Shape 123"/>
        <p:cNvGrpSpPr/>
        <p:nvPr/>
      </p:nvGrpSpPr>
      <p:grpSpPr>
        <a:xfrm>
          <a:off x="0" y="0"/>
          <a:ext cx="0" cy="0"/>
          <a:chOff x="0" y="0"/>
          <a:chExt cx="0" cy="0"/>
        </a:xfrm>
      </p:grpSpPr>
      <p:sp>
        <p:nvSpPr>
          <p:cNvPr id="124" name="Google Shape;124;p19"/>
          <p:cNvSpPr txBox="1"/>
          <p:nvPr>
            <p:ph type="title"/>
          </p:nvPr>
        </p:nvSpPr>
        <p:spPr>
          <a:xfrm>
            <a:off x="723300" y="445025"/>
            <a:ext cx="7697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5" name="Google Shape;125;p19"/>
          <p:cNvSpPr txBox="1"/>
          <p:nvPr>
            <p:ph idx="1" type="subTitle"/>
          </p:nvPr>
        </p:nvSpPr>
        <p:spPr>
          <a:xfrm>
            <a:off x="6049831" y="3807327"/>
            <a:ext cx="22185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Roboto Black"/>
                <a:ea typeface="Roboto Black"/>
                <a:cs typeface="Roboto Black"/>
                <a:sym typeface="Roboto Black"/>
              </a:defRPr>
            </a:lvl1pPr>
            <a:lvl2pPr lvl="1" rtl="0" algn="ctr">
              <a:lnSpc>
                <a:spcPct val="100000"/>
              </a:lnSpc>
              <a:spcBef>
                <a:spcPts val="0"/>
              </a:spcBef>
              <a:spcAft>
                <a:spcPts val="0"/>
              </a:spcAft>
              <a:buNone/>
              <a:defRPr>
                <a:latin typeface="Roboto Black"/>
                <a:ea typeface="Roboto Black"/>
                <a:cs typeface="Roboto Black"/>
                <a:sym typeface="Roboto Black"/>
              </a:defRPr>
            </a:lvl2pPr>
            <a:lvl3pPr lvl="2" rtl="0" algn="ctr">
              <a:lnSpc>
                <a:spcPct val="100000"/>
              </a:lnSpc>
              <a:spcBef>
                <a:spcPts val="0"/>
              </a:spcBef>
              <a:spcAft>
                <a:spcPts val="0"/>
              </a:spcAft>
              <a:buNone/>
              <a:defRPr>
                <a:latin typeface="Roboto Black"/>
                <a:ea typeface="Roboto Black"/>
                <a:cs typeface="Roboto Black"/>
                <a:sym typeface="Roboto Black"/>
              </a:defRPr>
            </a:lvl3pPr>
            <a:lvl4pPr lvl="3" rtl="0" algn="ctr">
              <a:lnSpc>
                <a:spcPct val="100000"/>
              </a:lnSpc>
              <a:spcBef>
                <a:spcPts val="0"/>
              </a:spcBef>
              <a:spcAft>
                <a:spcPts val="0"/>
              </a:spcAft>
              <a:buNone/>
              <a:defRPr>
                <a:latin typeface="Roboto Black"/>
                <a:ea typeface="Roboto Black"/>
                <a:cs typeface="Roboto Black"/>
                <a:sym typeface="Roboto Black"/>
              </a:defRPr>
            </a:lvl4pPr>
            <a:lvl5pPr lvl="4" rtl="0" algn="ctr">
              <a:lnSpc>
                <a:spcPct val="100000"/>
              </a:lnSpc>
              <a:spcBef>
                <a:spcPts val="0"/>
              </a:spcBef>
              <a:spcAft>
                <a:spcPts val="0"/>
              </a:spcAft>
              <a:buNone/>
              <a:defRPr>
                <a:latin typeface="Roboto Black"/>
                <a:ea typeface="Roboto Black"/>
                <a:cs typeface="Roboto Black"/>
                <a:sym typeface="Roboto Black"/>
              </a:defRPr>
            </a:lvl5pPr>
            <a:lvl6pPr lvl="5" rtl="0" algn="ctr">
              <a:lnSpc>
                <a:spcPct val="100000"/>
              </a:lnSpc>
              <a:spcBef>
                <a:spcPts val="0"/>
              </a:spcBef>
              <a:spcAft>
                <a:spcPts val="0"/>
              </a:spcAft>
              <a:buNone/>
              <a:defRPr>
                <a:latin typeface="Roboto Black"/>
                <a:ea typeface="Roboto Black"/>
                <a:cs typeface="Roboto Black"/>
                <a:sym typeface="Roboto Black"/>
              </a:defRPr>
            </a:lvl6pPr>
            <a:lvl7pPr lvl="6" rtl="0" algn="ctr">
              <a:lnSpc>
                <a:spcPct val="100000"/>
              </a:lnSpc>
              <a:spcBef>
                <a:spcPts val="0"/>
              </a:spcBef>
              <a:spcAft>
                <a:spcPts val="0"/>
              </a:spcAft>
              <a:buNone/>
              <a:defRPr>
                <a:latin typeface="Roboto Black"/>
                <a:ea typeface="Roboto Black"/>
                <a:cs typeface="Roboto Black"/>
                <a:sym typeface="Roboto Black"/>
              </a:defRPr>
            </a:lvl7pPr>
            <a:lvl8pPr lvl="7" rtl="0" algn="ctr">
              <a:lnSpc>
                <a:spcPct val="100000"/>
              </a:lnSpc>
              <a:spcBef>
                <a:spcPts val="0"/>
              </a:spcBef>
              <a:spcAft>
                <a:spcPts val="0"/>
              </a:spcAft>
              <a:buNone/>
              <a:defRPr>
                <a:latin typeface="Roboto Black"/>
                <a:ea typeface="Roboto Black"/>
                <a:cs typeface="Roboto Black"/>
                <a:sym typeface="Roboto Black"/>
              </a:defRPr>
            </a:lvl8pPr>
            <a:lvl9pPr lvl="8" rtl="0" algn="ctr">
              <a:lnSpc>
                <a:spcPct val="100000"/>
              </a:lnSpc>
              <a:spcBef>
                <a:spcPts val="0"/>
              </a:spcBef>
              <a:spcAft>
                <a:spcPts val="0"/>
              </a:spcAft>
              <a:buNone/>
              <a:defRPr>
                <a:latin typeface="Roboto Black"/>
                <a:ea typeface="Roboto Black"/>
                <a:cs typeface="Roboto Black"/>
                <a:sym typeface="Roboto Black"/>
              </a:defRPr>
            </a:lvl9pPr>
          </a:lstStyle>
          <a:p/>
        </p:txBody>
      </p:sp>
      <p:sp>
        <p:nvSpPr>
          <p:cNvPr id="126" name="Google Shape;126;p19"/>
          <p:cNvSpPr txBox="1"/>
          <p:nvPr>
            <p:ph idx="2" type="subTitle"/>
          </p:nvPr>
        </p:nvSpPr>
        <p:spPr>
          <a:xfrm>
            <a:off x="6049831" y="4130052"/>
            <a:ext cx="2218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27" name="Google Shape;127;p19"/>
          <p:cNvSpPr txBox="1"/>
          <p:nvPr>
            <p:ph idx="3" type="subTitle"/>
          </p:nvPr>
        </p:nvSpPr>
        <p:spPr>
          <a:xfrm>
            <a:off x="3462750" y="3807327"/>
            <a:ext cx="22185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Roboto Black"/>
                <a:ea typeface="Roboto Black"/>
                <a:cs typeface="Roboto Black"/>
                <a:sym typeface="Roboto Black"/>
              </a:defRPr>
            </a:lvl1pPr>
            <a:lvl2pPr lvl="1" rtl="0" algn="ctr">
              <a:lnSpc>
                <a:spcPct val="100000"/>
              </a:lnSpc>
              <a:spcBef>
                <a:spcPts val="0"/>
              </a:spcBef>
              <a:spcAft>
                <a:spcPts val="0"/>
              </a:spcAft>
              <a:buNone/>
              <a:defRPr>
                <a:latin typeface="Roboto Black"/>
                <a:ea typeface="Roboto Black"/>
                <a:cs typeface="Roboto Black"/>
                <a:sym typeface="Roboto Black"/>
              </a:defRPr>
            </a:lvl2pPr>
            <a:lvl3pPr lvl="2" rtl="0" algn="ctr">
              <a:lnSpc>
                <a:spcPct val="100000"/>
              </a:lnSpc>
              <a:spcBef>
                <a:spcPts val="0"/>
              </a:spcBef>
              <a:spcAft>
                <a:spcPts val="0"/>
              </a:spcAft>
              <a:buNone/>
              <a:defRPr>
                <a:latin typeface="Roboto Black"/>
                <a:ea typeface="Roboto Black"/>
                <a:cs typeface="Roboto Black"/>
                <a:sym typeface="Roboto Black"/>
              </a:defRPr>
            </a:lvl3pPr>
            <a:lvl4pPr lvl="3" rtl="0" algn="ctr">
              <a:lnSpc>
                <a:spcPct val="100000"/>
              </a:lnSpc>
              <a:spcBef>
                <a:spcPts val="0"/>
              </a:spcBef>
              <a:spcAft>
                <a:spcPts val="0"/>
              </a:spcAft>
              <a:buNone/>
              <a:defRPr>
                <a:latin typeface="Roboto Black"/>
                <a:ea typeface="Roboto Black"/>
                <a:cs typeface="Roboto Black"/>
                <a:sym typeface="Roboto Black"/>
              </a:defRPr>
            </a:lvl4pPr>
            <a:lvl5pPr lvl="4" rtl="0" algn="ctr">
              <a:lnSpc>
                <a:spcPct val="100000"/>
              </a:lnSpc>
              <a:spcBef>
                <a:spcPts val="0"/>
              </a:spcBef>
              <a:spcAft>
                <a:spcPts val="0"/>
              </a:spcAft>
              <a:buNone/>
              <a:defRPr>
                <a:latin typeface="Roboto Black"/>
                <a:ea typeface="Roboto Black"/>
                <a:cs typeface="Roboto Black"/>
                <a:sym typeface="Roboto Black"/>
              </a:defRPr>
            </a:lvl5pPr>
            <a:lvl6pPr lvl="5" rtl="0" algn="ctr">
              <a:lnSpc>
                <a:spcPct val="100000"/>
              </a:lnSpc>
              <a:spcBef>
                <a:spcPts val="0"/>
              </a:spcBef>
              <a:spcAft>
                <a:spcPts val="0"/>
              </a:spcAft>
              <a:buNone/>
              <a:defRPr>
                <a:latin typeface="Roboto Black"/>
                <a:ea typeface="Roboto Black"/>
                <a:cs typeface="Roboto Black"/>
                <a:sym typeface="Roboto Black"/>
              </a:defRPr>
            </a:lvl6pPr>
            <a:lvl7pPr lvl="6" rtl="0" algn="ctr">
              <a:lnSpc>
                <a:spcPct val="100000"/>
              </a:lnSpc>
              <a:spcBef>
                <a:spcPts val="0"/>
              </a:spcBef>
              <a:spcAft>
                <a:spcPts val="0"/>
              </a:spcAft>
              <a:buNone/>
              <a:defRPr>
                <a:latin typeface="Roboto Black"/>
                <a:ea typeface="Roboto Black"/>
                <a:cs typeface="Roboto Black"/>
                <a:sym typeface="Roboto Black"/>
              </a:defRPr>
            </a:lvl7pPr>
            <a:lvl8pPr lvl="7" rtl="0" algn="ctr">
              <a:lnSpc>
                <a:spcPct val="100000"/>
              </a:lnSpc>
              <a:spcBef>
                <a:spcPts val="0"/>
              </a:spcBef>
              <a:spcAft>
                <a:spcPts val="0"/>
              </a:spcAft>
              <a:buNone/>
              <a:defRPr>
                <a:latin typeface="Roboto Black"/>
                <a:ea typeface="Roboto Black"/>
                <a:cs typeface="Roboto Black"/>
                <a:sym typeface="Roboto Black"/>
              </a:defRPr>
            </a:lvl8pPr>
            <a:lvl9pPr lvl="8" rtl="0" algn="ctr">
              <a:lnSpc>
                <a:spcPct val="100000"/>
              </a:lnSpc>
              <a:spcBef>
                <a:spcPts val="0"/>
              </a:spcBef>
              <a:spcAft>
                <a:spcPts val="0"/>
              </a:spcAft>
              <a:buNone/>
              <a:defRPr>
                <a:latin typeface="Roboto Black"/>
                <a:ea typeface="Roboto Black"/>
                <a:cs typeface="Roboto Black"/>
                <a:sym typeface="Roboto Black"/>
              </a:defRPr>
            </a:lvl9pPr>
          </a:lstStyle>
          <a:p/>
        </p:txBody>
      </p:sp>
      <p:sp>
        <p:nvSpPr>
          <p:cNvPr id="128" name="Google Shape;128;p19"/>
          <p:cNvSpPr txBox="1"/>
          <p:nvPr>
            <p:ph idx="4" type="subTitle"/>
          </p:nvPr>
        </p:nvSpPr>
        <p:spPr>
          <a:xfrm>
            <a:off x="3462750" y="4130052"/>
            <a:ext cx="2218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29" name="Google Shape;129;p19"/>
          <p:cNvSpPr txBox="1"/>
          <p:nvPr>
            <p:ph idx="5" type="subTitle"/>
          </p:nvPr>
        </p:nvSpPr>
        <p:spPr>
          <a:xfrm>
            <a:off x="875575" y="3807327"/>
            <a:ext cx="22185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Roboto Black"/>
                <a:ea typeface="Roboto Black"/>
                <a:cs typeface="Roboto Black"/>
                <a:sym typeface="Roboto Black"/>
              </a:defRPr>
            </a:lvl1pPr>
            <a:lvl2pPr lvl="1" rtl="0" algn="ctr">
              <a:lnSpc>
                <a:spcPct val="100000"/>
              </a:lnSpc>
              <a:spcBef>
                <a:spcPts val="0"/>
              </a:spcBef>
              <a:spcAft>
                <a:spcPts val="0"/>
              </a:spcAft>
              <a:buNone/>
              <a:defRPr>
                <a:latin typeface="Roboto Black"/>
                <a:ea typeface="Roboto Black"/>
                <a:cs typeface="Roboto Black"/>
                <a:sym typeface="Roboto Black"/>
              </a:defRPr>
            </a:lvl2pPr>
            <a:lvl3pPr lvl="2" rtl="0" algn="ctr">
              <a:lnSpc>
                <a:spcPct val="100000"/>
              </a:lnSpc>
              <a:spcBef>
                <a:spcPts val="0"/>
              </a:spcBef>
              <a:spcAft>
                <a:spcPts val="0"/>
              </a:spcAft>
              <a:buNone/>
              <a:defRPr>
                <a:latin typeface="Roboto Black"/>
                <a:ea typeface="Roboto Black"/>
                <a:cs typeface="Roboto Black"/>
                <a:sym typeface="Roboto Black"/>
              </a:defRPr>
            </a:lvl3pPr>
            <a:lvl4pPr lvl="3" rtl="0" algn="ctr">
              <a:lnSpc>
                <a:spcPct val="100000"/>
              </a:lnSpc>
              <a:spcBef>
                <a:spcPts val="0"/>
              </a:spcBef>
              <a:spcAft>
                <a:spcPts val="0"/>
              </a:spcAft>
              <a:buNone/>
              <a:defRPr>
                <a:latin typeface="Roboto Black"/>
                <a:ea typeface="Roboto Black"/>
                <a:cs typeface="Roboto Black"/>
                <a:sym typeface="Roboto Black"/>
              </a:defRPr>
            </a:lvl4pPr>
            <a:lvl5pPr lvl="4" rtl="0" algn="ctr">
              <a:lnSpc>
                <a:spcPct val="100000"/>
              </a:lnSpc>
              <a:spcBef>
                <a:spcPts val="0"/>
              </a:spcBef>
              <a:spcAft>
                <a:spcPts val="0"/>
              </a:spcAft>
              <a:buNone/>
              <a:defRPr>
                <a:latin typeface="Roboto Black"/>
                <a:ea typeface="Roboto Black"/>
                <a:cs typeface="Roboto Black"/>
                <a:sym typeface="Roboto Black"/>
              </a:defRPr>
            </a:lvl5pPr>
            <a:lvl6pPr lvl="5" rtl="0" algn="ctr">
              <a:lnSpc>
                <a:spcPct val="100000"/>
              </a:lnSpc>
              <a:spcBef>
                <a:spcPts val="0"/>
              </a:spcBef>
              <a:spcAft>
                <a:spcPts val="0"/>
              </a:spcAft>
              <a:buNone/>
              <a:defRPr>
                <a:latin typeface="Roboto Black"/>
                <a:ea typeface="Roboto Black"/>
                <a:cs typeface="Roboto Black"/>
                <a:sym typeface="Roboto Black"/>
              </a:defRPr>
            </a:lvl6pPr>
            <a:lvl7pPr lvl="6" rtl="0" algn="ctr">
              <a:lnSpc>
                <a:spcPct val="100000"/>
              </a:lnSpc>
              <a:spcBef>
                <a:spcPts val="0"/>
              </a:spcBef>
              <a:spcAft>
                <a:spcPts val="0"/>
              </a:spcAft>
              <a:buNone/>
              <a:defRPr>
                <a:latin typeface="Roboto Black"/>
                <a:ea typeface="Roboto Black"/>
                <a:cs typeface="Roboto Black"/>
                <a:sym typeface="Roboto Black"/>
              </a:defRPr>
            </a:lvl7pPr>
            <a:lvl8pPr lvl="7" rtl="0" algn="ctr">
              <a:lnSpc>
                <a:spcPct val="100000"/>
              </a:lnSpc>
              <a:spcBef>
                <a:spcPts val="0"/>
              </a:spcBef>
              <a:spcAft>
                <a:spcPts val="0"/>
              </a:spcAft>
              <a:buNone/>
              <a:defRPr>
                <a:latin typeface="Roboto Black"/>
                <a:ea typeface="Roboto Black"/>
                <a:cs typeface="Roboto Black"/>
                <a:sym typeface="Roboto Black"/>
              </a:defRPr>
            </a:lvl8pPr>
            <a:lvl9pPr lvl="8" rtl="0" algn="ctr">
              <a:lnSpc>
                <a:spcPct val="100000"/>
              </a:lnSpc>
              <a:spcBef>
                <a:spcPts val="0"/>
              </a:spcBef>
              <a:spcAft>
                <a:spcPts val="0"/>
              </a:spcAft>
              <a:buNone/>
              <a:defRPr>
                <a:latin typeface="Roboto Black"/>
                <a:ea typeface="Roboto Black"/>
                <a:cs typeface="Roboto Black"/>
                <a:sym typeface="Roboto Black"/>
              </a:defRPr>
            </a:lvl9pPr>
          </a:lstStyle>
          <a:p/>
        </p:txBody>
      </p:sp>
      <p:sp>
        <p:nvSpPr>
          <p:cNvPr id="130" name="Google Shape;130;p19"/>
          <p:cNvSpPr txBox="1"/>
          <p:nvPr>
            <p:ph idx="6" type="subTitle"/>
          </p:nvPr>
        </p:nvSpPr>
        <p:spPr>
          <a:xfrm>
            <a:off x="875575" y="4130052"/>
            <a:ext cx="2218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31" name="Google Shape;131;p19"/>
          <p:cNvSpPr txBox="1"/>
          <p:nvPr>
            <p:ph idx="7" type="subTitle"/>
          </p:nvPr>
        </p:nvSpPr>
        <p:spPr>
          <a:xfrm>
            <a:off x="6049831" y="2297001"/>
            <a:ext cx="22185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Roboto Black"/>
                <a:ea typeface="Roboto Black"/>
                <a:cs typeface="Roboto Black"/>
                <a:sym typeface="Roboto Black"/>
              </a:defRPr>
            </a:lvl1pPr>
            <a:lvl2pPr lvl="1" rtl="0" algn="ctr">
              <a:lnSpc>
                <a:spcPct val="100000"/>
              </a:lnSpc>
              <a:spcBef>
                <a:spcPts val="0"/>
              </a:spcBef>
              <a:spcAft>
                <a:spcPts val="0"/>
              </a:spcAft>
              <a:buNone/>
              <a:defRPr>
                <a:latin typeface="Roboto Black"/>
                <a:ea typeface="Roboto Black"/>
                <a:cs typeface="Roboto Black"/>
                <a:sym typeface="Roboto Black"/>
              </a:defRPr>
            </a:lvl2pPr>
            <a:lvl3pPr lvl="2" rtl="0" algn="ctr">
              <a:lnSpc>
                <a:spcPct val="100000"/>
              </a:lnSpc>
              <a:spcBef>
                <a:spcPts val="0"/>
              </a:spcBef>
              <a:spcAft>
                <a:spcPts val="0"/>
              </a:spcAft>
              <a:buNone/>
              <a:defRPr>
                <a:latin typeface="Roboto Black"/>
                <a:ea typeface="Roboto Black"/>
                <a:cs typeface="Roboto Black"/>
                <a:sym typeface="Roboto Black"/>
              </a:defRPr>
            </a:lvl3pPr>
            <a:lvl4pPr lvl="3" rtl="0" algn="ctr">
              <a:lnSpc>
                <a:spcPct val="100000"/>
              </a:lnSpc>
              <a:spcBef>
                <a:spcPts val="0"/>
              </a:spcBef>
              <a:spcAft>
                <a:spcPts val="0"/>
              </a:spcAft>
              <a:buNone/>
              <a:defRPr>
                <a:latin typeface="Roboto Black"/>
                <a:ea typeface="Roboto Black"/>
                <a:cs typeface="Roboto Black"/>
                <a:sym typeface="Roboto Black"/>
              </a:defRPr>
            </a:lvl4pPr>
            <a:lvl5pPr lvl="4" rtl="0" algn="ctr">
              <a:lnSpc>
                <a:spcPct val="100000"/>
              </a:lnSpc>
              <a:spcBef>
                <a:spcPts val="0"/>
              </a:spcBef>
              <a:spcAft>
                <a:spcPts val="0"/>
              </a:spcAft>
              <a:buNone/>
              <a:defRPr>
                <a:latin typeface="Roboto Black"/>
                <a:ea typeface="Roboto Black"/>
                <a:cs typeface="Roboto Black"/>
                <a:sym typeface="Roboto Black"/>
              </a:defRPr>
            </a:lvl5pPr>
            <a:lvl6pPr lvl="5" rtl="0" algn="ctr">
              <a:lnSpc>
                <a:spcPct val="100000"/>
              </a:lnSpc>
              <a:spcBef>
                <a:spcPts val="0"/>
              </a:spcBef>
              <a:spcAft>
                <a:spcPts val="0"/>
              </a:spcAft>
              <a:buNone/>
              <a:defRPr>
                <a:latin typeface="Roboto Black"/>
                <a:ea typeface="Roboto Black"/>
                <a:cs typeface="Roboto Black"/>
                <a:sym typeface="Roboto Black"/>
              </a:defRPr>
            </a:lvl6pPr>
            <a:lvl7pPr lvl="6" rtl="0" algn="ctr">
              <a:lnSpc>
                <a:spcPct val="100000"/>
              </a:lnSpc>
              <a:spcBef>
                <a:spcPts val="0"/>
              </a:spcBef>
              <a:spcAft>
                <a:spcPts val="0"/>
              </a:spcAft>
              <a:buNone/>
              <a:defRPr>
                <a:latin typeface="Roboto Black"/>
                <a:ea typeface="Roboto Black"/>
                <a:cs typeface="Roboto Black"/>
                <a:sym typeface="Roboto Black"/>
              </a:defRPr>
            </a:lvl7pPr>
            <a:lvl8pPr lvl="7" rtl="0" algn="ctr">
              <a:lnSpc>
                <a:spcPct val="100000"/>
              </a:lnSpc>
              <a:spcBef>
                <a:spcPts val="0"/>
              </a:spcBef>
              <a:spcAft>
                <a:spcPts val="0"/>
              </a:spcAft>
              <a:buNone/>
              <a:defRPr>
                <a:latin typeface="Roboto Black"/>
                <a:ea typeface="Roboto Black"/>
                <a:cs typeface="Roboto Black"/>
                <a:sym typeface="Roboto Black"/>
              </a:defRPr>
            </a:lvl8pPr>
            <a:lvl9pPr lvl="8" rtl="0" algn="ctr">
              <a:lnSpc>
                <a:spcPct val="100000"/>
              </a:lnSpc>
              <a:spcBef>
                <a:spcPts val="0"/>
              </a:spcBef>
              <a:spcAft>
                <a:spcPts val="0"/>
              </a:spcAft>
              <a:buNone/>
              <a:defRPr>
                <a:latin typeface="Roboto Black"/>
                <a:ea typeface="Roboto Black"/>
                <a:cs typeface="Roboto Black"/>
                <a:sym typeface="Roboto Black"/>
              </a:defRPr>
            </a:lvl9pPr>
          </a:lstStyle>
          <a:p/>
        </p:txBody>
      </p:sp>
      <p:sp>
        <p:nvSpPr>
          <p:cNvPr id="132" name="Google Shape;132;p19"/>
          <p:cNvSpPr txBox="1"/>
          <p:nvPr>
            <p:ph idx="8" type="subTitle"/>
          </p:nvPr>
        </p:nvSpPr>
        <p:spPr>
          <a:xfrm>
            <a:off x="6049831" y="2619726"/>
            <a:ext cx="2218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33" name="Google Shape;133;p19"/>
          <p:cNvSpPr txBox="1"/>
          <p:nvPr>
            <p:ph idx="9" type="subTitle"/>
          </p:nvPr>
        </p:nvSpPr>
        <p:spPr>
          <a:xfrm>
            <a:off x="3462813" y="2297001"/>
            <a:ext cx="22185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Roboto Black"/>
                <a:ea typeface="Roboto Black"/>
                <a:cs typeface="Roboto Black"/>
                <a:sym typeface="Roboto Black"/>
              </a:defRPr>
            </a:lvl1pPr>
            <a:lvl2pPr lvl="1" rtl="0" algn="ctr">
              <a:lnSpc>
                <a:spcPct val="100000"/>
              </a:lnSpc>
              <a:spcBef>
                <a:spcPts val="0"/>
              </a:spcBef>
              <a:spcAft>
                <a:spcPts val="0"/>
              </a:spcAft>
              <a:buNone/>
              <a:defRPr>
                <a:latin typeface="Roboto Black"/>
                <a:ea typeface="Roboto Black"/>
                <a:cs typeface="Roboto Black"/>
                <a:sym typeface="Roboto Black"/>
              </a:defRPr>
            </a:lvl2pPr>
            <a:lvl3pPr lvl="2" rtl="0" algn="ctr">
              <a:lnSpc>
                <a:spcPct val="100000"/>
              </a:lnSpc>
              <a:spcBef>
                <a:spcPts val="0"/>
              </a:spcBef>
              <a:spcAft>
                <a:spcPts val="0"/>
              </a:spcAft>
              <a:buNone/>
              <a:defRPr>
                <a:latin typeface="Roboto Black"/>
                <a:ea typeface="Roboto Black"/>
                <a:cs typeface="Roboto Black"/>
                <a:sym typeface="Roboto Black"/>
              </a:defRPr>
            </a:lvl3pPr>
            <a:lvl4pPr lvl="3" rtl="0" algn="ctr">
              <a:lnSpc>
                <a:spcPct val="100000"/>
              </a:lnSpc>
              <a:spcBef>
                <a:spcPts val="0"/>
              </a:spcBef>
              <a:spcAft>
                <a:spcPts val="0"/>
              </a:spcAft>
              <a:buNone/>
              <a:defRPr>
                <a:latin typeface="Roboto Black"/>
                <a:ea typeface="Roboto Black"/>
                <a:cs typeface="Roboto Black"/>
                <a:sym typeface="Roboto Black"/>
              </a:defRPr>
            </a:lvl4pPr>
            <a:lvl5pPr lvl="4" rtl="0" algn="ctr">
              <a:lnSpc>
                <a:spcPct val="100000"/>
              </a:lnSpc>
              <a:spcBef>
                <a:spcPts val="0"/>
              </a:spcBef>
              <a:spcAft>
                <a:spcPts val="0"/>
              </a:spcAft>
              <a:buNone/>
              <a:defRPr>
                <a:latin typeface="Roboto Black"/>
                <a:ea typeface="Roboto Black"/>
                <a:cs typeface="Roboto Black"/>
                <a:sym typeface="Roboto Black"/>
              </a:defRPr>
            </a:lvl5pPr>
            <a:lvl6pPr lvl="5" rtl="0" algn="ctr">
              <a:lnSpc>
                <a:spcPct val="100000"/>
              </a:lnSpc>
              <a:spcBef>
                <a:spcPts val="0"/>
              </a:spcBef>
              <a:spcAft>
                <a:spcPts val="0"/>
              </a:spcAft>
              <a:buNone/>
              <a:defRPr>
                <a:latin typeface="Roboto Black"/>
                <a:ea typeface="Roboto Black"/>
                <a:cs typeface="Roboto Black"/>
                <a:sym typeface="Roboto Black"/>
              </a:defRPr>
            </a:lvl6pPr>
            <a:lvl7pPr lvl="6" rtl="0" algn="ctr">
              <a:lnSpc>
                <a:spcPct val="100000"/>
              </a:lnSpc>
              <a:spcBef>
                <a:spcPts val="0"/>
              </a:spcBef>
              <a:spcAft>
                <a:spcPts val="0"/>
              </a:spcAft>
              <a:buNone/>
              <a:defRPr>
                <a:latin typeface="Roboto Black"/>
                <a:ea typeface="Roboto Black"/>
                <a:cs typeface="Roboto Black"/>
                <a:sym typeface="Roboto Black"/>
              </a:defRPr>
            </a:lvl7pPr>
            <a:lvl8pPr lvl="7" rtl="0" algn="ctr">
              <a:lnSpc>
                <a:spcPct val="100000"/>
              </a:lnSpc>
              <a:spcBef>
                <a:spcPts val="0"/>
              </a:spcBef>
              <a:spcAft>
                <a:spcPts val="0"/>
              </a:spcAft>
              <a:buNone/>
              <a:defRPr>
                <a:latin typeface="Roboto Black"/>
                <a:ea typeface="Roboto Black"/>
                <a:cs typeface="Roboto Black"/>
                <a:sym typeface="Roboto Black"/>
              </a:defRPr>
            </a:lvl8pPr>
            <a:lvl9pPr lvl="8" rtl="0" algn="ctr">
              <a:lnSpc>
                <a:spcPct val="100000"/>
              </a:lnSpc>
              <a:spcBef>
                <a:spcPts val="0"/>
              </a:spcBef>
              <a:spcAft>
                <a:spcPts val="0"/>
              </a:spcAft>
              <a:buNone/>
              <a:defRPr>
                <a:latin typeface="Roboto Black"/>
                <a:ea typeface="Roboto Black"/>
                <a:cs typeface="Roboto Black"/>
                <a:sym typeface="Roboto Black"/>
              </a:defRPr>
            </a:lvl9pPr>
          </a:lstStyle>
          <a:p/>
        </p:txBody>
      </p:sp>
      <p:sp>
        <p:nvSpPr>
          <p:cNvPr id="134" name="Google Shape;134;p19"/>
          <p:cNvSpPr txBox="1"/>
          <p:nvPr>
            <p:ph idx="13" type="subTitle"/>
          </p:nvPr>
        </p:nvSpPr>
        <p:spPr>
          <a:xfrm>
            <a:off x="3462813" y="2619726"/>
            <a:ext cx="2218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35" name="Google Shape;135;p19"/>
          <p:cNvSpPr txBox="1"/>
          <p:nvPr>
            <p:ph idx="14" type="subTitle"/>
          </p:nvPr>
        </p:nvSpPr>
        <p:spPr>
          <a:xfrm>
            <a:off x="875638" y="2297001"/>
            <a:ext cx="22185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Roboto Black"/>
                <a:ea typeface="Roboto Black"/>
                <a:cs typeface="Roboto Black"/>
                <a:sym typeface="Roboto Black"/>
              </a:defRPr>
            </a:lvl1pPr>
            <a:lvl2pPr lvl="1" rtl="0" algn="ctr">
              <a:lnSpc>
                <a:spcPct val="100000"/>
              </a:lnSpc>
              <a:spcBef>
                <a:spcPts val="0"/>
              </a:spcBef>
              <a:spcAft>
                <a:spcPts val="0"/>
              </a:spcAft>
              <a:buNone/>
              <a:defRPr>
                <a:latin typeface="Roboto Black"/>
                <a:ea typeface="Roboto Black"/>
                <a:cs typeface="Roboto Black"/>
                <a:sym typeface="Roboto Black"/>
              </a:defRPr>
            </a:lvl2pPr>
            <a:lvl3pPr lvl="2" rtl="0" algn="ctr">
              <a:lnSpc>
                <a:spcPct val="100000"/>
              </a:lnSpc>
              <a:spcBef>
                <a:spcPts val="0"/>
              </a:spcBef>
              <a:spcAft>
                <a:spcPts val="0"/>
              </a:spcAft>
              <a:buNone/>
              <a:defRPr>
                <a:latin typeface="Roboto Black"/>
                <a:ea typeface="Roboto Black"/>
                <a:cs typeface="Roboto Black"/>
                <a:sym typeface="Roboto Black"/>
              </a:defRPr>
            </a:lvl3pPr>
            <a:lvl4pPr lvl="3" rtl="0" algn="ctr">
              <a:lnSpc>
                <a:spcPct val="100000"/>
              </a:lnSpc>
              <a:spcBef>
                <a:spcPts val="0"/>
              </a:spcBef>
              <a:spcAft>
                <a:spcPts val="0"/>
              </a:spcAft>
              <a:buNone/>
              <a:defRPr>
                <a:latin typeface="Roboto Black"/>
                <a:ea typeface="Roboto Black"/>
                <a:cs typeface="Roboto Black"/>
                <a:sym typeface="Roboto Black"/>
              </a:defRPr>
            </a:lvl4pPr>
            <a:lvl5pPr lvl="4" rtl="0" algn="ctr">
              <a:lnSpc>
                <a:spcPct val="100000"/>
              </a:lnSpc>
              <a:spcBef>
                <a:spcPts val="0"/>
              </a:spcBef>
              <a:spcAft>
                <a:spcPts val="0"/>
              </a:spcAft>
              <a:buNone/>
              <a:defRPr>
                <a:latin typeface="Roboto Black"/>
                <a:ea typeface="Roboto Black"/>
                <a:cs typeface="Roboto Black"/>
                <a:sym typeface="Roboto Black"/>
              </a:defRPr>
            </a:lvl5pPr>
            <a:lvl6pPr lvl="5" rtl="0" algn="ctr">
              <a:lnSpc>
                <a:spcPct val="100000"/>
              </a:lnSpc>
              <a:spcBef>
                <a:spcPts val="0"/>
              </a:spcBef>
              <a:spcAft>
                <a:spcPts val="0"/>
              </a:spcAft>
              <a:buNone/>
              <a:defRPr>
                <a:latin typeface="Roboto Black"/>
                <a:ea typeface="Roboto Black"/>
                <a:cs typeface="Roboto Black"/>
                <a:sym typeface="Roboto Black"/>
              </a:defRPr>
            </a:lvl6pPr>
            <a:lvl7pPr lvl="6" rtl="0" algn="ctr">
              <a:lnSpc>
                <a:spcPct val="100000"/>
              </a:lnSpc>
              <a:spcBef>
                <a:spcPts val="0"/>
              </a:spcBef>
              <a:spcAft>
                <a:spcPts val="0"/>
              </a:spcAft>
              <a:buNone/>
              <a:defRPr>
                <a:latin typeface="Roboto Black"/>
                <a:ea typeface="Roboto Black"/>
                <a:cs typeface="Roboto Black"/>
                <a:sym typeface="Roboto Black"/>
              </a:defRPr>
            </a:lvl7pPr>
            <a:lvl8pPr lvl="7" rtl="0" algn="ctr">
              <a:lnSpc>
                <a:spcPct val="100000"/>
              </a:lnSpc>
              <a:spcBef>
                <a:spcPts val="0"/>
              </a:spcBef>
              <a:spcAft>
                <a:spcPts val="0"/>
              </a:spcAft>
              <a:buNone/>
              <a:defRPr>
                <a:latin typeface="Roboto Black"/>
                <a:ea typeface="Roboto Black"/>
                <a:cs typeface="Roboto Black"/>
                <a:sym typeface="Roboto Black"/>
              </a:defRPr>
            </a:lvl8pPr>
            <a:lvl9pPr lvl="8" rtl="0" algn="ctr">
              <a:lnSpc>
                <a:spcPct val="100000"/>
              </a:lnSpc>
              <a:spcBef>
                <a:spcPts val="0"/>
              </a:spcBef>
              <a:spcAft>
                <a:spcPts val="0"/>
              </a:spcAft>
              <a:buNone/>
              <a:defRPr>
                <a:latin typeface="Roboto Black"/>
                <a:ea typeface="Roboto Black"/>
                <a:cs typeface="Roboto Black"/>
                <a:sym typeface="Roboto Black"/>
              </a:defRPr>
            </a:lvl9pPr>
          </a:lstStyle>
          <a:p/>
        </p:txBody>
      </p:sp>
      <p:sp>
        <p:nvSpPr>
          <p:cNvPr id="136" name="Google Shape;136;p19"/>
          <p:cNvSpPr txBox="1"/>
          <p:nvPr>
            <p:ph idx="15" type="subTitle"/>
          </p:nvPr>
        </p:nvSpPr>
        <p:spPr>
          <a:xfrm>
            <a:off x="875638" y="2619726"/>
            <a:ext cx="22185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37" name="Google Shape;137;p19"/>
          <p:cNvSpPr txBox="1"/>
          <p:nvPr>
            <p:ph hasCustomPrompt="1" idx="16" type="title"/>
          </p:nvPr>
        </p:nvSpPr>
        <p:spPr>
          <a:xfrm>
            <a:off x="1617256" y="1598951"/>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138" name="Google Shape;138;p19"/>
          <p:cNvSpPr txBox="1"/>
          <p:nvPr>
            <p:ph hasCustomPrompt="1" idx="17" type="title"/>
          </p:nvPr>
        </p:nvSpPr>
        <p:spPr>
          <a:xfrm>
            <a:off x="4204344" y="1598951"/>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139" name="Google Shape;139;p19"/>
          <p:cNvSpPr txBox="1"/>
          <p:nvPr>
            <p:ph hasCustomPrompt="1" idx="18" type="title"/>
          </p:nvPr>
        </p:nvSpPr>
        <p:spPr>
          <a:xfrm>
            <a:off x="6791431" y="1598951"/>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140" name="Google Shape;140;p19"/>
          <p:cNvSpPr/>
          <p:nvPr/>
        </p:nvSpPr>
        <p:spPr>
          <a:xfrm>
            <a:off x="7503075" y="-798700"/>
            <a:ext cx="2192975" cy="3349250"/>
          </a:xfrm>
          <a:custGeom>
            <a:rect b="b" l="l" r="r" t="t"/>
            <a:pathLst>
              <a:path extrusionOk="0" h="133970" w="87719">
                <a:moveTo>
                  <a:pt x="0" y="0"/>
                </a:moveTo>
                <a:cubicBezTo>
                  <a:pt x="4958" y="5330"/>
                  <a:pt x="24231" y="20854"/>
                  <a:pt x="29747" y="31981"/>
                </a:cubicBezTo>
                <a:cubicBezTo>
                  <a:pt x="35264" y="43108"/>
                  <a:pt x="26744" y="58310"/>
                  <a:pt x="33099" y="66760"/>
                </a:cubicBezTo>
                <a:cubicBezTo>
                  <a:pt x="39454" y="75210"/>
                  <a:pt x="63897" y="75001"/>
                  <a:pt x="67878" y="82683"/>
                </a:cubicBezTo>
                <a:cubicBezTo>
                  <a:pt x="71859" y="90365"/>
                  <a:pt x="53676" y="104304"/>
                  <a:pt x="56983" y="112852"/>
                </a:cubicBezTo>
                <a:cubicBezTo>
                  <a:pt x="60290" y="121400"/>
                  <a:pt x="82596" y="130450"/>
                  <a:pt x="87719" y="133970"/>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41" name="Shape 141"/>
        <p:cNvGrpSpPr/>
        <p:nvPr/>
      </p:nvGrpSpPr>
      <p:grpSpPr>
        <a:xfrm>
          <a:off x="0" y="0"/>
          <a:ext cx="0" cy="0"/>
          <a:chOff x="0" y="0"/>
          <a:chExt cx="0" cy="0"/>
        </a:xfrm>
      </p:grpSpPr>
      <p:sp>
        <p:nvSpPr>
          <p:cNvPr id="142" name="Google Shape;142;p20"/>
          <p:cNvSpPr/>
          <p:nvPr/>
        </p:nvSpPr>
        <p:spPr>
          <a:xfrm flipH="1" rot="10800000">
            <a:off x="8661543" y="2294673"/>
            <a:ext cx="57698" cy="57427"/>
          </a:xfrm>
          <a:custGeom>
            <a:rect b="b" l="l" r="r" t="t"/>
            <a:pathLst>
              <a:path extrusionOk="0" h="2489" w="2501">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ph type="title"/>
          </p:nvPr>
        </p:nvSpPr>
        <p:spPr>
          <a:xfrm>
            <a:off x="723300" y="445025"/>
            <a:ext cx="7697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4" name="Google Shape;144;p20"/>
          <p:cNvSpPr/>
          <p:nvPr/>
        </p:nvSpPr>
        <p:spPr>
          <a:xfrm flipH="1">
            <a:off x="2110163" y="4510025"/>
            <a:ext cx="4923675" cy="860725"/>
          </a:xfrm>
          <a:custGeom>
            <a:rect b="b" l="l" r="r" t="t"/>
            <a:pathLst>
              <a:path extrusionOk="0" h="34429" w="196947">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cap="rnd" cmpd="sng" w="9525">
            <a:solidFill>
              <a:schemeClr val="dk1"/>
            </a:solidFill>
            <a:prstDash val="dash"/>
            <a:round/>
            <a:headEnd len="med" w="med" type="none"/>
            <a:tailEnd len="med" w="med" type="none"/>
          </a:ln>
        </p:spPr>
      </p:sp>
      <p:sp>
        <p:nvSpPr>
          <p:cNvPr id="145" name="Google Shape;145;p20"/>
          <p:cNvSpPr/>
          <p:nvPr/>
        </p:nvSpPr>
        <p:spPr>
          <a:xfrm flipH="1" rot="10800000">
            <a:off x="-2906725" y="-227250"/>
            <a:ext cx="4923675" cy="860725"/>
          </a:xfrm>
          <a:custGeom>
            <a:rect b="b" l="l" r="r" t="t"/>
            <a:pathLst>
              <a:path extrusionOk="0" h="34429" w="196947">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cap="rnd" cmpd="sng" w="9525">
            <a:solidFill>
              <a:schemeClr val="dk1"/>
            </a:solidFill>
            <a:prstDash val="dash"/>
            <a:round/>
            <a:headEnd len="med" w="med" type="none"/>
            <a:tailEnd len="med" w="med" type="none"/>
          </a:ln>
        </p:spPr>
      </p:sp>
      <p:sp>
        <p:nvSpPr>
          <p:cNvPr id="146" name="Google Shape;146;p20"/>
          <p:cNvSpPr/>
          <p:nvPr/>
        </p:nvSpPr>
        <p:spPr>
          <a:xfrm flipH="1" rot="10800000">
            <a:off x="7127050" y="-227250"/>
            <a:ext cx="4923675" cy="860725"/>
          </a:xfrm>
          <a:custGeom>
            <a:rect b="b" l="l" r="r" t="t"/>
            <a:pathLst>
              <a:path extrusionOk="0" h="34429" w="196947">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722375" y="2149375"/>
            <a:ext cx="3279600" cy="104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000"/>
              <a:buNone/>
              <a:defRPr sz="50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 name="Google Shape;13;p3"/>
          <p:cNvSpPr txBox="1"/>
          <p:nvPr>
            <p:ph idx="1" type="subTitle"/>
          </p:nvPr>
        </p:nvSpPr>
        <p:spPr>
          <a:xfrm>
            <a:off x="722375" y="3270224"/>
            <a:ext cx="2467200" cy="85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sz="2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3"/>
          <p:cNvSpPr txBox="1"/>
          <p:nvPr>
            <p:ph hasCustomPrompt="1" idx="2" type="title"/>
          </p:nvPr>
        </p:nvSpPr>
        <p:spPr>
          <a:xfrm>
            <a:off x="862375" y="1321299"/>
            <a:ext cx="767700" cy="704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lgn="ctr">
              <a:spcBef>
                <a:spcPts val="0"/>
              </a:spcBef>
              <a:spcAft>
                <a:spcPts val="0"/>
              </a:spcAft>
              <a:buClr>
                <a:srgbClr val="FFFFFF"/>
              </a:buClr>
              <a:buSzPts val="10000"/>
              <a:buNone/>
              <a:defRPr sz="10000">
                <a:solidFill>
                  <a:srgbClr val="FFFFFF"/>
                </a:solidFill>
              </a:defRPr>
            </a:lvl2pPr>
            <a:lvl3pPr lvl="2" rtl="0" algn="ctr">
              <a:spcBef>
                <a:spcPts val="0"/>
              </a:spcBef>
              <a:spcAft>
                <a:spcPts val="0"/>
              </a:spcAft>
              <a:buClr>
                <a:srgbClr val="FFFFFF"/>
              </a:buClr>
              <a:buSzPts val="10000"/>
              <a:buNone/>
              <a:defRPr sz="10000">
                <a:solidFill>
                  <a:srgbClr val="FFFFFF"/>
                </a:solidFill>
              </a:defRPr>
            </a:lvl3pPr>
            <a:lvl4pPr lvl="3" rtl="0" algn="ctr">
              <a:spcBef>
                <a:spcPts val="0"/>
              </a:spcBef>
              <a:spcAft>
                <a:spcPts val="0"/>
              </a:spcAft>
              <a:buClr>
                <a:srgbClr val="FFFFFF"/>
              </a:buClr>
              <a:buSzPts val="10000"/>
              <a:buNone/>
              <a:defRPr sz="10000">
                <a:solidFill>
                  <a:srgbClr val="FFFFFF"/>
                </a:solidFill>
              </a:defRPr>
            </a:lvl4pPr>
            <a:lvl5pPr lvl="4" rtl="0" algn="ctr">
              <a:spcBef>
                <a:spcPts val="0"/>
              </a:spcBef>
              <a:spcAft>
                <a:spcPts val="0"/>
              </a:spcAft>
              <a:buClr>
                <a:srgbClr val="FFFFFF"/>
              </a:buClr>
              <a:buSzPts val="10000"/>
              <a:buNone/>
              <a:defRPr sz="10000">
                <a:solidFill>
                  <a:srgbClr val="FFFFFF"/>
                </a:solidFill>
              </a:defRPr>
            </a:lvl5pPr>
            <a:lvl6pPr lvl="5" rtl="0" algn="ctr">
              <a:spcBef>
                <a:spcPts val="0"/>
              </a:spcBef>
              <a:spcAft>
                <a:spcPts val="0"/>
              </a:spcAft>
              <a:buClr>
                <a:srgbClr val="FFFFFF"/>
              </a:buClr>
              <a:buSzPts val="10000"/>
              <a:buNone/>
              <a:defRPr sz="10000">
                <a:solidFill>
                  <a:srgbClr val="FFFFFF"/>
                </a:solidFill>
              </a:defRPr>
            </a:lvl6pPr>
            <a:lvl7pPr lvl="6" rtl="0" algn="ctr">
              <a:spcBef>
                <a:spcPts val="0"/>
              </a:spcBef>
              <a:spcAft>
                <a:spcPts val="0"/>
              </a:spcAft>
              <a:buClr>
                <a:srgbClr val="FFFFFF"/>
              </a:buClr>
              <a:buSzPts val="10000"/>
              <a:buNone/>
              <a:defRPr sz="10000">
                <a:solidFill>
                  <a:srgbClr val="FFFFFF"/>
                </a:solidFill>
              </a:defRPr>
            </a:lvl7pPr>
            <a:lvl8pPr lvl="7" rtl="0" algn="ctr">
              <a:spcBef>
                <a:spcPts val="0"/>
              </a:spcBef>
              <a:spcAft>
                <a:spcPts val="0"/>
              </a:spcAft>
              <a:buClr>
                <a:srgbClr val="FFFFFF"/>
              </a:buClr>
              <a:buSzPts val="10000"/>
              <a:buNone/>
              <a:defRPr sz="10000">
                <a:solidFill>
                  <a:srgbClr val="FFFFFF"/>
                </a:solidFill>
              </a:defRPr>
            </a:lvl8pPr>
            <a:lvl9pPr lvl="8" rtl="0" algn="ctr">
              <a:spcBef>
                <a:spcPts val="0"/>
              </a:spcBef>
              <a:spcAft>
                <a:spcPts val="0"/>
              </a:spcAft>
              <a:buClr>
                <a:srgbClr val="FFFFFF"/>
              </a:buClr>
              <a:buSzPts val="10000"/>
              <a:buNone/>
              <a:defRPr sz="10000">
                <a:solidFill>
                  <a:srgbClr val="FFFFFF"/>
                </a:solidFill>
              </a:defRPr>
            </a:lvl9pPr>
          </a:lstStyle>
          <a:p>
            <a:r>
              <a:t>xx%</a:t>
            </a:r>
          </a:p>
        </p:txBody>
      </p:sp>
      <p:sp>
        <p:nvSpPr>
          <p:cNvPr id="15" name="Google Shape;15;p3"/>
          <p:cNvSpPr/>
          <p:nvPr/>
        </p:nvSpPr>
        <p:spPr>
          <a:xfrm>
            <a:off x="5452188" y="2721872"/>
            <a:ext cx="80042" cy="80119"/>
          </a:xfrm>
          <a:custGeom>
            <a:rect b="b" l="l" r="r" t="t"/>
            <a:pathLst>
              <a:path extrusionOk="0" h="10229" w="10216">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 name="Google Shape;16;p3"/>
          <p:cNvSpPr/>
          <p:nvPr/>
        </p:nvSpPr>
        <p:spPr>
          <a:xfrm>
            <a:off x="6494288" y="-56262"/>
            <a:ext cx="2960500" cy="3209700"/>
          </a:xfrm>
          <a:custGeom>
            <a:rect b="b" l="l" r="r" t="t"/>
            <a:pathLst>
              <a:path extrusionOk="0" h="128388" w="118420">
                <a:moveTo>
                  <a:pt x="118420" y="128388"/>
                </a:moveTo>
                <a:cubicBezTo>
                  <a:pt x="111243" y="122939"/>
                  <a:pt x="84595" y="112572"/>
                  <a:pt x="75358" y="95693"/>
                </a:cubicBezTo>
                <a:cubicBezTo>
                  <a:pt x="66121" y="78814"/>
                  <a:pt x="75558" y="43062"/>
                  <a:pt x="62998" y="27113"/>
                </a:cubicBezTo>
                <a:cubicBezTo>
                  <a:pt x="50438" y="11164"/>
                  <a:pt x="10500" y="4519"/>
                  <a:pt x="0" y="0"/>
                </a:cubicBezTo>
              </a:path>
            </a:pathLst>
          </a:custGeom>
          <a:noFill/>
          <a:ln cap="rnd" cmpd="sng" w="9525">
            <a:solidFill>
              <a:schemeClr val="dk1"/>
            </a:solidFill>
            <a:prstDash val="dash"/>
            <a:round/>
            <a:headEnd len="med" w="med" type="none"/>
            <a:tailEnd len="med" w="med" type="none"/>
          </a:ln>
        </p:spPr>
      </p:sp>
      <p:sp>
        <p:nvSpPr>
          <p:cNvPr id="17" name="Google Shape;17;p3"/>
          <p:cNvSpPr/>
          <p:nvPr/>
        </p:nvSpPr>
        <p:spPr>
          <a:xfrm>
            <a:off x="-1377587" y="1990063"/>
            <a:ext cx="2960500" cy="3209700"/>
          </a:xfrm>
          <a:custGeom>
            <a:rect b="b" l="l" r="r" t="t"/>
            <a:pathLst>
              <a:path extrusionOk="0" h="128388" w="118420">
                <a:moveTo>
                  <a:pt x="118420" y="128388"/>
                </a:moveTo>
                <a:cubicBezTo>
                  <a:pt x="111243" y="122939"/>
                  <a:pt x="84595" y="112572"/>
                  <a:pt x="75358" y="95693"/>
                </a:cubicBezTo>
                <a:cubicBezTo>
                  <a:pt x="66121" y="78814"/>
                  <a:pt x="75558" y="43062"/>
                  <a:pt x="62998" y="27113"/>
                </a:cubicBezTo>
                <a:cubicBezTo>
                  <a:pt x="50438" y="11164"/>
                  <a:pt x="10500" y="4519"/>
                  <a:pt x="0" y="0"/>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_1_1_1_1_1_2">
    <p:spTree>
      <p:nvGrpSpPr>
        <p:cNvPr id="147" name="Shape 147"/>
        <p:cNvGrpSpPr/>
        <p:nvPr/>
      </p:nvGrpSpPr>
      <p:grpSpPr>
        <a:xfrm>
          <a:off x="0" y="0"/>
          <a:ext cx="0" cy="0"/>
          <a:chOff x="0" y="0"/>
          <a:chExt cx="0" cy="0"/>
        </a:xfrm>
      </p:grpSpPr>
      <p:sp>
        <p:nvSpPr>
          <p:cNvPr id="148" name="Google Shape;148;p21"/>
          <p:cNvSpPr txBox="1"/>
          <p:nvPr>
            <p:ph type="title"/>
          </p:nvPr>
        </p:nvSpPr>
        <p:spPr>
          <a:xfrm>
            <a:off x="723300" y="445025"/>
            <a:ext cx="7697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49" name="Google Shape;149;p21"/>
          <p:cNvGrpSpPr/>
          <p:nvPr/>
        </p:nvGrpSpPr>
        <p:grpSpPr>
          <a:xfrm>
            <a:off x="-475892" y="-344447"/>
            <a:ext cx="10095784" cy="5832394"/>
            <a:chOff x="-475892" y="-344447"/>
            <a:chExt cx="10095784" cy="5832394"/>
          </a:xfrm>
        </p:grpSpPr>
        <p:sp>
          <p:nvSpPr>
            <p:cNvPr id="150" name="Google Shape;150;p21"/>
            <p:cNvSpPr/>
            <p:nvPr/>
          </p:nvSpPr>
          <p:spPr>
            <a:xfrm>
              <a:off x="-475892" y="1520197"/>
              <a:ext cx="1437275" cy="3967750"/>
            </a:xfrm>
            <a:custGeom>
              <a:rect b="b" l="l" r="r" t="t"/>
              <a:pathLst>
                <a:path extrusionOk="0" h="158710" w="57491">
                  <a:moveTo>
                    <a:pt x="18885" y="158710"/>
                  </a:moveTo>
                  <a:cubicBezTo>
                    <a:pt x="25310" y="151465"/>
                    <a:pt x="56113" y="126695"/>
                    <a:pt x="57435" y="115240"/>
                  </a:cubicBezTo>
                  <a:cubicBezTo>
                    <a:pt x="58757" y="103785"/>
                    <a:pt x="36390" y="109188"/>
                    <a:pt x="26817" y="89981"/>
                  </a:cubicBezTo>
                  <a:cubicBezTo>
                    <a:pt x="17245" y="70774"/>
                    <a:pt x="4470" y="14997"/>
                    <a:pt x="0" y="0"/>
                  </a:cubicBezTo>
                </a:path>
              </a:pathLst>
            </a:custGeom>
            <a:noFill/>
            <a:ln cap="rnd" cmpd="sng" w="9525">
              <a:solidFill>
                <a:schemeClr val="dk1"/>
              </a:solidFill>
              <a:prstDash val="dash"/>
              <a:round/>
              <a:headEnd len="med" w="med" type="none"/>
              <a:tailEnd len="med" w="med" type="none"/>
            </a:ln>
          </p:spPr>
        </p:sp>
        <p:sp>
          <p:nvSpPr>
            <p:cNvPr id="151" name="Google Shape;151;p21"/>
            <p:cNvSpPr/>
            <p:nvPr/>
          </p:nvSpPr>
          <p:spPr>
            <a:xfrm rot="10800000">
              <a:off x="8182617" y="-344447"/>
              <a:ext cx="1437275" cy="3967750"/>
            </a:xfrm>
            <a:custGeom>
              <a:rect b="b" l="l" r="r" t="t"/>
              <a:pathLst>
                <a:path extrusionOk="0" h="158710" w="57491">
                  <a:moveTo>
                    <a:pt x="18885" y="158710"/>
                  </a:moveTo>
                  <a:cubicBezTo>
                    <a:pt x="25310" y="151465"/>
                    <a:pt x="56113" y="126695"/>
                    <a:pt x="57435" y="115240"/>
                  </a:cubicBezTo>
                  <a:cubicBezTo>
                    <a:pt x="58757" y="103785"/>
                    <a:pt x="36390" y="109188"/>
                    <a:pt x="26817" y="89981"/>
                  </a:cubicBezTo>
                  <a:cubicBezTo>
                    <a:pt x="17245" y="70774"/>
                    <a:pt x="4470" y="14997"/>
                    <a:pt x="0" y="0"/>
                  </a:cubicBezTo>
                </a:path>
              </a:pathLst>
            </a:custGeom>
            <a:noFill/>
            <a:ln cap="rnd" cmpd="sng" w="9525">
              <a:solidFill>
                <a:schemeClr val="dk1"/>
              </a:solidFill>
              <a:prstDash val="dash"/>
              <a:round/>
              <a:headEnd len="med" w="med" type="none"/>
              <a:tailEnd len="med" w="med" type="none"/>
            </a:ln>
          </p:spPr>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lt1"/>
        </a:solidFill>
      </p:bgPr>
    </p:bg>
    <p:spTree>
      <p:nvGrpSpPr>
        <p:cNvPr id="152" name="Shape 152"/>
        <p:cNvGrpSpPr/>
        <p:nvPr/>
      </p:nvGrpSpPr>
      <p:grpSpPr>
        <a:xfrm>
          <a:off x="0" y="0"/>
          <a:ext cx="0" cy="0"/>
          <a:chOff x="0" y="0"/>
          <a:chExt cx="0" cy="0"/>
        </a:xfrm>
      </p:grpSpPr>
      <p:sp>
        <p:nvSpPr>
          <p:cNvPr id="153" name="Google Shape;153;p22"/>
          <p:cNvSpPr txBox="1"/>
          <p:nvPr>
            <p:ph type="title"/>
          </p:nvPr>
        </p:nvSpPr>
        <p:spPr>
          <a:xfrm>
            <a:off x="2146925" y="845599"/>
            <a:ext cx="3353100" cy="922800"/>
          </a:xfrm>
          <a:prstGeom prst="rect">
            <a:avLst/>
          </a:prstGeom>
        </p:spPr>
        <p:txBody>
          <a:bodyPr anchorCtr="0" anchor="ctr" bIns="91425" lIns="91425" spcFirstLastPara="1" rIns="91425" wrap="square" tIns="91425">
            <a:noAutofit/>
          </a:bodyPr>
          <a:lstStyle>
            <a:lvl1pPr lvl="0" rtl="0" algn="l">
              <a:spcBef>
                <a:spcPts val="0"/>
              </a:spcBef>
              <a:spcAft>
                <a:spcPts val="0"/>
              </a:spcAft>
              <a:buClr>
                <a:srgbClr val="FFFFFF"/>
              </a:buClr>
              <a:buSzPts val="5000"/>
              <a:buNone/>
              <a:defRPr sz="5000">
                <a:solidFill>
                  <a:srgbClr val="FFFFFF"/>
                </a:solidFill>
                <a:highlight>
                  <a:schemeClr val="accent2"/>
                </a:highlight>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54" name="Google Shape;154;p22"/>
          <p:cNvSpPr txBox="1"/>
          <p:nvPr/>
        </p:nvSpPr>
        <p:spPr>
          <a:xfrm>
            <a:off x="2146925" y="3279467"/>
            <a:ext cx="3459000" cy="6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 </a:t>
            </a:r>
            <a:r>
              <a:rPr lang="en" sz="1200">
                <a:solidFill>
                  <a:schemeClr val="dk1"/>
                </a:solidFill>
                <a:uFill>
                  <a:noFill/>
                </a:uFill>
                <a:latin typeface="Roboto Black"/>
                <a:ea typeface="Roboto Black"/>
                <a:cs typeface="Roboto Black"/>
                <a:sym typeface="Roboto Black"/>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lang="en" sz="1200">
                <a:solidFill>
                  <a:schemeClr val="dk1"/>
                </a:solidFill>
                <a:uFill>
                  <a:noFill/>
                </a:uFill>
                <a:latin typeface="Roboto Black"/>
                <a:ea typeface="Roboto Black"/>
                <a:cs typeface="Roboto Black"/>
                <a:sym typeface="Roboto Black"/>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lang="en" sz="1200">
                <a:solidFill>
                  <a:schemeClr val="dk1"/>
                </a:solidFill>
                <a:uFill>
                  <a:noFill/>
                </a:uFill>
                <a:latin typeface="Roboto Black"/>
                <a:ea typeface="Roboto Black"/>
                <a:cs typeface="Roboto Black"/>
                <a:sym typeface="Roboto Black"/>
                <a:hlinkClick r:id="rId4">
                  <a:extLst>
                    <a:ext uri="{A12FA001-AC4F-418D-AE19-62706E023703}">
                      <ahyp:hlinkClr val="tx"/>
                    </a:ext>
                  </a:extLst>
                </a:hlinkClick>
              </a:rPr>
              <a:t>Freepik</a:t>
            </a:r>
            <a:endParaRPr sz="1200">
              <a:solidFill>
                <a:schemeClr val="dk1"/>
              </a:solidFill>
              <a:latin typeface="Roboto Black"/>
              <a:ea typeface="Roboto Black"/>
              <a:cs typeface="Roboto Black"/>
              <a:sym typeface="Roboto Black"/>
            </a:endParaRPr>
          </a:p>
        </p:txBody>
      </p:sp>
      <p:sp>
        <p:nvSpPr>
          <p:cNvPr id="155" name="Google Shape;155;p22"/>
          <p:cNvSpPr txBox="1"/>
          <p:nvPr>
            <p:ph idx="1" type="subTitle"/>
          </p:nvPr>
        </p:nvSpPr>
        <p:spPr>
          <a:xfrm>
            <a:off x="2146925" y="1930899"/>
            <a:ext cx="3353100" cy="121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800"/>
              <a:buNone/>
              <a:defRPr b="1" sz="1800"/>
            </a:lvl2pPr>
            <a:lvl3pPr lvl="2" rtl="0">
              <a:lnSpc>
                <a:spcPct val="100000"/>
              </a:lnSpc>
              <a:spcBef>
                <a:spcPts val="0"/>
              </a:spcBef>
              <a:spcAft>
                <a:spcPts val="0"/>
              </a:spcAft>
              <a:buSzPts val="1800"/>
              <a:buNone/>
              <a:defRPr b="1" sz="1800"/>
            </a:lvl3pPr>
            <a:lvl4pPr lvl="3" rtl="0">
              <a:lnSpc>
                <a:spcPct val="100000"/>
              </a:lnSpc>
              <a:spcBef>
                <a:spcPts val="0"/>
              </a:spcBef>
              <a:spcAft>
                <a:spcPts val="0"/>
              </a:spcAft>
              <a:buSzPts val="1800"/>
              <a:buNone/>
              <a:defRPr b="1" sz="1800"/>
            </a:lvl4pPr>
            <a:lvl5pPr lvl="4" rtl="0">
              <a:lnSpc>
                <a:spcPct val="100000"/>
              </a:lnSpc>
              <a:spcBef>
                <a:spcPts val="0"/>
              </a:spcBef>
              <a:spcAft>
                <a:spcPts val="0"/>
              </a:spcAft>
              <a:buSzPts val="1800"/>
              <a:buNone/>
              <a:defRPr b="1" sz="1800"/>
            </a:lvl5pPr>
            <a:lvl6pPr lvl="5" rtl="0">
              <a:lnSpc>
                <a:spcPct val="100000"/>
              </a:lnSpc>
              <a:spcBef>
                <a:spcPts val="0"/>
              </a:spcBef>
              <a:spcAft>
                <a:spcPts val="0"/>
              </a:spcAft>
              <a:buSzPts val="1800"/>
              <a:buNone/>
              <a:defRPr b="1" sz="1800"/>
            </a:lvl6pPr>
            <a:lvl7pPr lvl="6" rtl="0">
              <a:lnSpc>
                <a:spcPct val="100000"/>
              </a:lnSpc>
              <a:spcBef>
                <a:spcPts val="0"/>
              </a:spcBef>
              <a:spcAft>
                <a:spcPts val="0"/>
              </a:spcAft>
              <a:buSzPts val="1800"/>
              <a:buNone/>
              <a:defRPr b="1" sz="1800"/>
            </a:lvl7pPr>
            <a:lvl8pPr lvl="7" rtl="0">
              <a:lnSpc>
                <a:spcPct val="100000"/>
              </a:lnSpc>
              <a:spcBef>
                <a:spcPts val="0"/>
              </a:spcBef>
              <a:spcAft>
                <a:spcPts val="0"/>
              </a:spcAft>
              <a:buSzPts val="1800"/>
              <a:buNone/>
              <a:defRPr b="1" sz="1800"/>
            </a:lvl8pPr>
            <a:lvl9pPr lvl="8" rtl="0">
              <a:lnSpc>
                <a:spcPct val="100000"/>
              </a:lnSpc>
              <a:spcBef>
                <a:spcPts val="0"/>
              </a:spcBef>
              <a:spcAft>
                <a:spcPts val="0"/>
              </a:spcAft>
              <a:buSzPts val="1800"/>
              <a:buNone/>
              <a:defRPr b="1" sz="1800"/>
            </a:lvl9pPr>
          </a:lstStyle>
          <a:p/>
        </p:txBody>
      </p:sp>
      <p:sp>
        <p:nvSpPr>
          <p:cNvPr id="156" name="Google Shape;156;p22"/>
          <p:cNvSpPr/>
          <p:nvPr/>
        </p:nvSpPr>
        <p:spPr>
          <a:xfrm flipH="1">
            <a:off x="5900919" y="-443775"/>
            <a:ext cx="2115075" cy="5729175"/>
          </a:xfrm>
          <a:custGeom>
            <a:rect b="b" l="l" r="r" t="t"/>
            <a:pathLst>
              <a:path extrusionOk="0" h="229167" w="84603">
                <a:moveTo>
                  <a:pt x="72806" y="0"/>
                </a:moveTo>
                <a:cubicBezTo>
                  <a:pt x="74092" y="6807"/>
                  <a:pt x="92621" y="22387"/>
                  <a:pt x="80520" y="40841"/>
                </a:cubicBezTo>
                <a:cubicBezTo>
                  <a:pt x="68419" y="59295"/>
                  <a:pt x="4055" y="86070"/>
                  <a:pt x="198" y="110726"/>
                </a:cubicBezTo>
                <a:cubicBezTo>
                  <a:pt x="-3659" y="135382"/>
                  <a:pt x="49965" y="169039"/>
                  <a:pt x="57377" y="188779"/>
                </a:cubicBezTo>
                <a:cubicBezTo>
                  <a:pt x="64789" y="208519"/>
                  <a:pt x="46789" y="222436"/>
                  <a:pt x="44671" y="229167"/>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7" name="Shape 157"/>
        <p:cNvGrpSpPr/>
        <p:nvPr/>
      </p:nvGrpSpPr>
      <p:grpSpPr>
        <a:xfrm>
          <a:off x="0" y="0"/>
          <a:ext cx="0" cy="0"/>
          <a:chOff x="0" y="0"/>
          <a:chExt cx="0" cy="0"/>
        </a:xfrm>
      </p:grpSpPr>
      <p:sp>
        <p:nvSpPr>
          <p:cNvPr id="158" name="Google Shape;158;p23"/>
          <p:cNvSpPr txBox="1"/>
          <p:nvPr>
            <p:ph idx="1" type="body"/>
          </p:nvPr>
        </p:nvSpPr>
        <p:spPr>
          <a:xfrm>
            <a:off x="919500" y="1439149"/>
            <a:ext cx="3500100" cy="3217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159" name="Google Shape;159;p23"/>
          <p:cNvSpPr txBox="1"/>
          <p:nvPr>
            <p:ph idx="2" type="body"/>
          </p:nvPr>
        </p:nvSpPr>
        <p:spPr>
          <a:xfrm>
            <a:off x="4724400" y="1439150"/>
            <a:ext cx="3500100" cy="3217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160" name="Google Shape;160;p23"/>
          <p:cNvSpPr txBox="1"/>
          <p:nvPr>
            <p:ph type="title"/>
          </p:nvPr>
        </p:nvSpPr>
        <p:spPr>
          <a:xfrm>
            <a:off x="723300" y="445025"/>
            <a:ext cx="7697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1" name="Google Shape;161;p23"/>
          <p:cNvSpPr/>
          <p:nvPr/>
        </p:nvSpPr>
        <p:spPr>
          <a:xfrm flipH="1">
            <a:off x="7418688" y="-91775"/>
            <a:ext cx="2681325" cy="3040875"/>
          </a:xfrm>
          <a:custGeom>
            <a:rect b="b" l="l" r="r" t="t"/>
            <a:pathLst>
              <a:path extrusionOk="0" h="121635" w="107253">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cap="rnd" cmpd="sng" w="9525">
            <a:solidFill>
              <a:schemeClr val="dk1"/>
            </a:solidFill>
            <a:prstDash val="dash"/>
            <a:round/>
            <a:headEnd len="med" w="med" type="none"/>
            <a:tailEnd len="med" w="med" type="none"/>
          </a:ln>
        </p:spPr>
      </p:sp>
      <p:sp>
        <p:nvSpPr>
          <p:cNvPr id="162" name="Google Shape;162;p23"/>
          <p:cNvSpPr/>
          <p:nvPr/>
        </p:nvSpPr>
        <p:spPr>
          <a:xfrm flipH="1">
            <a:off x="-956012" y="2194400"/>
            <a:ext cx="2681325" cy="3040875"/>
          </a:xfrm>
          <a:custGeom>
            <a:rect b="b" l="l" r="r" t="t"/>
            <a:pathLst>
              <a:path extrusionOk="0" h="121635" w="107253">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
    <p:spTree>
      <p:nvGrpSpPr>
        <p:cNvPr id="163" name="Shape 163"/>
        <p:cNvGrpSpPr/>
        <p:nvPr/>
      </p:nvGrpSpPr>
      <p:grpSpPr>
        <a:xfrm>
          <a:off x="0" y="0"/>
          <a:ext cx="0" cy="0"/>
          <a:chOff x="0" y="0"/>
          <a:chExt cx="0" cy="0"/>
        </a:xfrm>
      </p:grpSpPr>
      <p:sp>
        <p:nvSpPr>
          <p:cNvPr id="164" name="Google Shape;164;p24"/>
          <p:cNvSpPr txBox="1"/>
          <p:nvPr>
            <p:ph type="title"/>
          </p:nvPr>
        </p:nvSpPr>
        <p:spPr>
          <a:xfrm>
            <a:off x="723300" y="445025"/>
            <a:ext cx="7697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5" name="Google Shape;165;p24"/>
          <p:cNvSpPr txBox="1"/>
          <p:nvPr>
            <p:ph idx="1" type="subTitle"/>
          </p:nvPr>
        </p:nvSpPr>
        <p:spPr>
          <a:xfrm>
            <a:off x="5764251" y="2255497"/>
            <a:ext cx="236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166" name="Google Shape;166;p24"/>
          <p:cNvSpPr txBox="1"/>
          <p:nvPr>
            <p:ph hasCustomPrompt="1" idx="2" type="title"/>
          </p:nvPr>
        </p:nvSpPr>
        <p:spPr>
          <a:xfrm>
            <a:off x="4900632" y="2198753"/>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167" name="Google Shape;167;p24"/>
          <p:cNvSpPr txBox="1"/>
          <p:nvPr>
            <p:ph idx="3" type="subTitle"/>
          </p:nvPr>
        </p:nvSpPr>
        <p:spPr>
          <a:xfrm>
            <a:off x="5764251" y="1933862"/>
            <a:ext cx="23676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latin typeface="Roboto Black"/>
                <a:ea typeface="Roboto Black"/>
                <a:cs typeface="Roboto Black"/>
                <a:sym typeface="Roboto Black"/>
              </a:defRPr>
            </a:lvl1pPr>
            <a:lvl2pPr lvl="1" rtl="0">
              <a:lnSpc>
                <a:spcPct val="100000"/>
              </a:lnSpc>
              <a:spcBef>
                <a:spcPts val="0"/>
              </a:spcBef>
              <a:spcAft>
                <a:spcPts val="0"/>
              </a:spcAft>
              <a:buNone/>
              <a:defRPr sz="1800">
                <a:latin typeface="Roboto Black"/>
                <a:ea typeface="Roboto Black"/>
                <a:cs typeface="Roboto Black"/>
                <a:sym typeface="Roboto Black"/>
              </a:defRPr>
            </a:lvl2pPr>
            <a:lvl3pPr lvl="2" rtl="0">
              <a:lnSpc>
                <a:spcPct val="100000"/>
              </a:lnSpc>
              <a:spcBef>
                <a:spcPts val="0"/>
              </a:spcBef>
              <a:spcAft>
                <a:spcPts val="0"/>
              </a:spcAft>
              <a:buNone/>
              <a:defRPr sz="1800">
                <a:latin typeface="Roboto Black"/>
                <a:ea typeface="Roboto Black"/>
                <a:cs typeface="Roboto Black"/>
                <a:sym typeface="Roboto Black"/>
              </a:defRPr>
            </a:lvl3pPr>
            <a:lvl4pPr lvl="3" rtl="0">
              <a:lnSpc>
                <a:spcPct val="100000"/>
              </a:lnSpc>
              <a:spcBef>
                <a:spcPts val="0"/>
              </a:spcBef>
              <a:spcAft>
                <a:spcPts val="0"/>
              </a:spcAft>
              <a:buNone/>
              <a:defRPr sz="1800">
                <a:latin typeface="Roboto Black"/>
                <a:ea typeface="Roboto Black"/>
                <a:cs typeface="Roboto Black"/>
                <a:sym typeface="Roboto Black"/>
              </a:defRPr>
            </a:lvl4pPr>
            <a:lvl5pPr lvl="4" rtl="0">
              <a:lnSpc>
                <a:spcPct val="100000"/>
              </a:lnSpc>
              <a:spcBef>
                <a:spcPts val="0"/>
              </a:spcBef>
              <a:spcAft>
                <a:spcPts val="0"/>
              </a:spcAft>
              <a:buNone/>
              <a:defRPr sz="1800">
                <a:latin typeface="Roboto Black"/>
                <a:ea typeface="Roboto Black"/>
                <a:cs typeface="Roboto Black"/>
                <a:sym typeface="Roboto Black"/>
              </a:defRPr>
            </a:lvl5pPr>
            <a:lvl6pPr lvl="5" rtl="0">
              <a:lnSpc>
                <a:spcPct val="100000"/>
              </a:lnSpc>
              <a:spcBef>
                <a:spcPts val="0"/>
              </a:spcBef>
              <a:spcAft>
                <a:spcPts val="0"/>
              </a:spcAft>
              <a:buNone/>
              <a:defRPr sz="1800">
                <a:latin typeface="Roboto Black"/>
                <a:ea typeface="Roboto Black"/>
                <a:cs typeface="Roboto Black"/>
                <a:sym typeface="Roboto Black"/>
              </a:defRPr>
            </a:lvl6pPr>
            <a:lvl7pPr lvl="6" rtl="0">
              <a:lnSpc>
                <a:spcPct val="100000"/>
              </a:lnSpc>
              <a:spcBef>
                <a:spcPts val="0"/>
              </a:spcBef>
              <a:spcAft>
                <a:spcPts val="0"/>
              </a:spcAft>
              <a:buNone/>
              <a:defRPr sz="1800">
                <a:latin typeface="Roboto Black"/>
                <a:ea typeface="Roboto Black"/>
                <a:cs typeface="Roboto Black"/>
                <a:sym typeface="Roboto Black"/>
              </a:defRPr>
            </a:lvl7pPr>
            <a:lvl8pPr lvl="7" rtl="0">
              <a:lnSpc>
                <a:spcPct val="100000"/>
              </a:lnSpc>
              <a:spcBef>
                <a:spcPts val="0"/>
              </a:spcBef>
              <a:spcAft>
                <a:spcPts val="0"/>
              </a:spcAft>
              <a:buNone/>
              <a:defRPr sz="1800">
                <a:latin typeface="Roboto Black"/>
                <a:ea typeface="Roboto Black"/>
                <a:cs typeface="Roboto Black"/>
                <a:sym typeface="Roboto Black"/>
              </a:defRPr>
            </a:lvl8pPr>
            <a:lvl9pPr lvl="8" rtl="0">
              <a:lnSpc>
                <a:spcPct val="100000"/>
              </a:lnSpc>
              <a:spcBef>
                <a:spcPts val="0"/>
              </a:spcBef>
              <a:spcAft>
                <a:spcPts val="0"/>
              </a:spcAft>
              <a:buNone/>
              <a:defRPr sz="1800">
                <a:latin typeface="Roboto Black"/>
                <a:ea typeface="Roboto Black"/>
                <a:cs typeface="Roboto Black"/>
                <a:sym typeface="Roboto Black"/>
              </a:defRPr>
            </a:lvl9pPr>
          </a:lstStyle>
          <a:p/>
        </p:txBody>
      </p:sp>
      <p:sp>
        <p:nvSpPr>
          <p:cNvPr id="168" name="Google Shape;168;p24"/>
          <p:cNvSpPr txBox="1"/>
          <p:nvPr>
            <p:ph idx="4" type="subTitle"/>
          </p:nvPr>
        </p:nvSpPr>
        <p:spPr>
          <a:xfrm>
            <a:off x="5764251" y="3525462"/>
            <a:ext cx="236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169" name="Google Shape;169;p24"/>
          <p:cNvSpPr txBox="1"/>
          <p:nvPr>
            <p:ph hasCustomPrompt="1" idx="5" type="title"/>
          </p:nvPr>
        </p:nvSpPr>
        <p:spPr>
          <a:xfrm>
            <a:off x="4900632" y="3468671"/>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170" name="Google Shape;170;p24"/>
          <p:cNvSpPr txBox="1"/>
          <p:nvPr>
            <p:ph idx="6" type="subTitle"/>
          </p:nvPr>
        </p:nvSpPr>
        <p:spPr>
          <a:xfrm>
            <a:off x="5764251" y="3202725"/>
            <a:ext cx="23676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latin typeface="Roboto Black"/>
                <a:ea typeface="Roboto Black"/>
                <a:cs typeface="Roboto Black"/>
                <a:sym typeface="Roboto Black"/>
              </a:defRPr>
            </a:lvl1pPr>
            <a:lvl2pPr lvl="1" rtl="0">
              <a:lnSpc>
                <a:spcPct val="100000"/>
              </a:lnSpc>
              <a:spcBef>
                <a:spcPts val="0"/>
              </a:spcBef>
              <a:spcAft>
                <a:spcPts val="0"/>
              </a:spcAft>
              <a:buNone/>
              <a:defRPr sz="1800">
                <a:latin typeface="Roboto Black"/>
                <a:ea typeface="Roboto Black"/>
                <a:cs typeface="Roboto Black"/>
                <a:sym typeface="Roboto Black"/>
              </a:defRPr>
            </a:lvl2pPr>
            <a:lvl3pPr lvl="2" rtl="0">
              <a:lnSpc>
                <a:spcPct val="100000"/>
              </a:lnSpc>
              <a:spcBef>
                <a:spcPts val="0"/>
              </a:spcBef>
              <a:spcAft>
                <a:spcPts val="0"/>
              </a:spcAft>
              <a:buNone/>
              <a:defRPr sz="1800">
                <a:latin typeface="Roboto Black"/>
                <a:ea typeface="Roboto Black"/>
                <a:cs typeface="Roboto Black"/>
                <a:sym typeface="Roboto Black"/>
              </a:defRPr>
            </a:lvl3pPr>
            <a:lvl4pPr lvl="3" rtl="0">
              <a:lnSpc>
                <a:spcPct val="100000"/>
              </a:lnSpc>
              <a:spcBef>
                <a:spcPts val="0"/>
              </a:spcBef>
              <a:spcAft>
                <a:spcPts val="0"/>
              </a:spcAft>
              <a:buNone/>
              <a:defRPr sz="1800">
                <a:latin typeface="Roboto Black"/>
                <a:ea typeface="Roboto Black"/>
                <a:cs typeface="Roboto Black"/>
                <a:sym typeface="Roboto Black"/>
              </a:defRPr>
            </a:lvl4pPr>
            <a:lvl5pPr lvl="4" rtl="0">
              <a:lnSpc>
                <a:spcPct val="100000"/>
              </a:lnSpc>
              <a:spcBef>
                <a:spcPts val="0"/>
              </a:spcBef>
              <a:spcAft>
                <a:spcPts val="0"/>
              </a:spcAft>
              <a:buNone/>
              <a:defRPr sz="1800">
                <a:latin typeface="Roboto Black"/>
                <a:ea typeface="Roboto Black"/>
                <a:cs typeface="Roboto Black"/>
                <a:sym typeface="Roboto Black"/>
              </a:defRPr>
            </a:lvl5pPr>
            <a:lvl6pPr lvl="5" rtl="0">
              <a:lnSpc>
                <a:spcPct val="100000"/>
              </a:lnSpc>
              <a:spcBef>
                <a:spcPts val="0"/>
              </a:spcBef>
              <a:spcAft>
                <a:spcPts val="0"/>
              </a:spcAft>
              <a:buNone/>
              <a:defRPr sz="1800">
                <a:latin typeface="Roboto Black"/>
                <a:ea typeface="Roboto Black"/>
                <a:cs typeface="Roboto Black"/>
                <a:sym typeface="Roboto Black"/>
              </a:defRPr>
            </a:lvl6pPr>
            <a:lvl7pPr lvl="6" rtl="0">
              <a:lnSpc>
                <a:spcPct val="100000"/>
              </a:lnSpc>
              <a:spcBef>
                <a:spcPts val="0"/>
              </a:spcBef>
              <a:spcAft>
                <a:spcPts val="0"/>
              </a:spcAft>
              <a:buNone/>
              <a:defRPr sz="1800">
                <a:latin typeface="Roboto Black"/>
                <a:ea typeface="Roboto Black"/>
                <a:cs typeface="Roboto Black"/>
                <a:sym typeface="Roboto Black"/>
              </a:defRPr>
            </a:lvl7pPr>
            <a:lvl8pPr lvl="7" rtl="0">
              <a:lnSpc>
                <a:spcPct val="100000"/>
              </a:lnSpc>
              <a:spcBef>
                <a:spcPts val="0"/>
              </a:spcBef>
              <a:spcAft>
                <a:spcPts val="0"/>
              </a:spcAft>
              <a:buNone/>
              <a:defRPr sz="1800">
                <a:latin typeface="Roboto Black"/>
                <a:ea typeface="Roboto Black"/>
                <a:cs typeface="Roboto Black"/>
                <a:sym typeface="Roboto Black"/>
              </a:defRPr>
            </a:lvl8pPr>
            <a:lvl9pPr lvl="8" rtl="0">
              <a:lnSpc>
                <a:spcPct val="100000"/>
              </a:lnSpc>
              <a:spcBef>
                <a:spcPts val="0"/>
              </a:spcBef>
              <a:spcAft>
                <a:spcPts val="0"/>
              </a:spcAft>
              <a:buNone/>
              <a:defRPr sz="1800">
                <a:latin typeface="Roboto Black"/>
                <a:ea typeface="Roboto Black"/>
                <a:cs typeface="Roboto Black"/>
                <a:sym typeface="Roboto Black"/>
              </a:defRPr>
            </a:lvl9pPr>
          </a:lstStyle>
          <a:p/>
        </p:txBody>
      </p:sp>
      <p:sp>
        <p:nvSpPr>
          <p:cNvPr id="171" name="Google Shape;171;p24"/>
          <p:cNvSpPr/>
          <p:nvPr/>
        </p:nvSpPr>
        <p:spPr>
          <a:xfrm>
            <a:off x="-447525" y="1418681"/>
            <a:ext cx="1388125" cy="4211175"/>
          </a:xfrm>
          <a:custGeom>
            <a:rect b="b" l="l" r="r" t="t"/>
            <a:pathLst>
              <a:path extrusionOk="0" h="168447" w="55525">
                <a:moveTo>
                  <a:pt x="25141" y="168447"/>
                </a:moveTo>
                <a:cubicBezTo>
                  <a:pt x="30169" y="160067"/>
                  <a:pt x="58244" y="133250"/>
                  <a:pt x="55311" y="118165"/>
                </a:cubicBezTo>
                <a:cubicBezTo>
                  <a:pt x="52378" y="103080"/>
                  <a:pt x="16761" y="97633"/>
                  <a:pt x="7542" y="77939"/>
                </a:cubicBezTo>
                <a:cubicBezTo>
                  <a:pt x="-1676" y="58245"/>
                  <a:pt x="1257" y="12990"/>
                  <a:pt x="0" y="0"/>
                </a:cubicBezTo>
              </a:path>
            </a:pathLst>
          </a:custGeom>
          <a:noFill/>
          <a:ln cap="rnd" cmpd="sng" w="9525">
            <a:solidFill>
              <a:schemeClr val="dk1"/>
            </a:solidFill>
            <a:prstDash val="dash"/>
            <a:round/>
            <a:headEnd len="med" w="med" type="none"/>
            <a:tailEnd len="med" w="med" type="none"/>
          </a:ln>
        </p:spPr>
      </p:sp>
      <p:sp>
        <p:nvSpPr>
          <p:cNvPr id="172" name="Google Shape;172;p24"/>
          <p:cNvSpPr/>
          <p:nvPr/>
        </p:nvSpPr>
        <p:spPr>
          <a:xfrm rot="10800000">
            <a:off x="8203400" y="-486356"/>
            <a:ext cx="1388125" cy="4211175"/>
          </a:xfrm>
          <a:custGeom>
            <a:rect b="b" l="l" r="r" t="t"/>
            <a:pathLst>
              <a:path extrusionOk="0" h="168447" w="55525">
                <a:moveTo>
                  <a:pt x="25141" y="168447"/>
                </a:moveTo>
                <a:cubicBezTo>
                  <a:pt x="30169" y="160067"/>
                  <a:pt x="58244" y="133250"/>
                  <a:pt x="55311" y="118165"/>
                </a:cubicBezTo>
                <a:cubicBezTo>
                  <a:pt x="52378" y="103080"/>
                  <a:pt x="16761" y="97633"/>
                  <a:pt x="7542" y="77939"/>
                </a:cubicBezTo>
                <a:cubicBezTo>
                  <a:pt x="-1676" y="58245"/>
                  <a:pt x="1257" y="12990"/>
                  <a:pt x="0" y="0"/>
                </a:cubicBezTo>
              </a:path>
            </a:pathLst>
          </a:custGeom>
          <a:noFill/>
          <a:ln cap="rnd" cmpd="sng" w="9525">
            <a:solidFill>
              <a:schemeClr val="dk1"/>
            </a:solidFill>
            <a:prstDash val="dash"/>
            <a:round/>
            <a:headEnd len="med" w="med" type="none"/>
            <a:tailEnd len="med" w="med" type="none"/>
          </a:ln>
        </p:spPr>
      </p:sp>
      <p:sp>
        <p:nvSpPr>
          <p:cNvPr id="173" name="Google Shape;173;p24"/>
          <p:cNvSpPr txBox="1"/>
          <p:nvPr>
            <p:ph idx="7" type="subTitle"/>
          </p:nvPr>
        </p:nvSpPr>
        <p:spPr>
          <a:xfrm>
            <a:off x="2008426" y="2255497"/>
            <a:ext cx="236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174" name="Google Shape;174;p24"/>
          <p:cNvSpPr txBox="1"/>
          <p:nvPr>
            <p:ph hasCustomPrompt="1" idx="8" type="title"/>
          </p:nvPr>
        </p:nvSpPr>
        <p:spPr>
          <a:xfrm>
            <a:off x="1144807" y="2198753"/>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175" name="Google Shape;175;p24"/>
          <p:cNvSpPr txBox="1"/>
          <p:nvPr>
            <p:ph idx="9" type="subTitle"/>
          </p:nvPr>
        </p:nvSpPr>
        <p:spPr>
          <a:xfrm>
            <a:off x="2008426" y="1933862"/>
            <a:ext cx="23676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latin typeface="Roboto Black"/>
                <a:ea typeface="Roboto Black"/>
                <a:cs typeface="Roboto Black"/>
                <a:sym typeface="Roboto Black"/>
              </a:defRPr>
            </a:lvl1pPr>
            <a:lvl2pPr lvl="1" rtl="0">
              <a:lnSpc>
                <a:spcPct val="100000"/>
              </a:lnSpc>
              <a:spcBef>
                <a:spcPts val="0"/>
              </a:spcBef>
              <a:spcAft>
                <a:spcPts val="0"/>
              </a:spcAft>
              <a:buNone/>
              <a:defRPr sz="1800">
                <a:latin typeface="Roboto Black"/>
                <a:ea typeface="Roboto Black"/>
                <a:cs typeface="Roboto Black"/>
                <a:sym typeface="Roboto Black"/>
              </a:defRPr>
            </a:lvl2pPr>
            <a:lvl3pPr lvl="2" rtl="0">
              <a:lnSpc>
                <a:spcPct val="100000"/>
              </a:lnSpc>
              <a:spcBef>
                <a:spcPts val="0"/>
              </a:spcBef>
              <a:spcAft>
                <a:spcPts val="0"/>
              </a:spcAft>
              <a:buNone/>
              <a:defRPr sz="1800">
                <a:latin typeface="Roboto Black"/>
                <a:ea typeface="Roboto Black"/>
                <a:cs typeface="Roboto Black"/>
                <a:sym typeface="Roboto Black"/>
              </a:defRPr>
            </a:lvl3pPr>
            <a:lvl4pPr lvl="3" rtl="0">
              <a:lnSpc>
                <a:spcPct val="100000"/>
              </a:lnSpc>
              <a:spcBef>
                <a:spcPts val="0"/>
              </a:spcBef>
              <a:spcAft>
                <a:spcPts val="0"/>
              </a:spcAft>
              <a:buNone/>
              <a:defRPr sz="1800">
                <a:latin typeface="Roboto Black"/>
                <a:ea typeface="Roboto Black"/>
                <a:cs typeface="Roboto Black"/>
                <a:sym typeface="Roboto Black"/>
              </a:defRPr>
            </a:lvl4pPr>
            <a:lvl5pPr lvl="4" rtl="0">
              <a:lnSpc>
                <a:spcPct val="100000"/>
              </a:lnSpc>
              <a:spcBef>
                <a:spcPts val="0"/>
              </a:spcBef>
              <a:spcAft>
                <a:spcPts val="0"/>
              </a:spcAft>
              <a:buNone/>
              <a:defRPr sz="1800">
                <a:latin typeface="Roboto Black"/>
                <a:ea typeface="Roboto Black"/>
                <a:cs typeface="Roboto Black"/>
                <a:sym typeface="Roboto Black"/>
              </a:defRPr>
            </a:lvl5pPr>
            <a:lvl6pPr lvl="5" rtl="0">
              <a:lnSpc>
                <a:spcPct val="100000"/>
              </a:lnSpc>
              <a:spcBef>
                <a:spcPts val="0"/>
              </a:spcBef>
              <a:spcAft>
                <a:spcPts val="0"/>
              </a:spcAft>
              <a:buNone/>
              <a:defRPr sz="1800">
                <a:latin typeface="Roboto Black"/>
                <a:ea typeface="Roboto Black"/>
                <a:cs typeface="Roboto Black"/>
                <a:sym typeface="Roboto Black"/>
              </a:defRPr>
            </a:lvl6pPr>
            <a:lvl7pPr lvl="6" rtl="0">
              <a:lnSpc>
                <a:spcPct val="100000"/>
              </a:lnSpc>
              <a:spcBef>
                <a:spcPts val="0"/>
              </a:spcBef>
              <a:spcAft>
                <a:spcPts val="0"/>
              </a:spcAft>
              <a:buNone/>
              <a:defRPr sz="1800">
                <a:latin typeface="Roboto Black"/>
                <a:ea typeface="Roboto Black"/>
                <a:cs typeface="Roboto Black"/>
                <a:sym typeface="Roboto Black"/>
              </a:defRPr>
            </a:lvl7pPr>
            <a:lvl8pPr lvl="7" rtl="0">
              <a:lnSpc>
                <a:spcPct val="100000"/>
              </a:lnSpc>
              <a:spcBef>
                <a:spcPts val="0"/>
              </a:spcBef>
              <a:spcAft>
                <a:spcPts val="0"/>
              </a:spcAft>
              <a:buNone/>
              <a:defRPr sz="1800">
                <a:latin typeface="Roboto Black"/>
                <a:ea typeface="Roboto Black"/>
                <a:cs typeface="Roboto Black"/>
                <a:sym typeface="Roboto Black"/>
              </a:defRPr>
            </a:lvl8pPr>
            <a:lvl9pPr lvl="8" rtl="0">
              <a:lnSpc>
                <a:spcPct val="100000"/>
              </a:lnSpc>
              <a:spcBef>
                <a:spcPts val="0"/>
              </a:spcBef>
              <a:spcAft>
                <a:spcPts val="0"/>
              </a:spcAft>
              <a:buNone/>
              <a:defRPr sz="1800">
                <a:latin typeface="Roboto Black"/>
                <a:ea typeface="Roboto Black"/>
                <a:cs typeface="Roboto Black"/>
                <a:sym typeface="Roboto Black"/>
              </a:defRPr>
            </a:lvl9pPr>
          </a:lstStyle>
          <a:p/>
        </p:txBody>
      </p:sp>
      <p:sp>
        <p:nvSpPr>
          <p:cNvPr id="176" name="Google Shape;176;p24"/>
          <p:cNvSpPr txBox="1"/>
          <p:nvPr>
            <p:ph idx="13" type="subTitle"/>
          </p:nvPr>
        </p:nvSpPr>
        <p:spPr>
          <a:xfrm>
            <a:off x="2008426" y="3525462"/>
            <a:ext cx="2367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177" name="Google Shape;177;p24"/>
          <p:cNvSpPr txBox="1"/>
          <p:nvPr>
            <p:ph hasCustomPrompt="1" idx="14" type="title"/>
          </p:nvPr>
        </p:nvSpPr>
        <p:spPr>
          <a:xfrm>
            <a:off x="1144807" y="3468671"/>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178" name="Google Shape;178;p24"/>
          <p:cNvSpPr txBox="1"/>
          <p:nvPr>
            <p:ph idx="15" type="subTitle"/>
          </p:nvPr>
        </p:nvSpPr>
        <p:spPr>
          <a:xfrm>
            <a:off x="2008426" y="3202725"/>
            <a:ext cx="2367600" cy="3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latin typeface="Roboto Black"/>
                <a:ea typeface="Roboto Black"/>
                <a:cs typeface="Roboto Black"/>
                <a:sym typeface="Roboto Black"/>
              </a:defRPr>
            </a:lvl1pPr>
            <a:lvl2pPr lvl="1" rtl="0">
              <a:lnSpc>
                <a:spcPct val="100000"/>
              </a:lnSpc>
              <a:spcBef>
                <a:spcPts val="0"/>
              </a:spcBef>
              <a:spcAft>
                <a:spcPts val="0"/>
              </a:spcAft>
              <a:buNone/>
              <a:defRPr sz="1800">
                <a:latin typeface="Roboto Black"/>
                <a:ea typeface="Roboto Black"/>
                <a:cs typeface="Roboto Black"/>
                <a:sym typeface="Roboto Black"/>
              </a:defRPr>
            </a:lvl2pPr>
            <a:lvl3pPr lvl="2" rtl="0">
              <a:lnSpc>
                <a:spcPct val="100000"/>
              </a:lnSpc>
              <a:spcBef>
                <a:spcPts val="0"/>
              </a:spcBef>
              <a:spcAft>
                <a:spcPts val="0"/>
              </a:spcAft>
              <a:buNone/>
              <a:defRPr sz="1800">
                <a:latin typeface="Roboto Black"/>
                <a:ea typeface="Roboto Black"/>
                <a:cs typeface="Roboto Black"/>
                <a:sym typeface="Roboto Black"/>
              </a:defRPr>
            </a:lvl3pPr>
            <a:lvl4pPr lvl="3" rtl="0">
              <a:lnSpc>
                <a:spcPct val="100000"/>
              </a:lnSpc>
              <a:spcBef>
                <a:spcPts val="0"/>
              </a:spcBef>
              <a:spcAft>
                <a:spcPts val="0"/>
              </a:spcAft>
              <a:buNone/>
              <a:defRPr sz="1800">
                <a:latin typeface="Roboto Black"/>
                <a:ea typeface="Roboto Black"/>
                <a:cs typeface="Roboto Black"/>
                <a:sym typeface="Roboto Black"/>
              </a:defRPr>
            </a:lvl4pPr>
            <a:lvl5pPr lvl="4" rtl="0">
              <a:lnSpc>
                <a:spcPct val="100000"/>
              </a:lnSpc>
              <a:spcBef>
                <a:spcPts val="0"/>
              </a:spcBef>
              <a:spcAft>
                <a:spcPts val="0"/>
              </a:spcAft>
              <a:buNone/>
              <a:defRPr sz="1800">
                <a:latin typeface="Roboto Black"/>
                <a:ea typeface="Roboto Black"/>
                <a:cs typeface="Roboto Black"/>
                <a:sym typeface="Roboto Black"/>
              </a:defRPr>
            </a:lvl5pPr>
            <a:lvl6pPr lvl="5" rtl="0">
              <a:lnSpc>
                <a:spcPct val="100000"/>
              </a:lnSpc>
              <a:spcBef>
                <a:spcPts val="0"/>
              </a:spcBef>
              <a:spcAft>
                <a:spcPts val="0"/>
              </a:spcAft>
              <a:buNone/>
              <a:defRPr sz="1800">
                <a:latin typeface="Roboto Black"/>
                <a:ea typeface="Roboto Black"/>
                <a:cs typeface="Roboto Black"/>
                <a:sym typeface="Roboto Black"/>
              </a:defRPr>
            </a:lvl6pPr>
            <a:lvl7pPr lvl="6" rtl="0">
              <a:lnSpc>
                <a:spcPct val="100000"/>
              </a:lnSpc>
              <a:spcBef>
                <a:spcPts val="0"/>
              </a:spcBef>
              <a:spcAft>
                <a:spcPts val="0"/>
              </a:spcAft>
              <a:buNone/>
              <a:defRPr sz="1800">
                <a:latin typeface="Roboto Black"/>
                <a:ea typeface="Roboto Black"/>
                <a:cs typeface="Roboto Black"/>
                <a:sym typeface="Roboto Black"/>
              </a:defRPr>
            </a:lvl7pPr>
            <a:lvl8pPr lvl="7" rtl="0">
              <a:lnSpc>
                <a:spcPct val="100000"/>
              </a:lnSpc>
              <a:spcBef>
                <a:spcPts val="0"/>
              </a:spcBef>
              <a:spcAft>
                <a:spcPts val="0"/>
              </a:spcAft>
              <a:buNone/>
              <a:defRPr sz="1800">
                <a:latin typeface="Roboto Black"/>
                <a:ea typeface="Roboto Black"/>
                <a:cs typeface="Roboto Black"/>
                <a:sym typeface="Roboto Black"/>
              </a:defRPr>
            </a:lvl8pPr>
            <a:lvl9pPr lvl="8" rtl="0">
              <a:lnSpc>
                <a:spcPct val="100000"/>
              </a:lnSpc>
              <a:spcBef>
                <a:spcPts val="0"/>
              </a:spcBef>
              <a:spcAft>
                <a:spcPts val="0"/>
              </a:spcAft>
              <a:buNone/>
              <a:defRPr sz="1800">
                <a:latin typeface="Roboto Black"/>
                <a:ea typeface="Roboto Black"/>
                <a:cs typeface="Roboto Black"/>
                <a:sym typeface="Roboto Black"/>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0">
    <p:spTree>
      <p:nvGrpSpPr>
        <p:cNvPr id="179" name="Shape 179"/>
        <p:cNvGrpSpPr/>
        <p:nvPr/>
      </p:nvGrpSpPr>
      <p:grpSpPr>
        <a:xfrm>
          <a:off x="0" y="0"/>
          <a:ext cx="0" cy="0"/>
          <a:chOff x="0" y="0"/>
          <a:chExt cx="0" cy="0"/>
        </a:xfrm>
      </p:grpSpPr>
      <p:sp>
        <p:nvSpPr>
          <p:cNvPr id="180" name="Google Shape;180;p25"/>
          <p:cNvSpPr txBox="1"/>
          <p:nvPr>
            <p:ph idx="1" type="subTitle"/>
          </p:nvPr>
        </p:nvSpPr>
        <p:spPr>
          <a:xfrm>
            <a:off x="1731150" y="2143898"/>
            <a:ext cx="5681700" cy="176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800">
                <a:solidFill>
                  <a:schemeClr val="dk1"/>
                </a:solidFill>
                <a:latin typeface="Space Grotesk"/>
                <a:ea typeface="Space Grotesk"/>
                <a:cs typeface="Space Grotesk"/>
                <a:sym typeface="Space Grotesk"/>
              </a:defRPr>
            </a:lvl1pPr>
            <a:lvl2pPr lvl="1" rtl="0" algn="ctr">
              <a:lnSpc>
                <a:spcPct val="100000"/>
              </a:lnSpc>
              <a:spcBef>
                <a:spcPts val="0"/>
              </a:spcBef>
              <a:spcAft>
                <a:spcPts val="0"/>
              </a:spcAft>
              <a:buNone/>
              <a:defRPr sz="1800">
                <a:solidFill>
                  <a:schemeClr val="dk1"/>
                </a:solidFill>
              </a:defRPr>
            </a:lvl2pPr>
            <a:lvl3pPr lvl="2" rtl="0" algn="ctr">
              <a:lnSpc>
                <a:spcPct val="100000"/>
              </a:lnSpc>
              <a:spcBef>
                <a:spcPts val="0"/>
              </a:spcBef>
              <a:spcAft>
                <a:spcPts val="0"/>
              </a:spcAft>
              <a:buNone/>
              <a:defRPr sz="1800">
                <a:solidFill>
                  <a:schemeClr val="dk1"/>
                </a:solidFill>
              </a:defRPr>
            </a:lvl3pPr>
            <a:lvl4pPr lvl="3" rtl="0" algn="ctr">
              <a:lnSpc>
                <a:spcPct val="100000"/>
              </a:lnSpc>
              <a:spcBef>
                <a:spcPts val="0"/>
              </a:spcBef>
              <a:spcAft>
                <a:spcPts val="0"/>
              </a:spcAft>
              <a:buNone/>
              <a:defRPr sz="1800">
                <a:solidFill>
                  <a:schemeClr val="dk1"/>
                </a:solidFill>
              </a:defRPr>
            </a:lvl4pPr>
            <a:lvl5pPr lvl="4" rtl="0" algn="ctr">
              <a:lnSpc>
                <a:spcPct val="100000"/>
              </a:lnSpc>
              <a:spcBef>
                <a:spcPts val="0"/>
              </a:spcBef>
              <a:spcAft>
                <a:spcPts val="0"/>
              </a:spcAft>
              <a:buNone/>
              <a:defRPr sz="1800">
                <a:solidFill>
                  <a:schemeClr val="dk1"/>
                </a:solidFill>
              </a:defRPr>
            </a:lvl5pPr>
            <a:lvl6pPr lvl="5" rtl="0" algn="ctr">
              <a:lnSpc>
                <a:spcPct val="100000"/>
              </a:lnSpc>
              <a:spcBef>
                <a:spcPts val="0"/>
              </a:spcBef>
              <a:spcAft>
                <a:spcPts val="0"/>
              </a:spcAft>
              <a:buNone/>
              <a:defRPr sz="1800">
                <a:solidFill>
                  <a:schemeClr val="dk1"/>
                </a:solidFill>
              </a:defRPr>
            </a:lvl6pPr>
            <a:lvl7pPr lvl="6" rtl="0" algn="ctr">
              <a:lnSpc>
                <a:spcPct val="100000"/>
              </a:lnSpc>
              <a:spcBef>
                <a:spcPts val="0"/>
              </a:spcBef>
              <a:spcAft>
                <a:spcPts val="0"/>
              </a:spcAft>
              <a:buNone/>
              <a:defRPr sz="1800">
                <a:solidFill>
                  <a:schemeClr val="dk1"/>
                </a:solidFill>
              </a:defRPr>
            </a:lvl7pPr>
            <a:lvl8pPr lvl="7" rtl="0" algn="ctr">
              <a:lnSpc>
                <a:spcPct val="100000"/>
              </a:lnSpc>
              <a:spcBef>
                <a:spcPts val="0"/>
              </a:spcBef>
              <a:spcAft>
                <a:spcPts val="0"/>
              </a:spcAft>
              <a:buNone/>
              <a:defRPr sz="1800">
                <a:solidFill>
                  <a:schemeClr val="dk1"/>
                </a:solidFill>
              </a:defRPr>
            </a:lvl8pPr>
            <a:lvl9pPr lvl="8" rtl="0" algn="ctr">
              <a:lnSpc>
                <a:spcPct val="100000"/>
              </a:lnSpc>
              <a:spcBef>
                <a:spcPts val="0"/>
              </a:spcBef>
              <a:spcAft>
                <a:spcPts val="0"/>
              </a:spcAft>
              <a:buNone/>
              <a:defRPr sz="1800">
                <a:solidFill>
                  <a:schemeClr val="dk1"/>
                </a:solidFill>
              </a:defRPr>
            </a:lvl9pPr>
          </a:lstStyle>
          <a:p/>
        </p:txBody>
      </p:sp>
      <p:sp>
        <p:nvSpPr>
          <p:cNvPr id="181" name="Google Shape;181;p25"/>
          <p:cNvSpPr txBox="1"/>
          <p:nvPr>
            <p:ph type="title"/>
          </p:nvPr>
        </p:nvSpPr>
        <p:spPr>
          <a:xfrm>
            <a:off x="3327000" y="4053730"/>
            <a:ext cx="2490000" cy="3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Roboto"/>
              <a:buNone/>
              <a:defRPr b="0" sz="2000">
                <a:latin typeface="Roboto"/>
                <a:ea typeface="Roboto"/>
                <a:cs typeface="Roboto"/>
                <a:sym typeface="Roboto"/>
              </a:defRPr>
            </a:lvl1pPr>
            <a:lvl2pPr lvl="1" rtl="0">
              <a:spcBef>
                <a:spcPts val="0"/>
              </a:spcBef>
              <a:spcAft>
                <a:spcPts val="0"/>
              </a:spcAft>
              <a:buSzPts val="2800"/>
              <a:buNone/>
              <a:defRPr>
                <a:latin typeface="PT Sans"/>
                <a:ea typeface="PT Sans"/>
                <a:cs typeface="PT Sans"/>
                <a:sym typeface="PT Sans"/>
              </a:defRPr>
            </a:lvl2pPr>
            <a:lvl3pPr lvl="2" rtl="0">
              <a:spcBef>
                <a:spcPts val="0"/>
              </a:spcBef>
              <a:spcAft>
                <a:spcPts val="0"/>
              </a:spcAft>
              <a:buSzPts val="2800"/>
              <a:buNone/>
              <a:defRPr>
                <a:latin typeface="PT Sans"/>
                <a:ea typeface="PT Sans"/>
                <a:cs typeface="PT Sans"/>
                <a:sym typeface="PT Sans"/>
              </a:defRPr>
            </a:lvl3pPr>
            <a:lvl4pPr lvl="3" rtl="0">
              <a:spcBef>
                <a:spcPts val="0"/>
              </a:spcBef>
              <a:spcAft>
                <a:spcPts val="0"/>
              </a:spcAft>
              <a:buSzPts val="2800"/>
              <a:buNone/>
              <a:defRPr>
                <a:latin typeface="PT Sans"/>
                <a:ea typeface="PT Sans"/>
                <a:cs typeface="PT Sans"/>
                <a:sym typeface="PT Sans"/>
              </a:defRPr>
            </a:lvl4pPr>
            <a:lvl5pPr lvl="4" rtl="0">
              <a:spcBef>
                <a:spcPts val="0"/>
              </a:spcBef>
              <a:spcAft>
                <a:spcPts val="0"/>
              </a:spcAft>
              <a:buSzPts val="2800"/>
              <a:buNone/>
              <a:defRPr>
                <a:latin typeface="PT Sans"/>
                <a:ea typeface="PT Sans"/>
                <a:cs typeface="PT Sans"/>
                <a:sym typeface="PT Sans"/>
              </a:defRPr>
            </a:lvl5pPr>
            <a:lvl6pPr lvl="5" rtl="0">
              <a:spcBef>
                <a:spcPts val="0"/>
              </a:spcBef>
              <a:spcAft>
                <a:spcPts val="0"/>
              </a:spcAft>
              <a:buSzPts val="2800"/>
              <a:buNone/>
              <a:defRPr>
                <a:latin typeface="PT Sans"/>
                <a:ea typeface="PT Sans"/>
                <a:cs typeface="PT Sans"/>
                <a:sym typeface="PT Sans"/>
              </a:defRPr>
            </a:lvl6pPr>
            <a:lvl7pPr lvl="6" rtl="0">
              <a:spcBef>
                <a:spcPts val="0"/>
              </a:spcBef>
              <a:spcAft>
                <a:spcPts val="0"/>
              </a:spcAft>
              <a:buSzPts val="2800"/>
              <a:buNone/>
              <a:defRPr>
                <a:latin typeface="PT Sans"/>
                <a:ea typeface="PT Sans"/>
                <a:cs typeface="PT Sans"/>
                <a:sym typeface="PT Sans"/>
              </a:defRPr>
            </a:lvl7pPr>
            <a:lvl8pPr lvl="7" rtl="0">
              <a:spcBef>
                <a:spcPts val="0"/>
              </a:spcBef>
              <a:spcAft>
                <a:spcPts val="0"/>
              </a:spcAft>
              <a:buSzPts val="2800"/>
              <a:buNone/>
              <a:defRPr>
                <a:latin typeface="PT Sans"/>
                <a:ea typeface="PT Sans"/>
                <a:cs typeface="PT Sans"/>
                <a:sym typeface="PT Sans"/>
              </a:defRPr>
            </a:lvl8pPr>
            <a:lvl9pPr lvl="8" rtl="0">
              <a:spcBef>
                <a:spcPts val="0"/>
              </a:spcBef>
              <a:spcAft>
                <a:spcPts val="0"/>
              </a:spcAft>
              <a:buSzPts val="2800"/>
              <a:buNone/>
              <a:defRPr>
                <a:latin typeface="PT Sans"/>
                <a:ea typeface="PT Sans"/>
                <a:cs typeface="PT Sans"/>
                <a:sym typeface="PT Sans"/>
              </a:defRPr>
            </a:lvl9pPr>
          </a:lstStyle>
          <a:p/>
        </p:txBody>
      </p:sp>
      <p:sp>
        <p:nvSpPr>
          <p:cNvPr id="182" name="Google Shape;182;p25"/>
          <p:cNvSpPr/>
          <p:nvPr/>
        </p:nvSpPr>
        <p:spPr>
          <a:xfrm flipH="1">
            <a:off x="7418688" y="-91775"/>
            <a:ext cx="2681325" cy="3040875"/>
          </a:xfrm>
          <a:custGeom>
            <a:rect b="b" l="l" r="r" t="t"/>
            <a:pathLst>
              <a:path extrusionOk="0" h="121635" w="107253">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cap="rnd" cmpd="sng" w="9525">
            <a:solidFill>
              <a:schemeClr val="dk1"/>
            </a:solidFill>
            <a:prstDash val="dash"/>
            <a:round/>
            <a:headEnd len="med" w="med" type="none"/>
            <a:tailEnd len="med" w="med" type="none"/>
          </a:ln>
        </p:spPr>
      </p:sp>
      <p:sp>
        <p:nvSpPr>
          <p:cNvPr id="183" name="Google Shape;183;p25"/>
          <p:cNvSpPr/>
          <p:nvPr/>
        </p:nvSpPr>
        <p:spPr>
          <a:xfrm flipH="1">
            <a:off x="-956012" y="2194400"/>
            <a:ext cx="2681325" cy="3040875"/>
          </a:xfrm>
          <a:custGeom>
            <a:rect b="b" l="l" r="r" t="t"/>
            <a:pathLst>
              <a:path extrusionOk="0" h="121635" w="107253">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184" name="Shape 184"/>
        <p:cNvGrpSpPr/>
        <p:nvPr/>
      </p:nvGrpSpPr>
      <p:grpSpPr>
        <a:xfrm>
          <a:off x="0" y="0"/>
          <a:ext cx="0" cy="0"/>
          <a:chOff x="0" y="0"/>
          <a:chExt cx="0" cy="0"/>
        </a:xfrm>
      </p:grpSpPr>
      <p:sp>
        <p:nvSpPr>
          <p:cNvPr id="185" name="Google Shape;185;p26"/>
          <p:cNvSpPr/>
          <p:nvPr/>
        </p:nvSpPr>
        <p:spPr>
          <a:xfrm>
            <a:off x="-956012" y="-129875"/>
            <a:ext cx="2681325" cy="3040875"/>
          </a:xfrm>
          <a:custGeom>
            <a:rect b="b" l="l" r="r" t="t"/>
            <a:pathLst>
              <a:path extrusionOk="0" h="121635" w="107253">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cap="rnd" cmpd="sng" w="9525">
            <a:solidFill>
              <a:schemeClr val="dk1"/>
            </a:solidFill>
            <a:prstDash val="dash"/>
            <a:round/>
            <a:headEnd len="med" w="med" type="none"/>
            <a:tailEnd len="med" w="med" type="none"/>
          </a:ln>
        </p:spPr>
      </p:sp>
      <p:sp>
        <p:nvSpPr>
          <p:cNvPr id="186" name="Google Shape;186;p26"/>
          <p:cNvSpPr/>
          <p:nvPr/>
        </p:nvSpPr>
        <p:spPr>
          <a:xfrm>
            <a:off x="7418688" y="2232500"/>
            <a:ext cx="2681325" cy="3040875"/>
          </a:xfrm>
          <a:custGeom>
            <a:rect b="b" l="l" r="r" t="t"/>
            <a:pathLst>
              <a:path extrusionOk="0" h="121635" w="107253">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187" name="Shape 187"/>
        <p:cNvGrpSpPr/>
        <p:nvPr/>
      </p:nvGrpSpPr>
      <p:grpSpPr>
        <a:xfrm>
          <a:off x="0" y="0"/>
          <a:ext cx="0" cy="0"/>
          <a:chOff x="0" y="0"/>
          <a:chExt cx="0" cy="0"/>
        </a:xfrm>
      </p:grpSpPr>
      <p:sp>
        <p:nvSpPr>
          <p:cNvPr id="188" name="Google Shape;188;p27"/>
          <p:cNvSpPr/>
          <p:nvPr/>
        </p:nvSpPr>
        <p:spPr>
          <a:xfrm>
            <a:off x="-447525" y="1418681"/>
            <a:ext cx="1388125" cy="4211175"/>
          </a:xfrm>
          <a:custGeom>
            <a:rect b="b" l="l" r="r" t="t"/>
            <a:pathLst>
              <a:path extrusionOk="0" h="168447" w="55525">
                <a:moveTo>
                  <a:pt x="25141" y="168447"/>
                </a:moveTo>
                <a:cubicBezTo>
                  <a:pt x="30169" y="160067"/>
                  <a:pt x="58244" y="133250"/>
                  <a:pt x="55311" y="118165"/>
                </a:cubicBezTo>
                <a:cubicBezTo>
                  <a:pt x="52378" y="103080"/>
                  <a:pt x="16761" y="97633"/>
                  <a:pt x="7542" y="77939"/>
                </a:cubicBezTo>
                <a:cubicBezTo>
                  <a:pt x="-1676" y="58245"/>
                  <a:pt x="1257" y="12990"/>
                  <a:pt x="0" y="0"/>
                </a:cubicBezTo>
              </a:path>
            </a:pathLst>
          </a:custGeom>
          <a:noFill/>
          <a:ln cap="rnd" cmpd="sng" w="9525">
            <a:solidFill>
              <a:schemeClr val="dk1"/>
            </a:solidFill>
            <a:prstDash val="dash"/>
            <a:round/>
            <a:headEnd len="med" w="med" type="none"/>
            <a:tailEnd len="med" w="med" type="none"/>
          </a:ln>
        </p:spPr>
      </p:sp>
      <p:sp>
        <p:nvSpPr>
          <p:cNvPr id="189" name="Google Shape;189;p27"/>
          <p:cNvSpPr/>
          <p:nvPr/>
        </p:nvSpPr>
        <p:spPr>
          <a:xfrm rot="10800000">
            <a:off x="8203400" y="-486356"/>
            <a:ext cx="1388125" cy="4211175"/>
          </a:xfrm>
          <a:custGeom>
            <a:rect b="b" l="l" r="r" t="t"/>
            <a:pathLst>
              <a:path extrusionOk="0" h="168447" w="55525">
                <a:moveTo>
                  <a:pt x="25141" y="168447"/>
                </a:moveTo>
                <a:cubicBezTo>
                  <a:pt x="30169" y="160067"/>
                  <a:pt x="58244" y="133250"/>
                  <a:pt x="55311" y="118165"/>
                </a:cubicBezTo>
                <a:cubicBezTo>
                  <a:pt x="52378" y="103080"/>
                  <a:pt x="16761" y="97633"/>
                  <a:pt x="7542" y="77939"/>
                </a:cubicBezTo>
                <a:cubicBezTo>
                  <a:pt x="-1676" y="58245"/>
                  <a:pt x="1257" y="12990"/>
                  <a:pt x="0" y="0"/>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
    <p:spTree>
      <p:nvGrpSpPr>
        <p:cNvPr id="190" name="Shape 190"/>
        <p:cNvGrpSpPr/>
        <p:nvPr/>
      </p:nvGrpSpPr>
      <p:grpSpPr>
        <a:xfrm>
          <a:off x="0" y="0"/>
          <a:ext cx="0" cy="0"/>
          <a:chOff x="0" y="0"/>
          <a:chExt cx="0" cy="0"/>
        </a:xfrm>
      </p:grpSpPr>
      <p:sp>
        <p:nvSpPr>
          <p:cNvPr id="191" name="Google Shape;191;p28"/>
          <p:cNvSpPr/>
          <p:nvPr/>
        </p:nvSpPr>
        <p:spPr>
          <a:xfrm flipH="1">
            <a:off x="2110163" y="4510025"/>
            <a:ext cx="4923675" cy="860725"/>
          </a:xfrm>
          <a:custGeom>
            <a:rect b="b" l="l" r="r" t="t"/>
            <a:pathLst>
              <a:path extrusionOk="0" h="34429" w="196947">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cap="rnd" cmpd="sng" w="9525">
            <a:solidFill>
              <a:schemeClr val="dk1"/>
            </a:solidFill>
            <a:prstDash val="dash"/>
            <a:round/>
            <a:headEnd len="med" w="med" type="none"/>
            <a:tailEnd len="med" w="med" type="none"/>
          </a:ln>
        </p:spPr>
      </p:sp>
      <p:sp>
        <p:nvSpPr>
          <p:cNvPr id="192" name="Google Shape;192;p28"/>
          <p:cNvSpPr/>
          <p:nvPr/>
        </p:nvSpPr>
        <p:spPr>
          <a:xfrm flipH="1" rot="10800000">
            <a:off x="-2906725" y="-227250"/>
            <a:ext cx="4923675" cy="860725"/>
          </a:xfrm>
          <a:custGeom>
            <a:rect b="b" l="l" r="r" t="t"/>
            <a:pathLst>
              <a:path extrusionOk="0" h="34429" w="196947">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cap="rnd" cmpd="sng" w="9525">
            <a:solidFill>
              <a:schemeClr val="dk1"/>
            </a:solidFill>
            <a:prstDash val="dash"/>
            <a:round/>
            <a:headEnd len="med" w="med" type="none"/>
            <a:tailEnd len="med" w="med" type="none"/>
          </a:ln>
        </p:spPr>
      </p:sp>
      <p:sp>
        <p:nvSpPr>
          <p:cNvPr id="193" name="Google Shape;193;p28"/>
          <p:cNvSpPr/>
          <p:nvPr/>
        </p:nvSpPr>
        <p:spPr>
          <a:xfrm flipH="1" rot="10800000">
            <a:off x="7127050" y="-227250"/>
            <a:ext cx="4923675" cy="860725"/>
          </a:xfrm>
          <a:custGeom>
            <a:rect b="b" l="l" r="r" t="t"/>
            <a:pathLst>
              <a:path extrusionOk="0" h="34429" w="196947">
                <a:moveTo>
                  <a:pt x="0" y="33068"/>
                </a:moveTo>
                <a:cubicBezTo>
                  <a:pt x="9454" y="29362"/>
                  <a:pt x="41824" y="13478"/>
                  <a:pt x="56724" y="10831"/>
                </a:cubicBezTo>
                <a:cubicBezTo>
                  <a:pt x="71624" y="8184"/>
                  <a:pt x="76919" y="18925"/>
                  <a:pt x="89398" y="17185"/>
                </a:cubicBezTo>
                <a:cubicBezTo>
                  <a:pt x="101878" y="15446"/>
                  <a:pt x="113676" y="-2480"/>
                  <a:pt x="131601" y="394"/>
                </a:cubicBezTo>
                <a:cubicBezTo>
                  <a:pt x="149526" y="3268"/>
                  <a:pt x="186056" y="28757"/>
                  <a:pt x="196947" y="34429"/>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4">
    <p:spTree>
      <p:nvGrpSpPr>
        <p:cNvPr id="194" name="Shape 194"/>
        <p:cNvGrpSpPr/>
        <p:nvPr/>
      </p:nvGrpSpPr>
      <p:grpSpPr>
        <a:xfrm>
          <a:off x="0" y="0"/>
          <a:ext cx="0" cy="0"/>
          <a:chOff x="0" y="0"/>
          <a:chExt cx="0" cy="0"/>
        </a:xfrm>
      </p:grpSpPr>
      <p:sp>
        <p:nvSpPr>
          <p:cNvPr id="195" name="Google Shape;195;p29"/>
          <p:cNvSpPr/>
          <p:nvPr/>
        </p:nvSpPr>
        <p:spPr>
          <a:xfrm>
            <a:off x="7546850" y="-454119"/>
            <a:ext cx="1973675" cy="2751175"/>
          </a:xfrm>
          <a:custGeom>
            <a:rect b="b" l="l" r="r" t="t"/>
            <a:pathLst>
              <a:path extrusionOk="0" h="110047" w="78947">
                <a:moveTo>
                  <a:pt x="0" y="0"/>
                </a:moveTo>
                <a:cubicBezTo>
                  <a:pt x="1950" y="5130"/>
                  <a:pt x="2065" y="21040"/>
                  <a:pt x="11697" y="30779"/>
                </a:cubicBezTo>
                <a:cubicBezTo>
                  <a:pt x="21329" y="40518"/>
                  <a:pt x="46582" y="45224"/>
                  <a:pt x="57790" y="58435"/>
                </a:cubicBezTo>
                <a:cubicBezTo>
                  <a:pt x="68998" y="71646"/>
                  <a:pt x="75421" y="101445"/>
                  <a:pt x="78947" y="110047"/>
                </a:cubicBezTo>
              </a:path>
            </a:pathLst>
          </a:custGeom>
          <a:noFill/>
          <a:ln cap="rnd" cmpd="sng" w="9525">
            <a:solidFill>
              <a:schemeClr val="dk1"/>
            </a:solidFill>
            <a:prstDash val="dash"/>
            <a:round/>
            <a:headEnd len="med" w="med" type="none"/>
            <a:tailEnd len="med" w="med" type="none"/>
          </a:ln>
        </p:spPr>
      </p:sp>
      <p:sp>
        <p:nvSpPr>
          <p:cNvPr id="196" name="Google Shape;196;p29"/>
          <p:cNvSpPr/>
          <p:nvPr/>
        </p:nvSpPr>
        <p:spPr>
          <a:xfrm>
            <a:off x="-376525" y="2846444"/>
            <a:ext cx="1973675" cy="2751175"/>
          </a:xfrm>
          <a:custGeom>
            <a:rect b="b" l="l" r="r" t="t"/>
            <a:pathLst>
              <a:path extrusionOk="0" h="110047" w="78947">
                <a:moveTo>
                  <a:pt x="0" y="0"/>
                </a:moveTo>
                <a:cubicBezTo>
                  <a:pt x="1950" y="5130"/>
                  <a:pt x="2065" y="21040"/>
                  <a:pt x="11697" y="30779"/>
                </a:cubicBezTo>
                <a:cubicBezTo>
                  <a:pt x="21329" y="40518"/>
                  <a:pt x="46582" y="45224"/>
                  <a:pt x="57790" y="58435"/>
                </a:cubicBezTo>
                <a:cubicBezTo>
                  <a:pt x="68998" y="71646"/>
                  <a:pt x="75421" y="101445"/>
                  <a:pt x="78947" y="110047"/>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3300" y="445025"/>
            <a:ext cx="769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723200" y="1304875"/>
            <a:ext cx="7570500" cy="3532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spcBef>
                <a:spcPts val="0"/>
              </a:spcBef>
              <a:spcAft>
                <a:spcPts val="0"/>
              </a:spcAft>
              <a:buSzPts val="1200"/>
              <a:buFont typeface="Roboto Light"/>
              <a:buAutoNum type="alphaLcPeriod"/>
              <a:defRPr sz="1200"/>
            </a:lvl2pPr>
            <a:lvl3pPr indent="-304800" lvl="2" marL="1371600" rtl="0">
              <a:spcBef>
                <a:spcPts val="0"/>
              </a:spcBef>
              <a:spcAft>
                <a:spcPts val="0"/>
              </a:spcAft>
              <a:buSzPts val="1200"/>
              <a:buFont typeface="Roboto Light"/>
              <a:buAutoNum type="romanLcPeriod"/>
              <a:defRPr sz="1200"/>
            </a:lvl3pPr>
            <a:lvl4pPr indent="-304800" lvl="3" marL="1828800" rtl="0">
              <a:spcBef>
                <a:spcPts val="0"/>
              </a:spcBef>
              <a:spcAft>
                <a:spcPts val="0"/>
              </a:spcAft>
              <a:buSzPts val="1200"/>
              <a:buFont typeface="Roboto Light"/>
              <a:buAutoNum type="arabicPeriod"/>
              <a:defRPr sz="1200"/>
            </a:lvl4pPr>
            <a:lvl5pPr indent="-304800" lvl="4" marL="2286000" rtl="0">
              <a:spcBef>
                <a:spcPts val="0"/>
              </a:spcBef>
              <a:spcAft>
                <a:spcPts val="0"/>
              </a:spcAft>
              <a:buSzPts val="1200"/>
              <a:buFont typeface="Roboto Light"/>
              <a:buAutoNum type="alphaLcPeriod"/>
              <a:defRPr sz="1200"/>
            </a:lvl5pPr>
            <a:lvl6pPr indent="-304800" lvl="5" marL="2743200" rtl="0">
              <a:spcBef>
                <a:spcPts val="0"/>
              </a:spcBef>
              <a:spcAft>
                <a:spcPts val="0"/>
              </a:spcAft>
              <a:buSzPts val="1200"/>
              <a:buFont typeface="Roboto Light"/>
              <a:buAutoNum type="romanLcPeriod"/>
              <a:defRPr sz="1200"/>
            </a:lvl6pPr>
            <a:lvl7pPr indent="-304800" lvl="6" marL="3200400" rtl="0">
              <a:spcBef>
                <a:spcPts val="0"/>
              </a:spcBef>
              <a:spcAft>
                <a:spcPts val="0"/>
              </a:spcAft>
              <a:buSzPts val="1200"/>
              <a:buFont typeface="Roboto Light"/>
              <a:buAutoNum type="arabicPeriod"/>
              <a:defRPr sz="1200"/>
            </a:lvl7pPr>
            <a:lvl8pPr indent="-304800" lvl="7" marL="3657600" rtl="0">
              <a:spcBef>
                <a:spcPts val="0"/>
              </a:spcBef>
              <a:spcAft>
                <a:spcPts val="0"/>
              </a:spcAft>
              <a:buSzPts val="1200"/>
              <a:buFont typeface="Roboto Light"/>
              <a:buAutoNum type="alphaLcPeriod"/>
              <a:defRPr sz="1200"/>
            </a:lvl8pPr>
            <a:lvl9pPr indent="-304800" lvl="8" marL="4114800" rtl="0">
              <a:spcBef>
                <a:spcPts val="0"/>
              </a:spcBef>
              <a:spcAft>
                <a:spcPts val="0"/>
              </a:spcAft>
              <a:buSzPts val="1200"/>
              <a:buFont typeface="Roboto Light"/>
              <a:buAutoNum type="romanLcPeriod"/>
              <a:defRPr sz="1200"/>
            </a:lvl9pPr>
          </a:lstStyle>
          <a:p/>
        </p:txBody>
      </p:sp>
      <p:sp>
        <p:nvSpPr>
          <p:cNvPr id="21" name="Google Shape;21;p4"/>
          <p:cNvSpPr/>
          <p:nvPr/>
        </p:nvSpPr>
        <p:spPr>
          <a:xfrm>
            <a:off x="-956012" y="-129875"/>
            <a:ext cx="2681325" cy="3040875"/>
          </a:xfrm>
          <a:custGeom>
            <a:rect b="b" l="l" r="r" t="t"/>
            <a:pathLst>
              <a:path extrusionOk="0" h="121635" w="107253">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cap="rnd" cmpd="sng" w="9525">
            <a:solidFill>
              <a:schemeClr val="dk1"/>
            </a:solidFill>
            <a:prstDash val="dash"/>
            <a:round/>
            <a:headEnd len="med" w="med" type="none"/>
            <a:tailEnd len="med" w="med" type="none"/>
          </a:ln>
        </p:spPr>
      </p:sp>
      <p:sp>
        <p:nvSpPr>
          <p:cNvPr id="22" name="Google Shape;22;p4"/>
          <p:cNvSpPr/>
          <p:nvPr/>
        </p:nvSpPr>
        <p:spPr>
          <a:xfrm>
            <a:off x="7418688" y="2232500"/>
            <a:ext cx="2681325" cy="3040875"/>
          </a:xfrm>
          <a:custGeom>
            <a:rect b="b" l="l" r="r" t="t"/>
            <a:pathLst>
              <a:path extrusionOk="0" h="121635" w="107253">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grpSp>
        <p:nvGrpSpPr>
          <p:cNvPr id="24" name="Google Shape;24;p5"/>
          <p:cNvGrpSpPr/>
          <p:nvPr/>
        </p:nvGrpSpPr>
        <p:grpSpPr>
          <a:xfrm>
            <a:off x="-401694" y="-260525"/>
            <a:ext cx="9947388" cy="5664550"/>
            <a:chOff x="-401694" y="-260525"/>
            <a:chExt cx="9947388" cy="5664550"/>
          </a:xfrm>
        </p:grpSpPr>
        <p:sp>
          <p:nvSpPr>
            <p:cNvPr id="25" name="Google Shape;25;p5"/>
            <p:cNvSpPr/>
            <p:nvPr/>
          </p:nvSpPr>
          <p:spPr>
            <a:xfrm>
              <a:off x="-401694" y="-260525"/>
              <a:ext cx="1939975" cy="2303000"/>
            </a:xfrm>
            <a:custGeom>
              <a:rect b="b" l="l" r="r" t="t"/>
              <a:pathLst>
                <a:path extrusionOk="0" h="92120" w="77599">
                  <a:moveTo>
                    <a:pt x="0" y="92120"/>
                  </a:moveTo>
                  <a:cubicBezTo>
                    <a:pt x="7942" y="89397"/>
                    <a:pt x="39935" y="86373"/>
                    <a:pt x="47649" y="75784"/>
                  </a:cubicBezTo>
                  <a:cubicBezTo>
                    <a:pt x="55364" y="65196"/>
                    <a:pt x="41295" y="41220"/>
                    <a:pt x="46287" y="28589"/>
                  </a:cubicBezTo>
                  <a:cubicBezTo>
                    <a:pt x="51279" y="15958"/>
                    <a:pt x="72380" y="4765"/>
                    <a:pt x="77599" y="0"/>
                  </a:cubicBezTo>
                </a:path>
              </a:pathLst>
            </a:custGeom>
            <a:noFill/>
            <a:ln cap="rnd" cmpd="sng" w="9525">
              <a:solidFill>
                <a:schemeClr val="dk1"/>
              </a:solidFill>
              <a:prstDash val="dash"/>
              <a:round/>
              <a:headEnd len="med" w="med" type="none"/>
              <a:tailEnd len="med" w="med" type="none"/>
            </a:ln>
          </p:spPr>
        </p:sp>
        <p:sp>
          <p:nvSpPr>
            <p:cNvPr id="26" name="Google Shape;26;p5"/>
            <p:cNvSpPr/>
            <p:nvPr/>
          </p:nvSpPr>
          <p:spPr>
            <a:xfrm>
              <a:off x="7605719" y="3101025"/>
              <a:ext cx="1939975" cy="2303000"/>
            </a:xfrm>
            <a:custGeom>
              <a:rect b="b" l="l" r="r" t="t"/>
              <a:pathLst>
                <a:path extrusionOk="0" h="92120" w="77599">
                  <a:moveTo>
                    <a:pt x="0" y="92120"/>
                  </a:moveTo>
                  <a:cubicBezTo>
                    <a:pt x="7942" y="89397"/>
                    <a:pt x="39935" y="86373"/>
                    <a:pt x="47649" y="75784"/>
                  </a:cubicBezTo>
                  <a:cubicBezTo>
                    <a:pt x="55364" y="65196"/>
                    <a:pt x="41295" y="41220"/>
                    <a:pt x="46287" y="28589"/>
                  </a:cubicBezTo>
                  <a:cubicBezTo>
                    <a:pt x="51279" y="15958"/>
                    <a:pt x="72380" y="4765"/>
                    <a:pt x="77599" y="0"/>
                  </a:cubicBezTo>
                </a:path>
              </a:pathLst>
            </a:custGeom>
            <a:noFill/>
            <a:ln cap="rnd" cmpd="sng" w="9525">
              <a:solidFill>
                <a:schemeClr val="dk1"/>
              </a:solidFill>
              <a:prstDash val="dash"/>
              <a:round/>
              <a:headEnd len="med" w="med" type="none"/>
              <a:tailEnd len="med" w="med" type="none"/>
            </a:ln>
          </p:spPr>
        </p:sp>
      </p:grpSp>
      <p:sp>
        <p:nvSpPr>
          <p:cNvPr id="27" name="Google Shape;27;p5"/>
          <p:cNvSpPr txBox="1"/>
          <p:nvPr>
            <p:ph type="title"/>
          </p:nvPr>
        </p:nvSpPr>
        <p:spPr>
          <a:xfrm>
            <a:off x="723300" y="445025"/>
            <a:ext cx="7697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8" name="Google Shape;28;p5"/>
          <p:cNvSpPr txBox="1"/>
          <p:nvPr>
            <p:ph idx="1" type="subTitle"/>
          </p:nvPr>
        </p:nvSpPr>
        <p:spPr>
          <a:xfrm>
            <a:off x="5191836" y="3234090"/>
            <a:ext cx="26193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Roboto Black"/>
                <a:ea typeface="Roboto Black"/>
                <a:cs typeface="Roboto Black"/>
                <a:sym typeface="Roboto Black"/>
              </a:defRPr>
            </a:lvl1pPr>
            <a:lvl2pPr lvl="1" rtl="0" algn="ctr">
              <a:lnSpc>
                <a:spcPct val="100000"/>
              </a:lnSpc>
              <a:spcBef>
                <a:spcPts val="0"/>
              </a:spcBef>
              <a:spcAft>
                <a:spcPts val="0"/>
              </a:spcAft>
              <a:buNone/>
              <a:defRPr>
                <a:latin typeface="Roboto Black"/>
                <a:ea typeface="Roboto Black"/>
                <a:cs typeface="Roboto Black"/>
                <a:sym typeface="Roboto Black"/>
              </a:defRPr>
            </a:lvl2pPr>
            <a:lvl3pPr lvl="2" rtl="0" algn="ctr">
              <a:lnSpc>
                <a:spcPct val="100000"/>
              </a:lnSpc>
              <a:spcBef>
                <a:spcPts val="0"/>
              </a:spcBef>
              <a:spcAft>
                <a:spcPts val="0"/>
              </a:spcAft>
              <a:buNone/>
              <a:defRPr>
                <a:latin typeface="Roboto Black"/>
                <a:ea typeface="Roboto Black"/>
                <a:cs typeface="Roboto Black"/>
                <a:sym typeface="Roboto Black"/>
              </a:defRPr>
            </a:lvl3pPr>
            <a:lvl4pPr lvl="3" rtl="0" algn="ctr">
              <a:lnSpc>
                <a:spcPct val="100000"/>
              </a:lnSpc>
              <a:spcBef>
                <a:spcPts val="0"/>
              </a:spcBef>
              <a:spcAft>
                <a:spcPts val="0"/>
              </a:spcAft>
              <a:buNone/>
              <a:defRPr>
                <a:latin typeface="Roboto Black"/>
                <a:ea typeface="Roboto Black"/>
                <a:cs typeface="Roboto Black"/>
                <a:sym typeface="Roboto Black"/>
              </a:defRPr>
            </a:lvl4pPr>
            <a:lvl5pPr lvl="4" rtl="0" algn="ctr">
              <a:lnSpc>
                <a:spcPct val="100000"/>
              </a:lnSpc>
              <a:spcBef>
                <a:spcPts val="0"/>
              </a:spcBef>
              <a:spcAft>
                <a:spcPts val="0"/>
              </a:spcAft>
              <a:buNone/>
              <a:defRPr>
                <a:latin typeface="Roboto Black"/>
                <a:ea typeface="Roboto Black"/>
                <a:cs typeface="Roboto Black"/>
                <a:sym typeface="Roboto Black"/>
              </a:defRPr>
            </a:lvl5pPr>
            <a:lvl6pPr lvl="5" rtl="0" algn="ctr">
              <a:lnSpc>
                <a:spcPct val="100000"/>
              </a:lnSpc>
              <a:spcBef>
                <a:spcPts val="0"/>
              </a:spcBef>
              <a:spcAft>
                <a:spcPts val="0"/>
              </a:spcAft>
              <a:buNone/>
              <a:defRPr>
                <a:latin typeface="Roboto Black"/>
                <a:ea typeface="Roboto Black"/>
                <a:cs typeface="Roboto Black"/>
                <a:sym typeface="Roboto Black"/>
              </a:defRPr>
            </a:lvl6pPr>
            <a:lvl7pPr lvl="6" rtl="0" algn="ctr">
              <a:lnSpc>
                <a:spcPct val="100000"/>
              </a:lnSpc>
              <a:spcBef>
                <a:spcPts val="0"/>
              </a:spcBef>
              <a:spcAft>
                <a:spcPts val="0"/>
              </a:spcAft>
              <a:buNone/>
              <a:defRPr>
                <a:latin typeface="Roboto Black"/>
                <a:ea typeface="Roboto Black"/>
                <a:cs typeface="Roboto Black"/>
                <a:sym typeface="Roboto Black"/>
              </a:defRPr>
            </a:lvl7pPr>
            <a:lvl8pPr lvl="7" rtl="0" algn="ctr">
              <a:lnSpc>
                <a:spcPct val="100000"/>
              </a:lnSpc>
              <a:spcBef>
                <a:spcPts val="0"/>
              </a:spcBef>
              <a:spcAft>
                <a:spcPts val="0"/>
              </a:spcAft>
              <a:buNone/>
              <a:defRPr>
                <a:latin typeface="Roboto Black"/>
                <a:ea typeface="Roboto Black"/>
                <a:cs typeface="Roboto Black"/>
                <a:sym typeface="Roboto Black"/>
              </a:defRPr>
            </a:lvl8pPr>
            <a:lvl9pPr lvl="8" rtl="0" algn="ctr">
              <a:lnSpc>
                <a:spcPct val="100000"/>
              </a:lnSpc>
              <a:spcBef>
                <a:spcPts val="0"/>
              </a:spcBef>
              <a:spcAft>
                <a:spcPts val="0"/>
              </a:spcAft>
              <a:buNone/>
              <a:defRPr>
                <a:latin typeface="Roboto Black"/>
                <a:ea typeface="Roboto Black"/>
                <a:cs typeface="Roboto Black"/>
                <a:sym typeface="Roboto Black"/>
              </a:defRPr>
            </a:lvl9pPr>
          </a:lstStyle>
          <a:p/>
        </p:txBody>
      </p:sp>
      <p:sp>
        <p:nvSpPr>
          <p:cNvPr id="29" name="Google Shape;29;p5"/>
          <p:cNvSpPr txBox="1"/>
          <p:nvPr>
            <p:ph idx="2" type="subTitle"/>
          </p:nvPr>
        </p:nvSpPr>
        <p:spPr>
          <a:xfrm>
            <a:off x="5191834" y="3503321"/>
            <a:ext cx="2619300" cy="9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0" name="Google Shape;30;p5"/>
          <p:cNvSpPr txBox="1"/>
          <p:nvPr>
            <p:ph idx="3" type="subTitle"/>
          </p:nvPr>
        </p:nvSpPr>
        <p:spPr>
          <a:xfrm>
            <a:off x="1332864" y="3234090"/>
            <a:ext cx="26193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Roboto Black"/>
                <a:ea typeface="Roboto Black"/>
                <a:cs typeface="Roboto Black"/>
                <a:sym typeface="Roboto Black"/>
              </a:defRPr>
            </a:lvl1pPr>
            <a:lvl2pPr lvl="1" rtl="0" algn="ctr">
              <a:lnSpc>
                <a:spcPct val="100000"/>
              </a:lnSpc>
              <a:spcBef>
                <a:spcPts val="0"/>
              </a:spcBef>
              <a:spcAft>
                <a:spcPts val="0"/>
              </a:spcAft>
              <a:buNone/>
              <a:defRPr>
                <a:latin typeface="Roboto Black"/>
                <a:ea typeface="Roboto Black"/>
                <a:cs typeface="Roboto Black"/>
                <a:sym typeface="Roboto Black"/>
              </a:defRPr>
            </a:lvl2pPr>
            <a:lvl3pPr lvl="2" rtl="0" algn="ctr">
              <a:lnSpc>
                <a:spcPct val="100000"/>
              </a:lnSpc>
              <a:spcBef>
                <a:spcPts val="0"/>
              </a:spcBef>
              <a:spcAft>
                <a:spcPts val="0"/>
              </a:spcAft>
              <a:buNone/>
              <a:defRPr>
                <a:latin typeface="Roboto Black"/>
                <a:ea typeface="Roboto Black"/>
                <a:cs typeface="Roboto Black"/>
                <a:sym typeface="Roboto Black"/>
              </a:defRPr>
            </a:lvl3pPr>
            <a:lvl4pPr lvl="3" rtl="0" algn="ctr">
              <a:lnSpc>
                <a:spcPct val="100000"/>
              </a:lnSpc>
              <a:spcBef>
                <a:spcPts val="0"/>
              </a:spcBef>
              <a:spcAft>
                <a:spcPts val="0"/>
              </a:spcAft>
              <a:buNone/>
              <a:defRPr>
                <a:latin typeface="Roboto Black"/>
                <a:ea typeface="Roboto Black"/>
                <a:cs typeface="Roboto Black"/>
                <a:sym typeface="Roboto Black"/>
              </a:defRPr>
            </a:lvl4pPr>
            <a:lvl5pPr lvl="4" rtl="0" algn="ctr">
              <a:lnSpc>
                <a:spcPct val="100000"/>
              </a:lnSpc>
              <a:spcBef>
                <a:spcPts val="0"/>
              </a:spcBef>
              <a:spcAft>
                <a:spcPts val="0"/>
              </a:spcAft>
              <a:buNone/>
              <a:defRPr>
                <a:latin typeface="Roboto Black"/>
                <a:ea typeface="Roboto Black"/>
                <a:cs typeface="Roboto Black"/>
                <a:sym typeface="Roboto Black"/>
              </a:defRPr>
            </a:lvl5pPr>
            <a:lvl6pPr lvl="5" rtl="0" algn="ctr">
              <a:lnSpc>
                <a:spcPct val="100000"/>
              </a:lnSpc>
              <a:spcBef>
                <a:spcPts val="0"/>
              </a:spcBef>
              <a:spcAft>
                <a:spcPts val="0"/>
              </a:spcAft>
              <a:buNone/>
              <a:defRPr>
                <a:latin typeface="Roboto Black"/>
                <a:ea typeface="Roboto Black"/>
                <a:cs typeface="Roboto Black"/>
                <a:sym typeface="Roboto Black"/>
              </a:defRPr>
            </a:lvl6pPr>
            <a:lvl7pPr lvl="6" rtl="0" algn="ctr">
              <a:lnSpc>
                <a:spcPct val="100000"/>
              </a:lnSpc>
              <a:spcBef>
                <a:spcPts val="0"/>
              </a:spcBef>
              <a:spcAft>
                <a:spcPts val="0"/>
              </a:spcAft>
              <a:buNone/>
              <a:defRPr>
                <a:latin typeface="Roboto Black"/>
                <a:ea typeface="Roboto Black"/>
                <a:cs typeface="Roboto Black"/>
                <a:sym typeface="Roboto Black"/>
              </a:defRPr>
            </a:lvl7pPr>
            <a:lvl8pPr lvl="7" rtl="0" algn="ctr">
              <a:lnSpc>
                <a:spcPct val="100000"/>
              </a:lnSpc>
              <a:spcBef>
                <a:spcPts val="0"/>
              </a:spcBef>
              <a:spcAft>
                <a:spcPts val="0"/>
              </a:spcAft>
              <a:buNone/>
              <a:defRPr>
                <a:latin typeface="Roboto Black"/>
                <a:ea typeface="Roboto Black"/>
                <a:cs typeface="Roboto Black"/>
                <a:sym typeface="Roboto Black"/>
              </a:defRPr>
            </a:lvl8pPr>
            <a:lvl9pPr lvl="8" rtl="0" algn="ctr">
              <a:lnSpc>
                <a:spcPct val="100000"/>
              </a:lnSpc>
              <a:spcBef>
                <a:spcPts val="0"/>
              </a:spcBef>
              <a:spcAft>
                <a:spcPts val="0"/>
              </a:spcAft>
              <a:buNone/>
              <a:defRPr>
                <a:latin typeface="Roboto Black"/>
                <a:ea typeface="Roboto Black"/>
                <a:cs typeface="Roboto Black"/>
                <a:sym typeface="Roboto Black"/>
              </a:defRPr>
            </a:lvl9pPr>
          </a:lstStyle>
          <a:p/>
        </p:txBody>
      </p:sp>
      <p:sp>
        <p:nvSpPr>
          <p:cNvPr id="31" name="Google Shape;31;p5"/>
          <p:cNvSpPr txBox="1"/>
          <p:nvPr>
            <p:ph idx="4" type="subTitle"/>
          </p:nvPr>
        </p:nvSpPr>
        <p:spPr>
          <a:xfrm>
            <a:off x="1332875" y="3503321"/>
            <a:ext cx="2619300" cy="9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3300" y="445025"/>
            <a:ext cx="7697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6"/>
          <p:cNvSpPr/>
          <p:nvPr/>
        </p:nvSpPr>
        <p:spPr>
          <a:xfrm>
            <a:off x="-956012" y="-129875"/>
            <a:ext cx="2681325" cy="3040875"/>
          </a:xfrm>
          <a:custGeom>
            <a:rect b="b" l="l" r="r" t="t"/>
            <a:pathLst>
              <a:path extrusionOk="0" h="121635" w="107253">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cap="rnd" cmpd="sng" w="9525">
            <a:solidFill>
              <a:schemeClr val="dk1"/>
            </a:solidFill>
            <a:prstDash val="dash"/>
            <a:round/>
            <a:headEnd len="med" w="med" type="none"/>
            <a:tailEnd len="med" w="med" type="none"/>
          </a:ln>
        </p:spPr>
      </p:sp>
      <p:sp>
        <p:nvSpPr>
          <p:cNvPr id="35" name="Google Shape;35;p6"/>
          <p:cNvSpPr/>
          <p:nvPr/>
        </p:nvSpPr>
        <p:spPr>
          <a:xfrm>
            <a:off x="7418688" y="2232500"/>
            <a:ext cx="2681325" cy="3040875"/>
          </a:xfrm>
          <a:custGeom>
            <a:rect b="b" l="l" r="r" t="t"/>
            <a:pathLst>
              <a:path extrusionOk="0" h="121635" w="107253">
                <a:moveTo>
                  <a:pt x="0" y="121635"/>
                </a:moveTo>
                <a:cubicBezTo>
                  <a:pt x="9037" y="117245"/>
                  <a:pt x="45319" y="109719"/>
                  <a:pt x="54223" y="95294"/>
                </a:cubicBezTo>
                <a:cubicBezTo>
                  <a:pt x="63127" y="80869"/>
                  <a:pt x="44587" y="50969"/>
                  <a:pt x="53425" y="35087"/>
                </a:cubicBezTo>
                <a:cubicBezTo>
                  <a:pt x="62263" y="19205"/>
                  <a:pt x="98282" y="5848"/>
                  <a:pt x="107253" y="0"/>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4884602" y="1775141"/>
            <a:ext cx="3546900" cy="475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3400">
                <a:solidFill>
                  <a:srgbClr val="FFFFFF"/>
                </a:solidFill>
                <a:highlight>
                  <a:schemeClr val="accent2"/>
                </a:highlight>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8" name="Google Shape;38;p7"/>
          <p:cNvSpPr txBox="1"/>
          <p:nvPr>
            <p:ph idx="1" type="subTitle"/>
          </p:nvPr>
        </p:nvSpPr>
        <p:spPr>
          <a:xfrm>
            <a:off x="4884600" y="2348650"/>
            <a:ext cx="3546900" cy="105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oboto Condensed"/>
              <a:buNone/>
              <a:defRPr sz="2000"/>
            </a:lvl1pPr>
            <a:lvl2pPr lvl="1"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2pPr>
            <a:lvl3pPr lvl="2"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3pPr>
            <a:lvl4pPr lvl="3"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4pPr>
            <a:lvl5pPr lvl="4"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5pPr>
            <a:lvl6pPr lvl="5"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6pPr>
            <a:lvl7pPr lvl="6"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7pPr>
            <a:lvl8pPr lvl="7"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8pPr>
            <a:lvl9pPr lvl="8"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648050" y="1681050"/>
            <a:ext cx="3773700" cy="178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000"/>
              <a:buNone/>
              <a:defRPr sz="5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p:nvPr/>
        </p:nvSpPr>
        <p:spPr>
          <a:xfrm>
            <a:off x="936844" y="-294250"/>
            <a:ext cx="2115075" cy="5729175"/>
          </a:xfrm>
          <a:custGeom>
            <a:rect b="b" l="l" r="r" t="t"/>
            <a:pathLst>
              <a:path extrusionOk="0" h="229167" w="84603">
                <a:moveTo>
                  <a:pt x="72806" y="0"/>
                </a:moveTo>
                <a:cubicBezTo>
                  <a:pt x="74092" y="6807"/>
                  <a:pt x="92621" y="22387"/>
                  <a:pt x="80520" y="40841"/>
                </a:cubicBezTo>
                <a:cubicBezTo>
                  <a:pt x="68419" y="59295"/>
                  <a:pt x="4055" y="86070"/>
                  <a:pt x="198" y="110726"/>
                </a:cubicBezTo>
                <a:cubicBezTo>
                  <a:pt x="-3659" y="135382"/>
                  <a:pt x="49965" y="169039"/>
                  <a:pt x="57377" y="188779"/>
                </a:cubicBezTo>
                <a:cubicBezTo>
                  <a:pt x="64789" y="208519"/>
                  <a:pt x="46789" y="222436"/>
                  <a:pt x="44671" y="229167"/>
                </a:cubicBezTo>
              </a:path>
            </a:pathLst>
          </a:custGeom>
          <a:noFill/>
          <a:ln cap="rnd" cmpd="sng" w="9525">
            <a:solidFill>
              <a:schemeClr val="dk1"/>
            </a:solidFill>
            <a:prstDash val="dash"/>
            <a:round/>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idx="1" type="subTitle"/>
          </p:nvPr>
        </p:nvSpPr>
        <p:spPr>
          <a:xfrm>
            <a:off x="722375" y="2347621"/>
            <a:ext cx="2709000" cy="11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oboto Condensed"/>
              <a:buNone/>
              <a:defRPr sz="2000"/>
            </a:lvl1pPr>
            <a:lvl2pPr lvl="1"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2pPr>
            <a:lvl3pPr lvl="2"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3pPr>
            <a:lvl4pPr lvl="3"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4pPr>
            <a:lvl5pPr lvl="4"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5pPr>
            <a:lvl6pPr lvl="5"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6pPr>
            <a:lvl7pPr lvl="6"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7pPr>
            <a:lvl8pPr lvl="7"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8pPr>
            <a:lvl9pPr lvl="8" rtl="0" algn="r">
              <a:lnSpc>
                <a:spcPct val="100000"/>
              </a:lnSpc>
              <a:spcBef>
                <a:spcPts val="0"/>
              </a:spcBef>
              <a:spcAft>
                <a:spcPts val="0"/>
              </a:spcAft>
              <a:buSzPts val="2000"/>
              <a:buFont typeface="Roboto Condensed"/>
              <a:buNone/>
              <a:defRPr sz="2000">
                <a:latin typeface="Roboto Condensed"/>
                <a:ea typeface="Roboto Condensed"/>
                <a:cs typeface="Roboto Condensed"/>
                <a:sym typeface="Roboto Condensed"/>
              </a:defRPr>
            </a:lvl9pPr>
          </a:lstStyle>
          <a:p/>
        </p:txBody>
      </p:sp>
      <p:sp>
        <p:nvSpPr>
          <p:cNvPr id="44" name="Google Shape;44;p9"/>
          <p:cNvSpPr txBox="1"/>
          <p:nvPr>
            <p:ph idx="2" type="body"/>
          </p:nvPr>
        </p:nvSpPr>
        <p:spPr>
          <a:xfrm>
            <a:off x="5388725" y="1100950"/>
            <a:ext cx="2709000" cy="3314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Char char="■"/>
              <a:defRPr sz="1600">
                <a:solidFill>
                  <a:schemeClr val="dk1"/>
                </a:solidFill>
              </a:defRPr>
            </a:lvl1pPr>
            <a:lvl2pPr indent="-330200" lvl="1" marL="914400" rtl="0">
              <a:lnSpc>
                <a:spcPct val="100000"/>
              </a:lnSpc>
              <a:spcBef>
                <a:spcPts val="2000"/>
              </a:spcBef>
              <a:spcAft>
                <a:spcPts val="0"/>
              </a:spcAft>
              <a:buClr>
                <a:schemeClr val="dk1"/>
              </a:buClr>
              <a:buSzPts val="1600"/>
              <a:buChar char="○"/>
              <a:defRPr sz="1600">
                <a:solidFill>
                  <a:schemeClr val="dk1"/>
                </a:solidFill>
              </a:defRPr>
            </a:lvl2pPr>
            <a:lvl3pPr indent="-330200" lvl="2" marL="1371600" rtl="0">
              <a:lnSpc>
                <a:spcPct val="100000"/>
              </a:lnSpc>
              <a:spcBef>
                <a:spcPts val="2000"/>
              </a:spcBef>
              <a:spcAft>
                <a:spcPts val="0"/>
              </a:spcAft>
              <a:buClr>
                <a:schemeClr val="dk1"/>
              </a:buClr>
              <a:buSzPts val="1600"/>
              <a:buChar char="■"/>
              <a:defRPr sz="1600">
                <a:solidFill>
                  <a:schemeClr val="dk1"/>
                </a:solidFill>
              </a:defRPr>
            </a:lvl3pPr>
            <a:lvl4pPr indent="-330200" lvl="3" marL="1828800" rtl="0">
              <a:lnSpc>
                <a:spcPct val="100000"/>
              </a:lnSpc>
              <a:spcBef>
                <a:spcPts val="2000"/>
              </a:spcBef>
              <a:spcAft>
                <a:spcPts val="0"/>
              </a:spcAft>
              <a:buClr>
                <a:schemeClr val="dk1"/>
              </a:buClr>
              <a:buSzPts val="1600"/>
              <a:buChar char="●"/>
              <a:defRPr sz="1600">
                <a:solidFill>
                  <a:schemeClr val="dk1"/>
                </a:solidFill>
              </a:defRPr>
            </a:lvl4pPr>
            <a:lvl5pPr indent="-330200" lvl="4" marL="2286000" rtl="0">
              <a:lnSpc>
                <a:spcPct val="100000"/>
              </a:lnSpc>
              <a:spcBef>
                <a:spcPts val="2000"/>
              </a:spcBef>
              <a:spcAft>
                <a:spcPts val="0"/>
              </a:spcAft>
              <a:buClr>
                <a:schemeClr val="dk1"/>
              </a:buClr>
              <a:buSzPts val="1600"/>
              <a:buChar char="○"/>
              <a:defRPr sz="1600">
                <a:solidFill>
                  <a:schemeClr val="dk1"/>
                </a:solidFill>
              </a:defRPr>
            </a:lvl5pPr>
            <a:lvl6pPr indent="-330200" lvl="5" marL="2743200" rtl="0">
              <a:lnSpc>
                <a:spcPct val="100000"/>
              </a:lnSpc>
              <a:spcBef>
                <a:spcPts val="2000"/>
              </a:spcBef>
              <a:spcAft>
                <a:spcPts val="0"/>
              </a:spcAft>
              <a:buClr>
                <a:schemeClr val="dk1"/>
              </a:buClr>
              <a:buSzPts val="1600"/>
              <a:buChar char="■"/>
              <a:defRPr sz="1600">
                <a:solidFill>
                  <a:schemeClr val="dk1"/>
                </a:solidFill>
              </a:defRPr>
            </a:lvl6pPr>
            <a:lvl7pPr indent="-330200" lvl="6" marL="3200400" rtl="0">
              <a:lnSpc>
                <a:spcPct val="100000"/>
              </a:lnSpc>
              <a:spcBef>
                <a:spcPts val="2000"/>
              </a:spcBef>
              <a:spcAft>
                <a:spcPts val="0"/>
              </a:spcAft>
              <a:buClr>
                <a:schemeClr val="dk1"/>
              </a:buClr>
              <a:buSzPts val="1600"/>
              <a:buChar char="●"/>
              <a:defRPr sz="1600">
                <a:solidFill>
                  <a:schemeClr val="dk1"/>
                </a:solidFill>
              </a:defRPr>
            </a:lvl7pPr>
            <a:lvl8pPr indent="-330200" lvl="7" marL="3657600" rtl="0">
              <a:lnSpc>
                <a:spcPct val="100000"/>
              </a:lnSpc>
              <a:spcBef>
                <a:spcPts val="2000"/>
              </a:spcBef>
              <a:spcAft>
                <a:spcPts val="0"/>
              </a:spcAft>
              <a:buClr>
                <a:schemeClr val="dk1"/>
              </a:buClr>
              <a:buSzPts val="1600"/>
              <a:buChar char="○"/>
              <a:defRPr sz="1600">
                <a:solidFill>
                  <a:schemeClr val="dk1"/>
                </a:solidFill>
              </a:defRPr>
            </a:lvl8pPr>
            <a:lvl9pPr indent="-330200" lvl="8" marL="4114800" rtl="0">
              <a:lnSpc>
                <a:spcPct val="100000"/>
              </a:lnSpc>
              <a:spcBef>
                <a:spcPts val="2000"/>
              </a:spcBef>
              <a:spcAft>
                <a:spcPts val="2000"/>
              </a:spcAft>
              <a:buClr>
                <a:schemeClr val="dk1"/>
              </a:buClr>
              <a:buSzPts val="1600"/>
              <a:buChar char="■"/>
              <a:defRPr sz="1600">
                <a:solidFill>
                  <a:schemeClr val="dk1"/>
                </a:solidFill>
              </a:defRPr>
            </a:lvl9pPr>
          </a:lstStyle>
          <a:p/>
        </p:txBody>
      </p:sp>
      <p:sp>
        <p:nvSpPr>
          <p:cNvPr id="45" name="Google Shape;45;p9"/>
          <p:cNvSpPr txBox="1"/>
          <p:nvPr>
            <p:ph type="title"/>
          </p:nvPr>
        </p:nvSpPr>
        <p:spPr>
          <a:xfrm>
            <a:off x="728734" y="1776979"/>
            <a:ext cx="2702700" cy="477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sz="3400">
                <a:solidFill>
                  <a:srgbClr val="FFFFFF"/>
                </a:solidFill>
                <a:highlight>
                  <a:schemeClr val="accent1"/>
                </a:highligh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9"/>
          <p:cNvSpPr txBox="1"/>
          <p:nvPr>
            <p:ph hasCustomPrompt="1" idx="3" type="title"/>
          </p:nvPr>
        </p:nvSpPr>
        <p:spPr>
          <a:xfrm>
            <a:off x="4572575" y="1370925"/>
            <a:ext cx="735300" cy="387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47" name="Google Shape;47;p9"/>
          <p:cNvSpPr txBox="1"/>
          <p:nvPr>
            <p:ph hasCustomPrompt="1" idx="4" type="title"/>
          </p:nvPr>
        </p:nvSpPr>
        <p:spPr>
          <a:xfrm>
            <a:off x="4572575" y="3352650"/>
            <a:ext cx="735300" cy="387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sp>
        <p:nvSpPr>
          <p:cNvPr id="48" name="Google Shape;48;p9"/>
          <p:cNvSpPr txBox="1"/>
          <p:nvPr>
            <p:ph hasCustomPrompt="1" idx="5" type="title"/>
          </p:nvPr>
        </p:nvSpPr>
        <p:spPr>
          <a:xfrm>
            <a:off x="4572575" y="2361788"/>
            <a:ext cx="735300" cy="387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800"/>
              <a:buNone/>
              <a:defRPr sz="3000">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a:r>
              <a:t>xx%</a:t>
            </a:r>
          </a:p>
        </p:txBody>
      </p:sp>
      <p:grpSp>
        <p:nvGrpSpPr>
          <p:cNvPr id="49" name="Google Shape;49;p9"/>
          <p:cNvGrpSpPr/>
          <p:nvPr/>
        </p:nvGrpSpPr>
        <p:grpSpPr>
          <a:xfrm>
            <a:off x="-206886" y="-486512"/>
            <a:ext cx="9557773" cy="6116524"/>
            <a:chOff x="-206886" y="-486512"/>
            <a:chExt cx="9557773" cy="6116524"/>
          </a:xfrm>
        </p:grpSpPr>
        <p:sp>
          <p:nvSpPr>
            <p:cNvPr id="50" name="Google Shape;50;p9"/>
            <p:cNvSpPr/>
            <p:nvPr/>
          </p:nvSpPr>
          <p:spPr>
            <a:xfrm rot="5400000">
              <a:off x="1058351" y="-1751750"/>
              <a:ext cx="1437275" cy="3967750"/>
            </a:xfrm>
            <a:custGeom>
              <a:rect b="b" l="l" r="r" t="t"/>
              <a:pathLst>
                <a:path extrusionOk="0" h="158710" w="57491">
                  <a:moveTo>
                    <a:pt x="18885" y="158710"/>
                  </a:moveTo>
                  <a:cubicBezTo>
                    <a:pt x="25310" y="151465"/>
                    <a:pt x="56113" y="126695"/>
                    <a:pt x="57435" y="115240"/>
                  </a:cubicBezTo>
                  <a:cubicBezTo>
                    <a:pt x="58757" y="103785"/>
                    <a:pt x="36390" y="109188"/>
                    <a:pt x="26817" y="89981"/>
                  </a:cubicBezTo>
                  <a:cubicBezTo>
                    <a:pt x="17245" y="70774"/>
                    <a:pt x="4470" y="14997"/>
                    <a:pt x="0" y="0"/>
                  </a:cubicBezTo>
                </a:path>
              </a:pathLst>
            </a:custGeom>
            <a:noFill/>
            <a:ln cap="rnd" cmpd="sng" w="9525">
              <a:solidFill>
                <a:schemeClr val="dk1"/>
              </a:solidFill>
              <a:prstDash val="dash"/>
              <a:round/>
              <a:headEnd len="med" w="med" type="none"/>
              <a:tailEnd len="med" w="med" type="none"/>
            </a:ln>
          </p:spPr>
        </p:sp>
        <p:sp>
          <p:nvSpPr>
            <p:cNvPr id="51" name="Google Shape;51;p9"/>
            <p:cNvSpPr/>
            <p:nvPr/>
          </p:nvSpPr>
          <p:spPr>
            <a:xfrm rot="-5400000">
              <a:off x="6648374" y="2927500"/>
              <a:ext cx="1437275" cy="3967750"/>
            </a:xfrm>
            <a:custGeom>
              <a:rect b="b" l="l" r="r" t="t"/>
              <a:pathLst>
                <a:path extrusionOk="0" h="158710" w="57491">
                  <a:moveTo>
                    <a:pt x="18885" y="158710"/>
                  </a:moveTo>
                  <a:cubicBezTo>
                    <a:pt x="25310" y="151465"/>
                    <a:pt x="56113" y="126695"/>
                    <a:pt x="57435" y="115240"/>
                  </a:cubicBezTo>
                  <a:cubicBezTo>
                    <a:pt x="58757" y="103785"/>
                    <a:pt x="36390" y="109188"/>
                    <a:pt x="26817" y="89981"/>
                  </a:cubicBezTo>
                  <a:cubicBezTo>
                    <a:pt x="17245" y="70774"/>
                    <a:pt x="4470" y="14997"/>
                    <a:pt x="0" y="0"/>
                  </a:cubicBezTo>
                </a:path>
              </a:pathLst>
            </a:custGeom>
            <a:noFill/>
            <a:ln cap="rnd" cmpd="sng" w="9525">
              <a:solidFill>
                <a:schemeClr val="dk1"/>
              </a:solidFill>
              <a:prstDash val="dash"/>
              <a:round/>
              <a:headEnd len="med" w="med" type="none"/>
              <a:tailEnd len="med" w="med" type="none"/>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p:nvPr/>
        </p:nvSpPr>
        <p:spPr>
          <a:xfrm>
            <a:off x="6794900" y="-139600"/>
            <a:ext cx="2639850" cy="3454225"/>
          </a:xfrm>
          <a:custGeom>
            <a:rect b="b" l="l" r="r" t="t"/>
            <a:pathLst>
              <a:path extrusionOk="0" h="138169" w="105594">
                <a:moveTo>
                  <a:pt x="105594" y="138169"/>
                </a:moveTo>
                <a:cubicBezTo>
                  <a:pt x="96934" y="131762"/>
                  <a:pt x="62574" y="116330"/>
                  <a:pt x="53635" y="99727"/>
                </a:cubicBezTo>
                <a:cubicBezTo>
                  <a:pt x="44696" y="83124"/>
                  <a:pt x="60898" y="55171"/>
                  <a:pt x="51959" y="38550"/>
                </a:cubicBezTo>
                <a:cubicBezTo>
                  <a:pt x="43020" y="21929"/>
                  <a:pt x="8660" y="6425"/>
                  <a:pt x="0" y="0"/>
                </a:cubicBezTo>
              </a:path>
            </a:pathLst>
          </a:custGeom>
          <a:noFill/>
          <a:ln cap="rnd" cmpd="sng" w="9525">
            <a:solidFill>
              <a:schemeClr val="dk1"/>
            </a:solidFill>
            <a:prstDash val="dash"/>
            <a:round/>
            <a:headEnd len="med" w="med" type="none"/>
            <a:tailEnd len="med" w="med" type="none"/>
          </a:ln>
        </p:spPr>
      </p:sp>
      <p:sp>
        <p:nvSpPr>
          <p:cNvPr id="54" name="Google Shape;54;p10"/>
          <p:cNvSpPr txBox="1"/>
          <p:nvPr>
            <p:ph type="title"/>
          </p:nvPr>
        </p:nvSpPr>
        <p:spPr>
          <a:xfrm>
            <a:off x="4356300" y="445025"/>
            <a:ext cx="4064400" cy="9999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800"/>
              <a:buNone/>
              <a:defRPr>
                <a:solidFill>
                  <a:srgbClr val="FFFFFF"/>
                </a:solidFill>
                <a:highlight>
                  <a:schemeClr val="accent1"/>
                </a:highlight>
              </a:defRPr>
            </a:lvl1pPr>
            <a:lvl2pPr lvl="1" rtl="0" algn="r">
              <a:spcBef>
                <a:spcPts val="0"/>
              </a:spcBef>
              <a:spcAft>
                <a:spcPts val="0"/>
              </a:spcAft>
              <a:buClr>
                <a:srgbClr val="FFFFFF"/>
              </a:buClr>
              <a:buSzPts val="2800"/>
              <a:buNone/>
              <a:defRPr>
                <a:solidFill>
                  <a:srgbClr val="FFFFFF"/>
                </a:solidFill>
                <a:highlight>
                  <a:schemeClr val="accent1"/>
                </a:highlight>
              </a:defRPr>
            </a:lvl2pPr>
            <a:lvl3pPr lvl="2" rtl="0" algn="r">
              <a:spcBef>
                <a:spcPts val="0"/>
              </a:spcBef>
              <a:spcAft>
                <a:spcPts val="0"/>
              </a:spcAft>
              <a:buClr>
                <a:srgbClr val="FFFFFF"/>
              </a:buClr>
              <a:buSzPts val="2800"/>
              <a:buNone/>
              <a:defRPr>
                <a:solidFill>
                  <a:srgbClr val="FFFFFF"/>
                </a:solidFill>
                <a:highlight>
                  <a:schemeClr val="accent1"/>
                </a:highlight>
              </a:defRPr>
            </a:lvl3pPr>
            <a:lvl4pPr lvl="3" rtl="0" algn="r">
              <a:spcBef>
                <a:spcPts val="0"/>
              </a:spcBef>
              <a:spcAft>
                <a:spcPts val="0"/>
              </a:spcAft>
              <a:buClr>
                <a:srgbClr val="FFFFFF"/>
              </a:buClr>
              <a:buSzPts val="2800"/>
              <a:buNone/>
              <a:defRPr>
                <a:solidFill>
                  <a:srgbClr val="FFFFFF"/>
                </a:solidFill>
                <a:highlight>
                  <a:schemeClr val="accent1"/>
                </a:highlight>
              </a:defRPr>
            </a:lvl4pPr>
            <a:lvl5pPr lvl="4" rtl="0" algn="r">
              <a:spcBef>
                <a:spcPts val="0"/>
              </a:spcBef>
              <a:spcAft>
                <a:spcPts val="0"/>
              </a:spcAft>
              <a:buClr>
                <a:srgbClr val="FFFFFF"/>
              </a:buClr>
              <a:buSzPts val="2800"/>
              <a:buNone/>
              <a:defRPr>
                <a:solidFill>
                  <a:srgbClr val="FFFFFF"/>
                </a:solidFill>
                <a:highlight>
                  <a:schemeClr val="accent1"/>
                </a:highlight>
              </a:defRPr>
            </a:lvl5pPr>
            <a:lvl6pPr lvl="5" rtl="0" algn="r">
              <a:spcBef>
                <a:spcPts val="0"/>
              </a:spcBef>
              <a:spcAft>
                <a:spcPts val="0"/>
              </a:spcAft>
              <a:buClr>
                <a:srgbClr val="FFFFFF"/>
              </a:buClr>
              <a:buSzPts val="2800"/>
              <a:buNone/>
              <a:defRPr>
                <a:solidFill>
                  <a:srgbClr val="FFFFFF"/>
                </a:solidFill>
                <a:highlight>
                  <a:schemeClr val="accent1"/>
                </a:highlight>
              </a:defRPr>
            </a:lvl6pPr>
            <a:lvl7pPr lvl="6" rtl="0" algn="r">
              <a:spcBef>
                <a:spcPts val="0"/>
              </a:spcBef>
              <a:spcAft>
                <a:spcPts val="0"/>
              </a:spcAft>
              <a:buClr>
                <a:srgbClr val="FFFFFF"/>
              </a:buClr>
              <a:buSzPts val="2800"/>
              <a:buNone/>
              <a:defRPr>
                <a:solidFill>
                  <a:srgbClr val="FFFFFF"/>
                </a:solidFill>
                <a:highlight>
                  <a:schemeClr val="accent1"/>
                </a:highlight>
              </a:defRPr>
            </a:lvl7pPr>
            <a:lvl8pPr lvl="7" rtl="0" algn="r">
              <a:spcBef>
                <a:spcPts val="0"/>
              </a:spcBef>
              <a:spcAft>
                <a:spcPts val="0"/>
              </a:spcAft>
              <a:buClr>
                <a:srgbClr val="FFFFFF"/>
              </a:buClr>
              <a:buSzPts val="2800"/>
              <a:buNone/>
              <a:defRPr>
                <a:solidFill>
                  <a:srgbClr val="FFFFFF"/>
                </a:solidFill>
                <a:highlight>
                  <a:schemeClr val="accent1"/>
                </a:highlight>
              </a:defRPr>
            </a:lvl8pPr>
            <a:lvl9pPr lvl="8" rtl="0" algn="r">
              <a:spcBef>
                <a:spcPts val="0"/>
              </a:spcBef>
              <a:spcAft>
                <a:spcPts val="0"/>
              </a:spcAft>
              <a:buClr>
                <a:srgbClr val="FFFFFF"/>
              </a:buClr>
              <a:buSzPts val="2800"/>
              <a:buNone/>
              <a:defRPr>
                <a:solidFill>
                  <a:srgbClr val="FFFFFF"/>
                </a:solidFill>
                <a:highlight>
                  <a:schemeClr val="accent1"/>
                </a:high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2375" y="445025"/>
            <a:ext cx="76992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Space Grotesk"/>
              <a:buNone/>
              <a:defRPr b="1" sz="2800">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2800"/>
              <a:buFont typeface="Berkshire Swash"/>
              <a:buNone/>
              <a:defRPr b="1" sz="2800">
                <a:solidFill>
                  <a:schemeClr val="dk1"/>
                </a:solidFill>
                <a:latin typeface="Berkshire Swash"/>
                <a:ea typeface="Berkshire Swash"/>
                <a:cs typeface="Berkshire Swash"/>
                <a:sym typeface="Berkshire Swash"/>
              </a:defRPr>
            </a:lvl2pPr>
            <a:lvl3pPr lvl="2">
              <a:spcBef>
                <a:spcPts val="0"/>
              </a:spcBef>
              <a:spcAft>
                <a:spcPts val="0"/>
              </a:spcAft>
              <a:buClr>
                <a:schemeClr val="dk1"/>
              </a:buClr>
              <a:buSzPts val="2800"/>
              <a:buFont typeface="Berkshire Swash"/>
              <a:buNone/>
              <a:defRPr b="1" sz="2800">
                <a:solidFill>
                  <a:schemeClr val="dk1"/>
                </a:solidFill>
                <a:latin typeface="Berkshire Swash"/>
                <a:ea typeface="Berkshire Swash"/>
                <a:cs typeface="Berkshire Swash"/>
                <a:sym typeface="Berkshire Swash"/>
              </a:defRPr>
            </a:lvl3pPr>
            <a:lvl4pPr lvl="3">
              <a:spcBef>
                <a:spcPts val="0"/>
              </a:spcBef>
              <a:spcAft>
                <a:spcPts val="0"/>
              </a:spcAft>
              <a:buClr>
                <a:schemeClr val="dk1"/>
              </a:buClr>
              <a:buSzPts val="2800"/>
              <a:buFont typeface="Berkshire Swash"/>
              <a:buNone/>
              <a:defRPr b="1" sz="2800">
                <a:solidFill>
                  <a:schemeClr val="dk1"/>
                </a:solidFill>
                <a:latin typeface="Berkshire Swash"/>
                <a:ea typeface="Berkshire Swash"/>
                <a:cs typeface="Berkshire Swash"/>
                <a:sym typeface="Berkshire Swash"/>
              </a:defRPr>
            </a:lvl4pPr>
            <a:lvl5pPr lvl="4">
              <a:spcBef>
                <a:spcPts val="0"/>
              </a:spcBef>
              <a:spcAft>
                <a:spcPts val="0"/>
              </a:spcAft>
              <a:buClr>
                <a:schemeClr val="dk1"/>
              </a:buClr>
              <a:buSzPts val="2800"/>
              <a:buFont typeface="Berkshire Swash"/>
              <a:buNone/>
              <a:defRPr b="1" sz="2800">
                <a:solidFill>
                  <a:schemeClr val="dk1"/>
                </a:solidFill>
                <a:latin typeface="Berkshire Swash"/>
                <a:ea typeface="Berkshire Swash"/>
                <a:cs typeface="Berkshire Swash"/>
                <a:sym typeface="Berkshire Swash"/>
              </a:defRPr>
            </a:lvl5pPr>
            <a:lvl6pPr lvl="5">
              <a:spcBef>
                <a:spcPts val="0"/>
              </a:spcBef>
              <a:spcAft>
                <a:spcPts val="0"/>
              </a:spcAft>
              <a:buClr>
                <a:schemeClr val="dk1"/>
              </a:buClr>
              <a:buSzPts val="2800"/>
              <a:buFont typeface="Berkshire Swash"/>
              <a:buNone/>
              <a:defRPr b="1" sz="2800">
                <a:solidFill>
                  <a:schemeClr val="dk1"/>
                </a:solidFill>
                <a:latin typeface="Berkshire Swash"/>
                <a:ea typeface="Berkshire Swash"/>
                <a:cs typeface="Berkshire Swash"/>
                <a:sym typeface="Berkshire Swash"/>
              </a:defRPr>
            </a:lvl6pPr>
            <a:lvl7pPr lvl="6">
              <a:spcBef>
                <a:spcPts val="0"/>
              </a:spcBef>
              <a:spcAft>
                <a:spcPts val="0"/>
              </a:spcAft>
              <a:buClr>
                <a:schemeClr val="dk1"/>
              </a:buClr>
              <a:buSzPts val="2800"/>
              <a:buFont typeface="Berkshire Swash"/>
              <a:buNone/>
              <a:defRPr b="1" sz="2800">
                <a:solidFill>
                  <a:schemeClr val="dk1"/>
                </a:solidFill>
                <a:latin typeface="Berkshire Swash"/>
                <a:ea typeface="Berkshire Swash"/>
                <a:cs typeface="Berkshire Swash"/>
                <a:sym typeface="Berkshire Swash"/>
              </a:defRPr>
            </a:lvl7pPr>
            <a:lvl8pPr lvl="7">
              <a:spcBef>
                <a:spcPts val="0"/>
              </a:spcBef>
              <a:spcAft>
                <a:spcPts val="0"/>
              </a:spcAft>
              <a:buClr>
                <a:schemeClr val="dk1"/>
              </a:buClr>
              <a:buSzPts val="2800"/>
              <a:buFont typeface="Berkshire Swash"/>
              <a:buNone/>
              <a:defRPr b="1" sz="2800">
                <a:solidFill>
                  <a:schemeClr val="dk1"/>
                </a:solidFill>
                <a:latin typeface="Berkshire Swash"/>
                <a:ea typeface="Berkshire Swash"/>
                <a:cs typeface="Berkshire Swash"/>
                <a:sym typeface="Berkshire Swash"/>
              </a:defRPr>
            </a:lvl8pPr>
            <a:lvl9pPr lvl="8">
              <a:spcBef>
                <a:spcPts val="0"/>
              </a:spcBef>
              <a:spcAft>
                <a:spcPts val="0"/>
              </a:spcAft>
              <a:buClr>
                <a:schemeClr val="dk1"/>
              </a:buClr>
              <a:buSzPts val="2800"/>
              <a:buFont typeface="Berkshire Swash"/>
              <a:buNone/>
              <a:defRPr b="1" sz="2800">
                <a:solidFill>
                  <a:schemeClr val="dk1"/>
                </a:solidFill>
                <a:latin typeface="Berkshire Swash"/>
                <a:ea typeface="Berkshire Swash"/>
                <a:cs typeface="Berkshire Swash"/>
                <a:sym typeface="Berkshire Swash"/>
              </a:defRPr>
            </a:lvl9pPr>
          </a:lstStyle>
          <a:p/>
        </p:txBody>
      </p:sp>
      <p:sp>
        <p:nvSpPr>
          <p:cNvPr id="7" name="Google Shape;7;p1"/>
          <p:cNvSpPr txBox="1"/>
          <p:nvPr>
            <p:ph idx="1" type="body"/>
          </p:nvPr>
        </p:nvSpPr>
        <p:spPr>
          <a:xfrm>
            <a:off x="722375" y="1152475"/>
            <a:ext cx="76992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ctrTitle"/>
          </p:nvPr>
        </p:nvSpPr>
        <p:spPr>
          <a:xfrm>
            <a:off x="194650" y="1027500"/>
            <a:ext cx="5073300" cy="19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3D Tic Tac Toe</a:t>
            </a:r>
            <a:endParaRPr>
              <a:latin typeface="Space Grotesk"/>
              <a:ea typeface="Space Grotesk"/>
              <a:cs typeface="Space Grotesk"/>
              <a:sym typeface="Space Grotesk"/>
            </a:endParaRPr>
          </a:p>
        </p:txBody>
      </p:sp>
      <p:sp>
        <p:nvSpPr>
          <p:cNvPr id="202" name="Google Shape;202;p30"/>
          <p:cNvSpPr txBox="1"/>
          <p:nvPr>
            <p:ph idx="1" type="subTitle"/>
          </p:nvPr>
        </p:nvSpPr>
        <p:spPr>
          <a:xfrm>
            <a:off x="920325" y="2463400"/>
            <a:ext cx="2653800" cy="1361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latin typeface="Assistant"/>
                <a:ea typeface="Assistant"/>
                <a:cs typeface="Assistant"/>
                <a:sym typeface="Assistant"/>
              </a:rPr>
              <a:t>עידן לוין 318516135</a:t>
            </a:r>
            <a:endParaRPr b="1">
              <a:latin typeface="Assistant"/>
              <a:ea typeface="Assistant"/>
              <a:cs typeface="Assistant"/>
              <a:sym typeface="Assistant"/>
            </a:endParaRPr>
          </a:p>
          <a:p>
            <a:pPr indent="0" lvl="0" marL="0" rtl="1" algn="r">
              <a:spcBef>
                <a:spcPts val="0"/>
              </a:spcBef>
              <a:spcAft>
                <a:spcPts val="0"/>
              </a:spcAft>
              <a:buNone/>
            </a:pPr>
            <a:r>
              <a:rPr b="1" lang="en">
                <a:latin typeface="Assistant"/>
                <a:ea typeface="Assistant"/>
                <a:cs typeface="Assistant"/>
                <a:sym typeface="Assistant"/>
              </a:rPr>
              <a:t>לירז ליזי כהן 318865854</a:t>
            </a:r>
            <a:endParaRPr b="1">
              <a:latin typeface="Assistant"/>
              <a:ea typeface="Assistant"/>
              <a:cs typeface="Assistant"/>
              <a:sym typeface="Assistant"/>
            </a:endParaRPr>
          </a:p>
          <a:p>
            <a:pPr indent="0" lvl="0" marL="0" rtl="1" algn="r">
              <a:spcBef>
                <a:spcPts val="0"/>
              </a:spcBef>
              <a:spcAft>
                <a:spcPts val="0"/>
              </a:spcAft>
              <a:buNone/>
            </a:pPr>
            <a:r>
              <a:rPr b="1" lang="en">
                <a:latin typeface="Assistant"/>
                <a:ea typeface="Assistant"/>
                <a:cs typeface="Assistant"/>
                <a:sym typeface="Assistant"/>
              </a:rPr>
              <a:t>אודיה הרפז 209517614</a:t>
            </a:r>
            <a:endParaRPr b="1">
              <a:latin typeface="Assistant"/>
              <a:ea typeface="Assistant"/>
              <a:cs typeface="Assistant"/>
              <a:sym typeface="Assistant"/>
            </a:endParaRPr>
          </a:p>
        </p:txBody>
      </p:sp>
      <p:sp>
        <p:nvSpPr>
          <p:cNvPr id="203" name="Google Shape;203;p30"/>
          <p:cNvSpPr/>
          <p:nvPr/>
        </p:nvSpPr>
        <p:spPr>
          <a:xfrm>
            <a:off x="4581415" y="-253137"/>
            <a:ext cx="5016650" cy="5649775"/>
          </a:xfrm>
          <a:custGeom>
            <a:rect b="b" l="l" r="r" t="t"/>
            <a:pathLst>
              <a:path extrusionOk="0" h="225991" w="200666">
                <a:moveTo>
                  <a:pt x="200666" y="0"/>
                </a:moveTo>
                <a:cubicBezTo>
                  <a:pt x="188565" y="5446"/>
                  <a:pt x="140462" y="15580"/>
                  <a:pt x="128058" y="32673"/>
                </a:cubicBezTo>
                <a:cubicBezTo>
                  <a:pt x="115654" y="49766"/>
                  <a:pt x="146361" y="81683"/>
                  <a:pt x="126243" y="102558"/>
                </a:cubicBezTo>
                <a:cubicBezTo>
                  <a:pt x="106125" y="123433"/>
                  <a:pt x="26256" y="137349"/>
                  <a:pt x="7348" y="157921"/>
                </a:cubicBezTo>
                <a:cubicBezTo>
                  <a:pt x="-11560" y="178493"/>
                  <a:pt x="11886" y="214646"/>
                  <a:pt x="12794" y="225991"/>
                </a:cubicBezTo>
              </a:path>
            </a:pathLst>
          </a:custGeom>
          <a:noFill/>
          <a:ln cap="rnd" cmpd="sng" w="9525">
            <a:solidFill>
              <a:schemeClr val="dk1"/>
            </a:solidFill>
            <a:prstDash val="dash"/>
            <a:round/>
            <a:headEnd len="med" w="med" type="none"/>
            <a:tailEnd len="med" w="med" type="none"/>
          </a:ln>
        </p:spPr>
      </p:sp>
      <p:grpSp>
        <p:nvGrpSpPr>
          <p:cNvPr id="204" name="Google Shape;204;p30"/>
          <p:cNvGrpSpPr/>
          <p:nvPr/>
        </p:nvGrpSpPr>
        <p:grpSpPr>
          <a:xfrm>
            <a:off x="5042331" y="1403301"/>
            <a:ext cx="3012533" cy="2504552"/>
            <a:chOff x="4995106" y="1319476"/>
            <a:chExt cx="3012533" cy="2504552"/>
          </a:xfrm>
        </p:grpSpPr>
        <p:sp>
          <p:nvSpPr>
            <p:cNvPr id="205" name="Google Shape;205;p30"/>
            <p:cNvSpPr/>
            <p:nvPr/>
          </p:nvSpPr>
          <p:spPr>
            <a:xfrm>
              <a:off x="4995106" y="2034587"/>
              <a:ext cx="3012533" cy="1789441"/>
            </a:xfrm>
            <a:custGeom>
              <a:rect b="b" l="l" r="r" t="t"/>
              <a:pathLst>
                <a:path extrusionOk="0" h="20449" w="34426">
                  <a:moveTo>
                    <a:pt x="17217" y="1"/>
                  </a:moveTo>
                  <a:cubicBezTo>
                    <a:pt x="17071" y="1"/>
                    <a:pt x="16930" y="34"/>
                    <a:pt x="16813" y="101"/>
                  </a:cubicBezTo>
                  <a:lnTo>
                    <a:pt x="535" y="9541"/>
                  </a:lnTo>
                  <a:cubicBezTo>
                    <a:pt x="1" y="9841"/>
                    <a:pt x="1" y="10609"/>
                    <a:pt x="535" y="10942"/>
                  </a:cubicBezTo>
                  <a:lnTo>
                    <a:pt x="16813" y="20349"/>
                  </a:lnTo>
                  <a:cubicBezTo>
                    <a:pt x="16930" y="20416"/>
                    <a:pt x="17071" y="20449"/>
                    <a:pt x="17217" y="20449"/>
                  </a:cubicBezTo>
                  <a:cubicBezTo>
                    <a:pt x="17363" y="20449"/>
                    <a:pt x="17513" y="20416"/>
                    <a:pt x="17647" y="20349"/>
                  </a:cubicBezTo>
                  <a:lnTo>
                    <a:pt x="33892" y="10942"/>
                  </a:lnTo>
                  <a:cubicBezTo>
                    <a:pt x="34425" y="10609"/>
                    <a:pt x="34425" y="9841"/>
                    <a:pt x="33892" y="9508"/>
                  </a:cubicBezTo>
                  <a:lnTo>
                    <a:pt x="17647" y="101"/>
                  </a:lnTo>
                  <a:cubicBezTo>
                    <a:pt x="17513" y="34"/>
                    <a:pt x="17363" y="1"/>
                    <a:pt x="17217" y="1"/>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30"/>
            <p:cNvGrpSpPr/>
            <p:nvPr/>
          </p:nvGrpSpPr>
          <p:grpSpPr>
            <a:xfrm>
              <a:off x="5415492" y="1319476"/>
              <a:ext cx="2151372" cy="2487051"/>
              <a:chOff x="5415492" y="1319476"/>
              <a:chExt cx="2151372" cy="2487051"/>
            </a:xfrm>
          </p:grpSpPr>
          <p:sp>
            <p:nvSpPr>
              <p:cNvPr id="207" name="Google Shape;207;p30"/>
              <p:cNvSpPr/>
              <p:nvPr/>
            </p:nvSpPr>
            <p:spPr>
              <a:xfrm>
                <a:off x="5415492" y="1944104"/>
                <a:ext cx="359131" cy="616053"/>
              </a:xfrm>
              <a:custGeom>
                <a:rect b="b" l="l" r="r" t="t"/>
                <a:pathLst>
                  <a:path extrusionOk="0" h="7040" w="4104">
                    <a:moveTo>
                      <a:pt x="0" y="1"/>
                    </a:moveTo>
                    <a:lnTo>
                      <a:pt x="0" y="4704"/>
                    </a:lnTo>
                    <a:lnTo>
                      <a:pt x="4070" y="7039"/>
                    </a:lnTo>
                    <a:lnTo>
                      <a:pt x="4103" y="7039"/>
                    </a:lnTo>
                    <a:lnTo>
                      <a:pt x="4103" y="2336"/>
                    </a:lnTo>
                    <a:lnTo>
                      <a:pt x="34"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5771560" y="2154297"/>
                <a:ext cx="356243" cy="613078"/>
              </a:xfrm>
              <a:custGeom>
                <a:rect b="b" l="l" r="r" t="t"/>
                <a:pathLst>
                  <a:path extrusionOk="0" h="7006" w="4071">
                    <a:moveTo>
                      <a:pt x="1" y="1"/>
                    </a:moveTo>
                    <a:lnTo>
                      <a:pt x="1" y="4671"/>
                    </a:lnTo>
                    <a:lnTo>
                      <a:pt x="4070" y="7006"/>
                    </a:lnTo>
                    <a:lnTo>
                      <a:pt x="4070" y="2336"/>
                    </a:lnTo>
                    <a:lnTo>
                      <a:pt x="3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6130603" y="2358627"/>
                <a:ext cx="356243" cy="615965"/>
              </a:xfrm>
              <a:custGeom>
                <a:rect b="b" l="l" r="r" t="t"/>
                <a:pathLst>
                  <a:path extrusionOk="0" h="7039" w="4071">
                    <a:moveTo>
                      <a:pt x="1" y="1"/>
                    </a:moveTo>
                    <a:lnTo>
                      <a:pt x="1" y="4704"/>
                    </a:lnTo>
                    <a:lnTo>
                      <a:pt x="4070" y="7039"/>
                    </a:lnTo>
                    <a:lnTo>
                      <a:pt x="4070" y="7006"/>
                    </a:lnTo>
                    <a:lnTo>
                      <a:pt x="4070" y="2336"/>
                    </a:lnTo>
                    <a:lnTo>
                      <a:pt x="1"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5415492" y="2361515"/>
                <a:ext cx="356156" cy="616053"/>
              </a:xfrm>
              <a:custGeom>
                <a:rect b="b" l="l" r="r" t="t"/>
                <a:pathLst>
                  <a:path extrusionOk="0" h="7040" w="4070">
                    <a:moveTo>
                      <a:pt x="0" y="1"/>
                    </a:moveTo>
                    <a:lnTo>
                      <a:pt x="0" y="4704"/>
                    </a:lnTo>
                    <a:lnTo>
                      <a:pt x="4070" y="7039"/>
                    </a:lnTo>
                    <a:lnTo>
                      <a:pt x="4070" y="7006"/>
                    </a:lnTo>
                    <a:lnTo>
                      <a:pt x="4070" y="2336"/>
                    </a:lnTo>
                    <a:lnTo>
                      <a:pt x="34"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5771560" y="2565845"/>
                <a:ext cx="356243" cy="616053"/>
              </a:xfrm>
              <a:custGeom>
                <a:rect b="b" l="l" r="r" t="t"/>
                <a:pathLst>
                  <a:path extrusionOk="0" h="7040" w="4071">
                    <a:moveTo>
                      <a:pt x="1" y="1"/>
                    </a:moveTo>
                    <a:lnTo>
                      <a:pt x="1" y="4704"/>
                    </a:lnTo>
                    <a:lnTo>
                      <a:pt x="4070" y="7039"/>
                    </a:lnTo>
                    <a:lnTo>
                      <a:pt x="4070" y="2369"/>
                    </a:lnTo>
                    <a:lnTo>
                      <a:pt x="34" y="1"/>
                    </a:ln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6130603" y="2773150"/>
                <a:ext cx="356243" cy="615965"/>
              </a:xfrm>
              <a:custGeom>
                <a:rect b="b" l="l" r="r" t="t"/>
                <a:pathLst>
                  <a:path extrusionOk="0" h="7039" w="4071">
                    <a:moveTo>
                      <a:pt x="1" y="0"/>
                    </a:moveTo>
                    <a:lnTo>
                      <a:pt x="1" y="4704"/>
                    </a:lnTo>
                    <a:lnTo>
                      <a:pt x="4070" y="7039"/>
                    </a:lnTo>
                    <a:lnTo>
                      <a:pt x="4070" y="2335"/>
                    </a:lnTo>
                    <a:lnTo>
                      <a:pt x="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5415492" y="2776038"/>
                <a:ext cx="359131" cy="618941"/>
              </a:xfrm>
              <a:custGeom>
                <a:rect b="b" l="l" r="r" t="t"/>
                <a:pathLst>
                  <a:path extrusionOk="0" h="7073" w="4104">
                    <a:moveTo>
                      <a:pt x="0" y="1"/>
                    </a:moveTo>
                    <a:lnTo>
                      <a:pt x="0" y="4704"/>
                    </a:lnTo>
                    <a:lnTo>
                      <a:pt x="4070" y="7072"/>
                    </a:lnTo>
                    <a:lnTo>
                      <a:pt x="4103" y="7039"/>
                    </a:lnTo>
                    <a:lnTo>
                      <a:pt x="4103" y="2336"/>
                    </a:lnTo>
                    <a:lnTo>
                      <a:pt x="3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5771560" y="2983343"/>
                <a:ext cx="359131" cy="615965"/>
              </a:xfrm>
              <a:custGeom>
                <a:rect b="b" l="l" r="r" t="t"/>
                <a:pathLst>
                  <a:path extrusionOk="0" h="7039" w="4104">
                    <a:moveTo>
                      <a:pt x="1" y="0"/>
                    </a:moveTo>
                    <a:lnTo>
                      <a:pt x="1" y="4703"/>
                    </a:lnTo>
                    <a:lnTo>
                      <a:pt x="4070" y="7038"/>
                    </a:lnTo>
                    <a:cubicBezTo>
                      <a:pt x="4104" y="7038"/>
                      <a:pt x="4070" y="7005"/>
                      <a:pt x="4070" y="7005"/>
                    </a:cubicBezTo>
                    <a:lnTo>
                      <a:pt x="4070" y="2335"/>
                    </a:lnTo>
                    <a:lnTo>
                      <a:pt x="34"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6130603" y="3187673"/>
                <a:ext cx="356243" cy="618853"/>
              </a:xfrm>
              <a:custGeom>
                <a:rect b="b" l="l" r="r" t="t"/>
                <a:pathLst>
                  <a:path extrusionOk="0" h="7072" w="4071">
                    <a:moveTo>
                      <a:pt x="1" y="0"/>
                    </a:moveTo>
                    <a:lnTo>
                      <a:pt x="1" y="4703"/>
                    </a:lnTo>
                    <a:lnTo>
                      <a:pt x="4070" y="7072"/>
                    </a:lnTo>
                    <a:lnTo>
                      <a:pt x="4070" y="7038"/>
                    </a:lnTo>
                    <a:lnTo>
                      <a:pt x="4070" y="2368"/>
                    </a:lnTo>
                    <a:lnTo>
                      <a:pt x="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5415492" y="1944104"/>
                <a:ext cx="359131" cy="616053"/>
              </a:xfrm>
              <a:custGeom>
                <a:rect b="b" l="l" r="r" t="t"/>
                <a:pathLst>
                  <a:path extrusionOk="0" fill="none" h="7040" w="4104">
                    <a:moveTo>
                      <a:pt x="4070" y="7039"/>
                    </a:moveTo>
                    <a:lnTo>
                      <a:pt x="0" y="4704"/>
                    </a:lnTo>
                    <a:lnTo>
                      <a:pt x="0" y="4704"/>
                    </a:lnTo>
                    <a:lnTo>
                      <a:pt x="0" y="1"/>
                    </a:lnTo>
                    <a:lnTo>
                      <a:pt x="34" y="1"/>
                    </a:lnTo>
                    <a:lnTo>
                      <a:pt x="4103" y="2336"/>
                    </a:lnTo>
                    <a:lnTo>
                      <a:pt x="4103" y="7039"/>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5771560" y="2154297"/>
                <a:ext cx="359131" cy="613078"/>
              </a:xfrm>
              <a:custGeom>
                <a:rect b="b" l="l" r="r" t="t"/>
                <a:pathLst>
                  <a:path extrusionOk="0" fill="none" h="7006" w="4104">
                    <a:moveTo>
                      <a:pt x="4070" y="7006"/>
                    </a:moveTo>
                    <a:lnTo>
                      <a:pt x="1" y="4671"/>
                    </a:lnTo>
                    <a:lnTo>
                      <a:pt x="1" y="4671"/>
                    </a:lnTo>
                    <a:lnTo>
                      <a:pt x="1" y="1"/>
                    </a:lnTo>
                    <a:lnTo>
                      <a:pt x="34" y="1"/>
                    </a:lnTo>
                    <a:lnTo>
                      <a:pt x="4070" y="2336"/>
                    </a:lnTo>
                    <a:lnTo>
                      <a:pt x="4070" y="2336"/>
                    </a:lnTo>
                    <a:lnTo>
                      <a:pt x="4070" y="7006"/>
                    </a:lnTo>
                    <a:cubicBezTo>
                      <a:pt x="4070" y="7006"/>
                      <a:pt x="4104" y="7006"/>
                      <a:pt x="4070" y="7006"/>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6130603" y="2358627"/>
                <a:ext cx="356243" cy="615965"/>
              </a:xfrm>
              <a:custGeom>
                <a:rect b="b" l="l" r="r" t="t"/>
                <a:pathLst>
                  <a:path extrusionOk="0" fill="none" h="7039" w="4071">
                    <a:moveTo>
                      <a:pt x="4070" y="7039"/>
                    </a:moveTo>
                    <a:lnTo>
                      <a:pt x="1" y="4704"/>
                    </a:lnTo>
                    <a:lnTo>
                      <a:pt x="1" y="4704"/>
                    </a:lnTo>
                    <a:lnTo>
                      <a:pt x="1" y="1"/>
                    </a:lnTo>
                    <a:lnTo>
                      <a:pt x="4070" y="2336"/>
                    </a:lnTo>
                    <a:lnTo>
                      <a:pt x="4070" y="2336"/>
                    </a:lnTo>
                    <a:lnTo>
                      <a:pt x="4070" y="7006"/>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5415492" y="2361515"/>
                <a:ext cx="356156" cy="616053"/>
              </a:xfrm>
              <a:custGeom>
                <a:rect b="b" l="l" r="r" t="t"/>
                <a:pathLst>
                  <a:path extrusionOk="0" fill="none" h="7040" w="4070">
                    <a:moveTo>
                      <a:pt x="4070" y="7039"/>
                    </a:moveTo>
                    <a:lnTo>
                      <a:pt x="0" y="4704"/>
                    </a:lnTo>
                    <a:lnTo>
                      <a:pt x="0" y="4704"/>
                    </a:lnTo>
                    <a:lnTo>
                      <a:pt x="0" y="1"/>
                    </a:lnTo>
                    <a:lnTo>
                      <a:pt x="34" y="1"/>
                    </a:lnTo>
                    <a:lnTo>
                      <a:pt x="4070" y="2336"/>
                    </a:lnTo>
                    <a:lnTo>
                      <a:pt x="4070" y="7006"/>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5771560" y="2565845"/>
                <a:ext cx="359131" cy="618941"/>
              </a:xfrm>
              <a:custGeom>
                <a:rect b="b" l="l" r="r" t="t"/>
                <a:pathLst>
                  <a:path extrusionOk="0" fill="none" h="7073" w="4104">
                    <a:moveTo>
                      <a:pt x="4070" y="7039"/>
                    </a:moveTo>
                    <a:lnTo>
                      <a:pt x="1" y="4704"/>
                    </a:lnTo>
                    <a:lnTo>
                      <a:pt x="1" y="4704"/>
                    </a:lnTo>
                    <a:lnTo>
                      <a:pt x="1" y="1"/>
                    </a:lnTo>
                    <a:lnTo>
                      <a:pt x="34" y="1"/>
                    </a:lnTo>
                    <a:lnTo>
                      <a:pt x="4070" y="2369"/>
                    </a:lnTo>
                    <a:lnTo>
                      <a:pt x="4070" y="2369"/>
                    </a:lnTo>
                    <a:lnTo>
                      <a:pt x="4070" y="7039"/>
                    </a:lnTo>
                    <a:cubicBezTo>
                      <a:pt x="4070" y="7039"/>
                      <a:pt x="4104" y="7073"/>
                      <a:pt x="4070" y="7039"/>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6130603" y="2773150"/>
                <a:ext cx="356243" cy="615965"/>
              </a:xfrm>
              <a:custGeom>
                <a:rect b="b" l="l" r="r" t="t"/>
                <a:pathLst>
                  <a:path extrusionOk="0" fill="none" h="7039" w="4071">
                    <a:moveTo>
                      <a:pt x="4070" y="7039"/>
                    </a:moveTo>
                    <a:lnTo>
                      <a:pt x="1" y="4704"/>
                    </a:lnTo>
                    <a:lnTo>
                      <a:pt x="1" y="4704"/>
                    </a:lnTo>
                    <a:lnTo>
                      <a:pt x="1" y="0"/>
                    </a:lnTo>
                    <a:lnTo>
                      <a:pt x="4070" y="2335"/>
                    </a:lnTo>
                    <a:lnTo>
                      <a:pt x="4070" y="2335"/>
                    </a:lnTo>
                    <a:lnTo>
                      <a:pt x="4070" y="7039"/>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5415492" y="2776038"/>
                <a:ext cx="359131" cy="618941"/>
              </a:xfrm>
              <a:custGeom>
                <a:rect b="b" l="l" r="r" t="t"/>
                <a:pathLst>
                  <a:path extrusionOk="0" fill="none" h="7073" w="4104">
                    <a:moveTo>
                      <a:pt x="4070" y="7072"/>
                    </a:moveTo>
                    <a:lnTo>
                      <a:pt x="0" y="4704"/>
                    </a:lnTo>
                    <a:lnTo>
                      <a:pt x="0" y="4704"/>
                    </a:lnTo>
                    <a:lnTo>
                      <a:pt x="0" y="1"/>
                    </a:lnTo>
                    <a:lnTo>
                      <a:pt x="34" y="1"/>
                    </a:lnTo>
                    <a:lnTo>
                      <a:pt x="4103" y="2336"/>
                    </a:lnTo>
                    <a:lnTo>
                      <a:pt x="4103" y="7039"/>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5771560" y="2983343"/>
                <a:ext cx="359131" cy="615965"/>
              </a:xfrm>
              <a:custGeom>
                <a:rect b="b" l="l" r="r" t="t"/>
                <a:pathLst>
                  <a:path extrusionOk="0" fill="none" h="7039" w="4104">
                    <a:moveTo>
                      <a:pt x="4070" y="7038"/>
                    </a:moveTo>
                    <a:lnTo>
                      <a:pt x="1" y="4703"/>
                    </a:lnTo>
                    <a:lnTo>
                      <a:pt x="1" y="4703"/>
                    </a:lnTo>
                    <a:lnTo>
                      <a:pt x="1" y="0"/>
                    </a:lnTo>
                    <a:lnTo>
                      <a:pt x="34" y="0"/>
                    </a:lnTo>
                    <a:lnTo>
                      <a:pt x="4070" y="2335"/>
                    </a:lnTo>
                    <a:lnTo>
                      <a:pt x="4070" y="2335"/>
                    </a:lnTo>
                    <a:lnTo>
                      <a:pt x="4070" y="7005"/>
                    </a:lnTo>
                    <a:cubicBezTo>
                      <a:pt x="4070" y="7005"/>
                      <a:pt x="4104" y="7038"/>
                      <a:pt x="4070" y="703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6130603" y="3187673"/>
                <a:ext cx="356243" cy="618853"/>
              </a:xfrm>
              <a:custGeom>
                <a:rect b="b" l="l" r="r" t="t"/>
                <a:pathLst>
                  <a:path extrusionOk="0" fill="none" h="7072" w="4071">
                    <a:moveTo>
                      <a:pt x="4070" y="7072"/>
                    </a:moveTo>
                    <a:lnTo>
                      <a:pt x="1" y="4703"/>
                    </a:lnTo>
                    <a:lnTo>
                      <a:pt x="1" y="4703"/>
                    </a:lnTo>
                    <a:lnTo>
                      <a:pt x="1" y="0"/>
                    </a:lnTo>
                    <a:lnTo>
                      <a:pt x="4070" y="2368"/>
                    </a:lnTo>
                    <a:lnTo>
                      <a:pt x="4070" y="2368"/>
                    </a:lnTo>
                    <a:lnTo>
                      <a:pt x="4070" y="7038"/>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6492622" y="2365015"/>
                <a:ext cx="356156" cy="603189"/>
              </a:xfrm>
              <a:custGeom>
                <a:rect b="b" l="l" r="r" t="t"/>
                <a:pathLst>
                  <a:path extrusionOk="0" h="6893" w="4070">
                    <a:moveTo>
                      <a:pt x="3951" y="1"/>
                    </a:moveTo>
                    <a:cubicBezTo>
                      <a:pt x="3925" y="1"/>
                      <a:pt x="3897" y="9"/>
                      <a:pt x="3870" y="28"/>
                    </a:cubicBezTo>
                    <a:lnTo>
                      <a:pt x="67" y="2229"/>
                    </a:lnTo>
                    <a:cubicBezTo>
                      <a:pt x="33" y="2229"/>
                      <a:pt x="0" y="2296"/>
                      <a:pt x="0" y="2329"/>
                    </a:cubicBezTo>
                    <a:lnTo>
                      <a:pt x="0" y="6766"/>
                    </a:lnTo>
                    <a:cubicBezTo>
                      <a:pt x="0" y="6838"/>
                      <a:pt x="52" y="6893"/>
                      <a:pt x="119" y="6893"/>
                    </a:cubicBezTo>
                    <a:cubicBezTo>
                      <a:pt x="144" y="6893"/>
                      <a:pt x="172" y="6885"/>
                      <a:pt x="200" y="6866"/>
                    </a:cubicBezTo>
                    <a:lnTo>
                      <a:pt x="4003" y="4664"/>
                    </a:lnTo>
                    <a:cubicBezTo>
                      <a:pt x="4070" y="4631"/>
                      <a:pt x="4070" y="4598"/>
                      <a:pt x="4070" y="4531"/>
                    </a:cubicBezTo>
                    <a:lnTo>
                      <a:pt x="4070" y="128"/>
                    </a:lnTo>
                    <a:cubicBezTo>
                      <a:pt x="4070" y="56"/>
                      <a:pt x="4018" y="1"/>
                      <a:pt x="395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6848690" y="2157797"/>
                <a:ext cx="359131" cy="603189"/>
              </a:xfrm>
              <a:custGeom>
                <a:rect b="b" l="l" r="r" t="t"/>
                <a:pathLst>
                  <a:path extrusionOk="0" h="6893" w="4104">
                    <a:moveTo>
                      <a:pt x="3971" y="0"/>
                    </a:moveTo>
                    <a:cubicBezTo>
                      <a:pt x="3946" y="0"/>
                      <a:pt x="3922" y="9"/>
                      <a:pt x="3903" y="27"/>
                    </a:cubicBezTo>
                    <a:lnTo>
                      <a:pt x="67" y="2229"/>
                    </a:lnTo>
                    <a:cubicBezTo>
                      <a:pt x="34" y="2262"/>
                      <a:pt x="1" y="2296"/>
                      <a:pt x="1" y="2329"/>
                    </a:cubicBezTo>
                    <a:lnTo>
                      <a:pt x="1" y="6765"/>
                    </a:lnTo>
                    <a:cubicBezTo>
                      <a:pt x="1" y="6838"/>
                      <a:pt x="53" y="6892"/>
                      <a:pt x="119" y="6892"/>
                    </a:cubicBezTo>
                    <a:cubicBezTo>
                      <a:pt x="145" y="6892"/>
                      <a:pt x="173" y="6884"/>
                      <a:pt x="201" y="6866"/>
                    </a:cubicBezTo>
                    <a:lnTo>
                      <a:pt x="4037" y="4664"/>
                    </a:lnTo>
                    <a:cubicBezTo>
                      <a:pt x="4070" y="4631"/>
                      <a:pt x="4104" y="4597"/>
                      <a:pt x="4104" y="4531"/>
                    </a:cubicBezTo>
                    <a:lnTo>
                      <a:pt x="4104" y="127"/>
                    </a:lnTo>
                    <a:cubicBezTo>
                      <a:pt x="4104" y="55"/>
                      <a:pt x="4034" y="0"/>
                      <a:pt x="397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7207733" y="1950580"/>
                <a:ext cx="359131" cy="606077"/>
              </a:xfrm>
              <a:custGeom>
                <a:rect b="b" l="l" r="r" t="t"/>
                <a:pathLst>
                  <a:path extrusionOk="0" h="6926" w="4104">
                    <a:moveTo>
                      <a:pt x="3968" y="1"/>
                    </a:moveTo>
                    <a:cubicBezTo>
                      <a:pt x="3944" y="1"/>
                      <a:pt x="3921" y="9"/>
                      <a:pt x="3903" y="27"/>
                    </a:cubicBezTo>
                    <a:lnTo>
                      <a:pt x="67" y="2229"/>
                    </a:lnTo>
                    <a:cubicBezTo>
                      <a:pt x="34" y="2262"/>
                      <a:pt x="1" y="2295"/>
                      <a:pt x="1" y="2362"/>
                    </a:cubicBezTo>
                    <a:lnTo>
                      <a:pt x="1" y="6798"/>
                    </a:lnTo>
                    <a:cubicBezTo>
                      <a:pt x="1" y="6871"/>
                      <a:pt x="53" y="6925"/>
                      <a:pt x="119" y="6925"/>
                    </a:cubicBezTo>
                    <a:cubicBezTo>
                      <a:pt x="145" y="6925"/>
                      <a:pt x="173" y="6917"/>
                      <a:pt x="201" y="6899"/>
                    </a:cubicBezTo>
                    <a:lnTo>
                      <a:pt x="4037" y="4664"/>
                    </a:lnTo>
                    <a:cubicBezTo>
                      <a:pt x="4070" y="4664"/>
                      <a:pt x="4104" y="4597"/>
                      <a:pt x="4104" y="4564"/>
                    </a:cubicBezTo>
                    <a:lnTo>
                      <a:pt x="4104" y="160"/>
                    </a:lnTo>
                    <a:cubicBezTo>
                      <a:pt x="4104" y="63"/>
                      <a:pt x="4032" y="1"/>
                      <a:pt x="3968"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6492622" y="2779538"/>
                <a:ext cx="356156" cy="603189"/>
              </a:xfrm>
              <a:custGeom>
                <a:rect b="b" l="l" r="r" t="t"/>
                <a:pathLst>
                  <a:path extrusionOk="0" h="6893" w="4070">
                    <a:moveTo>
                      <a:pt x="3951" y="1"/>
                    </a:moveTo>
                    <a:cubicBezTo>
                      <a:pt x="3925" y="1"/>
                      <a:pt x="3897" y="9"/>
                      <a:pt x="3870" y="27"/>
                    </a:cubicBezTo>
                    <a:lnTo>
                      <a:pt x="67" y="2229"/>
                    </a:lnTo>
                    <a:cubicBezTo>
                      <a:pt x="33" y="2262"/>
                      <a:pt x="0" y="2296"/>
                      <a:pt x="0" y="2362"/>
                    </a:cubicBezTo>
                    <a:lnTo>
                      <a:pt x="0" y="6766"/>
                    </a:lnTo>
                    <a:cubicBezTo>
                      <a:pt x="0" y="6838"/>
                      <a:pt x="52" y="6892"/>
                      <a:pt x="119" y="6892"/>
                    </a:cubicBezTo>
                    <a:cubicBezTo>
                      <a:pt x="144" y="6892"/>
                      <a:pt x="172" y="6884"/>
                      <a:pt x="200" y="6866"/>
                    </a:cubicBezTo>
                    <a:lnTo>
                      <a:pt x="4003" y="4664"/>
                    </a:lnTo>
                    <a:cubicBezTo>
                      <a:pt x="4070" y="4631"/>
                      <a:pt x="4070" y="4597"/>
                      <a:pt x="4070" y="4564"/>
                    </a:cubicBezTo>
                    <a:lnTo>
                      <a:pt x="4070" y="127"/>
                    </a:lnTo>
                    <a:cubicBezTo>
                      <a:pt x="4070" y="55"/>
                      <a:pt x="4018" y="1"/>
                      <a:pt x="3951"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6848690" y="2573896"/>
                <a:ext cx="359131" cy="602927"/>
              </a:xfrm>
              <a:custGeom>
                <a:rect b="b" l="l" r="r" t="t"/>
                <a:pathLst>
                  <a:path extrusionOk="0" h="6890" w="4104">
                    <a:moveTo>
                      <a:pt x="3944" y="0"/>
                    </a:moveTo>
                    <a:cubicBezTo>
                      <a:pt x="3929" y="0"/>
                      <a:pt x="3915" y="3"/>
                      <a:pt x="3903" y="9"/>
                    </a:cubicBezTo>
                    <a:lnTo>
                      <a:pt x="67" y="2211"/>
                    </a:lnTo>
                    <a:cubicBezTo>
                      <a:pt x="34" y="2244"/>
                      <a:pt x="1" y="2277"/>
                      <a:pt x="1" y="2344"/>
                    </a:cubicBezTo>
                    <a:lnTo>
                      <a:pt x="1" y="6747"/>
                    </a:lnTo>
                    <a:cubicBezTo>
                      <a:pt x="1" y="6830"/>
                      <a:pt x="68" y="6889"/>
                      <a:pt x="148" y="6889"/>
                    </a:cubicBezTo>
                    <a:cubicBezTo>
                      <a:pt x="165" y="6889"/>
                      <a:pt x="183" y="6887"/>
                      <a:pt x="201" y="6881"/>
                    </a:cubicBezTo>
                    <a:lnTo>
                      <a:pt x="4037" y="4646"/>
                    </a:lnTo>
                    <a:cubicBezTo>
                      <a:pt x="4070" y="4646"/>
                      <a:pt x="4104" y="4579"/>
                      <a:pt x="4104" y="4546"/>
                    </a:cubicBezTo>
                    <a:lnTo>
                      <a:pt x="4104" y="142"/>
                    </a:lnTo>
                    <a:cubicBezTo>
                      <a:pt x="4104" y="60"/>
                      <a:pt x="4013" y="0"/>
                      <a:pt x="3944"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7207733" y="2366678"/>
                <a:ext cx="359131" cy="602839"/>
              </a:xfrm>
              <a:custGeom>
                <a:rect b="b" l="l" r="r" t="t"/>
                <a:pathLst>
                  <a:path extrusionOk="0" h="6889" w="4104">
                    <a:moveTo>
                      <a:pt x="3944" y="0"/>
                    </a:moveTo>
                    <a:cubicBezTo>
                      <a:pt x="3929" y="0"/>
                      <a:pt x="3915" y="3"/>
                      <a:pt x="3903" y="9"/>
                    </a:cubicBezTo>
                    <a:lnTo>
                      <a:pt x="67" y="2244"/>
                    </a:lnTo>
                    <a:cubicBezTo>
                      <a:pt x="34" y="2244"/>
                      <a:pt x="1" y="2310"/>
                      <a:pt x="1" y="2344"/>
                    </a:cubicBezTo>
                    <a:lnTo>
                      <a:pt x="1" y="6747"/>
                    </a:lnTo>
                    <a:cubicBezTo>
                      <a:pt x="1" y="6829"/>
                      <a:pt x="68" y="6889"/>
                      <a:pt x="148" y="6889"/>
                    </a:cubicBezTo>
                    <a:cubicBezTo>
                      <a:pt x="165" y="6889"/>
                      <a:pt x="183" y="6886"/>
                      <a:pt x="201" y="6880"/>
                    </a:cubicBezTo>
                    <a:lnTo>
                      <a:pt x="4037" y="4679"/>
                    </a:lnTo>
                    <a:cubicBezTo>
                      <a:pt x="4070" y="4645"/>
                      <a:pt x="4104" y="4612"/>
                      <a:pt x="4104" y="4545"/>
                    </a:cubicBezTo>
                    <a:lnTo>
                      <a:pt x="4104" y="142"/>
                    </a:lnTo>
                    <a:cubicBezTo>
                      <a:pt x="4104" y="60"/>
                      <a:pt x="4013" y="0"/>
                      <a:pt x="3944"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6492622" y="3195636"/>
                <a:ext cx="356156" cy="602927"/>
              </a:xfrm>
              <a:custGeom>
                <a:rect b="b" l="l" r="r" t="t"/>
                <a:pathLst>
                  <a:path extrusionOk="0" h="6890" w="4070">
                    <a:moveTo>
                      <a:pt x="3922" y="0"/>
                    </a:moveTo>
                    <a:cubicBezTo>
                      <a:pt x="3905" y="0"/>
                      <a:pt x="3887" y="3"/>
                      <a:pt x="3870" y="9"/>
                    </a:cubicBezTo>
                    <a:lnTo>
                      <a:pt x="67" y="2244"/>
                    </a:lnTo>
                    <a:cubicBezTo>
                      <a:pt x="33" y="2244"/>
                      <a:pt x="0" y="2277"/>
                      <a:pt x="0" y="2344"/>
                    </a:cubicBezTo>
                    <a:lnTo>
                      <a:pt x="0" y="6747"/>
                    </a:lnTo>
                    <a:cubicBezTo>
                      <a:pt x="0" y="6830"/>
                      <a:pt x="68" y="6889"/>
                      <a:pt x="148" y="6889"/>
                    </a:cubicBezTo>
                    <a:cubicBezTo>
                      <a:pt x="165" y="6889"/>
                      <a:pt x="183" y="6887"/>
                      <a:pt x="200" y="6881"/>
                    </a:cubicBezTo>
                    <a:lnTo>
                      <a:pt x="4003" y="4679"/>
                    </a:lnTo>
                    <a:cubicBezTo>
                      <a:pt x="4070" y="4646"/>
                      <a:pt x="4070" y="4579"/>
                      <a:pt x="4070" y="4546"/>
                    </a:cubicBezTo>
                    <a:lnTo>
                      <a:pt x="4070" y="143"/>
                    </a:lnTo>
                    <a:cubicBezTo>
                      <a:pt x="4070" y="60"/>
                      <a:pt x="4002" y="0"/>
                      <a:pt x="3922"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6848690" y="2989731"/>
                <a:ext cx="359131" cy="601614"/>
              </a:xfrm>
              <a:custGeom>
                <a:rect b="b" l="l" r="r" t="t"/>
                <a:pathLst>
                  <a:path extrusionOk="0" h="6875" w="4104">
                    <a:moveTo>
                      <a:pt x="3971" y="0"/>
                    </a:moveTo>
                    <a:cubicBezTo>
                      <a:pt x="3946" y="0"/>
                      <a:pt x="3922" y="8"/>
                      <a:pt x="3903" y="27"/>
                    </a:cubicBezTo>
                    <a:lnTo>
                      <a:pt x="67" y="2229"/>
                    </a:lnTo>
                    <a:cubicBezTo>
                      <a:pt x="34" y="2229"/>
                      <a:pt x="1" y="2295"/>
                      <a:pt x="1" y="2329"/>
                    </a:cubicBezTo>
                    <a:lnTo>
                      <a:pt x="1" y="6732"/>
                    </a:lnTo>
                    <a:cubicBezTo>
                      <a:pt x="1" y="6814"/>
                      <a:pt x="68" y="6874"/>
                      <a:pt x="148" y="6874"/>
                    </a:cubicBezTo>
                    <a:cubicBezTo>
                      <a:pt x="165" y="6874"/>
                      <a:pt x="183" y="6871"/>
                      <a:pt x="201" y="6865"/>
                    </a:cubicBezTo>
                    <a:lnTo>
                      <a:pt x="4037" y="4664"/>
                    </a:lnTo>
                    <a:cubicBezTo>
                      <a:pt x="4070" y="4630"/>
                      <a:pt x="4104" y="4597"/>
                      <a:pt x="4104" y="4530"/>
                    </a:cubicBezTo>
                    <a:lnTo>
                      <a:pt x="4104" y="127"/>
                    </a:lnTo>
                    <a:cubicBezTo>
                      <a:pt x="4104" y="55"/>
                      <a:pt x="4034" y="0"/>
                      <a:pt x="397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7207733" y="2782426"/>
                <a:ext cx="359131" cy="603189"/>
              </a:xfrm>
              <a:custGeom>
                <a:rect b="b" l="l" r="r" t="t"/>
                <a:pathLst>
                  <a:path extrusionOk="0" h="6893" w="4104">
                    <a:moveTo>
                      <a:pt x="3971" y="1"/>
                    </a:moveTo>
                    <a:cubicBezTo>
                      <a:pt x="3946" y="1"/>
                      <a:pt x="3922" y="9"/>
                      <a:pt x="3903" y="28"/>
                    </a:cubicBezTo>
                    <a:lnTo>
                      <a:pt x="67" y="2229"/>
                    </a:lnTo>
                    <a:cubicBezTo>
                      <a:pt x="34" y="2263"/>
                      <a:pt x="1" y="2296"/>
                      <a:pt x="1" y="2329"/>
                    </a:cubicBezTo>
                    <a:lnTo>
                      <a:pt x="1" y="6766"/>
                    </a:lnTo>
                    <a:cubicBezTo>
                      <a:pt x="1" y="6838"/>
                      <a:pt x="53" y="6893"/>
                      <a:pt x="119" y="6893"/>
                    </a:cubicBezTo>
                    <a:cubicBezTo>
                      <a:pt x="145" y="6893"/>
                      <a:pt x="173" y="6885"/>
                      <a:pt x="201" y="6866"/>
                    </a:cubicBezTo>
                    <a:lnTo>
                      <a:pt x="4037" y="4664"/>
                    </a:lnTo>
                    <a:cubicBezTo>
                      <a:pt x="4070" y="4631"/>
                      <a:pt x="4104" y="4598"/>
                      <a:pt x="4104" y="4564"/>
                    </a:cubicBezTo>
                    <a:lnTo>
                      <a:pt x="4104" y="128"/>
                    </a:lnTo>
                    <a:cubicBezTo>
                      <a:pt x="4104" y="56"/>
                      <a:pt x="4034" y="1"/>
                      <a:pt x="3971"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6492622" y="2361515"/>
                <a:ext cx="356156" cy="610190"/>
              </a:xfrm>
              <a:custGeom>
                <a:rect b="b" l="l" r="r" t="t"/>
                <a:pathLst>
                  <a:path extrusionOk="0" fill="none" h="6973" w="4070">
                    <a:moveTo>
                      <a:pt x="4003" y="4704"/>
                    </a:moveTo>
                    <a:lnTo>
                      <a:pt x="200" y="6906"/>
                    </a:lnTo>
                    <a:cubicBezTo>
                      <a:pt x="100" y="6973"/>
                      <a:pt x="0" y="6906"/>
                      <a:pt x="0" y="6806"/>
                    </a:cubicBezTo>
                    <a:lnTo>
                      <a:pt x="0" y="2369"/>
                    </a:lnTo>
                    <a:cubicBezTo>
                      <a:pt x="0" y="2336"/>
                      <a:pt x="33" y="2269"/>
                      <a:pt x="67" y="2269"/>
                    </a:cubicBezTo>
                    <a:lnTo>
                      <a:pt x="3870" y="68"/>
                    </a:lnTo>
                    <a:cubicBezTo>
                      <a:pt x="3970" y="1"/>
                      <a:pt x="4070" y="68"/>
                      <a:pt x="4070" y="168"/>
                    </a:cubicBezTo>
                    <a:lnTo>
                      <a:pt x="4070" y="4571"/>
                    </a:lnTo>
                    <a:cubicBezTo>
                      <a:pt x="4070" y="4638"/>
                      <a:pt x="4070" y="4671"/>
                      <a:pt x="4003"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6848690" y="2154297"/>
                <a:ext cx="359131" cy="610190"/>
              </a:xfrm>
              <a:custGeom>
                <a:rect b="b" l="l" r="r" t="t"/>
                <a:pathLst>
                  <a:path extrusionOk="0" fill="none" h="6973" w="4104">
                    <a:moveTo>
                      <a:pt x="4037" y="4704"/>
                    </a:moveTo>
                    <a:lnTo>
                      <a:pt x="201" y="6906"/>
                    </a:lnTo>
                    <a:cubicBezTo>
                      <a:pt x="101" y="6972"/>
                      <a:pt x="1" y="6906"/>
                      <a:pt x="1" y="6805"/>
                    </a:cubicBezTo>
                    <a:lnTo>
                      <a:pt x="1" y="2369"/>
                    </a:lnTo>
                    <a:cubicBezTo>
                      <a:pt x="1" y="2336"/>
                      <a:pt x="34" y="2302"/>
                      <a:pt x="67" y="2269"/>
                    </a:cubicBezTo>
                    <a:lnTo>
                      <a:pt x="3903" y="67"/>
                    </a:lnTo>
                    <a:cubicBezTo>
                      <a:pt x="3970" y="1"/>
                      <a:pt x="4104" y="67"/>
                      <a:pt x="4104" y="167"/>
                    </a:cubicBezTo>
                    <a:lnTo>
                      <a:pt x="4104" y="4571"/>
                    </a:lnTo>
                    <a:cubicBezTo>
                      <a:pt x="4104" y="4637"/>
                      <a:pt x="4070" y="4671"/>
                      <a:pt x="4037"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7207733" y="1947079"/>
                <a:ext cx="359131" cy="613078"/>
              </a:xfrm>
              <a:custGeom>
                <a:rect b="b" l="l" r="r" t="t"/>
                <a:pathLst>
                  <a:path extrusionOk="0" fill="none" h="7006" w="4104">
                    <a:moveTo>
                      <a:pt x="4037" y="4704"/>
                    </a:moveTo>
                    <a:lnTo>
                      <a:pt x="201" y="6939"/>
                    </a:lnTo>
                    <a:cubicBezTo>
                      <a:pt x="101" y="7005"/>
                      <a:pt x="1" y="6939"/>
                      <a:pt x="1" y="6838"/>
                    </a:cubicBezTo>
                    <a:lnTo>
                      <a:pt x="1" y="2402"/>
                    </a:lnTo>
                    <a:cubicBezTo>
                      <a:pt x="1" y="2335"/>
                      <a:pt x="34" y="2302"/>
                      <a:pt x="67" y="2269"/>
                    </a:cubicBezTo>
                    <a:lnTo>
                      <a:pt x="3903" y="67"/>
                    </a:lnTo>
                    <a:cubicBezTo>
                      <a:pt x="3970" y="0"/>
                      <a:pt x="4104" y="67"/>
                      <a:pt x="4104" y="200"/>
                    </a:cubicBezTo>
                    <a:lnTo>
                      <a:pt x="4104" y="4604"/>
                    </a:lnTo>
                    <a:cubicBezTo>
                      <a:pt x="4104" y="4637"/>
                      <a:pt x="4070" y="4704"/>
                      <a:pt x="4037"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6492622" y="2776038"/>
                <a:ext cx="356156" cy="610190"/>
              </a:xfrm>
              <a:custGeom>
                <a:rect b="b" l="l" r="r" t="t"/>
                <a:pathLst>
                  <a:path extrusionOk="0" fill="none" h="6973" w="4070">
                    <a:moveTo>
                      <a:pt x="4003" y="4704"/>
                    </a:moveTo>
                    <a:lnTo>
                      <a:pt x="200" y="6906"/>
                    </a:lnTo>
                    <a:cubicBezTo>
                      <a:pt x="100" y="6972"/>
                      <a:pt x="0" y="6906"/>
                      <a:pt x="0" y="6806"/>
                    </a:cubicBezTo>
                    <a:lnTo>
                      <a:pt x="0" y="2402"/>
                    </a:lnTo>
                    <a:cubicBezTo>
                      <a:pt x="0" y="2336"/>
                      <a:pt x="33" y="2302"/>
                      <a:pt x="67" y="2269"/>
                    </a:cubicBezTo>
                    <a:lnTo>
                      <a:pt x="3870" y="67"/>
                    </a:lnTo>
                    <a:cubicBezTo>
                      <a:pt x="3970" y="1"/>
                      <a:pt x="4070" y="67"/>
                      <a:pt x="4070" y="167"/>
                    </a:cubicBezTo>
                    <a:lnTo>
                      <a:pt x="4070" y="4604"/>
                    </a:lnTo>
                    <a:cubicBezTo>
                      <a:pt x="4070" y="4637"/>
                      <a:pt x="4070" y="4671"/>
                      <a:pt x="4003"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6848690" y="2571708"/>
                <a:ext cx="359131" cy="607215"/>
              </a:xfrm>
              <a:custGeom>
                <a:rect b="b" l="l" r="r" t="t"/>
                <a:pathLst>
                  <a:path extrusionOk="0" fill="none" h="6939" w="4104">
                    <a:moveTo>
                      <a:pt x="4037" y="4671"/>
                    </a:moveTo>
                    <a:lnTo>
                      <a:pt x="201" y="6906"/>
                    </a:lnTo>
                    <a:cubicBezTo>
                      <a:pt x="101" y="6939"/>
                      <a:pt x="1" y="6872"/>
                      <a:pt x="1" y="6772"/>
                    </a:cubicBezTo>
                    <a:lnTo>
                      <a:pt x="1" y="2369"/>
                    </a:lnTo>
                    <a:cubicBezTo>
                      <a:pt x="1" y="2302"/>
                      <a:pt x="34" y="2269"/>
                      <a:pt x="67" y="2236"/>
                    </a:cubicBezTo>
                    <a:lnTo>
                      <a:pt x="3903" y="34"/>
                    </a:lnTo>
                    <a:cubicBezTo>
                      <a:pt x="3970" y="1"/>
                      <a:pt x="4104" y="67"/>
                      <a:pt x="4104" y="167"/>
                    </a:cubicBezTo>
                    <a:lnTo>
                      <a:pt x="4104" y="4571"/>
                    </a:lnTo>
                    <a:cubicBezTo>
                      <a:pt x="4104" y="4604"/>
                      <a:pt x="4070" y="4671"/>
                      <a:pt x="4037" y="467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7207733" y="2364490"/>
                <a:ext cx="359131" cy="607215"/>
              </a:xfrm>
              <a:custGeom>
                <a:rect b="b" l="l" r="r" t="t"/>
                <a:pathLst>
                  <a:path extrusionOk="0" fill="none" h="6939" w="4104">
                    <a:moveTo>
                      <a:pt x="4037" y="4704"/>
                    </a:moveTo>
                    <a:lnTo>
                      <a:pt x="201" y="6905"/>
                    </a:lnTo>
                    <a:cubicBezTo>
                      <a:pt x="101" y="6939"/>
                      <a:pt x="1" y="6872"/>
                      <a:pt x="1" y="6772"/>
                    </a:cubicBezTo>
                    <a:lnTo>
                      <a:pt x="1" y="2369"/>
                    </a:lnTo>
                    <a:cubicBezTo>
                      <a:pt x="1" y="2335"/>
                      <a:pt x="34" y="2269"/>
                      <a:pt x="67" y="2269"/>
                    </a:cubicBezTo>
                    <a:lnTo>
                      <a:pt x="3903" y="34"/>
                    </a:lnTo>
                    <a:cubicBezTo>
                      <a:pt x="3970" y="0"/>
                      <a:pt x="4104" y="67"/>
                      <a:pt x="4104" y="167"/>
                    </a:cubicBezTo>
                    <a:lnTo>
                      <a:pt x="4104" y="4570"/>
                    </a:lnTo>
                    <a:cubicBezTo>
                      <a:pt x="4104" y="4637"/>
                      <a:pt x="4070" y="4670"/>
                      <a:pt x="4037"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6492622" y="3193449"/>
                <a:ext cx="356156" cy="607302"/>
              </a:xfrm>
              <a:custGeom>
                <a:rect b="b" l="l" r="r" t="t"/>
                <a:pathLst>
                  <a:path extrusionOk="0" fill="none" h="6940" w="4070">
                    <a:moveTo>
                      <a:pt x="4003" y="4704"/>
                    </a:moveTo>
                    <a:lnTo>
                      <a:pt x="200" y="6906"/>
                    </a:lnTo>
                    <a:cubicBezTo>
                      <a:pt x="100" y="6939"/>
                      <a:pt x="0" y="6872"/>
                      <a:pt x="0" y="6772"/>
                    </a:cubicBezTo>
                    <a:lnTo>
                      <a:pt x="0" y="2369"/>
                    </a:lnTo>
                    <a:cubicBezTo>
                      <a:pt x="0" y="2302"/>
                      <a:pt x="33" y="2269"/>
                      <a:pt x="67" y="2269"/>
                    </a:cubicBezTo>
                    <a:lnTo>
                      <a:pt x="3870" y="34"/>
                    </a:lnTo>
                    <a:cubicBezTo>
                      <a:pt x="3970" y="1"/>
                      <a:pt x="4070" y="67"/>
                      <a:pt x="4070" y="168"/>
                    </a:cubicBezTo>
                    <a:lnTo>
                      <a:pt x="4070" y="4571"/>
                    </a:lnTo>
                    <a:cubicBezTo>
                      <a:pt x="4070" y="4604"/>
                      <a:pt x="4070" y="4671"/>
                      <a:pt x="4003"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6848690" y="2986231"/>
                <a:ext cx="359131" cy="607215"/>
              </a:xfrm>
              <a:custGeom>
                <a:rect b="b" l="l" r="r" t="t"/>
                <a:pathLst>
                  <a:path extrusionOk="0" fill="none" h="6939" w="4104">
                    <a:moveTo>
                      <a:pt x="4037" y="4704"/>
                    </a:moveTo>
                    <a:lnTo>
                      <a:pt x="201" y="6905"/>
                    </a:lnTo>
                    <a:cubicBezTo>
                      <a:pt x="101" y="6939"/>
                      <a:pt x="1" y="6872"/>
                      <a:pt x="1" y="6772"/>
                    </a:cubicBezTo>
                    <a:lnTo>
                      <a:pt x="1" y="2369"/>
                    </a:lnTo>
                    <a:cubicBezTo>
                      <a:pt x="1" y="2335"/>
                      <a:pt x="34" y="2269"/>
                      <a:pt x="67" y="2269"/>
                    </a:cubicBezTo>
                    <a:lnTo>
                      <a:pt x="3903" y="67"/>
                    </a:lnTo>
                    <a:cubicBezTo>
                      <a:pt x="3970" y="0"/>
                      <a:pt x="4104" y="67"/>
                      <a:pt x="4104" y="167"/>
                    </a:cubicBezTo>
                    <a:lnTo>
                      <a:pt x="4104" y="4570"/>
                    </a:lnTo>
                    <a:cubicBezTo>
                      <a:pt x="4104" y="4637"/>
                      <a:pt x="4070" y="4670"/>
                      <a:pt x="4037"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7207733" y="2779013"/>
                <a:ext cx="359131" cy="610102"/>
              </a:xfrm>
              <a:custGeom>
                <a:rect b="b" l="l" r="r" t="t"/>
                <a:pathLst>
                  <a:path extrusionOk="0" fill="none" h="6972" w="4104">
                    <a:moveTo>
                      <a:pt x="4037" y="4703"/>
                    </a:moveTo>
                    <a:lnTo>
                      <a:pt x="201" y="6905"/>
                    </a:lnTo>
                    <a:cubicBezTo>
                      <a:pt x="101" y="6972"/>
                      <a:pt x="1" y="6905"/>
                      <a:pt x="1" y="6805"/>
                    </a:cubicBezTo>
                    <a:lnTo>
                      <a:pt x="1" y="2368"/>
                    </a:lnTo>
                    <a:cubicBezTo>
                      <a:pt x="1" y="2335"/>
                      <a:pt x="34" y="2302"/>
                      <a:pt x="67" y="2268"/>
                    </a:cubicBezTo>
                    <a:lnTo>
                      <a:pt x="3903" y="67"/>
                    </a:lnTo>
                    <a:cubicBezTo>
                      <a:pt x="3970" y="0"/>
                      <a:pt x="4104" y="67"/>
                      <a:pt x="4104" y="167"/>
                    </a:cubicBezTo>
                    <a:lnTo>
                      <a:pt x="4104" y="4603"/>
                    </a:lnTo>
                    <a:cubicBezTo>
                      <a:pt x="4104" y="4637"/>
                      <a:pt x="4070" y="4670"/>
                      <a:pt x="4037" y="4703"/>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6145217" y="1320176"/>
                <a:ext cx="700673" cy="410935"/>
              </a:xfrm>
              <a:custGeom>
                <a:rect b="b" l="l" r="r" t="t"/>
                <a:pathLst>
                  <a:path extrusionOk="0" h="4696" w="8007">
                    <a:moveTo>
                      <a:pt x="3987" y="1"/>
                    </a:moveTo>
                    <a:cubicBezTo>
                      <a:pt x="3970" y="1"/>
                      <a:pt x="3953" y="9"/>
                      <a:pt x="3937" y="26"/>
                    </a:cubicBezTo>
                    <a:lnTo>
                      <a:pt x="67" y="2261"/>
                    </a:lnTo>
                    <a:cubicBezTo>
                      <a:pt x="1" y="2294"/>
                      <a:pt x="1" y="2394"/>
                      <a:pt x="67" y="2428"/>
                    </a:cubicBezTo>
                    <a:lnTo>
                      <a:pt x="3937" y="4696"/>
                    </a:lnTo>
                    <a:lnTo>
                      <a:pt x="4037" y="4696"/>
                    </a:lnTo>
                    <a:lnTo>
                      <a:pt x="7940" y="2428"/>
                    </a:lnTo>
                    <a:cubicBezTo>
                      <a:pt x="8006" y="2394"/>
                      <a:pt x="8006" y="2294"/>
                      <a:pt x="7940" y="2261"/>
                    </a:cubicBezTo>
                    <a:lnTo>
                      <a:pt x="4037" y="26"/>
                    </a:lnTo>
                    <a:cubicBezTo>
                      <a:pt x="4020" y="9"/>
                      <a:pt x="4003" y="1"/>
                      <a:pt x="398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6501373" y="1527481"/>
                <a:ext cx="700585" cy="410148"/>
              </a:xfrm>
              <a:custGeom>
                <a:rect b="b" l="l" r="r" t="t"/>
                <a:pathLst>
                  <a:path extrusionOk="0" h="4687" w="8006">
                    <a:moveTo>
                      <a:pt x="4020" y="0"/>
                    </a:moveTo>
                    <a:cubicBezTo>
                      <a:pt x="4003" y="0"/>
                      <a:pt x="3986" y="8"/>
                      <a:pt x="3970" y="25"/>
                    </a:cubicBezTo>
                    <a:lnTo>
                      <a:pt x="67" y="2260"/>
                    </a:lnTo>
                    <a:cubicBezTo>
                      <a:pt x="0" y="2293"/>
                      <a:pt x="0" y="2394"/>
                      <a:pt x="67" y="2427"/>
                    </a:cubicBezTo>
                    <a:lnTo>
                      <a:pt x="3970" y="4662"/>
                    </a:lnTo>
                    <a:cubicBezTo>
                      <a:pt x="3986" y="4678"/>
                      <a:pt x="4003" y="4687"/>
                      <a:pt x="4020" y="4687"/>
                    </a:cubicBezTo>
                    <a:cubicBezTo>
                      <a:pt x="4036" y="4687"/>
                      <a:pt x="4053" y="4678"/>
                      <a:pt x="4070" y="4662"/>
                    </a:cubicBezTo>
                    <a:lnTo>
                      <a:pt x="7939" y="2427"/>
                    </a:lnTo>
                    <a:cubicBezTo>
                      <a:pt x="8006" y="2394"/>
                      <a:pt x="8006" y="2293"/>
                      <a:pt x="7939" y="2260"/>
                    </a:cubicBezTo>
                    <a:lnTo>
                      <a:pt x="4070" y="25"/>
                    </a:lnTo>
                    <a:cubicBezTo>
                      <a:pt x="4053" y="8"/>
                      <a:pt x="4036" y="0"/>
                      <a:pt x="4020"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6860416" y="1733999"/>
                <a:ext cx="700585" cy="410935"/>
              </a:xfrm>
              <a:custGeom>
                <a:rect b="b" l="l" r="r" t="t"/>
                <a:pathLst>
                  <a:path extrusionOk="0" h="4696" w="8006">
                    <a:moveTo>
                      <a:pt x="3936" y="0"/>
                    </a:moveTo>
                    <a:lnTo>
                      <a:pt x="67" y="2268"/>
                    </a:lnTo>
                    <a:cubicBezTo>
                      <a:pt x="0" y="2302"/>
                      <a:pt x="0" y="2402"/>
                      <a:pt x="67" y="2435"/>
                    </a:cubicBezTo>
                    <a:lnTo>
                      <a:pt x="3936" y="4670"/>
                    </a:lnTo>
                    <a:cubicBezTo>
                      <a:pt x="3953" y="4687"/>
                      <a:pt x="3970" y="4695"/>
                      <a:pt x="3986" y="4695"/>
                    </a:cubicBezTo>
                    <a:cubicBezTo>
                      <a:pt x="4003" y="4695"/>
                      <a:pt x="4020" y="4687"/>
                      <a:pt x="4036" y="4670"/>
                    </a:cubicBezTo>
                    <a:lnTo>
                      <a:pt x="7939" y="2435"/>
                    </a:lnTo>
                    <a:cubicBezTo>
                      <a:pt x="8006" y="2402"/>
                      <a:pt x="8006" y="2302"/>
                      <a:pt x="7939" y="2268"/>
                    </a:cubicBezTo>
                    <a:lnTo>
                      <a:pt x="4036"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5783286" y="1529669"/>
                <a:ext cx="700673" cy="408748"/>
              </a:xfrm>
              <a:custGeom>
                <a:rect b="b" l="l" r="r" t="t"/>
                <a:pathLst>
                  <a:path extrusionOk="0" h="4671" w="8007">
                    <a:moveTo>
                      <a:pt x="3970" y="0"/>
                    </a:moveTo>
                    <a:lnTo>
                      <a:pt x="100" y="2235"/>
                    </a:lnTo>
                    <a:cubicBezTo>
                      <a:pt x="0" y="2268"/>
                      <a:pt x="0" y="2369"/>
                      <a:pt x="100" y="2435"/>
                    </a:cubicBezTo>
                    <a:lnTo>
                      <a:pt x="3970" y="4670"/>
                    </a:lnTo>
                    <a:lnTo>
                      <a:pt x="4070" y="4670"/>
                    </a:lnTo>
                    <a:lnTo>
                      <a:pt x="7939" y="2435"/>
                    </a:lnTo>
                    <a:cubicBezTo>
                      <a:pt x="8006" y="2369"/>
                      <a:pt x="8006" y="2268"/>
                      <a:pt x="7939" y="2235"/>
                    </a:cubicBezTo>
                    <a:lnTo>
                      <a:pt x="4070" y="0"/>
                    </a:ln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6142329" y="1734699"/>
                <a:ext cx="700585" cy="410935"/>
              </a:xfrm>
              <a:custGeom>
                <a:rect b="b" l="l" r="r" t="t"/>
                <a:pathLst>
                  <a:path extrusionOk="0" h="4696" w="8006">
                    <a:moveTo>
                      <a:pt x="4003" y="1"/>
                    </a:moveTo>
                    <a:cubicBezTo>
                      <a:pt x="3978" y="1"/>
                      <a:pt x="3953" y="9"/>
                      <a:pt x="3936" y="26"/>
                    </a:cubicBezTo>
                    <a:lnTo>
                      <a:pt x="67" y="2260"/>
                    </a:lnTo>
                    <a:cubicBezTo>
                      <a:pt x="0" y="2294"/>
                      <a:pt x="0" y="2394"/>
                      <a:pt x="67" y="2427"/>
                    </a:cubicBezTo>
                    <a:lnTo>
                      <a:pt x="3936" y="4696"/>
                    </a:lnTo>
                    <a:lnTo>
                      <a:pt x="4070" y="4696"/>
                    </a:lnTo>
                    <a:lnTo>
                      <a:pt x="7939" y="2427"/>
                    </a:lnTo>
                    <a:cubicBezTo>
                      <a:pt x="8006" y="2394"/>
                      <a:pt x="8006" y="2294"/>
                      <a:pt x="7939" y="2260"/>
                    </a:cubicBezTo>
                    <a:lnTo>
                      <a:pt x="4070" y="26"/>
                    </a:lnTo>
                    <a:cubicBezTo>
                      <a:pt x="4053" y="9"/>
                      <a:pt x="4028" y="1"/>
                      <a:pt x="400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6501373" y="1941916"/>
                <a:ext cx="697697" cy="410235"/>
              </a:xfrm>
              <a:custGeom>
                <a:rect b="b" l="l" r="r" t="t"/>
                <a:pathLst>
                  <a:path extrusionOk="0" h="4688" w="7973">
                    <a:moveTo>
                      <a:pt x="3986" y="1"/>
                    </a:moveTo>
                    <a:cubicBezTo>
                      <a:pt x="3970" y="1"/>
                      <a:pt x="3953" y="9"/>
                      <a:pt x="3936" y="26"/>
                    </a:cubicBezTo>
                    <a:lnTo>
                      <a:pt x="67" y="2261"/>
                    </a:lnTo>
                    <a:cubicBezTo>
                      <a:pt x="0" y="2294"/>
                      <a:pt x="0" y="2394"/>
                      <a:pt x="67" y="2428"/>
                    </a:cubicBezTo>
                    <a:lnTo>
                      <a:pt x="3936" y="4663"/>
                    </a:lnTo>
                    <a:cubicBezTo>
                      <a:pt x="3953" y="4679"/>
                      <a:pt x="3970" y="4688"/>
                      <a:pt x="3986" y="4688"/>
                    </a:cubicBezTo>
                    <a:cubicBezTo>
                      <a:pt x="4003" y="4688"/>
                      <a:pt x="4020" y="4679"/>
                      <a:pt x="4036" y="4663"/>
                    </a:cubicBezTo>
                    <a:lnTo>
                      <a:pt x="7906" y="2428"/>
                    </a:lnTo>
                    <a:cubicBezTo>
                      <a:pt x="7973" y="2394"/>
                      <a:pt x="7973" y="2294"/>
                      <a:pt x="7906" y="2261"/>
                    </a:cubicBezTo>
                    <a:lnTo>
                      <a:pt x="4036" y="26"/>
                    </a:lnTo>
                    <a:cubicBezTo>
                      <a:pt x="4020" y="9"/>
                      <a:pt x="4003" y="1"/>
                      <a:pt x="3986"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5427131" y="1736886"/>
                <a:ext cx="700673" cy="408748"/>
              </a:xfrm>
              <a:custGeom>
                <a:rect b="b" l="l" r="r" t="t"/>
                <a:pathLst>
                  <a:path extrusionOk="0" h="4671" w="8007">
                    <a:moveTo>
                      <a:pt x="3937" y="1"/>
                    </a:moveTo>
                    <a:lnTo>
                      <a:pt x="67" y="2235"/>
                    </a:lnTo>
                    <a:cubicBezTo>
                      <a:pt x="1" y="2269"/>
                      <a:pt x="1" y="2402"/>
                      <a:pt x="67" y="2436"/>
                    </a:cubicBezTo>
                    <a:lnTo>
                      <a:pt x="3937" y="4671"/>
                    </a:lnTo>
                    <a:lnTo>
                      <a:pt x="4037" y="4671"/>
                    </a:lnTo>
                    <a:lnTo>
                      <a:pt x="7940" y="2436"/>
                    </a:lnTo>
                    <a:cubicBezTo>
                      <a:pt x="8006" y="2402"/>
                      <a:pt x="8006" y="2302"/>
                      <a:pt x="7940" y="2235"/>
                    </a:cubicBezTo>
                    <a:lnTo>
                      <a:pt x="4037"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783286" y="1941916"/>
                <a:ext cx="700673" cy="410935"/>
              </a:xfrm>
              <a:custGeom>
                <a:rect b="b" l="l" r="r" t="t"/>
                <a:pathLst>
                  <a:path extrusionOk="0" h="4696" w="8007">
                    <a:moveTo>
                      <a:pt x="3987" y="1"/>
                    </a:moveTo>
                    <a:cubicBezTo>
                      <a:pt x="3970" y="1"/>
                      <a:pt x="3953" y="9"/>
                      <a:pt x="3936" y="26"/>
                    </a:cubicBezTo>
                    <a:lnTo>
                      <a:pt x="67" y="2261"/>
                    </a:lnTo>
                    <a:cubicBezTo>
                      <a:pt x="0" y="2294"/>
                      <a:pt x="0" y="2394"/>
                      <a:pt x="67" y="2461"/>
                    </a:cubicBezTo>
                    <a:lnTo>
                      <a:pt x="3936" y="4696"/>
                    </a:lnTo>
                    <a:lnTo>
                      <a:pt x="4037" y="4696"/>
                    </a:lnTo>
                    <a:lnTo>
                      <a:pt x="7939" y="2461"/>
                    </a:lnTo>
                    <a:cubicBezTo>
                      <a:pt x="8006" y="2394"/>
                      <a:pt x="8006" y="2294"/>
                      <a:pt x="7939" y="2261"/>
                    </a:cubicBezTo>
                    <a:lnTo>
                      <a:pt x="4037" y="26"/>
                    </a:lnTo>
                    <a:cubicBezTo>
                      <a:pt x="4020" y="9"/>
                      <a:pt x="4003" y="1"/>
                      <a:pt x="3987"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6139354" y="2149222"/>
                <a:ext cx="700673" cy="410935"/>
              </a:xfrm>
              <a:custGeom>
                <a:rect b="b" l="l" r="r" t="t"/>
                <a:pathLst>
                  <a:path extrusionOk="0" h="4696" w="8007">
                    <a:moveTo>
                      <a:pt x="4020" y="0"/>
                    </a:moveTo>
                    <a:cubicBezTo>
                      <a:pt x="4004" y="0"/>
                      <a:pt x="3987" y="9"/>
                      <a:pt x="3970" y="25"/>
                    </a:cubicBezTo>
                    <a:lnTo>
                      <a:pt x="68" y="2260"/>
                    </a:lnTo>
                    <a:cubicBezTo>
                      <a:pt x="1" y="2294"/>
                      <a:pt x="1" y="2394"/>
                      <a:pt x="68" y="2427"/>
                    </a:cubicBezTo>
                    <a:lnTo>
                      <a:pt x="3970" y="4695"/>
                    </a:lnTo>
                    <a:lnTo>
                      <a:pt x="4070" y="4695"/>
                    </a:lnTo>
                    <a:lnTo>
                      <a:pt x="7940" y="2427"/>
                    </a:lnTo>
                    <a:cubicBezTo>
                      <a:pt x="8007" y="2394"/>
                      <a:pt x="8007" y="2294"/>
                      <a:pt x="7940" y="2260"/>
                    </a:cubicBezTo>
                    <a:lnTo>
                      <a:pt x="4070" y="25"/>
                    </a:lnTo>
                    <a:cubicBezTo>
                      <a:pt x="4054" y="9"/>
                      <a:pt x="4037" y="0"/>
                      <a:pt x="4020"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6145217" y="1319476"/>
                <a:ext cx="700673" cy="411635"/>
              </a:xfrm>
              <a:custGeom>
                <a:rect b="b" l="l" r="r" t="t"/>
                <a:pathLst>
                  <a:path extrusionOk="0" fill="none" h="4704" w="8007">
                    <a:moveTo>
                      <a:pt x="3937" y="4704"/>
                    </a:moveTo>
                    <a:lnTo>
                      <a:pt x="67" y="2436"/>
                    </a:lnTo>
                    <a:cubicBezTo>
                      <a:pt x="1" y="2402"/>
                      <a:pt x="1" y="2302"/>
                      <a:pt x="67" y="2269"/>
                    </a:cubicBezTo>
                    <a:lnTo>
                      <a:pt x="3937" y="34"/>
                    </a:lnTo>
                    <a:cubicBezTo>
                      <a:pt x="3970" y="0"/>
                      <a:pt x="4003" y="0"/>
                      <a:pt x="4037" y="34"/>
                    </a:cubicBezTo>
                    <a:lnTo>
                      <a:pt x="7940" y="2269"/>
                    </a:lnTo>
                    <a:cubicBezTo>
                      <a:pt x="8006" y="2302"/>
                      <a:pt x="8006" y="2402"/>
                      <a:pt x="7940" y="2436"/>
                    </a:cubicBezTo>
                    <a:lnTo>
                      <a:pt x="4037" y="4704"/>
                    </a:lnTo>
                    <a:cubicBezTo>
                      <a:pt x="4003" y="4704"/>
                      <a:pt x="3970" y="4704"/>
                      <a:pt x="3937"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6501373" y="1526693"/>
                <a:ext cx="700585" cy="411723"/>
              </a:xfrm>
              <a:custGeom>
                <a:rect b="b" l="l" r="r" t="t"/>
                <a:pathLst>
                  <a:path extrusionOk="0" fill="none" h="4705" w="8006">
                    <a:moveTo>
                      <a:pt x="3970" y="4671"/>
                    </a:moveTo>
                    <a:lnTo>
                      <a:pt x="67" y="2436"/>
                    </a:lnTo>
                    <a:cubicBezTo>
                      <a:pt x="0" y="2403"/>
                      <a:pt x="0" y="2302"/>
                      <a:pt x="67" y="2269"/>
                    </a:cubicBezTo>
                    <a:lnTo>
                      <a:pt x="3970" y="34"/>
                    </a:lnTo>
                    <a:cubicBezTo>
                      <a:pt x="4003" y="1"/>
                      <a:pt x="4036" y="1"/>
                      <a:pt x="4070" y="34"/>
                    </a:cubicBezTo>
                    <a:lnTo>
                      <a:pt x="7939" y="2269"/>
                    </a:lnTo>
                    <a:cubicBezTo>
                      <a:pt x="8006" y="2302"/>
                      <a:pt x="8006" y="2403"/>
                      <a:pt x="7939" y="2436"/>
                    </a:cubicBezTo>
                    <a:lnTo>
                      <a:pt x="4070" y="4671"/>
                    </a:lnTo>
                    <a:cubicBezTo>
                      <a:pt x="4036" y="4704"/>
                      <a:pt x="4003" y="4704"/>
                      <a:pt x="3970" y="467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6860416" y="1733999"/>
                <a:ext cx="700585" cy="411635"/>
              </a:xfrm>
              <a:custGeom>
                <a:rect b="b" l="l" r="r" t="t"/>
                <a:pathLst>
                  <a:path extrusionOk="0" fill="none" h="4704" w="8006">
                    <a:moveTo>
                      <a:pt x="3936" y="4670"/>
                    </a:moveTo>
                    <a:lnTo>
                      <a:pt x="67" y="2435"/>
                    </a:lnTo>
                    <a:cubicBezTo>
                      <a:pt x="0" y="2402"/>
                      <a:pt x="0" y="2302"/>
                      <a:pt x="67" y="2268"/>
                    </a:cubicBezTo>
                    <a:lnTo>
                      <a:pt x="3936" y="0"/>
                    </a:lnTo>
                    <a:cubicBezTo>
                      <a:pt x="3970" y="0"/>
                      <a:pt x="4003" y="0"/>
                      <a:pt x="4036" y="0"/>
                    </a:cubicBezTo>
                    <a:lnTo>
                      <a:pt x="7939" y="2268"/>
                    </a:lnTo>
                    <a:cubicBezTo>
                      <a:pt x="8006" y="2302"/>
                      <a:pt x="8006" y="2402"/>
                      <a:pt x="7939" y="2435"/>
                    </a:cubicBezTo>
                    <a:lnTo>
                      <a:pt x="4036" y="4670"/>
                    </a:lnTo>
                    <a:cubicBezTo>
                      <a:pt x="4003" y="4704"/>
                      <a:pt x="3970" y="4704"/>
                      <a:pt x="3936" y="467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5783286" y="1529669"/>
                <a:ext cx="700673" cy="408748"/>
              </a:xfrm>
              <a:custGeom>
                <a:rect b="b" l="l" r="r" t="t"/>
                <a:pathLst>
                  <a:path extrusionOk="0" fill="none" h="4671" w="8007">
                    <a:moveTo>
                      <a:pt x="3970" y="4670"/>
                    </a:moveTo>
                    <a:lnTo>
                      <a:pt x="100" y="2435"/>
                    </a:lnTo>
                    <a:cubicBezTo>
                      <a:pt x="0" y="2369"/>
                      <a:pt x="0" y="2268"/>
                      <a:pt x="100" y="2235"/>
                    </a:cubicBezTo>
                    <a:lnTo>
                      <a:pt x="3970" y="0"/>
                    </a:lnTo>
                    <a:cubicBezTo>
                      <a:pt x="4003" y="0"/>
                      <a:pt x="4037" y="0"/>
                      <a:pt x="4070" y="0"/>
                    </a:cubicBezTo>
                    <a:lnTo>
                      <a:pt x="7939" y="2235"/>
                    </a:lnTo>
                    <a:cubicBezTo>
                      <a:pt x="8006" y="2268"/>
                      <a:pt x="8006" y="2369"/>
                      <a:pt x="7939" y="2435"/>
                    </a:cubicBezTo>
                    <a:lnTo>
                      <a:pt x="4070" y="4670"/>
                    </a:lnTo>
                    <a:cubicBezTo>
                      <a:pt x="4037" y="4670"/>
                      <a:pt x="4003" y="4670"/>
                      <a:pt x="3970" y="467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6142329" y="1733999"/>
                <a:ext cx="700585" cy="411635"/>
              </a:xfrm>
              <a:custGeom>
                <a:rect b="b" l="l" r="r" t="t"/>
                <a:pathLst>
                  <a:path extrusionOk="0" fill="none" h="4704" w="8006">
                    <a:moveTo>
                      <a:pt x="3936" y="4704"/>
                    </a:moveTo>
                    <a:lnTo>
                      <a:pt x="67" y="2435"/>
                    </a:lnTo>
                    <a:cubicBezTo>
                      <a:pt x="0" y="2402"/>
                      <a:pt x="0" y="2302"/>
                      <a:pt x="67" y="2268"/>
                    </a:cubicBezTo>
                    <a:lnTo>
                      <a:pt x="3936" y="34"/>
                    </a:lnTo>
                    <a:cubicBezTo>
                      <a:pt x="3970" y="0"/>
                      <a:pt x="4036" y="0"/>
                      <a:pt x="4070" y="34"/>
                    </a:cubicBezTo>
                    <a:lnTo>
                      <a:pt x="7939" y="2268"/>
                    </a:lnTo>
                    <a:cubicBezTo>
                      <a:pt x="8006" y="2302"/>
                      <a:pt x="8006" y="2402"/>
                      <a:pt x="7939" y="2435"/>
                    </a:cubicBezTo>
                    <a:lnTo>
                      <a:pt x="4070" y="4704"/>
                    </a:lnTo>
                    <a:cubicBezTo>
                      <a:pt x="4036" y="4704"/>
                      <a:pt x="3970" y="4704"/>
                      <a:pt x="3936"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6501373" y="1941216"/>
                <a:ext cx="697697" cy="411635"/>
              </a:xfrm>
              <a:custGeom>
                <a:rect b="b" l="l" r="r" t="t"/>
                <a:pathLst>
                  <a:path extrusionOk="0" fill="none" h="4704" w="7973">
                    <a:moveTo>
                      <a:pt x="3936" y="4671"/>
                    </a:moveTo>
                    <a:lnTo>
                      <a:pt x="67" y="2436"/>
                    </a:lnTo>
                    <a:cubicBezTo>
                      <a:pt x="0" y="2402"/>
                      <a:pt x="0" y="2302"/>
                      <a:pt x="67" y="2269"/>
                    </a:cubicBezTo>
                    <a:lnTo>
                      <a:pt x="3936" y="34"/>
                    </a:lnTo>
                    <a:cubicBezTo>
                      <a:pt x="3970" y="1"/>
                      <a:pt x="4003" y="1"/>
                      <a:pt x="4036" y="34"/>
                    </a:cubicBezTo>
                    <a:lnTo>
                      <a:pt x="7906" y="2269"/>
                    </a:lnTo>
                    <a:cubicBezTo>
                      <a:pt x="7973" y="2302"/>
                      <a:pt x="7973" y="2402"/>
                      <a:pt x="7906" y="2436"/>
                    </a:cubicBezTo>
                    <a:lnTo>
                      <a:pt x="4036" y="4671"/>
                    </a:lnTo>
                    <a:cubicBezTo>
                      <a:pt x="4003" y="4704"/>
                      <a:pt x="3970" y="4704"/>
                      <a:pt x="3936" y="467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5427131" y="1736886"/>
                <a:ext cx="700673" cy="408748"/>
              </a:xfrm>
              <a:custGeom>
                <a:rect b="b" l="l" r="r" t="t"/>
                <a:pathLst>
                  <a:path extrusionOk="0" fill="none" h="4671" w="8007">
                    <a:moveTo>
                      <a:pt x="3937" y="4671"/>
                    </a:moveTo>
                    <a:lnTo>
                      <a:pt x="67" y="2436"/>
                    </a:lnTo>
                    <a:cubicBezTo>
                      <a:pt x="1" y="2402"/>
                      <a:pt x="1" y="2269"/>
                      <a:pt x="67" y="2235"/>
                    </a:cubicBezTo>
                    <a:lnTo>
                      <a:pt x="3937" y="1"/>
                    </a:lnTo>
                    <a:cubicBezTo>
                      <a:pt x="3970" y="1"/>
                      <a:pt x="4004" y="1"/>
                      <a:pt x="4037" y="1"/>
                    </a:cubicBezTo>
                    <a:lnTo>
                      <a:pt x="7940" y="2235"/>
                    </a:lnTo>
                    <a:cubicBezTo>
                      <a:pt x="8006" y="2302"/>
                      <a:pt x="8006" y="2402"/>
                      <a:pt x="7940" y="2436"/>
                    </a:cubicBezTo>
                    <a:lnTo>
                      <a:pt x="4037" y="4671"/>
                    </a:lnTo>
                    <a:cubicBezTo>
                      <a:pt x="4004" y="4671"/>
                      <a:pt x="3970" y="4671"/>
                      <a:pt x="3937" y="467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5783286" y="1941216"/>
                <a:ext cx="700673" cy="411635"/>
              </a:xfrm>
              <a:custGeom>
                <a:rect b="b" l="l" r="r" t="t"/>
                <a:pathLst>
                  <a:path extrusionOk="0" fill="none" h="4704" w="8007">
                    <a:moveTo>
                      <a:pt x="3936" y="4704"/>
                    </a:moveTo>
                    <a:lnTo>
                      <a:pt x="67" y="2469"/>
                    </a:lnTo>
                    <a:cubicBezTo>
                      <a:pt x="0" y="2402"/>
                      <a:pt x="0" y="2302"/>
                      <a:pt x="67" y="2269"/>
                    </a:cubicBezTo>
                    <a:lnTo>
                      <a:pt x="3936" y="34"/>
                    </a:lnTo>
                    <a:cubicBezTo>
                      <a:pt x="3970" y="1"/>
                      <a:pt x="4003" y="1"/>
                      <a:pt x="4037" y="34"/>
                    </a:cubicBezTo>
                    <a:lnTo>
                      <a:pt x="7939" y="2269"/>
                    </a:lnTo>
                    <a:cubicBezTo>
                      <a:pt x="8006" y="2302"/>
                      <a:pt x="8006" y="2402"/>
                      <a:pt x="7939" y="2469"/>
                    </a:cubicBezTo>
                    <a:lnTo>
                      <a:pt x="4037" y="4704"/>
                    </a:lnTo>
                    <a:cubicBezTo>
                      <a:pt x="4003" y="4704"/>
                      <a:pt x="3970" y="4704"/>
                      <a:pt x="3936"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6139354" y="2148434"/>
                <a:ext cx="700673" cy="411723"/>
              </a:xfrm>
              <a:custGeom>
                <a:rect b="b" l="l" r="r" t="t"/>
                <a:pathLst>
                  <a:path extrusionOk="0" fill="none" h="4705" w="8007">
                    <a:moveTo>
                      <a:pt x="3970" y="4704"/>
                    </a:moveTo>
                    <a:lnTo>
                      <a:pt x="68" y="2436"/>
                    </a:lnTo>
                    <a:cubicBezTo>
                      <a:pt x="1" y="2403"/>
                      <a:pt x="1" y="2303"/>
                      <a:pt x="68" y="2269"/>
                    </a:cubicBezTo>
                    <a:lnTo>
                      <a:pt x="3970" y="34"/>
                    </a:lnTo>
                    <a:cubicBezTo>
                      <a:pt x="4004" y="1"/>
                      <a:pt x="4037" y="1"/>
                      <a:pt x="4070" y="34"/>
                    </a:cubicBezTo>
                    <a:lnTo>
                      <a:pt x="7940" y="2269"/>
                    </a:lnTo>
                    <a:cubicBezTo>
                      <a:pt x="8007" y="2303"/>
                      <a:pt x="8007" y="2403"/>
                      <a:pt x="7940" y="2436"/>
                    </a:cubicBezTo>
                    <a:lnTo>
                      <a:pt x="4070" y="4704"/>
                    </a:lnTo>
                    <a:cubicBezTo>
                      <a:pt x="4037" y="4704"/>
                      <a:pt x="4004" y="4704"/>
                      <a:pt x="3970"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1" name="Google Shape;261;p30"/>
          <p:cNvSpPr txBox="1"/>
          <p:nvPr/>
        </p:nvSpPr>
        <p:spPr>
          <a:xfrm>
            <a:off x="9657825" y="1903250"/>
            <a:ext cx="453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9"/>
          <p:cNvSpPr txBox="1"/>
          <p:nvPr>
            <p:ph type="title"/>
          </p:nvPr>
        </p:nvSpPr>
        <p:spPr>
          <a:xfrm>
            <a:off x="723300" y="339950"/>
            <a:ext cx="76974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solidFill>
                  <a:srgbClr val="FFFFFF"/>
                </a:solidFill>
                <a:highlight>
                  <a:schemeClr val="accent1"/>
                </a:highlight>
                <a:latin typeface="Assistant"/>
                <a:ea typeface="Assistant"/>
                <a:cs typeface="Assistant"/>
                <a:sym typeface="Assistant"/>
              </a:rPr>
              <a:t>מהלך המשחק</a:t>
            </a:r>
            <a:endParaRPr>
              <a:latin typeface="Assistant"/>
              <a:ea typeface="Assistant"/>
              <a:cs typeface="Assistant"/>
              <a:sym typeface="Assistant"/>
            </a:endParaRPr>
          </a:p>
        </p:txBody>
      </p:sp>
      <p:sp>
        <p:nvSpPr>
          <p:cNvPr id="680" name="Google Shape;680;p39"/>
          <p:cNvSpPr/>
          <p:nvPr/>
        </p:nvSpPr>
        <p:spPr>
          <a:xfrm>
            <a:off x="554691" y="1256280"/>
            <a:ext cx="694800" cy="6957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txBox="1"/>
          <p:nvPr>
            <p:ph idx="4294967295" type="title"/>
          </p:nvPr>
        </p:nvSpPr>
        <p:spPr>
          <a:xfrm>
            <a:off x="534441" y="1410180"/>
            <a:ext cx="7353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01</a:t>
            </a:r>
            <a:endParaRPr sz="3000">
              <a:solidFill>
                <a:srgbClr val="FFFFFF"/>
              </a:solidFill>
            </a:endParaRPr>
          </a:p>
        </p:txBody>
      </p:sp>
      <p:pic>
        <p:nvPicPr>
          <p:cNvPr id="682" name="Google Shape;682;p39"/>
          <p:cNvPicPr preferRelativeResize="0"/>
          <p:nvPr/>
        </p:nvPicPr>
        <p:blipFill>
          <a:blip r:embed="rId3">
            <a:alphaModFix/>
          </a:blip>
          <a:stretch>
            <a:fillRect/>
          </a:stretch>
        </p:blipFill>
        <p:spPr>
          <a:xfrm>
            <a:off x="1827093" y="1889875"/>
            <a:ext cx="6026259" cy="213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F0F3"/>
        </a:solidFill>
      </p:bgPr>
    </p:bg>
    <p:spTree>
      <p:nvGrpSpPr>
        <p:cNvPr id="686" name="Shape 686"/>
        <p:cNvGrpSpPr/>
        <p:nvPr/>
      </p:nvGrpSpPr>
      <p:grpSpPr>
        <a:xfrm>
          <a:off x="0" y="0"/>
          <a:ext cx="0" cy="0"/>
          <a:chOff x="0" y="0"/>
          <a:chExt cx="0" cy="0"/>
        </a:xfrm>
      </p:grpSpPr>
      <p:sp>
        <p:nvSpPr>
          <p:cNvPr id="687" name="Google Shape;687;p40"/>
          <p:cNvSpPr txBox="1"/>
          <p:nvPr>
            <p:ph type="title"/>
          </p:nvPr>
        </p:nvSpPr>
        <p:spPr>
          <a:xfrm>
            <a:off x="6070850" y="133400"/>
            <a:ext cx="23271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solidFill>
                  <a:srgbClr val="FFFFFF"/>
                </a:solidFill>
                <a:highlight>
                  <a:schemeClr val="accent1"/>
                </a:highlight>
                <a:latin typeface="Assistant"/>
                <a:ea typeface="Assistant"/>
                <a:cs typeface="Assistant"/>
                <a:sym typeface="Assistant"/>
              </a:rPr>
              <a:t>מהלך המשחק</a:t>
            </a:r>
            <a:endParaRPr>
              <a:latin typeface="Assistant"/>
              <a:ea typeface="Assistant"/>
              <a:cs typeface="Assistant"/>
              <a:sym typeface="Assistant"/>
            </a:endParaRPr>
          </a:p>
        </p:txBody>
      </p:sp>
      <p:sp>
        <p:nvSpPr>
          <p:cNvPr id="688" name="Google Shape;688;p40"/>
          <p:cNvSpPr/>
          <p:nvPr/>
        </p:nvSpPr>
        <p:spPr>
          <a:xfrm>
            <a:off x="184215" y="396230"/>
            <a:ext cx="694800" cy="695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0"/>
          <p:cNvSpPr txBox="1"/>
          <p:nvPr>
            <p:ph idx="4294967295" type="title"/>
          </p:nvPr>
        </p:nvSpPr>
        <p:spPr>
          <a:xfrm>
            <a:off x="163965" y="550130"/>
            <a:ext cx="7353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02</a:t>
            </a:r>
            <a:endParaRPr sz="3000">
              <a:solidFill>
                <a:srgbClr val="FFFFFF"/>
              </a:solidFill>
            </a:endParaRPr>
          </a:p>
        </p:txBody>
      </p:sp>
      <p:pic>
        <p:nvPicPr>
          <p:cNvPr id="690" name="Google Shape;690;p40"/>
          <p:cNvPicPr preferRelativeResize="0"/>
          <p:nvPr/>
        </p:nvPicPr>
        <p:blipFill rotWithShape="1">
          <a:blip r:embed="rId3">
            <a:alphaModFix/>
          </a:blip>
          <a:srcRect b="5150" l="4042" r="6711" t="0"/>
          <a:stretch/>
        </p:blipFill>
        <p:spPr>
          <a:xfrm>
            <a:off x="975350" y="995425"/>
            <a:ext cx="7422610" cy="4029476"/>
          </a:xfrm>
          <a:prstGeom prst="rect">
            <a:avLst/>
          </a:prstGeom>
          <a:noFill/>
          <a:ln cap="flat" cmpd="sng" w="28575">
            <a:solidFill>
              <a:srgbClr val="CDD8DF"/>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1"/>
          <p:cNvSpPr txBox="1"/>
          <p:nvPr>
            <p:ph type="title"/>
          </p:nvPr>
        </p:nvSpPr>
        <p:spPr>
          <a:xfrm>
            <a:off x="723300" y="339950"/>
            <a:ext cx="76974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solidFill>
                  <a:srgbClr val="FFFFFF"/>
                </a:solidFill>
                <a:highlight>
                  <a:schemeClr val="accent1"/>
                </a:highlight>
                <a:latin typeface="Assistant"/>
                <a:ea typeface="Assistant"/>
                <a:cs typeface="Assistant"/>
                <a:sym typeface="Assistant"/>
              </a:rPr>
              <a:t>מהלך המשחק</a:t>
            </a:r>
            <a:endParaRPr>
              <a:latin typeface="Assistant"/>
              <a:ea typeface="Assistant"/>
              <a:cs typeface="Assistant"/>
              <a:sym typeface="Assistant"/>
            </a:endParaRPr>
          </a:p>
        </p:txBody>
      </p:sp>
      <p:sp>
        <p:nvSpPr>
          <p:cNvPr id="696" name="Google Shape;696;p41"/>
          <p:cNvSpPr/>
          <p:nvPr/>
        </p:nvSpPr>
        <p:spPr>
          <a:xfrm>
            <a:off x="433438" y="980880"/>
            <a:ext cx="694800" cy="6957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1"/>
          <p:cNvSpPr txBox="1"/>
          <p:nvPr>
            <p:ph idx="4294967295" type="title"/>
          </p:nvPr>
        </p:nvSpPr>
        <p:spPr>
          <a:xfrm>
            <a:off x="413188" y="1134780"/>
            <a:ext cx="7353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03</a:t>
            </a:r>
            <a:endParaRPr sz="3000">
              <a:solidFill>
                <a:srgbClr val="FFFFFF"/>
              </a:solidFill>
            </a:endParaRPr>
          </a:p>
        </p:txBody>
      </p:sp>
      <p:pic>
        <p:nvPicPr>
          <p:cNvPr id="698" name="Google Shape;698;p41"/>
          <p:cNvPicPr preferRelativeResize="0"/>
          <p:nvPr/>
        </p:nvPicPr>
        <p:blipFill>
          <a:blip r:embed="rId3">
            <a:alphaModFix/>
          </a:blip>
          <a:stretch>
            <a:fillRect/>
          </a:stretch>
        </p:blipFill>
        <p:spPr>
          <a:xfrm>
            <a:off x="2459938" y="1076525"/>
            <a:ext cx="4502055" cy="3926050"/>
          </a:xfrm>
          <a:prstGeom prst="rect">
            <a:avLst/>
          </a:prstGeom>
          <a:noFill/>
          <a:ln cap="flat" cmpd="sng" w="28575">
            <a:solidFill>
              <a:srgbClr val="D0DAE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2"/>
          <p:cNvSpPr txBox="1"/>
          <p:nvPr>
            <p:ph type="title"/>
          </p:nvPr>
        </p:nvSpPr>
        <p:spPr>
          <a:xfrm>
            <a:off x="723300" y="339950"/>
            <a:ext cx="76974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solidFill>
                  <a:srgbClr val="FFFFFF"/>
                </a:solidFill>
                <a:highlight>
                  <a:schemeClr val="accent1"/>
                </a:highlight>
                <a:latin typeface="Assistant"/>
                <a:ea typeface="Assistant"/>
                <a:cs typeface="Assistant"/>
                <a:sym typeface="Assistant"/>
              </a:rPr>
              <a:t>מהלך המשחק</a:t>
            </a:r>
            <a:endParaRPr>
              <a:latin typeface="Assistant"/>
              <a:ea typeface="Assistant"/>
              <a:cs typeface="Assistant"/>
              <a:sym typeface="Assistant"/>
            </a:endParaRPr>
          </a:p>
        </p:txBody>
      </p:sp>
      <p:sp>
        <p:nvSpPr>
          <p:cNvPr id="704" name="Google Shape;704;p42"/>
          <p:cNvSpPr/>
          <p:nvPr/>
        </p:nvSpPr>
        <p:spPr>
          <a:xfrm>
            <a:off x="510537" y="866105"/>
            <a:ext cx="694800" cy="695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2"/>
          <p:cNvSpPr txBox="1"/>
          <p:nvPr>
            <p:ph idx="4294967295" type="title"/>
          </p:nvPr>
        </p:nvSpPr>
        <p:spPr>
          <a:xfrm>
            <a:off x="490287" y="1020005"/>
            <a:ext cx="7353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04</a:t>
            </a:r>
            <a:endParaRPr sz="3000">
              <a:solidFill>
                <a:srgbClr val="FFFFFF"/>
              </a:solidFill>
            </a:endParaRPr>
          </a:p>
        </p:txBody>
      </p:sp>
      <p:sp>
        <p:nvSpPr>
          <p:cNvPr id="706" name="Google Shape;706;p42"/>
          <p:cNvSpPr/>
          <p:nvPr/>
        </p:nvSpPr>
        <p:spPr>
          <a:xfrm rot="5399836">
            <a:off x="3978949" y="408895"/>
            <a:ext cx="1588925" cy="3925910"/>
          </a:xfrm>
          <a:custGeom>
            <a:rect b="b" l="l" r="r" t="t"/>
            <a:pathLst>
              <a:path extrusionOk="0" h="44156" w="30365">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7" name="Google Shape;707;p42"/>
          <p:cNvPicPr preferRelativeResize="0"/>
          <p:nvPr/>
        </p:nvPicPr>
        <p:blipFill rotWithShape="1">
          <a:blip r:embed="rId3">
            <a:alphaModFix/>
          </a:blip>
          <a:srcRect b="0" l="16272" r="27265" t="0"/>
          <a:stretch/>
        </p:blipFill>
        <p:spPr>
          <a:xfrm>
            <a:off x="1463675" y="408825"/>
            <a:ext cx="2816825" cy="3926049"/>
          </a:xfrm>
          <a:prstGeom prst="rect">
            <a:avLst/>
          </a:prstGeom>
          <a:noFill/>
          <a:ln cap="flat" cmpd="sng" w="38100">
            <a:solidFill>
              <a:srgbClr val="869FB1"/>
            </a:solidFill>
            <a:prstDash val="solid"/>
            <a:round/>
            <a:headEnd len="sm" w="sm" type="none"/>
            <a:tailEnd len="sm" w="sm" type="none"/>
          </a:ln>
        </p:spPr>
      </p:pic>
      <p:pic>
        <p:nvPicPr>
          <p:cNvPr id="708" name="Google Shape;708;p42"/>
          <p:cNvPicPr preferRelativeResize="0"/>
          <p:nvPr/>
        </p:nvPicPr>
        <p:blipFill rotWithShape="1">
          <a:blip r:embed="rId4">
            <a:alphaModFix/>
          </a:blip>
          <a:srcRect b="0" l="0" r="6803" t="13111"/>
          <a:stretch/>
        </p:blipFill>
        <p:spPr>
          <a:xfrm>
            <a:off x="5087925" y="3166300"/>
            <a:ext cx="2453676" cy="1882026"/>
          </a:xfrm>
          <a:prstGeom prst="rect">
            <a:avLst/>
          </a:prstGeom>
          <a:noFill/>
          <a:ln cap="flat" cmpd="sng" w="38100">
            <a:solidFill>
              <a:srgbClr val="869FB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3"/>
          <p:cNvSpPr txBox="1"/>
          <p:nvPr>
            <p:ph type="title"/>
          </p:nvPr>
        </p:nvSpPr>
        <p:spPr>
          <a:xfrm>
            <a:off x="723300" y="339950"/>
            <a:ext cx="76974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solidFill>
                  <a:srgbClr val="FFFFFF"/>
                </a:solidFill>
                <a:highlight>
                  <a:schemeClr val="accent1"/>
                </a:highlight>
                <a:latin typeface="Assistant"/>
                <a:ea typeface="Assistant"/>
                <a:cs typeface="Assistant"/>
                <a:sym typeface="Assistant"/>
              </a:rPr>
              <a:t>מהלך המשחק</a:t>
            </a:r>
            <a:endParaRPr>
              <a:latin typeface="Assistant"/>
              <a:ea typeface="Assistant"/>
              <a:cs typeface="Assistant"/>
              <a:sym typeface="Assistant"/>
            </a:endParaRPr>
          </a:p>
        </p:txBody>
      </p:sp>
      <p:sp>
        <p:nvSpPr>
          <p:cNvPr id="714" name="Google Shape;714;p43"/>
          <p:cNvSpPr/>
          <p:nvPr/>
        </p:nvSpPr>
        <p:spPr>
          <a:xfrm>
            <a:off x="435184" y="1164480"/>
            <a:ext cx="694800" cy="6957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3"/>
          <p:cNvSpPr txBox="1"/>
          <p:nvPr>
            <p:ph idx="4294967295" type="title"/>
          </p:nvPr>
        </p:nvSpPr>
        <p:spPr>
          <a:xfrm>
            <a:off x="414934" y="1318380"/>
            <a:ext cx="7353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06</a:t>
            </a:r>
            <a:endParaRPr sz="3000">
              <a:solidFill>
                <a:srgbClr val="FFFFFF"/>
              </a:solidFill>
            </a:endParaRPr>
          </a:p>
        </p:txBody>
      </p:sp>
      <p:pic>
        <p:nvPicPr>
          <p:cNvPr id="716" name="Google Shape;716;p43"/>
          <p:cNvPicPr preferRelativeResize="0"/>
          <p:nvPr/>
        </p:nvPicPr>
        <p:blipFill>
          <a:blip r:embed="rId3">
            <a:alphaModFix/>
          </a:blip>
          <a:stretch>
            <a:fillRect/>
          </a:stretch>
        </p:blipFill>
        <p:spPr>
          <a:xfrm>
            <a:off x="3024034" y="961750"/>
            <a:ext cx="3469216" cy="3926049"/>
          </a:xfrm>
          <a:prstGeom prst="rect">
            <a:avLst/>
          </a:prstGeom>
          <a:noFill/>
          <a:ln cap="flat" cmpd="sng" w="38100">
            <a:solidFill>
              <a:srgbClr val="D0DAE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44"/>
          <p:cNvSpPr txBox="1"/>
          <p:nvPr>
            <p:ph type="title"/>
          </p:nvPr>
        </p:nvSpPr>
        <p:spPr>
          <a:xfrm>
            <a:off x="723300" y="339950"/>
            <a:ext cx="76974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solidFill>
                  <a:srgbClr val="FFFFFF"/>
                </a:solidFill>
                <a:highlight>
                  <a:schemeClr val="accent1"/>
                </a:highlight>
                <a:latin typeface="Assistant"/>
                <a:ea typeface="Assistant"/>
                <a:cs typeface="Assistant"/>
                <a:sym typeface="Assistant"/>
              </a:rPr>
              <a:t>מהלך המשחק</a:t>
            </a:r>
            <a:endParaRPr>
              <a:latin typeface="Assistant"/>
              <a:ea typeface="Assistant"/>
              <a:cs typeface="Assistant"/>
              <a:sym typeface="Assistant"/>
            </a:endParaRPr>
          </a:p>
        </p:txBody>
      </p:sp>
      <p:sp>
        <p:nvSpPr>
          <p:cNvPr id="722" name="Google Shape;722;p44"/>
          <p:cNvSpPr/>
          <p:nvPr/>
        </p:nvSpPr>
        <p:spPr>
          <a:xfrm>
            <a:off x="554691" y="1256280"/>
            <a:ext cx="694800" cy="6957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4"/>
          <p:cNvSpPr txBox="1"/>
          <p:nvPr>
            <p:ph idx="4294967295" type="title"/>
          </p:nvPr>
        </p:nvSpPr>
        <p:spPr>
          <a:xfrm>
            <a:off x="534441" y="1410180"/>
            <a:ext cx="7353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07</a:t>
            </a:r>
            <a:endParaRPr sz="3000">
              <a:solidFill>
                <a:srgbClr val="FFFFFF"/>
              </a:solidFill>
            </a:endParaRPr>
          </a:p>
        </p:txBody>
      </p:sp>
      <p:pic>
        <p:nvPicPr>
          <p:cNvPr id="724" name="Google Shape;724;p44"/>
          <p:cNvPicPr preferRelativeResize="0"/>
          <p:nvPr/>
        </p:nvPicPr>
        <p:blipFill rotWithShape="1">
          <a:blip r:embed="rId3">
            <a:alphaModFix/>
          </a:blip>
          <a:srcRect b="0" l="0" r="0" t="5338"/>
          <a:stretch/>
        </p:blipFill>
        <p:spPr>
          <a:xfrm>
            <a:off x="1422150" y="1256275"/>
            <a:ext cx="7569451" cy="3389050"/>
          </a:xfrm>
          <a:prstGeom prst="rect">
            <a:avLst/>
          </a:prstGeom>
          <a:noFill/>
          <a:ln cap="flat" cmpd="sng" w="28575">
            <a:solidFill>
              <a:srgbClr val="A4B7C5"/>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grpSp>
        <p:nvGrpSpPr>
          <p:cNvPr id="729" name="Google Shape;729;p45"/>
          <p:cNvGrpSpPr/>
          <p:nvPr/>
        </p:nvGrpSpPr>
        <p:grpSpPr>
          <a:xfrm>
            <a:off x="1239536" y="942366"/>
            <a:ext cx="3185054" cy="3666723"/>
            <a:chOff x="1468136" y="942366"/>
            <a:chExt cx="3185054" cy="3666723"/>
          </a:xfrm>
        </p:grpSpPr>
        <p:sp>
          <p:nvSpPr>
            <p:cNvPr id="730" name="Google Shape;730;p45"/>
            <p:cNvSpPr/>
            <p:nvPr/>
          </p:nvSpPr>
          <p:spPr>
            <a:xfrm>
              <a:off x="1792290" y="1968441"/>
              <a:ext cx="2860900" cy="2627550"/>
            </a:xfrm>
            <a:custGeom>
              <a:rect b="b" l="l" r="r" t="t"/>
              <a:pathLst>
                <a:path extrusionOk="0" h="105102" w="114436">
                  <a:moveTo>
                    <a:pt x="37227" y="104624"/>
                  </a:moveTo>
                  <a:cubicBezTo>
                    <a:pt x="19000" y="99935"/>
                    <a:pt x="-7170" y="50244"/>
                    <a:pt x="1830" y="32924"/>
                  </a:cubicBezTo>
                  <a:cubicBezTo>
                    <a:pt x="10830" y="15604"/>
                    <a:pt x="73001" y="-3984"/>
                    <a:pt x="91228" y="705"/>
                  </a:cubicBezTo>
                  <a:cubicBezTo>
                    <a:pt x="109456" y="5394"/>
                    <a:pt x="120195" y="43740"/>
                    <a:pt x="111195" y="61060"/>
                  </a:cubicBezTo>
                  <a:cubicBezTo>
                    <a:pt x="102195" y="78380"/>
                    <a:pt x="55455" y="109313"/>
                    <a:pt x="37227" y="104624"/>
                  </a:cubicBezTo>
                  <a:close/>
                </a:path>
              </a:pathLst>
            </a:custGeom>
            <a:solidFill>
              <a:srgbClr val="434343">
                <a:alpha val="13020"/>
              </a:srgbClr>
            </a:solidFill>
            <a:ln>
              <a:noFill/>
            </a:ln>
          </p:spPr>
        </p:sp>
        <p:grpSp>
          <p:nvGrpSpPr>
            <p:cNvPr id="731" name="Google Shape;731;p45"/>
            <p:cNvGrpSpPr/>
            <p:nvPr/>
          </p:nvGrpSpPr>
          <p:grpSpPr>
            <a:xfrm>
              <a:off x="1468136" y="942366"/>
              <a:ext cx="2343800" cy="3666723"/>
              <a:chOff x="1411412" y="919676"/>
              <a:chExt cx="2343800" cy="3666723"/>
            </a:xfrm>
          </p:grpSpPr>
          <p:sp>
            <p:nvSpPr>
              <p:cNvPr id="732" name="Google Shape;732;p45"/>
              <p:cNvSpPr/>
              <p:nvPr/>
            </p:nvSpPr>
            <p:spPr>
              <a:xfrm>
                <a:off x="2250517" y="3299775"/>
                <a:ext cx="1196711" cy="931708"/>
              </a:xfrm>
              <a:custGeom>
                <a:rect b="b" l="l" r="r" t="t"/>
                <a:pathLst>
                  <a:path extrusionOk="0" h="23096" w="29663">
                    <a:moveTo>
                      <a:pt x="1" y="0"/>
                    </a:moveTo>
                    <a:lnTo>
                      <a:pt x="33" y="5887"/>
                    </a:lnTo>
                    <a:lnTo>
                      <a:pt x="29663" y="23096"/>
                    </a:lnTo>
                    <a:lnTo>
                      <a:pt x="29663" y="17241"/>
                    </a:lnTo>
                    <a:lnTo>
                      <a:pt x="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5"/>
              <p:cNvSpPr/>
              <p:nvPr/>
            </p:nvSpPr>
            <p:spPr>
              <a:xfrm>
                <a:off x="2250517" y="3122316"/>
                <a:ext cx="1503403" cy="872972"/>
              </a:xfrm>
              <a:custGeom>
                <a:rect b="b" l="l" r="r" t="t"/>
                <a:pathLst>
                  <a:path extrusionOk="0" h="21640" w="37265">
                    <a:moveTo>
                      <a:pt x="7635" y="0"/>
                    </a:moveTo>
                    <a:lnTo>
                      <a:pt x="1" y="4399"/>
                    </a:lnTo>
                    <a:lnTo>
                      <a:pt x="29663" y="21640"/>
                    </a:lnTo>
                    <a:lnTo>
                      <a:pt x="37264" y="17208"/>
                    </a:lnTo>
                    <a:lnTo>
                      <a:pt x="76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5"/>
              <p:cNvSpPr/>
              <p:nvPr/>
            </p:nvSpPr>
            <p:spPr>
              <a:xfrm>
                <a:off x="3447188" y="3816498"/>
                <a:ext cx="308023" cy="414984"/>
              </a:xfrm>
              <a:custGeom>
                <a:rect b="b" l="l" r="r" t="t"/>
                <a:pathLst>
                  <a:path extrusionOk="0" h="10287" w="7635">
                    <a:moveTo>
                      <a:pt x="7602" y="0"/>
                    </a:moveTo>
                    <a:lnTo>
                      <a:pt x="1" y="4432"/>
                    </a:lnTo>
                    <a:lnTo>
                      <a:pt x="1" y="10287"/>
                    </a:lnTo>
                    <a:lnTo>
                      <a:pt x="7634" y="5888"/>
                    </a:lnTo>
                    <a:lnTo>
                      <a:pt x="7602" y="0"/>
                    </a:lnTo>
                    <a:close/>
                  </a:path>
                </a:pathLst>
              </a:custGeom>
              <a:solidFill>
                <a:srgbClr val="00C99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5"/>
              <p:cNvSpPr/>
              <p:nvPr/>
            </p:nvSpPr>
            <p:spPr>
              <a:xfrm>
                <a:off x="1457121" y="3654692"/>
                <a:ext cx="1196671" cy="931708"/>
              </a:xfrm>
              <a:custGeom>
                <a:rect b="b" l="l" r="r" t="t"/>
                <a:pathLst>
                  <a:path extrusionOk="0" h="23096" w="29662">
                    <a:moveTo>
                      <a:pt x="0" y="0"/>
                    </a:moveTo>
                    <a:lnTo>
                      <a:pt x="32" y="5888"/>
                    </a:lnTo>
                    <a:lnTo>
                      <a:pt x="29662" y="23096"/>
                    </a:lnTo>
                    <a:lnTo>
                      <a:pt x="29630" y="17241"/>
                    </a:lnTo>
                    <a:lnTo>
                      <a:pt x="0"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5"/>
              <p:cNvSpPr/>
              <p:nvPr/>
            </p:nvSpPr>
            <p:spPr>
              <a:xfrm>
                <a:off x="1457121" y="3477233"/>
                <a:ext cx="1503363" cy="873012"/>
              </a:xfrm>
              <a:custGeom>
                <a:rect b="b" l="l" r="r" t="t"/>
                <a:pathLst>
                  <a:path extrusionOk="0" h="21641" w="37264">
                    <a:moveTo>
                      <a:pt x="7634" y="0"/>
                    </a:moveTo>
                    <a:lnTo>
                      <a:pt x="0" y="4399"/>
                    </a:lnTo>
                    <a:lnTo>
                      <a:pt x="29630" y="21640"/>
                    </a:lnTo>
                    <a:lnTo>
                      <a:pt x="37263" y="17209"/>
                    </a:lnTo>
                    <a:lnTo>
                      <a:pt x="7634"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5"/>
              <p:cNvSpPr/>
              <p:nvPr/>
            </p:nvSpPr>
            <p:spPr>
              <a:xfrm>
                <a:off x="2652460" y="4171415"/>
                <a:ext cx="309314" cy="414984"/>
              </a:xfrm>
              <a:custGeom>
                <a:rect b="b" l="l" r="r" t="t"/>
                <a:pathLst>
                  <a:path extrusionOk="0" h="10287" w="7667">
                    <a:moveTo>
                      <a:pt x="7634" y="1"/>
                    </a:moveTo>
                    <a:lnTo>
                      <a:pt x="1" y="4432"/>
                    </a:lnTo>
                    <a:lnTo>
                      <a:pt x="33" y="10287"/>
                    </a:lnTo>
                    <a:lnTo>
                      <a:pt x="7667" y="5888"/>
                    </a:lnTo>
                    <a:lnTo>
                      <a:pt x="7634" y="1"/>
                    </a:lnTo>
                    <a:close/>
                  </a:path>
                </a:pathLst>
              </a:custGeom>
              <a:solidFill>
                <a:srgbClr val="FF45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5"/>
              <p:cNvSpPr/>
              <p:nvPr/>
            </p:nvSpPr>
            <p:spPr>
              <a:xfrm>
                <a:off x="2172251" y="3214938"/>
                <a:ext cx="1196671" cy="931748"/>
              </a:xfrm>
              <a:custGeom>
                <a:rect b="b" l="l" r="r" t="t"/>
                <a:pathLst>
                  <a:path extrusionOk="0" h="23097" w="29662">
                    <a:moveTo>
                      <a:pt x="29662" y="1"/>
                    </a:moveTo>
                    <a:lnTo>
                      <a:pt x="32" y="17209"/>
                    </a:lnTo>
                    <a:lnTo>
                      <a:pt x="0" y="23096"/>
                    </a:lnTo>
                    <a:lnTo>
                      <a:pt x="0" y="23096"/>
                    </a:lnTo>
                    <a:lnTo>
                      <a:pt x="29662" y="5888"/>
                    </a:lnTo>
                    <a:lnTo>
                      <a:pt x="29662" y="1"/>
                    </a:lnTo>
                    <a:close/>
                  </a:path>
                </a:pathLst>
              </a:custGeom>
              <a:solidFill>
                <a:srgbClr val="00C99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5"/>
              <p:cNvSpPr/>
              <p:nvPr/>
            </p:nvSpPr>
            <p:spPr>
              <a:xfrm>
                <a:off x="1865559" y="3037480"/>
                <a:ext cx="1503363" cy="871721"/>
              </a:xfrm>
              <a:custGeom>
                <a:rect b="b" l="l" r="r" t="t"/>
                <a:pathLst>
                  <a:path extrusionOk="0" h="21609" w="37264">
                    <a:moveTo>
                      <a:pt x="29662" y="1"/>
                    </a:moveTo>
                    <a:lnTo>
                      <a:pt x="1" y="17209"/>
                    </a:lnTo>
                    <a:lnTo>
                      <a:pt x="7634" y="21608"/>
                    </a:lnTo>
                    <a:lnTo>
                      <a:pt x="37264" y="4400"/>
                    </a:lnTo>
                    <a:lnTo>
                      <a:pt x="2966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5"/>
              <p:cNvSpPr/>
              <p:nvPr/>
            </p:nvSpPr>
            <p:spPr>
              <a:xfrm>
                <a:off x="1865559" y="3731662"/>
                <a:ext cx="308023" cy="415025"/>
              </a:xfrm>
              <a:custGeom>
                <a:rect b="b" l="l" r="r" t="t"/>
                <a:pathLst>
                  <a:path extrusionOk="0" h="10288" w="7635">
                    <a:moveTo>
                      <a:pt x="1" y="1"/>
                    </a:moveTo>
                    <a:lnTo>
                      <a:pt x="1" y="5888"/>
                    </a:lnTo>
                    <a:lnTo>
                      <a:pt x="7602" y="10287"/>
                    </a:lnTo>
                    <a:lnTo>
                      <a:pt x="7634" y="4400"/>
                    </a:lnTo>
                    <a:lnTo>
                      <a:pt x="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5"/>
              <p:cNvSpPr/>
              <p:nvPr/>
            </p:nvSpPr>
            <p:spPr>
              <a:xfrm>
                <a:off x="2519367" y="3431568"/>
                <a:ext cx="1195380" cy="931708"/>
              </a:xfrm>
              <a:custGeom>
                <a:rect b="b" l="l" r="r" t="t"/>
                <a:pathLst>
                  <a:path extrusionOk="0" h="23096" w="29630">
                    <a:moveTo>
                      <a:pt x="29630" y="0"/>
                    </a:moveTo>
                    <a:lnTo>
                      <a:pt x="0" y="17241"/>
                    </a:lnTo>
                    <a:lnTo>
                      <a:pt x="0" y="23096"/>
                    </a:lnTo>
                    <a:lnTo>
                      <a:pt x="29630" y="5887"/>
                    </a:lnTo>
                    <a:lnTo>
                      <a:pt x="29630" y="0"/>
                    </a:lnTo>
                    <a:close/>
                  </a:path>
                </a:pathLst>
              </a:custGeom>
              <a:solidFill>
                <a:srgbClr val="54229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5"/>
              <p:cNvSpPr/>
              <p:nvPr/>
            </p:nvSpPr>
            <p:spPr>
              <a:xfrm>
                <a:off x="2211384" y="3254109"/>
                <a:ext cx="1503363" cy="872972"/>
              </a:xfrm>
              <a:custGeom>
                <a:rect b="b" l="l" r="r" t="t"/>
                <a:pathLst>
                  <a:path extrusionOk="0" h="21640" w="37264">
                    <a:moveTo>
                      <a:pt x="29662" y="0"/>
                    </a:moveTo>
                    <a:lnTo>
                      <a:pt x="0" y="17208"/>
                    </a:lnTo>
                    <a:lnTo>
                      <a:pt x="7634" y="21640"/>
                    </a:lnTo>
                    <a:lnTo>
                      <a:pt x="37264" y="4399"/>
                    </a:lnTo>
                    <a:lnTo>
                      <a:pt x="29662"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5"/>
              <p:cNvSpPr/>
              <p:nvPr/>
            </p:nvSpPr>
            <p:spPr>
              <a:xfrm>
                <a:off x="2211384" y="3948291"/>
                <a:ext cx="308023" cy="414984"/>
              </a:xfrm>
              <a:custGeom>
                <a:rect b="b" l="l" r="r" t="t"/>
                <a:pathLst>
                  <a:path extrusionOk="0" h="10287" w="7635">
                    <a:moveTo>
                      <a:pt x="0" y="0"/>
                    </a:moveTo>
                    <a:lnTo>
                      <a:pt x="0" y="5888"/>
                    </a:lnTo>
                    <a:lnTo>
                      <a:pt x="7634" y="10287"/>
                    </a:lnTo>
                    <a:lnTo>
                      <a:pt x="7634" y="4432"/>
                    </a:lnTo>
                    <a:lnTo>
                      <a:pt x="0"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5"/>
              <p:cNvSpPr/>
              <p:nvPr/>
            </p:nvSpPr>
            <p:spPr>
              <a:xfrm>
                <a:off x="2127873" y="2832630"/>
                <a:ext cx="1196711" cy="931708"/>
              </a:xfrm>
              <a:custGeom>
                <a:rect b="b" l="l" r="r" t="t"/>
                <a:pathLst>
                  <a:path extrusionOk="0" h="23096" w="29663">
                    <a:moveTo>
                      <a:pt x="0" y="0"/>
                    </a:moveTo>
                    <a:lnTo>
                      <a:pt x="33" y="5887"/>
                    </a:lnTo>
                    <a:lnTo>
                      <a:pt x="29662" y="23096"/>
                    </a:lnTo>
                    <a:lnTo>
                      <a:pt x="29662" y="17241"/>
                    </a:lnTo>
                    <a:lnTo>
                      <a:pt x="0"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5"/>
              <p:cNvSpPr/>
              <p:nvPr/>
            </p:nvSpPr>
            <p:spPr>
              <a:xfrm>
                <a:off x="2127873" y="2655131"/>
                <a:ext cx="1504654" cy="873012"/>
              </a:xfrm>
              <a:custGeom>
                <a:rect b="b" l="l" r="r" t="t"/>
                <a:pathLst>
                  <a:path extrusionOk="0" h="21641" w="37296">
                    <a:moveTo>
                      <a:pt x="7634" y="1"/>
                    </a:moveTo>
                    <a:lnTo>
                      <a:pt x="0" y="4400"/>
                    </a:lnTo>
                    <a:lnTo>
                      <a:pt x="29662" y="21641"/>
                    </a:lnTo>
                    <a:lnTo>
                      <a:pt x="37296" y="17209"/>
                    </a:lnTo>
                    <a:lnTo>
                      <a:pt x="7634"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5"/>
              <p:cNvSpPr/>
              <p:nvPr/>
            </p:nvSpPr>
            <p:spPr>
              <a:xfrm>
                <a:off x="3324544" y="3349354"/>
                <a:ext cx="307983" cy="414984"/>
              </a:xfrm>
              <a:custGeom>
                <a:rect b="b" l="l" r="r" t="t"/>
                <a:pathLst>
                  <a:path extrusionOk="0" h="10287" w="7634">
                    <a:moveTo>
                      <a:pt x="7634" y="0"/>
                    </a:moveTo>
                    <a:lnTo>
                      <a:pt x="0" y="4432"/>
                    </a:lnTo>
                    <a:lnTo>
                      <a:pt x="0" y="10287"/>
                    </a:lnTo>
                    <a:lnTo>
                      <a:pt x="7634" y="5887"/>
                    </a:lnTo>
                    <a:lnTo>
                      <a:pt x="7634" y="0"/>
                    </a:lnTo>
                    <a:close/>
                  </a:path>
                </a:pathLst>
              </a:custGeom>
              <a:solidFill>
                <a:srgbClr val="FAAC2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5"/>
              <p:cNvSpPr/>
              <p:nvPr/>
            </p:nvSpPr>
            <p:spPr>
              <a:xfrm>
                <a:off x="1813354" y="3015293"/>
                <a:ext cx="1196711" cy="931748"/>
              </a:xfrm>
              <a:custGeom>
                <a:rect b="b" l="l" r="r" t="t"/>
                <a:pathLst>
                  <a:path extrusionOk="0" h="23097" w="29663">
                    <a:moveTo>
                      <a:pt x="1" y="1"/>
                    </a:moveTo>
                    <a:lnTo>
                      <a:pt x="1" y="5888"/>
                    </a:lnTo>
                    <a:lnTo>
                      <a:pt x="29663" y="23096"/>
                    </a:lnTo>
                    <a:lnTo>
                      <a:pt x="29630" y="17209"/>
                    </a:lnTo>
                    <a:lnTo>
                      <a:pt x="1"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5"/>
              <p:cNvSpPr/>
              <p:nvPr/>
            </p:nvSpPr>
            <p:spPr>
              <a:xfrm>
                <a:off x="1813354" y="2837834"/>
                <a:ext cx="1503403" cy="871721"/>
              </a:xfrm>
              <a:custGeom>
                <a:rect b="b" l="l" r="r" t="t"/>
                <a:pathLst>
                  <a:path extrusionOk="0" h="21609" w="37265">
                    <a:moveTo>
                      <a:pt x="7635" y="1"/>
                    </a:moveTo>
                    <a:lnTo>
                      <a:pt x="1" y="4400"/>
                    </a:lnTo>
                    <a:lnTo>
                      <a:pt x="29630" y="21608"/>
                    </a:lnTo>
                    <a:lnTo>
                      <a:pt x="37264" y="17209"/>
                    </a:lnTo>
                    <a:lnTo>
                      <a:pt x="7635"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5"/>
              <p:cNvSpPr/>
              <p:nvPr/>
            </p:nvSpPr>
            <p:spPr>
              <a:xfrm>
                <a:off x="3008734" y="3532016"/>
                <a:ext cx="309306" cy="415018"/>
              </a:xfrm>
              <a:custGeom>
                <a:rect b="b" l="l" r="r" t="t"/>
                <a:pathLst>
                  <a:path extrusionOk="0" h="10288" w="7667">
                    <a:moveTo>
                      <a:pt x="7634" y="1"/>
                    </a:moveTo>
                    <a:lnTo>
                      <a:pt x="0" y="4400"/>
                    </a:lnTo>
                    <a:lnTo>
                      <a:pt x="33" y="10287"/>
                    </a:lnTo>
                    <a:lnTo>
                      <a:pt x="7666" y="5888"/>
                    </a:lnTo>
                    <a:lnTo>
                      <a:pt x="7634" y="1"/>
                    </a:lnTo>
                    <a:close/>
                  </a:path>
                </a:pathLst>
              </a:custGeom>
              <a:solidFill>
                <a:srgbClr val="6A59F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5"/>
              <p:cNvSpPr/>
              <p:nvPr/>
            </p:nvSpPr>
            <p:spPr>
              <a:xfrm>
                <a:off x="1492341" y="3199286"/>
                <a:ext cx="1196711" cy="931708"/>
              </a:xfrm>
              <a:custGeom>
                <a:rect b="b" l="l" r="r" t="t"/>
                <a:pathLst>
                  <a:path extrusionOk="0" h="23096" w="29663">
                    <a:moveTo>
                      <a:pt x="0" y="1"/>
                    </a:moveTo>
                    <a:lnTo>
                      <a:pt x="33" y="5855"/>
                    </a:lnTo>
                    <a:lnTo>
                      <a:pt x="29662" y="23096"/>
                    </a:lnTo>
                    <a:lnTo>
                      <a:pt x="29662" y="17209"/>
                    </a:lnTo>
                    <a:lnTo>
                      <a:pt x="0"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5"/>
              <p:cNvSpPr/>
              <p:nvPr/>
            </p:nvSpPr>
            <p:spPr>
              <a:xfrm>
                <a:off x="1492341" y="3021828"/>
                <a:ext cx="1504694" cy="871681"/>
              </a:xfrm>
              <a:custGeom>
                <a:rect b="b" l="l" r="r" t="t"/>
                <a:pathLst>
                  <a:path extrusionOk="0" h="21608" w="37297">
                    <a:moveTo>
                      <a:pt x="7634" y="0"/>
                    </a:moveTo>
                    <a:lnTo>
                      <a:pt x="0" y="4400"/>
                    </a:lnTo>
                    <a:lnTo>
                      <a:pt x="29662" y="21608"/>
                    </a:lnTo>
                    <a:lnTo>
                      <a:pt x="37296" y="17209"/>
                    </a:lnTo>
                    <a:lnTo>
                      <a:pt x="7634"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5"/>
              <p:cNvSpPr/>
              <p:nvPr/>
            </p:nvSpPr>
            <p:spPr>
              <a:xfrm>
                <a:off x="2689012" y="3716010"/>
                <a:ext cx="308015" cy="414978"/>
              </a:xfrm>
              <a:custGeom>
                <a:rect b="b" l="l" r="r" t="t"/>
                <a:pathLst>
                  <a:path extrusionOk="0" h="10287" w="7635">
                    <a:moveTo>
                      <a:pt x="7634" y="1"/>
                    </a:moveTo>
                    <a:lnTo>
                      <a:pt x="0" y="4400"/>
                    </a:lnTo>
                    <a:lnTo>
                      <a:pt x="0" y="10287"/>
                    </a:lnTo>
                    <a:lnTo>
                      <a:pt x="7634" y="5888"/>
                    </a:lnTo>
                    <a:lnTo>
                      <a:pt x="7634" y="1"/>
                    </a:lnTo>
                    <a:close/>
                  </a:path>
                </a:pathLst>
              </a:custGeom>
              <a:solidFill>
                <a:srgbClr val="FAAC2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5"/>
              <p:cNvSpPr/>
              <p:nvPr/>
            </p:nvSpPr>
            <p:spPr>
              <a:xfrm>
                <a:off x="1719394" y="2520757"/>
                <a:ext cx="1196711" cy="931708"/>
              </a:xfrm>
              <a:custGeom>
                <a:rect b="b" l="l" r="r" t="t"/>
                <a:pathLst>
                  <a:path extrusionOk="0" h="23096" w="29663">
                    <a:moveTo>
                      <a:pt x="29663" y="0"/>
                    </a:moveTo>
                    <a:lnTo>
                      <a:pt x="33" y="17209"/>
                    </a:lnTo>
                    <a:lnTo>
                      <a:pt x="1" y="23096"/>
                    </a:lnTo>
                    <a:lnTo>
                      <a:pt x="1" y="23096"/>
                    </a:lnTo>
                    <a:lnTo>
                      <a:pt x="29630" y="5887"/>
                    </a:lnTo>
                    <a:lnTo>
                      <a:pt x="29663" y="0"/>
                    </a:lnTo>
                    <a:close/>
                  </a:path>
                </a:pathLst>
              </a:custGeom>
              <a:solidFill>
                <a:srgbClr val="33B4F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5"/>
              <p:cNvSpPr/>
              <p:nvPr/>
            </p:nvSpPr>
            <p:spPr>
              <a:xfrm>
                <a:off x="1412743" y="2343298"/>
                <a:ext cx="1503363" cy="871681"/>
              </a:xfrm>
              <a:custGeom>
                <a:rect b="b" l="l" r="r" t="t"/>
                <a:pathLst>
                  <a:path extrusionOk="0" h="21608" w="37264">
                    <a:moveTo>
                      <a:pt x="29630" y="0"/>
                    </a:moveTo>
                    <a:lnTo>
                      <a:pt x="0" y="17209"/>
                    </a:lnTo>
                    <a:lnTo>
                      <a:pt x="7634" y="21608"/>
                    </a:lnTo>
                    <a:lnTo>
                      <a:pt x="37264" y="4399"/>
                    </a:lnTo>
                    <a:lnTo>
                      <a:pt x="29630" y="0"/>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5"/>
              <p:cNvSpPr/>
              <p:nvPr/>
            </p:nvSpPr>
            <p:spPr>
              <a:xfrm>
                <a:off x="1411412" y="3037480"/>
                <a:ext cx="309354" cy="414984"/>
              </a:xfrm>
              <a:custGeom>
                <a:rect b="b" l="l" r="r" t="t"/>
                <a:pathLst>
                  <a:path extrusionOk="0" h="10287" w="7668">
                    <a:moveTo>
                      <a:pt x="33" y="1"/>
                    </a:moveTo>
                    <a:lnTo>
                      <a:pt x="1" y="5888"/>
                    </a:lnTo>
                    <a:lnTo>
                      <a:pt x="7635" y="10287"/>
                    </a:lnTo>
                    <a:lnTo>
                      <a:pt x="7667" y="4400"/>
                    </a:lnTo>
                    <a:lnTo>
                      <a:pt x="33"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5"/>
              <p:cNvSpPr/>
              <p:nvPr/>
            </p:nvSpPr>
            <p:spPr>
              <a:xfrm>
                <a:off x="2435856" y="3019206"/>
                <a:ext cx="1196671" cy="931748"/>
              </a:xfrm>
              <a:custGeom>
                <a:rect b="b" l="l" r="r" t="t"/>
                <a:pathLst>
                  <a:path extrusionOk="0" h="23097" w="29662">
                    <a:moveTo>
                      <a:pt x="29662" y="1"/>
                    </a:moveTo>
                    <a:lnTo>
                      <a:pt x="0" y="17209"/>
                    </a:lnTo>
                    <a:lnTo>
                      <a:pt x="0" y="23096"/>
                    </a:lnTo>
                    <a:lnTo>
                      <a:pt x="29630" y="5888"/>
                    </a:lnTo>
                    <a:lnTo>
                      <a:pt x="29662" y="1"/>
                    </a:lnTo>
                    <a:close/>
                  </a:path>
                </a:pathLst>
              </a:custGeom>
              <a:solidFill>
                <a:srgbClr val="33B4F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5"/>
              <p:cNvSpPr/>
              <p:nvPr/>
            </p:nvSpPr>
            <p:spPr>
              <a:xfrm>
                <a:off x="2129164" y="2841747"/>
                <a:ext cx="1503363" cy="871721"/>
              </a:xfrm>
              <a:custGeom>
                <a:rect b="b" l="l" r="r" t="t"/>
                <a:pathLst>
                  <a:path extrusionOk="0" h="21609" w="37264">
                    <a:moveTo>
                      <a:pt x="29630" y="1"/>
                    </a:moveTo>
                    <a:lnTo>
                      <a:pt x="1" y="17209"/>
                    </a:lnTo>
                    <a:lnTo>
                      <a:pt x="7602" y="21608"/>
                    </a:lnTo>
                    <a:lnTo>
                      <a:pt x="37264" y="4400"/>
                    </a:lnTo>
                    <a:lnTo>
                      <a:pt x="29630"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5"/>
              <p:cNvSpPr/>
              <p:nvPr/>
            </p:nvSpPr>
            <p:spPr>
              <a:xfrm>
                <a:off x="2127873" y="3535929"/>
                <a:ext cx="308023" cy="415025"/>
              </a:xfrm>
              <a:custGeom>
                <a:rect b="b" l="l" r="r" t="t"/>
                <a:pathLst>
                  <a:path extrusionOk="0" h="10288" w="7635">
                    <a:moveTo>
                      <a:pt x="33" y="1"/>
                    </a:moveTo>
                    <a:lnTo>
                      <a:pt x="0" y="5888"/>
                    </a:lnTo>
                    <a:lnTo>
                      <a:pt x="7634" y="10287"/>
                    </a:lnTo>
                    <a:lnTo>
                      <a:pt x="7634" y="4400"/>
                    </a:lnTo>
                    <a:lnTo>
                      <a:pt x="33"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5"/>
              <p:cNvSpPr/>
              <p:nvPr/>
            </p:nvSpPr>
            <p:spPr>
              <a:xfrm>
                <a:off x="2148731" y="2401994"/>
                <a:ext cx="1196711" cy="931748"/>
              </a:xfrm>
              <a:custGeom>
                <a:rect b="b" l="l" r="r" t="t"/>
                <a:pathLst>
                  <a:path extrusionOk="0" h="23097" w="29663">
                    <a:moveTo>
                      <a:pt x="1" y="1"/>
                    </a:moveTo>
                    <a:lnTo>
                      <a:pt x="33" y="5888"/>
                    </a:lnTo>
                    <a:lnTo>
                      <a:pt x="29663" y="23096"/>
                    </a:lnTo>
                    <a:lnTo>
                      <a:pt x="29663" y="17209"/>
                    </a:lnTo>
                    <a:lnTo>
                      <a:pt x="1"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5"/>
              <p:cNvSpPr/>
              <p:nvPr/>
            </p:nvSpPr>
            <p:spPr>
              <a:xfrm>
                <a:off x="2148731" y="2224535"/>
                <a:ext cx="1504694" cy="871721"/>
              </a:xfrm>
              <a:custGeom>
                <a:rect b="b" l="l" r="r" t="t"/>
                <a:pathLst>
                  <a:path extrusionOk="0" h="21609" w="37297">
                    <a:moveTo>
                      <a:pt x="7635" y="1"/>
                    </a:moveTo>
                    <a:lnTo>
                      <a:pt x="1" y="4400"/>
                    </a:lnTo>
                    <a:lnTo>
                      <a:pt x="29663" y="21608"/>
                    </a:lnTo>
                    <a:lnTo>
                      <a:pt x="37296" y="17209"/>
                    </a:lnTo>
                    <a:lnTo>
                      <a:pt x="7635"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5"/>
              <p:cNvSpPr/>
              <p:nvPr/>
            </p:nvSpPr>
            <p:spPr>
              <a:xfrm>
                <a:off x="3345401" y="2918717"/>
                <a:ext cx="308023" cy="415025"/>
              </a:xfrm>
              <a:custGeom>
                <a:rect b="b" l="l" r="r" t="t"/>
                <a:pathLst>
                  <a:path extrusionOk="0" h="10288" w="7635">
                    <a:moveTo>
                      <a:pt x="7634" y="1"/>
                    </a:moveTo>
                    <a:lnTo>
                      <a:pt x="1" y="4400"/>
                    </a:lnTo>
                    <a:lnTo>
                      <a:pt x="1" y="10287"/>
                    </a:lnTo>
                    <a:lnTo>
                      <a:pt x="7634" y="5888"/>
                    </a:lnTo>
                    <a:lnTo>
                      <a:pt x="7634" y="1"/>
                    </a:lnTo>
                    <a:close/>
                  </a:path>
                </a:pathLst>
              </a:custGeom>
              <a:solidFill>
                <a:srgbClr val="54229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5"/>
              <p:cNvSpPr/>
              <p:nvPr/>
            </p:nvSpPr>
            <p:spPr>
              <a:xfrm>
                <a:off x="1818599" y="2576870"/>
                <a:ext cx="1196671" cy="931708"/>
              </a:xfrm>
              <a:custGeom>
                <a:rect b="b" l="l" r="r" t="t"/>
                <a:pathLst>
                  <a:path extrusionOk="0" h="23096" w="29662">
                    <a:moveTo>
                      <a:pt x="0" y="0"/>
                    </a:moveTo>
                    <a:lnTo>
                      <a:pt x="32" y="5855"/>
                    </a:lnTo>
                    <a:lnTo>
                      <a:pt x="29662" y="23096"/>
                    </a:lnTo>
                    <a:lnTo>
                      <a:pt x="29662" y="17209"/>
                    </a:lnTo>
                    <a:lnTo>
                      <a:pt x="0" y="0"/>
                    </a:lnTo>
                    <a:close/>
                  </a:path>
                </a:pathLst>
              </a:custGeom>
              <a:solidFill>
                <a:srgbClr val="9BB3E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5"/>
              <p:cNvSpPr/>
              <p:nvPr/>
            </p:nvSpPr>
            <p:spPr>
              <a:xfrm>
                <a:off x="1818599" y="2398081"/>
                <a:ext cx="1503363" cy="873012"/>
              </a:xfrm>
              <a:custGeom>
                <a:rect b="b" l="l" r="r" t="t"/>
                <a:pathLst>
                  <a:path extrusionOk="0" h="21641" w="37264">
                    <a:moveTo>
                      <a:pt x="7634" y="1"/>
                    </a:moveTo>
                    <a:lnTo>
                      <a:pt x="0" y="4432"/>
                    </a:lnTo>
                    <a:lnTo>
                      <a:pt x="29662" y="21641"/>
                    </a:lnTo>
                    <a:lnTo>
                      <a:pt x="37263" y="17241"/>
                    </a:lnTo>
                    <a:lnTo>
                      <a:pt x="7634"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5"/>
              <p:cNvSpPr/>
              <p:nvPr/>
            </p:nvSpPr>
            <p:spPr>
              <a:xfrm>
                <a:off x="3015230" y="3093594"/>
                <a:ext cx="308023" cy="414984"/>
              </a:xfrm>
              <a:custGeom>
                <a:rect b="b" l="l" r="r" t="t"/>
                <a:pathLst>
                  <a:path extrusionOk="0" h="10287" w="7635">
                    <a:moveTo>
                      <a:pt x="7602" y="0"/>
                    </a:moveTo>
                    <a:lnTo>
                      <a:pt x="1" y="4400"/>
                    </a:lnTo>
                    <a:lnTo>
                      <a:pt x="1" y="10287"/>
                    </a:lnTo>
                    <a:lnTo>
                      <a:pt x="7635" y="5888"/>
                    </a:lnTo>
                    <a:lnTo>
                      <a:pt x="7602" y="0"/>
                    </a:lnTo>
                    <a:close/>
                  </a:path>
                </a:pathLst>
              </a:custGeom>
              <a:solidFill>
                <a:srgbClr val="33B4F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5"/>
              <p:cNvSpPr/>
              <p:nvPr/>
            </p:nvSpPr>
            <p:spPr>
              <a:xfrm>
                <a:off x="1498876" y="2777807"/>
                <a:ext cx="1196711" cy="931748"/>
              </a:xfrm>
              <a:custGeom>
                <a:rect b="b" l="l" r="r" t="t"/>
                <a:pathLst>
                  <a:path extrusionOk="0" h="23097" w="29663">
                    <a:moveTo>
                      <a:pt x="0" y="1"/>
                    </a:moveTo>
                    <a:lnTo>
                      <a:pt x="0" y="5888"/>
                    </a:lnTo>
                    <a:lnTo>
                      <a:pt x="29662" y="23096"/>
                    </a:lnTo>
                    <a:lnTo>
                      <a:pt x="29630" y="17241"/>
                    </a:lnTo>
                    <a:lnTo>
                      <a:pt x="0"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5"/>
              <p:cNvSpPr/>
              <p:nvPr/>
            </p:nvSpPr>
            <p:spPr>
              <a:xfrm>
                <a:off x="1498876" y="2600349"/>
                <a:ext cx="1503363" cy="873012"/>
              </a:xfrm>
              <a:custGeom>
                <a:rect b="b" l="l" r="r" t="t"/>
                <a:pathLst>
                  <a:path extrusionOk="0" h="21641" w="37264">
                    <a:moveTo>
                      <a:pt x="7634" y="0"/>
                    </a:moveTo>
                    <a:lnTo>
                      <a:pt x="0" y="4400"/>
                    </a:lnTo>
                    <a:lnTo>
                      <a:pt x="29630" y="21640"/>
                    </a:lnTo>
                    <a:lnTo>
                      <a:pt x="37263" y="17209"/>
                    </a:lnTo>
                    <a:lnTo>
                      <a:pt x="7634"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5"/>
              <p:cNvSpPr/>
              <p:nvPr/>
            </p:nvSpPr>
            <p:spPr>
              <a:xfrm>
                <a:off x="2694216" y="3294531"/>
                <a:ext cx="309314" cy="415025"/>
              </a:xfrm>
              <a:custGeom>
                <a:rect b="b" l="l" r="r" t="t"/>
                <a:pathLst>
                  <a:path extrusionOk="0" h="10288" w="7667">
                    <a:moveTo>
                      <a:pt x="7634" y="1"/>
                    </a:moveTo>
                    <a:lnTo>
                      <a:pt x="1" y="4432"/>
                    </a:lnTo>
                    <a:lnTo>
                      <a:pt x="33" y="10287"/>
                    </a:lnTo>
                    <a:lnTo>
                      <a:pt x="7667" y="5888"/>
                    </a:lnTo>
                    <a:lnTo>
                      <a:pt x="7634" y="1"/>
                    </a:lnTo>
                    <a:close/>
                  </a:path>
                </a:pathLst>
              </a:custGeom>
              <a:solidFill>
                <a:srgbClr val="54229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5"/>
              <p:cNvSpPr/>
              <p:nvPr/>
            </p:nvSpPr>
            <p:spPr>
              <a:xfrm>
                <a:off x="1748119" y="2176247"/>
                <a:ext cx="1196711" cy="933039"/>
              </a:xfrm>
              <a:custGeom>
                <a:rect b="b" l="l" r="r" t="t"/>
                <a:pathLst>
                  <a:path extrusionOk="0" h="23129" w="29663">
                    <a:moveTo>
                      <a:pt x="29662" y="1"/>
                    </a:moveTo>
                    <a:lnTo>
                      <a:pt x="0" y="17242"/>
                    </a:lnTo>
                    <a:lnTo>
                      <a:pt x="0" y="23129"/>
                    </a:lnTo>
                    <a:lnTo>
                      <a:pt x="29630" y="5888"/>
                    </a:lnTo>
                    <a:lnTo>
                      <a:pt x="29662" y="1"/>
                    </a:lnTo>
                    <a:close/>
                  </a:path>
                </a:pathLst>
              </a:custGeom>
              <a:solidFill>
                <a:srgbClr val="54229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5"/>
              <p:cNvSpPr/>
              <p:nvPr/>
            </p:nvSpPr>
            <p:spPr>
              <a:xfrm>
                <a:off x="1440136" y="1998789"/>
                <a:ext cx="1504694" cy="873012"/>
              </a:xfrm>
              <a:custGeom>
                <a:rect b="b" l="l" r="r" t="t"/>
                <a:pathLst>
                  <a:path extrusionOk="0" h="21641" w="37297">
                    <a:moveTo>
                      <a:pt x="29662" y="1"/>
                    </a:moveTo>
                    <a:lnTo>
                      <a:pt x="1" y="17241"/>
                    </a:lnTo>
                    <a:lnTo>
                      <a:pt x="7634" y="21641"/>
                    </a:lnTo>
                    <a:lnTo>
                      <a:pt x="37296" y="4400"/>
                    </a:lnTo>
                    <a:lnTo>
                      <a:pt x="29662"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5"/>
              <p:cNvSpPr/>
              <p:nvPr/>
            </p:nvSpPr>
            <p:spPr>
              <a:xfrm>
                <a:off x="1440136" y="2694302"/>
                <a:ext cx="308023" cy="414984"/>
              </a:xfrm>
              <a:custGeom>
                <a:rect b="b" l="l" r="r" t="t"/>
                <a:pathLst>
                  <a:path extrusionOk="0" h="10287" w="7635">
                    <a:moveTo>
                      <a:pt x="1" y="0"/>
                    </a:moveTo>
                    <a:lnTo>
                      <a:pt x="1" y="5887"/>
                    </a:lnTo>
                    <a:lnTo>
                      <a:pt x="7634" y="10287"/>
                    </a:lnTo>
                    <a:lnTo>
                      <a:pt x="7634" y="4400"/>
                    </a:lnTo>
                    <a:lnTo>
                      <a:pt x="1"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5"/>
              <p:cNvSpPr/>
              <p:nvPr/>
            </p:nvSpPr>
            <p:spPr>
              <a:xfrm>
                <a:off x="2062597" y="2369398"/>
                <a:ext cx="1196711" cy="932999"/>
              </a:xfrm>
              <a:custGeom>
                <a:rect b="b" l="l" r="r" t="t"/>
                <a:pathLst>
                  <a:path extrusionOk="0" h="23128" w="29663">
                    <a:moveTo>
                      <a:pt x="29663" y="0"/>
                    </a:moveTo>
                    <a:lnTo>
                      <a:pt x="33" y="17241"/>
                    </a:lnTo>
                    <a:lnTo>
                      <a:pt x="1" y="23128"/>
                    </a:lnTo>
                    <a:lnTo>
                      <a:pt x="29663" y="5887"/>
                    </a:lnTo>
                    <a:lnTo>
                      <a:pt x="29663" y="0"/>
                    </a:lnTo>
                    <a:close/>
                  </a:path>
                </a:pathLst>
              </a:custGeom>
              <a:solidFill>
                <a:srgbClr val="33B4F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5"/>
              <p:cNvSpPr/>
              <p:nvPr/>
            </p:nvSpPr>
            <p:spPr>
              <a:xfrm>
                <a:off x="1755946" y="2191900"/>
                <a:ext cx="1503363" cy="873012"/>
              </a:xfrm>
              <a:custGeom>
                <a:rect b="b" l="l" r="r" t="t"/>
                <a:pathLst>
                  <a:path extrusionOk="0" h="21641" w="37264">
                    <a:moveTo>
                      <a:pt x="29630" y="1"/>
                    </a:moveTo>
                    <a:lnTo>
                      <a:pt x="0" y="17242"/>
                    </a:lnTo>
                    <a:lnTo>
                      <a:pt x="7634" y="21641"/>
                    </a:lnTo>
                    <a:lnTo>
                      <a:pt x="37264" y="4400"/>
                    </a:lnTo>
                    <a:lnTo>
                      <a:pt x="29630"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5"/>
              <p:cNvSpPr/>
              <p:nvPr/>
            </p:nvSpPr>
            <p:spPr>
              <a:xfrm>
                <a:off x="1754655" y="2887413"/>
                <a:ext cx="309314" cy="414984"/>
              </a:xfrm>
              <a:custGeom>
                <a:rect b="b" l="l" r="r" t="t"/>
                <a:pathLst>
                  <a:path extrusionOk="0" h="10287" w="7667">
                    <a:moveTo>
                      <a:pt x="32" y="1"/>
                    </a:moveTo>
                    <a:lnTo>
                      <a:pt x="0" y="5888"/>
                    </a:lnTo>
                    <a:lnTo>
                      <a:pt x="7634" y="10287"/>
                    </a:lnTo>
                    <a:lnTo>
                      <a:pt x="7666" y="4400"/>
                    </a:lnTo>
                    <a:lnTo>
                      <a:pt x="32"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5"/>
              <p:cNvSpPr/>
              <p:nvPr/>
            </p:nvSpPr>
            <p:spPr>
              <a:xfrm>
                <a:off x="2387564" y="2557265"/>
                <a:ext cx="1196711" cy="933039"/>
              </a:xfrm>
              <a:custGeom>
                <a:rect b="b" l="l" r="r" t="t"/>
                <a:pathLst>
                  <a:path extrusionOk="0" h="23129" w="29663">
                    <a:moveTo>
                      <a:pt x="29662" y="1"/>
                    </a:moveTo>
                    <a:lnTo>
                      <a:pt x="0" y="17242"/>
                    </a:lnTo>
                    <a:lnTo>
                      <a:pt x="0" y="23129"/>
                    </a:lnTo>
                    <a:lnTo>
                      <a:pt x="29630" y="5888"/>
                    </a:lnTo>
                    <a:lnTo>
                      <a:pt x="29662" y="1"/>
                    </a:lnTo>
                    <a:close/>
                  </a:path>
                </a:pathLst>
              </a:custGeom>
              <a:solidFill>
                <a:srgbClr val="FF45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5"/>
              <p:cNvSpPr/>
              <p:nvPr/>
            </p:nvSpPr>
            <p:spPr>
              <a:xfrm>
                <a:off x="2080873" y="2379806"/>
                <a:ext cx="1503403" cy="873012"/>
              </a:xfrm>
              <a:custGeom>
                <a:rect b="b" l="l" r="r" t="t"/>
                <a:pathLst>
                  <a:path extrusionOk="0" h="21641" w="37265">
                    <a:moveTo>
                      <a:pt x="29630" y="1"/>
                    </a:moveTo>
                    <a:lnTo>
                      <a:pt x="1" y="17242"/>
                    </a:lnTo>
                    <a:lnTo>
                      <a:pt x="7602" y="21641"/>
                    </a:lnTo>
                    <a:lnTo>
                      <a:pt x="37264" y="4400"/>
                    </a:lnTo>
                    <a:lnTo>
                      <a:pt x="29630"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5"/>
              <p:cNvSpPr/>
              <p:nvPr/>
            </p:nvSpPr>
            <p:spPr>
              <a:xfrm>
                <a:off x="2079582" y="3075319"/>
                <a:ext cx="308023" cy="414984"/>
              </a:xfrm>
              <a:custGeom>
                <a:rect b="b" l="l" r="r" t="t"/>
                <a:pathLst>
                  <a:path extrusionOk="0" h="10287" w="7635">
                    <a:moveTo>
                      <a:pt x="33" y="1"/>
                    </a:moveTo>
                    <a:lnTo>
                      <a:pt x="0" y="5888"/>
                    </a:lnTo>
                    <a:lnTo>
                      <a:pt x="7634" y="10287"/>
                    </a:lnTo>
                    <a:lnTo>
                      <a:pt x="7634" y="4400"/>
                    </a:lnTo>
                    <a:lnTo>
                      <a:pt x="33"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5"/>
              <p:cNvSpPr/>
              <p:nvPr/>
            </p:nvSpPr>
            <p:spPr>
              <a:xfrm>
                <a:off x="2208762" y="2002702"/>
                <a:ext cx="1196711" cy="931748"/>
              </a:xfrm>
              <a:custGeom>
                <a:rect b="b" l="l" r="r" t="t"/>
                <a:pathLst>
                  <a:path extrusionOk="0" h="23097" w="29663">
                    <a:moveTo>
                      <a:pt x="1" y="1"/>
                    </a:moveTo>
                    <a:lnTo>
                      <a:pt x="33" y="5888"/>
                    </a:lnTo>
                    <a:lnTo>
                      <a:pt x="29663" y="23096"/>
                    </a:lnTo>
                    <a:lnTo>
                      <a:pt x="29663" y="17241"/>
                    </a:lnTo>
                    <a:lnTo>
                      <a:pt x="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5"/>
              <p:cNvSpPr/>
              <p:nvPr/>
            </p:nvSpPr>
            <p:spPr>
              <a:xfrm>
                <a:off x="2208762" y="1825243"/>
                <a:ext cx="1504694" cy="873012"/>
              </a:xfrm>
              <a:custGeom>
                <a:rect b="b" l="l" r="r" t="t"/>
                <a:pathLst>
                  <a:path extrusionOk="0" h="21641" w="37297">
                    <a:moveTo>
                      <a:pt x="7635" y="1"/>
                    </a:moveTo>
                    <a:lnTo>
                      <a:pt x="1" y="4400"/>
                    </a:lnTo>
                    <a:lnTo>
                      <a:pt x="29663" y="21640"/>
                    </a:lnTo>
                    <a:lnTo>
                      <a:pt x="37296" y="17241"/>
                    </a:lnTo>
                    <a:lnTo>
                      <a:pt x="7635"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5"/>
              <p:cNvSpPr/>
              <p:nvPr/>
            </p:nvSpPr>
            <p:spPr>
              <a:xfrm>
                <a:off x="3405433" y="2520757"/>
                <a:ext cx="308023" cy="413693"/>
              </a:xfrm>
              <a:custGeom>
                <a:rect b="b" l="l" r="r" t="t"/>
                <a:pathLst>
                  <a:path extrusionOk="0" h="10255" w="7635">
                    <a:moveTo>
                      <a:pt x="7634" y="0"/>
                    </a:moveTo>
                    <a:lnTo>
                      <a:pt x="1" y="4399"/>
                    </a:lnTo>
                    <a:lnTo>
                      <a:pt x="1" y="10254"/>
                    </a:lnTo>
                    <a:lnTo>
                      <a:pt x="7634" y="5855"/>
                    </a:lnTo>
                    <a:lnTo>
                      <a:pt x="7634" y="0"/>
                    </a:lnTo>
                    <a:close/>
                  </a:path>
                </a:pathLst>
              </a:custGeom>
              <a:solidFill>
                <a:srgbClr val="00C99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5"/>
              <p:cNvSpPr/>
              <p:nvPr/>
            </p:nvSpPr>
            <p:spPr>
              <a:xfrm>
                <a:off x="1840788" y="2177579"/>
                <a:ext cx="1196671" cy="932999"/>
              </a:xfrm>
              <a:custGeom>
                <a:rect b="b" l="l" r="r" t="t"/>
                <a:pathLst>
                  <a:path extrusionOk="0" h="23128" w="29662">
                    <a:moveTo>
                      <a:pt x="0" y="0"/>
                    </a:moveTo>
                    <a:lnTo>
                      <a:pt x="32" y="5887"/>
                    </a:lnTo>
                    <a:lnTo>
                      <a:pt x="29662" y="23128"/>
                    </a:lnTo>
                    <a:lnTo>
                      <a:pt x="29662" y="17241"/>
                    </a:lnTo>
                    <a:lnTo>
                      <a:pt x="0"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5"/>
              <p:cNvSpPr/>
              <p:nvPr/>
            </p:nvSpPr>
            <p:spPr>
              <a:xfrm>
                <a:off x="1840788" y="2000080"/>
                <a:ext cx="1504654" cy="873012"/>
              </a:xfrm>
              <a:custGeom>
                <a:rect b="b" l="l" r="r" t="t"/>
                <a:pathLst>
                  <a:path extrusionOk="0" h="21641" w="37296">
                    <a:moveTo>
                      <a:pt x="7634" y="1"/>
                    </a:moveTo>
                    <a:lnTo>
                      <a:pt x="0" y="4400"/>
                    </a:lnTo>
                    <a:lnTo>
                      <a:pt x="29662" y="21641"/>
                    </a:lnTo>
                    <a:lnTo>
                      <a:pt x="37296" y="17242"/>
                    </a:lnTo>
                    <a:lnTo>
                      <a:pt x="7634"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5"/>
              <p:cNvSpPr/>
              <p:nvPr/>
            </p:nvSpPr>
            <p:spPr>
              <a:xfrm>
                <a:off x="3037419" y="2695593"/>
                <a:ext cx="308023" cy="414984"/>
              </a:xfrm>
              <a:custGeom>
                <a:rect b="b" l="l" r="r" t="t"/>
                <a:pathLst>
                  <a:path extrusionOk="0" h="10287" w="7635">
                    <a:moveTo>
                      <a:pt x="7635" y="1"/>
                    </a:moveTo>
                    <a:lnTo>
                      <a:pt x="1" y="4400"/>
                    </a:lnTo>
                    <a:lnTo>
                      <a:pt x="1" y="10287"/>
                    </a:lnTo>
                    <a:lnTo>
                      <a:pt x="7635" y="5888"/>
                    </a:lnTo>
                    <a:lnTo>
                      <a:pt x="7635" y="1"/>
                    </a:lnTo>
                    <a:close/>
                  </a:path>
                </a:pathLst>
              </a:custGeom>
              <a:solidFill>
                <a:srgbClr val="FAAC2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5"/>
              <p:cNvSpPr/>
              <p:nvPr/>
            </p:nvSpPr>
            <p:spPr>
              <a:xfrm>
                <a:off x="1457121" y="2361532"/>
                <a:ext cx="1196671" cy="933039"/>
              </a:xfrm>
              <a:custGeom>
                <a:rect b="b" l="l" r="r" t="t"/>
                <a:pathLst>
                  <a:path extrusionOk="0" h="23129" w="29662">
                    <a:moveTo>
                      <a:pt x="0" y="1"/>
                    </a:moveTo>
                    <a:lnTo>
                      <a:pt x="32" y="5888"/>
                    </a:lnTo>
                    <a:lnTo>
                      <a:pt x="29662" y="23129"/>
                    </a:lnTo>
                    <a:lnTo>
                      <a:pt x="29630" y="17242"/>
                    </a:lnTo>
                    <a:lnTo>
                      <a:pt x="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5"/>
              <p:cNvSpPr/>
              <p:nvPr/>
            </p:nvSpPr>
            <p:spPr>
              <a:xfrm>
                <a:off x="1457121" y="2184073"/>
                <a:ext cx="1503363" cy="873012"/>
              </a:xfrm>
              <a:custGeom>
                <a:rect b="b" l="l" r="r" t="t"/>
                <a:pathLst>
                  <a:path extrusionOk="0" h="21641" w="37264">
                    <a:moveTo>
                      <a:pt x="7634" y="1"/>
                    </a:moveTo>
                    <a:lnTo>
                      <a:pt x="0" y="4400"/>
                    </a:lnTo>
                    <a:lnTo>
                      <a:pt x="29630" y="21641"/>
                    </a:lnTo>
                    <a:lnTo>
                      <a:pt x="37263" y="17242"/>
                    </a:lnTo>
                    <a:lnTo>
                      <a:pt x="763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5"/>
              <p:cNvSpPr/>
              <p:nvPr/>
            </p:nvSpPr>
            <p:spPr>
              <a:xfrm>
                <a:off x="2652460" y="2879587"/>
                <a:ext cx="309314" cy="414984"/>
              </a:xfrm>
              <a:custGeom>
                <a:rect b="b" l="l" r="r" t="t"/>
                <a:pathLst>
                  <a:path extrusionOk="0" h="10287" w="7667">
                    <a:moveTo>
                      <a:pt x="7634" y="1"/>
                    </a:moveTo>
                    <a:lnTo>
                      <a:pt x="1" y="4400"/>
                    </a:lnTo>
                    <a:lnTo>
                      <a:pt x="33" y="10287"/>
                    </a:lnTo>
                    <a:lnTo>
                      <a:pt x="7667" y="5855"/>
                    </a:lnTo>
                    <a:lnTo>
                      <a:pt x="7634" y="1"/>
                    </a:lnTo>
                    <a:close/>
                  </a:path>
                </a:pathLst>
              </a:custGeom>
              <a:solidFill>
                <a:srgbClr val="00C99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5"/>
              <p:cNvSpPr/>
              <p:nvPr/>
            </p:nvSpPr>
            <p:spPr>
              <a:xfrm>
                <a:off x="1731134" y="1677798"/>
                <a:ext cx="1196711" cy="931708"/>
              </a:xfrm>
              <a:custGeom>
                <a:rect b="b" l="l" r="r" t="t"/>
                <a:pathLst>
                  <a:path extrusionOk="0" h="23096" w="29663">
                    <a:moveTo>
                      <a:pt x="29663" y="0"/>
                    </a:moveTo>
                    <a:lnTo>
                      <a:pt x="1" y="17209"/>
                    </a:lnTo>
                    <a:lnTo>
                      <a:pt x="1" y="23096"/>
                    </a:lnTo>
                    <a:lnTo>
                      <a:pt x="29630" y="5887"/>
                    </a:lnTo>
                    <a:lnTo>
                      <a:pt x="29663" y="0"/>
                    </a:lnTo>
                    <a:close/>
                  </a:path>
                </a:pathLst>
              </a:custGeom>
              <a:solidFill>
                <a:srgbClr val="6A59F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5"/>
              <p:cNvSpPr/>
              <p:nvPr/>
            </p:nvSpPr>
            <p:spPr>
              <a:xfrm>
                <a:off x="1423192" y="1500340"/>
                <a:ext cx="1504654" cy="871681"/>
              </a:xfrm>
              <a:custGeom>
                <a:rect b="b" l="l" r="r" t="t"/>
                <a:pathLst>
                  <a:path extrusionOk="0" h="21608" w="37296">
                    <a:moveTo>
                      <a:pt x="29662" y="0"/>
                    </a:moveTo>
                    <a:lnTo>
                      <a:pt x="0" y="17209"/>
                    </a:lnTo>
                    <a:lnTo>
                      <a:pt x="7634" y="21608"/>
                    </a:lnTo>
                    <a:lnTo>
                      <a:pt x="37296" y="4399"/>
                    </a:lnTo>
                    <a:lnTo>
                      <a:pt x="29662"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5"/>
              <p:cNvSpPr/>
              <p:nvPr/>
            </p:nvSpPr>
            <p:spPr>
              <a:xfrm>
                <a:off x="1423192" y="2194522"/>
                <a:ext cx="307983" cy="414984"/>
              </a:xfrm>
              <a:custGeom>
                <a:rect b="b" l="l" r="r" t="t"/>
                <a:pathLst>
                  <a:path extrusionOk="0" h="10287" w="7634">
                    <a:moveTo>
                      <a:pt x="0" y="1"/>
                    </a:moveTo>
                    <a:lnTo>
                      <a:pt x="0" y="5888"/>
                    </a:lnTo>
                    <a:lnTo>
                      <a:pt x="7634" y="10287"/>
                    </a:lnTo>
                    <a:lnTo>
                      <a:pt x="7634" y="4400"/>
                    </a:lnTo>
                    <a:lnTo>
                      <a:pt x="0"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5"/>
              <p:cNvSpPr/>
              <p:nvPr/>
            </p:nvSpPr>
            <p:spPr>
              <a:xfrm>
                <a:off x="2434524" y="2176247"/>
                <a:ext cx="1196711" cy="933039"/>
              </a:xfrm>
              <a:custGeom>
                <a:rect b="b" l="l" r="r" t="t"/>
                <a:pathLst>
                  <a:path extrusionOk="0" h="23129" w="29663">
                    <a:moveTo>
                      <a:pt x="29663" y="1"/>
                    </a:moveTo>
                    <a:lnTo>
                      <a:pt x="33" y="17242"/>
                    </a:lnTo>
                    <a:lnTo>
                      <a:pt x="1" y="23129"/>
                    </a:lnTo>
                    <a:lnTo>
                      <a:pt x="29663" y="5888"/>
                    </a:lnTo>
                    <a:lnTo>
                      <a:pt x="29663" y="1"/>
                    </a:lnTo>
                    <a:close/>
                  </a:path>
                </a:pathLst>
              </a:custGeom>
              <a:solidFill>
                <a:srgbClr val="54229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5"/>
              <p:cNvSpPr/>
              <p:nvPr/>
            </p:nvSpPr>
            <p:spPr>
              <a:xfrm>
                <a:off x="2127873" y="1998789"/>
                <a:ext cx="1503363" cy="873012"/>
              </a:xfrm>
              <a:custGeom>
                <a:rect b="b" l="l" r="r" t="t"/>
                <a:pathLst>
                  <a:path extrusionOk="0" h="21641" w="37264">
                    <a:moveTo>
                      <a:pt x="29630" y="1"/>
                    </a:moveTo>
                    <a:lnTo>
                      <a:pt x="0" y="17241"/>
                    </a:lnTo>
                    <a:lnTo>
                      <a:pt x="7634" y="21641"/>
                    </a:lnTo>
                    <a:lnTo>
                      <a:pt x="37264" y="4400"/>
                    </a:lnTo>
                    <a:lnTo>
                      <a:pt x="29630"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5"/>
              <p:cNvSpPr/>
              <p:nvPr/>
            </p:nvSpPr>
            <p:spPr>
              <a:xfrm>
                <a:off x="2126542" y="2694302"/>
                <a:ext cx="309354" cy="414984"/>
              </a:xfrm>
              <a:custGeom>
                <a:rect b="b" l="l" r="r" t="t"/>
                <a:pathLst>
                  <a:path extrusionOk="0" h="10287" w="7668">
                    <a:moveTo>
                      <a:pt x="33" y="0"/>
                    </a:moveTo>
                    <a:lnTo>
                      <a:pt x="1" y="5887"/>
                    </a:lnTo>
                    <a:lnTo>
                      <a:pt x="7635" y="10287"/>
                    </a:lnTo>
                    <a:lnTo>
                      <a:pt x="7667" y="4400"/>
                    </a:lnTo>
                    <a:lnTo>
                      <a:pt x="33"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5"/>
              <p:cNvSpPr/>
              <p:nvPr/>
            </p:nvSpPr>
            <p:spPr>
              <a:xfrm>
                <a:off x="2069133" y="1553831"/>
                <a:ext cx="1196711" cy="931708"/>
              </a:xfrm>
              <a:custGeom>
                <a:rect b="b" l="l" r="r" t="t"/>
                <a:pathLst>
                  <a:path extrusionOk="0" h="23096" w="29663">
                    <a:moveTo>
                      <a:pt x="1" y="0"/>
                    </a:moveTo>
                    <a:lnTo>
                      <a:pt x="33" y="5888"/>
                    </a:lnTo>
                    <a:lnTo>
                      <a:pt x="29663" y="23096"/>
                    </a:lnTo>
                    <a:lnTo>
                      <a:pt x="29663" y="17209"/>
                    </a:lnTo>
                    <a:lnTo>
                      <a:pt x="1" y="0"/>
                    </a:lnTo>
                    <a:close/>
                  </a:path>
                </a:pathLst>
              </a:custGeom>
              <a:solidFill>
                <a:srgbClr val="9BB3E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5"/>
              <p:cNvSpPr/>
              <p:nvPr/>
            </p:nvSpPr>
            <p:spPr>
              <a:xfrm>
                <a:off x="2069133" y="1376373"/>
                <a:ext cx="1504694" cy="871681"/>
              </a:xfrm>
              <a:custGeom>
                <a:rect b="b" l="l" r="r" t="t"/>
                <a:pathLst>
                  <a:path extrusionOk="0" h="21608" w="37297">
                    <a:moveTo>
                      <a:pt x="7634" y="0"/>
                    </a:moveTo>
                    <a:lnTo>
                      <a:pt x="1" y="4399"/>
                    </a:lnTo>
                    <a:lnTo>
                      <a:pt x="29663" y="21608"/>
                    </a:lnTo>
                    <a:lnTo>
                      <a:pt x="37296" y="17209"/>
                    </a:lnTo>
                    <a:lnTo>
                      <a:pt x="7634"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5"/>
              <p:cNvSpPr/>
              <p:nvPr/>
            </p:nvSpPr>
            <p:spPr>
              <a:xfrm>
                <a:off x="3265804" y="2070555"/>
                <a:ext cx="308023" cy="414984"/>
              </a:xfrm>
              <a:custGeom>
                <a:rect b="b" l="l" r="r" t="t"/>
                <a:pathLst>
                  <a:path extrusionOk="0" h="10287" w="7635">
                    <a:moveTo>
                      <a:pt x="7634" y="1"/>
                    </a:moveTo>
                    <a:lnTo>
                      <a:pt x="1" y="4400"/>
                    </a:lnTo>
                    <a:lnTo>
                      <a:pt x="1" y="10287"/>
                    </a:lnTo>
                    <a:lnTo>
                      <a:pt x="7634" y="5888"/>
                    </a:lnTo>
                    <a:lnTo>
                      <a:pt x="7634" y="1"/>
                    </a:lnTo>
                    <a:close/>
                  </a:path>
                </a:pathLst>
              </a:custGeom>
              <a:solidFill>
                <a:srgbClr val="6A59F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5"/>
              <p:cNvSpPr/>
              <p:nvPr/>
            </p:nvSpPr>
            <p:spPr>
              <a:xfrm>
                <a:off x="1754655" y="1733912"/>
                <a:ext cx="1196671" cy="931708"/>
              </a:xfrm>
              <a:custGeom>
                <a:rect b="b" l="l" r="r" t="t"/>
                <a:pathLst>
                  <a:path extrusionOk="0" h="23096" w="29662">
                    <a:moveTo>
                      <a:pt x="0" y="0"/>
                    </a:moveTo>
                    <a:lnTo>
                      <a:pt x="32" y="5887"/>
                    </a:lnTo>
                    <a:lnTo>
                      <a:pt x="29662" y="23096"/>
                    </a:lnTo>
                    <a:lnTo>
                      <a:pt x="29662" y="17241"/>
                    </a:lnTo>
                    <a:lnTo>
                      <a:pt x="0" y="0"/>
                    </a:lnTo>
                    <a:close/>
                  </a:path>
                </a:pathLst>
              </a:custGeom>
              <a:solidFill>
                <a:srgbClr val="9BB3E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5"/>
              <p:cNvSpPr/>
              <p:nvPr/>
            </p:nvSpPr>
            <p:spPr>
              <a:xfrm>
                <a:off x="1754655" y="1556454"/>
                <a:ext cx="1504654" cy="873012"/>
              </a:xfrm>
              <a:custGeom>
                <a:rect b="b" l="l" r="r" t="t"/>
                <a:pathLst>
                  <a:path extrusionOk="0" h="21641" w="37296">
                    <a:moveTo>
                      <a:pt x="7634" y="0"/>
                    </a:moveTo>
                    <a:lnTo>
                      <a:pt x="0" y="4399"/>
                    </a:lnTo>
                    <a:lnTo>
                      <a:pt x="29662" y="21640"/>
                    </a:lnTo>
                    <a:lnTo>
                      <a:pt x="37296" y="17209"/>
                    </a:lnTo>
                    <a:lnTo>
                      <a:pt x="763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5"/>
              <p:cNvSpPr/>
              <p:nvPr/>
            </p:nvSpPr>
            <p:spPr>
              <a:xfrm>
                <a:off x="2951285" y="2250636"/>
                <a:ext cx="308023" cy="414984"/>
              </a:xfrm>
              <a:custGeom>
                <a:rect b="b" l="l" r="r" t="t"/>
                <a:pathLst>
                  <a:path extrusionOk="0" h="10287" w="7635">
                    <a:moveTo>
                      <a:pt x="7635" y="1"/>
                    </a:moveTo>
                    <a:lnTo>
                      <a:pt x="1" y="4432"/>
                    </a:lnTo>
                    <a:lnTo>
                      <a:pt x="1" y="10287"/>
                    </a:lnTo>
                    <a:lnTo>
                      <a:pt x="7635" y="5888"/>
                    </a:lnTo>
                    <a:lnTo>
                      <a:pt x="7635" y="1"/>
                    </a:lnTo>
                    <a:close/>
                  </a:path>
                </a:pathLst>
              </a:custGeom>
              <a:solidFill>
                <a:srgbClr val="00C99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5"/>
              <p:cNvSpPr/>
              <p:nvPr/>
            </p:nvSpPr>
            <p:spPr>
              <a:xfrm>
                <a:off x="1440136" y="1913993"/>
                <a:ext cx="1196711" cy="931708"/>
              </a:xfrm>
              <a:custGeom>
                <a:rect b="b" l="l" r="r" t="t"/>
                <a:pathLst>
                  <a:path extrusionOk="0" h="23096" w="29663">
                    <a:moveTo>
                      <a:pt x="1" y="0"/>
                    </a:moveTo>
                    <a:lnTo>
                      <a:pt x="1" y="5887"/>
                    </a:lnTo>
                    <a:lnTo>
                      <a:pt x="29662" y="23096"/>
                    </a:lnTo>
                    <a:lnTo>
                      <a:pt x="29662" y="23096"/>
                    </a:lnTo>
                    <a:lnTo>
                      <a:pt x="29630" y="17241"/>
                    </a:lnTo>
                    <a:lnTo>
                      <a:pt x="1"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5"/>
              <p:cNvSpPr/>
              <p:nvPr/>
            </p:nvSpPr>
            <p:spPr>
              <a:xfrm>
                <a:off x="1440136" y="1736494"/>
                <a:ext cx="1503363" cy="873012"/>
              </a:xfrm>
              <a:custGeom>
                <a:rect b="b" l="l" r="r" t="t"/>
                <a:pathLst>
                  <a:path extrusionOk="0" h="21641" w="37264">
                    <a:moveTo>
                      <a:pt x="7634" y="1"/>
                    </a:moveTo>
                    <a:lnTo>
                      <a:pt x="1" y="4400"/>
                    </a:lnTo>
                    <a:lnTo>
                      <a:pt x="29630" y="21641"/>
                    </a:lnTo>
                    <a:lnTo>
                      <a:pt x="37264" y="17209"/>
                    </a:lnTo>
                    <a:lnTo>
                      <a:pt x="7634"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5"/>
              <p:cNvSpPr/>
              <p:nvPr/>
            </p:nvSpPr>
            <p:spPr>
              <a:xfrm>
                <a:off x="2635516" y="2430716"/>
                <a:ext cx="309314" cy="414984"/>
              </a:xfrm>
              <a:custGeom>
                <a:rect b="b" l="l" r="r" t="t"/>
                <a:pathLst>
                  <a:path extrusionOk="0" h="10287" w="7667">
                    <a:moveTo>
                      <a:pt x="7634" y="0"/>
                    </a:moveTo>
                    <a:lnTo>
                      <a:pt x="0" y="4432"/>
                    </a:lnTo>
                    <a:lnTo>
                      <a:pt x="32" y="10287"/>
                    </a:lnTo>
                    <a:lnTo>
                      <a:pt x="7666" y="5887"/>
                    </a:lnTo>
                    <a:lnTo>
                      <a:pt x="7634" y="0"/>
                    </a:lnTo>
                    <a:close/>
                  </a:path>
                </a:pathLst>
              </a:custGeom>
              <a:solidFill>
                <a:srgbClr val="FF45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5"/>
              <p:cNvSpPr/>
              <p:nvPr/>
            </p:nvSpPr>
            <p:spPr>
              <a:xfrm>
                <a:off x="1719394" y="1227597"/>
                <a:ext cx="1196711" cy="931748"/>
              </a:xfrm>
              <a:custGeom>
                <a:rect b="b" l="l" r="r" t="t"/>
                <a:pathLst>
                  <a:path extrusionOk="0" h="23097" w="29663">
                    <a:moveTo>
                      <a:pt x="29663" y="1"/>
                    </a:moveTo>
                    <a:lnTo>
                      <a:pt x="33" y="17209"/>
                    </a:lnTo>
                    <a:lnTo>
                      <a:pt x="1" y="23096"/>
                    </a:lnTo>
                    <a:lnTo>
                      <a:pt x="1" y="23096"/>
                    </a:lnTo>
                    <a:lnTo>
                      <a:pt x="29630" y="5888"/>
                    </a:lnTo>
                    <a:lnTo>
                      <a:pt x="29663" y="1"/>
                    </a:lnTo>
                    <a:close/>
                  </a:path>
                </a:pathLst>
              </a:custGeom>
              <a:solidFill>
                <a:srgbClr val="FAAC2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5"/>
              <p:cNvSpPr/>
              <p:nvPr/>
            </p:nvSpPr>
            <p:spPr>
              <a:xfrm>
                <a:off x="1412743" y="1050138"/>
                <a:ext cx="1503363" cy="871721"/>
              </a:xfrm>
              <a:custGeom>
                <a:rect b="b" l="l" r="r" t="t"/>
                <a:pathLst>
                  <a:path extrusionOk="0" h="21609" w="37264">
                    <a:moveTo>
                      <a:pt x="29630" y="1"/>
                    </a:moveTo>
                    <a:lnTo>
                      <a:pt x="0" y="17209"/>
                    </a:lnTo>
                    <a:lnTo>
                      <a:pt x="7634" y="21608"/>
                    </a:lnTo>
                    <a:lnTo>
                      <a:pt x="37264" y="4400"/>
                    </a:lnTo>
                    <a:lnTo>
                      <a:pt x="29630"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5"/>
              <p:cNvSpPr/>
              <p:nvPr/>
            </p:nvSpPr>
            <p:spPr>
              <a:xfrm>
                <a:off x="1411412" y="1744360"/>
                <a:ext cx="309354" cy="414984"/>
              </a:xfrm>
              <a:custGeom>
                <a:rect b="b" l="l" r="r" t="t"/>
                <a:pathLst>
                  <a:path extrusionOk="0" h="10287" w="7668">
                    <a:moveTo>
                      <a:pt x="33" y="0"/>
                    </a:moveTo>
                    <a:lnTo>
                      <a:pt x="1" y="5887"/>
                    </a:lnTo>
                    <a:lnTo>
                      <a:pt x="7635" y="10286"/>
                    </a:lnTo>
                    <a:lnTo>
                      <a:pt x="7667" y="4399"/>
                    </a:lnTo>
                    <a:lnTo>
                      <a:pt x="33"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5"/>
              <p:cNvSpPr/>
              <p:nvPr/>
            </p:nvSpPr>
            <p:spPr>
              <a:xfrm>
                <a:off x="2105684" y="1478152"/>
                <a:ext cx="1196711" cy="931708"/>
              </a:xfrm>
              <a:custGeom>
                <a:rect b="b" l="l" r="r" t="t"/>
                <a:pathLst>
                  <a:path extrusionOk="0" h="23096" w="29663">
                    <a:moveTo>
                      <a:pt x="29662" y="0"/>
                    </a:moveTo>
                    <a:lnTo>
                      <a:pt x="33" y="17241"/>
                    </a:lnTo>
                    <a:lnTo>
                      <a:pt x="0" y="23096"/>
                    </a:lnTo>
                    <a:lnTo>
                      <a:pt x="29662" y="5887"/>
                    </a:lnTo>
                    <a:lnTo>
                      <a:pt x="29662" y="0"/>
                    </a:lnTo>
                    <a:close/>
                  </a:path>
                </a:pathLst>
              </a:custGeom>
              <a:solidFill>
                <a:srgbClr val="00C99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5"/>
              <p:cNvSpPr/>
              <p:nvPr/>
            </p:nvSpPr>
            <p:spPr>
              <a:xfrm>
                <a:off x="1798992" y="1300694"/>
                <a:ext cx="1503403" cy="873012"/>
              </a:xfrm>
              <a:custGeom>
                <a:rect b="b" l="l" r="r" t="t"/>
                <a:pathLst>
                  <a:path extrusionOk="0" h="21641" w="37265">
                    <a:moveTo>
                      <a:pt x="29663" y="0"/>
                    </a:moveTo>
                    <a:lnTo>
                      <a:pt x="1" y="17209"/>
                    </a:lnTo>
                    <a:lnTo>
                      <a:pt x="7635" y="21640"/>
                    </a:lnTo>
                    <a:lnTo>
                      <a:pt x="37264" y="4399"/>
                    </a:lnTo>
                    <a:lnTo>
                      <a:pt x="2966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5"/>
              <p:cNvSpPr/>
              <p:nvPr/>
            </p:nvSpPr>
            <p:spPr>
              <a:xfrm>
                <a:off x="1798992" y="1994876"/>
                <a:ext cx="308023" cy="414984"/>
              </a:xfrm>
              <a:custGeom>
                <a:rect b="b" l="l" r="r" t="t"/>
                <a:pathLst>
                  <a:path extrusionOk="0" h="10287" w="7635">
                    <a:moveTo>
                      <a:pt x="1" y="1"/>
                    </a:moveTo>
                    <a:lnTo>
                      <a:pt x="1" y="5888"/>
                    </a:lnTo>
                    <a:lnTo>
                      <a:pt x="7602" y="10287"/>
                    </a:lnTo>
                    <a:lnTo>
                      <a:pt x="7635" y="4432"/>
                    </a:lnTo>
                    <a:lnTo>
                      <a:pt x="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5"/>
              <p:cNvSpPr/>
              <p:nvPr/>
            </p:nvSpPr>
            <p:spPr>
              <a:xfrm>
                <a:off x="2464540" y="1693450"/>
                <a:ext cx="1196711" cy="931708"/>
              </a:xfrm>
              <a:custGeom>
                <a:rect b="b" l="l" r="r" t="t"/>
                <a:pathLst>
                  <a:path extrusionOk="0" h="23096" w="29663">
                    <a:moveTo>
                      <a:pt x="29663" y="1"/>
                    </a:moveTo>
                    <a:lnTo>
                      <a:pt x="1" y="17241"/>
                    </a:lnTo>
                    <a:lnTo>
                      <a:pt x="1" y="23096"/>
                    </a:lnTo>
                    <a:lnTo>
                      <a:pt x="29630" y="5888"/>
                    </a:lnTo>
                    <a:lnTo>
                      <a:pt x="29663" y="1"/>
                    </a:lnTo>
                    <a:close/>
                  </a:path>
                </a:pathLst>
              </a:custGeom>
              <a:solidFill>
                <a:srgbClr val="33B4F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5"/>
              <p:cNvSpPr/>
              <p:nvPr/>
            </p:nvSpPr>
            <p:spPr>
              <a:xfrm>
                <a:off x="2157889" y="1515992"/>
                <a:ext cx="1503363" cy="873012"/>
              </a:xfrm>
              <a:custGeom>
                <a:rect b="b" l="l" r="r" t="t"/>
                <a:pathLst>
                  <a:path extrusionOk="0" h="21641" w="37264">
                    <a:moveTo>
                      <a:pt x="29630" y="0"/>
                    </a:moveTo>
                    <a:lnTo>
                      <a:pt x="0" y="17241"/>
                    </a:lnTo>
                    <a:lnTo>
                      <a:pt x="7602" y="21640"/>
                    </a:lnTo>
                    <a:lnTo>
                      <a:pt x="37264" y="4400"/>
                    </a:lnTo>
                    <a:lnTo>
                      <a:pt x="29630" y="0"/>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5"/>
              <p:cNvSpPr/>
              <p:nvPr/>
            </p:nvSpPr>
            <p:spPr>
              <a:xfrm>
                <a:off x="2156557" y="2211505"/>
                <a:ext cx="308023" cy="413653"/>
              </a:xfrm>
              <a:custGeom>
                <a:rect b="b" l="l" r="r" t="t"/>
                <a:pathLst>
                  <a:path extrusionOk="0" h="10254" w="7635">
                    <a:moveTo>
                      <a:pt x="33" y="0"/>
                    </a:moveTo>
                    <a:lnTo>
                      <a:pt x="1" y="5855"/>
                    </a:lnTo>
                    <a:lnTo>
                      <a:pt x="7635" y="10254"/>
                    </a:lnTo>
                    <a:lnTo>
                      <a:pt x="7635" y="4399"/>
                    </a:lnTo>
                    <a:lnTo>
                      <a:pt x="33" y="0"/>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5"/>
              <p:cNvSpPr/>
              <p:nvPr/>
            </p:nvSpPr>
            <p:spPr>
              <a:xfrm>
                <a:off x="2146149" y="1097135"/>
                <a:ext cx="1196671" cy="932999"/>
              </a:xfrm>
              <a:custGeom>
                <a:rect b="b" l="l" r="r" t="t"/>
                <a:pathLst>
                  <a:path extrusionOk="0" h="23128" w="29662">
                    <a:moveTo>
                      <a:pt x="0" y="0"/>
                    </a:moveTo>
                    <a:lnTo>
                      <a:pt x="0" y="5887"/>
                    </a:lnTo>
                    <a:lnTo>
                      <a:pt x="29662" y="23128"/>
                    </a:lnTo>
                    <a:lnTo>
                      <a:pt x="29662" y="23128"/>
                    </a:lnTo>
                    <a:lnTo>
                      <a:pt x="29630" y="17241"/>
                    </a:lnTo>
                    <a:lnTo>
                      <a:pt x="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5"/>
              <p:cNvSpPr/>
              <p:nvPr/>
            </p:nvSpPr>
            <p:spPr>
              <a:xfrm>
                <a:off x="2146149" y="919676"/>
                <a:ext cx="1503363" cy="872972"/>
              </a:xfrm>
              <a:custGeom>
                <a:rect b="b" l="l" r="r" t="t"/>
                <a:pathLst>
                  <a:path extrusionOk="0" h="21640" w="37264">
                    <a:moveTo>
                      <a:pt x="7634" y="0"/>
                    </a:moveTo>
                    <a:lnTo>
                      <a:pt x="0" y="4399"/>
                    </a:lnTo>
                    <a:lnTo>
                      <a:pt x="29630" y="21640"/>
                    </a:lnTo>
                    <a:lnTo>
                      <a:pt x="37263" y="17241"/>
                    </a:lnTo>
                    <a:lnTo>
                      <a:pt x="763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5"/>
              <p:cNvSpPr/>
              <p:nvPr/>
            </p:nvSpPr>
            <p:spPr>
              <a:xfrm>
                <a:off x="3341488" y="1615149"/>
                <a:ext cx="309314" cy="414984"/>
              </a:xfrm>
              <a:custGeom>
                <a:rect b="b" l="l" r="r" t="t"/>
                <a:pathLst>
                  <a:path extrusionOk="0" h="10287" w="7667">
                    <a:moveTo>
                      <a:pt x="7634" y="1"/>
                    </a:moveTo>
                    <a:lnTo>
                      <a:pt x="1" y="4400"/>
                    </a:lnTo>
                    <a:lnTo>
                      <a:pt x="33" y="10287"/>
                    </a:lnTo>
                    <a:lnTo>
                      <a:pt x="7667" y="5888"/>
                    </a:lnTo>
                    <a:lnTo>
                      <a:pt x="7634" y="1"/>
                    </a:lnTo>
                    <a:close/>
                  </a:path>
                </a:pathLst>
              </a:custGeom>
              <a:solidFill>
                <a:srgbClr val="00C99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5"/>
              <p:cNvSpPr/>
              <p:nvPr/>
            </p:nvSpPr>
            <p:spPr>
              <a:xfrm>
                <a:off x="1736379" y="1268058"/>
                <a:ext cx="1196711" cy="933039"/>
              </a:xfrm>
              <a:custGeom>
                <a:rect b="b" l="l" r="r" t="t"/>
                <a:pathLst>
                  <a:path extrusionOk="0" h="23129" w="29663">
                    <a:moveTo>
                      <a:pt x="0" y="1"/>
                    </a:moveTo>
                    <a:lnTo>
                      <a:pt x="33" y="5888"/>
                    </a:lnTo>
                    <a:lnTo>
                      <a:pt x="29662" y="23128"/>
                    </a:lnTo>
                    <a:lnTo>
                      <a:pt x="29662" y="17241"/>
                    </a:lnTo>
                    <a:lnTo>
                      <a:pt x="0"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5"/>
              <p:cNvSpPr/>
              <p:nvPr/>
            </p:nvSpPr>
            <p:spPr>
              <a:xfrm>
                <a:off x="1736379" y="1090600"/>
                <a:ext cx="1503363" cy="873012"/>
              </a:xfrm>
              <a:custGeom>
                <a:rect b="b" l="l" r="r" t="t"/>
                <a:pathLst>
                  <a:path extrusionOk="0" h="21641" w="37264">
                    <a:moveTo>
                      <a:pt x="7634" y="0"/>
                    </a:moveTo>
                    <a:lnTo>
                      <a:pt x="0" y="4400"/>
                    </a:lnTo>
                    <a:lnTo>
                      <a:pt x="29662" y="21640"/>
                    </a:lnTo>
                    <a:lnTo>
                      <a:pt x="37264" y="17241"/>
                    </a:lnTo>
                    <a:lnTo>
                      <a:pt x="7634"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5"/>
              <p:cNvSpPr/>
              <p:nvPr/>
            </p:nvSpPr>
            <p:spPr>
              <a:xfrm>
                <a:off x="2933050" y="1786113"/>
                <a:ext cx="307983" cy="414984"/>
              </a:xfrm>
              <a:custGeom>
                <a:rect b="b" l="l" r="r" t="t"/>
                <a:pathLst>
                  <a:path extrusionOk="0" h="10287" w="7634">
                    <a:moveTo>
                      <a:pt x="7602" y="0"/>
                    </a:moveTo>
                    <a:lnTo>
                      <a:pt x="0" y="4399"/>
                    </a:lnTo>
                    <a:lnTo>
                      <a:pt x="0" y="10286"/>
                    </a:lnTo>
                    <a:lnTo>
                      <a:pt x="7634" y="5887"/>
                    </a:lnTo>
                    <a:lnTo>
                      <a:pt x="7602" y="0"/>
                    </a:lnTo>
                    <a:close/>
                  </a:path>
                </a:pathLst>
              </a:custGeom>
              <a:solidFill>
                <a:srgbClr val="6A59F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6" name="Google Shape;816;p45"/>
          <p:cNvSpPr txBox="1"/>
          <p:nvPr>
            <p:ph type="title"/>
          </p:nvPr>
        </p:nvSpPr>
        <p:spPr>
          <a:xfrm>
            <a:off x="4648200" y="1681050"/>
            <a:ext cx="3773400" cy="17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a:t>
            </a:r>
            <a:endParaRPr/>
          </a:p>
          <a:p>
            <a:pPr indent="0" lvl="0" marL="0" rtl="0" algn="l">
              <a:spcBef>
                <a:spcPts val="0"/>
              </a:spcBef>
              <a:spcAft>
                <a:spcPts val="0"/>
              </a:spcAft>
              <a:buNone/>
            </a:pPr>
            <a:r>
              <a:rPr lang="en">
                <a:solidFill>
                  <a:srgbClr val="FFFFFF"/>
                </a:solidFill>
                <a:highlight>
                  <a:schemeClr val="accent2"/>
                </a:highlight>
              </a:rPr>
              <a:t>YOU</a:t>
            </a:r>
            <a:endParaRPr sz="5000">
              <a:solidFill>
                <a:srgbClr val="FFFFFF"/>
              </a:solidFill>
              <a:highlight>
                <a:schemeClr val="accent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6677101" y="1423575"/>
            <a:ext cx="2146500" cy="475500"/>
          </a:xfrm>
          <a:prstGeom prst="rect">
            <a:avLst/>
          </a:prstGeom>
        </p:spPr>
        <p:txBody>
          <a:bodyPr anchorCtr="0" anchor="ctr" bIns="91425" lIns="91425" spcFirstLastPara="1" rIns="91425" wrap="square" tIns="91425">
            <a:noAutofit/>
          </a:bodyPr>
          <a:lstStyle/>
          <a:p>
            <a:pPr indent="0" lvl="0" marL="0" rtl="1" algn="r">
              <a:spcBef>
                <a:spcPts val="0"/>
              </a:spcBef>
              <a:spcAft>
                <a:spcPts val="0"/>
              </a:spcAft>
              <a:buNone/>
            </a:pPr>
            <a:r>
              <a:rPr lang="en">
                <a:latin typeface="Assistant"/>
                <a:ea typeface="Assistant"/>
                <a:cs typeface="Assistant"/>
                <a:sym typeface="Assistant"/>
              </a:rPr>
              <a:t>מה מימשנו</a:t>
            </a:r>
            <a:endParaRPr>
              <a:latin typeface="Assistant"/>
              <a:ea typeface="Assistant"/>
              <a:cs typeface="Assistant"/>
              <a:sym typeface="Assistant"/>
            </a:endParaRPr>
          </a:p>
        </p:txBody>
      </p:sp>
      <p:sp>
        <p:nvSpPr>
          <p:cNvPr id="267" name="Google Shape;267;p31"/>
          <p:cNvSpPr txBox="1"/>
          <p:nvPr>
            <p:ph idx="1" type="subTitle"/>
          </p:nvPr>
        </p:nvSpPr>
        <p:spPr>
          <a:xfrm>
            <a:off x="4128949" y="2100975"/>
            <a:ext cx="4715400" cy="20436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a:latin typeface="Assistant"/>
                <a:ea typeface="Assistant"/>
                <a:cs typeface="Assistant"/>
                <a:sym typeface="Assistant"/>
              </a:rPr>
              <a:t>בחרנו לממש משחק איקס עיגול תלת מימד. כך שהמשחק יזכיר את המשחק המוכר אך הפעם הוא ישוחק על גבי קוביה תלת מימד. כל פאה  בקוביה מהווה לוח איקס עיגול. והמטרה היא ליצור שלושה רצפים של איקס או עיגול על רחבי פאות הקוביה.</a:t>
            </a:r>
            <a:endParaRPr b="1">
              <a:latin typeface="Assistant"/>
              <a:ea typeface="Assistant"/>
              <a:cs typeface="Assistant"/>
              <a:sym typeface="Assistant"/>
            </a:endParaRPr>
          </a:p>
        </p:txBody>
      </p:sp>
      <p:sp>
        <p:nvSpPr>
          <p:cNvPr id="268" name="Google Shape;268;p31"/>
          <p:cNvSpPr/>
          <p:nvPr/>
        </p:nvSpPr>
        <p:spPr>
          <a:xfrm>
            <a:off x="207497" y="-239250"/>
            <a:ext cx="3648900" cy="5621975"/>
          </a:xfrm>
          <a:custGeom>
            <a:rect b="b" l="l" r="r" t="t"/>
            <a:pathLst>
              <a:path extrusionOk="0" h="224879" w="145956">
                <a:moveTo>
                  <a:pt x="52451" y="0"/>
                </a:moveTo>
                <a:cubicBezTo>
                  <a:pt x="65897" y="6173"/>
                  <a:pt x="119701" y="20956"/>
                  <a:pt x="133125" y="37038"/>
                </a:cubicBezTo>
                <a:cubicBezTo>
                  <a:pt x="146549" y="53120"/>
                  <a:pt x="153614" y="77613"/>
                  <a:pt x="132993" y="96490"/>
                </a:cubicBezTo>
                <a:cubicBezTo>
                  <a:pt x="112372" y="115367"/>
                  <a:pt x="30131" y="128902"/>
                  <a:pt x="9397" y="150300"/>
                </a:cubicBezTo>
                <a:cubicBezTo>
                  <a:pt x="-11336" y="171698"/>
                  <a:pt x="8726" y="212449"/>
                  <a:pt x="8592" y="224879"/>
                </a:cubicBezTo>
              </a:path>
            </a:pathLst>
          </a:custGeom>
          <a:noFill/>
          <a:ln cap="rnd" cmpd="sng" w="9525">
            <a:solidFill>
              <a:schemeClr val="dk1"/>
            </a:solidFill>
            <a:prstDash val="dash"/>
            <a:round/>
            <a:headEnd len="med" w="med" type="none"/>
            <a:tailEnd len="med" w="med" type="none"/>
          </a:ln>
        </p:spPr>
      </p:sp>
      <p:grpSp>
        <p:nvGrpSpPr>
          <p:cNvPr id="269" name="Google Shape;269;p31"/>
          <p:cNvGrpSpPr/>
          <p:nvPr/>
        </p:nvGrpSpPr>
        <p:grpSpPr>
          <a:xfrm>
            <a:off x="1250997" y="1546283"/>
            <a:ext cx="3097823" cy="2263483"/>
            <a:chOff x="3816963" y="855688"/>
            <a:chExt cx="4697229" cy="3432120"/>
          </a:xfrm>
        </p:grpSpPr>
        <p:sp>
          <p:nvSpPr>
            <p:cNvPr id="270" name="Google Shape;270;p31"/>
            <p:cNvSpPr/>
            <p:nvPr/>
          </p:nvSpPr>
          <p:spPr>
            <a:xfrm>
              <a:off x="3816963" y="1598629"/>
              <a:ext cx="4697229" cy="2689179"/>
            </a:xfrm>
            <a:custGeom>
              <a:rect b="b" l="l" r="r" t="t"/>
              <a:pathLst>
                <a:path extrusionOk="0" h="39722" w="69383">
                  <a:moveTo>
                    <a:pt x="40902" y="1"/>
                  </a:moveTo>
                  <a:cubicBezTo>
                    <a:pt x="40201" y="1"/>
                    <a:pt x="39466" y="170"/>
                    <a:pt x="38895" y="502"/>
                  </a:cubicBezTo>
                  <a:lnTo>
                    <a:pt x="1134" y="22284"/>
                  </a:lnTo>
                  <a:cubicBezTo>
                    <a:pt x="100" y="22884"/>
                    <a:pt x="0" y="23785"/>
                    <a:pt x="901" y="24319"/>
                  </a:cubicBezTo>
                  <a:lnTo>
                    <a:pt x="26953" y="39363"/>
                  </a:lnTo>
                  <a:cubicBezTo>
                    <a:pt x="27358" y="39603"/>
                    <a:pt x="27899" y="39722"/>
                    <a:pt x="28468" y="39722"/>
                  </a:cubicBezTo>
                  <a:cubicBezTo>
                    <a:pt x="29163" y="39722"/>
                    <a:pt x="29902" y="39545"/>
                    <a:pt x="30489" y="39196"/>
                  </a:cubicBezTo>
                  <a:lnTo>
                    <a:pt x="68216" y="17414"/>
                  </a:lnTo>
                  <a:cubicBezTo>
                    <a:pt x="69250" y="16813"/>
                    <a:pt x="69383" y="15913"/>
                    <a:pt x="68482" y="15379"/>
                  </a:cubicBezTo>
                  <a:lnTo>
                    <a:pt x="42430" y="335"/>
                  </a:lnTo>
                  <a:cubicBezTo>
                    <a:pt x="42013" y="111"/>
                    <a:pt x="41469" y="1"/>
                    <a:pt x="40902" y="1"/>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3839507" y="2689413"/>
              <a:ext cx="413376" cy="517228"/>
            </a:xfrm>
            <a:custGeom>
              <a:rect b="b" l="l" r="r" t="t"/>
              <a:pathLst>
                <a:path extrusionOk="0" h="7640" w="6106">
                  <a:moveTo>
                    <a:pt x="6105" y="1"/>
                  </a:moveTo>
                  <a:lnTo>
                    <a:pt x="1" y="334"/>
                  </a:lnTo>
                  <a:lnTo>
                    <a:pt x="1" y="7640"/>
                  </a:lnTo>
                  <a:lnTo>
                    <a:pt x="6105" y="7640"/>
                  </a:lnTo>
                  <a:lnTo>
                    <a:pt x="61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3839507" y="2691715"/>
              <a:ext cx="413376" cy="514926"/>
            </a:xfrm>
            <a:custGeom>
              <a:rect b="b" l="l" r="r" t="t"/>
              <a:pathLst>
                <a:path extrusionOk="0" fill="none" h="7606" w="6106">
                  <a:moveTo>
                    <a:pt x="1" y="667"/>
                  </a:moveTo>
                  <a:lnTo>
                    <a:pt x="1" y="7205"/>
                  </a:lnTo>
                  <a:cubicBezTo>
                    <a:pt x="1" y="7405"/>
                    <a:pt x="168" y="7606"/>
                    <a:pt x="401" y="7606"/>
                  </a:cubicBezTo>
                  <a:lnTo>
                    <a:pt x="6105" y="7606"/>
                  </a:lnTo>
                  <a:lnTo>
                    <a:pt x="6105" y="0"/>
                  </a:lnTo>
                  <a:lnTo>
                    <a:pt x="368" y="267"/>
                  </a:lnTo>
                  <a:cubicBezTo>
                    <a:pt x="168" y="300"/>
                    <a:pt x="1" y="467"/>
                    <a:pt x="1" y="667"/>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3832737" y="1890078"/>
              <a:ext cx="3909133" cy="2238094"/>
            </a:xfrm>
            <a:custGeom>
              <a:rect b="b" l="l" r="r" t="t"/>
              <a:pathLst>
                <a:path extrusionOk="0" h="33059" w="57742">
                  <a:moveTo>
                    <a:pt x="33963" y="1"/>
                  </a:moveTo>
                  <a:cubicBezTo>
                    <a:pt x="33418" y="1"/>
                    <a:pt x="32880" y="143"/>
                    <a:pt x="32390" y="433"/>
                  </a:cubicBezTo>
                  <a:lnTo>
                    <a:pt x="935" y="18579"/>
                  </a:lnTo>
                  <a:cubicBezTo>
                    <a:pt x="67" y="19080"/>
                    <a:pt x="1" y="19847"/>
                    <a:pt x="735" y="20247"/>
                  </a:cubicBezTo>
                  <a:lnTo>
                    <a:pt x="22417" y="32756"/>
                  </a:lnTo>
                  <a:cubicBezTo>
                    <a:pt x="22850" y="32957"/>
                    <a:pt x="23320" y="33058"/>
                    <a:pt x="23789" y="33058"/>
                  </a:cubicBezTo>
                  <a:cubicBezTo>
                    <a:pt x="24330" y="33058"/>
                    <a:pt x="24870" y="32924"/>
                    <a:pt x="25352" y="32656"/>
                  </a:cubicBezTo>
                  <a:lnTo>
                    <a:pt x="56775" y="14510"/>
                  </a:lnTo>
                  <a:cubicBezTo>
                    <a:pt x="57642" y="14009"/>
                    <a:pt x="57742" y="13209"/>
                    <a:pt x="57008" y="12809"/>
                  </a:cubicBezTo>
                  <a:lnTo>
                    <a:pt x="35326" y="300"/>
                  </a:lnTo>
                  <a:cubicBezTo>
                    <a:pt x="34884" y="101"/>
                    <a:pt x="34421" y="1"/>
                    <a:pt x="33963" y="1"/>
                  </a:cubicBezTo>
                  <a:close/>
                </a:path>
              </a:pathLst>
            </a:custGeom>
            <a:solidFill>
              <a:schemeClr val="accent3"/>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3832737" y="1880938"/>
              <a:ext cx="3909133" cy="2256103"/>
            </a:xfrm>
            <a:custGeom>
              <a:rect b="b" l="l" r="r" t="t"/>
              <a:pathLst>
                <a:path extrusionOk="0" fill="none" h="33325" w="57742">
                  <a:moveTo>
                    <a:pt x="22417" y="32891"/>
                  </a:moveTo>
                  <a:lnTo>
                    <a:pt x="735" y="20382"/>
                  </a:lnTo>
                  <a:cubicBezTo>
                    <a:pt x="1" y="19982"/>
                    <a:pt x="67" y="19215"/>
                    <a:pt x="935" y="18714"/>
                  </a:cubicBezTo>
                  <a:lnTo>
                    <a:pt x="32390" y="568"/>
                  </a:lnTo>
                  <a:cubicBezTo>
                    <a:pt x="33291" y="34"/>
                    <a:pt x="34359" y="1"/>
                    <a:pt x="35326" y="435"/>
                  </a:cubicBezTo>
                  <a:lnTo>
                    <a:pt x="57008" y="12944"/>
                  </a:lnTo>
                  <a:cubicBezTo>
                    <a:pt x="57742" y="13344"/>
                    <a:pt x="57642" y="14144"/>
                    <a:pt x="56775" y="14645"/>
                  </a:cubicBezTo>
                  <a:lnTo>
                    <a:pt x="25352" y="32791"/>
                  </a:lnTo>
                  <a:cubicBezTo>
                    <a:pt x="24451" y="33291"/>
                    <a:pt x="23351" y="33325"/>
                    <a:pt x="22417" y="3289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3981813" y="1903821"/>
              <a:ext cx="3631360" cy="2078119"/>
            </a:xfrm>
            <a:custGeom>
              <a:rect b="b" l="l" r="r" t="t"/>
              <a:pathLst>
                <a:path extrusionOk="0" h="30696" w="53639">
                  <a:moveTo>
                    <a:pt x="31606" y="1"/>
                  </a:moveTo>
                  <a:cubicBezTo>
                    <a:pt x="31080" y="1"/>
                    <a:pt x="30553" y="136"/>
                    <a:pt x="30088" y="397"/>
                  </a:cubicBezTo>
                  <a:lnTo>
                    <a:pt x="901" y="17209"/>
                  </a:lnTo>
                  <a:cubicBezTo>
                    <a:pt x="100" y="17676"/>
                    <a:pt x="0" y="18376"/>
                    <a:pt x="701" y="18810"/>
                  </a:cubicBezTo>
                  <a:lnTo>
                    <a:pt x="20848" y="30418"/>
                  </a:lnTo>
                  <a:cubicBezTo>
                    <a:pt x="21249" y="30603"/>
                    <a:pt x="21677" y="30695"/>
                    <a:pt x="22108" y="30695"/>
                  </a:cubicBezTo>
                  <a:cubicBezTo>
                    <a:pt x="22611" y="30695"/>
                    <a:pt x="23117" y="30570"/>
                    <a:pt x="23584" y="30318"/>
                  </a:cubicBezTo>
                  <a:lnTo>
                    <a:pt x="52738" y="13473"/>
                  </a:lnTo>
                  <a:cubicBezTo>
                    <a:pt x="53538" y="13006"/>
                    <a:pt x="53639" y="12305"/>
                    <a:pt x="52938" y="11905"/>
                  </a:cubicBezTo>
                  <a:lnTo>
                    <a:pt x="32824" y="263"/>
                  </a:lnTo>
                  <a:cubicBezTo>
                    <a:pt x="32440" y="86"/>
                    <a:pt x="32023" y="1"/>
                    <a:pt x="31606"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3981813" y="1894546"/>
              <a:ext cx="3631360" cy="2095721"/>
            </a:xfrm>
            <a:custGeom>
              <a:rect b="b" l="l" r="r" t="t"/>
              <a:pathLst>
                <a:path extrusionOk="0" fill="none" h="30956" w="53639">
                  <a:moveTo>
                    <a:pt x="20848" y="30555"/>
                  </a:moveTo>
                  <a:lnTo>
                    <a:pt x="701" y="18947"/>
                  </a:lnTo>
                  <a:cubicBezTo>
                    <a:pt x="0" y="18513"/>
                    <a:pt x="100" y="17813"/>
                    <a:pt x="901" y="17346"/>
                  </a:cubicBezTo>
                  <a:lnTo>
                    <a:pt x="30088" y="534"/>
                  </a:lnTo>
                  <a:cubicBezTo>
                    <a:pt x="30922" y="67"/>
                    <a:pt x="31956" y="0"/>
                    <a:pt x="32824" y="400"/>
                  </a:cubicBezTo>
                  <a:lnTo>
                    <a:pt x="52938" y="12042"/>
                  </a:lnTo>
                  <a:cubicBezTo>
                    <a:pt x="53639" y="12442"/>
                    <a:pt x="53538" y="13143"/>
                    <a:pt x="52738" y="13610"/>
                  </a:cubicBezTo>
                  <a:lnTo>
                    <a:pt x="23584" y="30455"/>
                  </a:lnTo>
                  <a:cubicBezTo>
                    <a:pt x="22716" y="30922"/>
                    <a:pt x="21716" y="30956"/>
                    <a:pt x="20848" y="30555"/>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3981813" y="1812764"/>
              <a:ext cx="3631360" cy="2078593"/>
            </a:xfrm>
            <a:custGeom>
              <a:rect b="b" l="l" r="r" t="t"/>
              <a:pathLst>
                <a:path extrusionOk="0" h="30703" w="53639">
                  <a:moveTo>
                    <a:pt x="31575" y="0"/>
                  </a:moveTo>
                  <a:cubicBezTo>
                    <a:pt x="31059" y="0"/>
                    <a:pt x="30544" y="134"/>
                    <a:pt x="30088" y="407"/>
                  </a:cubicBezTo>
                  <a:lnTo>
                    <a:pt x="901" y="17220"/>
                  </a:lnTo>
                  <a:cubicBezTo>
                    <a:pt x="100" y="17687"/>
                    <a:pt x="0" y="18387"/>
                    <a:pt x="701" y="18821"/>
                  </a:cubicBezTo>
                  <a:lnTo>
                    <a:pt x="20848" y="30429"/>
                  </a:lnTo>
                  <a:cubicBezTo>
                    <a:pt x="21242" y="30611"/>
                    <a:pt x="21670" y="30703"/>
                    <a:pt x="22097" y="30703"/>
                  </a:cubicBezTo>
                  <a:cubicBezTo>
                    <a:pt x="22613" y="30703"/>
                    <a:pt x="23128" y="30569"/>
                    <a:pt x="23584" y="30296"/>
                  </a:cubicBezTo>
                  <a:lnTo>
                    <a:pt x="52738" y="13484"/>
                  </a:lnTo>
                  <a:cubicBezTo>
                    <a:pt x="53538" y="13017"/>
                    <a:pt x="53639" y="12316"/>
                    <a:pt x="52938" y="11882"/>
                  </a:cubicBezTo>
                  <a:lnTo>
                    <a:pt x="32824" y="274"/>
                  </a:lnTo>
                  <a:cubicBezTo>
                    <a:pt x="32430" y="92"/>
                    <a:pt x="32003" y="0"/>
                    <a:pt x="31575"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3981813" y="1804166"/>
              <a:ext cx="3631360" cy="2095789"/>
            </a:xfrm>
            <a:custGeom>
              <a:rect b="b" l="l" r="r" t="t"/>
              <a:pathLst>
                <a:path extrusionOk="0" fill="none" h="30957" w="53639">
                  <a:moveTo>
                    <a:pt x="20848" y="30556"/>
                  </a:moveTo>
                  <a:lnTo>
                    <a:pt x="701" y="18948"/>
                  </a:lnTo>
                  <a:cubicBezTo>
                    <a:pt x="0" y="18514"/>
                    <a:pt x="100" y="17814"/>
                    <a:pt x="901" y="17347"/>
                  </a:cubicBezTo>
                  <a:lnTo>
                    <a:pt x="30088" y="534"/>
                  </a:lnTo>
                  <a:cubicBezTo>
                    <a:pt x="30922" y="34"/>
                    <a:pt x="31956" y="1"/>
                    <a:pt x="32824" y="401"/>
                  </a:cubicBezTo>
                  <a:lnTo>
                    <a:pt x="52938" y="12009"/>
                  </a:lnTo>
                  <a:cubicBezTo>
                    <a:pt x="53639" y="12443"/>
                    <a:pt x="53538" y="13144"/>
                    <a:pt x="52738" y="13611"/>
                  </a:cubicBezTo>
                  <a:lnTo>
                    <a:pt x="23584" y="30423"/>
                  </a:lnTo>
                  <a:cubicBezTo>
                    <a:pt x="22750" y="30923"/>
                    <a:pt x="21716" y="30956"/>
                    <a:pt x="20848" y="3055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3898271" y="3094801"/>
              <a:ext cx="625548" cy="382573"/>
            </a:xfrm>
            <a:custGeom>
              <a:rect b="b" l="l" r="r" t="t"/>
              <a:pathLst>
                <a:path extrusionOk="0" h="5651" w="9240">
                  <a:moveTo>
                    <a:pt x="7272" y="0"/>
                  </a:moveTo>
                  <a:cubicBezTo>
                    <a:pt x="7088" y="0"/>
                    <a:pt x="6905" y="50"/>
                    <a:pt x="6738" y="151"/>
                  </a:cubicBezTo>
                  <a:lnTo>
                    <a:pt x="167" y="3920"/>
                  </a:lnTo>
                  <a:cubicBezTo>
                    <a:pt x="0" y="4020"/>
                    <a:pt x="100" y="4220"/>
                    <a:pt x="367" y="4220"/>
                  </a:cubicBezTo>
                  <a:lnTo>
                    <a:pt x="2402" y="4253"/>
                  </a:lnTo>
                  <a:lnTo>
                    <a:pt x="2569" y="5488"/>
                  </a:lnTo>
                  <a:cubicBezTo>
                    <a:pt x="2569" y="5577"/>
                    <a:pt x="2702" y="5651"/>
                    <a:pt x="2840" y="5651"/>
                  </a:cubicBezTo>
                  <a:cubicBezTo>
                    <a:pt x="2910" y="5651"/>
                    <a:pt x="2980" y="5632"/>
                    <a:pt x="3036" y="5588"/>
                  </a:cubicBezTo>
                  <a:lnTo>
                    <a:pt x="8539" y="2419"/>
                  </a:lnTo>
                  <a:cubicBezTo>
                    <a:pt x="9240" y="1985"/>
                    <a:pt x="9240" y="951"/>
                    <a:pt x="8539" y="551"/>
                  </a:cubicBezTo>
                  <a:lnTo>
                    <a:pt x="7806" y="151"/>
                  </a:lnTo>
                  <a:cubicBezTo>
                    <a:pt x="7639" y="50"/>
                    <a:pt x="7455" y="0"/>
                    <a:pt x="7272" y="0"/>
                  </a:cubicBez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3981813" y="1722181"/>
              <a:ext cx="3631360" cy="2076833"/>
            </a:xfrm>
            <a:custGeom>
              <a:rect b="b" l="l" r="r" t="t"/>
              <a:pathLst>
                <a:path extrusionOk="0" h="30677" w="53639">
                  <a:moveTo>
                    <a:pt x="31539" y="1"/>
                  </a:moveTo>
                  <a:cubicBezTo>
                    <a:pt x="31035" y="1"/>
                    <a:pt x="30537" y="126"/>
                    <a:pt x="30088" y="378"/>
                  </a:cubicBezTo>
                  <a:lnTo>
                    <a:pt x="901" y="17223"/>
                  </a:lnTo>
                  <a:cubicBezTo>
                    <a:pt x="100" y="17690"/>
                    <a:pt x="0" y="18357"/>
                    <a:pt x="701" y="18791"/>
                  </a:cubicBezTo>
                  <a:lnTo>
                    <a:pt x="20848" y="30399"/>
                  </a:lnTo>
                  <a:cubicBezTo>
                    <a:pt x="21249" y="30584"/>
                    <a:pt x="21685" y="30676"/>
                    <a:pt x="22120" y="30676"/>
                  </a:cubicBezTo>
                  <a:cubicBezTo>
                    <a:pt x="22628" y="30676"/>
                    <a:pt x="23135" y="30551"/>
                    <a:pt x="23584" y="30299"/>
                  </a:cubicBezTo>
                  <a:lnTo>
                    <a:pt x="52738" y="13454"/>
                  </a:lnTo>
                  <a:cubicBezTo>
                    <a:pt x="53538" y="12987"/>
                    <a:pt x="53639" y="12320"/>
                    <a:pt x="52938" y="11886"/>
                  </a:cubicBezTo>
                  <a:lnTo>
                    <a:pt x="32824" y="278"/>
                  </a:lnTo>
                  <a:cubicBezTo>
                    <a:pt x="32408" y="93"/>
                    <a:pt x="31971" y="1"/>
                    <a:pt x="31539"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3981813" y="1713854"/>
              <a:ext cx="3631360" cy="2093487"/>
            </a:xfrm>
            <a:custGeom>
              <a:rect b="b" l="l" r="r" t="t"/>
              <a:pathLst>
                <a:path extrusionOk="0" fill="none" h="30923" w="53639">
                  <a:moveTo>
                    <a:pt x="20848" y="30522"/>
                  </a:moveTo>
                  <a:lnTo>
                    <a:pt x="701" y="18914"/>
                  </a:lnTo>
                  <a:cubicBezTo>
                    <a:pt x="0" y="18480"/>
                    <a:pt x="100" y="17813"/>
                    <a:pt x="901" y="17346"/>
                  </a:cubicBezTo>
                  <a:lnTo>
                    <a:pt x="30088" y="501"/>
                  </a:lnTo>
                  <a:cubicBezTo>
                    <a:pt x="30922" y="34"/>
                    <a:pt x="31923" y="0"/>
                    <a:pt x="32824" y="401"/>
                  </a:cubicBezTo>
                  <a:lnTo>
                    <a:pt x="52938" y="12009"/>
                  </a:lnTo>
                  <a:cubicBezTo>
                    <a:pt x="53639" y="12443"/>
                    <a:pt x="53538" y="13110"/>
                    <a:pt x="52738" y="13577"/>
                  </a:cubicBezTo>
                  <a:lnTo>
                    <a:pt x="23584" y="30422"/>
                  </a:lnTo>
                  <a:cubicBezTo>
                    <a:pt x="22750" y="30889"/>
                    <a:pt x="21716" y="30923"/>
                    <a:pt x="20848" y="30522"/>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3981813" y="1630583"/>
              <a:ext cx="3631360" cy="2078119"/>
            </a:xfrm>
            <a:custGeom>
              <a:rect b="b" l="l" r="r" t="t"/>
              <a:pathLst>
                <a:path extrusionOk="0" h="30696" w="53639">
                  <a:moveTo>
                    <a:pt x="31592" y="0"/>
                  </a:moveTo>
                  <a:cubicBezTo>
                    <a:pt x="31070" y="0"/>
                    <a:pt x="30553" y="136"/>
                    <a:pt x="30088" y="397"/>
                  </a:cubicBezTo>
                  <a:lnTo>
                    <a:pt x="901" y="17209"/>
                  </a:lnTo>
                  <a:cubicBezTo>
                    <a:pt x="100" y="17676"/>
                    <a:pt x="0" y="18376"/>
                    <a:pt x="701" y="18810"/>
                  </a:cubicBezTo>
                  <a:lnTo>
                    <a:pt x="20848" y="30418"/>
                  </a:lnTo>
                  <a:cubicBezTo>
                    <a:pt x="21249" y="30603"/>
                    <a:pt x="21677" y="30695"/>
                    <a:pt x="22108" y="30695"/>
                  </a:cubicBezTo>
                  <a:cubicBezTo>
                    <a:pt x="22611" y="30695"/>
                    <a:pt x="23117" y="30569"/>
                    <a:pt x="23584" y="30318"/>
                  </a:cubicBezTo>
                  <a:lnTo>
                    <a:pt x="52738" y="13473"/>
                  </a:lnTo>
                  <a:cubicBezTo>
                    <a:pt x="53538" y="13006"/>
                    <a:pt x="53639" y="12338"/>
                    <a:pt x="52938" y="11905"/>
                  </a:cubicBezTo>
                  <a:lnTo>
                    <a:pt x="32824" y="263"/>
                  </a:lnTo>
                  <a:cubicBezTo>
                    <a:pt x="32425" y="86"/>
                    <a:pt x="32007" y="0"/>
                    <a:pt x="31592"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3981813" y="1621240"/>
              <a:ext cx="3631360" cy="2095789"/>
            </a:xfrm>
            <a:custGeom>
              <a:rect b="b" l="l" r="r" t="t"/>
              <a:pathLst>
                <a:path extrusionOk="0" fill="none" h="30957" w="53639">
                  <a:moveTo>
                    <a:pt x="20848" y="30556"/>
                  </a:moveTo>
                  <a:lnTo>
                    <a:pt x="701" y="18948"/>
                  </a:lnTo>
                  <a:cubicBezTo>
                    <a:pt x="0" y="18514"/>
                    <a:pt x="100" y="17814"/>
                    <a:pt x="901" y="17347"/>
                  </a:cubicBezTo>
                  <a:lnTo>
                    <a:pt x="30088" y="535"/>
                  </a:lnTo>
                  <a:cubicBezTo>
                    <a:pt x="30922" y="68"/>
                    <a:pt x="31923" y="1"/>
                    <a:pt x="32824" y="401"/>
                  </a:cubicBezTo>
                  <a:lnTo>
                    <a:pt x="52938" y="12043"/>
                  </a:lnTo>
                  <a:cubicBezTo>
                    <a:pt x="53639" y="12476"/>
                    <a:pt x="53538" y="13144"/>
                    <a:pt x="52738" y="13611"/>
                  </a:cubicBezTo>
                  <a:lnTo>
                    <a:pt x="23584" y="30456"/>
                  </a:lnTo>
                  <a:cubicBezTo>
                    <a:pt x="22716" y="30923"/>
                    <a:pt x="21716" y="30956"/>
                    <a:pt x="20848" y="3055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3981813" y="1539256"/>
              <a:ext cx="3631360" cy="2078119"/>
            </a:xfrm>
            <a:custGeom>
              <a:rect b="b" l="l" r="r" t="t"/>
              <a:pathLst>
                <a:path extrusionOk="0" h="30696" w="53639">
                  <a:moveTo>
                    <a:pt x="31552" y="1"/>
                  </a:moveTo>
                  <a:cubicBezTo>
                    <a:pt x="31044" y="1"/>
                    <a:pt x="30537" y="126"/>
                    <a:pt x="30088" y="378"/>
                  </a:cubicBezTo>
                  <a:lnTo>
                    <a:pt x="901" y="17223"/>
                  </a:lnTo>
                  <a:cubicBezTo>
                    <a:pt x="100" y="17690"/>
                    <a:pt x="0" y="18391"/>
                    <a:pt x="701" y="18791"/>
                  </a:cubicBezTo>
                  <a:lnTo>
                    <a:pt x="20848" y="30433"/>
                  </a:lnTo>
                  <a:cubicBezTo>
                    <a:pt x="21232" y="30610"/>
                    <a:pt x="21642" y="30696"/>
                    <a:pt x="22055" y="30696"/>
                  </a:cubicBezTo>
                  <a:cubicBezTo>
                    <a:pt x="22575" y="30696"/>
                    <a:pt x="23100" y="30560"/>
                    <a:pt x="23584" y="30299"/>
                  </a:cubicBezTo>
                  <a:lnTo>
                    <a:pt x="52738" y="13487"/>
                  </a:lnTo>
                  <a:cubicBezTo>
                    <a:pt x="53538" y="13020"/>
                    <a:pt x="53639" y="12320"/>
                    <a:pt x="52938" y="11886"/>
                  </a:cubicBezTo>
                  <a:lnTo>
                    <a:pt x="32824" y="278"/>
                  </a:lnTo>
                  <a:cubicBezTo>
                    <a:pt x="32423" y="93"/>
                    <a:pt x="31988" y="1"/>
                    <a:pt x="31552" y="1"/>
                  </a:cubicBez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3832737" y="1359173"/>
              <a:ext cx="3909133" cy="2237282"/>
            </a:xfrm>
            <a:custGeom>
              <a:rect b="b" l="l" r="r" t="t"/>
              <a:pathLst>
                <a:path extrusionOk="0" h="33047" w="57742">
                  <a:moveTo>
                    <a:pt x="33940" y="1"/>
                  </a:moveTo>
                  <a:cubicBezTo>
                    <a:pt x="33403" y="1"/>
                    <a:pt x="32873" y="135"/>
                    <a:pt x="32390" y="403"/>
                  </a:cubicBezTo>
                  <a:lnTo>
                    <a:pt x="935" y="18549"/>
                  </a:lnTo>
                  <a:cubicBezTo>
                    <a:pt x="67" y="19049"/>
                    <a:pt x="1" y="19850"/>
                    <a:pt x="735" y="20250"/>
                  </a:cubicBezTo>
                  <a:lnTo>
                    <a:pt x="22417" y="32759"/>
                  </a:lnTo>
                  <a:cubicBezTo>
                    <a:pt x="22834" y="32953"/>
                    <a:pt x="23284" y="33047"/>
                    <a:pt x="23735" y="33047"/>
                  </a:cubicBezTo>
                  <a:cubicBezTo>
                    <a:pt x="24294" y="33047"/>
                    <a:pt x="24854" y="32903"/>
                    <a:pt x="25352" y="32626"/>
                  </a:cubicBezTo>
                  <a:lnTo>
                    <a:pt x="56775" y="14479"/>
                  </a:lnTo>
                  <a:cubicBezTo>
                    <a:pt x="57642" y="13979"/>
                    <a:pt x="57742" y="13245"/>
                    <a:pt x="57008" y="12812"/>
                  </a:cubicBezTo>
                  <a:lnTo>
                    <a:pt x="35326" y="303"/>
                  </a:lnTo>
                  <a:cubicBezTo>
                    <a:pt x="34877" y="101"/>
                    <a:pt x="34406" y="1"/>
                    <a:pt x="33940" y="1"/>
                  </a:cubicBezTo>
                  <a:close/>
                </a:path>
              </a:pathLst>
            </a:custGeom>
            <a:solidFill>
              <a:schemeClr val="accent3"/>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3832737" y="1350237"/>
              <a:ext cx="3909133" cy="2256102"/>
            </a:xfrm>
            <a:custGeom>
              <a:rect b="b" l="l" r="r" t="t"/>
              <a:pathLst>
                <a:path extrusionOk="0" fill="none" h="33325" w="57742">
                  <a:moveTo>
                    <a:pt x="22417" y="32891"/>
                  </a:moveTo>
                  <a:lnTo>
                    <a:pt x="735" y="20382"/>
                  </a:lnTo>
                  <a:cubicBezTo>
                    <a:pt x="1" y="19982"/>
                    <a:pt x="67" y="19181"/>
                    <a:pt x="935" y="18681"/>
                  </a:cubicBezTo>
                  <a:lnTo>
                    <a:pt x="32390" y="535"/>
                  </a:lnTo>
                  <a:cubicBezTo>
                    <a:pt x="33291" y="34"/>
                    <a:pt x="34359" y="1"/>
                    <a:pt x="35326" y="435"/>
                  </a:cubicBezTo>
                  <a:lnTo>
                    <a:pt x="57008" y="12944"/>
                  </a:lnTo>
                  <a:cubicBezTo>
                    <a:pt x="57742" y="13377"/>
                    <a:pt x="57642" y="14111"/>
                    <a:pt x="56775" y="14611"/>
                  </a:cubicBezTo>
                  <a:lnTo>
                    <a:pt x="25352" y="32758"/>
                  </a:lnTo>
                  <a:cubicBezTo>
                    <a:pt x="24451" y="33258"/>
                    <a:pt x="23351" y="33325"/>
                    <a:pt x="22417" y="3289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4040509" y="2052626"/>
              <a:ext cx="368153" cy="458464"/>
            </a:xfrm>
            <a:custGeom>
              <a:rect b="b" l="l" r="r" t="t"/>
              <a:pathLst>
                <a:path extrusionOk="0" h="6772" w="5438">
                  <a:moveTo>
                    <a:pt x="5438" y="0"/>
                  </a:moveTo>
                  <a:lnTo>
                    <a:pt x="1" y="267"/>
                  </a:lnTo>
                  <a:lnTo>
                    <a:pt x="1" y="6772"/>
                  </a:lnTo>
                  <a:lnTo>
                    <a:pt x="5438" y="6772"/>
                  </a:lnTo>
                  <a:lnTo>
                    <a:pt x="5438" y="0"/>
                  </a:lnTo>
                  <a:close/>
                </a:path>
              </a:pathLst>
            </a:custGeom>
            <a:solidFill>
              <a:srgbClr val="9A8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4040509" y="2052626"/>
              <a:ext cx="368153" cy="458464"/>
            </a:xfrm>
            <a:custGeom>
              <a:rect b="b" l="l" r="r" t="t"/>
              <a:pathLst>
                <a:path extrusionOk="0" fill="none" h="6772" w="5438">
                  <a:moveTo>
                    <a:pt x="1" y="600"/>
                  </a:moveTo>
                  <a:lnTo>
                    <a:pt x="1" y="6438"/>
                  </a:lnTo>
                  <a:cubicBezTo>
                    <a:pt x="1" y="6638"/>
                    <a:pt x="134" y="6772"/>
                    <a:pt x="334" y="6772"/>
                  </a:cubicBezTo>
                  <a:lnTo>
                    <a:pt x="5438" y="6772"/>
                  </a:lnTo>
                  <a:lnTo>
                    <a:pt x="5438" y="0"/>
                  </a:lnTo>
                  <a:lnTo>
                    <a:pt x="334" y="267"/>
                  </a:lnTo>
                  <a:cubicBezTo>
                    <a:pt x="134" y="267"/>
                    <a:pt x="1" y="400"/>
                    <a:pt x="1" y="600"/>
                  </a:cubicBezTo>
                  <a:close/>
                </a:path>
              </a:pathLst>
            </a:custGeom>
            <a:solidFill>
              <a:schemeClr val="l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4033739" y="1339066"/>
              <a:ext cx="3484587" cy="1994713"/>
            </a:xfrm>
            <a:custGeom>
              <a:rect b="b" l="l" r="r" t="t"/>
              <a:pathLst>
                <a:path extrusionOk="0" h="29464" w="51471">
                  <a:moveTo>
                    <a:pt x="30276" y="0"/>
                  </a:moveTo>
                  <a:cubicBezTo>
                    <a:pt x="29785" y="0"/>
                    <a:pt x="29294" y="128"/>
                    <a:pt x="28854" y="366"/>
                  </a:cubicBezTo>
                  <a:lnTo>
                    <a:pt x="834" y="16511"/>
                  </a:lnTo>
                  <a:cubicBezTo>
                    <a:pt x="67" y="16978"/>
                    <a:pt x="0" y="17645"/>
                    <a:pt x="668" y="18045"/>
                  </a:cubicBezTo>
                  <a:lnTo>
                    <a:pt x="19981" y="29187"/>
                  </a:lnTo>
                  <a:cubicBezTo>
                    <a:pt x="20366" y="29371"/>
                    <a:pt x="20780" y="29464"/>
                    <a:pt x="21195" y="29464"/>
                  </a:cubicBezTo>
                  <a:cubicBezTo>
                    <a:pt x="21680" y="29464"/>
                    <a:pt x="22168" y="29338"/>
                    <a:pt x="22617" y="29087"/>
                  </a:cubicBezTo>
                  <a:lnTo>
                    <a:pt x="50603" y="12942"/>
                  </a:lnTo>
                  <a:cubicBezTo>
                    <a:pt x="51370" y="12475"/>
                    <a:pt x="51471" y="11808"/>
                    <a:pt x="50803" y="11407"/>
                  </a:cubicBezTo>
                  <a:lnTo>
                    <a:pt x="31456" y="266"/>
                  </a:lnTo>
                  <a:cubicBezTo>
                    <a:pt x="31081" y="86"/>
                    <a:pt x="30678" y="0"/>
                    <a:pt x="30276" y="0"/>
                  </a:cubicBezTo>
                  <a:close/>
                </a:path>
              </a:pathLst>
            </a:custGeom>
            <a:solidFill>
              <a:schemeClr val="l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4033739" y="1329927"/>
              <a:ext cx="3484587" cy="2012247"/>
            </a:xfrm>
            <a:custGeom>
              <a:rect b="b" l="l" r="r" t="t"/>
              <a:pathLst>
                <a:path extrusionOk="0" fill="none" h="29723" w="51471">
                  <a:moveTo>
                    <a:pt x="19981" y="29322"/>
                  </a:moveTo>
                  <a:lnTo>
                    <a:pt x="668" y="18180"/>
                  </a:lnTo>
                  <a:cubicBezTo>
                    <a:pt x="0" y="17780"/>
                    <a:pt x="67" y="17113"/>
                    <a:pt x="834" y="16646"/>
                  </a:cubicBezTo>
                  <a:lnTo>
                    <a:pt x="28854" y="501"/>
                  </a:lnTo>
                  <a:cubicBezTo>
                    <a:pt x="29655" y="67"/>
                    <a:pt x="30622" y="1"/>
                    <a:pt x="31456" y="401"/>
                  </a:cubicBezTo>
                  <a:lnTo>
                    <a:pt x="50803" y="11542"/>
                  </a:lnTo>
                  <a:cubicBezTo>
                    <a:pt x="51471" y="11943"/>
                    <a:pt x="51370" y="12610"/>
                    <a:pt x="50603" y="13077"/>
                  </a:cubicBezTo>
                  <a:lnTo>
                    <a:pt x="22617" y="29222"/>
                  </a:lnTo>
                  <a:cubicBezTo>
                    <a:pt x="21783" y="29689"/>
                    <a:pt x="20815" y="29722"/>
                    <a:pt x="19981" y="29322"/>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4169207" y="1350711"/>
              <a:ext cx="3233961" cy="1850986"/>
            </a:xfrm>
            <a:custGeom>
              <a:rect b="b" l="l" r="r" t="t"/>
              <a:pathLst>
                <a:path extrusionOk="0" h="27341" w="47769">
                  <a:moveTo>
                    <a:pt x="28093" y="0"/>
                  </a:moveTo>
                  <a:cubicBezTo>
                    <a:pt x="27637" y="0"/>
                    <a:pt x="27187" y="109"/>
                    <a:pt x="26787" y="328"/>
                  </a:cubicBezTo>
                  <a:lnTo>
                    <a:pt x="801" y="15338"/>
                  </a:lnTo>
                  <a:cubicBezTo>
                    <a:pt x="68" y="15772"/>
                    <a:pt x="1" y="16406"/>
                    <a:pt x="601" y="16739"/>
                  </a:cubicBezTo>
                  <a:lnTo>
                    <a:pt x="18547" y="27113"/>
                  </a:lnTo>
                  <a:cubicBezTo>
                    <a:pt x="18896" y="27265"/>
                    <a:pt x="19272" y="27341"/>
                    <a:pt x="19651" y="27341"/>
                  </a:cubicBezTo>
                  <a:cubicBezTo>
                    <a:pt x="20106" y="27341"/>
                    <a:pt x="20564" y="27232"/>
                    <a:pt x="20983" y="27013"/>
                  </a:cubicBezTo>
                  <a:lnTo>
                    <a:pt x="46968" y="12003"/>
                  </a:lnTo>
                  <a:cubicBezTo>
                    <a:pt x="47668" y="11569"/>
                    <a:pt x="47768" y="10968"/>
                    <a:pt x="47135" y="10602"/>
                  </a:cubicBezTo>
                  <a:lnTo>
                    <a:pt x="29222" y="227"/>
                  </a:lnTo>
                  <a:cubicBezTo>
                    <a:pt x="28858" y="76"/>
                    <a:pt x="28473" y="0"/>
                    <a:pt x="28093"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4169207" y="1343467"/>
              <a:ext cx="3233961" cy="1865406"/>
            </a:xfrm>
            <a:custGeom>
              <a:rect b="b" l="l" r="r" t="t"/>
              <a:pathLst>
                <a:path extrusionOk="0" fill="none" h="27554" w="47769">
                  <a:moveTo>
                    <a:pt x="18547" y="27220"/>
                  </a:moveTo>
                  <a:lnTo>
                    <a:pt x="601" y="16846"/>
                  </a:lnTo>
                  <a:cubicBezTo>
                    <a:pt x="1" y="16513"/>
                    <a:pt x="68" y="15879"/>
                    <a:pt x="801" y="15445"/>
                  </a:cubicBezTo>
                  <a:lnTo>
                    <a:pt x="26787" y="435"/>
                  </a:lnTo>
                  <a:cubicBezTo>
                    <a:pt x="27521" y="34"/>
                    <a:pt x="28421" y="1"/>
                    <a:pt x="29222" y="334"/>
                  </a:cubicBezTo>
                  <a:lnTo>
                    <a:pt x="47135" y="10709"/>
                  </a:lnTo>
                  <a:cubicBezTo>
                    <a:pt x="47768" y="11075"/>
                    <a:pt x="47668" y="11676"/>
                    <a:pt x="46968" y="12110"/>
                  </a:cubicBezTo>
                  <a:lnTo>
                    <a:pt x="20983" y="27120"/>
                  </a:lnTo>
                  <a:cubicBezTo>
                    <a:pt x="20215" y="27521"/>
                    <a:pt x="19315" y="27554"/>
                    <a:pt x="18547" y="27220"/>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4169207" y="1269403"/>
              <a:ext cx="3233961" cy="1851934"/>
            </a:xfrm>
            <a:custGeom>
              <a:rect b="b" l="l" r="r" t="t"/>
              <a:pathLst>
                <a:path extrusionOk="0" h="27355" w="47769">
                  <a:moveTo>
                    <a:pt x="28093" y="0"/>
                  </a:moveTo>
                  <a:cubicBezTo>
                    <a:pt x="27637" y="0"/>
                    <a:pt x="27187" y="109"/>
                    <a:pt x="26787" y="328"/>
                  </a:cubicBezTo>
                  <a:lnTo>
                    <a:pt x="801" y="15338"/>
                  </a:lnTo>
                  <a:cubicBezTo>
                    <a:pt x="68" y="15772"/>
                    <a:pt x="1" y="16406"/>
                    <a:pt x="601" y="16739"/>
                  </a:cubicBezTo>
                  <a:lnTo>
                    <a:pt x="18547" y="27114"/>
                  </a:lnTo>
                  <a:cubicBezTo>
                    <a:pt x="18890" y="27277"/>
                    <a:pt x="19258" y="27355"/>
                    <a:pt x="19630" y="27355"/>
                  </a:cubicBezTo>
                  <a:cubicBezTo>
                    <a:pt x="20092" y="27355"/>
                    <a:pt x="20558" y="27235"/>
                    <a:pt x="20983" y="27013"/>
                  </a:cubicBezTo>
                  <a:lnTo>
                    <a:pt x="46968" y="12003"/>
                  </a:lnTo>
                  <a:cubicBezTo>
                    <a:pt x="47668" y="11602"/>
                    <a:pt x="47768" y="10969"/>
                    <a:pt x="47135" y="10602"/>
                  </a:cubicBezTo>
                  <a:lnTo>
                    <a:pt x="29222" y="228"/>
                  </a:lnTo>
                  <a:cubicBezTo>
                    <a:pt x="28858" y="76"/>
                    <a:pt x="28473" y="0"/>
                    <a:pt x="28093"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4169207" y="1262227"/>
              <a:ext cx="3233961" cy="1867640"/>
            </a:xfrm>
            <a:custGeom>
              <a:rect b="b" l="l" r="r" t="t"/>
              <a:pathLst>
                <a:path extrusionOk="0" fill="none" h="27587" w="47769">
                  <a:moveTo>
                    <a:pt x="18547" y="27220"/>
                  </a:moveTo>
                  <a:lnTo>
                    <a:pt x="601" y="16845"/>
                  </a:lnTo>
                  <a:cubicBezTo>
                    <a:pt x="1" y="16512"/>
                    <a:pt x="68" y="15878"/>
                    <a:pt x="801" y="15444"/>
                  </a:cubicBezTo>
                  <a:lnTo>
                    <a:pt x="26787" y="434"/>
                  </a:lnTo>
                  <a:cubicBezTo>
                    <a:pt x="27521" y="33"/>
                    <a:pt x="28421" y="0"/>
                    <a:pt x="29222" y="334"/>
                  </a:cubicBezTo>
                  <a:lnTo>
                    <a:pt x="47135" y="10708"/>
                  </a:lnTo>
                  <a:cubicBezTo>
                    <a:pt x="47768" y="11075"/>
                    <a:pt x="47668" y="11708"/>
                    <a:pt x="46968" y="12109"/>
                  </a:cubicBezTo>
                  <a:lnTo>
                    <a:pt x="20983" y="27119"/>
                  </a:lnTo>
                  <a:cubicBezTo>
                    <a:pt x="20215" y="27520"/>
                    <a:pt x="19315" y="27586"/>
                    <a:pt x="18547" y="27220"/>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4099205" y="2396407"/>
              <a:ext cx="557916" cy="340531"/>
            </a:xfrm>
            <a:custGeom>
              <a:rect b="b" l="l" r="r" t="t"/>
              <a:pathLst>
                <a:path extrusionOk="0" h="5030" w="8241">
                  <a:moveTo>
                    <a:pt x="6460" y="1"/>
                  </a:moveTo>
                  <a:cubicBezTo>
                    <a:pt x="6297" y="1"/>
                    <a:pt x="6139" y="42"/>
                    <a:pt x="6005" y="126"/>
                  </a:cubicBezTo>
                  <a:lnTo>
                    <a:pt x="134" y="3528"/>
                  </a:lnTo>
                  <a:cubicBezTo>
                    <a:pt x="1" y="3595"/>
                    <a:pt x="68" y="3762"/>
                    <a:pt x="301" y="3762"/>
                  </a:cubicBezTo>
                  <a:lnTo>
                    <a:pt x="2102" y="3795"/>
                  </a:lnTo>
                  <a:lnTo>
                    <a:pt x="2269" y="4896"/>
                  </a:lnTo>
                  <a:cubicBezTo>
                    <a:pt x="2269" y="4985"/>
                    <a:pt x="2388" y="5029"/>
                    <a:pt x="2506" y="5029"/>
                  </a:cubicBezTo>
                  <a:cubicBezTo>
                    <a:pt x="2566" y="5029"/>
                    <a:pt x="2625" y="5018"/>
                    <a:pt x="2669" y="4996"/>
                  </a:cubicBezTo>
                  <a:lnTo>
                    <a:pt x="7606" y="2161"/>
                  </a:lnTo>
                  <a:cubicBezTo>
                    <a:pt x="8240" y="1794"/>
                    <a:pt x="8240" y="860"/>
                    <a:pt x="7606" y="493"/>
                  </a:cubicBezTo>
                  <a:lnTo>
                    <a:pt x="6939" y="126"/>
                  </a:lnTo>
                  <a:cubicBezTo>
                    <a:pt x="6789" y="42"/>
                    <a:pt x="6622" y="1"/>
                    <a:pt x="6460" y="1"/>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4169207" y="1188095"/>
              <a:ext cx="3233961" cy="1851934"/>
            </a:xfrm>
            <a:custGeom>
              <a:rect b="b" l="l" r="r" t="t"/>
              <a:pathLst>
                <a:path extrusionOk="0" h="27355" w="47769">
                  <a:moveTo>
                    <a:pt x="28093" y="0"/>
                  </a:moveTo>
                  <a:cubicBezTo>
                    <a:pt x="27637" y="0"/>
                    <a:pt x="27187" y="109"/>
                    <a:pt x="26787" y="328"/>
                  </a:cubicBezTo>
                  <a:lnTo>
                    <a:pt x="801" y="15339"/>
                  </a:lnTo>
                  <a:cubicBezTo>
                    <a:pt x="68" y="15772"/>
                    <a:pt x="1" y="16406"/>
                    <a:pt x="601" y="16773"/>
                  </a:cubicBezTo>
                  <a:lnTo>
                    <a:pt x="18547" y="27114"/>
                  </a:lnTo>
                  <a:cubicBezTo>
                    <a:pt x="18890" y="27277"/>
                    <a:pt x="19258" y="27355"/>
                    <a:pt x="19630" y="27355"/>
                  </a:cubicBezTo>
                  <a:cubicBezTo>
                    <a:pt x="20092" y="27355"/>
                    <a:pt x="20558" y="27235"/>
                    <a:pt x="20983" y="27014"/>
                  </a:cubicBezTo>
                  <a:lnTo>
                    <a:pt x="46968" y="12003"/>
                  </a:lnTo>
                  <a:cubicBezTo>
                    <a:pt x="47668" y="11569"/>
                    <a:pt x="47768" y="10969"/>
                    <a:pt x="47135" y="10602"/>
                  </a:cubicBezTo>
                  <a:lnTo>
                    <a:pt x="29222" y="228"/>
                  </a:lnTo>
                  <a:cubicBezTo>
                    <a:pt x="28858" y="76"/>
                    <a:pt x="28473" y="0"/>
                    <a:pt x="28093"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4169207" y="1180919"/>
              <a:ext cx="3233961" cy="1867640"/>
            </a:xfrm>
            <a:custGeom>
              <a:rect b="b" l="l" r="r" t="t"/>
              <a:pathLst>
                <a:path extrusionOk="0" fill="none" h="27587" w="47769">
                  <a:moveTo>
                    <a:pt x="18547" y="27220"/>
                  </a:moveTo>
                  <a:lnTo>
                    <a:pt x="601" y="16879"/>
                  </a:lnTo>
                  <a:cubicBezTo>
                    <a:pt x="1" y="16512"/>
                    <a:pt x="68" y="15878"/>
                    <a:pt x="801" y="15445"/>
                  </a:cubicBezTo>
                  <a:lnTo>
                    <a:pt x="26787" y="434"/>
                  </a:lnTo>
                  <a:cubicBezTo>
                    <a:pt x="27521" y="34"/>
                    <a:pt x="28421" y="0"/>
                    <a:pt x="29222" y="334"/>
                  </a:cubicBezTo>
                  <a:lnTo>
                    <a:pt x="47135" y="10708"/>
                  </a:lnTo>
                  <a:cubicBezTo>
                    <a:pt x="47768" y="11075"/>
                    <a:pt x="47668" y="11675"/>
                    <a:pt x="46968" y="12109"/>
                  </a:cubicBezTo>
                  <a:lnTo>
                    <a:pt x="20983" y="27120"/>
                  </a:lnTo>
                  <a:cubicBezTo>
                    <a:pt x="20215" y="27520"/>
                    <a:pt x="19315" y="27587"/>
                    <a:pt x="18547" y="27220"/>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4169207" y="1107329"/>
              <a:ext cx="3233961" cy="1852204"/>
            </a:xfrm>
            <a:custGeom>
              <a:rect b="b" l="l" r="r" t="t"/>
              <a:pathLst>
                <a:path extrusionOk="0" h="27359" w="47769">
                  <a:moveTo>
                    <a:pt x="28084" y="1"/>
                  </a:moveTo>
                  <a:cubicBezTo>
                    <a:pt x="27631" y="1"/>
                    <a:pt x="27184" y="118"/>
                    <a:pt x="26787" y="353"/>
                  </a:cubicBezTo>
                  <a:lnTo>
                    <a:pt x="801" y="15364"/>
                  </a:lnTo>
                  <a:cubicBezTo>
                    <a:pt x="68" y="15764"/>
                    <a:pt x="1" y="16398"/>
                    <a:pt x="601" y="16765"/>
                  </a:cubicBezTo>
                  <a:lnTo>
                    <a:pt x="18547" y="27106"/>
                  </a:lnTo>
                  <a:cubicBezTo>
                    <a:pt x="18899" y="27274"/>
                    <a:pt x="19279" y="27358"/>
                    <a:pt x="19661" y="27358"/>
                  </a:cubicBezTo>
                  <a:cubicBezTo>
                    <a:pt x="20112" y="27358"/>
                    <a:pt x="20567" y="27241"/>
                    <a:pt x="20983" y="27006"/>
                  </a:cubicBezTo>
                  <a:lnTo>
                    <a:pt x="46968" y="11995"/>
                  </a:lnTo>
                  <a:cubicBezTo>
                    <a:pt x="47668" y="11595"/>
                    <a:pt x="47768" y="10961"/>
                    <a:pt x="47135" y="10594"/>
                  </a:cubicBezTo>
                  <a:lnTo>
                    <a:pt x="29222" y="253"/>
                  </a:lnTo>
                  <a:cubicBezTo>
                    <a:pt x="28855" y="85"/>
                    <a:pt x="28467" y="1"/>
                    <a:pt x="28084"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4169207" y="1099611"/>
              <a:ext cx="3233961" cy="1867640"/>
            </a:xfrm>
            <a:custGeom>
              <a:rect b="b" l="l" r="r" t="t"/>
              <a:pathLst>
                <a:path extrusionOk="0" fill="none" h="27587" w="47769">
                  <a:moveTo>
                    <a:pt x="18547" y="27220"/>
                  </a:moveTo>
                  <a:lnTo>
                    <a:pt x="601" y="16879"/>
                  </a:lnTo>
                  <a:cubicBezTo>
                    <a:pt x="1" y="16512"/>
                    <a:pt x="68" y="15878"/>
                    <a:pt x="801" y="15478"/>
                  </a:cubicBezTo>
                  <a:lnTo>
                    <a:pt x="26787" y="467"/>
                  </a:lnTo>
                  <a:cubicBezTo>
                    <a:pt x="27521" y="34"/>
                    <a:pt x="28421" y="0"/>
                    <a:pt x="29222" y="367"/>
                  </a:cubicBezTo>
                  <a:lnTo>
                    <a:pt x="47135" y="10708"/>
                  </a:lnTo>
                  <a:cubicBezTo>
                    <a:pt x="47768" y="11075"/>
                    <a:pt x="47668" y="11709"/>
                    <a:pt x="46968" y="12109"/>
                  </a:cubicBezTo>
                  <a:lnTo>
                    <a:pt x="20983" y="27120"/>
                  </a:lnTo>
                  <a:cubicBezTo>
                    <a:pt x="20215" y="27553"/>
                    <a:pt x="19315" y="27587"/>
                    <a:pt x="18547" y="27220"/>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4169207" y="1026089"/>
              <a:ext cx="3233961" cy="1852137"/>
            </a:xfrm>
            <a:custGeom>
              <a:rect b="b" l="l" r="r" t="t"/>
              <a:pathLst>
                <a:path extrusionOk="0" h="27358" w="47769">
                  <a:moveTo>
                    <a:pt x="28084" y="0"/>
                  </a:moveTo>
                  <a:cubicBezTo>
                    <a:pt x="27631" y="0"/>
                    <a:pt x="27184" y="118"/>
                    <a:pt x="26787" y="352"/>
                  </a:cubicBezTo>
                  <a:lnTo>
                    <a:pt x="801" y="15363"/>
                  </a:lnTo>
                  <a:cubicBezTo>
                    <a:pt x="68" y="15763"/>
                    <a:pt x="1" y="16397"/>
                    <a:pt x="601" y="16764"/>
                  </a:cubicBezTo>
                  <a:lnTo>
                    <a:pt x="18547" y="27105"/>
                  </a:lnTo>
                  <a:cubicBezTo>
                    <a:pt x="18899" y="27273"/>
                    <a:pt x="19279" y="27357"/>
                    <a:pt x="19661" y="27357"/>
                  </a:cubicBezTo>
                  <a:cubicBezTo>
                    <a:pt x="20112" y="27357"/>
                    <a:pt x="20567" y="27240"/>
                    <a:pt x="20983" y="27005"/>
                  </a:cubicBezTo>
                  <a:lnTo>
                    <a:pt x="46968" y="11994"/>
                  </a:lnTo>
                  <a:cubicBezTo>
                    <a:pt x="47668" y="11594"/>
                    <a:pt x="47768" y="10960"/>
                    <a:pt x="47135" y="10593"/>
                  </a:cubicBezTo>
                  <a:lnTo>
                    <a:pt x="29222" y="252"/>
                  </a:lnTo>
                  <a:cubicBezTo>
                    <a:pt x="28855" y="84"/>
                    <a:pt x="28467" y="0"/>
                    <a:pt x="28084" y="0"/>
                  </a:cubicBez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4033739" y="864015"/>
              <a:ext cx="3484587" cy="1995931"/>
            </a:xfrm>
            <a:custGeom>
              <a:rect b="b" l="l" r="r" t="t"/>
              <a:pathLst>
                <a:path extrusionOk="0" h="29482" w="51471">
                  <a:moveTo>
                    <a:pt x="30246" y="1"/>
                  </a:moveTo>
                  <a:cubicBezTo>
                    <a:pt x="29765" y="1"/>
                    <a:pt x="29285" y="127"/>
                    <a:pt x="28854" y="378"/>
                  </a:cubicBezTo>
                  <a:lnTo>
                    <a:pt x="834" y="16556"/>
                  </a:lnTo>
                  <a:cubicBezTo>
                    <a:pt x="67" y="16990"/>
                    <a:pt x="0" y="17657"/>
                    <a:pt x="668" y="18057"/>
                  </a:cubicBezTo>
                  <a:lnTo>
                    <a:pt x="19981" y="29232"/>
                  </a:lnTo>
                  <a:cubicBezTo>
                    <a:pt x="20357" y="29397"/>
                    <a:pt x="20759" y="29481"/>
                    <a:pt x="21164" y="29481"/>
                  </a:cubicBezTo>
                  <a:cubicBezTo>
                    <a:pt x="21659" y="29481"/>
                    <a:pt x="22158" y="29356"/>
                    <a:pt x="22617" y="29099"/>
                  </a:cubicBezTo>
                  <a:lnTo>
                    <a:pt x="50603" y="12954"/>
                  </a:lnTo>
                  <a:cubicBezTo>
                    <a:pt x="51370" y="12487"/>
                    <a:pt x="51471" y="11820"/>
                    <a:pt x="50803" y="11419"/>
                  </a:cubicBezTo>
                  <a:lnTo>
                    <a:pt x="31456" y="278"/>
                  </a:lnTo>
                  <a:cubicBezTo>
                    <a:pt x="31071" y="93"/>
                    <a:pt x="30658" y="1"/>
                    <a:pt x="30246" y="1"/>
                  </a:cubicBezTo>
                  <a:close/>
                </a:path>
              </a:pathLst>
            </a:custGeom>
            <a:solidFill>
              <a:schemeClr val="l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302" name="Google Shape;302;p31"/>
            <p:cNvSpPr/>
            <p:nvPr/>
          </p:nvSpPr>
          <p:spPr>
            <a:xfrm>
              <a:off x="4033739" y="855688"/>
              <a:ext cx="3484587" cy="2012179"/>
            </a:xfrm>
            <a:custGeom>
              <a:rect b="b" l="l" r="r" t="t"/>
              <a:pathLst>
                <a:path extrusionOk="0" fill="none" h="29722" w="51471">
                  <a:moveTo>
                    <a:pt x="19981" y="29355"/>
                  </a:moveTo>
                  <a:lnTo>
                    <a:pt x="668" y="18180"/>
                  </a:lnTo>
                  <a:cubicBezTo>
                    <a:pt x="0" y="17780"/>
                    <a:pt x="67" y="17113"/>
                    <a:pt x="834" y="16679"/>
                  </a:cubicBezTo>
                  <a:lnTo>
                    <a:pt x="28854" y="501"/>
                  </a:lnTo>
                  <a:cubicBezTo>
                    <a:pt x="29655" y="34"/>
                    <a:pt x="30622" y="1"/>
                    <a:pt x="31456" y="401"/>
                  </a:cubicBezTo>
                  <a:lnTo>
                    <a:pt x="50803" y="11542"/>
                  </a:lnTo>
                  <a:cubicBezTo>
                    <a:pt x="51471" y="11943"/>
                    <a:pt x="51370" y="12610"/>
                    <a:pt x="50603" y="13077"/>
                  </a:cubicBezTo>
                  <a:lnTo>
                    <a:pt x="22617" y="29222"/>
                  </a:lnTo>
                  <a:cubicBezTo>
                    <a:pt x="21783" y="29689"/>
                    <a:pt x="20815" y="29722"/>
                    <a:pt x="19981" y="29355"/>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txBox="1"/>
          <p:nvPr>
            <p:ph type="title"/>
          </p:nvPr>
        </p:nvSpPr>
        <p:spPr>
          <a:xfrm>
            <a:off x="723300" y="445025"/>
            <a:ext cx="76974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solidFill>
                  <a:srgbClr val="FFFFFF"/>
                </a:solidFill>
                <a:highlight>
                  <a:schemeClr val="accent6"/>
                </a:highlight>
                <a:latin typeface="Assistant"/>
                <a:ea typeface="Assistant"/>
                <a:cs typeface="Assistant"/>
                <a:sym typeface="Assistant"/>
              </a:rPr>
              <a:t>כללי המשחק</a:t>
            </a:r>
            <a:endParaRPr>
              <a:solidFill>
                <a:srgbClr val="FFFFFF"/>
              </a:solidFill>
              <a:highlight>
                <a:schemeClr val="accent6"/>
              </a:highlight>
              <a:latin typeface="Assistant"/>
              <a:ea typeface="Assistant"/>
              <a:cs typeface="Assistant"/>
              <a:sym typeface="Assistant"/>
            </a:endParaRPr>
          </a:p>
        </p:txBody>
      </p:sp>
      <p:sp>
        <p:nvSpPr>
          <p:cNvPr id="308" name="Google Shape;308;p32"/>
          <p:cNvSpPr txBox="1"/>
          <p:nvPr>
            <p:ph idx="1" type="body"/>
          </p:nvPr>
        </p:nvSpPr>
        <p:spPr>
          <a:xfrm>
            <a:off x="379025" y="1108825"/>
            <a:ext cx="8076900" cy="3532200"/>
          </a:xfrm>
          <a:prstGeom prst="rect">
            <a:avLst/>
          </a:prstGeom>
        </p:spPr>
        <p:txBody>
          <a:bodyPr anchorCtr="0" anchor="t" bIns="91425" lIns="91425" spcFirstLastPara="1" rIns="91425" wrap="square" tIns="91425">
            <a:noAutofit/>
          </a:bodyPr>
          <a:lstStyle/>
          <a:p>
            <a:pPr indent="-317500" lvl="0" marL="457200" rtl="1" algn="r">
              <a:spcBef>
                <a:spcPts val="0"/>
              </a:spcBef>
              <a:spcAft>
                <a:spcPts val="0"/>
              </a:spcAft>
              <a:buClr>
                <a:schemeClr val="accent1"/>
              </a:buClr>
              <a:buSzPts val="1400"/>
              <a:buFont typeface="Assistant Medium"/>
              <a:buAutoNum type="arabicPeriod"/>
            </a:pPr>
            <a:r>
              <a:rPr lang="en" sz="1400">
                <a:latin typeface="Assistant Medium"/>
                <a:ea typeface="Assistant Medium"/>
                <a:cs typeface="Assistant Medium"/>
                <a:sym typeface="Assistant Medium"/>
              </a:rPr>
              <a:t>בתחילת המשחק נפתח מעין תפריט, בו השחקן בוחר מול מי ירצה לשחק. היריב יכול להיות מסוג:</a:t>
            </a:r>
            <a:endParaRPr sz="1400">
              <a:latin typeface="Assistant Medium"/>
              <a:ea typeface="Assistant Medium"/>
              <a:cs typeface="Assistant Medium"/>
              <a:sym typeface="Assistant Medium"/>
            </a:endParaRPr>
          </a:p>
          <a:p>
            <a:pPr indent="-317500" lvl="0" marL="914400" rtl="1" algn="r">
              <a:spcBef>
                <a:spcPts val="0"/>
              </a:spcBef>
              <a:spcAft>
                <a:spcPts val="0"/>
              </a:spcAft>
              <a:buClr>
                <a:schemeClr val="accent3"/>
              </a:buClr>
              <a:buSzPts val="1400"/>
              <a:buFont typeface="Assistant Medium"/>
              <a:buChar char="■"/>
            </a:pPr>
            <a:r>
              <a:rPr lang="en" sz="1400">
                <a:latin typeface="Assistant Medium"/>
                <a:ea typeface="Assistant Medium"/>
                <a:cs typeface="Assistant Medium"/>
                <a:sym typeface="Assistant Medium"/>
              </a:rPr>
              <a:t>חבר שנמצא לידו.</a:t>
            </a:r>
            <a:endParaRPr sz="1400">
              <a:latin typeface="Assistant Medium"/>
              <a:ea typeface="Assistant Medium"/>
              <a:cs typeface="Assistant Medium"/>
              <a:sym typeface="Assistant Medium"/>
            </a:endParaRPr>
          </a:p>
          <a:p>
            <a:pPr indent="-317500" lvl="0" marL="914400" rtl="1" algn="r">
              <a:spcBef>
                <a:spcPts val="0"/>
              </a:spcBef>
              <a:spcAft>
                <a:spcPts val="0"/>
              </a:spcAft>
              <a:buClr>
                <a:schemeClr val="accent3"/>
              </a:buClr>
              <a:buSzPts val="1400"/>
              <a:buFont typeface="Assistant Medium"/>
              <a:buChar char="■"/>
            </a:pPr>
            <a:r>
              <a:rPr lang="en" sz="1400">
                <a:latin typeface="Assistant Medium"/>
                <a:ea typeface="Assistant Medium"/>
                <a:cs typeface="Assistant Medium"/>
                <a:sym typeface="Assistant Medium"/>
              </a:rPr>
              <a:t>מחשב, וזו אופציה </a:t>
            </a:r>
            <a:r>
              <a:rPr lang="en" sz="1400">
                <a:latin typeface="Assistant Medium"/>
                <a:ea typeface="Assistant Medium"/>
                <a:cs typeface="Assistant Medium"/>
                <a:sym typeface="Assistant Medium"/>
              </a:rPr>
              <a:t>מאתגרת</a:t>
            </a:r>
            <a:r>
              <a:rPr lang="en" sz="1400">
                <a:latin typeface="Assistant Medium"/>
                <a:ea typeface="Assistant Medium"/>
                <a:cs typeface="Assistant Medium"/>
                <a:sym typeface="Assistant Medium"/>
              </a:rPr>
              <a:t> יותר :)</a:t>
            </a:r>
            <a:endParaRPr sz="1400">
              <a:latin typeface="Assistant Medium"/>
              <a:ea typeface="Assistant Medium"/>
              <a:cs typeface="Assistant Medium"/>
              <a:sym typeface="Assistant Medium"/>
            </a:endParaRPr>
          </a:p>
          <a:p>
            <a:pPr indent="-317500" lvl="0" marL="457200" rtl="1" algn="r">
              <a:spcBef>
                <a:spcPts val="0"/>
              </a:spcBef>
              <a:spcAft>
                <a:spcPts val="0"/>
              </a:spcAft>
              <a:buClr>
                <a:schemeClr val="accent1"/>
              </a:buClr>
              <a:buSzPts val="1400"/>
              <a:buFont typeface="Assistant Medium"/>
              <a:buAutoNum type="arabicPeriod"/>
            </a:pPr>
            <a:r>
              <a:rPr lang="en" sz="1400">
                <a:latin typeface="Assistant Medium"/>
                <a:ea typeface="Assistant Medium"/>
                <a:cs typeface="Assistant Medium"/>
                <a:sym typeface="Assistant Medium"/>
              </a:rPr>
              <a:t>כל שחקן משחק בתורו. ומטרתו ליצור שלושה רצפים של שלשות של הצבע שלו (איקס או עיגול).</a:t>
            </a:r>
            <a:endParaRPr sz="1400">
              <a:latin typeface="Assistant Medium"/>
              <a:ea typeface="Assistant Medium"/>
              <a:cs typeface="Assistant Medium"/>
              <a:sym typeface="Assistant Medium"/>
            </a:endParaRPr>
          </a:p>
          <a:p>
            <a:pPr indent="-317500" lvl="0" marL="457200" rtl="1" algn="r">
              <a:spcBef>
                <a:spcPts val="0"/>
              </a:spcBef>
              <a:spcAft>
                <a:spcPts val="0"/>
              </a:spcAft>
              <a:buClr>
                <a:schemeClr val="accent1"/>
              </a:buClr>
              <a:buSzPts val="1400"/>
              <a:buFont typeface="Assistant Medium"/>
              <a:buAutoNum type="arabicPeriod"/>
            </a:pPr>
            <a:r>
              <a:rPr lang="en" sz="1400">
                <a:latin typeface="Assistant Medium"/>
                <a:ea typeface="Assistant Medium"/>
                <a:cs typeface="Assistant Medium"/>
                <a:sym typeface="Assistant Medium"/>
              </a:rPr>
              <a:t>רצף חוקי יחשב לשלשה אשר מכילה את אותו צבע, מאותה שורה, טור או אלכסון (כמו במשחק איקס עיגול המסורתי). הרצפים יכולים להיות מאותה פאה או מפאות שונות.</a:t>
            </a:r>
            <a:endParaRPr sz="1400">
              <a:latin typeface="Assistant Medium"/>
              <a:ea typeface="Assistant Medium"/>
              <a:cs typeface="Assistant Medium"/>
              <a:sym typeface="Assistant Medium"/>
            </a:endParaRPr>
          </a:p>
          <a:p>
            <a:pPr indent="-317500" lvl="0" marL="457200" rtl="1" algn="r">
              <a:spcBef>
                <a:spcPts val="0"/>
              </a:spcBef>
              <a:spcAft>
                <a:spcPts val="0"/>
              </a:spcAft>
              <a:buClr>
                <a:schemeClr val="accent1"/>
              </a:buClr>
              <a:buSzPts val="1400"/>
              <a:buFont typeface="Assistant Medium"/>
              <a:buAutoNum type="arabicPeriod"/>
            </a:pPr>
            <a:r>
              <a:rPr lang="en" sz="1400">
                <a:latin typeface="Assistant Medium"/>
                <a:ea typeface="Assistant Medium"/>
                <a:cs typeface="Assistant Medium"/>
                <a:sym typeface="Assistant Medium"/>
              </a:rPr>
              <a:t>על מנת לבחור תא מסוים, יש ללחוץ "דאבל קליק" על התא וכך יצבע בצבע של השחקן. לאחר מכן התור יעבור אוטומטית לשחקן היריב.</a:t>
            </a:r>
            <a:endParaRPr sz="1400">
              <a:latin typeface="Assistant Medium"/>
              <a:ea typeface="Assistant Medium"/>
              <a:cs typeface="Assistant Medium"/>
              <a:sym typeface="Assistant Medium"/>
            </a:endParaRPr>
          </a:p>
          <a:p>
            <a:pPr indent="-317500" lvl="0" marL="457200" rtl="1" algn="r">
              <a:spcBef>
                <a:spcPts val="0"/>
              </a:spcBef>
              <a:spcAft>
                <a:spcPts val="0"/>
              </a:spcAft>
              <a:buClr>
                <a:schemeClr val="accent1"/>
              </a:buClr>
              <a:buSzPts val="1400"/>
              <a:buFont typeface="Assistant Medium"/>
              <a:buAutoNum type="arabicPeriod"/>
            </a:pPr>
            <a:r>
              <a:rPr lang="en" sz="1400">
                <a:latin typeface="Assistant Medium"/>
                <a:ea typeface="Assistant Medium"/>
                <a:cs typeface="Assistant Medium"/>
                <a:sym typeface="Assistant Medium"/>
              </a:rPr>
              <a:t>לכל שחקן נתונה פצצה אחת ולה כמה חוקים:</a:t>
            </a:r>
            <a:endParaRPr sz="1400">
              <a:latin typeface="Assistant Medium"/>
              <a:ea typeface="Assistant Medium"/>
              <a:cs typeface="Assistant Medium"/>
              <a:sym typeface="Assistant Medium"/>
            </a:endParaRPr>
          </a:p>
          <a:p>
            <a:pPr indent="-317500" lvl="0" marL="914400" rtl="1" algn="r">
              <a:spcBef>
                <a:spcPts val="0"/>
              </a:spcBef>
              <a:spcAft>
                <a:spcPts val="0"/>
              </a:spcAft>
              <a:buClr>
                <a:schemeClr val="accent3"/>
              </a:buClr>
              <a:buSzPts val="1400"/>
              <a:buFont typeface="Assistant Medium"/>
              <a:buChar char="■"/>
            </a:pPr>
            <a:r>
              <a:rPr lang="en" sz="1400">
                <a:latin typeface="Assistant Medium"/>
                <a:ea typeface="Assistant Medium"/>
                <a:cs typeface="Assistant Medium"/>
                <a:sym typeface="Assistant Medium"/>
              </a:rPr>
              <a:t>כל שחקן יכול להשתמש בפצצה אך ורק בתורו.</a:t>
            </a:r>
            <a:endParaRPr sz="1400">
              <a:latin typeface="Assistant Medium"/>
              <a:ea typeface="Assistant Medium"/>
              <a:cs typeface="Assistant Medium"/>
              <a:sym typeface="Assistant Medium"/>
            </a:endParaRPr>
          </a:p>
          <a:p>
            <a:pPr indent="-317500" lvl="0" marL="914400" rtl="1" algn="r">
              <a:spcBef>
                <a:spcPts val="0"/>
              </a:spcBef>
              <a:spcAft>
                <a:spcPts val="0"/>
              </a:spcAft>
              <a:buClr>
                <a:schemeClr val="accent3"/>
              </a:buClr>
              <a:buSzPts val="1400"/>
              <a:buFont typeface="Assistant Medium"/>
              <a:buChar char="■"/>
            </a:pPr>
            <a:r>
              <a:rPr lang="en" sz="1400">
                <a:latin typeface="Assistant Medium"/>
                <a:ea typeface="Assistant Medium"/>
                <a:cs typeface="Assistant Medium"/>
                <a:sym typeface="Assistant Medium"/>
              </a:rPr>
              <a:t>מטרת הפצצה היא לפוצץ 3 תאים של היריב, ובכך הוא יבוטלו. לכן מומלץ להשתמש בה רק בעת הצורך ובתבונה :)</a:t>
            </a:r>
            <a:endParaRPr sz="1400">
              <a:latin typeface="Assistant Medium"/>
              <a:ea typeface="Assistant Medium"/>
              <a:cs typeface="Assistant Medium"/>
              <a:sym typeface="Assistant Medium"/>
            </a:endParaRPr>
          </a:p>
          <a:p>
            <a:pPr indent="-317500" lvl="0" marL="914400" rtl="1" algn="r">
              <a:spcBef>
                <a:spcPts val="0"/>
              </a:spcBef>
              <a:spcAft>
                <a:spcPts val="0"/>
              </a:spcAft>
              <a:buClr>
                <a:schemeClr val="accent3"/>
              </a:buClr>
              <a:buSzPts val="1400"/>
              <a:buFont typeface="Assistant Medium"/>
              <a:buChar char="■"/>
            </a:pPr>
            <a:r>
              <a:rPr lang="en" sz="1400">
                <a:latin typeface="Assistant Medium"/>
                <a:ea typeface="Assistant Medium"/>
                <a:cs typeface="Assistant Medium"/>
                <a:sym typeface="Assistant Medium"/>
              </a:rPr>
              <a:t>בעת שימוש הפצצה ניתן לבחור רק שלשות "חוקיות" מאותה שורה, טור או אלכסון.</a:t>
            </a:r>
            <a:endParaRPr sz="1400">
              <a:latin typeface="Assistant Medium"/>
              <a:ea typeface="Assistant Medium"/>
              <a:cs typeface="Assistant Medium"/>
              <a:sym typeface="Assistant Medium"/>
            </a:endParaRPr>
          </a:p>
          <a:p>
            <a:pPr indent="-317500" lvl="0" marL="914400" rtl="1" algn="r">
              <a:spcBef>
                <a:spcPts val="0"/>
              </a:spcBef>
              <a:spcAft>
                <a:spcPts val="0"/>
              </a:spcAft>
              <a:buClr>
                <a:schemeClr val="accent3"/>
              </a:buClr>
              <a:buSzPts val="1400"/>
              <a:buFont typeface="Assistant Medium"/>
              <a:buChar char="■"/>
            </a:pPr>
            <a:r>
              <a:rPr lang="en" sz="1400">
                <a:latin typeface="Assistant Medium"/>
                <a:ea typeface="Assistant Medium"/>
                <a:cs typeface="Assistant Medium"/>
                <a:sym typeface="Assistant Medium"/>
              </a:rPr>
              <a:t>כל שחקן רשאי לפוצץ איזה שלושה תאים אשר ליבו חפץ כל עוד הם תאים שעומדים בתנאי הקודם. (ניתן לפוצץ תאים ריקים, תאים הכוללים את הצבע של השחקן עצמו, או שלשה שלמה של היריב).</a:t>
            </a:r>
            <a:endParaRPr sz="1400">
              <a:latin typeface="Assistant Medium"/>
              <a:ea typeface="Assistant Medium"/>
              <a:cs typeface="Assistant Medium"/>
              <a:sym typeface="Assistant Medium"/>
            </a:endParaRPr>
          </a:p>
          <a:p>
            <a:pPr indent="-317500" lvl="0" marL="457200" rtl="1" algn="r">
              <a:spcBef>
                <a:spcPts val="0"/>
              </a:spcBef>
              <a:spcAft>
                <a:spcPts val="0"/>
              </a:spcAft>
              <a:buClr>
                <a:schemeClr val="accent1"/>
              </a:buClr>
              <a:buSzPts val="1400"/>
              <a:buFont typeface="Assistant Medium"/>
              <a:buAutoNum type="arabicPeriod"/>
            </a:pPr>
            <a:r>
              <a:rPr lang="en" sz="1400">
                <a:latin typeface="Assistant Medium"/>
                <a:ea typeface="Assistant Medium"/>
                <a:cs typeface="Assistant Medium"/>
                <a:sym typeface="Assistant Medium"/>
              </a:rPr>
              <a:t>המנצח יהיה השחקן הראשון שישיג שלושה רצפים על גבי פאות הקובייה. </a:t>
            </a:r>
            <a:endParaRPr sz="1400">
              <a:latin typeface="Assistant Medium"/>
              <a:ea typeface="Assistant Medium"/>
              <a:cs typeface="Assistant Medium"/>
              <a:sym typeface="Assistant Medium"/>
            </a:endParaRPr>
          </a:p>
        </p:txBody>
      </p:sp>
      <p:grpSp>
        <p:nvGrpSpPr>
          <p:cNvPr id="309" name="Google Shape;309;p32"/>
          <p:cNvGrpSpPr/>
          <p:nvPr/>
        </p:nvGrpSpPr>
        <p:grpSpPr>
          <a:xfrm rot="-7177053">
            <a:off x="132408" y="4101402"/>
            <a:ext cx="681540" cy="1011455"/>
            <a:chOff x="7041984" y="1825614"/>
            <a:chExt cx="370053" cy="594860"/>
          </a:xfrm>
        </p:grpSpPr>
        <p:sp>
          <p:nvSpPr>
            <p:cNvPr id="310" name="Google Shape;310;p32"/>
            <p:cNvSpPr/>
            <p:nvPr/>
          </p:nvSpPr>
          <p:spPr>
            <a:xfrm>
              <a:off x="7145488" y="2171382"/>
              <a:ext cx="80779" cy="140663"/>
            </a:xfrm>
            <a:custGeom>
              <a:rect b="b" l="l" r="r" t="t"/>
              <a:pathLst>
                <a:path extrusionOk="0" h="5769" w="3313">
                  <a:moveTo>
                    <a:pt x="3313" y="0"/>
                  </a:moveTo>
                  <a:lnTo>
                    <a:pt x="1" y="1928"/>
                  </a:lnTo>
                  <a:lnTo>
                    <a:pt x="1" y="5769"/>
                  </a:lnTo>
                  <a:lnTo>
                    <a:pt x="3313" y="3841"/>
                  </a:lnTo>
                  <a:lnTo>
                    <a:pt x="3313"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p:nvPr/>
          </p:nvSpPr>
          <p:spPr>
            <a:xfrm>
              <a:off x="7045397" y="2109573"/>
              <a:ext cx="177090" cy="204374"/>
            </a:xfrm>
            <a:custGeom>
              <a:rect b="b" l="l" r="r" t="t"/>
              <a:pathLst>
                <a:path extrusionOk="0" h="8382" w="7263">
                  <a:moveTo>
                    <a:pt x="3624" y="1"/>
                  </a:moveTo>
                  <a:lnTo>
                    <a:pt x="1" y="2100"/>
                  </a:lnTo>
                  <a:lnTo>
                    <a:pt x="1" y="6282"/>
                  </a:lnTo>
                  <a:lnTo>
                    <a:pt x="3639" y="8382"/>
                  </a:lnTo>
                  <a:lnTo>
                    <a:pt x="7262" y="6282"/>
                  </a:lnTo>
                  <a:lnTo>
                    <a:pt x="7262" y="2100"/>
                  </a:lnTo>
                  <a:lnTo>
                    <a:pt x="3624"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p:nvPr/>
          </p:nvSpPr>
          <p:spPr>
            <a:xfrm>
              <a:off x="7052615" y="2105403"/>
              <a:ext cx="162290" cy="94043"/>
            </a:xfrm>
            <a:custGeom>
              <a:rect b="b" l="l" r="r" t="t"/>
              <a:pathLst>
                <a:path extrusionOk="0" h="3857" w="6656">
                  <a:moveTo>
                    <a:pt x="3312" y="1"/>
                  </a:moveTo>
                  <a:lnTo>
                    <a:pt x="0" y="1929"/>
                  </a:lnTo>
                  <a:lnTo>
                    <a:pt x="3343" y="3857"/>
                  </a:lnTo>
                  <a:lnTo>
                    <a:pt x="6655" y="1929"/>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a:off x="7041984" y="2171382"/>
              <a:ext cx="80779" cy="140663"/>
            </a:xfrm>
            <a:custGeom>
              <a:rect b="b" l="l" r="r" t="t"/>
              <a:pathLst>
                <a:path extrusionOk="0" h="5769" w="3313">
                  <a:moveTo>
                    <a:pt x="1" y="0"/>
                  </a:moveTo>
                  <a:lnTo>
                    <a:pt x="1" y="3841"/>
                  </a:lnTo>
                  <a:lnTo>
                    <a:pt x="3313" y="5769"/>
                  </a:lnTo>
                  <a:lnTo>
                    <a:pt x="3313" y="1928"/>
                  </a:lnTo>
                  <a:lnTo>
                    <a:pt x="1"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7041984" y="2160751"/>
              <a:ext cx="92166" cy="57665"/>
            </a:xfrm>
            <a:custGeom>
              <a:rect b="b" l="l" r="r" t="t"/>
              <a:pathLst>
                <a:path extrusionOk="0" h="2365" w="3780">
                  <a:moveTo>
                    <a:pt x="141" y="1"/>
                  </a:moveTo>
                  <a:lnTo>
                    <a:pt x="1" y="436"/>
                  </a:lnTo>
                  <a:lnTo>
                    <a:pt x="3313" y="2364"/>
                  </a:lnTo>
                  <a:lnTo>
                    <a:pt x="3779" y="2100"/>
                  </a:lnTo>
                  <a:lnTo>
                    <a:pt x="141"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7122739" y="2211930"/>
              <a:ext cx="11411" cy="102016"/>
            </a:xfrm>
            <a:custGeom>
              <a:rect b="b" l="l" r="r" t="t"/>
              <a:pathLst>
                <a:path extrusionOk="0" h="4184" w="468">
                  <a:moveTo>
                    <a:pt x="467" y="1"/>
                  </a:moveTo>
                  <a:lnTo>
                    <a:pt x="1" y="265"/>
                  </a:lnTo>
                  <a:lnTo>
                    <a:pt x="1" y="4106"/>
                  </a:lnTo>
                  <a:lnTo>
                    <a:pt x="467" y="4184"/>
                  </a:lnTo>
                  <a:lnTo>
                    <a:pt x="467"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a:off x="7134125" y="2160751"/>
              <a:ext cx="92141" cy="57665"/>
            </a:xfrm>
            <a:custGeom>
              <a:rect b="b" l="l" r="r" t="t"/>
              <a:pathLst>
                <a:path extrusionOk="0" h="2365" w="3779">
                  <a:moveTo>
                    <a:pt x="3608" y="1"/>
                  </a:moveTo>
                  <a:lnTo>
                    <a:pt x="0" y="2100"/>
                  </a:lnTo>
                  <a:lnTo>
                    <a:pt x="467" y="2364"/>
                  </a:lnTo>
                  <a:lnTo>
                    <a:pt x="3779" y="436"/>
                  </a:lnTo>
                  <a:lnTo>
                    <a:pt x="3608"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7134125" y="2211930"/>
              <a:ext cx="11387" cy="102016"/>
            </a:xfrm>
            <a:custGeom>
              <a:rect b="b" l="l" r="r" t="t"/>
              <a:pathLst>
                <a:path extrusionOk="0" h="4184" w="467">
                  <a:moveTo>
                    <a:pt x="0" y="1"/>
                  </a:moveTo>
                  <a:lnTo>
                    <a:pt x="0" y="4184"/>
                  </a:lnTo>
                  <a:lnTo>
                    <a:pt x="467" y="4106"/>
                  </a:lnTo>
                  <a:lnTo>
                    <a:pt x="467" y="265"/>
                  </a:lnTo>
                  <a:lnTo>
                    <a:pt x="0"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7045397" y="2152413"/>
              <a:ext cx="88752" cy="59542"/>
            </a:xfrm>
            <a:custGeom>
              <a:rect b="b" l="l" r="r" t="t"/>
              <a:pathLst>
                <a:path extrusionOk="0" h="2442" w="3640">
                  <a:moveTo>
                    <a:pt x="296" y="1"/>
                  </a:moveTo>
                  <a:lnTo>
                    <a:pt x="1" y="343"/>
                  </a:lnTo>
                  <a:lnTo>
                    <a:pt x="3639" y="2442"/>
                  </a:lnTo>
                  <a:lnTo>
                    <a:pt x="3639" y="1929"/>
                  </a:lnTo>
                  <a:lnTo>
                    <a:pt x="296"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7134125" y="2152413"/>
              <a:ext cx="87972" cy="59542"/>
            </a:xfrm>
            <a:custGeom>
              <a:rect b="b" l="l" r="r" t="t"/>
              <a:pathLst>
                <a:path extrusionOk="0" h="2442" w="3608">
                  <a:moveTo>
                    <a:pt x="3312" y="1"/>
                  </a:moveTo>
                  <a:lnTo>
                    <a:pt x="0" y="1929"/>
                  </a:lnTo>
                  <a:lnTo>
                    <a:pt x="0" y="2442"/>
                  </a:lnTo>
                  <a:lnTo>
                    <a:pt x="3608" y="343"/>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7237629" y="2224829"/>
              <a:ext cx="80779" cy="140297"/>
            </a:xfrm>
            <a:custGeom>
              <a:rect b="b" l="l" r="r" t="t"/>
              <a:pathLst>
                <a:path extrusionOk="0" h="5754" w="3313">
                  <a:moveTo>
                    <a:pt x="3312" y="1"/>
                  </a:moveTo>
                  <a:lnTo>
                    <a:pt x="0" y="1929"/>
                  </a:lnTo>
                  <a:lnTo>
                    <a:pt x="0" y="5754"/>
                  </a:lnTo>
                  <a:lnTo>
                    <a:pt x="3312" y="3826"/>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7137539" y="2162653"/>
              <a:ext cx="176700" cy="204374"/>
            </a:xfrm>
            <a:custGeom>
              <a:rect b="b" l="l" r="r" t="t"/>
              <a:pathLst>
                <a:path extrusionOk="0" h="8382" w="7247">
                  <a:moveTo>
                    <a:pt x="3608" y="0"/>
                  </a:moveTo>
                  <a:lnTo>
                    <a:pt x="0" y="2100"/>
                  </a:lnTo>
                  <a:lnTo>
                    <a:pt x="0" y="6282"/>
                  </a:lnTo>
                  <a:lnTo>
                    <a:pt x="3639" y="8382"/>
                  </a:lnTo>
                  <a:lnTo>
                    <a:pt x="7246" y="6282"/>
                  </a:lnTo>
                  <a:lnTo>
                    <a:pt x="7246" y="2100"/>
                  </a:lnTo>
                  <a:lnTo>
                    <a:pt x="3608"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7144732" y="2158484"/>
              <a:ext cx="162290" cy="94433"/>
            </a:xfrm>
            <a:custGeom>
              <a:rect b="b" l="l" r="r" t="t"/>
              <a:pathLst>
                <a:path extrusionOk="0" h="3873" w="6656">
                  <a:moveTo>
                    <a:pt x="3313" y="0"/>
                  </a:moveTo>
                  <a:lnTo>
                    <a:pt x="1" y="1944"/>
                  </a:lnTo>
                  <a:lnTo>
                    <a:pt x="3344" y="3872"/>
                  </a:lnTo>
                  <a:lnTo>
                    <a:pt x="6656" y="1944"/>
                  </a:lnTo>
                  <a:lnTo>
                    <a:pt x="3313"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7134125" y="2224829"/>
              <a:ext cx="80779" cy="140297"/>
            </a:xfrm>
            <a:custGeom>
              <a:rect b="b" l="l" r="r" t="t"/>
              <a:pathLst>
                <a:path extrusionOk="0" h="5754" w="3313">
                  <a:moveTo>
                    <a:pt x="0" y="1"/>
                  </a:moveTo>
                  <a:lnTo>
                    <a:pt x="0" y="3826"/>
                  </a:lnTo>
                  <a:lnTo>
                    <a:pt x="3312" y="5754"/>
                  </a:lnTo>
                  <a:lnTo>
                    <a:pt x="3312" y="1929"/>
                  </a:lnTo>
                  <a:lnTo>
                    <a:pt x="0"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7134125" y="2213832"/>
              <a:ext cx="92141" cy="58030"/>
            </a:xfrm>
            <a:custGeom>
              <a:rect b="b" l="l" r="r" t="t"/>
              <a:pathLst>
                <a:path extrusionOk="0" h="2380" w="3779">
                  <a:moveTo>
                    <a:pt x="140" y="1"/>
                  </a:moveTo>
                  <a:lnTo>
                    <a:pt x="0" y="452"/>
                  </a:lnTo>
                  <a:lnTo>
                    <a:pt x="3312" y="2380"/>
                  </a:lnTo>
                  <a:lnTo>
                    <a:pt x="3779" y="2115"/>
                  </a:lnTo>
                  <a:lnTo>
                    <a:pt x="140"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7214880" y="2265401"/>
              <a:ext cx="11387" cy="102016"/>
            </a:xfrm>
            <a:custGeom>
              <a:rect b="b" l="l" r="r" t="t"/>
              <a:pathLst>
                <a:path extrusionOk="0" h="4184" w="467">
                  <a:moveTo>
                    <a:pt x="467" y="0"/>
                  </a:moveTo>
                  <a:lnTo>
                    <a:pt x="0" y="265"/>
                  </a:lnTo>
                  <a:lnTo>
                    <a:pt x="0" y="4090"/>
                  </a:lnTo>
                  <a:lnTo>
                    <a:pt x="467" y="4183"/>
                  </a:lnTo>
                  <a:lnTo>
                    <a:pt x="467"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7226242" y="2213832"/>
              <a:ext cx="92166" cy="58030"/>
            </a:xfrm>
            <a:custGeom>
              <a:rect b="b" l="l" r="r" t="t"/>
              <a:pathLst>
                <a:path extrusionOk="0" h="2380" w="3780">
                  <a:moveTo>
                    <a:pt x="3624" y="1"/>
                  </a:moveTo>
                  <a:lnTo>
                    <a:pt x="1" y="2115"/>
                  </a:lnTo>
                  <a:lnTo>
                    <a:pt x="467" y="2380"/>
                  </a:lnTo>
                  <a:lnTo>
                    <a:pt x="3779" y="452"/>
                  </a:lnTo>
                  <a:lnTo>
                    <a:pt x="3624"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7226242" y="2265401"/>
              <a:ext cx="11411" cy="102016"/>
            </a:xfrm>
            <a:custGeom>
              <a:rect b="b" l="l" r="r" t="t"/>
              <a:pathLst>
                <a:path extrusionOk="0" h="4184" w="468">
                  <a:moveTo>
                    <a:pt x="1" y="0"/>
                  </a:moveTo>
                  <a:lnTo>
                    <a:pt x="1" y="4183"/>
                  </a:lnTo>
                  <a:lnTo>
                    <a:pt x="467" y="4090"/>
                  </a:lnTo>
                  <a:lnTo>
                    <a:pt x="467" y="265"/>
                  </a:lnTo>
                  <a:lnTo>
                    <a:pt x="1"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7137539" y="2205883"/>
              <a:ext cx="88728" cy="59542"/>
            </a:xfrm>
            <a:custGeom>
              <a:rect b="b" l="l" r="r" t="t"/>
              <a:pathLst>
                <a:path extrusionOk="0" h="2442" w="3639">
                  <a:moveTo>
                    <a:pt x="296" y="0"/>
                  </a:moveTo>
                  <a:lnTo>
                    <a:pt x="0" y="327"/>
                  </a:lnTo>
                  <a:lnTo>
                    <a:pt x="3639" y="2441"/>
                  </a:lnTo>
                  <a:lnTo>
                    <a:pt x="3639" y="1928"/>
                  </a:lnTo>
                  <a:lnTo>
                    <a:pt x="296"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7226242" y="2205883"/>
              <a:ext cx="87996" cy="59542"/>
            </a:xfrm>
            <a:custGeom>
              <a:rect b="b" l="l" r="r" t="t"/>
              <a:pathLst>
                <a:path extrusionOk="0" h="2442" w="3609">
                  <a:moveTo>
                    <a:pt x="3313" y="0"/>
                  </a:moveTo>
                  <a:lnTo>
                    <a:pt x="1" y="1928"/>
                  </a:lnTo>
                  <a:lnTo>
                    <a:pt x="1" y="2441"/>
                  </a:lnTo>
                  <a:lnTo>
                    <a:pt x="3608" y="327"/>
                  </a:lnTo>
                  <a:lnTo>
                    <a:pt x="3313"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7229656" y="2216100"/>
              <a:ext cx="177090" cy="204374"/>
            </a:xfrm>
            <a:custGeom>
              <a:rect b="b" l="l" r="r" t="t"/>
              <a:pathLst>
                <a:path extrusionOk="0" h="8382" w="7263">
                  <a:moveTo>
                    <a:pt x="3608" y="1"/>
                  </a:moveTo>
                  <a:lnTo>
                    <a:pt x="1" y="2100"/>
                  </a:lnTo>
                  <a:lnTo>
                    <a:pt x="1" y="6283"/>
                  </a:lnTo>
                  <a:lnTo>
                    <a:pt x="3639" y="8382"/>
                  </a:lnTo>
                  <a:lnTo>
                    <a:pt x="7262" y="6283"/>
                  </a:lnTo>
                  <a:lnTo>
                    <a:pt x="7262" y="2100"/>
                  </a:lnTo>
                  <a:lnTo>
                    <a:pt x="3608"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7329380" y="2277909"/>
              <a:ext cx="81145" cy="140687"/>
            </a:xfrm>
            <a:custGeom>
              <a:rect b="b" l="l" r="r" t="t"/>
              <a:pathLst>
                <a:path extrusionOk="0" h="5770" w="3328">
                  <a:moveTo>
                    <a:pt x="3328" y="0"/>
                  </a:moveTo>
                  <a:lnTo>
                    <a:pt x="0" y="1929"/>
                  </a:lnTo>
                  <a:lnTo>
                    <a:pt x="0" y="5769"/>
                  </a:lnTo>
                  <a:lnTo>
                    <a:pt x="3328" y="3826"/>
                  </a:lnTo>
                  <a:lnTo>
                    <a:pt x="3328" y="0"/>
                  </a:lnTo>
                  <a:close/>
                </a:path>
              </a:pathLst>
            </a:custGeom>
            <a:solidFill>
              <a:srgbClr val="33AFA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7236873" y="2211930"/>
              <a:ext cx="162290" cy="94068"/>
            </a:xfrm>
            <a:custGeom>
              <a:rect b="b" l="l" r="r" t="t"/>
              <a:pathLst>
                <a:path extrusionOk="0" h="3858" w="6656">
                  <a:moveTo>
                    <a:pt x="3312" y="1"/>
                  </a:moveTo>
                  <a:lnTo>
                    <a:pt x="0" y="1929"/>
                  </a:lnTo>
                  <a:lnTo>
                    <a:pt x="3343" y="3857"/>
                  </a:lnTo>
                  <a:lnTo>
                    <a:pt x="6655" y="1929"/>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7226242" y="2277909"/>
              <a:ext cx="80779" cy="140297"/>
            </a:xfrm>
            <a:custGeom>
              <a:rect b="b" l="l" r="r" t="t"/>
              <a:pathLst>
                <a:path extrusionOk="0" h="5754" w="3313">
                  <a:moveTo>
                    <a:pt x="1" y="0"/>
                  </a:moveTo>
                  <a:lnTo>
                    <a:pt x="1" y="3826"/>
                  </a:lnTo>
                  <a:lnTo>
                    <a:pt x="3313" y="5754"/>
                  </a:lnTo>
                  <a:lnTo>
                    <a:pt x="3313" y="1929"/>
                  </a:lnTo>
                  <a:lnTo>
                    <a:pt x="1"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7226242" y="2267303"/>
              <a:ext cx="92166" cy="57640"/>
            </a:xfrm>
            <a:custGeom>
              <a:rect b="b" l="l" r="r" t="t"/>
              <a:pathLst>
                <a:path extrusionOk="0" h="2364" w="3780">
                  <a:moveTo>
                    <a:pt x="141" y="0"/>
                  </a:moveTo>
                  <a:lnTo>
                    <a:pt x="1" y="435"/>
                  </a:lnTo>
                  <a:lnTo>
                    <a:pt x="3313" y="2364"/>
                  </a:lnTo>
                  <a:lnTo>
                    <a:pt x="3779" y="2099"/>
                  </a:lnTo>
                  <a:lnTo>
                    <a:pt x="141"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a:off x="7306997" y="2318482"/>
              <a:ext cx="11411" cy="101992"/>
            </a:xfrm>
            <a:custGeom>
              <a:rect b="b" l="l" r="r" t="t"/>
              <a:pathLst>
                <a:path extrusionOk="0" h="4183" w="468">
                  <a:moveTo>
                    <a:pt x="467" y="0"/>
                  </a:moveTo>
                  <a:lnTo>
                    <a:pt x="1" y="265"/>
                  </a:lnTo>
                  <a:lnTo>
                    <a:pt x="1" y="4105"/>
                  </a:lnTo>
                  <a:lnTo>
                    <a:pt x="467" y="4183"/>
                  </a:lnTo>
                  <a:lnTo>
                    <a:pt x="467"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7318384" y="2267303"/>
              <a:ext cx="92141" cy="57640"/>
            </a:xfrm>
            <a:custGeom>
              <a:rect b="b" l="l" r="r" t="t"/>
              <a:pathLst>
                <a:path extrusionOk="0" h="2364" w="3779">
                  <a:moveTo>
                    <a:pt x="3608" y="0"/>
                  </a:moveTo>
                  <a:lnTo>
                    <a:pt x="0" y="2099"/>
                  </a:lnTo>
                  <a:lnTo>
                    <a:pt x="467" y="2364"/>
                  </a:lnTo>
                  <a:lnTo>
                    <a:pt x="3779" y="435"/>
                  </a:lnTo>
                  <a:lnTo>
                    <a:pt x="3608"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7318384" y="2318482"/>
              <a:ext cx="11021" cy="101992"/>
            </a:xfrm>
            <a:custGeom>
              <a:rect b="b" l="l" r="r" t="t"/>
              <a:pathLst>
                <a:path extrusionOk="0" h="4183" w="452">
                  <a:moveTo>
                    <a:pt x="0" y="0"/>
                  </a:moveTo>
                  <a:lnTo>
                    <a:pt x="0" y="4183"/>
                  </a:lnTo>
                  <a:lnTo>
                    <a:pt x="451" y="4105"/>
                  </a:lnTo>
                  <a:lnTo>
                    <a:pt x="451" y="265"/>
                  </a:lnTo>
                  <a:lnTo>
                    <a:pt x="0"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7229656" y="2258940"/>
              <a:ext cx="88752" cy="59566"/>
            </a:xfrm>
            <a:custGeom>
              <a:rect b="b" l="l" r="r" t="t"/>
              <a:pathLst>
                <a:path extrusionOk="0" h="2443" w="3640">
                  <a:moveTo>
                    <a:pt x="296" y="1"/>
                  </a:moveTo>
                  <a:lnTo>
                    <a:pt x="1" y="343"/>
                  </a:lnTo>
                  <a:lnTo>
                    <a:pt x="3639" y="2442"/>
                  </a:lnTo>
                  <a:lnTo>
                    <a:pt x="3639" y="1929"/>
                  </a:lnTo>
                  <a:lnTo>
                    <a:pt x="296"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7318384" y="2258940"/>
              <a:ext cx="87972" cy="59566"/>
            </a:xfrm>
            <a:custGeom>
              <a:rect b="b" l="l" r="r" t="t"/>
              <a:pathLst>
                <a:path extrusionOk="0" h="2443" w="3608">
                  <a:moveTo>
                    <a:pt x="3312" y="1"/>
                  </a:moveTo>
                  <a:lnTo>
                    <a:pt x="0" y="1929"/>
                  </a:lnTo>
                  <a:lnTo>
                    <a:pt x="0" y="2442"/>
                  </a:lnTo>
                  <a:lnTo>
                    <a:pt x="3608" y="343"/>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7146243" y="1986734"/>
              <a:ext cx="162680" cy="94043"/>
            </a:xfrm>
            <a:custGeom>
              <a:rect b="b" l="l" r="r" t="t"/>
              <a:pathLst>
                <a:path extrusionOk="0" h="3857" w="6672">
                  <a:moveTo>
                    <a:pt x="3328" y="1"/>
                  </a:moveTo>
                  <a:lnTo>
                    <a:pt x="1" y="1929"/>
                  </a:lnTo>
                  <a:lnTo>
                    <a:pt x="3344" y="3857"/>
                  </a:lnTo>
                  <a:lnTo>
                    <a:pt x="6671" y="1929"/>
                  </a:lnTo>
                  <a:lnTo>
                    <a:pt x="3328"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7227754" y="2042082"/>
              <a:ext cx="92166" cy="57665"/>
            </a:xfrm>
            <a:custGeom>
              <a:rect b="b" l="l" r="r" t="t"/>
              <a:pathLst>
                <a:path extrusionOk="0" h="2365" w="3780">
                  <a:moveTo>
                    <a:pt x="3624" y="1"/>
                  </a:moveTo>
                  <a:lnTo>
                    <a:pt x="1" y="2100"/>
                  </a:lnTo>
                  <a:lnTo>
                    <a:pt x="467" y="2364"/>
                  </a:lnTo>
                  <a:lnTo>
                    <a:pt x="3779" y="436"/>
                  </a:lnTo>
                  <a:lnTo>
                    <a:pt x="3624"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7139051" y="2033743"/>
              <a:ext cx="88728" cy="59542"/>
            </a:xfrm>
            <a:custGeom>
              <a:rect b="b" l="l" r="r" t="t"/>
              <a:pathLst>
                <a:path extrusionOk="0" h="2442" w="3639">
                  <a:moveTo>
                    <a:pt x="296" y="1"/>
                  </a:moveTo>
                  <a:lnTo>
                    <a:pt x="0" y="343"/>
                  </a:lnTo>
                  <a:lnTo>
                    <a:pt x="3639" y="2442"/>
                  </a:lnTo>
                  <a:lnTo>
                    <a:pt x="3639" y="1929"/>
                  </a:lnTo>
                  <a:lnTo>
                    <a:pt x="296"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7228144" y="2033743"/>
              <a:ext cx="87972" cy="59542"/>
            </a:xfrm>
            <a:custGeom>
              <a:rect b="b" l="l" r="r" t="t"/>
              <a:pathLst>
                <a:path extrusionOk="0" h="2442" w="3608">
                  <a:moveTo>
                    <a:pt x="3312" y="1"/>
                  </a:moveTo>
                  <a:lnTo>
                    <a:pt x="0" y="1929"/>
                  </a:lnTo>
                  <a:lnTo>
                    <a:pt x="0" y="2442"/>
                  </a:lnTo>
                  <a:lnTo>
                    <a:pt x="3608" y="343"/>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7146999" y="1891569"/>
              <a:ext cx="80779" cy="140297"/>
            </a:xfrm>
            <a:custGeom>
              <a:rect b="b" l="l" r="r" t="t"/>
              <a:pathLst>
                <a:path extrusionOk="0" h="5754" w="3313">
                  <a:moveTo>
                    <a:pt x="3313" y="1"/>
                  </a:moveTo>
                  <a:lnTo>
                    <a:pt x="1" y="1929"/>
                  </a:lnTo>
                  <a:lnTo>
                    <a:pt x="1" y="5754"/>
                  </a:lnTo>
                  <a:lnTo>
                    <a:pt x="3313" y="3826"/>
                  </a:lnTo>
                  <a:lnTo>
                    <a:pt x="3313"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7046909" y="1829783"/>
              <a:ext cx="177090" cy="203984"/>
            </a:xfrm>
            <a:custGeom>
              <a:rect b="b" l="l" r="r" t="t"/>
              <a:pathLst>
                <a:path extrusionOk="0" h="8366" w="7263">
                  <a:moveTo>
                    <a:pt x="3624" y="0"/>
                  </a:moveTo>
                  <a:lnTo>
                    <a:pt x="1" y="2099"/>
                  </a:lnTo>
                  <a:lnTo>
                    <a:pt x="1" y="6267"/>
                  </a:lnTo>
                  <a:lnTo>
                    <a:pt x="3639" y="8366"/>
                  </a:lnTo>
                  <a:lnTo>
                    <a:pt x="7262" y="6267"/>
                  </a:lnTo>
                  <a:lnTo>
                    <a:pt x="7262" y="2099"/>
                  </a:lnTo>
                  <a:lnTo>
                    <a:pt x="3624"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7054492" y="1825614"/>
              <a:ext cx="162290" cy="94043"/>
            </a:xfrm>
            <a:custGeom>
              <a:rect b="b" l="l" r="r" t="t"/>
              <a:pathLst>
                <a:path extrusionOk="0" h="3857" w="6656">
                  <a:moveTo>
                    <a:pt x="3313" y="0"/>
                  </a:moveTo>
                  <a:lnTo>
                    <a:pt x="1" y="1928"/>
                  </a:lnTo>
                  <a:lnTo>
                    <a:pt x="3328" y="3856"/>
                  </a:lnTo>
                  <a:lnTo>
                    <a:pt x="6656" y="1928"/>
                  </a:lnTo>
                  <a:lnTo>
                    <a:pt x="3313"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7043496" y="1891569"/>
              <a:ext cx="81169" cy="140297"/>
            </a:xfrm>
            <a:custGeom>
              <a:rect b="b" l="l" r="r" t="t"/>
              <a:pathLst>
                <a:path extrusionOk="0" h="5754" w="3329">
                  <a:moveTo>
                    <a:pt x="1" y="1"/>
                  </a:moveTo>
                  <a:lnTo>
                    <a:pt x="1" y="3826"/>
                  </a:lnTo>
                  <a:lnTo>
                    <a:pt x="3313" y="5754"/>
                  </a:lnTo>
                  <a:lnTo>
                    <a:pt x="3328" y="1929"/>
                  </a:lnTo>
                  <a:lnTo>
                    <a:pt x="1"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7043496" y="1880962"/>
              <a:ext cx="92166" cy="57640"/>
            </a:xfrm>
            <a:custGeom>
              <a:rect b="b" l="l" r="r" t="t"/>
              <a:pathLst>
                <a:path extrusionOk="0" h="2364" w="3780">
                  <a:moveTo>
                    <a:pt x="141" y="0"/>
                  </a:moveTo>
                  <a:lnTo>
                    <a:pt x="1" y="436"/>
                  </a:lnTo>
                  <a:lnTo>
                    <a:pt x="3313" y="2364"/>
                  </a:lnTo>
                  <a:lnTo>
                    <a:pt x="3779" y="2100"/>
                  </a:lnTo>
                  <a:lnTo>
                    <a:pt x="141"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7124640" y="1932141"/>
              <a:ext cx="11021" cy="102016"/>
            </a:xfrm>
            <a:custGeom>
              <a:rect b="b" l="l" r="r" t="t"/>
              <a:pathLst>
                <a:path extrusionOk="0" h="4184" w="452">
                  <a:moveTo>
                    <a:pt x="451" y="1"/>
                  </a:moveTo>
                  <a:lnTo>
                    <a:pt x="0" y="265"/>
                  </a:lnTo>
                  <a:lnTo>
                    <a:pt x="0" y="4090"/>
                  </a:lnTo>
                  <a:lnTo>
                    <a:pt x="451" y="4183"/>
                  </a:lnTo>
                  <a:lnTo>
                    <a:pt x="451"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7135637" y="1880962"/>
              <a:ext cx="92141" cy="57640"/>
            </a:xfrm>
            <a:custGeom>
              <a:rect b="b" l="l" r="r" t="t"/>
              <a:pathLst>
                <a:path extrusionOk="0" h="2364" w="3779">
                  <a:moveTo>
                    <a:pt x="3623" y="0"/>
                  </a:moveTo>
                  <a:lnTo>
                    <a:pt x="0" y="2100"/>
                  </a:lnTo>
                  <a:lnTo>
                    <a:pt x="467" y="2364"/>
                  </a:lnTo>
                  <a:lnTo>
                    <a:pt x="3779" y="436"/>
                  </a:lnTo>
                  <a:lnTo>
                    <a:pt x="3623"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7135637" y="1932141"/>
              <a:ext cx="11387" cy="102016"/>
            </a:xfrm>
            <a:custGeom>
              <a:rect b="b" l="l" r="r" t="t"/>
              <a:pathLst>
                <a:path extrusionOk="0" h="4184" w="467">
                  <a:moveTo>
                    <a:pt x="0" y="1"/>
                  </a:moveTo>
                  <a:lnTo>
                    <a:pt x="0" y="4183"/>
                  </a:lnTo>
                  <a:lnTo>
                    <a:pt x="467" y="4090"/>
                  </a:lnTo>
                  <a:lnTo>
                    <a:pt x="467" y="265"/>
                  </a:lnTo>
                  <a:lnTo>
                    <a:pt x="0"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7046909" y="1872623"/>
              <a:ext cx="88752" cy="59542"/>
            </a:xfrm>
            <a:custGeom>
              <a:rect b="b" l="l" r="r" t="t"/>
              <a:pathLst>
                <a:path extrusionOk="0" h="2442" w="3640">
                  <a:moveTo>
                    <a:pt x="312" y="0"/>
                  </a:moveTo>
                  <a:lnTo>
                    <a:pt x="1" y="342"/>
                  </a:lnTo>
                  <a:lnTo>
                    <a:pt x="3639" y="2442"/>
                  </a:lnTo>
                  <a:lnTo>
                    <a:pt x="3639" y="1928"/>
                  </a:lnTo>
                  <a:lnTo>
                    <a:pt x="312"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7135637" y="1872623"/>
              <a:ext cx="88362" cy="59542"/>
            </a:xfrm>
            <a:custGeom>
              <a:rect b="b" l="l" r="r" t="t"/>
              <a:pathLst>
                <a:path extrusionOk="0" h="2442" w="3624">
                  <a:moveTo>
                    <a:pt x="3328" y="0"/>
                  </a:moveTo>
                  <a:lnTo>
                    <a:pt x="0" y="1928"/>
                  </a:lnTo>
                  <a:lnTo>
                    <a:pt x="0" y="2442"/>
                  </a:lnTo>
                  <a:lnTo>
                    <a:pt x="3623" y="342"/>
                  </a:lnTo>
                  <a:lnTo>
                    <a:pt x="3328"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7239141" y="1944649"/>
              <a:ext cx="80779" cy="140687"/>
            </a:xfrm>
            <a:custGeom>
              <a:rect b="b" l="l" r="r" t="t"/>
              <a:pathLst>
                <a:path extrusionOk="0" h="5770" w="3313">
                  <a:moveTo>
                    <a:pt x="3312" y="1"/>
                  </a:moveTo>
                  <a:lnTo>
                    <a:pt x="0" y="1929"/>
                  </a:lnTo>
                  <a:lnTo>
                    <a:pt x="0" y="5769"/>
                  </a:lnTo>
                  <a:lnTo>
                    <a:pt x="3312" y="3841"/>
                  </a:lnTo>
                  <a:lnTo>
                    <a:pt x="3312"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7139051" y="1882864"/>
              <a:ext cx="177066" cy="204374"/>
            </a:xfrm>
            <a:custGeom>
              <a:rect b="b" l="l" r="r" t="t"/>
              <a:pathLst>
                <a:path extrusionOk="0" h="8382" w="7262">
                  <a:moveTo>
                    <a:pt x="3623" y="0"/>
                  </a:moveTo>
                  <a:lnTo>
                    <a:pt x="0" y="2099"/>
                  </a:lnTo>
                  <a:lnTo>
                    <a:pt x="0" y="6282"/>
                  </a:lnTo>
                  <a:lnTo>
                    <a:pt x="3639" y="8381"/>
                  </a:lnTo>
                  <a:lnTo>
                    <a:pt x="7262" y="6282"/>
                  </a:lnTo>
                  <a:lnTo>
                    <a:pt x="7262" y="2099"/>
                  </a:lnTo>
                  <a:lnTo>
                    <a:pt x="3623"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7146243" y="1878695"/>
              <a:ext cx="162680" cy="94043"/>
            </a:xfrm>
            <a:custGeom>
              <a:rect b="b" l="l" r="r" t="t"/>
              <a:pathLst>
                <a:path extrusionOk="0" h="3857" w="6672">
                  <a:moveTo>
                    <a:pt x="3328" y="0"/>
                  </a:moveTo>
                  <a:lnTo>
                    <a:pt x="1" y="1928"/>
                  </a:lnTo>
                  <a:lnTo>
                    <a:pt x="3359" y="3856"/>
                  </a:lnTo>
                  <a:lnTo>
                    <a:pt x="6671" y="1928"/>
                  </a:lnTo>
                  <a:lnTo>
                    <a:pt x="3328"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7135637" y="1944649"/>
              <a:ext cx="81145" cy="140687"/>
            </a:xfrm>
            <a:custGeom>
              <a:rect b="b" l="l" r="r" t="t"/>
              <a:pathLst>
                <a:path extrusionOk="0" h="5770" w="3328">
                  <a:moveTo>
                    <a:pt x="0" y="1"/>
                  </a:moveTo>
                  <a:lnTo>
                    <a:pt x="0" y="3841"/>
                  </a:lnTo>
                  <a:lnTo>
                    <a:pt x="3328" y="5769"/>
                  </a:lnTo>
                  <a:lnTo>
                    <a:pt x="3328" y="1929"/>
                  </a:lnTo>
                  <a:lnTo>
                    <a:pt x="0"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7135637" y="1934043"/>
              <a:ext cx="92141" cy="57640"/>
            </a:xfrm>
            <a:custGeom>
              <a:rect b="b" l="l" r="r" t="t"/>
              <a:pathLst>
                <a:path extrusionOk="0" h="2364" w="3779">
                  <a:moveTo>
                    <a:pt x="140" y="0"/>
                  </a:moveTo>
                  <a:lnTo>
                    <a:pt x="0" y="436"/>
                  </a:lnTo>
                  <a:lnTo>
                    <a:pt x="3328" y="2364"/>
                  </a:lnTo>
                  <a:lnTo>
                    <a:pt x="3779" y="2099"/>
                  </a:lnTo>
                  <a:lnTo>
                    <a:pt x="140"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7216758" y="1985222"/>
              <a:ext cx="11021" cy="102016"/>
            </a:xfrm>
            <a:custGeom>
              <a:rect b="b" l="l" r="r" t="t"/>
              <a:pathLst>
                <a:path extrusionOk="0" h="4184" w="452">
                  <a:moveTo>
                    <a:pt x="452" y="0"/>
                  </a:moveTo>
                  <a:lnTo>
                    <a:pt x="1" y="265"/>
                  </a:lnTo>
                  <a:lnTo>
                    <a:pt x="1" y="4105"/>
                  </a:lnTo>
                  <a:lnTo>
                    <a:pt x="452" y="4183"/>
                  </a:lnTo>
                  <a:lnTo>
                    <a:pt x="452"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7227754" y="1934043"/>
              <a:ext cx="92166" cy="57640"/>
            </a:xfrm>
            <a:custGeom>
              <a:rect b="b" l="l" r="r" t="t"/>
              <a:pathLst>
                <a:path extrusionOk="0" h="2364" w="3780">
                  <a:moveTo>
                    <a:pt x="3624" y="0"/>
                  </a:moveTo>
                  <a:lnTo>
                    <a:pt x="1" y="2099"/>
                  </a:lnTo>
                  <a:lnTo>
                    <a:pt x="467" y="2364"/>
                  </a:lnTo>
                  <a:lnTo>
                    <a:pt x="3779" y="436"/>
                  </a:lnTo>
                  <a:lnTo>
                    <a:pt x="3624"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7227754" y="1985222"/>
              <a:ext cx="11411" cy="102016"/>
            </a:xfrm>
            <a:custGeom>
              <a:rect b="b" l="l" r="r" t="t"/>
              <a:pathLst>
                <a:path extrusionOk="0" h="4184" w="468">
                  <a:moveTo>
                    <a:pt x="1" y="0"/>
                  </a:moveTo>
                  <a:lnTo>
                    <a:pt x="1" y="4183"/>
                  </a:lnTo>
                  <a:lnTo>
                    <a:pt x="467" y="4105"/>
                  </a:lnTo>
                  <a:lnTo>
                    <a:pt x="467" y="265"/>
                  </a:lnTo>
                  <a:lnTo>
                    <a:pt x="1"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7139051" y="1925704"/>
              <a:ext cx="88728" cy="59542"/>
            </a:xfrm>
            <a:custGeom>
              <a:rect b="b" l="l" r="r" t="t"/>
              <a:pathLst>
                <a:path extrusionOk="0" h="2442" w="3639">
                  <a:moveTo>
                    <a:pt x="296" y="0"/>
                  </a:moveTo>
                  <a:lnTo>
                    <a:pt x="0" y="342"/>
                  </a:lnTo>
                  <a:lnTo>
                    <a:pt x="3639" y="2441"/>
                  </a:lnTo>
                  <a:lnTo>
                    <a:pt x="3639" y="1928"/>
                  </a:lnTo>
                  <a:lnTo>
                    <a:pt x="296"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7228144" y="1925704"/>
              <a:ext cx="87972" cy="59542"/>
            </a:xfrm>
            <a:custGeom>
              <a:rect b="b" l="l" r="r" t="t"/>
              <a:pathLst>
                <a:path extrusionOk="0" h="2442" w="3608">
                  <a:moveTo>
                    <a:pt x="3312" y="0"/>
                  </a:moveTo>
                  <a:lnTo>
                    <a:pt x="0" y="1928"/>
                  </a:lnTo>
                  <a:lnTo>
                    <a:pt x="0" y="2441"/>
                  </a:lnTo>
                  <a:lnTo>
                    <a:pt x="3608" y="342"/>
                  </a:lnTo>
                  <a:lnTo>
                    <a:pt x="3312"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7231168" y="1938578"/>
              <a:ext cx="177090" cy="204374"/>
            </a:xfrm>
            <a:custGeom>
              <a:rect b="b" l="l" r="r" t="t"/>
              <a:pathLst>
                <a:path extrusionOk="0" h="8382" w="7263">
                  <a:moveTo>
                    <a:pt x="3624" y="1"/>
                  </a:moveTo>
                  <a:lnTo>
                    <a:pt x="1" y="2100"/>
                  </a:lnTo>
                  <a:lnTo>
                    <a:pt x="1" y="6283"/>
                  </a:lnTo>
                  <a:lnTo>
                    <a:pt x="3639" y="8382"/>
                  </a:lnTo>
                  <a:lnTo>
                    <a:pt x="7262" y="6283"/>
                  </a:lnTo>
                  <a:lnTo>
                    <a:pt x="7262" y="2100"/>
                  </a:lnTo>
                  <a:lnTo>
                    <a:pt x="3624"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7331258" y="2000388"/>
              <a:ext cx="80779" cy="140687"/>
            </a:xfrm>
            <a:custGeom>
              <a:rect b="b" l="l" r="r" t="t"/>
              <a:pathLst>
                <a:path extrusionOk="0" h="5770" w="3313">
                  <a:moveTo>
                    <a:pt x="3313" y="0"/>
                  </a:moveTo>
                  <a:lnTo>
                    <a:pt x="1" y="1929"/>
                  </a:lnTo>
                  <a:lnTo>
                    <a:pt x="1" y="5769"/>
                  </a:lnTo>
                  <a:lnTo>
                    <a:pt x="3313" y="3841"/>
                  </a:lnTo>
                  <a:lnTo>
                    <a:pt x="3313" y="0"/>
                  </a:lnTo>
                  <a:close/>
                </a:path>
              </a:pathLst>
            </a:custGeom>
            <a:solidFill>
              <a:srgbClr val="F32B86"/>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7238385" y="1934409"/>
              <a:ext cx="162656" cy="94068"/>
            </a:xfrm>
            <a:custGeom>
              <a:rect b="b" l="l" r="r" t="t"/>
              <a:pathLst>
                <a:path extrusionOk="0" h="3858" w="6671">
                  <a:moveTo>
                    <a:pt x="3328" y="1"/>
                  </a:moveTo>
                  <a:lnTo>
                    <a:pt x="0" y="1929"/>
                  </a:lnTo>
                  <a:lnTo>
                    <a:pt x="3343" y="3857"/>
                  </a:lnTo>
                  <a:lnTo>
                    <a:pt x="6671" y="1929"/>
                  </a:lnTo>
                  <a:lnTo>
                    <a:pt x="3328"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7228144" y="2000388"/>
              <a:ext cx="80779" cy="140687"/>
            </a:xfrm>
            <a:custGeom>
              <a:rect b="b" l="l" r="r" t="t"/>
              <a:pathLst>
                <a:path extrusionOk="0" h="5770" w="3313">
                  <a:moveTo>
                    <a:pt x="0" y="0"/>
                  </a:moveTo>
                  <a:lnTo>
                    <a:pt x="0" y="3841"/>
                  </a:lnTo>
                  <a:lnTo>
                    <a:pt x="3312" y="5769"/>
                  </a:lnTo>
                  <a:lnTo>
                    <a:pt x="3312" y="1929"/>
                  </a:lnTo>
                  <a:lnTo>
                    <a:pt x="0"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7227754" y="1989781"/>
              <a:ext cx="92166" cy="57640"/>
            </a:xfrm>
            <a:custGeom>
              <a:rect b="b" l="l" r="r" t="t"/>
              <a:pathLst>
                <a:path extrusionOk="0" h="2364" w="3780">
                  <a:moveTo>
                    <a:pt x="141" y="0"/>
                  </a:moveTo>
                  <a:lnTo>
                    <a:pt x="1" y="435"/>
                  </a:lnTo>
                  <a:lnTo>
                    <a:pt x="3328" y="2364"/>
                  </a:lnTo>
                  <a:lnTo>
                    <a:pt x="3779" y="2099"/>
                  </a:lnTo>
                  <a:lnTo>
                    <a:pt x="141"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7308899" y="2040960"/>
              <a:ext cx="11387" cy="101992"/>
            </a:xfrm>
            <a:custGeom>
              <a:rect b="b" l="l" r="r" t="t"/>
              <a:pathLst>
                <a:path extrusionOk="0" h="4183" w="467">
                  <a:moveTo>
                    <a:pt x="467" y="0"/>
                  </a:moveTo>
                  <a:lnTo>
                    <a:pt x="0" y="265"/>
                  </a:lnTo>
                  <a:lnTo>
                    <a:pt x="0" y="4105"/>
                  </a:lnTo>
                  <a:lnTo>
                    <a:pt x="467" y="4183"/>
                  </a:lnTo>
                  <a:lnTo>
                    <a:pt x="467"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7319896" y="1989781"/>
              <a:ext cx="92141" cy="57640"/>
            </a:xfrm>
            <a:custGeom>
              <a:rect b="b" l="l" r="r" t="t"/>
              <a:pathLst>
                <a:path extrusionOk="0" h="2364" w="3779">
                  <a:moveTo>
                    <a:pt x="3623" y="0"/>
                  </a:moveTo>
                  <a:lnTo>
                    <a:pt x="0" y="2099"/>
                  </a:lnTo>
                  <a:lnTo>
                    <a:pt x="467" y="2364"/>
                  </a:lnTo>
                  <a:lnTo>
                    <a:pt x="3779" y="435"/>
                  </a:lnTo>
                  <a:lnTo>
                    <a:pt x="3623"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7319896" y="2040960"/>
              <a:ext cx="11387" cy="101992"/>
            </a:xfrm>
            <a:custGeom>
              <a:rect b="b" l="l" r="r" t="t"/>
              <a:pathLst>
                <a:path extrusionOk="0" h="4183" w="467">
                  <a:moveTo>
                    <a:pt x="0" y="0"/>
                  </a:moveTo>
                  <a:lnTo>
                    <a:pt x="0" y="4183"/>
                  </a:lnTo>
                  <a:lnTo>
                    <a:pt x="467" y="4105"/>
                  </a:lnTo>
                  <a:lnTo>
                    <a:pt x="467" y="265"/>
                  </a:lnTo>
                  <a:lnTo>
                    <a:pt x="0"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7231168" y="1981418"/>
              <a:ext cx="88752" cy="59566"/>
            </a:xfrm>
            <a:custGeom>
              <a:rect b="b" l="l" r="r" t="t"/>
              <a:pathLst>
                <a:path extrusionOk="0" h="2443" w="3640">
                  <a:moveTo>
                    <a:pt x="296" y="1"/>
                  </a:moveTo>
                  <a:lnTo>
                    <a:pt x="1" y="343"/>
                  </a:lnTo>
                  <a:lnTo>
                    <a:pt x="3639" y="2442"/>
                  </a:lnTo>
                  <a:lnTo>
                    <a:pt x="3639" y="1929"/>
                  </a:lnTo>
                  <a:lnTo>
                    <a:pt x="296"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7319896" y="1981418"/>
              <a:ext cx="88362" cy="59566"/>
            </a:xfrm>
            <a:custGeom>
              <a:rect b="b" l="l" r="r" t="t"/>
              <a:pathLst>
                <a:path extrusionOk="0" h="2443" w="3624">
                  <a:moveTo>
                    <a:pt x="3328" y="1"/>
                  </a:moveTo>
                  <a:lnTo>
                    <a:pt x="0" y="1929"/>
                  </a:lnTo>
                  <a:lnTo>
                    <a:pt x="0" y="2442"/>
                  </a:lnTo>
                  <a:lnTo>
                    <a:pt x="3623" y="343"/>
                  </a:lnTo>
                  <a:lnTo>
                    <a:pt x="3328"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32"/>
          <p:cNvGrpSpPr/>
          <p:nvPr/>
        </p:nvGrpSpPr>
        <p:grpSpPr>
          <a:xfrm>
            <a:off x="8455914" y="3179670"/>
            <a:ext cx="611143" cy="1072473"/>
            <a:chOff x="7041984" y="1825614"/>
            <a:chExt cx="370053" cy="594860"/>
          </a:xfrm>
        </p:grpSpPr>
        <p:sp>
          <p:nvSpPr>
            <p:cNvPr id="375" name="Google Shape;375;p32"/>
            <p:cNvSpPr/>
            <p:nvPr/>
          </p:nvSpPr>
          <p:spPr>
            <a:xfrm>
              <a:off x="7145488" y="2171382"/>
              <a:ext cx="80779" cy="140663"/>
            </a:xfrm>
            <a:custGeom>
              <a:rect b="b" l="l" r="r" t="t"/>
              <a:pathLst>
                <a:path extrusionOk="0" h="5769" w="3313">
                  <a:moveTo>
                    <a:pt x="3313" y="0"/>
                  </a:moveTo>
                  <a:lnTo>
                    <a:pt x="1" y="1928"/>
                  </a:lnTo>
                  <a:lnTo>
                    <a:pt x="1" y="5769"/>
                  </a:lnTo>
                  <a:lnTo>
                    <a:pt x="3313" y="3841"/>
                  </a:lnTo>
                  <a:lnTo>
                    <a:pt x="3313"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7045397" y="2109573"/>
              <a:ext cx="177090" cy="204374"/>
            </a:xfrm>
            <a:custGeom>
              <a:rect b="b" l="l" r="r" t="t"/>
              <a:pathLst>
                <a:path extrusionOk="0" h="8382" w="7263">
                  <a:moveTo>
                    <a:pt x="3624" y="1"/>
                  </a:moveTo>
                  <a:lnTo>
                    <a:pt x="1" y="2100"/>
                  </a:lnTo>
                  <a:lnTo>
                    <a:pt x="1" y="6282"/>
                  </a:lnTo>
                  <a:lnTo>
                    <a:pt x="3639" y="8382"/>
                  </a:lnTo>
                  <a:lnTo>
                    <a:pt x="7262" y="6282"/>
                  </a:lnTo>
                  <a:lnTo>
                    <a:pt x="7262" y="2100"/>
                  </a:lnTo>
                  <a:lnTo>
                    <a:pt x="3624"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7052615" y="2105403"/>
              <a:ext cx="162290" cy="94043"/>
            </a:xfrm>
            <a:custGeom>
              <a:rect b="b" l="l" r="r" t="t"/>
              <a:pathLst>
                <a:path extrusionOk="0" h="3857" w="6656">
                  <a:moveTo>
                    <a:pt x="3312" y="1"/>
                  </a:moveTo>
                  <a:lnTo>
                    <a:pt x="0" y="1929"/>
                  </a:lnTo>
                  <a:lnTo>
                    <a:pt x="3343" y="3857"/>
                  </a:lnTo>
                  <a:lnTo>
                    <a:pt x="6655" y="1929"/>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7041984" y="2171382"/>
              <a:ext cx="80779" cy="140663"/>
            </a:xfrm>
            <a:custGeom>
              <a:rect b="b" l="l" r="r" t="t"/>
              <a:pathLst>
                <a:path extrusionOk="0" h="5769" w="3313">
                  <a:moveTo>
                    <a:pt x="1" y="0"/>
                  </a:moveTo>
                  <a:lnTo>
                    <a:pt x="1" y="3841"/>
                  </a:lnTo>
                  <a:lnTo>
                    <a:pt x="3313" y="5769"/>
                  </a:lnTo>
                  <a:lnTo>
                    <a:pt x="3313" y="1928"/>
                  </a:lnTo>
                  <a:lnTo>
                    <a:pt x="1"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7041984" y="2160751"/>
              <a:ext cx="92166" cy="57665"/>
            </a:xfrm>
            <a:custGeom>
              <a:rect b="b" l="l" r="r" t="t"/>
              <a:pathLst>
                <a:path extrusionOk="0" h="2365" w="3780">
                  <a:moveTo>
                    <a:pt x="141" y="1"/>
                  </a:moveTo>
                  <a:lnTo>
                    <a:pt x="1" y="436"/>
                  </a:lnTo>
                  <a:lnTo>
                    <a:pt x="3313" y="2364"/>
                  </a:lnTo>
                  <a:lnTo>
                    <a:pt x="3779" y="2100"/>
                  </a:lnTo>
                  <a:lnTo>
                    <a:pt x="141"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7122739" y="2211930"/>
              <a:ext cx="11411" cy="102016"/>
            </a:xfrm>
            <a:custGeom>
              <a:rect b="b" l="l" r="r" t="t"/>
              <a:pathLst>
                <a:path extrusionOk="0" h="4184" w="468">
                  <a:moveTo>
                    <a:pt x="467" y="1"/>
                  </a:moveTo>
                  <a:lnTo>
                    <a:pt x="1" y="265"/>
                  </a:lnTo>
                  <a:lnTo>
                    <a:pt x="1" y="4106"/>
                  </a:lnTo>
                  <a:lnTo>
                    <a:pt x="467" y="4184"/>
                  </a:lnTo>
                  <a:lnTo>
                    <a:pt x="467"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7134125" y="2160751"/>
              <a:ext cx="92141" cy="57665"/>
            </a:xfrm>
            <a:custGeom>
              <a:rect b="b" l="l" r="r" t="t"/>
              <a:pathLst>
                <a:path extrusionOk="0" h="2365" w="3779">
                  <a:moveTo>
                    <a:pt x="3608" y="1"/>
                  </a:moveTo>
                  <a:lnTo>
                    <a:pt x="0" y="2100"/>
                  </a:lnTo>
                  <a:lnTo>
                    <a:pt x="467" y="2364"/>
                  </a:lnTo>
                  <a:lnTo>
                    <a:pt x="3779" y="436"/>
                  </a:lnTo>
                  <a:lnTo>
                    <a:pt x="3608"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7134125" y="2211930"/>
              <a:ext cx="11387" cy="102016"/>
            </a:xfrm>
            <a:custGeom>
              <a:rect b="b" l="l" r="r" t="t"/>
              <a:pathLst>
                <a:path extrusionOk="0" h="4184" w="467">
                  <a:moveTo>
                    <a:pt x="0" y="1"/>
                  </a:moveTo>
                  <a:lnTo>
                    <a:pt x="0" y="4184"/>
                  </a:lnTo>
                  <a:lnTo>
                    <a:pt x="467" y="4106"/>
                  </a:lnTo>
                  <a:lnTo>
                    <a:pt x="467" y="265"/>
                  </a:lnTo>
                  <a:lnTo>
                    <a:pt x="0"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7045397" y="2152413"/>
              <a:ext cx="88752" cy="59542"/>
            </a:xfrm>
            <a:custGeom>
              <a:rect b="b" l="l" r="r" t="t"/>
              <a:pathLst>
                <a:path extrusionOk="0" h="2442" w="3640">
                  <a:moveTo>
                    <a:pt x="296" y="1"/>
                  </a:moveTo>
                  <a:lnTo>
                    <a:pt x="1" y="343"/>
                  </a:lnTo>
                  <a:lnTo>
                    <a:pt x="3639" y="2442"/>
                  </a:lnTo>
                  <a:lnTo>
                    <a:pt x="3639" y="1929"/>
                  </a:lnTo>
                  <a:lnTo>
                    <a:pt x="296"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7134125" y="2152413"/>
              <a:ext cx="87972" cy="59542"/>
            </a:xfrm>
            <a:custGeom>
              <a:rect b="b" l="l" r="r" t="t"/>
              <a:pathLst>
                <a:path extrusionOk="0" h="2442" w="3608">
                  <a:moveTo>
                    <a:pt x="3312" y="1"/>
                  </a:moveTo>
                  <a:lnTo>
                    <a:pt x="0" y="1929"/>
                  </a:lnTo>
                  <a:lnTo>
                    <a:pt x="0" y="2442"/>
                  </a:lnTo>
                  <a:lnTo>
                    <a:pt x="3608" y="343"/>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7237629" y="2224829"/>
              <a:ext cx="80779" cy="140297"/>
            </a:xfrm>
            <a:custGeom>
              <a:rect b="b" l="l" r="r" t="t"/>
              <a:pathLst>
                <a:path extrusionOk="0" h="5754" w="3313">
                  <a:moveTo>
                    <a:pt x="3312" y="1"/>
                  </a:moveTo>
                  <a:lnTo>
                    <a:pt x="0" y="1929"/>
                  </a:lnTo>
                  <a:lnTo>
                    <a:pt x="0" y="5754"/>
                  </a:lnTo>
                  <a:lnTo>
                    <a:pt x="3312" y="3826"/>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7137539" y="2162653"/>
              <a:ext cx="176700" cy="204374"/>
            </a:xfrm>
            <a:custGeom>
              <a:rect b="b" l="l" r="r" t="t"/>
              <a:pathLst>
                <a:path extrusionOk="0" h="8382" w="7247">
                  <a:moveTo>
                    <a:pt x="3608" y="0"/>
                  </a:moveTo>
                  <a:lnTo>
                    <a:pt x="0" y="2100"/>
                  </a:lnTo>
                  <a:lnTo>
                    <a:pt x="0" y="6282"/>
                  </a:lnTo>
                  <a:lnTo>
                    <a:pt x="3639" y="8382"/>
                  </a:lnTo>
                  <a:lnTo>
                    <a:pt x="7246" y="6282"/>
                  </a:lnTo>
                  <a:lnTo>
                    <a:pt x="7246" y="2100"/>
                  </a:lnTo>
                  <a:lnTo>
                    <a:pt x="3608"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7144732" y="2158484"/>
              <a:ext cx="162290" cy="94433"/>
            </a:xfrm>
            <a:custGeom>
              <a:rect b="b" l="l" r="r" t="t"/>
              <a:pathLst>
                <a:path extrusionOk="0" h="3873" w="6656">
                  <a:moveTo>
                    <a:pt x="3313" y="0"/>
                  </a:moveTo>
                  <a:lnTo>
                    <a:pt x="1" y="1944"/>
                  </a:lnTo>
                  <a:lnTo>
                    <a:pt x="3344" y="3872"/>
                  </a:lnTo>
                  <a:lnTo>
                    <a:pt x="6656" y="1944"/>
                  </a:lnTo>
                  <a:lnTo>
                    <a:pt x="3313"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7134125" y="2224829"/>
              <a:ext cx="80779" cy="140297"/>
            </a:xfrm>
            <a:custGeom>
              <a:rect b="b" l="l" r="r" t="t"/>
              <a:pathLst>
                <a:path extrusionOk="0" h="5754" w="3313">
                  <a:moveTo>
                    <a:pt x="0" y="1"/>
                  </a:moveTo>
                  <a:lnTo>
                    <a:pt x="0" y="3826"/>
                  </a:lnTo>
                  <a:lnTo>
                    <a:pt x="3312" y="5754"/>
                  </a:lnTo>
                  <a:lnTo>
                    <a:pt x="3312" y="1929"/>
                  </a:lnTo>
                  <a:lnTo>
                    <a:pt x="0"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7134125" y="2213832"/>
              <a:ext cx="92141" cy="58030"/>
            </a:xfrm>
            <a:custGeom>
              <a:rect b="b" l="l" r="r" t="t"/>
              <a:pathLst>
                <a:path extrusionOk="0" h="2380" w="3779">
                  <a:moveTo>
                    <a:pt x="140" y="1"/>
                  </a:moveTo>
                  <a:lnTo>
                    <a:pt x="0" y="452"/>
                  </a:lnTo>
                  <a:lnTo>
                    <a:pt x="3312" y="2380"/>
                  </a:lnTo>
                  <a:lnTo>
                    <a:pt x="3779" y="2115"/>
                  </a:lnTo>
                  <a:lnTo>
                    <a:pt x="140"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7214880" y="2265401"/>
              <a:ext cx="11387" cy="102016"/>
            </a:xfrm>
            <a:custGeom>
              <a:rect b="b" l="l" r="r" t="t"/>
              <a:pathLst>
                <a:path extrusionOk="0" h="4184" w="467">
                  <a:moveTo>
                    <a:pt x="467" y="0"/>
                  </a:moveTo>
                  <a:lnTo>
                    <a:pt x="0" y="265"/>
                  </a:lnTo>
                  <a:lnTo>
                    <a:pt x="0" y="4090"/>
                  </a:lnTo>
                  <a:lnTo>
                    <a:pt x="467" y="4183"/>
                  </a:lnTo>
                  <a:lnTo>
                    <a:pt x="467"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7226242" y="2213832"/>
              <a:ext cx="92166" cy="58030"/>
            </a:xfrm>
            <a:custGeom>
              <a:rect b="b" l="l" r="r" t="t"/>
              <a:pathLst>
                <a:path extrusionOk="0" h="2380" w="3780">
                  <a:moveTo>
                    <a:pt x="3624" y="1"/>
                  </a:moveTo>
                  <a:lnTo>
                    <a:pt x="1" y="2115"/>
                  </a:lnTo>
                  <a:lnTo>
                    <a:pt x="467" y="2380"/>
                  </a:lnTo>
                  <a:lnTo>
                    <a:pt x="3779" y="452"/>
                  </a:lnTo>
                  <a:lnTo>
                    <a:pt x="3624"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7226242" y="2265401"/>
              <a:ext cx="11411" cy="102016"/>
            </a:xfrm>
            <a:custGeom>
              <a:rect b="b" l="l" r="r" t="t"/>
              <a:pathLst>
                <a:path extrusionOk="0" h="4184" w="468">
                  <a:moveTo>
                    <a:pt x="1" y="0"/>
                  </a:moveTo>
                  <a:lnTo>
                    <a:pt x="1" y="4183"/>
                  </a:lnTo>
                  <a:lnTo>
                    <a:pt x="467" y="4090"/>
                  </a:lnTo>
                  <a:lnTo>
                    <a:pt x="467" y="265"/>
                  </a:lnTo>
                  <a:lnTo>
                    <a:pt x="1"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7137539" y="2205883"/>
              <a:ext cx="88728" cy="59542"/>
            </a:xfrm>
            <a:custGeom>
              <a:rect b="b" l="l" r="r" t="t"/>
              <a:pathLst>
                <a:path extrusionOk="0" h="2442" w="3639">
                  <a:moveTo>
                    <a:pt x="296" y="0"/>
                  </a:moveTo>
                  <a:lnTo>
                    <a:pt x="0" y="327"/>
                  </a:lnTo>
                  <a:lnTo>
                    <a:pt x="3639" y="2441"/>
                  </a:lnTo>
                  <a:lnTo>
                    <a:pt x="3639" y="1928"/>
                  </a:lnTo>
                  <a:lnTo>
                    <a:pt x="296"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a:off x="7226242" y="2205883"/>
              <a:ext cx="87996" cy="59542"/>
            </a:xfrm>
            <a:custGeom>
              <a:rect b="b" l="l" r="r" t="t"/>
              <a:pathLst>
                <a:path extrusionOk="0" h="2442" w="3609">
                  <a:moveTo>
                    <a:pt x="3313" y="0"/>
                  </a:moveTo>
                  <a:lnTo>
                    <a:pt x="1" y="1928"/>
                  </a:lnTo>
                  <a:lnTo>
                    <a:pt x="1" y="2441"/>
                  </a:lnTo>
                  <a:lnTo>
                    <a:pt x="3608" y="327"/>
                  </a:lnTo>
                  <a:lnTo>
                    <a:pt x="3313"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a:off x="7229656" y="2216100"/>
              <a:ext cx="177090" cy="204374"/>
            </a:xfrm>
            <a:custGeom>
              <a:rect b="b" l="l" r="r" t="t"/>
              <a:pathLst>
                <a:path extrusionOk="0" h="8382" w="7263">
                  <a:moveTo>
                    <a:pt x="3608" y="1"/>
                  </a:moveTo>
                  <a:lnTo>
                    <a:pt x="1" y="2100"/>
                  </a:lnTo>
                  <a:lnTo>
                    <a:pt x="1" y="6283"/>
                  </a:lnTo>
                  <a:lnTo>
                    <a:pt x="3639" y="8382"/>
                  </a:lnTo>
                  <a:lnTo>
                    <a:pt x="7262" y="6283"/>
                  </a:lnTo>
                  <a:lnTo>
                    <a:pt x="7262" y="2100"/>
                  </a:lnTo>
                  <a:lnTo>
                    <a:pt x="3608"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a:off x="7329380" y="2277909"/>
              <a:ext cx="81145" cy="140687"/>
            </a:xfrm>
            <a:custGeom>
              <a:rect b="b" l="l" r="r" t="t"/>
              <a:pathLst>
                <a:path extrusionOk="0" h="5770" w="3328">
                  <a:moveTo>
                    <a:pt x="3328" y="0"/>
                  </a:moveTo>
                  <a:lnTo>
                    <a:pt x="0" y="1929"/>
                  </a:lnTo>
                  <a:lnTo>
                    <a:pt x="0" y="5769"/>
                  </a:lnTo>
                  <a:lnTo>
                    <a:pt x="3328" y="3826"/>
                  </a:lnTo>
                  <a:lnTo>
                    <a:pt x="3328" y="0"/>
                  </a:lnTo>
                  <a:close/>
                </a:path>
              </a:pathLst>
            </a:custGeom>
            <a:solidFill>
              <a:srgbClr val="33AFA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7236873" y="2211930"/>
              <a:ext cx="162290" cy="94068"/>
            </a:xfrm>
            <a:custGeom>
              <a:rect b="b" l="l" r="r" t="t"/>
              <a:pathLst>
                <a:path extrusionOk="0" h="3858" w="6656">
                  <a:moveTo>
                    <a:pt x="3312" y="1"/>
                  </a:moveTo>
                  <a:lnTo>
                    <a:pt x="0" y="1929"/>
                  </a:lnTo>
                  <a:lnTo>
                    <a:pt x="3343" y="3857"/>
                  </a:lnTo>
                  <a:lnTo>
                    <a:pt x="6655" y="1929"/>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7226242" y="2277909"/>
              <a:ext cx="80779" cy="140297"/>
            </a:xfrm>
            <a:custGeom>
              <a:rect b="b" l="l" r="r" t="t"/>
              <a:pathLst>
                <a:path extrusionOk="0" h="5754" w="3313">
                  <a:moveTo>
                    <a:pt x="1" y="0"/>
                  </a:moveTo>
                  <a:lnTo>
                    <a:pt x="1" y="3826"/>
                  </a:lnTo>
                  <a:lnTo>
                    <a:pt x="3313" y="5754"/>
                  </a:lnTo>
                  <a:lnTo>
                    <a:pt x="3313" y="1929"/>
                  </a:lnTo>
                  <a:lnTo>
                    <a:pt x="1"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7226242" y="2267303"/>
              <a:ext cx="92166" cy="57640"/>
            </a:xfrm>
            <a:custGeom>
              <a:rect b="b" l="l" r="r" t="t"/>
              <a:pathLst>
                <a:path extrusionOk="0" h="2364" w="3780">
                  <a:moveTo>
                    <a:pt x="141" y="0"/>
                  </a:moveTo>
                  <a:lnTo>
                    <a:pt x="1" y="435"/>
                  </a:lnTo>
                  <a:lnTo>
                    <a:pt x="3313" y="2364"/>
                  </a:lnTo>
                  <a:lnTo>
                    <a:pt x="3779" y="2099"/>
                  </a:lnTo>
                  <a:lnTo>
                    <a:pt x="141"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7306997" y="2318482"/>
              <a:ext cx="11411" cy="101992"/>
            </a:xfrm>
            <a:custGeom>
              <a:rect b="b" l="l" r="r" t="t"/>
              <a:pathLst>
                <a:path extrusionOk="0" h="4183" w="468">
                  <a:moveTo>
                    <a:pt x="467" y="0"/>
                  </a:moveTo>
                  <a:lnTo>
                    <a:pt x="1" y="265"/>
                  </a:lnTo>
                  <a:lnTo>
                    <a:pt x="1" y="4105"/>
                  </a:lnTo>
                  <a:lnTo>
                    <a:pt x="467" y="4183"/>
                  </a:lnTo>
                  <a:lnTo>
                    <a:pt x="467"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7318384" y="2267303"/>
              <a:ext cx="92141" cy="57640"/>
            </a:xfrm>
            <a:custGeom>
              <a:rect b="b" l="l" r="r" t="t"/>
              <a:pathLst>
                <a:path extrusionOk="0" h="2364" w="3779">
                  <a:moveTo>
                    <a:pt x="3608" y="0"/>
                  </a:moveTo>
                  <a:lnTo>
                    <a:pt x="0" y="2099"/>
                  </a:lnTo>
                  <a:lnTo>
                    <a:pt x="467" y="2364"/>
                  </a:lnTo>
                  <a:lnTo>
                    <a:pt x="3779" y="435"/>
                  </a:lnTo>
                  <a:lnTo>
                    <a:pt x="3608"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7318384" y="2318482"/>
              <a:ext cx="11021" cy="101992"/>
            </a:xfrm>
            <a:custGeom>
              <a:rect b="b" l="l" r="r" t="t"/>
              <a:pathLst>
                <a:path extrusionOk="0" h="4183" w="452">
                  <a:moveTo>
                    <a:pt x="0" y="0"/>
                  </a:moveTo>
                  <a:lnTo>
                    <a:pt x="0" y="4183"/>
                  </a:lnTo>
                  <a:lnTo>
                    <a:pt x="451" y="4105"/>
                  </a:lnTo>
                  <a:lnTo>
                    <a:pt x="451" y="265"/>
                  </a:lnTo>
                  <a:lnTo>
                    <a:pt x="0" y="0"/>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7229656" y="2258940"/>
              <a:ext cx="88752" cy="59566"/>
            </a:xfrm>
            <a:custGeom>
              <a:rect b="b" l="l" r="r" t="t"/>
              <a:pathLst>
                <a:path extrusionOk="0" h="2443" w="3640">
                  <a:moveTo>
                    <a:pt x="296" y="1"/>
                  </a:moveTo>
                  <a:lnTo>
                    <a:pt x="1" y="343"/>
                  </a:lnTo>
                  <a:lnTo>
                    <a:pt x="3639" y="2442"/>
                  </a:lnTo>
                  <a:lnTo>
                    <a:pt x="3639" y="1929"/>
                  </a:lnTo>
                  <a:lnTo>
                    <a:pt x="296"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7318384" y="2258940"/>
              <a:ext cx="87972" cy="59566"/>
            </a:xfrm>
            <a:custGeom>
              <a:rect b="b" l="l" r="r" t="t"/>
              <a:pathLst>
                <a:path extrusionOk="0" h="2443" w="3608">
                  <a:moveTo>
                    <a:pt x="3312" y="1"/>
                  </a:moveTo>
                  <a:lnTo>
                    <a:pt x="0" y="1929"/>
                  </a:lnTo>
                  <a:lnTo>
                    <a:pt x="0" y="2442"/>
                  </a:lnTo>
                  <a:lnTo>
                    <a:pt x="3608" y="343"/>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7146243" y="1986734"/>
              <a:ext cx="162680" cy="94043"/>
            </a:xfrm>
            <a:custGeom>
              <a:rect b="b" l="l" r="r" t="t"/>
              <a:pathLst>
                <a:path extrusionOk="0" h="3857" w="6672">
                  <a:moveTo>
                    <a:pt x="3328" y="1"/>
                  </a:moveTo>
                  <a:lnTo>
                    <a:pt x="1" y="1929"/>
                  </a:lnTo>
                  <a:lnTo>
                    <a:pt x="3344" y="3857"/>
                  </a:lnTo>
                  <a:lnTo>
                    <a:pt x="6671" y="1929"/>
                  </a:lnTo>
                  <a:lnTo>
                    <a:pt x="3328"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7227754" y="2042082"/>
              <a:ext cx="92166" cy="57665"/>
            </a:xfrm>
            <a:custGeom>
              <a:rect b="b" l="l" r="r" t="t"/>
              <a:pathLst>
                <a:path extrusionOk="0" h="2365" w="3780">
                  <a:moveTo>
                    <a:pt x="3624" y="1"/>
                  </a:moveTo>
                  <a:lnTo>
                    <a:pt x="1" y="2100"/>
                  </a:lnTo>
                  <a:lnTo>
                    <a:pt x="467" y="2364"/>
                  </a:lnTo>
                  <a:lnTo>
                    <a:pt x="3779" y="436"/>
                  </a:lnTo>
                  <a:lnTo>
                    <a:pt x="3624"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7139051" y="2033743"/>
              <a:ext cx="88728" cy="59542"/>
            </a:xfrm>
            <a:custGeom>
              <a:rect b="b" l="l" r="r" t="t"/>
              <a:pathLst>
                <a:path extrusionOk="0" h="2442" w="3639">
                  <a:moveTo>
                    <a:pt x="296" y="1"/>
                  </a:moveTo>
                  <a:lnTo>
                    <a:pt x="0" y="343"/>
                  </a:lnTo>
                  <a:lnTo>
                    <a:pt x="3639" y="2442"/>
                  </a:lnTo>
                  <a:lnTo>
                    <a:pt x="3639" y="1929"/>
                  </a:lnTo>
                  <a:lnTo>
                    <a:pt x="296"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7228144" y="2033743"/>
              <a:ext cx="87972" cy="59542"/>
            </a:xfrm>
            <a:custGeom>
              <a:rect b="b" l="l" r="r" t="t"/>
              <a:pathLst>
                <a:path extrusionOk="0" h="2442" w="3608">
                  <a:moveTo>
                    <a:pt x="3312" y="1"/>
                  </a:moveTo>
                  <a:lnTo>
                    <a:pt x="0" y="1929"/>
                  </a:lnTo>
                  <a:lnTo>
                    <a:pt x="0" y="2442"/>
                  </a:lnTo>
                  <a:lnTo>
                    <a:pt x="3608" y="343"/>
                  </a:lnTo>
                  <a:lnTo>
                    <a:pt x="3312" y="1"/>
                  </a:ln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7146999" y="1891569"/>
              <a:ext cx="80779" cy="140297"/>
            </a:xfrm>
            <a:custGeom>
              <a:rect b="b" l="l" r="r" t="t"/>
              <a:pathLst>
                <a:path extrusionOk="0" h="5754" w="3313">
                  <a:moveTo>
                    <a:pt x="3313" y="1"/>
                  </a:moveTo>
                  <a:lnTo>
                    <a:pt x="1" y="1929"/>
                  </a:lnTo>
                  <a:lnTo>
                    <a:pt x="1" y="5754"/>
                  </a:lnTo>
                  <a:lnTo>
                    <a:pt x="3313" y="3826"/>
                  </a:lnTo>
                  <a:lnTo>
                    <a:pt x="3313"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7046909" y="1829783"/>
              <a:ext cx="177090" cy="203984"/>
            </a:xfrm>
            <a:custGeom>
              <a:rect b="b" l="l" r="r" t="t"/>
              <a:pathLst>
                <a:path extrusionOk="0" h="8366" w="7263">
                  <a:moveTo>
                    <a:pt x="3624" y="0"/>
                  </a:moveTo>
                  <a:lnTo>
                    <a:pt x="1" y="2099"/>
                  </a:lnTo>
                  <a:lnTo>
                    <a:pt x="1" y="6267"/>
                  </a:lnTo>
                  <a:lnTo>
                    <a:pt x="3639" y="8366"/>
                  </a:lnTo>
                  <a:lnTo>
                    <a:pt x="7262" y="6267"/>
                  </a:lnTo>
                  <a:lnTo>
                    <a:pt x="7262" y="2099"/>
                  </a:lnTo>
                  <a:lnTo>
                    <a:pt x="3624"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7054492" y="1825614"/>
              <a:ext cx="162290" cy="94043"/>
            </a:xfrm>
            <a:custGeom>
              <a:rect b="b" l="l" r="r" t="t"/>
              <a:pathLst>
                <a:path extrusionOk="0" h="3857" w="6656">
                  <a:moveTo>
                    <a:pt x="3313" y="0"/>
                  </a:moveTo>
                  <a:lnTo>
                    <a:pt x="1" y="1928"/>
                  </a:lnTo>
                  <a:lnTo>
                    <a:pt x="3328" y="3856"/>
                  </a:lnTo>
                  <a:lnTo>
                    <a:pt x="6656" y="1928"/>
                  </a:lnTo>
                  <a:lnTo>
                    <a:pt x="3313"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7043496" y="1891569"/>
              <a:ext cx="81169" cy="140297"/>
            </a:xfrm>
            <a:custGeom>
              <a:rect b="b" l="l" r="r" t="t"/>
              <a:pathLst>
                <a:path extrusionOk="0" h="5754" w="3329">
                  <a:moveTo>
                    <a:pt x="1" y="1"/>
                  </a:moveTo>
                  <a:lnTo>
                    <a:pt x="1" y="3826"/>
                  </a:lnTo>
                  <a:lnTo>
                    <a:pt x="3313" y="5754"/>
                  </a:lnTo>
                  <a:lnTo>
                    <a:pt x="3328" y="1929"/>
                  </a:lnTo>
                  <a:lnTo>
                    <a:pt x="1"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7043496" y="1880962"/>
              <a:ext cx="92166" cy="57640"/>
            </a:xfrm>
            <a:custGeom>
              <a:rect b="b" l="l" r="r" t="t"/>
              <a:pathLst>
                <a:path extrusionOk="0" h="2364" w="3780">
                  <a:moveTo>
                    <a:pt x="141" y="0"/>
                  </a:moveTo>
                  <a:lnTo>
                    <a:pt x="1" y="436"/>
                  </a:lnTo>
                  <a:lnTo>
                    <a:pt x="3313" y="2364"/>
                  </a:lnTo>
                  <a:lnTo>
                    <a:pt x="3779" y="2100"/>
                  </a:lnTo>
                  <a:lnTo>
                    <a:pt x="141"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7124640" y="1932141"/>
              <a:ext cx="11021" cy="102016"/>
            </a:xfrm>
            <a:custGeom>
              <a:rect b="b" l="l" r="r" t="t"/>
              <a:pathLst>
                <a:path extrusionOk="0" h="4184" w="452">
                  <a:moveTo>
                    <a:pt x="451" y="1"/>
                  </a:moveTo>
                  <a:lnTo>
                    <a:pt x="0" y="265"/>
                  </a:lnTo>
                  <a:lnTo>
                    <a:pt x="0" y="4090"/>
                  </a:lnTo>
                  <a:lnTo>
                    <a:pt x="451" y="4183"/>
                  </a:lnTo>
                  <a:lnTo>
                    <a:pt x="451"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7135637" y="1880962"/>
              <a:ext cx="92141" cy="57640"/>
            </a:xfrm>
            <a:custGeom>
              <a:rect b="b" l="l" r="r" t="t"/>
              <a:pathLst>
                <a:path extrusionOk="0" h="2364" w="3779">
                  <a:moveTo>
                    <a:pt x="3623" y="0"/>
                  </a:moveTo>
                  <a:lnTo>
                    <a:pt x="0" y="2100"/>
                  </a:lnTo>
                  <a:lnTo>
                    <a:pt x="467" y="2364"/>
                  </a:lnTo>
                  <a:lnTo>
                    <a:pt x="3779" y="436"/>
                  </a:lnTo>
                  <a:lnTo>
                    <a:pt x="3623"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7135637" y="1932141"/>
              <a:ext cx="11387" cy="102016"/>
            </a:xfrm>
            <a:custGeom>
              <a:rect b="b" l="l" r="r" t="t"/>
              <a:pathLst>
                <a:path extrusionOk="0" h="4184" w="467">
                  <a:moveTo>
                    <a:pt x="0" y="1"/>
                  </a:moveTo>
                  <a:lnTo>
                    <a:pt x="0" y="4183"/>
                  </a:lnTo>
                  <a:lnTo>
                    <a:pt x="467" y="4090"/>
                  </a:lnTo>
                  <a:lnTo>
                    <a:pt x="467" y="265"/>
                  </a:lnTo>
                  <a:lnTo>
                    <a:pt x="0"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7046909" y="1872623"/>
              <a:ext cx="88752" cy="59542"/>
            </a:xfrm>
            <a:custGeom>
              <a:rect b="b" l="l" r="r" t="t"/>
              <a:pathLst>
                <a:path extrusionOk="0" h="2442" w="3640">
                  <a:moveTo>
                    <a:pt x="312" y="0"/>
                  </a:moveTo>
                  <a:lnTo>
                    <a:pt x="1" y="342"/>
                  </a:lnTo>
                  <a:lnTo>
                    <a:pt x="3639" y="2442"/>
                  </a:lnTo>
                  <a:lnTo>
                    <a:pt x="3639" y="1928"/>
                  </a:lnTo>
                  <a:lnTo>
                    <a:pt x="312"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7135637" y="1872623"/>
              <a:ext cx="88362" cy="59542"/>
            </a:xfrm>
            <a:custGeom>
              <a:rect b="b" l="l" r="r" t="t"/>
              <a:pathLst>
                <a:path extrusionOk="0" h="2442" w="3624">
                  <a:moveTo>
                    <a:pt x="3328" y="0"/>
                  </a:moveTo>
                  <a:lnTo>
                    <a:pt x="0" y="1928"/>
                  </a:lnTo>
                  <a:lnTo>
                    <a:pt x="0" y="2442"/>
                  </a:lnTo>
                  <a:lnTo>
                    <a:pt x="3623" y="342"/>
                  </a:lnTo>
                  <a:lnTo>
                    <a:pt x="3328"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7239141" y="1944649"/>
              <a:ext cx="80779" cy="140687"/>
            </a:xfrm>
            <a:custGeom>
              <a:rect b="b" l="l" r="r" t="t"/>
              <a:pathLst>
                <a:path extrusionOk="0" h="5770" w="3313">
                  <a:moveTo>
                    <a:pt x="3312" y="1"/>
                  </a:moveTo>
                  <a:lnTo>
                    <a:pt x="0" y="1929"/>
                  </a:lnTo>
                  <a:lnTo>
                    <a:pt x="0" y="5769"/>
                  </a:lnTo>
                  <a:lnTo>
                    <a:pt x="3312" y="3841"/>
                  </a:lnTo>
                  <a:lnTo>
                    <a:pt x="3312"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7139051" y="1882864"/>
              <a:ext cx="177066" cy="204374"/>
            </a:xfrm>
            <a:custGeom>
              <a:rect b="b" l="l" r="r" t="t"/>
              <a:pathLst>
                <a:path extrusionOk="0" h="8382" w="7262">
                  <a:moveTo>
                    <a:pt x="3623" y="0"/>
                  </a:moveTo>
                  <a:lnTo>
                    <a:pt x="0" y="2099"/>
                  </a:lnTo>
                  <a:lnTo>
                    <a:pt x="0" y="6282"/>
                  </a:lnTo>
                  <a:lnTo>
                    <a:pt x="3639" y="8381"/>
                  </a:lnTo>
                  <a:lnTo>
                    <a:pt x="7262" y="6282"/>
                  </a:lnTo>
                  <a:lnTo>
                    <a:pt x="7262" y="2099"/>
                  </a:lnTo>
                  <a:lnTo>
                    <a:pt x="3623"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7146243" y="1878695"/>
              <a:ext cx="162680" cy="94043"/>
            </a:xfrm>
            <a:custGeom>
              <a:rect b="b" l="l" r="r" t="t"/>
              <a:pathLst>
                <a:path extrusionOk="0" h="3857" w="6672">
                  <a:moveTo>
                    <a:pt x="3328" y="0"/>
                  </a:moveTo>
                  <a:lnTo>
                    <a:pt x="1" y="1928"/>
                  </a:lnTo>
                  <a:lnTo>
                    <a:pt x="3359" y="3856"/>
                  </a:lnTo>
                  <a:lnTo>
                    <a:pt x="6671" y="1928"/>
                  </a:lnTo>
                  <a:lnTo>
                    <a:pt x="3328"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7135637" y="1944649"/>
              <a:ext cx="81145" cy="140687"/>
            </a:xfrm>
            <a:custGeom>
              <a:rect b="b" l="l" r="r" t="t"/>
              <a:pathLst>
                <a:path extrusionOk="0" h="5770" w="3328">
                  <a:moveTo>
                    <a:pt x="0" y="1"/>
                  </a:moveTo>
                  <a:lnTo>
                    <a:pt x="0" y="3841"/>
                  </a:lnTo>
                  <a:lnTo>
                    <a:pt x="3328" y="5769"/>
                  </a:lnTo>
                  <a:lnTo>
                    <a:pt x="3328" y="1929"/>
                  </a:lnTo>
                  <a:lnTo>
                    <a:pt x="0"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7135637" y="1934043"/>
              <a:ext cx="92141" cy="57640"/>
            </a:xfrm>
            <a:custGeom>
              <a:rect b="b" l="l" r="r" t="t"/>
              <a:pathLst>
                <a:path extrusionOk="0" h="2364" w="3779">
                  <a:moveTo>
                    <a:pt x="140" y="0"/>
                  </a:moveTo>
                  <a:lnTo>
                    <a:pt x="0" y="436"/>
                  </a:lnTo>
                  <a:lnTo>
                    <a:pt x="3328" y="2364"/>
                  </a:lnTo>
                  <a:lnTo>
                    <a:pt x="3779" y="2099"/>
                  </a:lnTo>
                  <a:lnTo>
                    <a:pt x="140"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7216758" y="1985222"/>
              <a:ext cx="11021" cy="102016"/>
            </a:xfrm>
            <a:custGeom>
              <a:rect b="b" l="l" r="r" t="t"/>
              <a:pathLst>
                <a:path extrusionOk="0" h="4184" w="452">
                  <a:moveTo>
                    <a:pt x="452" y="0"/>
                  </a:moveTo>
                  <a:lnTo>
                    <a:pt x="1" y="265"/>
                  </a:lnTo>
                  <a:lnTo>
                    <a:pt x="1" y="4105"/>
                  </a:lnTo>
                  <a:lnTo>
                    <a:pt x="452" y="4183"/>
                  </a:lnTo>
                  <a:lnTo>
                    <a:pt x="452"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7227754" y="1934043"/>
              <a:ext cx="92166" cy="57640"/>
            </a:xfrm>
            <a:custGeom>
              <a:rect b="b" l="l" r="r" t="t"/>
              <a:pathLst>
                <a:path extrusionOk="0" h="2364" w="3780">
                  <a:moveTo>
                    <a:pt x="3624" y="0"/>
                  </a:moveTo>
                  <a:lnTo>
                    <a:pt x="1" y="2099"/>
                  </a:lnTo>
                  <a:lnTo>
                    <a:pt x="467" y="2364"/>
                  </a:lnTo>
                  <a:lnTo>
                    <a:pt x="3779" y="436"/>
                  </a:lnTo>
                  <a:lnTo>
                    <a:pt x="3624"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7227754" y="1985222"/>
              <a:ext cx="11411" cy="102016"/>
            </a:xfrm>
            <a:custGeom>
              <a:rect b="b" l="l" r="r" t="t"/>
              <a:pathLst>
                <a:path extrusionOk="0" h="4184" w="468">
                  <a:moveTo>
                    <a:pt x="1" y="0"/>
                  </a:moveTo>
                  <a:lnTo>
                    <a:pt x="1" y="4183"/>
                  </a:lnTo>
                  <a:lnTo>
                    <a:pt x="467" y="4105"/>
                  </a:lnTo>
                  <a:lnTo>
                    <a:pt x="467" y="265"/>
                  </a:lnTo>
                  <a:lnTo>
                    <a:pt x="1"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7139051" y="1925704"/>
              <a:ext cx="88728" cy="59542"/>
            </a:xfrm>
            <a:custGeom>
              <a:rect b="b" l="l" r="r" t="t"/>
              <a:pathLst>
                <a:path extrusionOk="0" h="2442" w="3639">
                  <a:moveTo>
                    <a:pt x="296" y="0"/>
                  </a:moveTo>
                  <a:lnTo>
                    <a:pt x="0" y="342"/>
                  </a:lnTo>
                  <a:lnTo>
                    <a:pt x="3639" y="2441"/>
                  </a:lnTo>
                  <a:lnTo>
                    <a:pt x="3639" y="1928"/>
                  </a:lnTo>
                  <a:lnTo>
                    <a:pt x="296"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7228144" y="1925704"/>
              <a:ext cx="87972" cy="59542"/>
            </a:xfrm>
            <a:custGeom>
              <a:rect b="b" l="l" r="r" t="t"/>
              <a:pathLst>
                <a:path extrusionOk="0" h="2442" w="3608">
                  <a:moveTo>
                    <a:pt x="3312" y="0"/>
                  </a:moveTo>
                  <a:lnTo>
                    <a:pt x="0" y="1928"/>
                  </a:lnTo>
                  <a:lnTo>
                    <a:pt x="0" y="2441"/>
                  </a:lnTo>
                  <a:lnTo>
                    <a:pt x="3608" y="342"/>
                  </a:lnTo>
                  <a:lnTo>
                    <a:pt x="3312"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7231168" y="1938578"/>
              <a:ext cx="177090" cy="204374"/>
            </a:xfrm>
            <a:custGeom>
              <a:rect b="b" l="l" r="r" t="t"/>
              <a:pathLst>
                <a:path extrusionOk="0" h="8382" w="7263">
                  <a:moveTo>
                    <a:pt x="3624" y="1"/>
                  </a:moveTo>
                  <a:lnTo>
                    <a:pt x="1" y="2100"/>
                  </a:lnTo>
                  <a:lnTo>
                    <a:pt x="1" y="6283"/>
                  </a:lnTo>
                  <a:lnTo>
                    <a:pt x="3639" y="8382"/>
                  </a:lnTo>
                  <a:lnTo>
                    <a:pt x="7262" y="6283"/>
                  </a:lnTo>
                  <a:lnTo>
                    <a:pt x="7262" y="2100"/>
                  </a:lnTo>
                  <a:lnTo>
                    <a:pt x="3624"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7331258" y="2000388"/>
              <a:ext cx="80779" cy="140687"/>
            </a:xfrm>
            <a:custGeom>
              <a:rect b="b" l="l" r="r" t="t"/>
              <a:pathLst>
                <a:path extrusionOk="0" h="5770" w="3313">
                  <a:moveTo>
                    <a:pt x="3313" y="0"/>
                  </a:moveTo>
                  <a:lnTo>
                    <a:pt x="1" y="1929"/>
                  </a:lnTo>
                  <a:lnTo>
                    <a:pt x="1" y="5769"/>
                  </a:lnTo>
                  <a:lnTo>
                    <a:pt x="3313" y="3841"/>
                  </a:lnTo>
                  <a:lnTo>
                    <a:pt x="3313" y="0"/>
                  </a:lnTo>
                  <a:close/>
                </a:path>
              </a:pathLst>
            </a:custGeom>
            <a:solidFill>
              <a:srgbClr val="F32B86"/>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7238385" y="1934409"/>
              <a:ext cx="162656" cy="94068"/>
            </a:xfrm>
            <a:custGeom>
              <a:rect b="b" l="l" r="r" t="t"/>
              <a:pathLst>
                <a:path extrusionOk="0" h="3858" w="6671">
                  <a:moveTo>
                    <a:pt x="3328" y="1"/>
                  </a:moveTo>
                  <a:lnTo>
                    <a:pt x="0" y="1929"/>
                  </a:lnTo>
                  <a:lnTo>
                    <a:pt x="3343" y="3857"/>
                  </a:lnTo>
                  <a:lnTo>
                    <a:pt x="6671" y="1929"/>
                  </a:lnTo>
                  <a:lnTo>
                    <a:pt x="3328"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7228144" y="2000388"/>
              <a:ext cx="80779" cy="140687"/>
            </a:xfrm>
            <a:custGeom>
              <a:rect b="b" l="l" r="r" t="t"/>
              <a:pathLst>
                <a:path extrusionOk="0" h="5770" w="3313">
                  <a:moveTo>
                    <a:pt x="0" y="0"/>
                  </a:moveTo>
                  <a:lnTo>
                    <a:pt x="0" y="3841"/>
                  </a:lnTo>
                  <a:lnTo>
                    <a:pt x="3312" y="5769"/>
                  </a:lnTo>
                  <a:lnTo>
                    <a:pt x="3312" y="1929"/>
                  </a:lnTo>
                  <a:lnTo>
                    <a:pt x="0"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7227754" y="1989781"/>
              <a:ext cx="92166" cy="57640"/>
            </a:xfrm>
            <a:custGeom>
              <a:rect b="b" l="l" r="r" t="t"/>
              <a:pathLst>
                <a:path extrusionOk="0" h="2364" w="3780">
                  <a:moveTo>
                    <a:pt x="141" y="0"/>
                  </a:moveTo>
                  <a:lnTo>
                    <a:pt x="1" y="435"/>
                  </a:lnTo>
                  <a:lnTo>
                    <a:pt x="3328" y="2364"/>
                  </a:lnTo>
                  <a:lnTo>
                    <a:pt x="3779" y="2099"/>
                  </a:lnTo>
                  <a:lnTo>
                    <a:pt x="141"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7308899" y="2040960"/>
              <a:ext cx="11387" cy="101992"/>
            </a:xfrm>
            <a:custGeom>
              <a:rect b="b" l="l" r="r" t="t"/>
              <a:pathLst>
                <a:path extrusionOk="0" h="4183" w="467">
                  <a:moveTo>
                    <a:pt x="467" y="0"/>
                  </a:moveTo>
                  <a:lnTo>
                    <a:pt x="0" y="265"/>
                  </a:lnTo>
                  <a:lnTo>
                    <a:pt x="0" y="4105"/>
                  </a:lnTo>
                  <a:lnTo>
                    <a:pt x="467" y="4183"/>
                  </a:lnTo>
                  <a:lnTo>
                    <a:pt x="467"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7319896" y="1989781"/>
              <a:ext cx="92141" cy="57640"/>
            </a:xfrm>
            <a:custGeom>
              <a:rect b="b" l="l" r="r" t="t"/>
              <a:pathLst>
                <a:path extrusionOk="0" h="2364" w="3779">
                  <a:moveTo>
                    <a:pt x="3623" y="0"/>
                  </a:moveTo>
                  <a:lnTo>
                    <a:pt x="0" y="2099"/>
                  </a:lnTo>
                  <a:lnTo>
                    <a:pt x="467" y="2364"/>
                  </a:lnTo>
                  <a:lnTo>
                    <a:pt x="3779" y="435"/>
                  </a:lnTo>
                  <a:lnTo>
                    <a:pt x="3623"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7319896" y="2040960"/>
              <a:ext cx="11387" cy="101992"/>
            </a:xfrm>
            <a:custGeom>
              <a:rect b="b" l="l" r="r" t="t"/>
              <a:pathLst>
                <a:path extrusionOk="0" h="4183" w="467">
                  <a:moveTo>
                    <a:pt x="0" y="0"/>
                  </a:moveTo>
                  <a:lnTo>
                    <a:pt x="0" y="4183"/>
                  </a:lnTo>
                  <a:lnTo>
                    <a:pt x="467" y="4105"/>
                  </a:lnTo>
                  <a:lnTo>
                    <a:pt x="467" y="265"/>
                  </a:lnTo>
                  <a:lnTo>
                    <a:pt x="0"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7231168" y="1981418"/>
              <a:ext cx="88752" cy="59566"/>
            </a:xfrm>
            <a:custGeom>
              <a:rect b="b" l="l" r="r" t="t"/>
              <a:pathLst>
                <a:path extrusionOk="0" h="2443" w="3640">
                  <a:moveTo>
                    <a:pt x="296" y="1"/>
                  </a:moveTo>
                  <a:lnTo>
                    <a:pt x="1" y="343"/>
                  </a:lnTo>
                  <a:lnTo>
                    <a:pt x="3639" y="2442"/>
                  </a:lnTo>
                  <a:lnTo>
                    <a:pt x="3639" y="1929"/>
                  </a:lnTo>
                  <a:lnTo>
                    <a:pt x="296"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7319896" y="1981418"/>
              <a:ext cx="88362" cy="59566"/>
            </a:xfrm>
            <a:custGeom>
              <a:rect b="b" l="l" r="r" t="t"/>
              <a:pathLst>
                <a:path extrusionOk="0" h="2443" w="3624">
                  <a:moveTo>
                    <a:pt x="3328" y="1"/>
                  </a:moveTo>
                  <a:lnTo>
                    <a:pt x="0" y="1929"/>
                  </a:lnTo>
                  <a:lnTo>
                    <a:pt x="0" y="2442"/>
                  </a:lnTo>
                  <a:lnTo>
                    <a:pt x="3623" y="343"/>
                  </a:lnTo>
                  <a:lnTo>
                    <a:pt x="3328" y="1"/>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32"/>
          <p:cNvGrpSpPr/>
          <p:nvPr/>
        </p:nvGrpSpPr>
        <p:grpSpPr>
          <a:xfrm>
            <a:off x="5" y="227036"/>
            <a:ext cx="1278218" cy="1108765"/>
            <a:chOff x="4995106" y="1319476"/>
            <a:chExt cx="3012533" cy="2504552"/>
          </a:xfrm>
        </p:grpSpPr>
        <p:sp>
          <p:nvSpPr>
            <p:cNvPr id="440" name="Google Shape;440;p32"/>
            <p:cNvSpPr/>
            <p:nvPr/>
          </p:nvSpPr>
          <p:spPr>
            <a:xfrm>
              <a:off x="4995106" y="2034587"/>
              <a:ext cx="3012533" cy="1789441"/>
            </a:xfrm>
            <a:custGeom>
              <a:rect b="b" l="l" r="r" t="t"/>
              <a:pathLst>
                <a:path extrusionOk="0" h="20449" w="34426">
                  <a:moveTo>
                    <a:pt x="17217" y="1"/>
                  </a:moveTo>
                  <a:cubicBezTo>
                    <a:pt x="17071" y="1"/>
                    <a:pt x="16930" y="34"/>
                    <a:pt x="16813" y="101"/>
                  </a:cubicBezTo>
                  <a:lnTo>
                    <a:pt x="535" y="9541"/>
                  </a:lnTo>
                  <a:cubicBezTo>
                    <a:pt x="1" y="9841"/>
                    <a:pt x="1" y="10609"/>
                    <a:pt x="535" y="10942"/>
                  </a:cubicBezTo>
                  <a:lnTo>
                    <a:pt x="16813" y="20349"/>
                  </a:lnTo>
                  <a:cubicBezTo>
                    <a:pt x="16930" y="20416"/>
                    <a:pt x="17071" y="20449"/>
                    <a:pt x="17217" y="20449"/>
                  </a:cubicBezTo>
                  <a:cubicBezTo>
                    <a:pt x="17363" y="20449"/>
                    <a:pt x="17513" y="20416"/>
                    <a:pt x="17647" y="20349"/>
                  </a:cubicBezTo>
                  <a:lnTo>
                    <a:pt x="33892" y="10942"/>
                  </a:lnTo>
                  <a:cubicBezTo>
                    <a:pt x="34425" y="10609"/>
                    <a:pt x="34425" y="9841"/>
                    <a:pt x="33892" y="9508"/>
                  </a:cubicBezTo>
                  <a:lnTo>
                    <a:pt x="17647" y="101"/>
                  </a:lnTo>
                  <a:cubicBezTo>
                    <a:pt x="17513" y="34"/>
                    <a:pt x="17363" y="1"/>
                    <a:pt x="17217" y="1"/>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32"/>
            <p:cNvGrpSpPr/>
            <p:nvPr/>
          </p:nvGrpSpPr>
          <p:grpSpPr>
            <a:xfrm>
              <a:off x="5415492" y="1319476"/>
              <a:ext cx="2151372" cy="2487051"/>
              <a:chOff x="5415492" y="1319476"/>
              <a:chExt cx="2151372" cy="2487051"/>
            </a:xfrm>
          </p:grpSpPr>
          <p:sp>
            <p:nvSpPr>
              <p:cNvPr id="442" name="Google Shape;442;p32"/>
              <p:cNvSpPr/>
              <p:nvPr/>
            </p:nvSpPr>
            <p:spPr>
              <a:xfrm>
                <a:off x="5415492" y="1944104"/>
                <a:ext cx="359131" cy="616053"/>
              </a:xfrm>
              <a:custGeom>
                <a:rect b="b" l="l" r="r" t="t"/>
                <a:pathLst>
                  <a:path extrusionOk="0" h="7040" w="4104">
                    <a:moveTo>
                      <a:pt x="0" y="1"/>
                    </a:moveTo>
                    <a:lnTo>
                      <a:pt x="0" y="4704"/>
                    </a:lnTo>
                    <a:lnTo>
                      <a:pt x="4070" y="7039"/>
                    </a:lnTo>
                    <a:lnTo>
                      <a:pt x="4103" y="7039"/>
                    </a:lnTo>
                    <a:lnTo>
                      <a:pt x="4103" y="2336"/>
                    </a:lnTo>
                    <a:lnTo>
                      <a:pt x="34"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5771560" y="2154297"/>
                <a:ext cx="356243" cy="613078"/>
              </a:xfrm>
              <a:custGeom>
                <a:rect b="b" l="l" r="r" t="t"/>
                <a:pathLst>
                  <a:path extrusionOk="0" h="7006" w="4071">
                    <a:moveTo>
                      <a:pt x="1" y="1"/>
                    </a:moveTo>
                    <a:lnTo>
                      <a:pt x="1" y="4671"/>
                    </a:lnTo>
                    <a:lnTo>
                      <a:pt x="4070" y="7006"/>
                    </a:lnTo>
                    <a:lnTo>
                      <a:pt x="4070" y="2336"/>
                    </a:lnTo>
                    <a:lnTo>
                      <a:pt x="3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6130603" y="2358627"/>
                <a:ext cx="356243" cy="615965"/>
              </a:xfrm>
              <a:custGeom>
                <a:rect b="b" l="l" r="r" t="t"/>
                <a:pathLst>
                  <a:path extrusionOk="0" h="7039" w="4071">
                    <a:moveTo>
                      <a:pt x="1" y="1"/>
                    </a:moveTo>
                    <a:lnTo>
                      <a:pt x="1" y="4704"/>
                    </a:lnTo>
                    <a:lnTo>
                      <a:pt x="4070" y="7039"/>
                    </a:lnTo>
                    <a:lnTo>
                      <a:pt x="4070" y="7006"/>
                    </a:lnTo>
                    <a:lnTo>
                      <a:pt x="4070" y="2336"/>
                    </a:lnTo>
                    <a:lnTo>
                      <a:pt x="1"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5415492" y="2361515"/>
                <a:ext cx="356156" cy="616053"/>
              </a:xfrm>
              <a:custGeom>
                <a:rect b="b" l="l" r="r" t="t"/>
                <a:pathLst>
                  <a:path extrusionOk="0" h="7040" w="4070">
                    <a:moveTo>
                      <a:pt x="0" y="1"/>
                    </a:moveTo>
                    <a:lnTo>
                      <a:pt x="0" y="4704"/>
                    </a:lnTo>
                    <a:lnTo>
                      <a:pt x="4070" y="7039"/>
                    </a:lnTo>
                    <a:lnTo>
                      <a:pt x="4070" y="7006"/>
                    </a:lnTo>
                    <a:lnTo>
                      <a:pt x="4070" y="2336"/>
                    </a:lnTo>
                    <a:lnTo>
                      <a:pt x="34"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5771560" y="2565845"/>
                <a:ext cx="356243" cy="616053"/>
              </a:xfrm>
              <a:custGeom>
                <a:rect b="b" l="l" r="r" t="t"/>
                <a:pathLst>
                  <a:path extrusionOk="0" h="7040" w="4071">
                    <a:moveTo>
                      <a:pt x="1" y="1"/>
                    </a:moveTo>
                    <a:lnTo>
                      <a:pt x="1" y="4704"/>
                    </a:lnTo>
                    <a:lnTo>
                      <a:pt x="4070" y="7039"/>
                    </a:lnTo>
                    <a:lnTo>
                      <a:pt x="4070" y="2369"/>
                    </a:lnTo>
                    <a:lnTo>
                      <a:pt x="34" y="1"/>
                    </a:ln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6130603" y="2773150"/>
                <a:ext cx="356243" cy="615965"/>
              </a:xfrm>
              <a:custGeom>
                <a:rect b="b" l="l" r="r" t="t"/>
                <a:pathLst>
                  <a:path extrusionOk="0" h="7039" w="4071">
                    <a:moveTo>
                      <a:pt x="1" y="0"/>
                    </a:moveTo>
                    <a:lnTo>
                      <a:pt x="1" y="4704"/>
                    </a:lnTo>
                    <a:lnTo>
                      <a:pt x="4070" y="7039"/>
                    </a:lnTo>
                    <a:lnTo>
                      <a:pt x="4070" y="2335"/>
                    </a:lnTo>
                    <a:lnTo>
                      <a:pt x="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5415492" y="2776038"/>
                <a:ext cx="359131" cy="618941"/>
              </a:xfrm>
              <a:custGeom>
                <a:rect b="b" l="l" r="r" t="t"/>
                <a:pathLst>
                  <a:path extrusionOk="0" h="7073" w="4104">
                    <a:moveTo>
                      <a:pt x="0" y="1"/>
                    </a:moveTo>
                    <a:lnTo>
                      <a:pt x="0" y="4704"/>
                    </a:lnTo>
                    <a:lnTo>
                      <a:pt x="4070" y="7072"/>
                    </a:lnTo>
                    <a:lnTo>
                      <a:pt x="4103" y="7039"/>
                    </a:lnTo>
                    <a:lnTo>
                      <a:pt x="4103" y="2336"/>
                    </a:lnTo>
                    <a:lnTo>
                      <a:pt x="3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5771560" y="2983343"/>
                <a:ext cx="359131" cy="615965"/>
              </a:xfrm>
              <a:custGeom>
                <a:rect b="b" l="l" r="r" t="t"/>
                <a:pathLst>
                  <a:path extrusionOk="0" h="7039" w="4104">
                    <a:moveTo>
                      <a:pt x="1" y="0"/>
                    </a:moveTo>
                    <a:lnTo>
                      <a:pt x="1" y="4703"/>
                    </a:lnTo>
                    <a:lnTo>
                      <a:pt x="4070" y="7038"/>
                    </a:lnTo>
                    <a:cubicBezTo>
                      <a:pt x="4104" y="7038"/>
                      <a:pt x="4070" y="7005"/>
                      <a:pt x="4070" y="7005"/>
                    </a:cubicBezTo>
                    <a:lnTo>
                      <a:pt x="4070" y="2335"/>
                    </a:lnTo>
                    <a:lnTo>
                      <a:pt x="34"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6130603" y="3187673"/>
                <a:ext cx="356243" cy="618853"/>
              </a:xfrm>
              <a:custGeom>
                <a:rect b="b" l="l" r="r" t="t"/>
                <a:pathLst>
                  <a:path extrusionOk="0" h="7072" w="4071">
                    <a:moveTo>
                      <a:pt x="1" y="0"/>
                    </a:moveTo>
                    <a:lnTo>
                      <a:pt x="1" y="4703"/>
                    </a:lnTo>
                    <a:lnTo>
                      <a:pt x="4070" y="7072"/>
                    </a:lnTo>
                    <a:lnTo>
                      <a:pt x="4070" y="7038"/>
                    </a:lnTo>
                    <a:lnTo>
                      <a:pt x="4070" y="2368"/>
                    </a:lnTo>
                    <a:lnTo>
                      <a:pt x="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5415492" y="1944104"/>
                <a:ext cx="359131" cy="616053"/>
              </a:xfrm>
              <a:custGeom>
                <a:rect b="b" l="l" r="r" t="t"/>
                <a:pathLst>
                  <a:path extrusionOk="0" fill="none" h="7040" w="4104">
                    <a:moveTo>
                      <a:pt x="4070" y="7039"/>
                    </a:moveTo>
                    <a:lnTo>
                      <a:pt x="0" y="4704"/>
                    </a:lnTo>
                    <a:lnTo>
                      <a:pt x="0" y="4704"/>
                    </a:lnTo>
                    <a:lnTo>
                      <a:pt x="0" y="1"/>
                    </a:lnTo>
                    <a:lnTo>
                      <a:pt x="34" y="1"/>
                    </a:lnTo>
                    <a:lnTo>
                      <a:pt x="4103" y="2336"/>
                    </a:lnTo>
                    <a:lnTo>
                      <a:pt x="4103" y="7039"/>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5771560" y="2154297"/>
                <a:ext cx="359131" cy="613078"/>
              </a:xfrm>
              <a:custGeom>
                <a:rect b="b" l="l" r="r" t="t"/>
                <a:pathLst>
                  <a:path extrusionOk="0" fill="none" h="7006" w="4104">
                    <a:moveTo>
                      <a:pt x="4070" y="7006"/>
                    </a:moveTo>
                    <a:lnTo>
                      <a:pt x="1" y="4671"/>
                    </a:lnTo>
                    <a:lnTo>
                      <a:pt x="1" y="4671"/>
                    </a:lnTo>
                    <a:lnTo>
                      <a:pt x="1" y="1"/>
                    </a:lnTo>
                    <a:lnTo>
                      <a:pt x="34" y="1"/>
                    </a:lnTo>
                    <a:lnTo>
                      <a:pt x="4070" y="2336"/>
                    </a:lnTo>
                    <a:lnTo>
                      <a:pt x="4070" y="2336"/>
                    </a:lnTo>
                    <a:lnTo>
                      <a:pt x="4070" y="7006"/>
                    </a:lnTo>
                    <a:cubicBezTo>
                      <a:pt x="4070" y="7006"/>
                      <a:pt x="4104" y="7006"/>
                      <a:pt x="4070" y="7006"/>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6130603" y="2358627"/>
                <a:ext cx="356243" cy="615965"/>
              </a:xfrm>
              <a:custGeom>
                <a:rect b="b" l="l" r="r" t="t"/>
                <a:pathLst>
                  <a:path extrusionOk="0" fill="none" h="7039" w="4071">
                    <a:moveTo>
                      <a:pt x="4070" y="7039"/>
                    </a:moveTo>
                    <a:lnTo>
                      <a:pt x="1" y="4704"/>
                    </a:lnTo>
                    <a:lnTo>
                      <a:pt x="1" y="4704"/>
                    </a:lnTo>
                    <a:lnTo>
                      <a:pt x="1" y="1"/>
                    </a:lnTo>
                    <a:lnTo>
                      <a:pt x="4070" y="2336"/>
                    </a:lnTo>
                    <a:lnTo>
                      <a:pt x="4070" y="2336"/>
                    </a:lnTo>
                    <a:lnTo>
                      <a:pt x="4070" y="7006"/>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5415492" y="2361515"/>
                <a:ext cx="356156" cy="616053"/>
              </a:xfrm>
              <a:custGeom>
                <a:rect b="b" l="l" r="r" t="t"/>
                <a:pathLst>
                  <a:path extrusionOk="0" fill="none" h="7040" w="4070">
                    <a:moveTo>
                      <a:pt x="4070" y="7039"/>
                    </a:moveTo>
                    <a:lnTo>
                      <a:pt x="0" y="4704"/>
                    </a:lnTo>
                    <a:lnTo>
                      <a:pt x="0" y="4704"/>
                    </a:lnTo>
                    <a:lnTo>
                      <a:pt x="0" y="1"/>
                    </a:lnTo>
                    <a:lnTo>
                      <a:pt x="34" y="1"/>
                    </a:lnTo>
                    <a:lnTo>
                      <a:pt x="4070" y="2336"/>
                    </a:lnTo>
                    <a:lnTo>
                      <a:pt x="4070" y="7006"/>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5771560" y="2565845"/>
                <a:ext cx="359131" cy="618941"/>
              </a:xfrm>
              <a:custGeom>
                <a:rect b="b" l="l" r="r" t="t"/>
                <a:pathLst>
                  <a:path extrusionOk="0" fill="none" h="7073" w="4104">
                    <a:moveTo>
                      <a:pt x="4070" y="7039"/>
                    </a:moveTo>
                    <a:lnTo>
                      <a:pt x="1" y="4704"/>
                    </a:lnTo>
                    <a:lnTo>
                      <a:pt x="1" y="4704"/>
                    </a:lnTo>
                    <a:lnTo>
                      <a:pt x="1" y="1"/>
                    </a:lnTo>
                    <a:lnTo>
                      <a:pt x="34" y="1"/>
                    </a:lnTo>
                    <a:lnTo>
                      <a:pt x="4070" y="2369"/>
                    </a:lnTo>
                    <a:lnTo>
                      <a:pt x="4070" y="2369"/>
                    </a:lnTo>
                    <a:lnTo>
                      <a:pt x="4070" y="7039"/>
                    </a:lnTo>
                    <a:cubicBezTo>
                      <a:pt x="4070" y="7039"/>
                      <a:pt x="4104" y="7073"/>
                      <a:pt x="4070" y="7039"/>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6130603" y="2773150"/>
                <a:ext cx="356243" cy="615965"/>
              </a:xfrm>
              <a:custGeom>
                <a:rect b="b" l="l" r="r" t="t"/>
                <a:pathLst>
                  <a:path extrusionOk="0" fill="none" h="7039" w="4071">
                    <a:moveTo>
                      <a:pt x="4070" y="7039"/>
                    </a:moveTo>
                    <a:lnTo>
                      <a:pt x="1" y="4704"/>
                    </a:lnTo>
                    <a:lnTo>
                      <a:pt x="1" y="4704"/>
                    </a:lnTo>
                    <a:lnTo>
                      <a:pt x="1" y="0"/>
                    </a:lnTo>
                    <a:lnTo>
                      <a:pt x="4070" y="2335"/>
                    </a:lnTo>
                    <a:lnTo>
                      <a:pt x="4070" y="2335"/>
                    </a:lnTo>
                    <a:lnTo>
                      <a:pt x="4070" y="7039"/>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5415492" y="2776038"/>
                <a:ext cx="359131" cy="618941"/>
              </a:xfrm>
              <a:custGeom>
                <a:rect b="b" l="l" r="r" t="t"/>
                <a:pathLst>
                  <a:path extrusionOk="0" fill="none" h="7073" w="4104">
                    <a:moveTo>
                      <a:pt x="4070" y="7072"/>
                    </a:moveTo>
                    <a:lnTo>
                      <a:pt x="0" y="4704"/>
                    </a:lnTo>
                    <a:lnTo>
                      <a:pt x="0" y="4704"/>
                    </a:lnTo>
                    <a:lnTo>
                      <a:pt x="0" y="1"/>
                    </a:lnTo>
                    <a:lnTo>
                      <a:pt x="34" y="1"/>
                    </a:lnTo>
                    <a:lnTo>
                      <a:pt x="4103" y="2336"/>
                    </a:lnTo>
                    <a:lnTo>
                      <a:pt x="4103" y="7039"/>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5771560" y="2983343"/>
                <a:ext cx="359131" cy="615965"/>
              </a:xfrm>
              <a:custGeom>
                <a:rect b="b" l="l" r="r" t="t"/>
                <a:pathLst>
                  <a:path extrusionOk="0" fill="none" h="7039" w="4104">
                    <a:moveTo>
                      <a:pt x="4070" y="7038"/>
                    </a:moveTo>
                    <a:lnTo>
                      <a:pt x="1" y="4703"/>
                    </a:lnTo>
                    <a:lnTo>
                      <a:pt x="1" y="4703"/>
                    </a:lnTo>
                    <a:lnTo>
                      <a:pt x="1" y="0"/>
                    </a:lnTo>
                    <a:lnTo>
                      <a:pt x="34" y="0"/>
                    </a:lnTo>
                    <a:lnTo>
                      <a:pt x="4070" y="2335"/>
                    </a:lnTo>
                    <a:lnTo>
                      <a:pt x="4070" y="2335"/>
                    </a:lnTo>
                    <a:lnTo>
                      <a:pt x="4070" y="7005"/>
                    </a:lnTo>
                    <a:cubicBezTo>
                      <a:pt x="4070" y="7005"/>
                      <a:pt x="4104" y="7038"/>
                      <a:pt x="4070" y="703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6130603" y="3187673"/>
                <a:ext cx="356243" cy="618853"/>
              </a:xfrm>
              <a:custGeom>
                <a:rect b="b" l="l" r="r" t="t"/>
                <a:pathLst>
                  <a:path extrusionOk="0" fill="none" h="7072" w="4071">
                    <a:moveTo>
                      <a:pt x="4070" y="7072"/>
                    </a:moveTo>
                    <a:lnTo>
                      <a:pt x="1" y="4703"/>
                    </a:lnTo>
                    <a:lnTo>
                      <a:pt x="1" y="4703"/>
                    </a:lnTo>
                    <a:lnTo>
                      <a:pt x="1" y="0"/>
                    </a:lnTo>
                    <a:lnTo>
                      <a:pt x="4070" y="2368"/>
                    </a:lnTo>
                    <a:lnTo>
                      <a:pt x="4070" y="2368"/>
                    </a:lnTo>
                    <a:lnTo>
                      <a:pt x="4070" y="7038"/>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6492622" y="2365015"/>
                <a:ext cx="356156" cy="603189"/>
              </a:xfrm>
              <a:custGeom>
                <a:rect b="b" l="l" r="r" t="t"/>
                <a:pathLst>
                  <a:path extrusionOk="0" h="6893" w="4070">
                    <a:moveTo>
                      <a:pt x="3951" y="1"/>
                    </a:moveTo>
                    <a:cubicBezTo>
                      <a:pt x="3925" y="1"/>
                      <a:pt x="3897" y="9"/>
                      <a:pt x="3870" y="28"/>
                    </a:cubicBezTo>
                    <a:lnTo>
                      <a:pt x="67" y="2229"/>
                    </a:lnTo>
                    <a:cubicBezTo>
                      <a:pt x="33" y="2229"/>
                      <a:pt x="0" y="2296"/>
                      <a:pt x="0" y="2329"/>
                    </a:cubicBezTo>
                    <a:lnTo>
                      <a:pt x="0" y="6766"/>
                    </a:lnTo>
                    <a:cubicBezTo>
                      <a:pt x="0" y="6838"/>
                      <a:pt x="52" y="6893"/>
                      <a:pt x="119" y="6893"/>
                    </a:cubicBezTo>
                    <a:cubicBezTo>
                      <a:pt x="144" y="6893"/>
                      <a:pt x="172" y="6885"/>
                      <a:pt x="200" y="6866"/>
                    </a:cubicBezTo>
                    <a:lnTo>
                      <a:pt x="4003" y="4664"/>
                    </a:lnTo>
                    <a:cubicBezTo>
                      <a:pt x="4070" y="4631"/>
                      <a:pt x="4070" y="4598"/>
                      <a:pt x="4070" y="4531"/>
                    </a:cubicBezTo>
                    <a:lnTo>
                      <a:pt x="4070" y="128"/>
                    </a:lnTo>
                    <a:cubicBezTo>
                      <a:pt x="4070" y="56"/>
                      <a:pt x="4018" y="1"/>
                      <a:pt x="395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6848690" y="2157797"/>
                <a:ext cx="359131" cy="603189"/>
              </a:xfrm>
              <a:custGeom>
                <a:rect b="b" l="l" r="r" t="t"/>
                <a:pathLst>
                  <a:path extrusionOk="0" h="6893" w="4104">
                    <a:moveTo>
                      <a:pt x="3971" y="0"/>
                    </a:moveTo>
                    <a:cubicBezTo>
                      <a:pt x="3946" y="0"/>
                      <a:pt x="3922" y="9"/>
                      <a:pt x="3903" y="27"/>
                    </a:cubicBezTo>
                    <a:lnTo>
                      <a:pt x="67" y="2229"/>
                    </a:lnTo>
                    <a:cubicBezTo>
                      <a:pt x="34" y="2262"/>
                      <a:pt x="1" y="2296"/>
                      <a:pt x="1" y="2329"/>
                    </a:cubicBezTo>
                    <a:lnTo>
                      <a:pt x="1" y="6765"/>
                    </a:lnTo>
                    <a:cubicBezTo>
                      <a:pt x="1" y="6838"/>
                      <a:pt x="53" y="6892"/>
                      <a:pt x="119" y="6892"/>
                    </a:cubicBezTo>
                    <a:cubicBezTo>
                      <a:pt x="145" y="6892"/>
                      <a:pt x="173" y="6884"/>
                      <a:pt x="201" y="6866"/>
                    </a:cubicBezTo>
                    <a:lnTo>
                      <a:pt x="4037" y="4664"/>
                    </a:lnTo>
                    <a:cubicBezTo>
                      <a:pt x="4070" y="4631"/>
                      <a:pt x="4104" y="4597"/>
                      <a:pt x="4104" y="4531"/>
                    </a:cubicBezTo>
                    <a:lnTo>
                      <a:pt x="4104" y="127"/>
                    </a:lnTo>
                    <a:cubicBezTo>
                      <a:pt x="4104" y="55"/>
                      <a:pt x="4034" y="0"/>
                      <a:pt x="397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7207733" y="1950580"/>
                <a:ext cx="359131" cy="606077"/>
              </a:xfrm>
              <a:custGeom>
                <a:rect b="b" l="l" r="r" t="t"/>
                <a:pathLst>
                  <a:path extrusionOk="0" h="6926" w="4104">
                    <a:moveTo>
                      <a:pt x="3968" y="1"/>
                    </a:moveTo>
                    <a:cubicBezTo>
                      <a:pt x="3944" y="1"/>
                      <a:pt x="3921" y="9"/>
                      <a:pt x="3903" y="27"/>
                    </a:cubicBezTo>
                    <a:lnTo>
                      <a:pt x="67" y="2229"/>
                    </a:lnTo>
                    <a:cubicBezTo>
                      <a:pt x="34" y="2262"/>
                      <a:pt x="1" y="2295"/>
                      <a:pt x="1" y="2362"/>
                    </a:cubicBezTo>
                    <a:lnTo>
                      <a:pt x="1" y="6798"/>
                    </a:lnTo>
                    <a:cubicBezTo>
                      <a:pt x="1" y="6871"/>
                      <a:pt x="53" y="6925"/>
                      <a:pt x="119" y="6925"/>
                    </a:cubicBezTo>
                    <a:cubicBezTo>
                      <a:pt x="145" y="6925"/>
                      <a:pt x="173" y="6917"/>
                      <a:pt x="201" y="6899"/>
                    </a:cubicBezTo>
                    <a:lnTo>
                      <a:pt x="4037" y="4664"/>
                    </a:lnTo>
                    <a:cubicBezTo>
                      <a:pt x="4070" y="4664"/>
                      <a:pt x="4104" y="4597"/>
                      <a:pt x="4104" y="4564"/>
                    </a:cubicBezTo>
                    <a:lnTo>
                      <a:pt x="4104" y="160"/>
                    </a:lnTo>
                    <a:cubicBezTo>
                      <a:pt x="4104" y="63"/>
                      <a:pt x="4032" y="1"/>
                      <a:pt x="3968"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6492622" y="2779538"/>
                <a:ext cx="356156" cy="603189"/>
              </a:xfrm>
              <a:custGeom>
                <a:rect b="b" l="l" r="r" t="t"/>
                <a:pathLst>
                  <a:path extrusionOk="0" h="6893" w="4070">
                    <a:moveTo>
                      <a:pt x="3951" y="1"/>
                    </a:moveTo>
                    <a:cubicBezTo>
                      <a:pt x="3925" y="1"/>
                      <a:pt x="3897" y="9"/>
                      <a:pt x="3870" y="27"/>
                    </a:cubicBezTo>
                    <a:lnTo>
                      <a:pt x="67" y="2229"/>
                    </a:lnTo>
                    <a:cubicBezTo>
                      <a:pt x="33" y="2262"/>
                      <a:pt x="0" y="2296"/>
                      <a:pt x="0" y="2362"/>
                    </a:cubicBezTo>
                    <a:lnTo>
                      <a:pt x="0" y="6766"/>
                    </a:lnTo>
                    <a:cubicBezTo>
                      <a:pt x="0" y="6838"/>
                      <a:pt x="52" y="6892"/>
                      <a:pt x="119" y="6892"/>
                    </a:cubicBezTo>
                    <a:cubicBezTo>
                      <a:pt x="144" y="6892"/>
                      <a:pt x="172" y="6884"/>
                      <a:pt x="200" y="6866"/>
                    </a:cubicBezTo>
                    <a:lnTo>
                      <a:pt x="4003" y="4664"/>
                    </a:lnTo>
                    <a:cubicBezTo>
                      <a:pt x="4070" y="4631"/>
                      <a:pt x="4070" y="4597"/>
                      <a:pt x="4070" y="4564"/>
                    </a:cubicBezTo>
                    <a:lnTo>
                      <a:pt x="4070" y="127"/>
                    </a:lnTo>
                    <a:cubicBezTo>
                      <a:pt x="4070" y="55"/>
                      <a:pt x="4018" y="1"/>
                      <a:pt x="3951"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6848690" y="2573896"/>
                <a:ext cx="359131" cy="602927"/>
              </a:xfrm>
              <a:custGeom>
                <a:rect b="b" l="l" r="r" t="t"/>
                <a:pathLst>
                  <a:path extrusionOk="0" h="6890" w="4104">
                    <a:moveTo>
                      <a:pt x="3944" y="0"/>
                    </a:moveTo>
                    <a:cubicBezTo>
                      <a:pt x="3929" y="0"/>
                      <a:pt x="3915" y="3"/>
                      <a:pt x="3903" y="9"/>
                    </a:cubicBezTo>
                    <a:lnTo>
                      <a:pt x="67" y="2211"/>
                    </a:lnTo>
                    <a:cubicBezTo>
                      <a:pt x="34" y="2244"/>
                      <a:pt x="1" y="2277"/>
                      <a:pt x="1" y="2344"/>
                    </a:cubicBezTo>
                    <a:lnTo>
                      <a:pt x="1" y="6747"/>
                    </a:lnTo>
                    <a:cubicBezTo>
                      <a:pt x="1" y="6830"/>
                      <a:pt x="68" y="6889"/>
                      <a:pt x="148" y="6889"/>
                    </a:cubicBezTo>
                    <a:cubicBezTo>
                      <a:pt x="165" y="6889"/>
                      <a:pt x="183" y="6887"/>
                      <a:pt x="201" y="6881"/>
                    </a:cubicBezTo>
                    <a:lnTo>
                      <a:pt x="4037" y="4646"/>
                    </a:lnTo>
                    <a:cubicBezTo>
                      <a:pt x="4070" y="4646"/>
                      <a:pt x="4104" y="4579"/>
                      <a:pt x="4104" y="4546"/>
                    </a:cubicBezTo>
                    <a:lnTo>
                      <a:pt x="4104" y="142"/>
                    </a:lnTo>
                    <a:cubicBezTo>
                      <a:pt x="4104" y="60"/>
                      <a:pt x="4013" y="0"/>
                      <a:pt x="3944"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7207733" y="2366678"/>
                <a:ext cx="359131" cy="602839"/>
              </a:xfrm>
              <a:custGeom>
                <a:rect b="b" l="l" r="r" t="t"/>
                <a:pathLst>
                  <a:path extrusionOk="0" h="6889" w="4104">
                    <a:moveTo>
                      <a:pt x="3944" y="0"/>
                    </a:moveTo>
                    <a:cubicBezTo>
                      <a:pt x="3929" y="0"/>
                      <a:pt x="3915" y="3"/>
                      <a:pt x="3903" y="9"/>
                    </a:cubicBezTo>
                    <a:lnTo>
                      <a:pt x="67" y="2244"/>
                    </a:lnTo>
                    <a:cubicBezTo>
                      <a:pt x="34" y="2244"/>
                      <a:pt x="1" y="2310"/>
                      <a:pt x="1" y="2344"/>
                    </a:cubicBezTo>
                    <a:lnTo>
                      <a:pt x="1" y="6747"/>
                    </a:lnTo>
                    <a:cubicBezTo>
                      <a:pt x="1" y="6829"/>
                      <a:pt x="68" y="6889"/>
                      <a:pt x="148" y="6889"/>
                    </a:cubicBezTo>
                    <a:cubicBezTo>
                      <a:pt x="165" y="6889"/>
                      <a:pt x="183" y="6886"/>
                      <a:pt x="201" y="6880"/>
                    </a:cubicBezTo>
                    <a:lnTo>
                      <a:pt x="4037" y="4679"/>
                    </a:lnTo>
                    <a:cubicBezTo>
                      <a:pt x="4070" y="4645"/>
                      <a:pt x="4104" y="4612"/>
                      <a:pt x="4104" y="4545"/>
                    </a:cubicBezTo>
                    <a:lnTo>
                      <a:pt x="4104" y="142"/>
                    </a:lnTo>
                    <a:cubicBezTo>
                      <a:pt x="4104" y="60"/>
                      <a:pt x="4013" y="0"/>
                      <a:pt x="3944"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6492622" y="3195636"/>
                <a:ext cx="356156" cy="602927"/>
              </a:xfrm>
              <a:custGeom>
                <a:rect b="b" l="l" r="r" t="t"/>
                <a:pathLst>
                  <a:path extrusionOk="0" h="6890" w="4070">
                    <a:moveTo>
                      <a:pt x="3922" y="0"/>
                    </a:moveTo>
                    <a:cubicBezTo>
                      <a:pt x="3905" y="0"/>
                      <a:pt x="3887" y="3"/>
                      <a:pt x="3870" y="9"/>
                    </a:cubicBezTo>
                    <a:lnTo>
                      <a:pt x="67" y="2244"/>
                    </a:lnTo>
                    <a:cubicBezTo>
                      <a:pt x="33" y="2244"/>
                      <a:pt x="0" y="2277"/>
                      <a:pt x="0" y="2344"/>
                    </a:cubicBezTo>
                    <a:lnTo>
                      <a:pt x="0" y="6747"/>
                    </a:lnTo>
                    <a:cubicBezTo>
                      <a:pt x="0" y="6830"/>
                      <a:pt x="68" y="6889"/>
                      <a:pt x="148" y="6889"/>
                    </a:cubicBezTo>
                    <a:cubicBezTo>
                      <a:pt x="165" y="6889"/>
                      <a:pt x="183" y="6887"/>
                      <a:pt x="200" y="6881"/>
                    </a:cubicBezTo>
                    <a:lnTo>
                      <a:pt x="4003" y="4679"/>
                    </a:lnTo>
                    <a:cubicBezTo>
                      <a:pt x="4070" y="4646"/>
                      <a:pt x="4070" y="4579"/>
                      <a:pt x="4070" y="4546"/>
                    </a:cubicBezTo>
                    <a:lnTo>
                      <a:pt x="4070" y="143"/>
                    </a:lnTo>
                    <a:cubicBezTo>
                      <a:pt x="4070" y="60"/>
                      <a:pt x="4002" y="0"/>
                      <a:pt x="3922"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6848690" y="2989731"/>
                <a:ext cx="359131" cy="601614"/>
              </a:xfrm>
              <a:custGeom>
                <a:rect b="b" l="l" r="r" t="t"/>
                <a:pathLst>
                  <a:path extrusionOk="0" h="6875" w="4104">
                    <a:moveTo>
                      <a:pt x="3971" y="0"/>
                    </a:moveTo>
                    <a:cubicBezTo>
                      <a:pt x="3946" y="0"/>
                      <a:pt x="3922" y="8"/>
                      <a:pt x="3903" y="27"/>
                    </a:cubicBezTo>
                    <a:lnTo>
                      <a:pt x="67" y="2229"/>
                    </a:lnTo>
                    <a:cubicBezTo>
                      <a:pt x="34" y="2229"/>
                      <a:pt x="1" y="2295"/>
                      <a:pt x="1" y="2329"/>
                    </a:cubicBezTo>
                    <a:lnTo>
                      <a:pt x="1" y="6732"/>
                    </a:lnTo>
                    <a:cubicBezTo>
                      <a:pt x="1" y="6814"/>
                      <a:pt x="68" y="6874"/>
                      <a:pt x="148" y="6874"/>
                    </a:cubicBezTo>
                    <a:cubicBezTo>
                      <a:pt x="165" y="6874"/>
                      <a:pt x="183" y="6871"/>
                      <a:pt x="201" y="6865"/>
                    </a:cubicBezTo>
                    <a:lnTo>
                      <a:pt x="4037" y="4664"/>
                    </a:lnTo>
                    <a:cubicBezTo>
                      <a:pt x="4070" y="4630"/>
                      <a:pt x="4104" y="4597"/>
                      <a:pt x="4104" y="4530"/>
                    </a:cubicBezTo>
                    <a:lnTo>
                      <a:pt x="4104" y="127"/>
                    </a:lnTo>
                    <a:cubicBezTo>
                      <a:pt x="4104" y="55"/>
                      <a:pt x="4034" y="0"/>
                      <a:pt x="397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7207733" y="2782426"/>
                <a:ext cx="359131" cy="603189"/>
              </a:xfrm>
              <a:custGeom>
                <a:rect b="b" l="l" r="r" t="t"/>
                <a:pathLst>
                  <a:path extrusionOk="0" h="6893" w="4104">
                    <a:moveTo>
                      <a:pt x="3971" y="1"/>
                    </a:moveTo>
                    <a:cubicBezTo>
                      <a:pt x="3946" y="1"/>
                      <a:pt x="3922" y="9"/>
                      <a:pt x="3903" y="28"/>
                    </a:cubicBezTo>
                    <a:lnTo>
                      <a:pt x="67" y="2229"/>
                    </a:lnTo>
                    <a:cubicBezTo>
                      <a:pt x="34" y="2263"/>
                      <a:pt x="1" y="2296"/>
                      <a:pt x="1" y="2329"/>
                    </a:cubicBezTo>
                    <a:lnTo>
                      <a:pt x="1" y="6766"/>
                    </a:lnTo>
                    <a:cubicBezTo>
                      <a:pt x="1" y="6838"/>
                      <a:pt x="53" y="6893"/>
                      <a:pt x="119" y="6893"/>
                    </a:cubicBezTo>
                    <a:cubicBezTo>
                      <a:pt x="145" y="6893"/>
                      <a:pt x="173" y="6885"/>
                      <a:pt x="201" y="6866"/>
                    </a:cubicBezTo>
                    <a:lnTo>
                      <a:pt x="4037" y="4664"/>
                    </a:lnTo>
                    <a:cubicBezTo>
                      <a:pt x="4070" y="4631"/>
                      <a:pt x="4104" y="4598"/>
                      <a:pt x="4104" y="4564"/>
                    </a:cubicBezTo>
                    <a:lnTo>
                      <a:pt x="4104" y="128"/>
                    </a:lnTo>
                    <a:cubicBezTo>
                      <a:pt x="4104" y="56"/>
                      <a:pt x="4034" y="1"/>
                      <a:pt x="3971"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6492622" y="2361515"/>
                <a:ext cx="356156" cy="610190"/>
              </a:xfrm>
              <a:custGeom>
                <a:rect b="b" l="l" r="r" t="t"/>
                <a:pathLst>
                  <a:path extrusionOk="0" fill="none" h="6973" w="4070">
                    <a:moveTo>
                      <a:pt x="4003" y="4704"/>
                    </a:moveTo>
                    <a:lnTo>
                      <a:pt x="200" y="6906"/>
                    </a:lnTo>
                    <a:cubicBezTo>
                      <a:pt x="100" y="6973"/>
                      <a:pt x="0" y="6906"/>
                      <a:pt x="0" y="6806"/>
                    </a:cubicBezTo>
                    <a:lnTo>
                      <a:pt x="0" y="2369"/>
                    </a:lnTo>
                    <a:cubicBezTo>
                      <a:pt x="0" y="2336"/>
                      <a:pt x="33" y="2269"/>
                      <a:pt x="67" y="2269"/>
                    </a:cubicBezTo>
                    <a:lnTo>
                      <a:pt x="3870" y="68"/>
                    </a:lnTo>
                    <a:cubicBezTo>
                      <a:pt x="3970" y="1"/>
                      <a:pt x="4070" y="68"/>
                      <a:pt x="4070" y="168"/>
                    </a:cubicBezTo>
                    <a:lnTo>
                      <a:pt x="4070" y="4571"/>
                    </a:lnTo>
                    <a:cubicBezTo>
                      <a:pt x="4070" y="4638"/>
                      <a:pt x="4070" y="4671"/>
                      <a:pt x="4003"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6848690" y="2154297"/>
                <a:ext cx="359131" cy="610190"/>
              </a:xfrm>
              <a:custGeom>
                <a:rect b="b" l="l" r="r" t="t"/>
                <a:pathLst>
                  <a:path extrusionOk="0" fill="none" h="6973" w="4104">
                    <a:moveTo>
                      <a:pt x="4037" y="4704"/>
                    </a:moveTo>
                    <a:lnTo>
                      <a:pt x="201" y="6906"/>
                    </a:lnTo>
                    <a:cubicBezTo>
                      <a:pt x="101" y="6972"/>
                      <a:pt x="1" y="6906"/>
                      <a:pt x="1" y="6805"/>
                    </a:cubicBezTo>
                    <a:lnTo>
                      <a:pt x="1" y="2369"/>
                    </a:lnTo>
                    <a:cubicBezTo>
                      <a:pt x="1" y="2336"/>
                      <a:pt x="34" y="2302"/>
                      <a:pt x="67" y="2269"/>
                    </a:cubicBezTo>
                    <a:lnTo>
                      <a:pt x="3903" y="67"/>
                    </a:lnTo>
                    <a:cubicBezTo>
                      <a:pt x="3970" y="1"/>
                      <a:pt x="4104" y="67"/>
                      <a:pt x="4104" y="167"/>
                    </a:cubicBezTo>
                    <a:lnTo>
                      <a:pt x="4104" y="4571"/>
                    </a:lnTo>
                    <a:cubicBezTo>
                      <a:pt x="4104" y="4637"/>
                      <a:pt x="4070" y="4671"/>
                      <a:pt x="4037"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7207733" y="1947079"/>
                <a:ext cx="359131" cy="613078"/>
              </a:xfrm>
              <a:custGeom>
                <a:rect b="b" l="l" r="r" t="t"/>
                <a:pathLst>
                  <a:path extrusionOk="0" fill="none" h="7006" w="4104">
                    <a:moveTo>
                      <a:pt x="4037" y="4704"/>
                    </a:moveTo>
                    <a:lnTo>
                      <a:pt x="201" y="6939"/>
                    </a:lnTo>
                    <a:cubicBezTo>
                      <a:pt x="101" y="7005"/>
                      <a:pt x="1" y="6939"/>
                      <a:pt x="1" y="6838"/>
                    </a:cubicBezTo>
                    <a:lnTo>
                      <a:pt x="1" y="2402"/>
                    </a:lnTo>
                    <a:cubicBezTo>
                      <a:pt x="1" y="2335"/>
                      <a:pt x="34" y="2302"/>
                      <a:pt x="67" y="2269"/>
                    </a:cubicBezTo>
                    <a:lnTo>
                      <a:pt x="3903" y="67"/>
                    </a:lnTo>
                    <a:cubicBezTo>
                      <a:pt x="3970" y="0"/>
                      <a:pt x="4104" y="67"/>
                      <a:pt x="4104" y="200"/>
                    </a:cubicBezTo>
                    <a:lnTo>
                      <a:pt x="4104" y="4604"/>
                    </a:lnTo>
                    <a:cubicBezTo>
                      <a:pt x="4104" y="4637"/>
                      <a:pt x="4070" y="4704"/>
                      <a:pt x="4037"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6492622" y="2776038"/>
                <a:ext cx="356156" cy="610190"/>
              </a:xfrm>
              <a:custGeom>
                <a:rect b="b" l="l" r="r" t="t"/>
                <a:pathLst>
                  <a:path extrusionOk="0" fill="none" h="6973" w="4070">
                    <a:moveTo>
                      <a:pt x="4003" y="4704"/>
                    </a:moveTo>
                    <a:lnTo>
                      <a:pt x="200" y="6906"/>
                    </a:lnTo>
                    <a:cubicBezTo>
                      <a:pt x="100" y="6972"/>
                      <a:pt x="0" y="6906"/>
                      <a:pt x="0" y="6806"/>
                    </a:cubicBezTo>
                    <a:lnTo>
                      <a:pt x="0" y="2402"/>
                    </a:lnTo>
                    <a:cubicBezTo>
                      <a:pt x="0" y="2336"/>
                      <a:pt x="33" y="2302"/>
                      <a:pt x="67" y="2269"/>
                    </a:cubicBezTo>
                    <a:lnTo>
                      <a:pt x="3870" y="67"/>
                    </a:lnTo>
                    <a:cubicBezTo>
                      <a:pt x="3970" y="1"/>
                      <a:pt x="4070" y="67"/>
                      <a:pt x="4070" y="167"/>
                    </a:cubicBezTo>
                    <a:lnTo>
                      <a:pt x="4070" y="4604"/>
                    </a:lnTo>
                    <a:cubicBezTo>
                      <a:pt x="4070" y="4637"/>
                      <a:pt x="4070" y="4671"/>
                      <a:pt x="4003"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6848690" y="2571708"/>
                <a:ext cx="359131" cy="607215"/>
              </a:xfrm>
              <a:custGeom>
                <a:rect b="b" l="l" r="r" t="t"/>
                <a:pathLst>
                  <a:path extrusionOk="0" fill="none" h="6939" w="4104">
                    <a:moveTo>
                      <a:pt x="4037" y="4671"/>
                    </a:moveTo>
                    <a:lnTo>
                      <a:pt x="201" y="6906"/>
                    </a:lnTo>
                    <a:cubicBezTo>
                      <a:pt x="101" y="6939"/>
                      <a:pt x="1" y="6872"/>
                      <a:pt x="1" y="6772"/>
                    </a:cubicBezTo>
                    <a:lnTo>
                      <a:pt x="1" y="2369"/>
                    </a:lnTo>
                    <a:cubicBezTo>
                      <a:pt x="1" y="2302"/>
                      <a:pt x="34" y="2269"/>
                      <a:pt x="67" y="2236"/>
                    </a:cubicBezTo>
                    <a:lnTo>
                      <a:pt x="3903" y="34"/>
                    </a:lnTo>
                    <a:cubicBezTo>
                      <a:pt x="3970" y="1"/>
                      <a:pt x="4104" y="67"/>
                      <a:pt x="4104" y="167"/>
                    </a:cubicBezTo>
                    <a:lnTo>
                      <a:pt x="4104" y="4571"/>
                    </a:lnTo>
                    <a:cubicBezTo>
                      <a:pt x="4104" y="4604"/>
                      <a:pt x="4070" y="4671"/>
                      <a:pt x="4037" y="467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7207733" y="2364490"/>
                <a:ext cx="359131" cy="607215"/>
              </a:xfrm>
              <a:custGeom>
                <a:rect b="b" l="l" r="r" t="t"/>
                <a:pathLst>
                  <a:path extrusionOk="0" fill="none" h="6939" w="4104">
                    <a:moveTo>
                      <a:pt x="4037" y="4704"/>
                    </a:moveTo>
                    <a:lnTo>
                      <a:pt x="201" y="6905"/>
                    </a:lnTo>
                    <a:cubicBezTo>
                      <a:pt x="101" y="6939"/>
                      <a:pt x="1" y="6872"/>
                      <a:pt x="1" y="6772"/>
                    </a:cubicBezTo>
                    <a:lnTo>
                      <a:pt x="1" y="2369"/>
                    </a:lnTo>
                    <a:cubicBezTo>
                      <a:pt x="1" y="2335"/>
                      <a:pt x="34" y="2269"/>
                      <a:pt x="67" y="2269"/>
                    </a:cubicBezTo>
                    <a:lnTo>
                      <a:pt x="3903" y="34"/>
                    </a:lnTo>
                    <a:cubicBezTo>
                      <a:pt x="3970" y="0"/>
                      <a:pt x="4104" y="67"/>
                      <a:pt x="4104" y="167"/>
                    </a:cubicBezTo>
                    <a:lnTo>
                      <a:pt x="4104" y="4570"/>
                    </a:lnTo>
                    <a:cubicBezTo>
                      <a:pt x="4104" y="4637"/>
                      <a:pt x="4070" y="4670"/>
                      <a:pt x="4037"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6492622" y="3193449"/>
                <a:ext cx="356156" cy="607302"/>
              </a:xfrm>
              <a:custGeom>
                <a:rect b="b" l="l" r="r" t="t"/>
                <a:pathLst>
                  <a:path extrusionOk="0" fill="none" h="6940" w="4070">
                    <a:moveTo>
                      <a:pt x="4003" y="4704"/>
                    </a:moveTo>
                    <a:lnTo>
                      <a:pt x="200" y="6906"/>
                    </a:lnTo>
                    <a:cubicBezTo>
                      <a:pt x="100" y="6939"/>
                      <a:pt x="0" y="6872"/>
                      <a:pt x="0" y="6772"/>
                    </a:cubicBezTo>
                    <a:lnTo>
                      <a:pt x="0" y="2369"/>
                    </a:lnTo>
                    <a:cubicBezTo>
                      <a:pt x="0" y="2302"/>
                      <a:pt x="33" y="2269"/>
                      <a:pt x="67" y="2269"/>
                    </a:cubicBezTo>
                    <a:lnTo>
                      <a:pt x="3870" y="34"/>
                    </a:lnTo>
                    <a:cubicBezTo>
                      <a:pt x="3970" y="1"/>
                      <a:pt x="4070" y="67"/>
                      <a:pt x="4070" y="168"/>
                    </a:cubicBezTo>
                    <a:lnTo>
                      <a:pt x="4070" y="4571"/>
                    </a:lnTo>
                    <a:cubicBezTo>
                      <a:pt x="4070" y="4604"/>
                      <a:pt x="4070" y="4671"/>
                      <a:pt x="4003"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6848690" y="2986231"/>
                <a:ext cx="359131" cy="607215"/>
              </a:xfrm>
              <a:custGeom>
                <a:rect b="b" l="l" r="r" t="t"/>
                <a:pathLst>
                  <a:path extrusionOk="0" fill="none" h="6939" w="4104">
                    <a:moveTo>
                      <a:pt x="4037" y="4704"/>
                    </a:moveTo>
                    <a:lnTo>
                      <a:pt x="201" y="6905"/>
                    </a:lnTo>
                    <a:cubicBezTo>
                      <a:pt x="101" y="6939"/>
                      <a:pt x="1" y="6872"/>
                      <a:pt x="1" y="6772"/>
                    </a:cubicBezTo>
                    <a:lnTo>
                      <a:pt x="1" y="2369"/>
                    </a:lnTo>
                    <a:cubicBezTo>
                      <a:pt x="1" y="2335"/>
                      <a:pt x="34" y="2269"/>
                      <a:pt x="67" y="2269"/>
                    </a:cubicBezTo>
                    <a:lnTo>
                      <a:pt x="3903" y="67"/>
                    </a:lnTo>
                    <a:cubicBezTo>
                      <a:pt x="3970" y="0"/>
                      <a:pt x="4104" y="67"/>
                      <a:pt x="4104" y="167"/>
                    </a:cubicBezTo>
                    <a:lnTo>
                      <a:pt x="4104" y="4570"/>
                    </a:lnTo>
                    <a:cubicBezTo>
                      <a:pt x="4104" y="4637"/>
                      <a:pt x="4070" y="4670"/>
                      <a:pt x="4037"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7207733" y="2779013"/>
                <a:ext cx="359131" cy="610102"/>
              </a:xfrm>
              <a:custGeom>
                <a:rect b="b" l="l" r="r" t="t"/>
                <a:pathLst>
                  <a:path extrusionOk="0" fill="none" h="6972" w="4104">
                    <a:moveTo>
                      <a:pt x="4037" y="4703"/>
                    </a:moveTo>
                    <a:lnTo>
                      <a:pt x="201" y="6905"/>
                    </a:lnTo>
                    <a:cubicBezTo>
                      <a:pt x="101" y="6972"/>
                      <a:pt x="1" y="6905"/>
                      <a:pt x="1" y="6805"/>
                    </a:cubicBezTo>
                    <a:lnTo>
                      <a:pt x="1" y="2368"/>
                    </a:lnTo>
                    <a:cubicBezTo>
                      <a:pt x="1" y="2335"/>
                      <a:pt x="34" y="2302"/>
                      <a:pt x="67" y="2268"/>
                    </a:cubicBezTo>
                    <a:lnTo>
                      <a:pt x="3903" y="67"/>
                    </a:lnTo>
                    <a:cubicBezTo>
                      <a:pt x="3970" y="0"/>
                      <a:pt x="4104" y="67"/>
                      <a:pt x="4104" y="167"/>
                    </a:cubicBezTo>
                    <a:lnTo>
                      <a:pt x="4104" y="4603"/>
                    </a:lnTo>
                    <a:cubicBezTo>
                      <a:pt x="4104" y="4637"/>
                      <a:pt x="4070" y="4670"/>
                      <a:pt x="4037" y="4703"/>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6145217" y="1320176"/>
                <a:ext cx="700673" cy="410935"/>
              </a:xfrm>
              <a:custGeom>
                <a:rect b="b" l="l" r="r" t="t"/>
                <a:pathLst>
                  <a:path extrusionOk="0" h="4696" w="8007">
                    <a:moveTo>
                      <a:pt x="3987" y="1"/>
                    </a:moveTo>
                    <a:cubicBezTo>
                      <a:pt x="3970" y="1"/>
                      <a:pt x="3953" y="9"/>
                      <a:pt x="3937" y="26"/>
                    </a:cubicBezTo>
                    <a:lnTo>
                      <a:pt x="67" y="2261"/>
                    </a:lnTo>
                    <a:cubicBezTo>
                      <a:pt x="1" y="2294"/>
                      <a:pt x="1" y="2394"/>
                      <a:pt x="67" y="2428"/>
                    </a:cubicBezTo>
                    <a:lnTo>
                      <a:pt x="3937" y="4696"/>
                    </a:lnTo>
                    <a:lnTo>
                      <a:pt x="4037" y="4696"/>
                    </a:lnTo>
                    <a:lnTo>
                      <a:pt x="7940" y="2428"/>
                    </a:lnTo>
                    <a:cubicBezTo>
                      <a:pt x="8006" y="2394"/>
                      <a:pt x="8006" y="2294"/>
                      <a:pt x="7940" y="2261"/>
                    </a:cubicBezTo>
                    <a:lnTo>
                      <a:pt x="4037" y="26"/>
                    </a:lnTo>
                    <a:cubicBezTo>
                      <a:pt x="4020" y="9"/>
                      <a:pt x="4003" y="1"/>
                      <a:pt x="398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6501373" y="1527481"/>
                <a:ext cx="700585" cy="410148"/>
              </a:xfrm>
              <a:custGeom>
                <a:rect b="b" l="l" r="r" t="t"/>
                <a:pathLst>
                  <a:path extrusionOk="0" h="4687" w="8006">
                    <a:moveTo>
                      <a:pt x="4020" y="0"/>
                    </a:moveTo>
                    <a:cubicBezTo>
                      <a:pt x="4003" y="0"/>
                      <a:pt x="3986" y="8"/>
                      <a:pt x="3970" y="25"/>
                    </a:cubicBezTo>
                    <a:lnTo>
                      <a:pt x="67" y="2260"/>
                    </a:lnTo>
                    <a:cubicBezTo>
                      <a:pt x="0" y="2293"/>
                      <a:pt x="0" y="2394"/>
                      <a:pt x="67" y="2427"/>
                    </a:cubicBezTo>
                    <a:lnTo>
                      <a:pt x="3970" y="4662"/>
                    </a:lnTo>
                    <a:cubicBezTo>
                      <a:pt x="3986" y="4678"/>
                      <a:pt x="4003" y="4687"/>
                      <a:pt x="4020" y="4687"/>
                    </a:cubicBezTo>
                    <a:cubicBezTo>
                      <a:pt x="4036" y="4687"/>
                      <a:pt x="4053" y="4678"/>
                      <a:pt x="4070" y="4662"/>
                    </a:cubicBezTo>
                    <a:lnTo>
                      <a:pt x="7939" y="2427"/>
                    </a:lnTo>
                    <a:cubicBezTo>
                      <a:pt x="8006" y="2394"/>
                      <a:pt x="8006" y="2293"/>
                      <a:pt x="7939" y="2260"/>
                    </a:cubicBezTo>
                    <a:lnTo>
                      <a:pt x="4070" y="25"/>
                    </a:lnTo>
                    <a:cubicBezTo>
                      <a:pt x="4053" y="8"/>
                      <a:pt x="4036" y="0"/>
                      <a:pt x="4020"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6860416" y="1733999"/>
                <a:ext cx="700585" cy="410935"/>
              </a:xfrm>
              <a:custGeom>
                <a:rect b="b" l="l" r="r" t="t"/>
                <a:pathLst>
                  <a:path extrusionOk="0" h="4696" w="8006">
                    <a:moveTo>
                      <a:pt x="3936" y="0"/>
                    </a:moveTo>
                    <a:lnTo>
                      <a:pt x="67" y="2268"/>
                    </a:lnTo>
                    <a:cubicBezTo>
                      <a:pt x="0" y="2302"/>
                      <a:pt x="0" y="2402"/>
                      <a:pt x="67" y="2435"/>
                    </a:cubicBezTo>
                    <a:lnTo>
                      <a:pt x="3936" y="4670"/>
                    </a:lnTo>
                    <a:cubicBezTo>
                      <a:pt x="3953" y="4687"/>
                      <a:pt x="3970" y="4695"/>
                      <a:pt x="3986" y="4695"/>
                    </a:cubicBezTo>
                    <a:cubicBezTo>
                      <a:pt x="4003" y="4695"/>
                      <a:pt x="4020" y="4687"/>
                      <a:pt x="4036" y="4670"/>
                    </a:cubicBezTo>
                    <a:lnTo>
                      <a:pt x="7939" y="2435"/>
                    </a:lnTo>
                    <a:cubicBezTo>
                      <a:pt x="8006" y="2402"/>
                      <a:pt x="8006" y="2302"/>
                      <a:pt x="7939" y="2268"/>
                    </a:cubicBezTo>
                    <a:lnTo>
                      <a:pt x="4036"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5783286" y="1529669"/>
                <a:ext cx="700673" cy="408748"/>
              </a:xfrm>
              <a:custGeom>
                <a:rect b="b" l="l" r="r" t="t"/>
                <a:pathLst>
                  <a:path extrusionOk="0" h="4671" w="8007">
                    <a:moveTo>
                      <a:pt x="3970" y="0"/>
                    </a:moveTo>
                    <a:lnTo>
                      <a:pt x="100" y="2235"/>
                    </a:lnTo>
                    <a:cubicBezTo>
                      <a:pt x="0" y="2268"/>
                      <a:pt x="0" y="2369"/>
                      <a:pt x="100" y="2435"/>
                    </a:cubicBezTo>
                    <a:lnTo>
                      <a:pt x="3970" y="4670"/>
                    </a:lnTo>
                    <a:lnTo>
                      <a:pt x="4070" y="4670"/>
                    </a:lnTo>
                    <a:lnTo>
                      <a:pt x="7939" y="2435"/>
                    </a:lnTo>
                    <a:cubicBezTo>
                      <a:pt x="8006" y="2369"/>
                      <a:pt x="8006" y="2268"/>
                      <a:pt x="7939" y="2235"/>
                    </a:cubicBezTo>
                    <a:lnTo>
                      <a:pt x="4070" y="0"/>
                    </a:ln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6142329" y="1734699"/>
                <a:ext cx="700585" cy="410935"/>
              </a:xfrm>
              <a:custGeom>
                <a:rect b="b" l="l" r="r" t="t"/>
                <a:pathLst>
                  <a:path extrusionOk="0" h="4696" w="8006">
                    <a:moveTo>
                      <a:pt x="4003" y="1"/>
                    </a:moveTo>
                    <a:cubicBezTo>
                      <a:pt x="3978" y="1"/>
                      <a:pt x="3953" y="9"/>
                      <a:pt x="3936" y="26"/>
                    </a:cubicBezTo>
                    <a:lnTo>
                      <a:pt x="67" y="2260"/>
                    </a:lnTo>
                    <a:cubicBezTo>
                      <a:pt x="0" y="2294"/>
                      <a:pt x="0" y="2394"/>
                      <a:pt x="67" y="2427"/>
                    </a:cubicBezTo>
                    <a:lnTo>
                      <a:pt x="3936" y="4696"/>
                    </a:lnTo>
                    <a:lnTo>
                      <a:pt x="4070" y="4696"/>
                    </a:lnTo>
                    <a:lnTo>
                      <a:pt x="7939" y="2427"/>
                    </a:lnTo>
                    <a:cubicBezTo>
                      <a:pt x="8006" y="2394"/>
                      <a:pt x="8006" y="2294"/>
                      <a:pt x="7939" y="2260"/>
                    </a:cubicBezTo>
                    <a:lnTo>
                      <a:pt x="4070" y="26"/>
                    </a:lnTo>
                    <a:cubicBezTo>
                      <a:pt x="4053" y="9"/>
                      <a:pt x="4028" y="1"/>
                      <a:pt x="400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501373" y="1941916"/>
                <a:ext cx="697697" cy="410235"/>
              </a:xfrm>
              <a:custGeom>
                <a:rect b="b" l="l" r="r" t="t"/>
                <a:pathLst>
                  <a:path extrusionOk="0" h="4688" w="7973">
                    <a:moveTo>
                      <a:pt x="3986" y="1"/>
                    </a:moveTo>
                    <a:cubicBezTo>
                      <a:pt x="3970" y="1"/>
                      <a:pt x="3953" y="9"/>
                      <a:pt x="3936" y="26"/>
                    </a:cubicBezTo>
                    <a:lnTo>
                      <a:pt x="67" y="2261"/>
                    </a:lnTo>
                    <a:cubicBezTo>
                      <a:pt x="0" y="2294"/>
                      <a:pt x="0" y="2394"/>
                      <a:pt x="67" y="2428"/>
                    </a:cubicBezTo>
                    <a:lnTo>
                      <a:pt x="3936" y="4663"/>
                    </a:lnTo>
                    <a:cubicBezTo>
                      <a:pt x="3953" y="4679"/>
                      <a:pt x="3970" y="4688"/>
                      <a:pt x="3986" y="4688"/>
                    </a:cubicBezTo>
                    <a:cubicBezTo>
                      <a:pt x="4003" y="4688"/>
                      <a:pt x="4020" y="4679"/>
                      <a:pt x="4036" y="4663"/>
                    </a:cubicBezTo>
                    <a:lnTo>
                      <a:pt x="7906" y="2428"/>
                    </a:lnTo>
                    <a:cubicBezTo>
                      <a:pt x="7973" y="2394"/>
                      <a:pt x="7973" y="2294"/>
                      <a:pt x="7906" y="2261"/>
                    </a:cubicBezTo>
                    <a:lnTo>
                      <a:pt x="4036" y="26"/>
                    </a:lnTo>
                    <a:cubicBezTo>
                      <a:pt x="4020" y="9"/>
                      <a:pt x="4003" y="1"/>
                      <a:pt x="3986"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5427131" y="1736886"/>
                <a:ext cx="700673" cy="408748"/>
              </a:xfrm>
              <a:custGeom>
                <a:rect b="b" l="l" r="r" t="t"/>
                <a:pathLst>
                  <a:path extrusionOk="0" h="4671" w="8007">
                    <a:moveTo>
                      <a:pt x="3937" y="1"/>
                    </a:moveTo>
                    <a:lnTo>
                      <a:pt x="67" y="2235"/>
                    </a:lnTo>
                    <a:cubicBezTo>
                      <a:pt x="1" y="2269"/>
                      <a:pt x="1" y="2402"/>
                      <a:pt x="67" y="2436"/>
                    </a:cubicBezTo>
                    <a:lnTo>
                      <a:pt x="3937" y="4671"/>
                    </a:lnTo>
                    <a:lnTo>
                      <a:pt x="4037" y="4671"/>
                    </a:lnTo>
                    <a:lnTo>
                      <a:pt x="7940" y="2436"/>
                    </a:lnTo>
                    <a:cubicBezTo>
                      <a:pt x="8006" y="2402"/>
                      <a:pt x="8006" y="2302"/>
                      <a:pt x="7940" y="2235"/>
                    </a:cubicBezTo>
                    <a:lnTo>
                      <a:pt x="4037"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5783286" y="1941916"/>
                <a:ext cx="700673" cy="410935"/>
              </a:xfrm>
              <a:custGeom>
                <a:rect b="b" l="l" r="r" t="t"/>
                <a:pathLst>
                  <a:path extrusionOk="0" h="4696" w="8007">
                    <a:moveTo>
                      <a:pt x="3987" y="1"/>
                    </a:moveTo>
                    <a:cubicBezTo>
                      <a:pt x="3970" y="1"/>
                      <a:pt x="3953" y="9"/>
                      <a:pt x="3936" y="26"/>
                    </a:cubicBezTo>
                    <a:lnTo>
                      <a:pt x="67" y="2261"/>
                    </a:lnTo>
                    <a:cubicBezTo>
                      <a:pt x="0" y="2294"/>
                      <a:pt x="0" y="2394"/>
                      <a:pt x="67" y="2461"/>
                    </a:cubicBezTo>
                    <a:lnTo>
                      <a:pt x="3936" y="4696"/>
                    </a:lnTo>
                    <a:lnTo>
                      <a:pt x="4037" y="4696"/>
                    </a:lnTo>
                    <a:lnTo>
                      <a:pt x="7939" y="2461"/>
                    </a:lnTo>
                    <a:cubicBezTo>
                      <a:pt x="8006" y="2394"/>
                      <a:pt x="8006" y="2294"/>
                      <a:pt x="7939" y="2261"/>
                    </a:cubicBezTo>
                    <a:lnTo>
                      <a:pt x="4037" y="26"/>
                    </a:lnTo>
                    <a:cubicBezTo>
                      <a:pt x="4020" y="9"/>
                      <a:pt x="4003" y="1"/>
                      <a:pt x="3987"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6139354" y="2149222"/>
                <a:ext cx="700673" cy="410935"/>
              </a:xfrm>
              <a:custGeom>
                <a:rect b="b" l="l" r="r" t="t"/>
                <a:pathLst>
                  <a:path extrusionOk="0" h="4696" w="8007">
                    <a:moveTo>
                      <a:pt x="4020" y="0"/>
                    </a:moveTo>
                    <a:cubicBezTo>
                      <a:pt x="4004" y="0"/>
                      <a:pt x="3987" y="9"/>
                      <a:pt x="3970" y="25"/>
                    </a:cubicBezTo>
                    <a:lnTo>
                      <a:pt x="68" y="2260"/>
                    </a:lnTo>
                    <a:cubicBezTo>
                      <a:pt x="1" y="2294"/>
                      <a:pt x="1" y="2394"/>
                      <a:pt x="68" y="2427"/>
                    </a:cubicBezTo>
                    <a:lnTo>
                      <a:pt x="3970" y="4695"/>
                    </a:lnTo>
                    <a:lnTo>
                      <a:pt x="4070" y="4695"/>
                    </a:lnTo>
                    <a:lnTo>
                      <a:pt x="7940" y="2427"/>
                    </a:lnTo>
                    <a:cubicBezTo>
                      <a:pt x="8007" y="2394"/>
                      <a:pt x="8007" y="2294"/>
                      <a:pt x="7940" y="2260"/>
                    </a:cubicBezTo>
                    <a:lnTo>
                      <a:pt x="4070" y="25"/>
                    </a:lnTo>
                    <a:cubicBezTo>
                      <a:pt x="4054" y="9"/>
                      <a:pt x="4037" y="0"/>
                      <a:pt x="4020"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6145217" y="1319476"/>
                <a:ext cx="700673" cy="411635"/>
              </a:xfrm>
              <a:custGeom>
                <a:rect b="b" l="l" r="r" t="t"/>
                <a:pathLst>
                  <a:path extrusionOk="0" fill="none" h="4704" w="8007">
                    <a:moveTo>
                      <a:pt x="3937" y="4704"/>
                    </a:moveTo>
                    <a:lnTo>
                      <a:pt x="67" y="2436"/>
                    </a:lnTo>
                    <a:cubicBezTo>
                      <a:pt x="1" y="2402"/>
                      <a:pt x="1" y="2302"/>
                      <a:pt x="67" y="2269"/>
                    </a:cubicBezTo>
                    <a:lnTo>
                      <a:pt x="3937" y="34"/>
                    </a:lnTo>
                    <a:cubicBezTo>
                      <a:pt x="3970" y="0"/>
                      <a:pt x="4003" y="0"/>
                      <a:pt x="4037" y="34"/>
                    </a:cubicBezTo>
                    <a:lnTo>
                      <a:pt x="7940" y="2269"/>
                    </a:lnTo>
                    <a:cubicBezTo>
                      <a:pt x="8006" y="2302"/>
                      <a:pt x="8006" y="2402"/>
                      <a:pt x="7940" y="2436"/>
                    </a:cubicBezTo>
                    <a:lnTo>
                      <a:pt x="4037" y="4704"/>
                    </a:lnTo>
                    <a:cubicBezTo>
                      <a:pt x="4003" y="4704"/>
                      <a:pt x="3970" y="4704"/>
                      <a:pt x="3937"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6501373" y="1526693"/>
                <a:ext cx="700585" cy="411723"/>
              </a:xfrm>
              <a:custGeom>
                <a:rect b="b" l="l" r="r" t="t"/>
                <a:pathLst>
                  <a:path extrusionOk="0" fill="none" h="4705" w="8006">
                    <a:moveTo>
                      <a:pt x="3970" y="4671"/>
                    </a:moveTo>
                    <a:lnTo>
                      <a:pt x="67" y="2436"/>
                    </a:lnTo>
                    <a:cubicBezTo>
                      <a:pt x="0" y="2403"/>
                      <a:pt x="0" y="2302"/>
                      <a:pt x="67" y="2269"/>
                    </a:cubicBezTo>
                    <a:lnTo>
                      <a:pt x="3970" y="34"/>
                    </a:lnTo>
                    <a:cubicBezTo>
                      <a:pt x="4003" y="1"/>
                      <a:pt x="4036" y="1"/>
                      <a:pt x="4070" y="34"/>
                    </a:cubicBezTo>
                    <a:lnTo>
                      <a:pt x="7939" y="2269"/>
                    </a:lnTo>
                    <a:cubicBezTo>
                      <a:pt x="8006" y="2302"/>
                      <a:pt x="8006" y="2403"/>
                      <a:pt x="7939" y="2436"/>
                    </a:cubicBezTo>
                    <a:lnTo>
                      <a:pt x="4070" y="4671"/>
                    </a:lnTo>
                    <a:cubicBezTo>
                      <a:pt x="4036" y="4704"/>
                      <a:pt x="4003" y="4704"/>
                      <a:pt x="3970" y="467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6860416" y="1733999"/>
                <a:ext cx="700585" cy="411635"/>
              </a:xfrm>
              <a:custGeom>
                <a:rect b="b" l="l" r="r" t="t"/>
                <a:pathLst>
                  <a:path extrusionOk="0" fill="none" h="4704" w="8006">
                    <a:moveTo>
                      <a:pt x="3936" y="4670"/>
                    </a:moveTo>
                    <a:lnTo>
                      <a:pt x="67" y="2435"/>
                    </a:lnTo>
                    <a:cubicBezTo>
                      <a:pt x="0" y="2402"/>
                      <a:pt x="0" y="2302"/>
                      <a:pt x="67" y="2268"/>
                    </a:cubicBezTo>
                    <a:lnTo>
                      <a:pt x="3936" y="0"/>
                    </a:lnTo>
                    <a:cubicBezTo>
                      <a:pt x="3970" y="0"/>
                      <a:pt x="4003" y="0"/>
                      <a:pt x="4036" y="0"/>
                    </a:cubicBezTo>
                    <a:lnTo>
                      <a:pt x="7939" y="2268"/>
                    </a:lnTo>
                    <a:cubicBezTo>
                      <a:pt x="8006" y="2302"/>
                      <a:pt x="8006" y="2402"/>
                      <a:pt x="7939" y="2435"/>
                    </a:cubicBezTo>
                    <a:lnTo>
                      <a:pt x="4036" y="4670"/>
                    </a:lnTo>
                    <a:cubicBezTo>
                      <a:pt x="4003" y="4704"/>
                      <a:pt x="3970" y="4704"/>
                      <a:pt x="3936" y="467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5783286" y="1529669"/>
                <a:ext cx="700673" cy="408748"/>
              </a:xfrm>
              <a:custGeom>
                <a:rect b="b" l="l" r="r" t="t"/>
                <a:pathLst>
                  <a:path extrusionOk="0" fill="none" h="4671" w="8007">
                    <a:moveTo>
                      <a:pt x="3970" y="4670"/>
                    </a:moveTo>
                    <a:lnTo>
                      <a:pt x="100" y="2435"/>
                    </a:lnTo>
                    <a:cubicBezTo>
                      <a:pt x="0" y="2369"/>
                      <a:pt x="0" y="2268"/>
                      <a:pt x="100" y="2235"/>
                    </a:cubicBezTo>
                    <a:lnTo>
                      <a:pt x="3970" y="0"/>
                    </a:lnTo>
                    <a:cubicBezTo>
                      <a:pt x="4003" y="0"/>
                      <a:pt x="4037" y="0"/>
                      <a:pt x="4070" y="0"/>
                    </a:cubicBezTo>
                    <a:lnTo>
                      <a:pt x="7939" y="2235"/>
                    </a:lnTo>
                    <a:cubicBezTo>
                      <a:pt x="8006" y="2268"/>
                      <a:pt x="8006" y="2369"/>
                      <a:pt x="7939" y="2435"/>
                    </a:cubicBezTo>
                    <a:lnTo>
                      <a:pt x="4070" y="4670"/>
                    </a:lnTo>
                    <a:cubicBezTo>
                      <a:pt x="4037" y="4670"/>
                      <a:pt x="4003" y="4670"/>
                      <a:pt x="3970" y="467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6142329" y="1733999"/>
                <a:ext cx="700585" cy="411635"/>
              </a:xfrm>
              <a:custGeom>
                <a:rect b="b" l="l" r="r" t="t"/>
                <a:pathLst>
                  <a:path extrusionOk="0" fill="none" h="4704" w="8006">
                    <a:moveTo>
                      <a:pt x="3936" y="4704"/>
                    </a:moveTo>
                    <a:lnTo>
                      <a:pt x="67" y="2435"/>
                    </a:lnTo>
                    <a:cubicBezTo>
                      <a:pt x="0" y="2402"/>
                      <a:pt x="0" y="2302"/>
                      <a:pt x="67" y="2268"/>
                    </a:cubicBezTo>
                    <a:lnTo>
                      <a:pt x="3936" y="34"/>
                    </a:lnTo>
                    <a:cubicBezTo>
                      <a:pt x="3970" y="0"/>
                      <a:pt x="4036" y="0"/>
                      <a:pt x="4070" y="34"/>
                    </a:cubicBezTo>
                    <a:lnTo>
                      <a:pt x="7939" y="2268"/>
                    </a:lnTo>
                    <a:cubicBezTo>
                      <a:pt x="8006" y="2302"/>
                      <a:pt x="8006" y="2402"/>
                      <a:pt x="7939" y="2435"/>
                    </a:cubicBezTo>
                    <a:lnTo>
                      <a:pt x="4070" y="4704"/>
                    </a:lnTo>
                    <a:cubicBezTo>
                      <a:pt x="4036" y="4704"/>
                      <a:pt x="3970" y="4704"/>
                      <a:pt x="3936"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6501373" y="1941216"/>
                <a:ext cx="697697" cy="411635"/>
              </a:xfrm>
              <a:custGeom>
                <a:rect b="b" l="l" r="r" t="t"/>
                <a:pathLst>
                  <a:path extrusionOk="0" fill="none" h="4704" w="7973">
                    <a:moveTo>
                      <a:pt x="3936" y="4671"/>
                    </a:moveTo>
                    <a:lnTo>
                      <a:pt x="67" y="2436"/>
                    </a:lnTo>
                    <a:cubicBezTo>
                      <a:pt x="0" y="2402"/>
                      <a:pt x="0" y="2302"/>
                      <a:pt x="67" y="2269"/>
                    </a:cubicBezTo>
                    <a:lnTo>
                      <a:pt x="3936" y="34"/>
                    </a:lnTo>
                    <a:cubicBezTo>
                      <a:pt x="3970" y="1"/>
                      <a:pt x="4003" y="1"/>
                      <a:pt x="4036" y="34"/>
                    </a:cubicBezTo>
                    <a:lnTo>
                      <a:pt x="7906" y="2269"/>
                    </a:lnTo>
                    <a:cubicBezTo>
                      <a:pt x="7973" y="2302"/>
                      <a:pt x="7973" y="2402"/>
                      <a:pt x="7906" y="2436"/>
                    </a:cubicBezTo>
                    <a:lnTo>
                      <a:pt x="4036" y="4671"/>
                    </a:lnTo>
                    <a:cubicBezTo>
                      <a:pt x="4003" y="4704"/>
                      <a:pt x="3970" y="4704"/>
                      <a:pt x="3936" y="467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5427131" y="1736886"/>
                <a:ext cx="700673" cy="408748"/>
              </a:xfrm>
              <a:custGeom>
                <a:rect b="b" l="l" r="r" t="t"/>
                <a:pathLst>
                  <a:path extrusionOk="0" fill="none" h="4671" w="8007">
                    <a:moveTo>
                      <a:pt x="3937" y="4671"/>
                    </a:moveTo>
                    <a:lnTo>
                      <a:pt x="67" y="2436"/>
                    </a:lnTo>
                    <a:cubicBezTo>
                      <a:pt x="1" y="2402"/>
                      <a:pt x="1" y="2269"/>
                      <a:pt x="67" y="2235"/>
                    </a:cubicBezTo>
                    <a:lnTo>
                      <a:pt x="3937" y="1"/>
                    </a:lnTo>
                    <a:cubicBezTo>
                      <a:pt x="3970" y="1"/>
                      <a:pt x="4004" y="1"/>
                      <a:pt x="4037" y="1"/>
                    </a:cubicBezTo>
                    <a:lnTo>
                      <a:pt x="7940" y="2235"/>
                    </a:lnTo>
                    <a:cubicBezTo>
                      <a:pt x="8006" y="2302"/>
                      <a:pt x="8006" y="2402"/>
                      <a:pt x="7940" y="2436"/>
                    </a:cubicBezTo>
                    <a:lnTo>
                      <a:pt x="4037" y="4671"/>
                    </a:lnTo>
                    <a:cubicBezTo>
                      <a:pt x="4004" y="4671"/>
                      <a:pt x="3970" y="4671"/>
                      <a:pt x="3937" y="467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5783286" y="1941216"/>
                <a:ext cx="700673" cy="411635"/>
              </a:xfrm>
              <a:custGeom>
                <a:rect b="b" l="l" r="r" t="t"/>
                <a:pathLst>
                  <a:path extrusionOk="0" fill="none" h="4704" w="8007">
                    <a:moveTo>
                      <a:pt x="3936" y="4704"/>
                    </a:moveTo>
                    <a:lnTo>
                      <a:pt x="67" y="2469"/>
                    </a:lnTo>
                    <a:cubicBezTo>
                      <a:pt x="0" y="2402"/>
                      <a:pt x="0" y="2302"/>
                      <a:pt x="67" y="2269"/>
                    </a:cubicBezTo>
                    <a:lnTo>
                      <a:pt x="3936" y="34"/>
                    </a:lnTo>
                    <a:cubicBezTo>
                      <a:pt x="3970" y="1"/>
                      <a:pt x="4003" y="1"/>
                      <a:pt x="4037" y="34"/>
                    </a:cubicBezTo>
                    <a:lnTo>
                      <a:pt x="7939" y="2269"/>
                    </a:lnTo>
                    <a:cubicBezTo>
                      <a:pt x="8006" y="2302"/>
                      <a:pt x="8006" y="2402"/>
                      <a:pt x="7939" y="2469"/>
                    </a:cubicBezTo>
                    <a:lnTo>
                      <a:pt x="4037" y="4704"/>
                    </a:lnTo>
                    <a:cubicBezTo>
                      <a:pt x="4003" y="4704"/>
                      <a:pt x="3970" y="4704"/>
                      <a:pt x="3936"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6139354" y="2148434"/>
                <a:ext cx="700673" cy="411723"/>
              </a:xfrm>
              <a:custGeom>
                <a:rect b="b" l="l" r="r" t="t"/>
                <a:pathLst>
                  <a:path extrusionOk="0" fill="none" h="4705" w="8007">
                    <a:moveTo>
                      <a:pt x="3970" y="4704"/>
                    </a:moveTo>
                    <a:lnTo>
                      <a:pt x="68" y="2436"/>
                    </a:lnTo>
                    <a:cubicBezTo>
                      <a:pt x="1" y="2403"/>
                      <a:pt x="1" y="2303"/>
                      <a:pt x="68" y="2269"/>
                    </a:cubicBezTo>
                    <a:lnTo>
                      <a:pt x="3970" y="34"/>
                    </a:lnTo>
                    <a:cubicBezTo>
                      <a:pt x="4004" y="1"/>
                      <a:pt x="4037" y="1"/>
                      <a:pt x="4070" y="34"/>
                    </a:cubicBezTo>
                    <a:lnTo>
                      <a:pt x="7940" y="2269"/>
                    </a:lnTo>
                    <a:cubicBezTo>
                      <a:pt x="8007" y="2303"/>
                      <a:pt x="8007" y="2403"/>
                      <a:pt x="7940" y="2436"/>
                    </a:cubicBezTo>
                    <a:lnTo>
                      <a:pt x="4070" y="4704"/>
                    </a:lnTo>
                    <a:cubicBezTo>
                      <a:pt x="4037" y="4704"/>
                      <a:pt x="4004" y="4704"/>
                      <a:pt x="3970" y="4704"/>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3"/>
          <p:cNvSpPr txBox="1"/>
          <p:nvPr/>
        </p:nvSpPr>
        <p:spPr>
          <a:xfrm>
            <a:off x="2069850" y="2538200"/>
            <a:ext cx="5004300" cy="18027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b="1" lang="en" sz="2000">
                <a:solidFill>
                  <a:schemeClr val="dk1"/>
                </a:solidFill>
                <a:latin typeface="Assistant"/>
                <a:ea typeface="Assistant"/>
                <a:cs typeface="Assistant"/>
                <a:sym typeface="Assistant"/>
              </a:rPr>
              <a:t>שפת התכנות שנבחרה היא ReactJS בחרנו בה משום שרצינו לעשות משחק מושקע וגם התכונות של הרינדור האוטומטי של ריאקט מאוד הקלו עלינו במהלך פיתוח המשחק</a:t>
            </a:r>
            <a:endParaRPr b="1" sz="2000">
              <a:solidFill>
                <a:schemeClr val="dk1"/>
              </a:solidFill>
              <a:latin typeface="Assistant"/>
              <a:ea typeface="Assistant"/>
              <a:cs typeface="Assistant"/>
              <a:sym typeface="Assistant"/>
            </a:endParaRPr>
          </a:p>
        </p:txBody>
      </p:sp>
      <p:pic>
        <p:nvPicPr>
          <p:cNvPr id="501" name="Google Shape;501;p33"/>
          <p:cNvPicPr preferRelativeResize="0"/>
          <p:nvPr/>
        </p:nvPicPr>
        <p:blipFill>
          <a:blip r:embed="rId3">
            <a:alphaModFix/>
          </a:blip>
          <a:stretch>
            <a:fillRect/>
          </a:stretch>
        </p:blipFill>
        <p:spPr>
          <a:xfrm>
            <a:off x="3642475" y="522400"/>
            <a:ext cx="1859050" cy="185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4"/>
          <p:cNvSpPr/>
          <p:nvPr/>
        </p:nvSpPr>
        <p:spPr>
          <a:xfrm>
            <a:off x="7705650" y="1405690"/>
            <a:ext cx="694800" cy="695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txBox="1"/>
          <p:nvPr>
            <p:ph idx="15" type="title"/>
          </p:nvPr>
        </p:nvSpPr>
        <p:spPr>
          <a:xfrm>
            <a:off x="723300" y="445025"/>
            <a:ext cx="76974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en">
                <a:latin typeface="Assistant"/>
                <a:ea typeface="Assistant"/>
                <a:cs typeface="Assistant"/>
                <a:sym typeface="Assistant"/>
              </a:rPr>
              <a:t>האלגוריתם שלנו</a:t>
            </a:r>
            <a:endParaRPr>
              <a:solidFill>
                <a:srgbClr val="FFFFFF"/>
              </a:solidFill>
              <a:highlight>
                <a:schemeClr val="lt2"/>
              </a:highlight>
              <a:latin typeface="Assistant"/>
              <a:ea typeface="Assistant"/>
              <a:cs typeface="Assistant"/>
              <a:sym typeface="Assistant"/>
            </a:endParaRPr>
          </a:p>
        </p:txBody>
      </p:sp>
      <p:sp>
        <p:nvSpPr>
          <p:cNvPr id="508" name="Google Shape;508;p34"/>
          <p:cNvSpPr txBox="1"/>
          <p:nvPr>
            <p:ph type="title"/>
          </p:nvPr>
        </p:nvSpPr>
        <p:spPr>
          <a:xfrm>
            <a:off x="7685406" y="1559590"/>
            <a:ext cx="7353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01</a:t>
            </a:r>
            <a:endParaRPr>
              <a:solidFill>
                <a:srgbClr val="FFFFFF"/>
              </a:solidFill>
            </a:endParaRPr>
          </a:p>
        </p:txBody>
      </p:sp>
      <p:sp>
        <p:nvSpPr>
          <p:cNvPr id="509" name="Google Shape;509;p34"/>
          <p:cNvSpPr txBox="1"/>
          <p:nvPr>
            <p:ph idx="6" type="subTitle"/>
          </p:nvPr>
        </p:nvSpPr>
        <p:spPr>
          <a:xfrm>
            <a:off x="5260400" y="1342450"/>
            <a:ext cx="2367600" cy="388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MINIMAX</a:t>
            </a:r>
            <a:endParaRPr/>
          </a:p>
        </p:txBody>
      </p:sp>
      <p:pic>
        <p:nvPicPr>
          <p:cNvPr id="510" name="Google Shape;510;p34"/>
          <p:cNvPicPr preferRelativeResize="0"/>
          <p:nvPr/>
        </p:nvPicPr>
        <p:blipFill>
          <a:blip r:embed="rId3">
            <a:alphaModFix/>
          </a:blip>
          <a:stretch>
            <a:fillRect/>
          </a:stretch>
        </p:blipFill>
        <p:spPr>
          <a:xfrm>
            <a:off x="262625" y="1193150"/>
            <a:ext cx="4429049" cy="3719225"/>
          </a:xfrm>
          <a:prstGeom prst="rect">
            <a:avLst/>
          </a:prstGeom>
          <a:noFill/>
          <a:ln>
            <a:noFill/>
          </a:ln>
        </p:spPr>
      </p:pic>
      <p:sp>
        <p:nvSpPr>
          <p:cNvPr id="511" name="Google Shape;511;p34"/>
          <p:cNvSpPr txBox="1"/>
          <p:nvPr/>
        </p:nvSpPr>
        <p:spPr>
          <a:xfrm>
            <a:off x="4817600" y="1559600"/>
            <a:ext cx="3660300" cy="30702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chemeClr val="dk1"/>
                </a:solidFill>
                <a:latin typeface="Assistant"/>
                <a:ea typeface="Assistant"/>
                <a:cs typeface="Assistant"/>
                <a:sym typeface="Assistant"/>
              </a:rPr>
              <a:t>                 כדי לדמות את חשיבת המחשב    </a:t>
            </a:r>
            <a:endParaRPr sz="1800">
              <a:solidFill>
                <a:schemeClr val="dk1"/>
              </a:solidFill>
              <a:latin typeface="Assistant"/>
              <a:ea typeface="Assistant"/>
              <a:cs typeface="Assistant"/>
              <a:sym typeface="Assistant"/>
            </a:endParaRPr>
          </a:p>
          <a:p>
            <a:pPr indent="0" lvl="0" marL="0" rtl="1" algn="r">
              <a:spcBef>
                <a:spcPts val="0"/>
              </a:spcBef>
              <a:spcAft>
                <a:spcPts val="0"/>
              </a:spcAft>
              <a:buNone/>
            </a:pPr>
            <a:r>
              <a:rPr lang="en" sz="1800">
                <a:solidFill>
                  <a:schemeClr val="dk1"/>
                </a:solidFill>
                <a:latin typeface="Assistant"/>
                <a:ea typeface="Assistant"/>
                <a:cs typeface="Assistant"/>
                <a:sym typeface="Assistant"/>
              </a:rPr>
              <a:t>                 היינו צריכים להשתמש באלגוריתם Minimax.</a:t>
            </a:r>
            <a:br>
              <a:rPr lang="en" sz="1800">
                <a:solidFill>
                  <a:schemeClr val="dk1"/>
                </a:solidFill>
                <a:latin typeface="Assistant"/>
                <a:ea typeface="Assistant"/>
                <a:cs typeface="Assistant"/>
                <a:sym typeface="Assistant"/>
              </a:rPr>
            </a:br>
            <a:r>
              <a:rPr lang="en" sz="1800">
                <a:solidFill>
                  <a:schemeClr val="dk1"/>
                </a:solidFill>
                <a:latin typeface="Assistant"/>
                <a:ea typeface="Assistant"/>
                <a:cs typeface="Assistant"/>
                <a:sym typeface="Assistant"/>
              </a:rPr>
              <a:t>משום</a:t>
            </a:r>
            <a:r>
              <a:rPr lang="en" sz="1800">
                <a:solidFill>
                  <a:schemeClr val="dk1"/>
                </a:solidFill>
                <a:latin typeface="Assistant"/>
                <a:ea typeface="Assistant"/>
                <a:cs typeface="Assistant"/>
                <a:sym typeface="Assistant"/>
              </a:rPr>
              <a:t> שמדובר בקוביה בעלת מספר רב של תאים לבחירה, מהלך המחשב לקח לנו בהתחלה המון זמן. לכן הוספנו לאלגוריתם Alpha Beta Pruning כדי </a:t>
            </a:r>
            <a:r>
              <a:rPr lang="en" sz="1800">
                <a:solidFill>
                  <a:schemeClr val="dk1"/>
                </a:solidFill>
                <a:latin typeface="Assistant"/>
                <a:ea typeface="Assistant"/>
                <a:cs typeface="Assistant"/>
                <a:sym typeface="Assistant"/>
              </a:rPr>
              <a:t>לקצר</a:t>
            </a:r>
            <a:r>
              <a:rPr lang="en" sz="1800">
                <a:solidFill>
                  <a:schemeClr val="dk1"/>
                </a:solidFill>
                <a:latin typeface="Assistant"/>
                <a:ea typeface="Assistant"/>
                <a:cs typeface="Assistant"/>
                <a:sym typeface="Assistant"/>
              </a:rPr>
              <a:t> לנו את זמן הריצה בכל תור של המחשב. </a:t>
            </a:r>
            <a:endParaRPr sz="1800">
              <a:solidFill>
                <a:schemeClr val="dk1"/>
              </a:solidFill>
              <a:latin typeface="Assistant"/>
              <a:ea typeface="Assistant"/>
              <a:cs typeface="Assistant"/>
              <a:sym typeface="Assistan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5"/>
          <p:cNvSpPr/>
          <p:nvPr/>
        </p:nvSpPr>
        <p:spPr>
          <a:xfrm>
            <a:off x="7766950" y="1259722"/>
            <a:ext cx="694800" cy="6957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5"/>
          <p:cNvSpPr txBox="1"/>
          <p:nvPr>
            <p:ph idx="4" type="title"/>
          </p:nvPr>
        </p:nvSpPr>
        <p:spPr>
          <a:xfrm>
            <a:off x="7746706" y="1413615"/>
            <a:ext cx="7353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02</a:t>
            </a:r>
            <a:endParaRPr>
              <a:solidFill>
                <a:srgbClr val="FFFFFF"/>
              </a:solidFill>
            </a:endParaRPr>
          </a:p>
        </p:txBody>
      </p:sp>
      <p:sp>
        <p:nvSpPr>
          <p:cNvPr id="518" name="Google Shape;518;p35"/>
          <p:cNvSpPr txBox="1"/>
          <p:nvPr>
            <p:ph idx="15" type="title"/>
          </p:nvPr>
        </p:nvSpPr>
        <p:spPr>
          <a:xfrm>
            <a:off x="3479375" y="350550"/>
            <a:ext cx="49413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en">
                <a:latin typeface="Assistant"/>
                <a:ea typeface="Assistant"/>
                <a:cs typeface="Assistant"/>
                <a:sym typeface="Assistant"/>
              </a:rPr>
              <a:t>האלגוריתם שלנו</a:t>
            </a:r>
            <a:endParaRPr>
              <a:solidFill>
                <a:srgbClr val="FFFFFF"/>
              </a:solidFill>
              <a:highlight>
                <a:schemeClr val="lt2"/>
              </a:highlight>
              <a:latin typeface="Assistant"/>
              <a:ea typeface="Assistant"/>
              <a:cs typeface="Assistant"/>
              <a:sym typeface="Assistant"/>
            </a:endParaRPr>
          </a:p>
        </p:txBody>
      </p:sp>
      <p:sp>
        <p:nvSpPr>
          <p:cNvPr id="519" name="Google Shape;519;p35"/>
          <p:cNvSpPr txBox="1"/>
          <p:nvPr>
            <p:ph idx="7" type="subTitle"/>
          </p:nvPr>
        </p:nvSpPr>
        <p:spPr>
          <a:xfrm>
            <a:off x="6022325" y="1140331"/>
            <a:ext cx="1676400" cy="3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evaluateBoard</a:t>
            </a:r>
            <a:endParaRPr/>
          </a:p>
        </p:txBody>
      </p:sp>
      <p:pic>
        <p:nvPicPr>
          <p:cNvPr id="520" name="Google Shape;520;p35"/>
          <p:cNvPicPr preferRelativeResize="0"/>
          <p:nvPr/>
        </p:nvPicPr>
        <p:blipFill>
          <a:blip r:embed="rId3">
            <a:alphaModFix/>
          </a:blip>
          <a:stretch>
            <a:fillRect/>
          </a:stretch>
        </p:blipFill>
        <p:spPr>
          <a:xfrm>
            <a:off x="354225" y="96725"/>
            <a:ext cx="3465950" cy="4015799"/>
          </a:xfrm>
          <a:prstGeom prst="rect">
            <a:avLst/>
          </a:prstGeom>
          <a:noFill/>
          <a:ln>
            <a:noFill/>
          </a:ln>
        </p:spPr>
      </p:pic>
      <p:sp>
        <p:nvSpPr>
          <p:cNvPr id="521" name="Google Shape;521;p35"/>
          <p:cNvSpPr txBox="1"/>
          <p:nvPr/>
        </p:nvSpPr>
        <p:spPr>
          <a:xfrm>
            <a:off x="4108534" y="1384300"/>
            <a:ext cx="4329600" cy="35031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chemeClr val="dk1"/>
                </a:solidFill>
                <a:latin typeface="Assistant"/>
                <a:ea typeface="Assistant"/>
                <a:cs typeface="Assistant"/>
                <a:sym typeface="Assistant"/>
              </a:rPr>
              <a:t>              כדי שהמחשב ידע איזה מהלך לבצע, עליו</a:t>
            </a:r>
            <a:endParaRPr sz="1800">
              <a:solidFill>
                <a:schemeClr val="dk1"/>
              </a:solidFill>
              <a:latin typeface="Assistant"/>
              <a:ea typeface="Assistant"/>
              <a:cs typeface="Assistant"/>
              <a:sym typeface="Assistant"/>
            </a:endParaRPr>
          </a:p>
          <a:p>
            <a:pPr indent="0" lvl="0" marL="0" rtl="1" algn="r">
              <a:spcBef>
                <a:spcPts val="0"/>
              </a:spcBef>
              <a:spcAft>
                <a:spcPts val="0"/>
              </a:spcAft>
              <a:buNone/>
            </a:pPr>
            <a:r>
              <a:rPr lang="en" sz="1800">
                <a:solidFill>
                  <a:schemeClr val="dk1"/>
                </a:solidFill>
                <a:latin typeface="Assistant"/>
                <a:ea typeface="Assistant"/>
                <a:cs typeface="Assistant"/>
                <a:sym typeface="Assistant"/>
              </a:rPr>
              <a:t>              להעריך כל ציון של כל תא בקובייה לכן נתנו ציון עודף לתאים שמשלימים רצפים של שלוש, בנוסף נתנו ציון נוסף לתאים אשר חוסמים רצפים של השחקן היריב.</a:t>
            </a:r>
            <a:br>
              <a:rPr lang="en" sz="1800">
                <a:solidFill>
                  <a:schemeClr val="dk1"/>
                </a:solidFill>
                <a:latin typeface="Assistant"/>
                <a:ea typeface="Assistant"/>
                <a:cs typeface="Assistant"/>
                <a:sym typeface="Assistant"/>
              </a:rPr>
            </a:br>
            <a:r>
              <a:rPr lang="en" sz="1800">
                <a:solidFill>
                  <a:schemeClr val="dk1"/>
                </a:solidFill>
                <a:latin typeface="Assistant"/>
                <a:ea typeface="Assistant"/>
                <a:cs typeface="Assistant"/>
                <a:sym typeface="Assistant"/>
              </a:rPr>
              <a:t>כמובן שגם הוספנו ניקוד על </a:t>
            </a:r>
            <a:br>
              <a:rPr lang="en" sz="1800">
                <a:solidFill>
                  <a:schemeClr val="dk1"/>
                </a:solidFill>
                <a:latin typeface="Assistant"/>
                <a:ea typeface="Assistant"/>
                <a:cs typeface="Assistant"/>
                <a:sym typeface="Assistant"/>
              </a:rPr>
            </a:br>
            <a:r>
              <a:rPr lang="en" sz="1800">
                <a:solidFill>
                  <a:schemeClr val="dk1"/>
                </a:solidFill>
                <a:latin typeface="Assistant"/>
                <a:ea typeface="Assistant"/>
                <a:cs typeface="Assistant"/>
                <a:sym typeface="Assistant"/>
              </a:rPr>
              <a:t>בחירת תאים </a:t>
            </a:r>
            <a:r>
              <a:rPr lang="en" sz="1800">
                <a:solidFill>
                  <a:schemeClr val="dk1"/>
                </a:solidFill>
                <a:latin typeface="Assistant"/>
                <a:ea typeface="Assistant"/>
                <a:cs typeface="Assistant"/>
                <a:sym typeface="Assistant"/>
              </a:rPr>
              <a:t>הנמצאים</a:t>
            </a:r>
            <a:r>
              <a:rPr lang="en" sz="1800">
                <a:solidFill>
                  <a:schemeClr val="dk1"/>
                </a:solidFill>
                <a:latin typeface="Assistant"/>
                <a:ea typeface="Assistant"/>
                <a:cs typeface="Assistant"/>
                <a:sym typeface="Assistant"/>
              </a:rPr>
              <a:t> </a:t>
            </a:r>
            <a:br>
              <a:rPr lang="en" sz="1800">
                <a:solidFill>
                  <a:schemeClr val="dk1"/>
                </a:solidFill>
                <a:latin typeface="Assistant"/>
                <a:ea typeface="Assistant"/>
                <a:cs typeface="Assistant"/>
                <a:sym typeface="Assistant"/>
              </a:rPr>
            </a:br>
            <a:r>
              <a:rPr lang="en" sz="1800">
                <a:solidFill>
                  <a:schemeClr val="dk1"/>
                </a:solidFill>
                <a:latin typeface="Assistant"/>
                <a:ea typeface="Assistant"/>
                <a:cs typeface="Assistant"/>
                <a:sym typeface="Assistant"/>
              </a:rPr>
              <a:t>בפינות כי הם נחשבים </a:t>
            </a:r>
            <a:br>
              <a:rPr lang="en" sz="1800">
                <a:solidFill>
                  <a:schemeClr val="dk1"/>
                </a:solidFill>
                <a:latin typeface="Assistant"/>
                <a:ea typeface="Assistant"/>
                <a:cs typeface="Assistant"/>
                <a:sym typeface="Assistant"/>
              </a:rPr>
            </a:br>
            <a:r>
              <a:rPr lang="en" sz="1800">
                <a:solidFill>
                  <a:schemeClr val="dk1"/>
                </a:solidFill>
                <a:latin typeface="Assistant"/>
                <a:ea typeface="Assistant"/>
                <a:cs typeface="Assistant"/>
                <a:sym typeface="Assistant"/>
              </a:rPr>
              <a:t>לתאים העדיפים ביותר.</a:t>
            </a:r>
            <a:endParaRPr sz="1800">
              <a:solidFill>
                <a:schemeClr val="dk1"/>
              </a:solidFill>
              <a:latin typeface="Assistant"/>
              <a:ea typeface="Assistant"/>
              <a:cs typeface="Assistant"/>
              <a:sym typeface="Assistant"/>
            </a:endParaRPr>
          </a:p>
        </p:txBody>
      </p:sp>
      <p:pic>
        <p:nvPicPr>
          <p:cNvPr id="522" name="Google Shape;522;p35"/>
          <p:cNvPicPr preferRelativeResize="0"/>
          <p:nvPr/>
        </p:nvPicPr>
        <p:blipFill>
          <a:blip r:embed="rId4">
            <a:alphaModFix/>
          </a:blip>
          <a:stretch>
            <a:fillRect/>
          </a:stretch>
        </p:blipFill>
        <p:spPr>
          <a:xfrm>
            <a:off x="3655124" y="2696376"/>
            <a:ext cx="2367200" cy="2376475"/>
          </a:xfrm>
          <a:prstGeom prst="rect">
            <a:avLst/>
          </a:prstGeom>
          <a:noFill/>
          <a:ln>
            <a:noFill/>
          </a:ln>
        </p:spPr>
      </p:pic>
      <p:sp>
        <p:nvSpPr>
          <p:cNvPr id="523" name="Google Shape;523;p35"/>
          <p:cNvSpPr txBox="1"/>
          <p:nvPr/>
        </p:nvSpPr>
        <p:spPr>
          <a:xfrm>
            <a:off x="7675100" y="3503000"/>
            <a:ext cx="148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6"/>
          <p:cNvSpPr/>
          <p:nvPr/>
        </p:nvSpPr>
        <p:spPr>
          <a:xfrm>
            <a:off x="7774825" y="1962969"/>
            <a:ext cx="694800" cy="6957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txBox="1"/>
          <p:nvPr>
            <p:ph idx="15" type="title"/>
          </p:nvPr>
        </p:nvSpPr>
        <p:spPr>
          <a:xfrm>
            <a:off x="723300" y="445025"/>
            <a:ext cx="76974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en">
                <a:latin typeface="Assistant"/>
                <a:ea typeface="Assistant"/>
                <a:cs typeface="Assistant"/>
                <a:sym typeface="Assistant"/>
              </a:rPr>
              <a:t>האלגוריתם שלנו</a:t>
            </a:r>
            <a:endParaRPr>
              <a:solidFill>
                <a:srgbClr val="FFFFFF"/>
              </a:solidFill>
              <a:highlight>
                <a:schemeClr val="lt2"/>
              </a:highlight>
              <a:latin typeface="Assistant"/>
              <a:ea typeface="Assistant"/>
              <a:cs typeface="Assistant"/>
              <a:sym typeface="Assistant"/>
            </a:endParaRPr>
          </a:p>
        </p:txBody>
      </p:sp>
      <p:sp>
        <p:nvSpPr>
          <p:cNvPr id="530" name="Google Shape;530;p36"/>
          <p:cNvSpPr txBox="1"/>
          <p:nvPr>
            <p:ph idx="5" type="title"/>
          </p:nvPr>
        </p:nvSpPr>
        <p:spPr>
          <a:xfrm>
            <a:off x="7754581" y="2116865"/>
            <a:ext cx="7353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03</a:t>
            </a:r>
            <a:endParaRPr>
              <a:solidFill>
                <a:srgbClr val="FFFFFF"/>
              </a:solidFill>
            </a:endParaRPr>
          </a:p>
        </p:txBody>
      </p:sp>
      <p:sp>
        <p:nvSpPr>
          <p:cNvPr id="531" name="Google Shape;531;p36"/>
          <p:cNvSpPr txBox="1"/>
          <p:nvPr>
            <p:ph idx="8" type="subTitle"/>
          </p:nvPr>
        </p:nvSpPr>
        <p:spPr>
          <a:xfrm>
            <a:off x="6059844" y="1828344"/>
            <a:ext cx="1741200" cy="3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checkCubeWin</a:t>
            </a:r>
            <a:endParaRPr/>
          </a:p>
        </p:txBody>
      </p:sp>
      <p:sp>
        <p:nvSpPr>
          <p:cNvPr id="532" name="Google Shape;532;p36"/>
          <p:cNvSpPr txBox="1"/>
          <p:nvPr/>
        </p:nvSpPr>
        <p:spPr>
          <a:xfrm>
            <a:off x="4092800" y="2053225"/>
            <a:ext cx="4329600" cy="1870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chemeClr val="dk1"/>
                </a:solidFill>
                <a:latin typeface="Assistant"/>
                <a:ea typeface="Assistant"/>
                <a:cs typeface="Assistant"/>
                <a:sym typeface="Assistant"/>
              </a:rPr>
              <a:t>              כדי לדעת האם יש מנצח במשחק</a:t>
            </a:r>
            <a:endParaRPr sz="1800">
              <a:solidFill>
                <a:schemeClr val="dk1"/>
              </a:solidFill>
              <a:latin typeface="Assistant"/>
              <a:ea typeface="Assistant"/>
              <a:cs typeface="Assistant"/>
              <a:sym typeface="Assistant"/>
            </a:endParaRPr>
          </a:p>
          <a:p>
            <a:pPr indent="0" lvl="0" marL="0" rtl="1" algn="r">
              <a:spcBef>
                <a:spcPts val="0"/>
              </a:spcBef>
              <a:spcAft>
                <a:spcPts val="0"/>
              </a:spcAft>
              <a:buNone/>
            </a:pPr>
            <a:r>
              <a:rPr lang="en" sz="1800">
                <a:solidFill>
                  <a:schemeClr val="dk1"/>
                </a:solidFill>
                <a:latin typeface="Assistant"/>
                <a:ea typeface="Assistant"/>
                <a:cs typeface="Assistant"/>
                <a:sym typeface="Assistant"/>
              </a:rPr>
              <a:t>              השתמשנו  בפונקציה זו ובפונקצית עזר checkFaceWin כדי לספור את כמות הרצפים שיש לכל שחקן בכל סיום של מהלך. ברגע שיש 3 רצפים לשחקן כלשהו, המשחק עוצר ומוכרז המנצח</a:t>
            </a:r>
            <a:endParaRPr sz="1800">
              <a:solidFill>
                <a:schemeClr val="dk1"/>
              </a:solidFill>
              <a:latin typeface="Assistant"/>
              <a:ea typeface="Assistant"/>
              <a:cs typeface="Assistant"/>
              <a:sym typeface="Assistant"/>
            </a:endParaRPr>
          </a:p>
        </p:txBody>
      </p:sp>
      <p:pic>
        <p:nvPicPr>
          <p:cNvPr id="533" name="Google Shape;533;p36"/>
          <p:cNvPicPr preferRelativeResize="0"/>
          <p:nvPr/>
        </p:nvPicPr>
        <p:blipFill>
          <a:blip r:embed="rId3">
            <a:alphaModFix/>
          </a:blip>
          <a:stretch>
            <a:fillRect/>
          </a:stretch>
        </p:blipFill>
        <p:spPr>
          <a:xfrm>
            <a:off x="246850" y="1059213"/>
            <a:ext cx="3669894" cy="37754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7"/>
          <p:cNvSpPr/>
          <p:nvPr/>
        </p:nvSpPr>
        <p:spPr>
          <a:xfrm>
            <a:off x="7562300" y="1526500"/>
            <a:ext cx="694800" cy="6957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txBox="1"/>
          <p:nvPr>
            <p:ph idx="15" type="title"/>
          </p:nvPr>
        </p:nvSpPr>
        <p:spPr>
          <a:xfrm>
            <a:off x="723300" y="445025"/>
            <a:ext cx="76974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lang="en">
                <a:latin typeface="Assistant"/>
                <a:ea typeface="Assistant"/>
                <a:cs typeface="Assistant"/>
                <a:sym typeface="Assistant"/>
              </a:rPr>
              <a:t>האלגוריתם שלנו</a:t>
            </a:r>
            <a:endParaRPr>
              <a:solidFill>
                <a:srgbClr val="FFFFFF"/>
              </a:solidFill>
              <a:highlight>
                <a:schemeClr val="lt2"/>
              </a:highlight>
              <a:latin typeface="Assistant"/>
              <a:ea typeface="Assistant"/>
              <a:cs typeface="Assistant"/>
              <a:sym typeface="Assistant"/>
            </a:endParaRPr>
          </a:p>
        </p:txBody>
      </p:sp>
      <p:sp>
        <p:nvSpPr>
          <p:cNvPr id="540" name="Google Shape;540;p37"/>
          <p:cNvSpPr txBox="1"/>
          <p:nvPr>
            <p:ph idx="13" type="title"/>
          </p:nvPr>
        </p:nvSpPr>
        <p:spPr>
          <a:xfrm>
            <a:off x="7542056" y="1680391"/>
            <a:ext cx="7353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04</a:t>
            </a:r>
            <a:endParaRPr>
              <a:solidFill>
                <a:srgbClr val="FFFFFF"/>
              </a:solidFill>
            </a:endParaRPr>
          </a:p>
        </p:txBody>
      </p:sp>
      <p:sp>
        <p:nvSpPr>
          <p:cNvPr id="541" name="Google Shape;541;p37"/>
          <p:cNvSpPr txBox="1"/>
          <p:nvPr>
            <p:ph idx="14" type="subTitle"/>
          </p:nvPr>
        </p:nvSpPr>
        <p:spPr>
          <a:xfrm>
            <a:off x="5371225" y="1398721"/>
            <a:ext cx="2367600" cy="3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t>
            </a:r>
            <a:r>
              <a:rPr lang="en"/>
              <a:t>etAdjacentCells</a:t>
            </a:r>
            <a:endParaRPr/>
          </a:p>
        </p:txBody>
      </p:sp>
      <p:pic>
        <p:nvPicPr>
          <p:cNvPr id="542" name="Google Shape;542;p37"/>
          <p:cNvPicPr preferRelativeResize="0"/>
          <p:nvPr/>
        </p:nvPicPr>
        <p:blipFill>
          <a:blip r:embed="rId3">
            <a:alphaModFix/>
          </a:blip>
          <a:stretch>
            <a:fillRect/>
          </a:stretch>
        </p:blipFill>
        <p:spPr>
          <a:xfrm>
            <a:off x="128775" y="445025"/>
            <a:ext cx="2204409" cy="3820975"/>
          </a:xfrm>
          <a:prstGeom prst="rect">
            <a:avLst/>
          </a:prstGeom>
          <a:noFill/>
          <a:ln>
            <a:noFill/>
          </a:ln>
        </p:spPr>
      </p:pic>
      <p:pic>
        <p:nvPicPr>
          <p:cNvPr id="543" name="Google Shape;543;p37"/>
          <p:cNvPicPr preferRelativeResize="0"/>
          <p:nvPr/>
        </p:nvPicPr>
        <p:blipFill>
          <a:blip r:embed="rId4">
            <a:alphaModFix/>
          </a:blip>
          <a:stretch>
            <a:fillRect/>
          </a:stretch>
        </p:blipFill>
        <p:spPr>
          <a:xfrm>
            <a:off x="1722001" y="1758600"/>
            <a:ext cx="2651925" cy="3070024"/>
          </a:xfrm>
          <a:prstGeom prst="rect">
            <a:avLst/>
          </a:prstGeom>
          <a:noFill/>
          <a:ln>
            <a:noFill/>
          </a:ln>
        </p:spPr>
      </p:pic>
      <p:sp>
        <p:nvSpPr>
          <p:cNvPr id="544" name="Google Shape;544;p37"/>
          <p:cNvSpPr txBox="1"/>
          <p:nvPr/>
        </p:nvSpPr>
        <p:spPr>
          <a:xfrm>
            <a:off x="4148500" y="1619950"/>
            <a:ext cx="4061400" cy="2130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chemeClr val="dk1"/>
                </a:solidFill>
                <a:latin typeface="Assistant"/>
                <a:ea typeface="Assistant"/>
                <a:cs typeface="Assistant"/>
                <a:sym typeface="Assistant"/>
              </a:rPr>
              <a:t>              בקטע קוד זה ניתן לראות את המיפוי</a:t>
            </a:r>
            <a:endParaRPr sz="1800">
              <a:solidFill>
                <a:schemeClr val="dk1"/>
              </a:solidFill>
              <a:latin typeface="Assistant"/>
              <a:ea typeface="Assistant"/>
              <a:cs typeface="Assistant"/>
              <a:sym typeface="Assistant"/>
            </a:endParaRPr>
          </a:p>
          <a:p>
            <a:pPr indent="0" lvl="0" marL="0" rtl="1" algn="r">
              <a:spcBef>
                <a:spcPts val="0"/>
              </a:spcBef>
              <a:spcAft>
                <a:spcPts val="0"/>
              </a:spcAft>
              <a:buNone/>
            </a:pPr>
            <a:r>
              <a:rPr lang="en" sz="1800">
                <a:solidFill>
                  <a:schemeClr val="dk1"/>
                </a:solidFill>
                <a:latin typeface="Assistant"/>
                <a:ea typeface="Assistant"/>
                <a:cs typeface="Assistant"/>
                <a:sym typeface="Assistant"/>
              </a:rPr>
              <a:t>              שעשינו לכל התאים בקוביה, משום שאם אנחנו לוחצים על תא </a:t>
            </a:r>
            <a:r>
              <a:rPr lang="en" sz="1800">
                <a:solidFill>
                  <a:schemeClr val="dk1"/>
                </a:solidFill>
                <a:latin typeface="Assistant"/>
                <a:ea typeface="Assistant"/>
                <a:cs typeface="Assistant"/>
                <a:sym typeface="Assistant"/>
              </a:rPr>
              <a:t>מסוים</a:t>
            </a:r>
            <a:r>
              <a:rPr lang="en" sz="1800">
                <a:solidFill>
                  <a:schemeClr val="dk1"/>
                </a:solidFill>
                <a:latin typeface="Assistant"/>
                <a:ea typeface="Assistant"/>
                <a:cs typeface="Assistant"/>
                <a:sym typeface="Assistant"/>
              </a:rPr>
              <a:t> שממוקם </a:t>
            </a:r>
            <a:endParaRPr sz="1800">
              <a:solidFill>
                <a:schemeClr val="dk1"/>
              </a:solidFill>
              <a:latin typeface="Assistant"/>
              <a:ea typeface="Assistant"/>
              <a:cs typeface="Assistant"/>
              <a:sym typeface="Assistant"/>
            </a:endParaRPr>
          </a:p>
          <a:p>
            <a:pPr indent="0" lvl="0" marL="0" rtl="1" algn="r">
              <a:spcBef>
                <a:spcPts val="0"/>
              </a:spcBef>
              <a:spcAft>
                <a:spcPts val="0"/>
              </a:spcAft>
              <a:buNone/>
            </a:pPr>
            <a:r>
              <a:rPr lang="en" sz="1800">
                <a:solidFill>
                  <a:schemeClr val="dk1"/>
                </a:solidFill>
                <a:latin typeface="Assistant"/>
                <a:ea typeface="Assistant"/>
                <a:cs typeface="Assistant"/>
                <a:sym typeface="Assistant"/>
              </a:rPr>
              <a:t>בפינה אנחנו צריכים לדעת איזה תאים הם</a:t>
            </a:r>
            <a:endParaRPr sz="1800">
              <a:solidFill>
                <a:schemeClr val="dk1"/>
              </a:solidFill>
              <a:latin typeface="Assistant"/>
              <a:ea typeface="Assistant"/>
              <a:cs typeface="Assistant"/>
              <a:sym typeface="Assistant"/>
            </a:endParaRPr>
          </a:p>
          <a:p>
            <a:pPr indent="0" lvl="0" marL="0" rtl="1" algn="r">
              <a:spcBef>
                <a:spcPts val="0"/>
              </a:spcBef>
              <a:spcAft>
                <a:spcPts val="0"/>
              </a:spcAft>
              <a:buNone/>
            </a:pPr>
            <a:r>
              <a:rPr lang="en" sz="1800">
                <a:solidFill>
                  <a:schemeClr val="dk1"/>
                </a:solidFill>
                <a:latin typeface="Assistant"/>
                <a:ea typeface="Assistant"/>
                <a:cs typeface="Assistant"/>
                <a:sym typeface="Assistant"/>
              </a:rPr>
              <a:t>סמוכים אליו ולצבוע אותם גם. לכן המיפוי </a:t>
            </a:r>
            <a:br>
              <a:rPr lang="en" sz="1800">
                <a:solidFill>
                  <a:schemeClr val="dk1"/>
                </a:solidFill>
                <a:latin typeface="Assistant"/>
                <a:ea typeface="Assistant"/>
                <a:cs typeface="Assistant"/>
                <a:sym typeface="Assistant"/>
              </a:rPr>
            </a:br>
            <a:r>
              <a:rPr lang="en" sz="1800">
                <a:solidFill>
                  <a:schemeClr val="dk1"/>
                </a:solidFill>
                <a:latin typeface="Assistant"/>
                <a:ea typeface="Assistant"/>
                <a:cs typeface="Assistant"/>
                <a:sym typeface="Assistant"/>
              </a:rPr>
              <a:t>הזה נותן לנו גישה מהירה לכל מיקומי</a:t>
            </a:r>
            <a:endParaRPr sz="1800">
              <a:solidFill>
                <a:schemeClr val="dk1"/>
              </a:solidFill>
              <a:latin typeface="Assistant"/>
              <a:ea typeface="Assistant"/>
              <a:cs typeface="Assistant"/>
              <a:sym typeface="Assistant"/>
            </a:endParaRPr>
          </a:p>
          <a:p>
            <a:pPr indent="0" lvl="0" marL="0" rtl="1" algn="r">
              <a:spcBef>
                <a:spcPts val="0"/>
              </a:spcBef>
              <a:spcAft>
                <a:spcPts val="0"/>
              </a:spcAft>
              <a:buNone/>
            </a:pPr>
            <a:r>
              <a:rPr lang="en" sz="1800">
                <a:solidFill>
                  <a:schemeClr val="dk1"/>
                </a:solidFill>
                <a:latin typeface="Assistant"/>
                <a:ea typeface="Assistant"/>
                <a:cs typeface="Assistant"/>
                <a:sym typeface="Assistant"/>
              </a:rPr>
              <a:t> התאים</a:t>
            </a:r>
            <a:endParaRPr sz="1800">
              <a:solidFill>
                <a:schemeClr val="dk1"/>
              </a:solidFill>
              <a:latin typeface="Assistant"/>
              <a:ea typeface="Assistant"/>
              <a:cs typeface="Assistant"/>
              <a:sym typeface="Assistan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8"/>
          <p:cNvSpPr txBox="1"/>
          <p:nvPr>
            <p:ph type="ctrTitle"/>
          </p:nvPr>
        </p:nvSpPr>
        <p:spPr>
          <a:xfrm>
            <a:off x="3629700" y="94700"/>
            <a:ext cx="1884600" cy="810900"/>
          </a:xfrm>
          <a:prstGeom prst="rect">
            <a:avLst/>
          </a:prstGeom>
        </p:spPr>
        <p:txBody>
          <a:bodyPr anchorCtr="0" anchor="ctr" bIns="91425" lIns="91425" spcFirstLastPara="1" rIns="91425" wrap="square" tIns="91425">
            <a:noAutofit/>
          </a:bodyPr>
          <a:lstStyle/>
          <a:p>
            <a:pPr indent="0" lvl="0" marL="0" rtl="1" algn="ctr">
              <a:spcBef>
                <a:spcPts val="0"/>
              </a:spcBef>
              <a:spcAft>
                <a:spcPts val="0"/>
              </a:spcAft>
              <a:buNone/>
            </a:pPr>
            <a:r>
              <a:rPr lang="en" sz="3600">
                <a:solidFill>
                  <a:srgbClr val="FFFFFF"/>
                </a:solidFill>
                <a:highlight>
                  <a:schemeClr val="accent1"/>
                </a:highlight>
                <a:latin typeface="Assistant"/>
                <a:ea typeface="Assistant"/>
                <a:cs typeface="Assistant"/>
                <a:sym typeface="Assistant"/>
              </a:rPr>
              <a:t>אתגרים</a:t>
            </a:r>
            <a:endParaRPr sz="3600">
              <a:solidFill>
                <a:srgbClr val="FFFFFF"/>
              </a:solidFill>
              <a:highlight>
                <a:schemeClr val="accent1"/>
              </a:highlight>
              <a:latin typeface="Assistant"/>
              <a:ea typeface="Assistant"/>
              <a:cs typeface="Assistant"/>
              <a:sym typeface="Assistant"/>
            </a:endParaRPr>
          </a:p>
        </p:txBody>
      </p:sp>
      <p:grpSp>
        <p:nvGrpSpPr>
          <p:cNvPr id="550" name="Google Shape;550;p38"/>
          <p:cNvGrpSpPr/>
          <p:nvPr/>
        </p:nvGrpSpPr>
        <p:grpSpPr>
          <a:xfrm>
            <a:off x="6440963" y="2528853"/>
            <a:ext cx="2431945" cy="2551876"/>
            <a:chOff x="4574641" y="796162"/>
            <a:chExt cx="3349787" cy="3551177"/>
          </a:xfrm>
        </p:grpSpPr>
        <p:grpSp>
          <p:nvGrpSpPr>
            <p:cNvPr id="551" name="Google Shape;551;p38"/>
            <p:cNvGrpSpPr/>
            <p:nvPr/>
          </p:nvGrpSpPr>
          <p:grpSpPr>
            <a:xfrm>
              <a:off x="4574641" y="3325949"/>
              <a:ext cx="1798755" cy="1021390"/>
              <a:chOff x="4574641" y="3325949"/>
              <a:chExt cx="1798755" cy="1021390"/>
            </a:xfrm>
          </p:grpSpPr>
          <p:sp>
            <p:nvSpPr>
              <p:cNvPr id="552" name="Google Shape;552;p38"/>
              <p:cNvSpPr/>
              <p:nvPr/>
            </p:nvSpPr>
            <p:spPr>
              <a:xfrm>
                <a:off x="4574641" y="3325949"/>
                <a:ext cx="1798755" cy="1021390"/>
              </a:xfrm>
              <a:custGeom>
                <a:rect b="b" l="l" r="r" t="t"/>
                <a:pathLst>
                  <a:path extrusionOk="0" h="37277" w="65648">
                    <a:moveTo>
                      <a:pt x="25637" y="0"/>
                    </a:moveTo>
                    <a:cubicBezTo>
                      <a:pt x="24421" y="0"/>
                      <a:pt x="23143" y="295"/>
                      <a:pt x="22150" y="873"/>
                    </a:cubicBezTo>
                    <a:lnTo>
                      <a:pt x="2069" y="12481"/>
                    </a:lnTo>
                    <a:cubicBezTo>
                      <a:pt x="201" y="13549"/>
                      <a:pt x="0" y="15150"/>
                      <a:pt x="1602" y="16084"/>
                    </a:cubicBezTo>
                    <a:lnTo>
                      <a:pt x="19381" y="26324"/>
                    </a:lnTo>
                    <a:lnTo>
                      <a:pt x="37260" y="36665"/>
                    </a:lnTo>
                    <a:cubicBezTo>
                      <a:pt x="37986" y="37073"/>
                      <a:pt x="38959" y="37276"/>
                      <a:pt x="39977" y="37276"/>
                    </a:cubicBezTo>
                    <a:cubicBezTo>
                      <a:pt x="41204" y="37276"/>
                      <a:pt x="42495" y="36982"/>
                      <a:pt x="43498" y="36398"/>
                    </a:cubicBezTo>
                    <a:lnTo>
                      <a:pt x="63579" y="24823"/>
                    </a:lnTo>
                    <a:cubicBezTo>
                      <a:pt x="65447" y="23756"/>
                      <a:pt x="65647" y="22121"/>
                      <a:pt x="64046" y="21187"/>
                    </a:cubicBezTo>
                    <a:lnTo>
                      <a:pt x="46167" y="10880"/>
                    </a:lnTo>
                    <a:lnTo>
                      <a:pt x="28387" y="639"/>
                    </a:lnTo>
                    <a:cubicBezTo>
                      <a:pt x="27653" y="211"/>
                      <a:pt x="26667" y="0"/>
                      <a:pt x="25637" y="0"/>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4677911" y="3414588"/>
                <a:ext cx="1116002" cy="637242"/>
              </a:xfrm>
              <a:custGeom>
                <a:rect b="b" l="l" r="r" t="t"/>
                <a:pathLst>
                  <a:path extrusionOk="0" h="23257" w="40730">
                    <a:moveTo>
                      <a:pt x="22607" y="0"/>
                    </a:moveTo>
                    <a:cubicBezTo>
                      <a:pt x="21523" y="0"/>
                      <a:pt x="20377" y="262"/>
                      <a:pt x="19481" y="773"/>
                    </a:cubicBezTo>
                    <a:lnTo>
                      <a:pt x="1802" y="10981"/>
                    </a:lnTo>
                    <a:cubicBezTo>
                      <a:pt x="168" y="11948"/>
                      <a:pt x="1" y="13349"/>
                      <a:pt x="1402" y="14183"/>
                    </a:cubicBezTo>
                    <a:lnTo>
                      <a:pt x="17146" y="23256"/>
                    </a:lnTo>
                    <a:lnTo>
                      <a:pt x="40730" y="9646"/>
                    </a:lnTo>
                    <a:lnTo>
                      <a:pt x="24985" y="540"/>
                    </a:lnTo>
                    <a:cubicBezTo>
                      <a:pt x="24352" y="178"/>
                      <a:pt x="23501" y="0"/>
                      <a:pt x="22607" y="0"/>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5145876" y="3677984"/>
                <a:ext cx="1116002" cy="636995"/>
              </a:xfrm>
              <a:custGeom>
                <a:rect b="b" l="l" r="r" t="t"/>
                <a:pathLst>
                  <a:path extrusionOk="0" h="23248" w="40730">
                    <a:moveTo>
                      <a:pt x="23584" y="0"/>
                    </a:moveTo>
                    <a:lnTo>
                      <a:pt x="1" y="13610"/>
                    </a:lnTo>
                    <a:lnTo>
                      <a:pt x="15745" y="22683"/>
                    </a:lnTo>
                    <a:cubicBezTo>
                      <a:pt x="16381" y="23061"/>
                      <a:pt x="17243" y="23247"/>
                      <a:pt x="18142" y="23247"/>
                    </a:cubicBezTo>
                    <a:cubicBezTo>
                      <a:pt x="19224" y="23247"/>
                      <a:pt x="20359" y="22978"/>
                      <a:pt x="21216" y="22449"/>
                    </a:cubicBezTo>
                    <a:lnTo>
                      <a:pt x="38895" y="12242"/>
                    </a:lnTo>
                    <a:cubicBezTo>
                      <a:pt x="40563" y="11308"/>
                      <a:pt x="40730" y="9907"/>
                      <a:pt x="39329" y="9073"/>
                    </a:cubicBezTo>
                    <a:lnTo>
                      <a:pt x="23584" y="0"/>
                    </a:ln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5150452" y="3669736"/>
                <a:ext cx="1062079" cy="606691"/>
              </a:xfrm>
              <a:custGeom>
                <a:rect b="b" l="l" r="r" t="t"/>
                <a:pathLst>
                  <a:path extrusionOk="0" h="22142" w="38762">
                    <a:moveTo>
                      <a:pt x="22516" y="1"/>
                    </a:moveTo>
                    <a:lnTo>
                      <a:pt x="0" y="12977"/>
                    </a:lnTo>
                    <a:lnTo>
                      <a:pt x="14844" y="21516"/>
                    </a:lnTo>
                    <a:cubicBezTo>
                      <a:pt x="15662" y="21933"/>
                      <a:pt x="16554" y="22142"/>
                      <a:pt x="17450" y="22142"/>
                    </a:cubicBezTo>
                    <a:cubicBezTo>
                      <a:pt x="18347" y="22142"/>
                      <a:pt x="19247" y="21933"/>
                      <a:pt x="20081" y="21516"/>
                    </a:cubicBezTo>
                    <a:lnTo>
                      <a:pt x="37327" y="11576"/>
                    </a:lnTo>
                    <a:cubicBezTo>
                      <a:pt x="38761" y="10742"/>
                      <a:pt x="38761" y="9374"/>
                      <a:pt x="37327" y="8540"/>
                    </a:cubicBezTo>
                    <a:lnTo>
                      <a:pt x="22516" y="1"/>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5150452" y="3669737"/>
                <a:ext cx="1062079" cy="612417"/>
              </a:xfrm>
              <a:custGeom>
                <a:rect b="b" l="l" r="r" t="t"/>
                <a:pathLst>
                  <a:path extrusionOk="0" fill="none" h="22351" w="38762">
                    <a:moveTo>
                      <a:pt x="22516" y="1"/>
                    </a:moveTo>
                    <a:lnTo>
                      <a:pt x="37327" y="8540"/>
                    </a:lnTo>
                    <a:cubicBezTo>
                      <a:pt x="38761" y="9374"/>
                      <a:pt x="38761" y="10742"/>
                      <a:pt x="37327" y="11576"/>
                    </a:cubicBezTo>
                    <a:lnTo>
                      <a:pt x="20081" y="21516"/>
                    </a:lnTo>
                    <a:cubicBezTo>
                      <a:pt x="18414" y="22350"/>
                      <a:pt x="16479" y="22350"/>
                      <a:pt x="14844" y="21516"/>
                    </a:cubicBezTo>
                    <a:lnTo>
                      <a:pt x="0" y="12977"/>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5162343" y="3669737"/>
                <a:ext cx="1050187" cy="533807"/>
              </a:xfrm>
              <a:custGeom>
                <a:rect b="b" l="l" r="r" t="t"/>
                <a:pathLst>
                  <a:path extrusionOk="0" h="19482" w="38328">
                    <a:moveTo>
                      <a:pt x="22116" y="1"/>
                    </a:moveTo>
                    <a:cubicBezTo>
                      <a:pt x="22082" y="1"/>
                      <a:pt x="22049" y="1"/>
                      <a:pt x="22016" y="34"/>
                    </a:cubicBezTo>
                    <a:lnTo>
                      <a:pt x="267" y="12576"/>
                    </a:lnTo>
                    <a:cubicBezTo>
                      <a:pt x="0" y="12710"/>
                      <a:pt x="67" y="13110"/>
                      <a:pt x="334" y="13177"/>
                    </a:cubicBezTo>
                    <a:lnTo>
                      <a:pt x="12342" y="18281"/>
                    </a:lnTo>
                    <a:cubicBezTo>
                      <a:pt x="13276" y="18547"/>
                      <a:pt x="14210" y="18848"/>
                      <a:pt x="15144" y="19181"/>
                    </a:cubicBezTo>
                    <a:cubicBezTo>
                      <a:pt x="15736" y="19383"/>
                      <a:pt x="16355" y="19482"/>
                      <a:pt x="16975" y="19482"/>
                    </a:cubicBezTo>
                    <a:cubicBezTo>
                      <a:pt x="17892" y="19482"/>
                      <a:pt x="18811" y="19266"/>
                      <a:pt x="19647" y="18848"/>
                    </a:cubicBezTo>
                    <a:lnTo>
                      <a:pt x="36893" y="8907"/>
                    </a:lnTo>
                    <a:cubicBezTo>
                      <a:pt x="38327" y="8073"/>
                      <a:pt x="38327" y="6706"/>
                      <a:pt x="36893" y="5872"/>
                    </a:cubicBezTo>
                    <a:lnTo>
                      <a:pt x="22116" y="1"/>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5135820" y="3973657"/>
                <a:ext cx="253203" cy="154426"/>
              </a:xfrm>
              <a:custGeom>
                <a:rect b="b" l="l" r="r" t="t"/>
                <a:pathLst>
                  <a:path extrusionOk="0" h="5636" w="9241">
                    <a:moveTo>
                      <a:pt x="7273" y="0"/>
                    </a:moveTo>
                    <a:cubicBezTo>
                      <a:pt x="7089" y="0"/>
                      <a:pt x="6906" y="50"/>
                      <a:pt x="6739" y="150"/>
                    </a:cubicBezTo>
                    <a:lnTo>
                      <a:pt x="167" y="3920"/>
                    </a:lnTo>
                    <a:cubicBezTo>
                      <a:pt x="1" y="4020"/>
                      <a:pt x="101" y="4186"/>
                      <a:pt x="334" y="4186"/>
                    </a:cubicBezTo>
                    <a:lnTo>
                      <a:pt x="2369" y="4253"/>
                    </a:lnTo>
                    <a:lnTo>
                      <a:pt x="2536" y="5487"/>
                    </a:lnTo>
                    <a:cubicBezTo>
                      <a:pt x="2558" y="5576"/>
                      <a:pt x="2684" y="5636"/>
                      <a:pt x="2815" y="5636"/>
                    </a:cubicBezTo>
                    <a:cubicBezTo>
                      <a:pt x="2881" y="5636"/>
                      <a:pt x="2947" y="5621"/>
                      <a:pt x="3003" y="5587"/>
                    </a:cubicBezTo>
                    <a:lnTo>
                      <a:pt x="8540" y="2418"/>
                    </a:lnTo>
                    <a:cubicBezTo>
                      <a:pt x="9241" y="2018"/>
                      <a:pt x="9241" y="984"/>
                      <a:pt x="8540" y="584"/>
                    </a:cubicBezTo>
                    <a:lnTo>
                      <a:pt x="7806" y="150"/>
                    </a:lnTo>
                    <a:cubicBezTo>
                      <a:pt x="7639" y="50"/>
                      <a:pt x="7456" y="0"/>
                      <a:pt x="7273" y="0"/>
                    </a:cubicBezTo>
                    <a:close/>
                  </a:path>
                </a:pathLst>
              </a:custGeom>
              <a:solidFill>
                <a:schemeClr val="accent3"/>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5162343" y="3669737"/>
                <a:ext cx="1048351" cy="399574"/>
              </a:xfrm>
              <a:custGeom>
                <a:rect b="b" l="l" r="r" t="t"/>
                <a:pathLst>
                  <a:path extrusionOk="0" h="14583" w="38261">
                    <a:moveTo>
                      <a:pt x="22082" y="1"/>
                    </a:moveTo>
                    <a:lnTo>
                      <a:pt x="22016" y="34"/>
                    </a:lnTo>
                    <a:lnTo>
                      <a:pt x="234" y="12610"/>
                    </a:lnTo>
                    <a:cubicBezTo>
                      <a:pt x="0" y="12743"/>
                      <a:pt x="33" y="13110"/>
                      <a:pt x="334" y="13210"/>
                    </a:cubicBezTo>
                    <a:cubicBezTo>
                      <a:pt x="334" y="13210"/>
                      <a:pt x="14010" y="14411"/>
                      <a:pt x="15111" y="14444"/>
                    </a:cubicBezTo>
                    <a:cubicBezTo>
                      <a:pt x="15877" y="14479"/>
                      <a:pt x="16722" y="14582"/>
                      <a:pt x="17525" y="14582"/>
                    </a:cubicBezTo>
                    <a:cubicBezTo>
                      <a:pt x="18295" y="14582"/>
                      <a:pt x="19026" y="14487"/>
                      <a:pt x="19614" y="14144"/>
                    </a:cubicBezTo>
                    <a:lnTo>
                      <a:pt x="36860" y="4170"/>
                    </a:lnTo>
                    <a:cubicBezTo>
                      <a:pt x="37994" y="3537"/>
                      <a:pt x="38261" y="2636"/>
                      <a:pt x="37694" y="1869"/>
                    </a:cubicBezTo>
                    <a:cubicBezTo>
                      <a:pt x="37360" y="1402"/>
                      <a:pt x="36860" y="1135"/>
                      <a:pt x="36293" y="1102"/>
                    </a:cubicBezTo>
                    <a:lnTo>
                      <a:pt x="22082" y="1"/>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4708983" y="3417711"/>
                <a:ext cx="1062079" cy="607595"/>
              </a:xfrm>
              <a:custGeom>
                <a:rect b="b" l="l" r="r" t="t"/>
                <a:pathLst>
                  <a:path extrusionOk="0" h="22175" w="38762">
                    <a:moveTo>
                      <a:pt x="21320" y="1"/>
                    </a:moveTo>
                    <a:cubicBezTo>
                      <a:pt x="20424" y="1"/>
                      <a:pt x="19532" y="209"/>
                      <a:pt x="18714" y="626"/>
                    </a:cubicBezTo>
                    <a:lnTo>
                      <a:pt x="1469" y="10600"/>
                    </a:lnTo>
                    <a:cubicBezTo>
                      <a:pt x="1" y="11434"/>
                      <a:pt x="1" y="12768"/>
                      <a:pt x="1469" y="13602"/>
                    </a:cubicBezTo>
                    <a:lnTo>
                      <a:pt x="16272" y="22171"/>
                    </a:lnTo>
                    <a:lnTo>
                      <a:pt x="16272" y="22171"/>
                    </a:lnTo>
                    <a:cubicBezTo>
                      <a:pt x="16280" y="21910"/>
                      <a:pt x="38762" y="9199"/>
                      <a:pt x="38762" y="9199"/>
                    </a:cubicBezTo>
                    <a:lnTo>
                      <a:pt x="23951" y="626"/>
                    </a:lnTo>
                    <a:cubicBezTo>
                      <a:pt x="23117" y="209"/>
                      <a:pt x="22217" y="1"/>
                      <a:pt x="21320" y="1"/>
                    </a:cubicBezTo>
                    <a:close/>
                    <a:moveTo>
                      <a:pt x="16272" y="22171"/>
                    </a:moveTo>
                    <a:cubicBezTo>
                      <a:pt x="16272" y="22173"/>
                      <a:pt x="16274" y="22175"/>
                      <a:pt x="16279" y="22175"/>
                    </a:cubicBezTo>
                    <a:lnTo>
                      <a:pt x="16272" y="22171"/>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4708983" y="3341841"/>
                <a:ext cx="1062079" cy="683466"/>
              </a:xfrm>
              <a:custGeom>
                <a:rect b="b" l="l" r="r" t="t"/>
                <a:pathLst>
                  <a:path extrusionOk="0" h="24944" w="38762">
                    <a:moveTo>
                      <a:pt x="21320" y="1"/>
                    </a:moveTo>
                    <a:cubicBezTo>
                      <a:pt x="20424" y="1"/>
                      <a:pt x="19532" y="209"/>
                      <a:pt x="18714" y="626"/>
                    </a:cubicBezTo>
                    <a:lnTo>
                      <a:pt x="1469" y="10600"/>
                    </a:lnTo>
                    <a:cubicBezTo>
                      <a:pt x="1" y="11434"/>
                      <a:pt x="1" y="12802"/>
                      <a:pt x="1469" y="13636"/>
                    </a:cubicBezTo>
                    <a:lnTo>
                      <a:pt x="16272" y="24939"/>
                    </a:lnTo>
                    <a:lnTo>
                      <a:pt x="16272" y="24939"/>
                    </a:lnTo>
                    <a:cubicBezTo>
                      <a:pt x="16343" y="24643"/>
                      <a:pt x="38762" y="11968"/>
                      <a:pt x="38762" y="11968"/>
                    </a:cubicBezTo>
                    <a:lnTo>
                      <a:pt x="23951" y="626"/>
                    </a:lnTo>
                    <a:cubicBezTo>
                      <a:pt x="23117" y="209"/>
                      <a:pt x="22217" y="1"/>
                      <a:pt x="21320" y="1"/>
                    </a:cubicBezTo>
                    <a:close/>
                    <a:moveTo>
                      <a:pt x="16272" y="24939"/>
                    </a:moveTo>
                    <a:cubicBezTo>
                      <a:pt x="16271" y="24942"/>
                      <a:pt x="16274" y="24944"/>
                      <a:pt x="16279" y="24944"/>
                    </a:cubicBezTo>
                    <a:lnTo>
                      <a:pt x="16272" y="24939"/>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4880836" y="3626801"/>
                <a:ext cx="890226" cy="398506"/>
              </a:xfrm>
              <a:custGeom>
                <a:rect b="b" l="l" r="r" t="t"/>
                <a:pathLst>
                  <a:path extrusionOk="0" h="14544" w="32490">
                    <a:moveTo>
                      <a:pt x="30355" y="0"/>
                    </a:moveTo>
                    <a:cubicBezTo>
                      <a:pt x="30355" y="0"/>
                      <a:pt x="18947" y="8439"/>
                      <a:pt x="10908" y="9674"/>
                    </a:cubicBezTo>
                    <a:cubicBezTo>
                      <a:pt x="10232" y="9778"/>
                      <a:pt x="9570" y="9825"/>
                      <a:pt x="8928" y="9825"/>
                    </a:cubicBezTo>
                    <a:cubicBezTo>
                      <a:pt x="3843" y="9825"/>
                      <a:pt x="4" y="6908"/>
                      <a:pt x="0" y="6905"/>
                    </a:cubicBezTo>
                    <a:lnTo>
                      <a:pt x="0" y="6905"/>
                    </a:lnTo>
                    <a:lnTo>
                      <a:pt x="10007" y="14544"/>
                    </a:lnTo>
                    <a:lnTo>
                      <a:pt x="32490" y="1568"/>
                    </a:lnTo>
                    <a:lnTo>
                      <a:pt x="30355" y="0"/>
                    </a:ln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38"/>
            <p:cNvGrpSpPr/>
            <p:nvPr/>
          </p:nvGrpSpPr>
          <p:grpSpPr>
            <a:xfrm>
              <a:off x="5316797" y="796162"/>
              <a:ext cx="2607631" cy="3217281"/>
              <a:chOff x="5316797" y="796162"/>
              <a:chExt cx="2607631" cy="3217281"/>
            </a:xfrm>
          </p:grpSpPr>
          <p:sp>
            <p:nvSpPr>
              <p:cNvPr id="564" name="Google Shape;564;p38"/>
              <p:cNvSpPr/>
              <p:nvPr/>
            </p:nvSpPr>
            <p:spPr>
              <a:xfrm>
                <a:off x="5316797" y="2489783"/>
                <a:ext cx="2607631" cy="1523659"/>
              </a:xfrm>
              <a:custGeom>
                <a:rect b="b" l="l" r="r" t="t"/>
                <a:pathLst>
                  <a:path extrusionOk="0" h="55608" w="95169">
                    <a:moveTo>
                      <a:pt x="35196" y="1"/>
                    </a:moveTo>
                    <a:cubicBezTo>
                      <a:pt x="35050" y="1"/>
                      <a:pt x="34909" y="34"/>
                      <a:pt x="34792" y="101"/>
                    </a:cubicBezTo>
                    <a:lnTo>
                      <a:pt x="534" y="20015"/>
                    </a:lnTo>
                    <a:cubicBezTo>
                      <a:pt x="0" y="20349"/>
                      <a:pt x="0" y="21082"/>
                      <a:pt x="534" y="21416"/>
                    </a:cubicBezTo>
                    <a:lnTo>
                      <a:pt x="59576" y="55507"/>
                    </a:lnTo>
                    <a:cubicBezTo>
                      <a:pt x="59693" y="55574"/>
                      <a:pt x="59835" y="55607"/>
                      <a:pt x="59981" y="55607"/>
                    </a:cubicBezTo>
                    <a:cubicBezTo>
                      <a:pt x="60127" y="55607"/>
                      <a:pt x="60277" y="55574"/>
                      <a:pt x="60410" y="55507"/>
                    </a:cubicBezTo>
                    <a:lnTo>
                      <a:pt x="94635" y="35626"/>
                    </a:lnTo>
                    <a:cubicBezTo>
                      <a:pt x="95168" y="35293"/>
                      <a:pt x="95168" y="34525"/>
                      <a:pt x="94668" y="34192"/>
                    </a:cubicBezTo>
                    <a:lnTo>
                      <a:pt x="35626" y="101"/>
                    </a:lnTo>
                    <a:cubicBezTo>
                      <a:pt x="35492" y="34"/>
                      <a:pt x="35342" y="1"/>
                      <a:pt x="35196" y="1"/>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6192391" y="1588597"/>
                <a:ext cx="1372822" cy="1728365"/>
              </a:xfrm>
              <a:custGeom>
                <a:rect b="b" l="l" r="r" t="t"/>
                <a:pathLst>
                  <a:path extrusionOk="0" h="63079" w="50103">
                    <a:moveTo>
                      <a:pt x="101" y="0"/>
                    </a:moveTo>
                    <a:lnTo>
                      <a:pt x="1" y="34192"/>
                    </a:lnTo>
                    <a:lnTo>
                      <a:pt x="50036" y="63079"/>
                    </a:lnTo>
                    <a:lnTo>
                      <a:pt x="50103" y="28888"/>
                    </a:lnTo>
                    <a:lnTo>
                      <a:pt x="101" y="0"/>
                    </a:lnTo>
                    <a:close/>
                  </a:path>
                </a:pathLst>
              </a:custGeom>
              <a:solidFill>
                <a:schemeClr val="l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7563378" y="2325273"/>
                <a:ext cx="95982" cy="991688"/>
              </a:xfrm>
              <a:custGeom>
                <a:rect b="b" l="l" r="r" t="t"/>
                <a:pathLst>
                  <a:path extrusionOk="0" h="36193" w="3503">
                    <a:moveTo>
                      <a:pt x="3503" y="0"/>
                    </a:moveTo>
                    <a:lnTo>
                      <a:pt x="67" y="2002"/>
                    </a:lnTo>
                    <a:lnTo>
                      <a:pt x="0" y="36193"/>
                    </a:lnTo>
                    <a:lnTo>
                      <a:pt x="0" y="36193"/>
                    </a:lnTo>
                    <a:lnTo>
                      <a:pt x="3403" y="34225"/>
                    </a:lnTo>
                    <a:lnTo>
                      <a:pt x="3503" y="0"/>
                    </a:lnTo>
                    <a:close/>
                  </a:path>
                </a:pathLst>
              </a:custGeom>
              <a:solidFill>
                <a:srgbClr val="00FFC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6195131" y="1534674"/>
                <a:ext cx="1464229" cy="845454"/>
              </a:xfrm>
              <a:custGeom>
                <a:rect b="b" l="l" r="r" t="t"/>
                <a:pathLst>
                  <a:path extrusionOk="0" h="30856" w="53439">
                    <a:moveTo>
                      <a:pt x="3403" y="0"/>
                    </a:moveTo>
                    <a:lnTo>
                      <a:pt x="1" y="1968"/>
                    </a:lnTo>
                    <a:lnTo>
                      <a:pt x="50003" y="30856"/>
                    </a:lnTo>
                    <a:lnTo>
                      <a:pt x="53439" y="28854"/>
                    </a:lnTo>
                    <a:lnTo>
                      <a:pt x="3403" y="0"/>
                    </a:lnTo>
                    <a:close/>
                  </a:path>
                </a:pathLst>
              </a:custGeom>
              <a:solidFill>
                <a:schemeClr val="accent3"/>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5384420" y="2527266"/>
                <a:ext cx="2180793" cy="1262236"/>
              </a:xfrm>
              <a:custGeom>
                <a:rect b="b" l="l" r="r" t="t"/>
                <a:pathLst>
                  <a:path extrusionOk="0" h="46067" w="79591">
                    <a:moveTo>
                      <a:pt x="29555" y="0"/>
                    </a:moveTo>
                    <a:lnTo>
                      <a:pt x="1" y="17179"/>
                    </a:lnTo>
                    <a:lnTo>
                      <a:pt x="50037" y="46067"/>
                    </a:lnTo>
                    <a:lnTo>
                      <a:pt x="79591" y="28888"/>
                    </a:lnTo>
                    <a:lnTo>
                      <a:pt x="29555" y="0"/>
                    </a:lnTo>
                    <a:close/>
                  </a:path>
                </a:pathLst>
              </a:custGeom>
              <a:solidFill>
                <a:srgbClr val="7B6EF0"/>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6754502" y="3318770"/>
                <a:ext cx="810711" cy="578578"/>
              </a:xfrm>
              <a:custGeom>
                <a:rect b="b" l="l" r="r" t="t"/>
                <a:pathLst>
                  <a:path extrusionOk="0" h="21116" w="29588">
                    <a:moveTo>
                      <a:pt x="29588" y="1"/>
                    </a:moveTo>
                    <a:lnTo>
                      <a:pt x="34" y="17180"/>
                    </a:lnTo>
                    <a:lnTo>
                      <a:pt x="0" y="21116"/>
                    </a:lnTo>
                    <a:lnTo>
                      <a:pt x="29588" y="3937"/>
                    </a:lnTo>
                    <a:lnTo>
                      <a:pt x="29588" y="1"/>
                    </a:ln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5384420" y="2997971"/>
                <a:ext cx="1371014" cy="899378"/>
              </a:xfrm>
              <a:custGeom>
                <a:rect b="b" l="l" r="r" t="t"/>
                <a:pathLst>
                  <a:path extrusionOk="0" h="32824" w="50037">
                    <a:moveTo>
                      <a:pt x="1" y="0"/>
                    </a:moveTo>
                    <a:lnTo>
                      <a:pt x="1" y="3970"/>
                    </a:lnTo>
                    <a:lnTo>
                      <a:pt x="50003" y="32824"/>
                    </a:lnTo>
                    <a:lnTo>
                      <a:pt x="50037" y="28888"/>
                    </a:lnTo>
                    <a:lnTo>
                      <a:pt x="1" y="0"/>
                    </a:ln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5585509" y="2526335"/>
                <a:ext cx="1982472" cy="1146169"/>
              </a:xfrm>
              <a:custGeom>
                <a:rect b="b" l="l" r="r" t="t"/>
                <a:pathLst>
                  <a:path extrusionOk="0" h="41831" w="72353">
                    <a:moveTo>
                      <a:pt x="22416" y="1"/>
                    </a:moveTo>
                    <a:lnTo>
                      <a:pt x="0" y="13010"/>
                    </a:lnTo>
                    <a:lnTo>
                      <a:pt x="49969" y="41831"/>
                    </a:lnTo>
                    <a:lnTo>
                      <a:pt x="72352" y="28822"/>
                    </a:lnTo>
                    <a:lnTo>
                      <a:pt x="22416" y="1"/>
                    </a:lnTo>
                    <a:close/>
                  </a:path>
                </a:pathLst>
              </a:custGeom>
              <a:solidFill>
                <a:srgbClr val="9A8E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6192391" y="1592241"/>
                <a:ext cx="1372822" cy="1721076"/>
              </a:xfrm>
              <a:custGeom>
                <a:rect b="b" l="l" r="r" t="t"/>
                <a:pathLst>
                  <a:path extrusionOk="0" fill="none" h="62813" w="50103">
                    <a:moveTo>
                      <a:pt x="50103" y="28922"/>
                    </a:moveTo>
                    <a:lnTo>
                      <a:pt x="50036" y="62479"/>
                    </a:lnTo>
                    <a:cubicBezTo>
                      <a:pt x="50003" y="62679"/>
                      <a:pt x="49803" y="62813"/>
                      <a:pt x="49603" y="62712"/>
                    </a:cubicBezTo>
                    <a:lnTo>
                      <a:pt x="134" y="34159"/>
                    </a:lnTo>
                    <a:cubicBezTo>
                      <a:pt x="34" y="34092"/>
                      <a:pt x="1" y="33992"/>
                      <a:pt x="1" y="33892"/>
                    </a:cubicBezTo>
                    <a:lnTo>
                      <a:pt x="101" y="368"/>
                    </a:lnTo>
                    <a:cubicBezTo>
                      <a:pt x="101" y="134"/>
                      <a:pt x="334" y="1"/>
                      <a:pt x="501" y="101"/>
                    </a:cubicBezTo>
                    <a:lnTo>
                      <a:pt x="49970" y="28688"/>
                    </a:lnTo>
                    <a:cubicBezTo>
                      <a:pt x="50070" y="28721"/>
                      <a:pt x="50103" y="28822"/>
                      <a:pt x="50103" y="28922"/>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7563378" y="2329849"/>
                <a:ext cx="95078" cy="983468"/>
              </a:xfrm>
              <a:custGeom>
                <a:rect b="b" l="l" r="r" t="t"/>
                <a:pathLst>
                  <a:path extrusionOk="0" fill="none" h="35893" w="3470">
                    <a:moveTo>
                      <a:pt x="200" y="1768"/>
                    </a:moveTo>
                    <a:lnTo>
                      <a:pt x="3036" y="100"/>
                    </a:lnTo>
                    <a:cubicBezTo>
                      <a:pt x="3236" y="0"/>
                      <a:pt x="3469" y="134"/>
                      <a:pt x="3469" y="334"/>
                    </a:cubicBezTo>
                    <a:lnTo>
                      <a:pt x="3403" y="33891"/>
                    </a:lnTo>
                    <a:cubicBezTo>
                      <a:pt x="3403" y="33991"/>
                      <a:pt x="3336" y="34058"/>
                      <a:pt x="3269" y="34125"/>
                    </a:cubicBezTo>
                    <a:lnTo>
                      <a:pt x="401" y="35792"/>
                    </a:lnTo>
                    <a:cubicBezTo>
                      <a:pt x="234" y="35893"/>
                      <a:pt x="0" y="35759"/>
                      <a:pt x="0" y="35559"/>
                    </a:cubicBezTo>
                    <a:lnTo>
                      <a:pt x="100" y="2002"/>
                    </a:lnTo>
                    <a:cubicBezTo>
                      <a:pt x="67" y="1902"/>
                      <a:pt x="134" y="1835"/>
                      <a:pt x="200" y="1768"/>
                    </a:cubicBezTo>
                    <a:close/>
                  </a:path>
                </a:pathLst>
              </a:custGeom>
              <a:solidFill>
                <a:schemeClr val="accent3"/>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6201543" y="1534674"/>
                <a:ext cx="1451433" cy="844550"/>
              </a:xfrm>
              <a:custGeom>
                <a:rect b="b" l="l" r="r" t="t"/>
                <a:pathLst>
                  <a:path extrusionOk="0" fill="none" h="30823" w="52972">
                    <a:moveTo>
                      <a:pt x="167" y="1735"/>
                    </a:moveTo>
                    <a:lnTo>
                      <a:pt x="3036" y="67"/>
                    </a:lnTo>
                    <a:cubicBezTo>
                      <a:pt x="3102" y="0"/>
                      <a:pt x="3236" y="0"/>
                      <a:pt x="3302" y="67"/>
                    </a:cubicBezTo>
                    <a:lnTo>
                      <a:pt x="52771" y="28621"/>
                    </a:lnTo>
                    <a:cubicBezTo>
                      <a:pt x="52971" y="28721"/>
                      <a:pt x="52971" y="28988"/>
                      <a:pt x="52771" y="29121"/>
                    </a:cubicBezTo>
                    <a:lnTo>
                      <a:pt x="49936" y="30789"/>
                    </a:lnTo>
                    <a:cubicBezTo>
                      <a:pt x="49836" y="30822"/>
                      <a:pt x="49736" y="30822"/>
                      <a:pt x="49636" y="30789"/>
                    </a:cubicBezTo>
                    <a:lnTo>
                      <a:pt x="167" y="2202"/>
                    </a:lnTo>
                    <a:cubicBezTo>
                      <a:pt x="0" y="2102"/>
                      <a:pt x="0" y="1835"/>
                      <a:pt x="167" y="1735"/>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5390832" y="2528170"/>
                <a:ext cx="2167998" cy="1260427"/>
              </a:xfrm>
              <a:custGeom>
                <a:rect b="b" l="l" r="r" t="t"/>
                <a:pathLst>
                  <a:path extrusionOk="0" fill="none" h="46001" w="79124">
                    <a:moveTo>
                      <a:pt x="78923" y="29088"/>
                    </a:moveTo>
                    <a:lnTo>
                      <a:pt x="49936" y="45967"/>
                    </a:lnTo>
                    <a:cubicBezTo>
                      <a:pt x="49836" y="46000"/>
                      <a:pt x="49736" y="46000"/>
                      <a:pt x="49636" y="45967"/>
                    </a:cubicBezTo>
                    <a:lnTo>
                      <a:pt x="200" y="17413"/>
                    </a:lnTo>
                    <a:cubicBezTo>
                      <a:pt x="0" y="17280"/>
                      <a:pt x="0" y="17013"/>
                      <a:pt x="200" y="16913"/>
                    </a:cubicBezTo>
                    <a:lnTo>
                      <a:pt x="29188" y="67"/>
                    </a:lnTo>
                    <a:cubicBezTo>
                      <a:pt x="29288" y="1"/>
                      <a:pt x="29388" y="1"/>
                      <a:pt x="29488" y="67"/>
                    </a:cubicBezTo>
                    <a:lnTo>
                      <a:pt x="78923" y="28621"/>
                    </a:lnTo>
                    <a:cubicBezTo>
                      <a:pt x="79123" y="28721"/>
                      <a:pt x="79123" y="28988"/>
                      <a:pt x="78923" y="29088"/>
                    </a:cubicBezTo>
                    <a:close/>
                  </a:path>
                </a:pathLst>
              </a:custGeom>
              <a:solidFill>
                <a:schemeClr val="l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6754502" y="3322442"/>
                <a:ext cx="810711" cy="571263"/>
              </a:xfrm>
              <a:custGeom>
                <a:rect b="b" l="l" r="r" t="t"/>
                <a:pathLst>
                  <a:path extrusionOk="0" fill="none" h="20849" w="29588">
                    <a:moveTo>
                      <a:pt x="29588" y="367"/>
                    </a:moveTo>
                    <a:lnTo>
                      <a:pt x="29588" y="3636"/>
                    </a:lnTo>
                    <a:cubicBezTo>
                      <a:pt x="29588" y="3736"/>
                      <a:pt x="29521" y="3836"/>
                      <a:pt x="29455" y="3903"/>
                    </a:cubicBezTo>
                    <a:lnTo>
                      <a:pt x="434" y="20748"/>
                    </a:lnTo>
                    <a:cubicBezTo>
                      <a:pt x="234" y="20848"/>
                      <a:pt x="0" y="20715"/>
                      <a:pt x="34" y="20515"/>
                    </a:cubicBezTo>
                    <a:lnTo>
                      <a:pt x="34" y="17212"/>
                    </a:lnTo>
                    <a:cubicBezTo>
                      <a:pt x="34" y="17112"/>
                      <a:pt x="67" y="17012"/>
                      <a:pt x="167" y="16979"/>
                    </a:cubicBezTo>
                    <a:lnTo>
                      <a:pt x="29154" y="100"/>
                    </a:lnTo>
                    <a:cubicBezTo>
                      <a:pt x="29354" y="0"/>
                      <a:pt x="29588" y="134"/>
                      <a:pt x="29588" y="367"/>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5384420" y="3001615"/>
                <a:ext cx="1371014" cy="892089"/>
              </a:xfrm>
              <a:custGeom>
                <a:rect b="b" l="l" r="r" t="t"/>
                <a:pathLst>
                  <a:path extrusionOk="0" fill="none" h="32558" w="50037">
                    <a:moveTo>
                      <a:pt x="50037" y="28921"/>
                    </a:moveTo>
                    <a:lnTo>
                      <a:pt x="50037" y="32224"/>
                    </a:lnTo>
                    <a:cubicBezTo>
                      <a:pt x="50037" y="32424"/>
                      <a:pt x="49803" y="32557"/>
                      <a:pt x="49603" y="32457"/>
                    </a:cubicBezTo>
                    <a:lnTo>
                      <a:pt x="134" y="3903"/>
                    </a:lnTo>
                    <a:cubicBezTo>
                      <a:pt x="34" y="3870"/>
                      <a:pt x="1" y="3770"/>
                      <a:pt x="1" y="3670"/>
                    </a:cubicBezTo>
                    <a:lnTo>
                      <a:pt x="1" y="368"/>
                    </a:lnTo>
                    <a:cubicBezTo>
                      <a:pt x="1" y="134"/>
                      <a:pt x="234" y="1"/>
                      <a:pt x="401" y="134"/>
                    </a:cubicBezTo>
                    <a:lnTo>
                      <a:pt x="49870" y="28688"/>
                    </a:lnTo>
                    <a:cubicBezTo>
                      <a:pt x="49970" y="28721"/>
                      <a:pt x="50037" y="28821"/>
                      <a:pt x="50037" y="28921"/>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5895348" y="3196758"/>
                <a:ext cx="450620" cy="264629"/>
              </a:xfrm>
              <a:custGeom>
                <a:rect b="b" l="l" r="r" t="t"/>
                <a:pathLst>
                  <a:path extrusionOk="0" h="9658" w="16446">
                    <a:moveTo>
                      <a:pt x="5892" y="0"/>
                    </a:moveTo>
                    <a:cubicBezTo>
                      <a:pt x="5546" y="0"/>
                      <a:pt x="5204" y="84"/>
                      <a:pt x="4904" y="251"/>
                    </a:cubicBezTo>
                    <a:lnTo>
                      <a:pt x="267" y="2619"/>
                    </a:lnTo>
                    <a:cubicBezTo>
                      <a:pt x="0" y="2752"/>
                      <a:pt x="0" y="3119"/>
                      <a:pt x="267" y="3253"/>
                    </a:cubicBezTo>
                    <a:lnTo>
                      <a:pt x="11409" y="9657"/>
                    </a:lnTo>
                    <a:lnTo>
                      <a:pt x="15512" y="7656"/>
                    </a:lnTo>
                    <a:cubicBezTo>
                      <a:pt x="16446" y="7122"/>
                      <a:pt x="16446" y="5755"/>
                      <a:pt x="15512" y="5221"/>
                    </a:cubicBezTo>
                    <a:lnTo>
                      <a:pt x="6905" y="251"/>
                    </a:lnTo>
                    <a:cubicBezTo>
                      <a:pt x="6589" y="84"/>
                      <a:pt x="6238" y="0"/>
                      <a:pt x="5892" y="0"/>
                    </a:cubicBezTo>
                    <a:close/>
                  </a:path>
                </a:pathLst>
              </a:custGeom>
              <a:solidFill>
                <a:schemeClr val="l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6073585" y="2597136"/>
                <a:ext cx="192869" cy="109326"/>
              </a:xfrm>
              <a:custGeom>
                <a:rect b="b" l="l" r="r" t="t"/>
                <a:pathLst>
                  <a:path extrusionOk="0" h="3990" w="7039">
                    <a:moveTo>
                      <a:pt x="3538" y="1"/>
                    </a:moveTo>
                    <a:cubicBezTo>
                      <a:pt x="3379" y="1"/>
                      <a:pt x="3219" y="44"/>
                      <a:pt x="3069" y="119"/>
                    </a:cubicBezTo>
                    <a:lnTo>
                      <a:pt x="267" y="1753"/>
                    </a:lnTo>
                    <a:cubicBezTo>
                      <a:pt x="33" y="1887"/>
                      <a:pt x="0" y="2087"/>
                      <a:pt x="200" y="2220"/>
                    </a:cubicBezTo>
                    <a:lnTo>
                      <a:pt x="3136" y="3922"/>
                    </a:lnTo>
                    <a:cubicBezTo>
                      <a:pt x="3252" y="3965"/>
                      <a:pt x="3375" y="3990"/>
                      <a:pt x="3499" y="3990"/>
                    </a:cubicBezTo>
                    <a:cubicBezTo>
                      <a:pt x="3658" y="3990"/>
                      <a:pt x="3819" y="3949"/>
                      <a:pt x="3970" y="3855"/>
                    </a:cubicBezTo>
                    <a:lnTo>
                      <a:pt x="6772" y="2220"/>
                    </a:lnTo>
                    <a:cubicBezTo>
                      <a:pt x="7005" y="2087"/>
                      <a:pt x="7038" y="1887"/>
                      <a:pt x="6838" y="1753"/>
                    </a:cubicBezTo>
                    <a:lnTo>
                      <a:pt x="3903" y="86"/>
                    </a:lnTo>
                    <a:cubicBezTo>
                      <a:pt x="3786" y="27"/>
                      <a:pt x="3662" y="1"/>
                      <a:pt x="3538" y="1"/>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6217079" y="2679994"/>
                <a:ext cx="192869" cy="109490"/>
              </a:xfrm>
              <a:custGeom>
                <a:rect b="b" l="l" r="r" t="t"/>
                <a:pathLst>
                  <a:path extrusionOk="0" h="3996" w="7039">
                    <a:moveTo>
                      <a:pt x="3510" y="1"/>
                    </a:moveTo>
                    <a:cubicBezTo>
                      <a:pt x="3360" y="1"/>
                      <a:pt x="3210" y="42"/>
                      <a:pt x="3069" y="130"/>
                    </a:cubicBezTo>
                    <a:lnTo>
                      <a:pt x="267" y="1732"/>
                    </a:lnTo>
                    <a:cubicBezTo>
                      <a:pt x="34" y="1898"/>
                      <a:pt x="0" y="2098"/>
                      <a:pt x="200" y="2232"/>
                    </a:cubicBezTo>
                    <a:lnTo>
                      <a:pt x="3136" y="3900"/>
                    </a:lnTo>
                    <a:cubicBezTo>
                      <a:pt x="3262" y="3963"/>
                      <a:pt x="3395" y="3996"/>
                      <a:pt x="3529" y="3996"/>
                    </a:cubicBezTo>
                    <a:cubicBezTo>
                      <a:pt x="3679" y="3996"/>
                      <a:pt x="3829" y="3954"/>
                      <a:pt x="3970" y="3866"/>
                    </a:cubicBezTo>
                    <a:lnTo>
                      <a:pt x="6772" y="2265"/>
                    </a:lnTo>
                    <a:cubicBezTo>
                      <a:pt x="7039" y="2132"/>
                      <a:pt x="7039" y="1898"/>
                      <a:pt x="6838" y="1765"/>
                    </a:cubicBezTo>
                    <a:lnTo>
                      <a:pt x="3903" y="97"/>
                    </a:lnTo>
                    <a:cubicBezTo>
                      <a:pt x="3777" y="34"/>
                      <a:pt x="3644" y="1"/>
                      <a:pt x="3510" y="1"/>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6360573" y="2763180"/>
                <a:ext cx="193773" cy="108915"/>
              </a:xfrm>
              <a:custGeom>
                <a:rect b="b" l="l" r="r" t="t"/>
                <a:pathLst>
                  <a:path extrusionOk="0" h="3975" w="7072">
                    <a:moveTo>
                      <a:pt x="3531" y="0"/>
                    </a:moveTo>
                    <a:cubicBezTo>
                      <a:pt x="3377" y="0"/>
                      <a:pt x="3226" y="42"/>
                      <a:pt x="3102" y="130"/>
                    </a:cubicBezTo>
                    <a:lnTo>
                      <a:pt x="267" y="1731"/>
                    </a:lnTo>
                    <a:cubicBezTo>
                      <a:pt x="34" y="1864"/>
                      <a:pt x="0" y="2098"/>
                      <a:pt x="234" y="2231"/>
                    </a:cubicBezTo>
                    <a:lnTo>
                      <a:pt x="3136" y="3899"/>
                    </a:lnTo>
                    <a:cubicBezTo>
                      <a:pt x="3269" y="3949"/>
                      <a:pt x="3411" y="3974"/>
                      <a:pt x="3553" y="3974"/>
                    </a:cubicBezTo>
                    <a:cubicBezTo>
                      <a:pt x="3695" y="3974"/>
                      <a:pt x="3836" y="3949"/>
                      <a:pt x="3970" y="3899"/>
                    </a:cubicBezTo>
                    <a:lnTo>
                      <a:pt x="6772" y="2231"/>
                    </a:lnTo>
                    <a:cubicBezTo>
                      <a:pt x="7039" y="2098"/>
                      <a:pt x="7072" y="1864"/>
                      <a:pt x="6838" y="1764"/>
                    </a:cubicBezTo>
                    <a:lnTo>
                      <a:pt x="3936" y="97"/>
                    </a:lnTo>
                    <a:cubicBezTo>
                      <a:pt x="3810" y="34"/>
                      <a:pt x="3670" y="0"/>
                      <a:pt x="3531"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6504066" y="2845736"/>
                <a:ext cx="192869" cy="109436"/>
              </a:xfrm>
              <a:custGeom>
                <a:rect b="b" l="l" r="r" t="t"/>
                <a:pathLst>
                  <a:path extrusionOk="0" h="3994" w="7039">
                    <a:moveTo>
                      <a:pt x="3547" y="1"/>
                    </a:moveTo>
                    <a:cubicBezTo>
                      <a:pt x="3386" y="1"/>
                      <a:pt x="3234" y="44"/>
                      <a:pt x="3103" y="119"/>
                    </a:cubicBezTo>
                    <a:lnTo>
                      <a:pt x="267" y="1754"/>
                    </a:lnTo>
                    <a:cubicBezTo>
                      <a:pt x="34" y="1887"/>
                      <a:pt x="0" y="2087"/>
                      <a:pt x="234" y="2221"/>
                    </a:cubicBezTo>
                    <a:lnTo>
                      <a:pt x="3136" y="3922"/>
                    </a:lnTo>
                    <a:cubicBezTo>
                      <a:pt x="3260" y="3968"/>
                      <a:pt x="3391" y="3993"/>
                      <a:pt x="3522" y="3993"/>
                    </a:cubicBezTo>
                    <a:cubicBezTo>
                      <a:pt x="3674" y="3993"/>
                      <a:pt x="3827" y="3960"/>
                      <a:pt x="3970" y="3888"/>
                    </a:cubicBezTo>
                    <a:lnTo>
                      <a:pt x="6772" y="2254"/>
                    </a:lnTo>
                    <a:cubicBezTo>
                      <a:pt x="7039" y="2120"/>
                      <a:pt x="7039" y="1887"/>
                      <a:pt x="6839" y="1787"/>
                    </a:cubicBezTo>
                    <a:lnTo>
                      <a:pt x="3936" y="86"/>
                    </a:lnTo>
                    <a:cubicBezTo>
                      <a:pt x="3805" y="27"/>
                      <a:pt x="3673" y="1"/>
                      <a:pt x="3547" y="1"/>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6647560" y="2928594"/>
                <a:ext cx="193800" cy="109518"/>
              </a:xfrm>
              <a:custGeom>
                <a:rect b="b" l="l" r="r" t="t"/>
                <a:pathLst>
                  <a:path extrusionOk="0" h="3997" w="7073">
                    <a:moveTo>
                      <a:pt x="3531" y="1"/>
                    </a:moveTo>
                    <a:cubicBezTo>
                      <a:pt x="3377" y="1"/>
                      <a:pt x="3226" y="43"/>
                      <a:pt x="3103" y="131"/>
                    </a:cubicBezTo>
                    <a:lnTo>
                      <a:pt x="267" y="1732"/>
                    </a:lnTo>
                    <a:cubicBezTo>
                      <a:pt x="34" y="1898"/>
                      <a:pt x="0" y="2099"/>
                      <a:pt x="234" y="2232"/>
                    </a:cubicBezTo>
                    <a:lnTo>
                      <a:pt x="3136" y="3900"/>
                    </a:lnTo>
                    <a:cubicBezTo>
                      <a:pt x="3262" y="3963"/>
                      <a:pt x="3395" y="3996"/>
                      <a:pt x="3529" y="3996"/>
                    </a:cubicBezTo>
                    <a:cubicBezTo>
                      <a:pt x="3679" y="3996"/>
                      <a:pt x="3829" y="3955"/>
                      <a:pt x="3970" y="3867"/>
                    </a:cubicBezTo>
                    <a:lnTo>
                      <a:pt x="6772" y="2265"/>
                    </a:lnTo>
                    <a:cubicBezTo>
                      <a:pt x="7039" y="2132"/>
                      <a:pt x="7072" y="1898"/>
                      <a:pt x="6839" y="1765"/>
                    </a:cubicBezTo>
                    <a:lnTo>
                      <a:pt x="3937" y="97"/>
                    </a:lnTo>
                    <a:cubicBezTo>
                      <a:pt x="3811" y="34"/>
                      <a:pt x="3670" y="1"/>
                      <a:pt x="3531" y="1"/>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6791054" y="3011561"/>
                <a:ext cx="193800" cy="109408"/>
              </a:xfrm>
              <a:custGeom>
                <a:rect b="b" l="l" r="r" t="t"/>
                <a:pathLst>
                  <a:path extrusionOk="0" h="3993" w="7073">
                    <a:moveTo>
                      <a:pt x="3539" y="0"/>
                    </a:moveTo>
                    <a:cubicBezTo>
                      <a:pt x="3382" y="0"/>
                      <a:pt x="3228" y="33"/>
                      <a:pt x="3103" y="105"/>
                    </a:cubicBezTo>
                    <a:lnTo>
                      <a:pt x="301" y="1739"/>
                    </a:lnTo>
                    <a:cubicBezTo>
                      <a:pt x="34" y="1873"/>
                      <a:pt x="0" y="2106"/>
                      <a:pt x="234" y="2206"/>
                    </a:cubicBezTo>
                    <a:lnTo>
                      <a:pt x="3136" y="3907"/>
                    </a:lnTo>
                    <a:cubicBezTo>
                      <a:pt x="3253" y="3966"/>
                      <a:pt x="3383" y="3992"/>
                      <a:pt x="3511" y="3992"/>
                    </a:cubicBezTo>
                    <a:cubicBezTo>
                      <a:pt x="3676" y="3992"/>
                      <a:pt x="3839" y="3949"/>
                      <a:pt x="3970" y="3874"/>
                    </a:cubicBezTo>
                    <a:lnTo>
                      <a:pt x="6772" y="2273"/>
                    </a:lnTo>
                    <a:cubicBezTo>
                      <a:pt x="7039" y="2106"/>
                      <a:pt x="7072" y="1906"/>
                      <a:pt x="6839" y="1773"/>
                    </a:cubicBezTo>
                    <a:lnTo>
                      <a:pt x="3937" y="71"/>
                    </a:lnTo>
                    <a:cubicBezTo>
                      <a:pt x="3813" y="25"/>
                      <a:pt x="3675" y="0"/>
                      <a:pt x="3539"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6934548" y="3094337"/>
                <a:ext cx="192869" cy="109792"/>
              </a:xfrm>
              <a:custGeom>
                <a:rect b="b" l="l" r="r" t="t"/>
                <a:pathLst>
                  <a:path extrusionOk="0" h="4007" w="7039">
                    <a:moveTo>
                      <a:pt x="3547" y="1"/>
                    </a:moveTo>
                    <a:cubicBezTo>
                      <a:pt x="3386" y="1"/>
                      <a:pt x="3234" y="44"/>
                      <a:pt x="3103" y="119"/>
                    </a:cubicBezTo>
                    <a:lnTo>
                      <a:pt x="267" y="1754"/>
                    </a:lnTo>
                    <a:cubicBezTo>
                      <a:pt x="34" y="1887"/>
                      <a:pt x="1" y="2087"/>
                      <a:pt x="234" y="2221"/>
                    </a:cubicBezTo>
                    <a:lnTo>
                      <a:pt x="3136" y="3922"/>
                    </a:lnTo>
                    <a:cubicBezTo>
                      <a:pt x="3253" y="3980"/>
                      <a:pt x="3377" y="4007"/>
                      <a:pt x="3501" y="4007"/>
                    </a:cubicBezTo>
                    <a:cubicBezTo>
                      <a:pt x="3660" y="4007"/>
                      <a:pt x="3820" y="3963"/>
                      <a:pt x="3970" y="3889"/>
                    </a:cubicBezTo>
                    <a:lnTo>
                      <a:pt x="6772" y="2254"/>
                    </a:lnTo>
                    <a:cubicBezTo>
                      <a:pt x="7039" y="2121"/>
                      <a:pt x="7039" y="1887"/>
                      <a:pt x="6839" y="1787"/>
                    </a:cubicBezTo>
                    <a:lnTo>
                      <a:pt x="3937" y="86"/>
                    </a:lnTo>
                    <a:cubicBezTo>
                      <a:pt x="3805" y="27"/>
                      <a:pt x="3673" y="1"/>
                      <a:pt x="3547" y="1"/>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7078946" y="3177523"/>
                <a:ext cx="192896" cy="109408"/>
              </a:xfrm>
              <a:custGeom>
                <a:rect b="b" l="l" r="r" t="t"/>
                <a:pathLst>
                  <a:path extrusionOk="0" h="3993" w="7040">
                    <a:moveTo>
                      <a:pt x="3539" y="0"/>
                    </a:moveTo>
                    <a:cubicBezTo>
                      <a:pt x="3380" y="0"/>
                      <a:pt x="3220" y="44"/>
                      <a:pt x="3070" y="119"/>
                    </a:cubicBezTo>
                    <a:lnTo>
                      <a:pt x="268" y="1753"/>
                    </a:lnTo>
                    <a:cubicBezTo>
                      <a:pt x="1" y="1887"/>
                      <a:pt x="1" y="2087"/>
                      <a:pt x="201" y="2220"/>
                    </a:cubicBezTo>
                    <a:lnTo>
                      <a:pt x="3103" y="3921"/>
                    </a:lnTo>
                    <a:cubicBezTo>
                      <a:pt x="3227" y="3968"/>
                      <a:pt x="3365" y="3993"/>
                      <a:pt x="3501" y="3993"/>
                    </a:cubicBezTo>
                    <a:cubicBezTo>
                      <a:pt x="3658" y="3993"/>
                      <a:pt x="3812" y="3960"/>
                      <a:pt x="3937" y="3888"/>
                    </a:cubicBezTo>
                    <a:lnTo>
                      <a:pt x="6772" y="2254"/>
                    </a:lnTo>
                    <a:cubicBezTo>
                      <a:pt x="7006" y="2120"/>
                      <a:pt x="7039" y="1887"/>
                      <a:pt x="6806" y="1787"/>
                    </a:cubicBezTo>
                    <a:lnTo>
                      <a:pt x="3904" y="85"/>
                    </a:lnTo>
                    <a:cubicBezTo>
                      <a:pt x="3787" y="27"/>
                      <a:pt x="3663" y="0"/>
                      <a:pt x="3539"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7222467" y="3260682"/>
                <a:ext cx="192869" cy="108888"/>
              </a:xfrm>
              <a:custGeom>
                <a:rect b="b" l="l" r="r" t="t"/>
                <a:pathLst>
                  <a:path extrusionOk="0" h="3974" w="7039">
                    <a:moveTo>
                      <a:pt x="3538" y="1"/>
                    </a:moveTo>
                    <a:cubicBezTo>
                      <a:pt x="3379" y="1"/>
                      <a:pt x="3219" y="44"/>
                      <a:pt x="3069" y="119"/>
                    </a:cubicBezTo>
                    <a:lnTo>
                      <a:pt x="267" y="1754"/>
                    </a:lnTo>
                    <a:cubicBezTo>
                      <a:pt x="33" y="1887"/>
                      <a:pt x="0" y="2087"/>
                      <a:pt x="200" y="2221"/>
                    </a:cubicBezTo>
                    <a:lnTo>
                      <a:pt x="3136" y="3889"/>
                    </a:lnTo>
                    <a:cubicBezTo>
                      <a:pt x="3253" y="3947"/>
                      <a:pt x="3376" y="3974"/>
                      <a:pt x="3500" y="3974"/>
                    </a:cubicBezTo>
                    <a:cubicBezTo>
                      <a:pt x="3659" y="3974"/>
                      <a:pt x="3820" y="3930"/>
                      <a:pt x="3970" y="3855"/>
                    </a:cubicBezTo>
                    <a:lnTo>
                      <a:pt x="6772" y="2254"/>
                    </a:lnTo>
                    <a:cubicBezTo>
                      <a:pt x="7005" y="2087"/>
                      <a:pt x="7038" y="1887"/>
                      <a:pt x="6838" y="1754"/>
                    </a:cubicBezTo>
                    <a:lnTo>
                      <a:pt x="3903" y="86"/>
                    </a:lnTo>
                    <a:cubicBezTo>
                      <a:pt x="3786" y="27"/>
                      <a:pt x="3662" y="1"/>
                      <a:pt x="3538" y="1"/>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5931900" y="2678843"/>
                <a:ext cx="192896" cy="109436"/>
              </a:xfrm>
              <a:custGeom>
                <a:rect b="b" l="l" r="r" t="t"/>
                <a:pathLst>
                  <a:path extrusionOk="0" h="3994" w="7040">
                    <a:moveTo>
                      <a:pt x="3526" y="1"/>
                    </a:moveTo>
                    <a:cubicBezTo>
                      <a:pt x="3372" y="1"/>
                      <a:pt x="3228" y="34"/>
                      <a:pt x="3103" y="106"/>
                    </a:cubicBezTo>
                    <a:lnTo>
                      <a:pt x="268" y="1740"/>
                    </a:lnTo>
                    <a:cubicBezTo>
                      <a:pt x="34" y="1874"/>
                      <a:pt x="1" y="2107"/>
                      <a:pt x="234" y="2207"/>
                    </a:cubicBezTo>
                    <a:lnTo>
                      <a:pt x="3136" y="3908"/>
                    </a:lnTo>
                    <a:cubicBezTo>
                      <a:pt x="3253" y="3967"/>
                      <a:pt x="3377" y="3993"/>
                      <a:pt x="3501" y="3993"/>
                    </a:cubicBezTo>
                    <a:cubicBezTo>
                      <a:pt x="3660" y="3993"/>
                      <a:pt x="3820" y="3950"/>
                      <a:pt x="3970" y="3875"/>
                    </a:cubicBezTo>
                    <a:lnTo>
                      <a:pt x="6772" y="2241"/>
                    </a:lnTo>
                    <a:cubicBezTo>
                      <a:pt x="7039" y="2107"/>
                      <a:pt x="7039" y="1907"/>
                      <a:pt x="6839" y="1774"/>
                    </a:cubicBezTo>
                    <a:lnTo>
                      <a:pt x="3937" y="72"/>
                    </a:lnTo>
                    <a:cubicBezTo>
                      <a:pt x="3798" y="26"/>
                      <a:pt x="3658" y="1"/>
                      <a:pt x="3526" y="1"/>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6075393" y="2761646"/>
                <a:ext cx="193800" cy="109436"/>
              </a:xfrm>
              <a:custGeom>
                <a:rect b="b" l="l" r="r" t="t"/>
                <a:pathLst>
                  <a:path extrusionOk="0" h="3994" w="7073">
                    <a:moveTo>
                      <a:pt x="3562" y="1"/>
                    </a:moveTo>
                    <a:cubicBezTo>
                      <a:pt x="3397" y="1"/>
                      <a:pt x="3234" y="44"/>
                      <a:pt x="3103" y="119"/>
                    </a:cubicBezTo>
                    <a:lnTo>
                      <a:pt x="268" y="1754"/>
                    </a:lnTo>
                    <a:cubicBezTo>
                      <a:pt x="34" y="1887"/>
                      <a:pt x="1" y="2087"/>
                      <a:pt x="234" y="2221"/>
                    </a:cubicBezTo>
                    <a:lnTo>
                      <a:pt x="3136" y="3922"/>
                    </a:lnTo>
                    <a:cubicBezTo>
                      <a:pt x="3260" y="3968"/>
                      <a:pt x="3391" y="3993"/>
                      <a:pt x="3523" y="3993"/>
                    </a:cubicBezTo>
                    <a:cubicBezTo>
                      <a:pt x="3675" y="3993"/>
                      <a:pt x="3827" y="3960"/>
                      <a:pt x="3970" y="3889"/>
                    </a:cubicBezTo>
                    <a:lnTo>
                      <a:pt x="6772" y="2254"/>
                    </a:lnTo>
                    <a:cubicBezTo>
                      <a:pt x="7039" y="2121"/>
                      <a:pt x="7073" y="1887"/>
                      <a:pt x="6839" y="1787"/>
                    </a:cubicBezTo>
                    <a:lnTo>
                      <a:pt x="3937" y="86"/>
                    </a:lnTo>
                    <a:cubicBezTo>
                      <a:pt x="3820" y="27"/>
                      <a:pt x="3690" y="1"/>
                      <a:pt x="3562" y="1"/>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6218887" y="2844531"/>
                <a:ext cx="193800" cy="109162"/>
              </a:xfrm>
              <a:custGeom>
                <a:rect b="b" l="l" r="r" t="t"/>
                <a:pathLst>
                  <a:path extrusionOk="0" h="3984" w="7073">
                    <a:moveTo>
                      <a:pt x="3532" y="0"/>
                    </a:moveTo>
                    <a:cubicBezTo>
                      <a:pt x="3378" y="0"/>
                      <a:pt x="3226" y="42"/>
                      <a:pt x="3103" y="130"/>
                    </a:cubicBezTo>
                    <a:lnTo>
                      <a:pt x="301" y="1731"/>
                    </a:lnTo>
                    <a:cubicBezTo>
                      <a:pt x="34" y="1898"/>
                      <a:pt x="1" y="2098"/>
                      <a:pt x="234" y="2231"/>
                    </a:cubicBezTo>
                    <a:lnTo>
                      <a:pt x="3136" y="3899"/>
                    </a:lnTo>
                    <a:cubicBezTo>
                      <a:pt x="3253" y="3958"/>
                      <a:pt x="3383" y="3984"/>
                      <a:pt x="3512" y="3984"/>
                    </a:cubicBezTo>
                    <a:cubicBezTo>
                      <a:pt x="3677" y="3984"/>
                      <a:pt x="3839" y="3941"/>
                      <a:pt x="3970" y="3866"/>
                    </a:cubicBezTo>
                    <a:lnTo>
                      <a:pt x="6772" y="2231"/>
                    </a:lnTo>
                    <a:cubicBezTo>
                      <a:pt x="7039" y="2098"/>
                      <a:pt x="7073" y="1864"/>
                      <a:pt x="6839" y="1764"/>
                    </a:cubicBezTo>
                    <a:lnTo>
                      <a:pt x="3937" y="96"/>
                    </a:lnTo>
                    <a:cubicBezTo>
                      <a:pt x="3811" y="33"/>
                      <a:pt x="3670" y="0"/>
                      <a:pt x="3532"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6362381" y="2927471"/>
                <a:ext cx="193800" cy="109408"/>
              </a:xfrm>
              <a:custGeom>
                <a:rect b="b" l="l" r="r" t="t"/>
                <a:pathLst>
                  <a:path extrusionOk="0" h="3993" w="7073">
                    <a:moveTo>
                      <a:pt x="3539" y="0"/>
                    </a:moveTo>
                    <a:cubicBezTo>
                      <a:pt x="3382" y="0"/>
                      <a:pt x="3228" y="33"/>
                      <a:pt x="3103" y="105"/>
                    </a:cubicBezTo>
                    <a:lnTo>
                      <a:pt x="301" y="1739"/>
                    </a:lnTo>
                    <a:cubicBezTo>
                      <a:pt x="34" y="1873"/>
                      <a:pt x="1" y="2106"/>
                      <a:pt x="234" y="2206"/>
                    </a:cubicBezTo>
                    <a:lnTo>
                      <a:pt x="3137" y="3908"/>
                    </a:lnTo>
                    <a:cubicBezTo>
                      <a:pt x="3254" y="3966"/>
                      <a:pt x="3383" y="3992"/>
                      <a:pt x="3512" y="3992"/>
                    </a:cubicBezTo>
                    <a:cubicBezTo>
                      <a:pt x="3677" y="3992"/>
                      <a:pt x="3839" y="3949"/>
                      <a:pt x="3970" y="3874"/>
                    </a:cubicBezTo>
                    <a:lnTo>
                      <a:pt x="6806" y="2240"/>
                    </a:lnTo>
                    <a:cubicBezTo>
                      <a:pt x="7039" y="2106"/>
                      <a:pt x="7073" y="1906"/>
                      <a:pt x="6839" y="1773"/>
                    </a:cubicBezTo>
                    <a:lnTo>
                      <a:pt x="3937" y="71"/>
                    </a:lnTo>
                    <a:cubicBezTo>
                      <a:pt x="3813" y="25"/>
                      <a:pt x="3675" y="0"/>
                      <a:pt x="3539"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6506806" y="3010876"/>
                <a:ext cx="192869" cy="109490"/>
              </a:xfrm>
              <a:custGeom>
                <a:rect b="b" l="l" r="r" t="t"/>
                <a:pathLst>
                  <a:path extrusionOk="0" h="3996" w="7039">
                    <a:moveTo>
                      <a:pt x="3510" y="0"/>
                    </a:moveTo>
                    <a:cubicBezTo>
                      <a:pt x="3360" y="0"/>
                      <a:pt x="3210" y="42"/>
                      <a:pt x="3069" y="130"/>
                    </a:cubicBezTo>
                    <a:lnTo>
                      <a:pt x="267" y="1731"/>
                    </a:lnTo>
                    <a:cubicBezTo>
                      <a:pt x="0" y="1898"/>
                      <a:pt x="0" y="2098"/>
                      <a:pt x="201" y="2231"/>
                    </a:cubicBezTo>
                    <a:lnTo>
                      <a:pt x="3103" y="3899"/>
                    </a:lnTo>
                    <a:cubicBezTo>
                      <a:pt x="3229" y="3962"/>
                      <a:pt x="3369" y="3995"/>
                      <a:pt x="3508" y="3995"/>
                    </a:cubicBezTo>
                    <a:cubicBezTo>
                      <a:pt x="3662" y="3995"/>
                      <a:pt x="3813" y="3954"/>
                      <a:pt x="3937" y="3866"/>
                    </a:cubicBezTo>
                    <a:lnTo>
                      <a:pt x="6772" y="2265"/>
                    </a:lnTo>
                    <a:cubicBezTo>
                      <a:pt x="7005" y="2131"/>
                      <a:pt x="7039" y="1898"/>
                      <a:pt x="6805" y="1764"/>
                    </a:cubicBezTo>
                    <a:lnTo>
                      <a:pt x="3903" y="96"/>
                    </a:lnTo>
                    <a:cubicBezTo>
                      <a:pt x="3777" y="33"/>
                      <a:pt x="3644" y="0"/>
                      <a:pt x="3510"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6650300" y="3093816"/>
                <a:ext cx="192869" cy="109408"/>
              </a:xfrm>
              <a:custGeom>
                <a:rect b="b" l="l" r="r" t="t"/>
                <a:pathLst>
                  <a:path extrusionOk="0" h="3993" w="7039">
                    <a:moveTo>
                      <a:pt x="3517" y="0"/>
                    </a:moveTo>
                    <a:cubicBezTo>
                      <a:pt x="3365" y="0"/>
                      <a:pt x="3212" y="33"/>
                      <a:pt x="3069" y="105"/>
                    </a:cubicBezTo>
                    <a:lnTo>
                      <a:pt x="267" y="1739"/>
                    </a:lnTo>
                    <a:cubicBezTo>
                      <a:pt x="34" y="1873"/>
                      <a:pt x="0" y="2106"/>
                      <a:pt x="201" y="2206"/>
                    </a:cubicBezTo>
                    <a:lnTo>
                      <a:pt x="3136" y="3908"/>
                    </a:lnTo>
                    <a:cubicBezTo>
                      <a:pt x="3253" y="3966"/>
                      <a:pt x="3376" y="3993"/>
                      <a:pt x="3501" y="3993"/>
                    </a:cubicBezTo>
                    <a:cubicBezTo>
                      <a:pt x="3660" y="3993"/>
                      <a:pt x="3820" y="3949"/>
                      <a:pt x="3970" y="3874"/>
                    </a:cubicBezTo>
                    <a:lnTo>
                      <a:pt x="6772" y="2240"/>
                    </a:lnTo>
                    <a:cubicBezTo>
                      <a:pt x="7005" y="2106"/>
                      <a:pt x="7039" y="1906"/>
                      <a:pt x="6839" y="1773"/>
                    </a:cubicBezTo>
                    <a:lnTo>
                      <a:pt x="3903" y="71"/>
                    </a:lnTo>
                    <a:cubicBezTo>
                      <a:pt x="3779" y="25"/>
                      <a:pt x="3648" y="0"/>
                      <a:pt x="3517"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6793794" y="3176290"/>
                <a:ext cx="192869" cy="109189"/>
              </a:xfrm>
              <a:custGeom>
                <a:rect b="b" l="l" r="r" t="t"/>
                <a:pathLst>
                  <a:path extrusionOk="0" h="3985" w="7039">
                    <a:moveTo>
                      <a:pt x="3510" y="1"/>
                    </a:moveTo>
                    <a:cubicBezTo>
                      <a:pt x="3360" y="1"/>
                      <a:pt x="3210" y="42"/>
                      <a:pt x="3069" y="130"/>
                    </a:cubicBezTo>
                    <a:lnTo>
                      <a:pt x="267" y="1731"/>
                    </a:lnTo>
                    <a:cubicBezTo>
                      <a:pt x="1" y="1865"/>
                      <a:pt x="1" y="2098"/>
                      <a:pt x="201" y="2232"/>
                    </a:cubicBezTo>
                    <a:lnTo>
                      <a:pt x="3136" y="3900"/>
                    </a:lnTo>
                    <a:cubicBezTo>
                      <a:pt x="3253" y="3958"/>
                      <a:pt x="3377" y="3985"/>
                      <a:pt x="3501" y="3985"/>
                    </a:cubicBezTo>
                    <a:cubicBezTo>
                      <a:pt x="3660" y="3985"/>
                      <a:pt x="3820" y="3941"/>
                      <a:pt x="3970" y="3866"/>
                    </a:cubicBezTo>
                    <a:lnTo>
                      <a:pt x="6772" y="2265"/>
                    </a:lnTo>
                    <a:cubicBezTo>
                      <a:pt x="7006" y="2098"/>
                      <a:pt x="7039" y="1898"/>
                      <a:pt x="6839" y="1765"/>
                    </a:cubicBezTo>
                    <a:lnTo>
                      <a:pt x="3903" y="97"/>
                    </a:lnTo>
                    <a:cubicBezTo>
                      <a:pt x="3777" y="34"/>
                      <a:pt x="3644" y="1"/>
                      <a:pt x="3510" y="1"/>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6937288" y="3258874"/>
                <a:ext cx="192869" cy="109792"/>
              </a:xfrm>
              <a:custGeom>
                <a:rect b="b" l="l" r="r" t="t"/>
                <a:pathLst>
                  <a:path extrusionOk="0" h="4007" w="7039">
                    <a:moveTo>
                      <a:pt x="3539" y="0"/>
                    </a:moveTo>
                    <a:cubicBezTo>
                      <a:pt x="3380" y="0"/>
                      <a:pt x="3219" y="44"/>
                      <a:pt x="3069" y="119"/>
                    </a:cubicBezTo>
                    <a:lnTo>
                      <a:pt x="267" y="1753"/>
                    </a:lnTo>
                    <a:cubicBezTo>
                      <a:pt x="34" y="1886"/>
                      <a:pt x="1" y="2120"/>
                      <a:pt x="201" y="2220"/>
                    </a:cubicBezTo>
                    <a:lnTo>
                      <a:pt x="3136" y="3921"/>
                    </a:lnTo>
                    <a:cubicBezTo>
                      <a:pt x="3253" y="3980"/>
                      <a:pt x="3377" y="4006"/>
                      <a:pt x="3501" y="4006"/>
                    </a:cubicBezTo>
                    <a:cubicBezTo>
                      <a:pt x="3660" y="4006"/>
                      <a:pt x="3820" y="3963"/>
                      <a:pt x="3970" y="3888"/>
                    </a:cubicBezTo>
                    <a:lnTo>
                      <a:pt x="6772" y="2253"/>
                    </a:lnTo>
                    <a:cubicBezTo>
                      <a:pt x="7006" y="2120"/>
                      <a:pt x="7039" y="1920"/>
                      <a:pt x="6839" y="1786"/>
                    </a:cubicBezTo>
                    <a:lnTo>
                      <a:pt x="3903" y="85"/>
                    </a:lnTo>
                    <a:cubicBezTo>
                      <a:pt x="3786" y="27"/>
                      <a:pt x="3663" y="0"/>
                      <a:pt x="3539"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7080782" y="3342033"/>
                <a:ext cx="192896" cy="109436"/>
              </a:xfrm>
              <a:custGeom>
                <a:rect b="b" l="l" r="r" t="t"/>
                <a:pathLst>
                  <a:path extrusionOk="0" h="3994" w="7040">
                    <a:moveTo>
                      <a:pt x="3539" y="1"/>
                    </a:moveTo>
                    <a:cubicBezTo>
                      <a:pt x="3380" y="1"/>
                      <a:pt x="3219" y="44"/>
                      <a:pt x="3070" y="119"/>
                    </a:cubicBezTo>
                    <a:lnTo>
                      <a:pt x="268" y="1754"/>
                    </a:lnTo>
                    <a:cubicBezTo>
                      <a:pt x="34" y="1887"/>
                      <a:pt x="1" y="2087"/>
                      <a:pt x="201" y="2221"/>
                    </a:cubicBezTo>
                    <a:lnTo>
                      <a:pt x="3136" y="3922"/>
                    </a:lnTo>
                    <a:cubicBezTo>
                      <a:pt x="3260" y="3968"/>
                      <a:pt x="3391" y="3993"/>
                      <a:pt x="3523" y="3993"/>
                    </a:cubicBezTo>
                    <a:cubicBezTo>
                      <a:pt x="3675" y="3993"/>
                      <a:pt x="3827" y="3960"/>
                      <a:pt x="3970" y="3888"/>
                    </a:cubicBezTo>
                    <a:lnTo>
                      <a:pt x="6772" y="2254"/>
                    </a:lnTo>
                    <a:cubicBezTo>
                      <a:pt x="7006" y="2120"/>
                      <a:pt x="7039" y="1887"/>
                      <a:pt x="6839" y="1787"/>
                    </a:cubicBezTo>
                    <a:lnTo>
                      <a:pt x="3903" y="86"/>
                    </a:lnTo>
                    <a:cubicBezTo>
                      <a:pt x="3786" y="27"/>
                      <a:pt x="3663" y="1"/>
                      <a:pt x="3539" y="1"/>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5790242" y="2760440"/>
                <a:ext cx="193800" cy="109490"/>
              </a:xfrm>
              <a:custGeom>
                <a:rect b="b" l="l" r="r" t="t"/>
                <a:pathLst>
                  <a:path extrusionOk="0" h="3996" w="7073">
                    <a:moveTo>
                      <a:pt x="3532" y="0"/>
                    </a:moveTo>
                    <a:cubicBezTo>
                      <a:pt x="3377" y="0"/>
                      <a:pt x="3226" y="42"/>
                      <a:pt x="3103" y="130"/>
                    </a:cubicBezTo>
                    <a:lnTo>
                      <a:pt x="301" y="1731"/>
                    </a:lnTo>
                    <a:cubicBezTo>
                      <a:pt x="34" y="1898"/>
                      <a:pt x="0" y="2098"/>
                      <a:pt x="234" y="2231"/>
                    </a:cubicBezTo>
                    <a:lnTo>
                      <a:pt x="3136" y="3899"/>
                    </a:lnTo>
                    <a:cubicBezTo>
                      <a:pt x="3262" y="3962"/>
                      <a:pt x="3403" y="3995"/>
                      <a:pt x="3541" y="3995"/>
                    </a:cubicBezTo>
                    <a:cubicBezTo>
                      <a:pt x="3696" y="3995"/>
                      <a:pt x="3847" y="3954"/>
                      <a:pt x="3970" y="3866"/>
                    </a:cubicBezTo>
                    <a:lnTo>
                      <a:pt x="6805" y="2265"/>
                    </a:lnTo>
                    <a:cubicBezTo>
                      <a:pt x="7039" y="2131"/>
                      <a:pt x="7072" y="1898"/>
                      <a:pt x="6839" y="1764"/>
                    </a:cubicBezTo>
                    <a:lnTo>
                      <a:pt x="3937" y="96"/>
                    </a:lnTo>
                    <a:cubicBezTo>
                      <a:pt x="3811" y="33"/>
                      <a:pt x="3670" y="0"/>
                      <a:pt x="3532"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5934640" y="2843380"/>
                <a:ext cx="192896" cy="109408"/>
              </a:xfrm>
              <a:custGeom>
                <a:rect b="b" l="l" r="r" t="t"/>
                <a:pathLst>
                  <a:path extrusionOk="0" h="3993" w="7040">
                    <a:moveTo>
                      <a:pt x="3517" y="0"/>
                    </a:moveTo>
                    <a:cubicBezTo>
                      <a:pt x="3365" y="0"/>
                      <a:pt x="3213" y="33"/>
                      <a:pt x="3070" y="105"/>
                    </a:cubicBezTo>
                    <a:lnTo>
                      <a:pt x="268" y="1739"/>
                    </a:lnTo>
                    <a:cubicBezTo>
                      <a:pt x="1" y="1873"/>
                      <a:pt x="1" y="2106"/>
                      <a:pt x="201" y="2206"/>
                    </a:cubicBezTo>
                    <a:lnTo>
                      <a:pt x="3103" y="3908"/>
                    </a:lnTo>
                    <a:cubicBezTo>
                      <a:pt x="3220" y="3966"/>
                      <a:pt x="3350" y="3993"/>
                      <a:pt x="3478" y="3993"/>
                    </a:cubicBezTo>
                    <a:cubicBezTo>
                      <a:pt x="3643" y="3993"/>
                      <a:pt x="3806" y="3949"/>
                      <a:pt x="3937" y="3874"/>
                    </a:cubicBezTo>
                    <a:lnTo>
                      <a:pt x="6772" y="2240"/>
                    </a:lnTo>
                    <a:cubicBezTo>
                      <a:pt x="7006" y="2106"/>
                      <a:pt x="7039" y="1906"/>
                      <a:pt x="6806" y="1773"/>
                    </a:cubicBezTo>
                    <a:lnTo>
                      <a:pt x="3904" y="72"/>
                    </a:lnTo>
                    <a:cubicBezTo>
                      <a:pt x="3780" y="25"/>
                      <a:pt x="3649" y="0"/>
                      <a:pt x="3517"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6078133" y="2926183"/>
                <a:ext cx="192896" cy="109408"/>
              </a:xfrm>
              <a:custGeom>
                <a:rect b="b" l="l" r="r" t="t"/>
                <a:pathLst>
                  <a:path extrusionOk="0" h="3993" w="7040">
                    <a:moveTo>
                      <a:pt x="3539" y="0"/>
                    </a:moveTo>
                    <a:cubicBezTo>
                      <a:pt x="3380" y="0"/>
                      <a:pt x="3220" y="44"/>
                      <a:pt x="3070" y="118"/>
                    </a:cubicBezTo>
                    <a:lnTo>
                      <a:pt x="268" y="1753"/>
                    </a:lnTo>
                    <a:cubicBezTo>
                      <a:pt x="34" y="1886"/>
                      <a:pt x="1" y="2087"/>
                      <a:pt x="201" y="2220"/>
                    </a:cubicBezTo>
                    <a:lnTo>
                      <a:pt x="3136" y="3921"/>
                    </a:lnTo>
                    <a:cubicBezTo>
                      <a:pt x="3260" y="3968"/>
                      <a:pt x="3391" y="3993"/>
                      <a:pt x="3523" y="3993"/>
                    </a:cubicBezTo>
                    <a:cubicBezTo>
                      <a:pt x="3675" y="3993"/>
                      <a:pt x="3827" y="3959"/>
                      <a:pt x="3970" y="3888"/>
                    </a:cubicBezTo>
                    <a:lnTo>
                      <a:pt x="6772" y="2253"/>
                    </a:lnTo>
                    <a:cubicBezTo>
                      <a:pt x="7006" y="2120"/>
                      <a:pt x="7039" y="1886"/>
                      <a:pt x="6839" y="1786"/>
                    </a:cubicBezTo>
                    <a:lnTo>
                      <a:pt x="3904" y="85"/>
                    </a:lnTo>
                    <a:cubicBezTo>
                      <a:pt x="3787" y="27"/>
                      <a:pt x="3663" y="0"/>
                      <a:pt x="3539"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6221627" y="3009040"/>
                <a:ext cx="192896" cy="109627"/>
              </a:xfrm>
              <a:custGeom>
                <a:rect b="b" l="l" r="r" t="t"/>
                <a:pathLst>
                  <a:path extrusionOk="0" h="4001" w="7040">
                    <a:moveTo>
                      <a:pt x="3510" y="0"/>
                    </a:moveTo>
                    <a:cubicBezTo>
                      <a:pt x="3361" y="0"/>
                      <a:pt x="3211" y="42"/>
                      <a:pt x="3070" y="130"/>
                    </a:cubicBezTo>
                    <a:lnTo>
                      <a:pt x="268" y="1731"/>
                    </a:lnTo>
                    <a:cubicBezTo>
                      <a:pt x="1" y="1898"/>
                      <a:pt x="1" y="2098"/>
                      <a:pt x="201" y="2231"/>
                    </a:cubicBezTo>
                    <a:lnTo>
                      <a:pt x="3137" y="3933"/>
                    </a:lnTo>
                    <a:cubicBezTo>
                      <a:pt x="3253" y="3976"/>
                      <a:pt x="3376" y="4001"/>
                      <a:pt x="3499" y="4001"/>
                    </a:cubicBezTo>
                    <a:cubicBezTo>
                      <a:pt x="3659" y="4001"/>
                      <a:pt x="3820" y="3960"/>
                      <a:pt x="3970" y="3866"/>
                    </a:cubicBezTo>
                    <a:lnTo>
                      <a:pt x="6772" y="2265"/>
                    </a:lnTo>
                    <a:cubicBezTo>
                      <a:pt x="7006" y="2131"/>
                      <a:pt x="7039" y="1898"/>
                      <a:pt x="6839" y="1764"/>
                    </a:cubicBezTo>
                    <a:lnTo>
                      <a:pt x="3904" y="97"/>
                    </a:lnTo>
                    <a:cubicBezTo>
                      <a:pt x="3778" y="34"/>
                      <a:pt x="3644" y="0"/>
                      <a:pt x="3510"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6365148" y="3092528"/>
                <a:ext cx="192869" cy="109271"/>
              </a:xfrm>
              <a:custGeom>
                <a:rect b="b" l="l" r="r" t="t"/>
                <a:pathLst>
                  <a:path extrusionOk="0" h="3988" w="7039">
                    <a:moveTo>
                      <a:pt x="3538" y="0"/>
                    </a:moveTo>
                    <a:cubicBezTo>
                      <a:pt x="3379" y="0"/>
                      <a:pt x="3219" y="44"/>
                      <a:pt x="3069" y="118"/>
                    </a:cubicBezTo>
                    <a:lnTo>
                      <a:pt x="267" y="1753"/>
                    </a:lnTo>
                    <a:cubicBezTo>
                      <a:pt x="33" y="1886"/>
                      <a:pt x="0" y="2087"/>
                      <a:pt x="200" y="2220"/>
                    </a:cubicBezTo>
                    <a:lnTo>
                      <a:pt x="3136" y="3888"/>
                    </a:lnTo>
                    <a:cubicBezTo>
                      <a:pt x="3269" y="3955"/>
                      <a:pt x="3411" y="3988"/>
                      <a:pt x="3553" y="3988"/>
                    </a:cubicBezTo>
                    <a:cubicBezTo>
                      <a:pt x="3694" y="3988"/>
                      <a:pt x="3836" y="3955"/>
                      <a:pt x="3970" y="3888"/>
                    </a:cubicBezTo>
                    <a:lnTo>
                      <a:pt x="6772" y="2253"/>
                    </a:lnTo>
                    <a:cubicBezTo>
                      <a:pt x="7005" y="2120"/>
                      <a:pt x="7038" y="1886"/>
                      <a:pt x="6838" y="1786"/>
                    </a:cubicBezTo>
                    <a:lnTo>
                      <a:pt x="3903" y="85"/>
                    </a:lnTo>
                    <a:cubicBezTo>
                      <a:pt x="3786" y="27"/>
                      <a:pt x="3662" y="0"/>
                      <a:pt x="3538"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6508642" y="3174783"/>
                <a:ext cx="192869" cy="109408"/>
              </a:xfrm>
              <a:custGeom>
                <a:rect b="b" l="l" r="r" t="t"/>
                <a:pathLst>
                  <a:path extrusionOk="0" h="3993" w="7039">
                    <a:moveTo>
                      <a:pt x="3538" y="0"/>
                    </a:moveTo>
                    <a:cubicBezTo>
                      <a:pt x="3379" y="0"/>
                      <a:pt x="3219" y="44"/>
                      <a:pt x="3069" y="119"/>
                    </a:cubicBezTo>
                    <a:lnTo>
                      <a:pt x="267" y="1753"/>
                    </a:lnTo>
                    <a:cubicBezTo>
                      <a:pt x="33" y="1887"/>
                      <a:pt x="0" y="2120"/>
                      <a:pt x="200" y="2220"/>
                    </a:cubicBezTo>
                    <a:lnTo>
                      <a:pt x="3136" y="3921"/>
                    </a:lnTo>
                    <a:cubicBezTo>
                      <a:pt x="3260" y="3968"/>
                      <a:pt x="3391" y="3993"/>
                      <a:pt x="3522" y="3993"/>
                    </a:cubicBezTo>
                    <a:cubicBezTo>
                      <a:pt x="3674" y="3993"/>
                      <a:pt x="3827" y="3960"/>
                      <a:pt x="3970" y="3888"/>
                    </a:cubicBezTo>
                    <a:lnTo>
                      <a:pt x="6772" y="2253"/>
                    </a:lnTo>
                    <a:cubicBezTo>
                      <a:pt x="7005" y="2087"/>
                      <a:pt x="7038" y="1887"/>
                      <a:pt x="6838" y="1753"/>
                    </a:cubicBezTo>
                    <a:lnTo>
                      <a:pt x="3903" y="85"/>
                    </a:lnTo>
                    <a:cubicBezTo>
                      <a:pt x="3786" y="27"/>
                      <a:pt x="3662" y="0"/>
                      <a:pt x="3538"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6652136" y="3257942"/>
                <a:ext cx="192869" cy="109436"/>
              </a:xfrm>
              <a:custGeom>
                <a:rect b="b" l="l" r="r" t="t"/>
                <a:pathLst>
                  <a:path extrusionOk="0" h="3994" w="7039">
                    <a:moveTo>
                      <a:pt x="3538" y="1"/>
                    </a:moveTo>
                    <a:cubicBezTo>
                      <a:pt x="3379" y="1"/>
                      <a:pt x="3219" y="44"/>
                      <a:pt x="3069" y="119"/>
                    </a:cubicBezTo>
                    <a:lnTo>
                      <a:pt x="267" y="1754"/>
                    </a:lnTo>
                    <a:cubicBezTo>
                      <a:pt x="34" y="1887"/>
                      <a:pt x="0" y="2087"/>
                      <a:pt x="200" y="2221"/>
                    </a:cubicBezTo>
                    <a:lnTo>
                      <a:pt x="3136" y="3922"/>
                    </a:lnTo>
                    <a:cubicBezTo>
                      <a:pt x="3260" y="3968"/>
                      <a:pt x="3391" y="3993"/>
                      <a:pt x="3522" y="3993"/>
                    </a:cubicBezTo>
                    <a:cubicBezTo>
                      <a:pt x="3674" y="3993"/>
                      <a:pt x="3827" y="3960"/>
                      <a:pt x="3970" y="3889"/>
                    </a:cubicBezTo>
                    <a:lnTo>
                      <a:pt x="6772" y="2254"/>
                    </a:lnTo>
                    <a:cubicBezTo>
                      <a:pt x="7005" y="2121"/>
                      <a:pt x="7039" y="1887"/>
                      <a:pt x="6838" y="1787"/>
                    </a:cubicBezTo>
                    <a:lnTo>
                      <a:pt x="3903" y="86"/>
                    </a:lnTo>
                    <a:cubicBezTo>
                      <a:pt x="3786" y="27"/>
                      <a:pt x="3663" y="1"/>
                      <a:pt x="3538" y="1"/>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6795630" y="3340827"/>
                <a:ext cx="192869" cy="109162"/>
              </a:xfrm>
              <a:custGeom>
                <a:rect b="b" l="l" r="r" t="t"/>
                <a:pathLst>
                  <a:path extrusionOk="0" h="3984" w="7039">
                    <a:moveTo>
                      <a:pt x="3510" y="0"/>
                    </a:moveTo>
                    <a:cubicBezTo>
                      <a:pt x="3360" y="0"/>
                      <a:pt x="3210" y="42"/>
                      <a:pt x="3069" y="130"/>
                    </a:cubicBezTo>
                    <a:lnTo>
                      <a:pt x="267" y="1731"/>
                    </a:lnTo>
                    <a:cubicBezTo>
                      <a:pt x="34" y="1864"/>
                      <a:pt x="0" y="2098"/>
                      <a:pt x="200" y="2231"/>
                    </a:cubicBezTo>
                    <a:lnTo>
                      <a:pt x="3136" y="3899"/>
                    </a:lnTo>
                    <a:cubicBezTo>
                      <a:pt x="3253" y="3958"/>
                      <a:pt x="3376" y="3984"/>
                      <a:pt x="3500" y="3984"/>
                    </a:cubicBezTo>
                    <a:cubicBezTo>
                      <a:pt x="3660" y="3984"/>
                      <a:pt x="3820" y="3941"/>
                      <a:pt x="3970" y="3866"/>
                    </a:cubicBezTo>
                    <a:lnTo>
                      <a:pt x="6772" y="2265"/>
                    </a:lnTo>
                    <a:cubicBezTo>
                      <a:pt x="7005" y="2098"/>
                      <a:pt x="7039" y="1898"/>
                      <a:pt x="6838" y="1764"/>
                    </a:cubicBezTo>
                    <a:lnTo>
                      <a:pt x="3903" y="96"/>
                    </a:lnTo>
                    <a:cubicBezTo>
                      <a:pt x="3777" y="33"/>
                      <a:pt x="3644" y="0"/>
                      <a:pt x="3510"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6939124" y="3423767"/>
                <a:ext cx="192869" cy="109408"/>
              </a:xfrm>
              <a:custGeom>
                <a:rect b="b" l="l" r="r" t="t"/>
                <a:pathLst>
                  <a:path extrusionOk="0" h="3993" w="7039">
                    <a:moveTo>
                      <a:pt x="3517" y="0"/>
                    </a:moveTo>
                    <a:cubicBezTo>
                      <a:pt x="3365" y="0"/>
                      <a:pt x="3212" y="33"/>
                      <a:pt x="3069" y="105"/>
                    </a:cubicBezTo>
                    <a:lnTo>
                      <a:pt x="267" y="1739"/>
                    </a:lnTo>
                    <a:cubicBezTo>
                      <a:pt x="34" y="1873"/>
                      <a:pt x="0" y="2106"/>
                      <a:pt x="200" y="2206"/>
                    </a:cubicBezTo>
                    <a:lnTo>
                      <a:pt x="3136" y="3908"/>
                    </a:lnTo>
                    <a:cubicBezTo>
                      <a:pt x="3253" y="3966"/>
                      <a:pt x="3376" y="3992"/>
                      <a:pt x="3501" y="3992"/>
                    </a:cubicBezTo>
                    <a:cubicBezTo>
                      <a:pt x="3660" y="3992"/>
                      <a:pt x="3820" y="3949"/>
                      <a:pt x="3970" y="3874"/>
                    </a:cubicBezTo>
                    <a:lnTo>
                      <a:pt x="6772" y="2240"/>
                    </a:lnTo>
                    <a:cubicBezTo>
                      <a:pt x="7039" y="2106"/>
                      <a:pt x="7039" y="1906"/>
                      <a:pt x="6839" y="1773"/>
                    </a:cubicBezTo>
                    <a:lnTo>
                      <a:pt x="3903" y="71"/>
                    </a:lnTo>
                    <a:cubicBezTo>
                      <a:pt x="3779" y="25"/>
                      <a:pt x="3648" y="0"/>
                      <a:pt x="3517" y="0"/>
                    </a:cubicBezTo>
                    <a:close/>
                  </a:path>
                </a:pathLst>
              </a:custGeom>
              <a:solidFill>
                <a:schemeClr val="accent4"/>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5649488" y="2842448"/>
                <a:ext cx="192869" cy="109436"/>
              </a:xfrm>
              <a:custGeom>
                <a:rect b="b" l="l" r="r" t="t"/>
                <a:pathLst>
                  <a:path extrusionOk="0" h="3994" w="7039">
                    <a:moveTo>
                      <a:pt x="3517" y="1"/>
                    </a:moveTo>
                    <a:cubicBezTo>
                      <a:pt x="3365" y="1"/>
                      <a:pt x="3212" y="34"/>
                      <a:pt x="3069" y="106"/>
                    </a:cubicBezTo>
                    <a:lnTo>
                      <a:pt x="267" y="1740"/>
                    </a:lnTo>
                    <a:cubicBezTo>
                      <a:pt x="0" y="1874"/>
                      <a:pt x="0" y="2107"/>
                      <a:pt x="201" y="2207"/>
                    </a:cubicBezTo>
                    <a:lnTo>
                      <a:pt x="3136" y="3908"/>
                    </a:lnTo>
                    <a:cubicBezTo>
                      <a:pt x="3253" y="3967"/>
                      <a:pt x="3376" y="3993"/>
                      <a:pt x="3501" y="3993"/>
                    </a:cubicBezTo>
                    <a:cubicBezTo>
                      <a:pt x="3660" y="3993"/>
                      <a:pt x="3820" y="3950"/>
                      <a:pt x="3970" y="3875"/>
                    </a:cubicBezTo>
                    <a:lnTo>
                      <a:pt x="6772" y="2240"/>
                    </a:lnTo>
                    <a:cubicBezTo>
                      <a:pt x="7005" y="2107"/>
                      <a:pt x="7039" y="1907"/>
                      <a:pt x="6839" y="1773"/>
                    </a:cubicBezTo>
                    <a:lnTo>
                      <a:pt x="3903" y="72"/>
                    </a:lnTo>
                    <a:cubicBezTo>
                      <a:pt x="3779" y="26"/>
                      <a:pt x="3648" y="1"/>
                      <a:pt x="3517" y="1"/>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5792982" y="2925635"/>
                <a:ext cx="192869" cy="108805"/>
              </a:xfrm>
              <a:custGeom>
                <a:rect b="b" l="l" r="r" t="t"/>
                <a:pathLst>
                  <a:path extrusionOk="0" h="3971" w="7039">
                    <a:moveTo>
                      <a:pt x="3517" y="0"/>
                    </a:moveTo>
                    <a:cubicBezTo>
                      <a:pt x="3365" y="0"/>
                      <a:pt x="3212" y="34"/>
                      <a:pt x="3069" y="105"/>
                    </a:cubicBezTo>
                    <a:lnTo>
                      <a:pt x="267" y="1740"/>
                    </a:lnTo>
                    <a:cubicBezTo>
                      <a:pt x="34" y="1873"/>
                      <a:pt x="0" y="2107"/>
                      <a:pt x="201" y="2207"/>
                    </a:cubicBezTo>
                    <a:lnTo>
                      <a:pt x="3136" y="3874"/>
                    </a:lnTo>
                    <a:cubicBezTo>
                      <a:pt x="3246" y="3937"/>
                      <a:pt x="3371" y="3971"/>
                      <a:pt x="3501" y="3971"/>
                    </a:cubicBezTo>
                    <a:cubicBezTo>
                      <a:pt x="3646" y="3971"/>
                      <a:pt x="3796" y="3929"/>
                      <a:pt x="3937" y="3841"/>
                    </a:cubicBezTo>
                    <a:lnTo>
                      <a:pt x="6772" y="2240"/>
                    </a:lnTo>
                    <a:cubicBezTo>
                      <a:pt x="7005" y="2107"/>
                      <a:pt x="7039" y="1906"/>
                      <a:pt x="6839" y="1773"/>
                    </a:cubicBezTo>
                    <a:lnTo>
                      <a:pt x="3903" y="72"/>
                    </a:lnTo>
                    <a:cubicBezTo>
                      <a:pt x="3779" y="25"/>
                      <a:pt x="3648" y="0"/>
                      <a:pt x="3517"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5936475" y="3007890"/>
                <a:ext cx="192869" cy="109408"/>
              </a:xfrm>
              <a:custGeom>
                <a:rect b="b" l="l" r="r" t="t"/>
                <a:pathLst>
                  <a:path extrusionOk="0" h="3993" w="7039">
                    <a:moveTo>
                      <a:pt x="3517" y="1"/>
                    </a:moveTo>
                    <a:cubicBezTo>
                      <a:pt x="3365" y="1"/>
                      <a:pt x="3212" y="34"/>
                      <a:pt x="3069" y="105"/>
                    </a:cubicBezTo>
                    <a:lnTo>
                      <a:pt x="267" y="1740"/>
                    </a:lnTo>
                    <a:cubicBezTo>
                      <a:pt x="34" y="1873"/>
                      <a:pt x="1" y="2107"/>
                      <a:pt x="201" y="2207"/>
                    </a:cubicBezTo>
                    <a:lnTo>
                      <a:pt x="3136" y="3908"/>
                    </a:lnTo>
                    <a:cubicBezTo>
                      <a:pt x="3253" y="3966"/>
                      <a:pt x="3377" y="3993"/>
                      <a:pt x="3501" y="3993"/>
                    </a:cubicBezTo>
                    <a:cubicBezTo>
                      <a:pt x="3660" y="3993"/>
                      <a:pt x="3820" y="3950"/>
                      <a:pt x="3970" y="3875"/>
                    </a:cubicBezTo>
                    <a:lnTo>
                      <a:pt x="6772" y="2273"/>
                    </a:lnTo>
                    <a:cubicBezTo>
                      <a:pt x="7006" y="2107"/>
                      <a:pt x="7039" y="1907"/>
                      <a:pt x="6839" y="1773"/>
                    </a:cubicBezTo>
                    <a:lnTo>
                      <a:pt x="3903" y="72"/>
                    </a:lnTo>
                    <a:cubicBezTo>
                      <a:pt x="3779" y="25"/>
                      <a:pt x="3648" y="1"/>
                      <a:pt x="3517" y="1"/>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6084545" y="3094364"/>
                <a:ext cx="473472" cy="269232"/>
              </a:xfrm>
              <a:custGeom>
                <a:rect b="b" l="l" r="r" t="t"/>
                <a:pathLst>
                  <a:path extrusionOk="0" h="9826" w="17280">
                    <a:moveTo>
                      <a:pt x="3326" y="1"/>
                    </a:moveTo>
                    <a:cubicBezTo>
                      <a:pt x="3029" y="1"/>
                      <a:pt x="2735" y="77"/>
                      <a:pt x="2469" y="218"/>
                    </a:cubicBezTo>
                    <a:lnTo>
                      <a:pt x="534" y="1352"/>
                    </a:lnTo>
                    <a:cubicBezTo>
                      <a:pt x="34" y="1653"/>
                      <a:pt x="0" y="2053"/>
                      <a:pt x="401" y="2320"/>
                    </a:cubicBezTo>
                    <a:lnTo>
                      <a:pt x="13143" y="9658"/>
                    </a:lnTo>
                    <a:cubicBezTo>
                      <a:pt x="13393" y="9768"/>
                      <a:pt x="13658" y="9826"/>
                      <a:pt x="13920" y="9826"/>
                    </a:cubicBezTo>
                    <a:cubicBezTo>
                      <a:pt x="14218" y="9826"/>
                      <a:pt x="14512" y="9751"/>
                      <a:pt x="14778" y="9592"/>
                    </a:cubicBezTo>
                    <a:lnTo>
                      <a:pt x="16746" y="8458"/>
                    </a:lnTo>
                    <a:cubicBezTo>
                      <a:pt x="17213" y="8191"/>
                      <a:pt x="17279" y="7790"/>
                      <a:pt x="16846" y="7524"/>
                    </a:cubicBezTo>
                    <a:lnTo>
                      <a:pt x="4103" y="185"/>
                    </a:lnTo>
                    <a:cubicBezTo>
                      <a:pt x="3853" y="60"/>
                      <a:pt x="3588" y="1"/>
                      <a:pt x="3326" y="1"/>
                    </a:cubicBez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6510451" y="3339676"/>
                <a:ext cx="192896" cy="109408"/>
              </a:xfrm>
              <a:custGeom>
                <a:rect b="b" l="l" r="r" t="t"/>
                <a:pathLst>
                  <a:path extrusionOk="0" h="3993" w="7040">
                    <a:moveTo>
                      <a:pt x="3526" y="0"/>
                    </a:moveTo>
                    <a:cubicBezTo>
                      <a:pt x="3372" y="0"/>
                      <a:pt x="3228" y="33"/>
                      <a:pt x="3103" y="105"/>
                    </a:cubicBezTo>
                    <a:lnTo>
                      <a:pt x="268" y="1739"/>
                    </a:lnTo>
                    <a:cubicBezTo>
                      <a:pt x="34" y="1873"/>
                      <a:pt x="1" y="2073"/>
                      <a:pt x="234" y="2206"/>
                    </a:cubicBezTo>
                    <a:lnTo>
                      <a:pt x="3136" y="3908"/>
                    </a:lnTo>
                    <a:cubicBezTo>
                      <a:pt x="3253" y="3966"/>
                      <a:pt x="3377" y="3993"/>
                      <a:pt x="3501" y="3993"/>
                    </a:cubicBezTo>
                    <a:cubicBezTo>
                      <a:pt x="3660" y="3993"/>
                      <a:pt x="3820" y="3949"/>
                      <a:pt x="3970" y="3874"/>
                    </a:cubicBezTo>
                    <a:lnTo>
                      <a:pt x="6772" y="2240"/>
                    </a:lnTo>
                    <a:cubicBezTo>
                      <a:pt x="7039" y="2106"/>
                      <a:pt x="7039" y="1906"/>
                      <a:pt x="6839" y="1773"/>
                    </a:cubicBezTo>
                    <a:lnTo>
                      <a:pt x="3937" y="72"/>
                    </a:lnTo>
                    <a:cubicBezTo>
                      <a:pt x="3798" y="25"/>
                      <a:pt x="3658" y="0"/>
                      <a:pt x="3526"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6653944" y="3422479"/>
                <a:ext cx="193800" cy="109408"/>
              </a:xfrm>
              <a:custGeom>
                <a:rect b="b" l="l" r="r" t="t"/>
                <a:pathLst>
                  <a:path extrusionOk="0" h="3993" w="7073">
                    <a:moveTo>
                      <a:pt x="3562" y="0"/>
                    </a:moveTo>
                    <a:cubicBezTo>
                      <a:pt x="3397" y="0"/>
                      <a:pt x="3234" y="44"/>
                      <a:pt x="3103" y="118"/>
                    </a:cubicBezTo>
                    <a:lnTo>
                      <a:pt x="268" y="1753"/>
                    </a:lnTo>
                    <a:cubicBezTo>
                      <a:pt x="34" y="1886"/>
                      <a:pt x="1" y="2087"/>
                      <a:pt x="234" y="2220"/>
                    </a:cubicBezTo>
                    <a:lnTo>
                      <a:pt x="3136" y="3921"/>
                    </a:lnTo>
                    <a:cubicBezTo>
                      <a:pt x="3260" y="3968"/>
                      <a:pt x="3391" y="3992"/>
                      <a:pt x="3523" y="3992"/>
                    </a:cubicBezTo>
                    <a:cubicBezTo>
                      <a:pt x="3675" y="3992"/>
                      <a:pt x="3827" y="3959"/>
                      <a:pt x="3970" y="3888"/>
                    </a:cubicBezTo>
                    <a:lnTo>
                      <a:pt x="6772" y="2253"/>
                    </a:lnTo>
                    <a:cubicBezTo>
                      <a:pt x="7039" y="2120"/>
                      <a:pt x="7073" y="1886"/>
                      <a:pt x="6839" y="1786"/>
                    </a:cubicBezTo>
                    <a:lnTo>
                      <a:pt x="3937" y="85"/>
                    </a:lnTo>
                    <a:cubicBezTo>
                      <a:pt x="3820" y="27"/>
                      <a:pt x="3690" y="0"/>
                      <a:pt x="3562" y="0"/>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6797438" y="3505638"/>
                <a:ext cx="192896" cy="108888"/>
              </a:xfrm>
              <a:custGeom>
                <a:rect b="b" l="l" r="r" t="t"/>
                <a:pathLst>
                  <a:path extrusionOk="0" h="3974" w="7040">
                    <a:moveTo>
                      <a:pt x="3548" y="1"/>
                    </a:moveTo>
                    <a:cubicBezTo>
                      <a:pt x="3386" y="1"/>
                      <a:pt x="3234" y="44"/>
                      <a:pt x="3103" y="119"/>
                    </a:cubicBezTo>
                    <a:lnTo>
                      <a:pt x="268" y="1753"/>
                    </a:lnTo>
                    <a:cubicBezTo>
                      <a:pt x="34" y="1887"/>
                      <a:pt x="1" y="2087"/>
                      <a:pt x="234" y="2220"/>
                    </a:cubicBezTo>
                    <a:lnTo>
                      <a:pt x="3137" y="3888"/>
                    </a:lnTo>
                    <a:cubicBezTo>
                      <a:pt x="3254" y="3947"/>
                      <a:pt x="3377" y="3973"/>
                      <a:pt x="3501" y="3973"/>
                    </a:cubicBezTo>
                    <a:cubicBezTo>
                      <a:pt x="3660" y="3973"/>
                      <a:pt x="3821" y="3930"/>
                      <a:pt x="3970" y="3855"/>
                    </a:cubicBezTo>
                    <a:lnTo>
                      <a:pt x="6772" y="2254"/>
                    </a:lnTo>
                    <a:cubicBezTo>
                      <a:pt x="7039" y="2120"/>
                      <a:pt x="7039" y="1887"/>
                      <a:pt x="6839" y="1787"/>
                    </a:cubicBezTo>
                    <a:lnTo>
                      <a:pt x="3937" y="86"/>
                    </a:lnTo>
                    <a:cubicBezTo>
                      <a:pt x="3805" y="27"/>
                      <a:pt x="3674" y="1"/>
                      <a:pt x="3548" y="1"/>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5897184" y="3194484"/>
                <a:ext cx="449689" cy="263232"/>
              </a:xfrm>
              <a:custGeom>
                <a:rect b="b" l="l" r="r" t="t"/>
                <a:pathLst>
                  <a:path extrusionOk="0" fill="none" h="9607" w="16412">
                    <a:moveTo>
                      <a:pt x="10474" y="9273"/>
                    </a:moveTo>
                    <a:lnTo>
                      <a:pt x="267" y="3369"/>
                    </a:lnTo>
                    <a:cubicBezTo>
                      <a:pt x="0" y="3202"/>
                      <a:pt x="0" y="2802"/>
                      <a:pt x="300" y="2669"/>
                    </a:cubicBezTo>
                    <a:lnTo>
                      <a:pt x="4837" y="334"/>
                    </a:lnTo>
                    <a:cubicBezTo>
                      <a:pt x="5471" y="0"/>
                      <a:pt x="6238" y="0"/>
                      <a:pt x="6838" y="334"/>
                    </a:cubicBezTo>
                    <a:lnTo>
                      <a:pt x="15478" y="5304"/>
                    </a:lnTo>
                    <a:cubicBezTo>
                      <a:pt x="16412" y="5838"/>
                      <a:pt x="16412" y="7205"/>
                      <a:pt x="15478" y="7739"/>
                    </a:cubicBezTo>
                    <a:lnTo>
                      <a:pt x="12242" y="9340"/>
                    </a:lnTo>
                    <a:cubicBezTo>
                      <a:pt x="11675" y="9607"/>
                      <a:pt x="11008" y="9574"/>
                      <a:pt x="10474" y="9273"/>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6255466" y="1742146"/>
                <a:ext cx="1211957" cy="1451816"/>
              </a:xfrm>
              <a:custGeom>
                <a:rect b="b" l="l" r="r" t="t"/>
                <a:pathLst>
                  <a:path extrusionOk="0" h="52986" w="44232">
                    <a:moveTo>
                      <a:pt x="678" y="1"/>
                    </a:moveTo>
                    <a:cubicBezTo>
                      <a:pt x="362" y="1"/>
                      <a:pt x="67" y="262"/>
                      <a:pt x="67" y="634"/>
                    </a:cubicBezTo>
                    <a:lnTo>
                      <a:pt x="0" y="27587"/>
                    </a:lnTo>
                    <a:cubicBezTo>
                      <a:pt x="0" y="27820"/>
                      <a:pt x="100" y="28021"/>
                      <a:pt x="300" y="28121"/>
                    </a:cubicBezTo>
                    <a:lnTo>
                      <a:pt x="43231" y="52905"/>
                    </a:lnTo>
                    <a:cubicBezTo>
                      <a:pt x="43334" y="52961"/>
                      <a:pt x="43441" y="52986"/>
                      <a:pt x="43545" y="52986"/>
                    </a:cubicBezTo>
                    <a:cubicBezTo>
                      <a:pt x="43877" y="52986"/>
                      <a:pt x="44173" y="52727"/>
                      <a:pt x="44198" y="52371"/>
                    </a:cubicBezTo>
                    <a:lnTo>
                      <a:pt x="44232" y="25419"/>
                    </a:lnTo>
                    <a:cubicBezTo>
                      <a:pt x="44232" y="25185"/>
                      <a:pt x="44132" y="24985"/>
                      <a:pt x="43932" y="24885"/>
                    </a:cubicBezTo>
                    <a:lnTo>
                      <a:pt x="1001" y="101"/>
                    </a:lnTo>
                    <a:cubicBezTo>
                      <a:pt x="898" y="32"/>
                      <a:pt x="787" y="1"/>
                      <a:pt x="678"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6832181" y="1998501"/>
                <a:ext cx="102394" cy="81405"/>
              </a:xfrm>
              <a:custGeom>
                <a:rect b="b" l="l" r="r" t="t"/>
                <a:pathLst>
                  <a:path extrusionOk="0" h="2971" w="3737">
                    <a:moveTo>
                      <a:pt x="263" y="0"/>
                    </a:moveTo>
                    <a:cubicBezTo>
                      <a:pt x="111" y="0"/>
                      <a:pt x="1" y="137"/>
                      <a:pt x="1" y="385"/>
                    </a:cubicBezTo>
                    <a:cubicBezTo>
                      <a:pt x="1" y="718"/>
                      <a:pt x="167" y="1052"/>
                      <a:pt x="434" y="1252"/>
                    </a:cubicBezTo>
                    <a:lnTo>
                      <a:pt x="3303" y="2920"/>
                    </a:lnTo>
                    <a:cubicBezTo>
                      <a:pt x="3362" y="2954"/>
                      <a:pt x="3419" y="2970"/>
                      <a:pt x="3472" y="2970"/>
                    </a:cubicBezTo>
                    <a:cubicBezTo>
                      <a:pt x="3625" y="2970"/>
                      <a:pt x="3737" y="2827"/>
                      <a:pt x="3737" y="2553"/>
                    </a:cubicBezTo>
                    <a:cubicBezTo>
                      <a:pt x="3737" y="2219"/>
                      <a:pt x="3570" y="1919"/>
                      <a:pt x="3303" y="1719"/>
                    </a:cubicBezTo>
                    <a:lnTo>
                      <a:pt x="434" y="51"/>
                    </a:lnTo>
                    <a:cubicBezTo>
                      <a:pt x="374" y="17"/>
                      <a:pt x="316" y="0"/>
                      <a:pt x="263" y="0"/>
                    </a:cubicBezTo>
                    <a:close/>
                  </a:path>
                </a:pathLst>
              </a:custGeom>
              <a:solidFill>
                <a:srgbClr val="D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6305718" y="1889367"/>
                <a:ext cx="1073066" cy="1178227"/>
              </a:xfrm>
              <a:custGeom>
                <a:rect b="b" l="l" r="r" t="t"/>
                <a:pathLst>
                  <a:path extrusionOk="0" h="43001" w="39163">
                    <a:moveTo>
                      <a:pt x="415" y="0"/>
                    </a:moveTo>
                    <a:cubicBezTo>
                      <a:pt x="171" y="0"/>
                      <a:pt x="1" y="198"/>
                      <a:pt x="1" y="532"/>
                    </a:cubicBezTo>
                    <a:lnTo>
                      <a:pt x="1" y="19545"/>
                    </a:lnTo>
                    <a:cubicBezTo>
                      <a:pt x="34" y="20079"/>
                      <a:pt x="301" y="20546"/>
                      <a:pt x="735" y="20846"/>
                    </a:cubicBezTo>
                    <a:lnTo>
                      <a:pt x="38428" y="42895"/>
                    </a:lnTo>
                    <a:cubicBezTo>
                      <a:pt x="38550" y="42966"/>
                      <a:pt x="38665" y="43000"/>
                      <a:pt x="38766" y="43000"/>
                    </a:cubicBezTo>
                    <a:cubicBezTo>
                      <a:pt x="39000" y="43000"/>
                      <a:pt x="39162" y="42820"/>
                      <a:pt x="39162" y="42495"/>
                    </a:cubicBezTo>
                    <a:lnTo>
                      <a:pt x="39162" y="21780"/>
                    </a:lnTo>
                    <a:cubicBezTo>
                      <a:pt x="39129" y="21247"/>
                      <a:pt x="38862" y="20780"/>
                      <a:pt x="38428" y="20479"/>
                    </a:cubicBezTo>
                    <a:lnTo>
                      <a:pt x="29755" y="15476"/>
                    </a:lnTo>
                    <a:cubicBezTo>
                      <a:pt x="29632" y="15409"/>
                      <a:pt x="29519" y="15378"/>
                      <a:pt x="29421" y="15378"/>
                    </a:cubicBezTo>
                    <a:cubicBezTo>
                      <a:pt x="29175" y="15378"/>
                      <a:pt x="29022" y="15575"/>
                      <a:pt x="29022" y="15909"/>
                    </a:cubicBezTo>
                    <a:cubicBezTo>
                      <a:pt x="29022" y="16243"/>
                      <a:pt x="28851" y="16441"/>
                      <a:pt x="28595" y="16441"/>
                    </a:cubicBezTo>
                    <a:cubicBezTo>
                      <a:pt x="28493" y="16441"/>
                      <a:pt x="28378" y="16410"/>
                      <a:pt x="28254" y="16343"/>
                    </a:cubicBezTo>
                    <a:lnTo>
                      <a:pt x="735" y="98"/>
                    </a:lnTo>
                    <a:cubicBezTo>
                      <a:pt x="621" y="32"/>
                      <a:pt x="512" y="0"/>
                      <a:pt x="415"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7152981" y="2375059"/>
                <a:ext cx="45731" cy="58417"/>
              </a:xfrm>
              <a:custGeom>
                <a:rect b="b" l="l" r="r" t="t"/>
                <a:pathLst>
                  <a:path extrusionOk="0" h="2132" w="1669">
                    <a:moveTo>
                      <a:pt x="451" y="0"/>
                    </a:moveTo>
                    <a:cubicBezTo>
                      <a:pt x="181" y="0"/>
                      <a:pt x="1" y="211"/>
                      <a:pt x="1" y="585"/>
                    </a:cubicBezTo>
                    <a:cubicBezTo>
                      <a:pt x="34" y="1152"/>
                      <a:pt x="368" y="1686"/>
                      <a:pt x="835" y="2019"/>
                    </a:cubicBezTo>
                    <a:cubicBezTo>
                      <a:pt x="968" y="2096"/>
                      <a:pt x="1094" y="2131"/>
                      <a:pt x="1204" y="2131"/>
                    </a:cubicBezTo>
                    <a:cubicBezTo>
                      <a:pt x="1482" y="2131"/>
                      <a:pt x="1669" y="1910"/>
                      <a:pt x="1669" y="1552"/>
                    </a:cubicBezTo>
                    <a:cubicBezTo>
                      <a:pt x="1635" y="952"/>
                      <a:pt x="1335" y="418"/>
                      <a:pt x="835" y="118"/>
                    </a:cubicBezTo>
                    <a:cubicBezTo>
                      <a:pt x="695" y="38"/>
                      <a:pt x="565" y="0"/>
                      <a:pt x="451" y="0"/>
                    </a:cubicBez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7226111" y="2417091"/>
                <a:ext cx="45731" cy="58581"/>
              </a:xfrm>
              <a:custGeom>
                <a:rect b="b" l="l" r="r" t="t"/>
                <a:pathLst>
                  <a:path extrusionOk="0" h="2138" w="1669">
                    <a:moveTo>
                      <a:pt x="465" y="1"/>
                    </a:moveTo>
                    <a:cubicBezTo>
                      <a:pt x="197" y="1"/>
                      <a:pt x="0" y="211"/>
                      <a:pt x="0" y="586"/>
                    </a:cubicBezTo>
                    <a:cubicBezTo>
                      <a:pt x="34" y="1186"/>
                      <a:pt x="334" y="1720"/>
                      <a:pt x="834" y="2020"/>
                    </a:cubicBezTo>
                    <a:cubicBezTo>
                      <a:pt x="974" y="2100"/>
                      <a:pt x="1104" y="2138"/>
                      <a:pt x="1219" y="2138"/>
                    </a:cubicBezTo>
                    <a:cubicBezTo>
                      <a:pt x="1488" y="2138"/>
                      <a:pt x="1668" y="1927"/>
                      <a:pt x="1668" y="1553"/>
                    </a:cubicBezTo>
                    <a:cubicBezTo>
                      <a:pt x="1635" y="952"/>
                      <a:pt x="1335" y="419"/>
                      <a:pt x="834" y="119"/>
                    </a:cubicBezTo>
                    <a:cubicBezTo>
                      <a:pt x="705" y="39"/>
                      <a:pt x="579" y="1"/>
                      <a:pt x="465" y="1"/>
                    </a:cubicBezTo>
                    <a:close/>
                  </a:path>
                </a:pathLst>
              </a:custGeom>
              <a:solidFill>
                <a:schemeClr val="l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7226111" y="2413008"/>
                <a:ext cx="45731" cy="66746"/>
              </a:xfrm>
              <a:custGeom>
                <a:rect b="b" l="l" r="r" t="t"/>
                <a:pathLst>
                  <a:path extrusionOk="0" fill="none" h="2436" w="1669">
                    <a:moveTo>
                      <a:pt x="0" y="735"/>
                    </a:moveTo>
                    <a:cubicBezTo>
                      <a:pt x="34" y="1335"/>
                      <a:pt x="334" y="1869"/>
                      <a:pt x="834" y="2169"/>
                    </a:cubicBezTo>
                    <a:cubicBezTo>
                      <a:pt x="1301" y="2436"/>
                      <a:pt x="1668" y="2236"/>
                      <a:pt x="1668" y="1702"/>
                    </a:cubicBezTo>
                    <a:cubicBezTo>
                      <a:pt x="1635" y="1101"/>
                      <a:pt x="1335" y="568"/>
                      <a:pt x="834" y="268"/>
                    </a:cubicBezTo>
                    <a:cubicBezTo>
                      <a:pt x="401" y="1"/>
                      <a:pt x="0" y="201"/>
                      <a:pt x="0" y="735"/>
                    </a:cubicBezTo>
                    <a:close/>
                  </a:path>
                </a:pathLst>
              </a:custGeom>
              <a:solidFill>
                <a:schemeClr val="l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7299242" y="2459314"/>
                <a:ext cx="45703" cy="58389"/>
              </a:xfrm>
              <a:custGeom>
                <a:rect b="b" l="l" r="r" t="t"/>
                <a:pathLst>
                  <a:path extrusionOk="0" h="2131" w="1668">
                    <a:moveTo>
                      <a:pt x="479" y="0"/>
                    </a:moveTo>
                    <a:cubicBezTo>
                      <a:pt x="204" y="0"/>
                      <a:pt x="0" y="222"/>
                      <a:pt x="0" y="579"/>
                    </a:cubicBezTo>
                    <a:cubicBezTo>
                      <a:pt x="33" y="1179"/>
                      <a:pt x="367" y="1713"/>
                      <a:pt x="834" y="2013"/>
                    </a:cubicBezTo>
                    <a:cubicBezTo>
                      <a:pt x="973" y="2093"/>
                      <a:pt x="1104" y="2131"/>
                      <a:pt x="1218" y="2131"/>
                    </a:cubicBezTo>
                    <a:cubicBezTo>
                      <a:pt x="1487" y="2131"/>
                      <a:pt x="1668" y="1921"/>
                      <a:pt x="1668" y="1546"/>
                    </a:cubicBezTo>
                    <a:cubicBezTo>
                      <a:pt x="1635" y="946"/>
                      <a:pt x="1334" y="446"/>
                      <a:pt x="834" y="112"/>
                    </a:cubicBezTo>
                    <a:cubicBezTo>
                      <a:pt x="710" y="36"/>
                      <a:pt x="589" y="0"/>
                      <a:pt x="479" y="0"/>
                    </a:cubicBez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6484859" y="2369141"/>
                <a:ext cx="524655" cy="303482"/>
              </a:xfrm>
              <a:custGeom>
                <a:rect b="b" l="l" r="r" t="t"/>
                <a:pathLst>
                  <a:path extrusionOk="0" fill="none" h="11076" w="19148">
                    <a:moveTo>
                      <a:pt x="7173" y="1"/>
                    </a:moveTo>
                    <a:cubicBezTo>
                      <a:pt x="5938" y="234"/>
                      <a:pt x="4738" y="668"/>
                      <a:pt x="3637" y="1268"/>
                    </a:cubicBezTo>
                    <a:cubicBezTo>
                      <a:pt x="1" y="3403"/>
                      <a:pt x="1" y="6839"/>
                      <a:pt x="3670" y="8940"/>
                    </a:cubicBezTo>
                    <a:cubicBezTo>
                      <a:pt x="7373" y="11075"/>
                      <a:pt x="13310" y="11075"/>
                      <a:pt x="16946" y="8940"/>
                    </a:cubicBezTo>
                    <a:cubicBezTo>
                      <a:pt x="17847" y="8473"/>
                      <a:pt x="18581" y="7773"/>
                      <a:pt x="19148" y="690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6484859" y="2369141"/>
                <a:ext cx="524655" cy="303482"/>
              </a:xfrm>
              <a:custGeom>
                <a:rect b="b" l="l" r="r" t="t"/>
                <a:pathLst>
                  <a:path extrusionOk="0" fill="none" h="11076" w="19148">
                    <a:moveTo>
                      <a:pt x="7173" y="1"/>
                    </a:moveTo>
                    <a:cubicBezTo>
                      <a:pt x="5938" y="234"/>
                      <a:pt x="4738" y="668"/>
                      <a:pt x="3637" y="1268"/>
                    </a:cubicBezTo>
                    <a:cubicBezTo>
                      <a:pt x="1" y="3403"/>
                      <a:pt x="1" y="6839"/>
                      <a:pt x="3670" y="8940"/>
                    </a:cubicBezTo>
                    <a:cubicBezTo>
                      <a:pt x="7373" y="11075"/>
                      <a:pt x="13310" y="11075"/>
                      <a:pt x="16946" y="8940"/>
                    </a:cubicBezTo>
                    <a:cubicBezTo>
                      <a:pt x="17847" y="8473"/>
                      <a:pt x="18581" y="7773"/>
                      <a:pt x="19148" y="690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6812070" y="2646073"/>
                <a:ext cx="207500" cy="56691"/>
              </a:xfrm>
              <a:custGeom>
                <a:rect b="b" l="l" r="r" t="t"/>
                <a:pathLst>
                  <a:path extrusionOk="0" fill="none" h="2069" w="7573">
                    <a:moveTo>
                      <a:pt x="1" y="2069"/>
                    </a:moveTo>
                    <a:cubicBezTo>
                      <a:pt x="2636" y="1969"/>
                      <a:pt x="5238" y="1268"/>
                      <a:pt x="7573"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6432772" y="2413008"/>
                <a:ext cx="270575" cy="285207"/>
              </a:xfrm>
              <a:custGeom>
                <a:rect b="b" l="l" r="r" t="t"/>
                <a:pathLst>
                  <a:path extrusionOk="0" fill="none" h="10409" w="9875">
                    <a:moveTo>
                      <a:pt x="1902" y="1"/>
                    </a:moveTo>
                    <a:cubicBezTo>
                      <a:pt x="1201" y="701"/>
                      <a:pt x="701" y="1568"/>
                      <a:pt x="467" y="2502"/>
                    </a:cubicBezTo>
                    <a:cubicBezTo>
                      <a:pt x="0" y="4637"/>
                      <a:pt x="1201" y="6872"/>
                      <a:pt x="4003" y="8507"/>
                    </a:cubicBezTo>
                    <a:cubicBezTo>
                      <a:pt x="5838" y="9507"/>
                      <a:pt x="7839" y="10141"/>
                      <a:pt x="9874" y="1040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6540618" y="2351769"/>
                <a:ext cx="37511" cy="18303"/>
              </a:xfrm>
              <a:custGeom>
                <a:rect b="b" l="l" r="r" t="t"/>
                <a:pathLst>
                  <a:path extrusionOk="0" fill="none" h="668" w="1369">
                    <a:moveTo>
                      <a:pt x="1368" y="1"/>
                    </a:moveTo>
                    <a:cubicBezTo>
                      <a:pt x="901" y="168"/>
                      <a:pt x="434" y="401"/>
                      <a:pt x="1" y="66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6605501" y="2273159"/>
                <a:ext cx="308058" cy="336390"/>
              </a:xfrm>
              <a:custGeom>
                <a:rect b="b" l="l" r="r" t="t"/>
                <a:pathLst>
                  <a:path extrusionOk="0" h="12277" w="11243">
                    <a:moveTo>
                      <a:pt x="4771" y="1"/>
                    </a:moveTo>
                    <a:cubicBezTo>
                      <a:pt x="1669" y="1"/>
                      <a:pt x="1" y="4638"/>
                      <a:pt x="1" y="8040"/>
                    </a:cubicBezTo>
                    <a:cubicBezTo>
                      <a:pt x="1" y="11409"/>
                      <a:pt x="1669" y="12276"/>
                      <a:pt x="4771" y="12276"/>
                    </a:cubicBezTo>
                    <a:cubicBezTo>
                      <a:pt x="7907" y="12276"/>
                      <a:pt x="11242" y="10242"/>
                      <a:pt x="11242" y="6873"/>
                    </a:cubicBezTo>
                    <a:cubicBezTo>
                      <a:pt x="11242" y="3470"/>
                      <a:pt x="7907" y="1"/>
                      <a:pt x="4771" y="1"/>
                    </a:cubicBez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6605501" y="2402048"/>
                <a:ext cx="308962" cy="208404"/>
              </a:xfrm>
              <a:custGeom>
                <a:rect b="b" l="l" r="r" t="t"/>
                <a:pathLst>
                  <a:path extrusionOk="0" h="7606" w="11276">
                    <a:moveTo>
                      <a:pt x="10809" y="0"/>
                    </a:moveTo>
                    <a:cubicBezTo>
                      <a:pt x="10408" y="2969"/>
                      <a:pt x="7273" y="4737"/>
                      <a:pt x="4404" y="4737"/>
                    </a:cubicBezTo>
                    <a:cubicBezTo>
                      <a:pt x="2169" y="4737"/>
                      <a:pt x="668" y="4303"/>
                      <a:pt x="1" y="2802"/>
                    </a:cubicBezTo>
                    <a:lnTo>
                      <a:pt x="1" y="3336"/>
                    </a:lnTo>
                    <a:cubicBezTo>
                      <a:pt x="1" y="6739"/>
                      <a:pt x="1669" y="7606"/>
                      <a:pt x="4804" y="7606"/>
                    </a:cubicBezTo>
                    <a:cubicBezTo>
                      <a:pt x="7907" y="7606"/>
                      <a:pt x="11276" y="5571"/>
                      <a:pt x="11276" y="2169"/>
                    </a:cubicBezTo>
                    <a:cubicBezTo>
                      <a:pt x="11242" y="1435"/>
                      <a:pt x="11109" y="668"/>
                      <a:pt x="10809" y="0"/>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6634764" y="2274090"/>
                <a:ext cx="52115" cy="80446"/>
              </a:xfrm>
              <a:custGeom>
                <a:rect b="b" l="l" r="r" t="t"/>
                <a:pathLst>
                  <a:path extrusionOk="0" h="2936" w="1902">
                    <a:moveTo>
                      <a:pt x="1535" y="0"/>
                    </a:moveTo>
                    <a:cubicBezTo>
                      <a:pt x="567" y="634"/>
                      <a:pt x="0" y="1768"/>
                      <a:pt x="34" y="2936"/>
                    </a:cubicBezTo>
                    <a:cubicBezTo>
                      <a:pt x="403" y="2751"/>
                      <a:pt x="798" y="2655"/>
                      <a:pt x="1188" y="2655"/>
                    </a:cubicBezTo>
                    <a:cubicBezTo>
                      <a:pt x="1430" y="2655"/>
                      <a:pt x="1671" y="2692"/>
                      <a:pt x="1902" y="2769"/>
                    </a:cubicBezTo>
                    <a:lnTo>
                      <a:pt x="1535" y="0"/>
                    </a:ln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6643889" y="2136981"/>
                <a:ext cx="142617" cy="217803"/>
              </a:xfrm>
              <a:custGeom>
                <a:rect b="b" l="l" r="r" t="t"/>
                <a:pathLst>
                  <a:path extrusionOk="0" h="7949" w="5205">
                    <a:moveTo>
                      <a:pt x="3970" y="1"/>
                    </a:moveTo>
                    <a:lnTo>
                      <a:pt x="1" y="501"/>
                    </a:lnTo>
                    <a:lnTo>
                      <a:pt x="1702" y="7773"/>
                    </a:lnTo>
                    <a:cubicBezTo>
                      <a:pt x="2107" y="7896"/>
                      <a:pt x="2468" y="7949"/>
                      <a:pt x="2791" y="7949"/>
                    </a:cubicBezTo>
                    <a:cubicBezTo>
                      <a:pt x="4648" y="7949"/>
                      <a:pt x="5205" y="6205"/>
                      <a:pt x="5205" y="6205"/>
                    </a:cubicBezTo>
                    <a:lnTo>
                      <a:pt x="3970" y="1"/>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6643889" y="2137912"/>
                <a:ext cx="118861" cy="135274"/>
              </a:xfrm>
              <a:custGeom>
                <a:rect b="b" l="l" r="r" t="t"/>
                <a:pathLst>
                  <a:path extrusionOk="0" h="4937" w="4338">
                    <a:moveTo>
                      <a:pt x="3704" y="0"/>
                    </a:moveTo>
                    <a:lnTo>
                      <a:pt x="1" y="467"/>
                    </a:lnTo>
                    <a:lnTo>
                      <a:pt x="1002" y="4804"/>
                    </a:lnTo>
                    <a:cubicBezTo>
                      <a:pt x="1345" y="4896"/>
                      <a:pt x="1656" y="4936"/>
                      <a:pt x="1937" y="4936"/>
                    </a:cubicBezTo>
                    <a:cubicBezTo>
                      <a:pt x="3785" y="4936"/>
                      <a:pt x="4337" y="3202"/>
                      <a:pt x="4337" y="3202"/>
                    </a:cubicBezTo>
                    <a:lnTo>
                      <a:pt x="3704" y="0"/>
                    </a:ln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6423620" y="1582761"/>
                <a:ext cx="546603" cy="690699"/>
              </a:xfrm>
              <a:custGeom>
                <a:rect b="b" l="l" r="r" t="t"/>
                <a:pathLst>
                  <a:path extrusionOk="0" h="25208" w="19949">
                    <a:moveTo>
                      <a:pt x="9798" y="0"/>
                    </a:moveTo>
                    <a:cubicBezTo>
                      <a:pt x="7805" y="0"/>
                      <a:pt x="5777" y="832"/>
                      <a:pt x="4037" y="2515"/>
                    </a:cubicBezTo>
                    <a:cubicBezTo>
                      <a:pt x="1" y="7118"/>
                      <a:pt x="1" y="14657"/>
                      <a:pt x="1302" y="21562"/>
                    </a:cubicBezTo>
                    <a:cubicBezTo>
                      <a:pt x="1776" y="24029"/>
                      <a:pt x="3530" y="25208"/>
                      <a:pt x="5640" y="25208"/>
                    </a:cubicBezTo>
                    <a:cubicBezTo>
                      <a:pt x="7837" y="25208"/>
                      <a:pt x="10420" y="23929"/>
                      <a:pt x="12343" y="21495"/>
                    </a:cubicBezTo>
                    <a:cubicBezTo>
                      <a:pt x="15779" y="17126"/>
                      <a:pt x="19948" y="9787"/>
                      <a:pt x="16913" y="4550"/>
                    </a:cubicBezTo>
                    <a:cubicBezTo>
                      <a:pt x="15146" y="1534"/>
                      <a:pt x="12504" y="0"/>
                      <a:pt x="9798"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6656684" y="2018174"/>
                <a:ext cx="172784" cy="236736"/>
              </a:xfrm>
              <a:custGeom>
                <a:rect b="b" l="l" r="r" t="t"/>
                <a:pathLst>
                  <a:path extrusionOk="0" h="8640" w="6306">
                    <a:moveTo>
                      <a:pt x="3770" y="0"/>
                    </a:moveTo>
                    <a:lnTo>
                      <a:pt x="3770" y="0"/>
                    </a:lnTo>
                    <a:cubicBezTo>
                      <a:pt x="3770" y="1"/>
                      <a:pt x="4571" y="4504"/>
                      <a:pt x="1" y="8640"/>
                    </a:cubicBezTo>
                    <a:cubicBezTo>
                      <a:pt x="1502" y="7939"/>
                      <a:pt x="2803" y="6905"/>
                      <a:pt x="3837" y="5604"/>
                    </a:cubicBezTo>
                    <a:cubicBezTo>
                      <a:pt x="4738" y="4470"/>
                      <a:pt x="5538" y="3269"/>
                      <a:pt x="6305" y="2035"/>
                    </a:cubicBezTo>
                    <a:lnTo>
                      <a:pt x="3770" y="0"/>
                    </a:ln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6454719" y="1572842"/>
                <a:ext cx="445990" cy="281206"/>
              </a:xfrm>
              <a:custGeom>
                <a:rect b="b" l="l" r="r" t="t"/>
                <a:pathLst>
                  <a:path extrusionOk="0" h="10263" w="16277">
                    <a:moveTo>
                      <a:pt x="7080" y="1"/>
                    </a:moveTo>
                    <a:cubicBezTo>
                      <a:pt x="6943" y="1"/>
                      <a:pt x="6807" y="3"/>
                      <a:pt x="6671" y="8"/>
                    </a:cubicBezTo>
                    <a:cubicBezTo>
                      <a:pt x="5304" y="442"/>
                      <a:pt x="4070" y="1209"/>
                      <a:pt x="3069" y="2210"/>
                    </a:cubicBezTo>
                    <a:cubicBezTo>
                      <a:pt x="1468" y="4111"/>
                      <a:pt x="434" y="6380"/>
                      <a:pt x="0" y="8815"/>
                    </a:cubicBezTo>
                    <a:cubicBezTo>
                      <a:pt x="2356" y="9882"/>
                      <a:pt x="4701" y="10262"/>
                      <a:pt x="6846" y="10262"/>
                    </a:cubicBezTo>
                    <a:cubicBezTo>
                      <a:pt x="12140" y="10262"/>
                      <a:pt x="16212" y="7947"/>
                      <a:pt x="16212" y="7947"/>
                    </a:cubicBezTo>
                    <a:cubicBezTo>
                      <a:pt x="16276" y="2609"/>
                      <a:pt x="11477" y="1"/>
                      <a:pt x="7080" y="1"/>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6685043" y="1697293"/>
                <a:ext cx="275123" cy="395848"/>
              </a:xfrm>
              <a:custGeom>
                <a:rect b="b" l="l" r="r" t="t"/>
                <a:pathLst>
                  <a:path extrusionOk="0" h="14447" w="10041">
                    <a:moveTo>
                      <a:pt x="6193" y="0"/>
                    </a:moveTo>
                    <a:cubicBezTo>
                      <a:pt x="4284" y="0"/>
                      <a:pt x="1901" y="2138"/>
                      <a:pt x="1901" y="2138"/>
                    </a:cubicBezTo>
                    <a:cubicBezTo>
                      <a:pt x="1901" y="2138"/>
                      <a:pt x="0" y="7141"/>
                      <a:pt x="1901" y="11178"/>
                    </a:cubicBezTo>
                    <a:cubicBezTo>
                      <a:pt x="1901" y="11178"/>
                      <a:pt x="2249" y="9539"/>
                      <a:pt x="3715" y="9539"/>
                    </a:cubicBezTo>
                    <a:cubicBezTo>
                      <a:pt x="3949" y="9539"/>
                      <a:pt x="4210" y="9580"/>
                      <a:pt x="4503" y="9677"/>
                    </a:cubicBezTo>
                    <a:cubicBezTo>
                      <a:pt x="6605" y="10344"/>
                      <a:pt x="4837" y="14447"/>
                      <a:pt x="4837" y="14447"/>
                    </a:cubicBezTo>
                    <a:cubicBezTo>
                      <a:pt x="4837" y="14447"/>
                      <a:pt x="9140" y="11678"/>
                      <a:pt x="9574" y="8142"/>
                    </a:cubicBezTo>
                    <a:cubicBezTo>
                      <a:pt x="10041" y="4640"/>
                      <a:pt x="9240" y="1804"/>
                      <a:pt x="7372" y="370"/>
                    </a:cubicBezTo>
                    <a:cubicBezTo>
                      <a:pt x="7024" y="107"/>
                      <a:pt x="6620" y="0"/>
                      <a:pt x="6193" y="0"/>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6702388" y="1697293"/>
                <a:ext cx="235832" cy="243202"/>
              </a:xfrm>
              <a:custGeom>
                <a:rect b="b" l="l" r="r" t="t"/>
                <a:pathLst>
                  <a:path extrusionOk="0" h="8876" w="8607">
                    <a:moveTo>
                      <a:pt x="5560" y="0"/>
                    </a:moveTo>
                    <a:cubicBezTo>
                      <a:pt x="3651" y="0"/>
                      <a:pt x="1268" y="2138"/>
                      <a:pt x="1268" y="2138"/>
                    </a:cubicBezTo>
                    <a:cubicBezTo>
                      <a:pt x="1268" y="2138"/>
                      <a:pt x="1" y="5474"/>
                      <a:pt x="535" y="8876"/>
                    </a:cubicBezTo>
                    <a:cubicBezTo>
                      <a:pt x="1351" y="7609"/>
                      <a:pt x="2572" y="6223"/>
                      <a:pt x="4116" y="6223"/>
                    </a:cubicBezTo>
                    <a:cubicBezTo>
                      <a:pt x="4401" y="6223"/>
                      <a:pt x="4698" y="6270"/>
                      <a:pt x="5004" y="6374"/>
                    </a:cubicBezTo>
                    <a:cubicBezTo>
                      <a:pt x="5004" y="6374"/>
                      <a:pt x="5104" y="3339"/>
                      <a:pt x="8607" y="3172"/>
                    </a:cubicBezTo>
                    <a:cubicBezTo>
                      <a:pt x="8307" y="2071"/>
                      <a:pt x="7640" y="1070"/>
                      <a:pt x="6739" y="370"/>
                    </a:cubicBezTo>
                    <a:cubicBezTo>
                      <a:pt x="6391" y="107"/>
                      <a:pt x="5987" y="0"/>
                      <a:pt x="5560" y="0"/>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6242670" y="1517028"/>
                <a:ext cx="653901" cy="280960"/>
              </a:xfrm>
              <a:custGeom>
                <a:rect b="b" l="l" r="r" t="t"/>
                <a:pathLst>
                  <a:path extrusionOk="0" h="10254" w="23865">
                    <a:moveTo>
                      <a:pt x="14651" y="1"/>
                    </a:moveTo>
                    <a:cubicBezTo>
                      <a:pt x="12876" y="1"/>
                      <a:pt x="11168" y="420"/>
                      <a:pt x="9874" y="1245"/>
                    </a:cubicBezTo>
                    <a:cubicBezTo>
                      <a:pt x="7859" y="2553"/>
                      <a:pt x="5654" y="2912"/>
                      <a:pt x="3840" y="2912"/>
                    </a:cubicBezTo>
                    <a:cubicBezTo>
                      <a:pt x="1630" y="2912"/>
                      <a:pt x="0" y="2379"/>
                      <a:pt x="0" y="2379"/>
                    </a:cubicBezTo>
                    <a:lnTo>
                      <a:pt x="0" y="2379"/>
                    </a:lnTo>
                    <a:cubicBezTo>
                      <a:pt x="4543" y="8580"/>
                      <a:pt x="9948" y="10254"/>
                      <a:pt x="14460" y="10254"/>
                    </a:cubicBezTo>
                    <a:cubicBezTo>
                      <a:pt x="19753" y="10254"/>
                      <a:pt x="23817" y="7950"/>
                      <a:pt x="23817" y="7950"/>
                    </a:cubicBezTo>
                    <a:cubicBezTo>
                      <a:pt x="23865" y="2578"/>
                      <a:pt x="19052" y="1"/>
                      <a:pt x="14651" y="1"/>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6710635" y="1954907"/>
                <a:ext cx="159879" cy="169606"/>
              </a:xfrm>
              <a:custGeom>
                <a:rect b="b" l="l" r="r" t="t"/>
                <a:pathLst>
                  <a:path extrusionOk="0" h="6190" w="5835">
                    <a:moveTo>
                      <a:pt x="2457" y="1"/>
                    </a:moveTo>
                    <a:cubicBezTo>
                      <a:pt x="1545" y="1"/>
                      <a:pt x="627" y="400"/>
                      <a:pt x="0" y="1275"/>
                    </a:cubicBezTo>
                    <a:lnTo>
                      <a:pt x="667" y="5578"/>
                    </a:lnTo>
                    <a:cubicBezTo>
                      <a:pt x="1236" y="6001"/>
                      <a:pt x="1863" y="6189"/>
                      <a:pt x="2473" y="6189"/>
                    </a:cubicBezTo>
                    <a:cubicBezTo>
                      <a:pt x="4223" y="6189"/>
                      <a:pt x="5834" y="4638"/>
                      <a:pt x="5537" y="2610"/>
                    </a:cubicBezTo>
                    <a:cubicBezTo>
                      <a:pt x="5273" y="966"/>
                      <a:pt x="3873" y="1"/>
                      <a:pt x="2457"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6710635" y="1928604"/>
                <a:ext cx="162701" cy="223940"/>
              </a:xfrm>
              <a:custGeom>
                <a:rect b="b" l="l" r="r" t="t"/>
                <a:pathLst>
                  <a:path extrusionOk="0" fill="none" h="8173" w="5938">
                    <a:moveTo>
                      <a:pt x="0" y="2235"/>
                    </a:moveTo>
                    <a:cubicBezTo>
                      <a:pt x="1601" y="0"/>
                      <a:pt x="5104" y="868"/>
                      <a:pt x="5537" y="3570"/>
                    </a:cubicBezTo>
                    <a:cubicBezTo>
                      <a:pt x="5938" y="6305"/>
                      <a:pt x="2869" y="8173"/>
                      <a:pt x="667" y="653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6749022" y="1994418"/>
                <a:ext cx="69486" cy="53951"/>
              </a:xfrm>
              <a:custGeom>
                <a:rect b="b" l="l" r="r" t="t"/>
                <a:pathLst>
                  <a:path extrusionOk="0" fill="none" h="1969" w="2536">
                    <a:moveTo>
                      <a:pt x="2535" y="767"/>
                    </a:moveTo>
                    <a:cubicBezTo>
                      <a:pt x="534" y="0"/>
                      <a:pt x="0" y="1968"/>
                      <a:pt x="0" y="196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6242670" y="1582185"/>
                <a:ext cx="653517" cy="215802"/>
              </a:xfrm>
              <a:custGeom>
                <a:rect b="b" l="l" r="r" t="t"/>
                <a:pathLst>
                  <a:path extrusionOk="0" h="7876" w="23851">
                    <a:moveTo>
                      <a:pt x="0" y="1"/>
                    </a:moveTo>
                    <a:lnTo>
                      <a:pt x="0" y="1"/>
                    </a:lnTo>
                    <a:cubicBezTo>
                      <a:pt x="4559" y="6202"/>
                      <a:pt x="9965" y="7876"/>
                      <a:pt x="14473" y="7876"/>
                    </a:cubicBezTo>
                    <a:cubicBezTo>
                      <a:pt x="19763" y="7876"/>
                      <a:pt x="23817" y="5572"/>
                      <a:pt x="23817" y="5572"/>
                    </a:cubicBezTo>
                    <a:cubicBezTo>
                      <a:pt x="23851" y="3837"/>
                      <a:pt x="23283" y="2169"/>
                      <a:pt x="22183" y="802"/>
                    </a:cubicBezTo>
                    <a:cubicBezTo>
                      <a:pt x="21582" y="2469"/>
                      <a:pt x="20081" y="4071"/>
                      <a:pt x="16479" y="4337"/>
                    </a:cubicBezTo>
                    <a:cubicBezTo>
                      <a:pt x="16005" y="4377"/>
                      <a:pt x="15532" y="4396"/>
                      <a:pt x="15060" y="4396"/>
                    </a:cubicBezTo>
                    <a:cubicBezTo>
                      <a:pt x="11113" y="4396"/>
                      <a:pt x="7272" y="3038"/>
                      <a:pt x="4203" y="535"/>
                    </a:cubicBezTo>
                    <a:cubicBezTo>
                      <a:pt x="4084" y="537"/>
                      <a:pt x="3966" y="539"/>
                      <a:pt x="3848" y="539"/>
                    </a:cubicBezTo>
                    <a:cubicBezTo>
                      <a:pt x="2537" y="539"/>
                      <a:pt x="1255" y="368"/>
                      <a:pt x="0" y="1"/>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6462007" y="1918548"/>
                <a:ext cx="53046" cy="74062"/>
              </a:xfrm>
              <a:custGeom>
                <a:rect b="b" l="l" r="r" t="t"/>
                <a:pathLst>
                  <a:path extrusionOk="0" h="2703" w="1936">
                    <a:moveTo>
                      <a:pt x="956" y="0"/>
                    </a:moveTo>
                    <a:cubicBezTo>
                      <a:pt x="693" y="0"/>
                      <a:pt x="435" y="134"/>
                      <a:pt x="301" y="401"/>
                    </a:cubicBezTo>
                    <a:cubicBezTo>
                      <a:pt x="1" y="1001"/>
                      <a:pt x="1" y="1702"/>
                      <a:pt x="301" y="2302"/>
                    </a:cubicBezTo>
                    <a:cubicBezTo>
                      <a:pt x="435" y="2569"/>
                      <a:pt x="693" y="2702"/>
                      <a:pt x="956" y="2702"/>
                    </a:cubicBezTo>
                    <a:cubicBezTo>
                      <a:pt x="1218" y="2702"/>
                      <a:pt x="1485" y="2569"/>
                      <a:pt x="1635" y="2302"/>
                    </a:cubicBezTo>
                    <a:cubicBezTo>
                      <a:pt x="1936" y="1702"/>
                      <a:pt x="1936" y="968"/>
                      <a:pt x="1635" y="401"/>
                    </a:cubicBezTo>
                    <a:cubicBezTo>
                      <a:pt x="1485" y="134"/>
                      <a:pt x="1218" y="0"/>
                      <a:pt x="956" y="0"/>
                    </a:cubicBezTo>
                    <a:close/>
                  </a:path>
                </a:pathLst>
              </a:custGeom>
              <a:solidFill>
                <a:srgbClr val="4F00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6611009" y="1966744"/>
                <a:ext cx="53019" cy="74309"/>
              </a:xfrm>
              <a:custGeom>
                <a:rect b="b" l="l" r="r" t="t"/>
                <a:pathLst>
                  <a:path extrusionOk="0" h="2712" w="1935">
                    <a:moveTo>
                      <a:pt x="955" y="1"/>
                    </a:moveTo>
                    <a:cubicBezTo>
                      <a:pt x="692" y="1"/>
                      <a:pt x="434" y="126"/>
                      <a:pt x="300" y="376"/>
                    </a:cubicBezTo>
                    <a:cubicBezTo>
                      <a:pt x="0" y="977"/>
                      <a:pt x="0" y="1711"/>
                      <a:pt x="300" y="2311"/>
                    </a:cubicBezTo>
                    <a:cubicBezTo>
                      <a:pt x="434" y="2578"/>
                      <a:pt x="692" y="2711"/>
                      <a:pt x="955" y="2711"/>
                    </a:cubicBezTo>
                    <a:cubicBezTo>
                      <a:pt x="1218" y="2711"/>
                      <a:pt x="1484" y="2578"/>
                      <a:pt x="1635" y="2311"/>
                    </a:cubicBezTo>
                    <a:cubicBezTo>
                      <a:pt x="1935" y="1711"/>
                      <a:pt x="1935" y="977"/>
                      <a:pt x="1635" y="376"/>
                    </a:cubicBezTo>
                    <a:cubicBezTo>
                      <a:pt x="1484" y="126"/>
                      <a:pt x="1218" y="1"/>
                      <a:pt x="955" y="1"/>
                    </a:cubicBezTo>
                    <a:close/>
                  </a:path>
                </a:pathLst>
              </a:custGeom>
              <a:solidFill>
                <a:srgbClr val="4F00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6518698" y="1940468"/>
                <a:ext cx="41155" cy="156344"/>
              </a:xfrm>
              <a:custGeom>
                <a:rect b="b" l="l" r="r" t="t"/>
                <a:pathLst>
                  <a:path extrusionOk="0" fill="none" h="5706" w="1502">
                    <a:moveTo>
                      <a:pt x="1501" y="1"/>
                    </a:moveTo>
                    <a:cubicBezTo>
                      <a:pt x="1234" y="1802"/>
                      <a:pt x="734" y="3570"/>
                      <a:pt x="0" y="5238"/>
                    </a:cubicBezTo>
                    <a:lnTo>
                      <a:pt x="1001" y="5705"/>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6686852" y="2254883"/>
                <a:ext cx="132561" cy="147193"/>
              </a:xfrm>
              <a:custGeom>
                <a:rect b="b" l="l" r="r" t="t"/>
                <a:pathLst>
                  <a:path extrusionOk="0" h="5372" w="4838">
                    <a:moveTo>
                      <a:pt x="3270" y="1"/>
                    </a:moveTo>
                    <a:lnTo>
                      <a:pt x="3270" y="1"/>
                    </a:lnTo>
                    <a:cubicBezTo>
                      <a:pt x="3270" y="1"/>
                      <a:pt x="3903" y="2736"/>
                      <a:pt x="1" y="3470"/>
                    </a:cubicBezTo>
                    <a:cubicBezTo>
                      <a:pt x="1" y="3470"/>
                      <a:pt x="1402" y="4237"/>
                      <a:pt x="1335" y="5371"/>
                    </a:cubicBezTo>
                    <a:cubicBezTo>
                      <a:pt x="1335" y="5371"/>
                      <a:pt x="4037" y="4404"/>
                      <a:pt x="4437" y="2436"/>
                    </a:cubicBezTo>
                    <a:cubicBezTo>
                      <a:pt x="4838" y="435"/>
                      <a:pt x="3270" y="1"/>
                      <a:pt x="3270" y="1"/>
                    </a:cubicBez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6661260" y="2349961"/>
                <a:ext cx="25619" cy="81351"/>
              </a:xfrm>
              <a:custGeom>
                <a:rect b="b" l="l" r="r" t="t"/>
                <a:pathLst>
                  <a:path extrusionOk="0" h="2969" w="935">
                    <a:moveTo>
                      <a:pt x="935" y="0"/>
                    </a:moveTo>
                    <a:cubicBezTo>
                      <a:pt x="434" y="901"/>
                      <a:pt x="101" y="1901"/>
                      <a:pt x="1" y="2969"/>
                    </a:cubicBezTo>
                    <a:lnTo>
                      <a:pt x="935" y="0"/>
                    </a:lnTo>
                    <a:close/>
                  </a:path>
                </a:pathLst>
              </a:custGeom>
              <a:solidFill>
                <a:srgbClr val="4F0073"/>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6661260" y="2349961"/>
                <a:ext cx="25619" cy="81351"/>
              </a:xfrm>
              <a:custGeom>
                <a:rect b="b" l="l" r="r" t="t"/>
                <a:pathLst>
                  <a:path extrusionOk="0" fill="none" h="2969" w="935">
                    <a:moveTo>
                      <a:pt x="935" y="0"/>
                    </a:moveTo>
                    <a:cubicBezTo>
                      <a:pt x="434" y="901"/>
                      <a:pt x="101" y="1901"/>
                      <a:pt x="1" y="296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7009487" y="2555598"/>
                <a:ext cx="164564" cy="96914"/>
              </a:xfrm>
              <a:custGeom>
                <a:rect b="b" l="l" r="r" t="t"/>
                <a:pathLst>
                  <a:path extrusionOk="0" fill="none" h="3537" w="6006">
                    <a:moveTo>
                      <a:pt x="1" y="0"/>
                    </a:moveTo>
                    <a:lnTo>
                      <a:pt x="6005" y="3536"/>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6412660" y="2252143"/>
                <a:ext cx="164537" cy="97818"/>
              </a:xfrm>
              <a:custGeom>
                <a:rect b="b" l="l" r="r" t="t"/>
                <a:pathLst>
                  <a:path extrusionOk="0" fill="none" h="3570" w="6005">
                    <a:moveTo>
                      <a:pt x="1" y="1"/>
                    </a:moveTo>
                    <a:lnTo>
                      <a:pt x="6005" y="357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6525082" y="2135172"/>
                <a:ext cx="59431" cy="13727"/>
              </a:xfrm>
              <a:custGeom>
                <a:rect b="b" l="l" r="r" t="t"/>
                <a:pathLst>
                  <a:path extrusionOk="0" fill="none" h="501" w="2169">
                    <a:moveTo>
                      <a:pt x="1" y="133"/>
                    </a:moveTo>
                    <a:cubicBezTo>
                      <a:pt x="701" y="500"/>
                      <a:pt x="1535" y="467"/>
                      <a:pt x="2169"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6497655" y="1289718"/>
                <a:ext cx="292522" cy="141713"/>
              </a:xfrm>
              <a:custGeom>
                <a:rect b="b" l="l" r="r" t="t"/>
                <a:pathLst>
                  <a:path extrusionOk="0" fill="none" h="5172" w="10676">
                    <a:moveTo>
                      <a:pt x="968" y="5171"/>
                    </a:moveTo>
                    <a:cubicBezTo>
                      <a:pt x="1" y="3937"/>
                      <a:pt x="434" y="2402"/>
                      <a:pt x="2202" y="1368"/>
                    </a:cubicBezTo>
                    <a:cubicBezTo>
                      <a:pt x="4537" y="1"/>
                      <a:pt x="8340" y="1"/>
                      <a:pt x="10675" y="136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6612817" y="1371068"/>
                <a:ext cx="234928" cy="125245"/>
              </a:xfrm>
              <a:custGeom>
                <a:rect b="b" l="l" r="r" t="t"/>
                <a:pathLst>
                  <a:path extrusionOk="0" fill="none" h="4571" w="8574">
                    <a:moveTo>
                      <a:pt x="8073" y="0"/>
                    </a:moveTo>
                    <a:cubicBezTo>
                      <a:pt x="8574" y="1168"/>
                      <a:pt x="8073" y="2402"/>
                      <a:pt x="6505" y="3303"/>
                    </a:cubicBezTo>
                    <a:cubicBezTo>
                      <a:pt x="4771" y="4337"/>
                      <a:pt x="2169" y="4570"/>
                      <a:pt x="1" y="407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6742611" y="1431403"/>
                <a:ext cx="112450" cy="165441"/>
              </a:xfrm>
              <a:custGeom>
                <a:rect b="b" l="l" r="r" t="t"/>
                <a:pathLst>
                  <a:path extrusionOk="0" fill="none" h="6038" w="4104">
                    <a:moveTo>
                      <a:pt x="834" y="0"/>
                    </a:moveTo>
                    <a:cubicBezTo>
                      <a:pt x="1135" y="133"/>
                      <a:pt x="1435" y="267"/>
                      <a:pt x="1735" y="434"/>
                    </a:cubicBezTo>
                    <a:cubicBezTo>
                      <a:pt x="4070" y="1768"/>
                      <a:pt x="4103" y="3970"/>
                      <a:pt x="1768" y="5337"/>
                    </a:cubicBezTo>
                    <a:cubicBezTo>
                      <a:pt x="1201" y="5637"/>
                      <a:pt x="634" y="5871"/>
                      <a:pt x="1" y="603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6494011" y="1409456"/>
                <a:ext cx="232188" cy="197444"/>
              </a:xfrm>
              <a:custGeom>
                <a:rect b="b" l="l" r="r" t="t"/>
                <a:pathLst>
                  <a:path extrusionOk="0" fill="none" h="7206" w="8474">
                    <a:moveTo>
                      <a:pt x="6672" y="7172"/>
                    </a:moveTo>
                    <a:cubicBezTo>
                      <a:pt x="5171" y="7206"/>
                      <a:pt x="3703" y="6872"/>
                      <a:pt x="2369" y="6172"/>
                    </a:cubicBezTo>
                    <a:cubicBezTo>
                      <a:pt x="34" y="4804"/>
                      <a:pt x="0" y="2636"/>
                      <a:pt x="2335" y="1268"/>
                    </a:cubicBezTo>
                    <a:cubicBezTo>
                      <a:pt x="4003" y="301"/>
                      <a:pt x="6372" y="0"/>
                      <a:pt x="8473" y="43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6511382" y="1123372"/>
                <a:ext cx="331787" cy="222817"/>
              </a:xfrm>
              <a:custGeom>
                <a:rect b="b" l="l" r="r" t="t"/>
                <a:pathLst>
                  <a:path extrusionOk="0" h="8132" w="12109">
                    <a:moveTo>
                      <a:pt x="0" y="1"/>
                    </a:moveTo>
                    <a:lnTo>
                      <a:pt x="0" y="4604"/>
                    </a:lnTo>
                    <a:cubicBezTo>
                      <a:pt x="0" y="5505"/>
                      <a:pt x="567" y="6405"/>
                      <a:pt x="1768" y="7106"/>
                    </a:cubicBezTo>
                    <a:cubicBezTo>
                      <a:pt x="2952" y="7790"/>
                      <a:pt x="4512" y="8131"/>
                      <a:pt x="6067" y="8131"/>
                    </a:cubicBezTo>
                    <a:cubicBezTo>
                      <a:pt x="7622" y="8131"/>
                      <a:pt x="9173" y="7790"/>
                      <a:pt x="10341" y="7106"/>
                    </a:cubicBezTo>
                    <a:cubicBezTo>
                      <a:pt x="11508" y="6405"/>
                      <a:pt x="12109" y="5505"/>
                      <a:pt x="12109" y="4637"/>
                    </a:cubicBezTo>
                    <a:lnTo>
                      <a:pt x="12109" y="34"/>
                    </a:lnTo>
                    <a:cubicBezTo>
                      <a:pt x="12109" y="935"/>
                      <a:pt x="11508" y="1835"/>
                      <a:pt x="10341" y="2502"/>
                    </a:cubicBezTo>
                    <a:cubicBezTo>
                      <a:pt x="9173" y="3186"/>
                      <a:pt x="7622" y="3528"/>
                      <a:pt x="6067" y="3528"/>
                    </a:cubicBezTo>
                    <a:cubicBezTo>
                      <a:pt x="4512" y="3528"/>
                      <a:pt x="2952" y="3186"/>
                      <a:pt x="1768" y="2502"/>
                    </a:cubicBezTo>
                    <a:cubicBezTo>
                      <a:pt x="567" y="1835"/>
                      <a:pt x="0" y="901"/>
                      <a:pt x="0" y="1"/>
                    </a:cubicBezTo>
                    <a:close/>
                  </a:path>
                </a:pathLst>
              </a:custGeom>
              <a:solidFill>
                <a:srgbClr val="9A8E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6494915" y="1027965"/>
                <a:ext cx="364721" cy="192101"/>
              </a:xfrm>
              <a:custGeom>
                <a:rect b="b" l="l" r="r" t="t"/>
                <a:pathLst>
                  <a:path extrusionOk="0" h="7011" w="13311">
                    <a:moveTo>
                      <a:pt x="6598" y="1"/>
                    </a:moveTo>
                    <a:cubicBezTo>
                      <a:pt x="5052" y="1"/>
                      <a:pt x="3513" y="335"/>
                      <a:pt x="2336" y="1014"/>
                    </a:cubicBezTo>
                    <a:cubicBezTo>
                      <a:pt x="1" y="2382"/>
                      <a:pt x="1" y="4617"/>
                      <a:pt x="2369" y="5984"/>
                    </a:cubicBezTo>
                    <a:cubicBezTo>
                      <a:pt x="3553" y="6668"/>
                      <a:pt x="5113" y="7010"/>
                      <a:pt x="6668" y="7010"/>
                    </a:cubicBezTo>
                    <a:cubicBezTo>
                      <a:pt x="8223" y="7010"/>
                      <a:pt x="9774" y="6668"/>
                      <a:pt x="10942" y="5984"/>
                    </a:cubicBezTo>
                    <a:cubicBezTo>
                      <a:pt x="13310" y="4617"/>
                      <a:pt x="13310" y="2382"/>
                      <a:pt x="10942" y="1014"/>
                    </a:cubicBezTo>
                    <a:cubicBezTo>
                      <a:pt x="9734" y="343"/>
                      <a:pt x="8162" y="1"/>
                      <a:pt x="6598" y="1"/>
                    </a:cubicBezTo>
                    <a:close/>
                  </a:path>
                </a:pathLst>
              </a:custGeom>
              <a:solidFill>
                <a:srgbClr val="9A8E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6511382" y="1123372"/>
                <a:ext cx="331787" cy="222817"/>
              </a:xfrm>
              <a:custGeom>
                <a:rect b="b" l="l" r="r" t="t"/>
                <a:pathLst>
                  <a:path extrusionOk="0" h="8132" w="12109">
                    <a:moveTo>
                      <a:pt x="0" y="1"/>
                    </a:moveTo>
                    <a:lnTo>
                      <a:pt x="0" y="4604"/>
                    </a:lnTo>
                    <a:cubicBezTo>
                      <a:pt x="0" y="5505"/>
                      <a:pt x="567" y="6405"/>
                      <a:pt x="1768" y="7106"/>
                    </a:cubicBezTo>
                    <a:cubicBezTo>
                      <a:pt x="2952" y="7790"/>
                      <a:pt x="4512" y="8131"/>
                      <a:pt x="6067" y="8131"/>
                    </a:cubicBezTo>
                    <a:cubicBezTo>
                      <a:pt x="7622" y="8131"/>
                      <a:pt x="9173" y="7790"/>
                      <a:pt x="10341" y="7106"/>
                    </a:cubicBezTo>
                    <a:cubicBezTo>
                      <a:pt x="11508" y="6405"/>
                      <a:pt x="12109" y="5505"/>
                      <a:pt x="12109" y="4637"/>
                    </a:cubicBezTo>
                    <a:lnTo>
                      <a:pt x="12109" y="34"/>
                    </a:lnTo>
                    <a:cubicBezTo>
                      <a:pt x="12109" y="935"/>
                      <a:pt x="11508" y="1835"/>
                      <a:pt x="10341" y="2502"/>
                    </a:cubicBezTo>
                    <a:cubicBezTo>
                      <a:pt x="9173" y="3186"/>
                      <a:pt x="7622" y="3528"/>
                      <a:pt x="6067" y="3528"/>
                    </a:cubicBezTo>
                    <a:cubicBezTo>
                      <a:pt x="4512" y="3528"/>
                      <a:pt x="2952" y="3186"/>
                      <a:pt x="1768" y="2502"/>
                    </a:cubicBezTo>
                    <a:cubicBezTo>
                      <a:pt x="567" y="1835"/>
                      <a:pt x="0" y="901"/>
                      <a:pt x="0" y="1"/>
                    </a:cubicBezTo>
                    <a:close/>
                  </a:path>
                </a:pathLst>
              </a:custGeom>
              <a:solidFill>
                <a:schemeClr val="l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6511382" y="1123372"/>
                <a:ext cx="331787" cy="167989"/>
              </a:xfrm>
              <a:custGeom>
                <a:rect b="b" l="l" r="r" t="t"/>
                <a:pathLst>
                  <a:path extrusionOk="0" h="6131" w="12109">
                    <a:moveTo>
                      <a:pt x="0" y="1"/>
                    </a:moveTo>
                    <a:lnTo>
                      <a:pt x="0" y="2669"/>
                    </a:lnTo>
                    <a:cubicBezTo>
                      <a:pt x="0" y="3536"/>
                      <a:pt x="601" y="4437"/>
                      <a:pt x="1768" y="5104"/>
                    </a:cubicBezTo>
                    <a:cubicBezTo>
                      <a:pt x="2952" y="5788"/>
                      <a:pt x="4503" y="6130"/>
                      <a:pt x="6054" y="6130"/>
                    </a:cubicBezTo>
                    <a:cubicBezTo>
                      <a:pt x="7606" y="6130"/>
                      <a:pt x="9157" y="5788"/>
                      <a:pt x="10341" y="5104"/>
                    </a:cubicBezTo>
                    <a:cubicBezTo>
                      <a:pt x="11508" y="4404"/>
                      <a:pt x="12109" y="3536"/>
                      <a:pt x="12109" y="2636"/>
                    </a:cubicBezTo>
                    <a:lnTo>
                      <a:pt x="12109" y="134"/>
                    </a:lnTo>
                    <a:cubicBezTo>
                      <a:pt x="12075" y="968"/>
                      <a:pt x="11508" y="1835"/>
                      <a:pt x="10341" y="2502"/>
                    </a:cubicBezTo>
                    <a:cubicBezTo>
                      <a:pt x="9173" y="3186"/>
                      <a:pt x="7622" y="3528"/>
                      <a:pt x="6067" y="3528"/>
                    </a:cubicBezTo>
                    <a:cubicBezTo>
                      <a:pt x="4512" y="3528"/>
                      <a:pt x="2952" y="3186"/>
                      <a:pt x="1768" y="2502"/>
                    </a:cubicBezTo>
                    <a:cubicBezTo>
                      <a:pt x="567" y="1835"/>
                      <a:pt x="0" y="901"/>
                      <a:pt x="0" y="1"/>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6494915" y="1027965"/>
                <a:ext cx="364721" cy="192101"/>
              </a:xfrm>
              <a:custGeom>
                <a:rect b="b" l="l" r="r" t="t"/>
                <a:pathLst>
                  <a:path extrusionOk="0" h="7011" w="13311">
                    <a:moveTo>
                      <a:pt x="6598" y="1"/>
                    </a:moveTo>
                    <a:cubicBezTo>
                      <a:pt x="5052" y="1"/>
                      <a:pt x="3513" y="335"/>
                      <a:pt x="2336" y="1014"/>
                    </a:cubicBezTo>
                    <a:cubicBezTo>
                      <a:pt x="1" y="2382"/>
                      <a:pt x="1" y="4617"/>
                      <a:pt x="2369" y="5984"/>
                    </a:cubicBezTo>
                    <a:cubicBezTo>
                      <a:pt x="3553" y="6668"/>
                      <a:pt x="5113" y="7010"/>
                      <a:pt x="6668" y="7010"/>
                    </a:cubicBezTo>
                    <a:cubicBezTo>
                      <a:pt x="8223" y="7010"/>
                      <a:pt x="9774" y="6668"/>
                      <a:pt x="10942" y="5984"/>
                    </a:cubicBezTo>
                    <a:cubicBezTo>
                      <a:pt x="13310" y="4617"/>
                      <a:pt x="13310" y="2382"/>
                      <a:pt x="10942" y="1014"/>
                    </a:cubicBezTo>
                    <a:cubicBezTo>
                      <a:pt x="9734" y="343"/>
                      <a:pt x="8162" y="1"/>
                      <a:pt x="6598" y="1"/>
                    </a:cubicBezTo>
                    <a:close/>
                  </a:path>
                </a:pathLst>
              </a:custGeom>
              <a:solidFill>
                <a:srgbClr val="9A8E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6415400" y="959329"/>
                <a:ext cx="522819" cy="308935"/>
              </a:xfrm>
              <a:custGeom>
                <a:rect b="b" l="l" r="r" t="t"/>
                <a:pathLst>
                  <a:path extrusionOk="0" h="11275" w="19081">
                    <a:moveTo>
                      <a:pt x="9541" y="0"/>
                    </a:moveTo>
                    <a:cubicBezTo>
                      <a:pt x="9474" y="0"/>
                      <a:pt x="9407" y="17"/>
                      <a:pt x="9341" y="50"/>
                    </a:cubicBezTo>
                    <a:lnTo>
                      <a:pt x="268" y="5287"/>
                    </a:lnTo>
                    <a:cubicBezTo>
                      <a:pt x="1" y="5454"/>
                      <a:pt x="1" y="5787"/>
                      <a:pt x="268" y="5954"/>
                    </a:cubicBezTo>
                    <a:lnTo>
                      <a:pt x="9341" y="11225"/>
                    </a:lnTo>
                    <a:cubicBezTo>
                      <a:pt x="9407" y="11258"/>
                      <a:pt x="9474" y="11275"/>
                      <a:pt x="9541" y="11275"/>
                    </a:cubicBezTo>
                    <a:cubicBezTo>
                      <a:pt x="9608" y="11275"/>
                      <a:pt x="9674" y="11258"/>
                      <a:pt x="9741" y="11225"/>
                    </a:cubicBezTo>
                    <a:lnTo>
                      <a:pt x="18847" y="5954"/>
                    </a:lnTo>
                    <a:cubicBezTo>
                      <a:pt x="19081" y="5787"/>
                      <a:pt x="19081" y="5454"/>
                      <a:pt x="18847" y="5287"/>
                    </a:cubicBezTo>
                    <a:lnTo>
                      <a:pt x="9741" y="50"/>
                    </a:lnTo>
                    <a:cubicBezTo>
                      <a:pt x="9674" y="17"/>
                      <a:pt x="9608" y="0"/>
                      <a:pt x="9541" y="0"/>
                    </a:cubicBezTo>
                    <a:close/>
                  </a:path>
                </a:pathLst>
              </a:custGeom>
              <a:solidFill>
                <a:schemeClr val="l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6415400" y="1053009"/>
                <a:ext cx="522819" cy="214350"/>
              </a:xfrm>
              <a:custGeom>
                <a:rect b="b" l="l" r="r" t="t"/>
                <a:pathLst>
                  <a:path extrusionOk="0" h="7823" w="19081">
                    <a:moveTo>
                      <a:pt x="3470" y="0"/>
                    </a:moveTo>
                    <a:lnTo>
                      <a:pt x="268" y="1868"/>
                    </a:lnTo>
                    <a:cubicBezTo>
                      <a:pt x="1" y="2002"/>
                      <a:pt x="1" y="2368"/>
                      <a:pt x="268" y="2535"/>
                    </a:cubicBezTo>
                    <a:lnTo>
                      <a:pt x="9341" y="7772"/>
                    </a:lnTo>
                    <a:cubicBezTo>
                      <a:pt x="9407" y="7806"/>
                      <a:pt x="9474" y="7822"/>
                      <a:pt x="9541" y="7822"/>
                    </a:cubicBezTo>
                    <a:cubicBezTo>
                      <a:pt x="9608" y="7822"/>
                      <a:pt x="9674" y="7806"/>
                      <a:pt x="9741" y="7772"/>
                    </a:cubicBezTo>
                    <a:lnTo>
                      <a:pt x="18847" y="2535"/>
                    </a:lnTo>
                    <a:cubicBezTo>
                      <a:pt x="19081" y="2368"/>
                      <a:pt x="19081" y="2035"/>
                      <a:pt x="18847" y="1868"/>
                    </a:cubicBezTo>
                    <a:lnTo>
                      <a:pt x="15612" y="0"/>
                    </a:lnTo>
                    <a:lnTo>
                      <a:pt x="9741" y="3403"/>
                    </a:lnTo>
                    <a:cubicBezTo>
                      <a:pt x="9674" y="3436"/>
                      <a:pt x="9608" y="3453"/>
                      <a:pt x="9541" y="3453"/>
                    </a:cubicBezTo>
                    <a:cubicBezTo>
                      <a:pt x="9474" y="3453"/>
                      <a:pt x="9407" y="3436"/>
                      <a:pt x="9341" y="3403"/>
                    </a:cubicBezTo>
                    <a:lnTo>
                      <a:pt x="3470" y="0"/>
                    </a:ln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6651204" y="842769"/>
                <a:ext cx="153577" cy="260519"/>
              </a:xfrm>
              <a:custGeom>
                <a:rect b="b" l="l" r="r" t="t"/>
                <a:pathLst>
                  <a:path extrusionOk="0" fill="none" h="9508" w="5605">
                    <a:moveTo>
                      <a:pt x="968" y="9508"/>
                    </a:moveTo>
                    <a:cubicBezTo>
                      <a:pt x="968" y="9508"/>
                      <a:pt x="1" y="6572"/>
                      <a:pt x="2736" y="5538"/>
                    </a:cubicBezTo>
                    <a:cubicBezTo>
                      <a:pt x="5471" y="4504"/>
                      <a:pt x="5605" y="1035"/>
                      <a:pt x="397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6649396" y="1097781"/>
                <a:ext cx="56691" cy="26523"/>
              </a:xfrm>
              <a:custGeom>
                <a:rect b="b" l="l" r="r" t="t"/>
                <a:pathLst>
                  <a:path extrusionOk="0" h="968" w="2069">
                    <a:moveTo>
                      <a:pt x="1034" y="1"/>
                    </a:moveTo>
                    <a:cubicBezTo>
                      <a:pt x="467" y="1"/>
                      <a:pt x="0" y="201"/>
                      <a:pt x="0" y="468"/>
                    </a:cubicBezTo>
                    <a:cubicBezTo>
                      <a:pt x="0" y="734"/>
                      <a:pt x="467" y="968"/>
                      <a:pt x="1034" y="968"/>
                    </a:cubicBezTo>
                    <a:cubicBezTo>
                      <a:pt x="1601" y="968"/>
                      <a:pt x="2068" y="734"/>
                      <a:pt x="2068" y="468"/>
                    </a:cubicBezTo>
                    <a:cubicBezTo>
                      <a:pt x="2068" y="201"/>
                      <a:pt x="1601" y="1"/>
                      <a:pt x="1034" y="1"/>
                    </a:cubicBezTo>
                    <a:close/>
                  </a:path>
                </a:pathLst>
              </a:custGeom>
              <a:solidFill>
                <a:srgbClr val="4F00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6703319" y="796162"/>
                <a:ext cx="54855" cy="47429"/>
              </a:xfrm>
              <a:custGeom>
                <a:rect b="b" l="l" r="r" t="t"/>
                <a:pathLst>
                  <a:path extrusionOk="0" h="1731" w="2002">
                    <a:moveTo>
                      <a:pt x="67" y="1"/>
                    </a:moveTo>
                    <a:lnTo>
                      <a:pt x="67" y="1"/>
                    </a:lnTo>
                    <a:cubicBezTo>
                      <a:pt x="0" y="434"/>
                      <a:pt x="67" y="868"/>
                      <a:pt x="334" y="1235"/>
                    </a:cubicBezTo>
                    <a:cubicBezTo>
                      <a:pt x="584" y="1652"/>
                      <a:pt x="1134" y="1730"/>
                      <a:pt x="1511" y="1730"/>
                    </a:cubicBezTo>
                    <a:cubicBezTo>
                      <a:pt x="1737" y="1730"/>
                      <a:pt x="1902" y="1702"/>
                      <a:pt x="1902" y="1702"/>
                    </a:cubicBezTo>
                    <a:cubicBezTo>
                      <a:pt x="2002" y="101"/>
                      <a:pt x="67" y="1"/>
                      <a:pt x="67"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7562446" y="3449139"/>
                <a:ext cx="193800" cy="81405"/>
              </a:xfrm>
              <a:custGeom>
                <a:rect b="b" l="l" r="r" t="t"/>
                <a:pathLst>
                  <a:path extrusionOk="0" h="2971" w="7073">
                    <a:moveTo>
                      <a:pt x="2804" y="0"/>
                    </a:moveTo>
                    <a:cubicBezTo>
                      <a:pt x="2585" y="0"/>
                      <a:pt x="2362" y="25"/>
                      <a:pt x="2136" y="79"/>
                    </a:cubicBezTo>
                    <a:cubicBezTo>
                      <a:pt x="1" y="546"/>
                      <a:pt x="468" y="1814"/>
                      <a:pt x="468" y="1814"/>
                    </a:cubicBezTo>
                    <a:cubicBezTo>
                      <a:pt x="1461" y="2683"/>
                      <a:pt x="2575" y="2970"/>
                      <a:pt x="3607" y="2970"/>
                    </a:cubicBezTo>
                    <a:cubicBezTo>
                      <a:pt x="5071" y="2970"/>
                      <a:pt x="6372" y="2394"/>
                      <a:pt x="6939" y="2081"/>
                    </a:cubicBezTo>
                    <a:cubicBezTo>
                      <a:pt x="7073" y="2014"/>
                      <a:pt x="7073" y="1847"/>
                      <a:pt x="6939" y="1781"/>
                    </a:cubicBezTo>
                    <a:cubicBezTo>
                      <a:pt x="5908" y="1398"/>
                      <a:pt x="4461" y="0"/>
                      <a:pt x="2804" y="0"/>
                    </a:cubicBezTo>
                    <a:close/>
                  </a:path>
                </a:pathLst>
              </a:custGeom>
              <a:solidFill>
                <a:srgbClr val="8AFFCC"/>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7562446" y="3438508"/>
                <a:ext cx="193800" cy="117930"/>
              </a:xfrm>
              <a:custGeom>
                <a:rect b="b" l="l" r="r" t="t"/>
                <a:pathLst>
                  <a:path extrusionOk="0" fill="none" h="4304" w="7073">
                    <a:moveTo>
                      <a:pt x="468" y="2202"/>
                    </a:moveTo>
                    <a:cubicBezTo>
                      <a:pt x="468" y="2202"/>
                      <a:pt x="1" y="934"/>
                      <a:pt x="2136" y="467"/>
                    </a:cubicBezTo>
                    <a:cubicBezTo>
                      <a:pt x="4070" y="0"/>
                      <a:pt x="5772" y="1735"/>
                      <a:pt x="6939" y="2169"/>
                    </a:cubicBezTo>
                    <a:cubicBezTo>
                      <a:pt x="7073" y="2235"/>
                      <a:pt x="7073" y="2402"/>
                      <a:pt x="6939" y="2469"/>
                    </a:cubicBezTo>
                    <a:cubicBezTo>
                      <a:pt x="5972" y="3003"/>
                      <a:pt x="2870" y="4304"/>
                      <a:pt x="468" y="2202"/>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38"/>
            <p:cNvGrpSpPr/>
            <p:nvPr/>
          </p:nvGrpSpPr>
          <p:grpSpPr>
            <a:xfrm>
              <a:off x="7319326" y="3438508"/>
              <a:ext cx="521915" cy="556631"/>
              <a:chOff x="7319326" y="3438508"/>
              <a:chExt cx="521915" cy="556631"/>
            </a:xfrm>
          </p:grpSpPr>
          <p:sp>
            <p:nvSpPr>
              <p:cNvPr id="667" name="Google Shape;667;p38"/>
              <p:cNvSpPr/>
              <p:nvPr/>
            </p:nvSpPr>
            <p:spPr>
              <a:xfrm>
                <a:off x="7408897" y="3782159"/>
                <a:ext cx="316278" cy="182840"/>
              </a:xfrm>
              <a:custGeom>
                <a:rect b="b" l="l" r="r" t="t"/>
                <a:pathLst>
                  <a:path extrusionOk="0" h="6673" w="11543">
                    <a:moveTo>
                      <a:pt x="5772" y="1"/>
                    </a:moveTo>
                    <a:cubicBezTo>
                      <a:pt x="2569" y="1"/>
                      <a:pt x="1" y="1502"/>
                      <a:pt x="1" y="3336"/>
                    </a:cubicBezTo>
                    <a:cubicBezTo>
                      <a:pt x="1" y="5171"/>
                      <a:pt x="2569" y="6672"/>
                      <a:pt x="5772" y="6672"/>
                    </a:cubicBezTo>
                    <a:cubicBezTo>
                      <a:pt x="8974" y="6672"/>
                      <a:pt x="11542" y="5171"/>
                      <a:pt x="11542" y="3336"/>
                    </a:cubicBezTo>
                    <a:cubicBezTo>
                      <a:pt x="11542" y="1502"/>
                      <a:pt x="8974" y="1"/>
                      <a:pt x="5772" y="1"/>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7350425" y="3522434"/>
                <a:ext cx="446949" cy="403081"/>
              </a:xfrm>
              <a:custGeom>
                <a:rect b="b" l="l" r="r" t="t"/>
                <a:pathLst>
                  <a:path extrusionOk="0" h="14711" w="16312">
                    <a:moveTo>
                      <a:pt x="8200" y="0"/>
                    </a:moveTo>
                    <a:cubicBezTo>
                      <a:pt x="7552" y="0"/>
                      <a:pt x="6893" y="88"/>
                      <a:pt x="6238" y="273"/>
                    </a:cubicBezTo>
                    <a:cubicBezTo>
                      <a:pt x="2302" y="1341"/>
                      <a:pt x="0" y="5377"/>
                      <a:pt x="1067" y="9280"/>
                    </a:cubicBezTo>
                    <a:cubicBezTo>
                      <a:pt x="1958" y="12564"/>
                      <a:pt x="4917" y="14711"/>
                      <a:pt x="8159" y="14711"/>
                    </a:cubicBezTo>
                    <a:cubicBezTo>
                      <a:pt x="8802" y="14711"/>
                      <a:pt x="9456" y="14627"/>
                      <a:pt x="10107" y="14450"/>
                    </a:cubicBezTo>
                    <a:cubicBezTo>
                      <a:pt x="14010" y="13383"/>
                      <a:pt x="16312" y="9346"/>
                      <a:pt x="15244" y="5410"/>
                    </a:cubicBezTo>
                    <a:cubicBezTo>
                      <a:pt x="14356" y="2162"/>
                      <a:pt x="11412" y="0"/>
                      <a:pt x="8200" y="0"/>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7319326" y="3551834"/>
                <a:ext cx="503776" cy="374777"/>
              </a:xfrm>
              <a:custGeom>
                <a:rect b="b" l="l" r="r" t="t"/>
                <a:pathLst>
                  <a:path extrusionOk="0" h="13678" w="18386">
                    <a:moveTo>
                      <a:pt x="5471" y="1"/>
                    </a:moveTo>
                    <a:lnTo>
                      <a:pt x="5471" y="1"/>
                    </a:lnTo>
                    <a:cubicBezTo>
                      <a:pt x="1" y="3303"/>
                      <a:pt x="1068" y="11576"/>
                      <a:pt x="7206" y="13377"/>
                    </a:cubicBezTo>
                    <a:cubicBezTo>
                      <a:pt x="7921" y="13582"/>
                      <a:pt x="8625" y="13677"/>
                      <a:pt x="9306" y="13677"/>
                    </a:cubicBezTo>
                    <a:cubicBezTo>
                      <a:pt x="14504" y="13677"/>
                      <a:pt x="18386" y="8109"/>
                      <a:pt x="15879" y="3036"/>
                    </a:cubicBezTo>
                    <a:lnTo>
                      <a:pt x="15879" y="3036"/>
                    </a:lnTo>
                    <a:lnTo>
                      <a:pt x="15879" y="3236"/>
                    </a:lnTo>
                    <a:cubicBezTo>
                      <a:pt x="15879" y="6506"/>
                      <a:pt x="13212" y="8966"/>
                      <a:pt x="10171" y="8966"/>
                    </a:cubicBezTo>
                    <a:cubicBezTo>
                      <a:pt x="9613" y="8966"/>
                      <a:pt x="9043" y="8883"/>
                      <a:pt x="8474" y="8707"/>
                    </a:cubicBezTo>
                    <a:cubicBezTo>
                      <a:pt x="4804" y="7539"/>
                      <a:pt x="3270" y="3170"/>
                      <a:pt x="5471" y="1"/>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7359549" y="3516187"/>
                <a:ext cx="481692" cy="478952"/>
              </a:xfrm>
              <a:custGeom>
                <a:rect b="b" l="l" r="r" t="t"/>
                <a:pathLst>
                  <a:path extrusionOk="0" fill="none" h="17480" w="17580">
                    <a:moveTo>
                      <a:pt x="468" y="7106"/>
                    </a:moveTo>
                    <a:cubicBezTo>
                      <a:pt x="1" y="13644"/>
                      <a:pt x="7673" y="17480"/>
                      <a:pt x="12610" y="13210"/>
                    </a:cubicBezTo>
                    <a:cubicBezTo>
                      <a:pt x="17580" y="8907"/>
                      <a:pt x="14845" y="768"/>
                      <a:pt x="8340" y="301"/>
                    </a:cubicBezTo>
                    <a:cubicBezTo>
                      <a:pt x="4270" y="1"/>
                      <a:pt x="734" y="3070"/>
                      <a:pt x="468" y="7106"/>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7574338" y="3484211"/>
                <a:ext cx="1863" cy="70391"/>
              </a:xfrm>
              <a:custGeom>
                <a:rect b="b" l="l" r="r" t="t"/>
                <a:pathLst>
                  <a:path extrusionOk="0" fill="none" h="2569" w="68">
                    <a:moveTo>
                      <a:pt x="1" y="2569"/>
                    </a:moveTo>
                    <a:lnTo>
                      <a:pt x="67"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7571598" y="3467744"/>
                <a:ext cx="185553" cy="61897"/>
              </a:xfrm>
              <a:custGeom>
                <a:rect b="b" l="l" r="r" t="t"/>
                <a:pathLst>
                  <a:path extrusionOk="0" h="2259" w="6772">
                    <a:moveTo>
                      <a:pt x="467" y="1"/>
                    </a:moveTo>
                    <a:cubicBezTo>
                      <a:pt x="134" y="268"/>
                      <a:pt x="0" y="701"/>
                      <a:pt x="134" y="1102"/>
                    </a:cubicBezTo>
                    <a:cubicBezTo>
                      <a:pt x="1127" y="1971"/>
                      <a:pt x="2241" y="2258"/>
                      <a:pt x="3276" y="2258"/>
                    </a:cubicBezTo>
                    <a:cubicBezTo>
                      <a:pt x="4743" y="2258"/>
                      <a:pt x="6052" y="1681"/>
                      <a:pt x="6639" y="1369"/>
                    </a:cubicBezTo>
                    <a:cubicBezTo>
                      <a:pt x="6772" y="1335"/>
                      <a:pt x="6772" y="1135"/>
                      <a:pt x="6639" y="1102"/>
                    </a:cubicBezTo>
                    <a:cubicBezTo>
                      <a:pt x="6238" y="935"/>
                      <a:pt x="5838" y="735"/>
                      <a:pt x="5471" y="468"/>
                    </a:cubicBezTo>
                    <a:cubicBezTo>
                      <a:pt x="4853" y="690"/>
                      <a:pt x="4077" y="874"/>
                      <a:pt x="3250" y="874"/>
                    </a:cubicBezTo>
                    <a:cubicBezTo>
                      <a:pt x="2337" y="874"/>
                      <a:pt x="1361" y="649"/>
                      <a:pt x="467" y="1"/>
                    </a:cubicBezTo>
                    <a:close/>
                  </a:path>
                </a:pathLst>
              </a:custGeom>
              <a:solidFill>
                <a:srgbClr val="434343">
                  <a:alpha val="13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7562446" y="3438508"/>
                <a:ext cx="193800" cy="117930"/>
              </a:xfrm>
              <a:custGeom>
                <a:rect b="b" l="l" r="r" t="t"/>
                <a:pathLst>
                  <a:path extrusionOk="0" fill="none" h="4304" w="7073">
                    <a:moveTo>
                      <a:pt x="468" y="2202"/>
                    </a:moveTo>
                    <a:cubicBezTo>
                      <a:pt x="468" y="2202"/>
                      <a:pt x="1" y="934"/>
                      <a:pt x="2136" y="467"/>
                    </a:cubicBezTo>
                    <a:cubicBezTo>
                      <a:pt x="4070" y="0"/>
                      <a:pt x="5772" y="1735"/>
                      <a:pt x="6939" y="2169"/>
                    </a:cubicBezTo>
                    <a:cubicBezTo>
                      <a:pt x="7073" y="2235"/>
                      <a:pt x="7073" y="2402"/>
                      <a:pt x="6939" y="2469"/>
                    </a:cubicBezTo>
                    <a:cubicBezTo>
                      <a:pt x="5972" y="3003"/>
                      <a:pt x="2870" y="4304"/>
                      <a:pt x="468" y="2202"/>
                    </a:cubicBezTo>
                    <a:close/>
                  </a:path>
                </a:pathLst>
              </a:custGeom>
              <a:solidFill>
                <a:schemeClr val="accent3"/>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4" name="Google Shape;674;p38"/>
          <p:cNvSpPr txBox="1"/>
          <p:nvPr/>
        </p:nvSpPr>
        <p:spPr>
          <a:xfrm>
            <a:off x="432550" y="905600"/>
            <a:ext cx="6952200" cy="2987400"/>
          </a:xfrm>
          <a:prstGeom prst="rect">
            <a:avLst/>
          </a:prstGeom>
          <a:noFill/>
          <a:ln>
            <a:noFill/>
          </a:ln>
        </p:spPr>
        <p:txBody>
          <a:bodyPr anchorCtr="0" anchor="t" bIns="91425" lIns="91425" spcFirstLastPara="1" rIns="91425" wrap="square" tIns="91425">
            <a:noAutofit/>
          </a:bodyPr>
          <a:lstStyle/>
          <a:p>
            <a:pPr indent="0" lvl="0" marL="457200" rtl="1" algn="r">
              <a:spcBef>
                <a:spcPts val="0"/>
              </a:spcBef>
              <a:spcAft>
                <a:spcPts val="0"/>
              </a:spcAft>
              <a:buNone/>
            </a:pPr>
            <a:r>
              <a:rPr lang="en">
                <a:solidFill>
                  <a:schemeClr val="dk1"/>
                </a:solidFill>
                <a:latin typeface="Assistant"/>
                <a:ea typeface="Assistant"/>
                <a:cs typeface="Assistant"/>
                <a:sym typeface="Assistant"/>
              </a:rPr>
              <a:t>נתקלנו במספר אתגרים שהאריכו לנו את זמן העבודה, ודרשו מיתנו חשיבה מחוץ לקופסא:</a:t>
            </a:r>
            <a:endParaRPr>
              <a:solidFill>
                <a:schemeClr val="dk1"/>
              </a:solidFill>
              <a:latin typeface="Assistant"/>
              <a:ea typeface="Assistant"/>
              <a:cs typeface="Assistant"/>
              <a:sym typeface="Assistant"/>
            </a:endParaRPr>
          </a:p>
          <a:p>
            <a:pPr indent="0" lvl="0" marL="0" rtl="1" algn="r">
              <a:spcBef>
                <a:spcPts val="0"/>
              </a:spcBef>
              <a:spcAft>
                <a:spcPts val="0"/>
              </a:spcAft>
              <a:buNone/>
            </a:pPr>
            <a:r>
              <a:t/>
            </a:r>
            <a:endParaRPr>
              <a:solidFill>
                <a:schemeClr val="dk1"/>
              </a:solidFill>
              <a:latin typeface="Assistant"/>
              <a:ea typeface="Assistant"/>
              <a:cs typeface="Assistant"/>
              <a:sym typeface="Assistant"/>
            </a:endParaRPr>
          </a:p>
          <a:p>
            <a:pPr indent="-317500" lvl="0" marL="457200" rtl="1" algn="r">
              <a:spcBef>
                <a:spcPts val="0"/>
              </a:spcBef>
              <a:spcAft>
                <a:spcPts val="0"/>
              </a:spcAft>
              <a:buClr>
                <a:schemeClr val="accent3"/>
              </a:buClr>
              <a:buSzPts val="1400"/>
              <a:buFont typeface="Assistant"/>
              <a:buChar char="◄"/>
            </a:pPr>
            <a:r>
              <a:rPr lang="en">
                <a:solidFill>
                  <a:schemeClr val="dk1"/>
                </a:solidFill>
                <a:latin typeface="Assistant"/>
                <a:ea typeface="Assistant"/>
                <a:cs typeface="Assistant"/>
                <a:sym typeface="Assistant"/>
              </a:rPr>
              <a:t>מימוש הקוביה בתלת מימד.</a:t>
            </a:r>
            <a:endParaRPr>
              <a:solidFill>
                <a:schemeClr val="dk1"/>
              </a:solidFill>
              <a:latin typeface="Assistant"/>
              <a:ea typeface="Assistant"/>
              <a:cs typeface="Assistant"/>
              <a:sym typeface="Assistant"/>
            </a:endParaRPr>
          </a:p>
          <a:p>
            <a:pPr indent="0" lvl="0" marL="0" rtl="1" algn="r">
              <a:spcBef>
                <a:spcPts val="0"/>
              </a:spcBef>
              <a:spcAft>
                <a:spcPts val="0"/>
              </a:spcAft>
              <a:buNone/>
            </a:pPr>
            <a:r>
              <a:t/>
            </a:r>
            <a:endParaRPr sz="1800">
              <a:solidFill>
                <a:schemeClr val="dk1"/>
              </a:solidFill>
              <a:latin typeface="Assistant"/>
              <a:ea typeface="Assistant"/>
              <a:cs typeface="Assistant"/>
              <a:sym typeface="Assistant"/>
            </a:endParaRPr>
          </a:p>
          <a:p>
            <a:pPr indent="-317500" lvl="0" marL="457200" rtl="1" algn="r">
              <a:spcBef>
                <a:spcPts val="0"/>
              </a:spcBef>
              <a:spcAft>
                <a:spcPts val="0"/>
              </a:spcAft>
              <a:buClr>
                <a:schemeClr val="accent3"/>
              </a:buClr>
              <a:buSzPts val="1400"/>
              <a:buFont typeface="Assistant"/>
              <a:buChar char="◄"/>
            </a:pPr>
            <a:r>
              <a:rPr lang="en">
                <a:solidFill>
                  <a:schemeClr val="dk1"/>
                </a:solidFill>
                <a:latin typeface="Assistant"/>
                <a:ea typeface="Assistant"/>
                <a:cs typeface="Assistant"/>
                <a:sym typeface="Assistant"/>
              </a:rPr>
              <a:t>האתגר הכי קשה שהיה לנו הוא לבדוק מתי למחשב יהיה הכי טוב להשתמש בפצצה.</a:t>
            </a:r>
            <a:br>
              <a:rPr lang="en">
                <a:solidFill>
                  <a:schemeClr val="dk1"/>
                </a:solidFill>
                <a:latin typeface="Assistant"/>
                <a:ea typeface="Assistant"/>
                <a:cs typeface="Assistant"/>
                <a:sym typeface="Assistant"/>
              </a:rPr>
            </a:br>
            <a:r>
              <a:rPr lang="en">
                <a:solidFill>
                  <a:schemeClr val="dk1"/>
                </a:solidFill>
                <a:latin typeface="Assistant"/>
                <a:ea typeface="Assistant"/>
                <a:cs typeface="Assistant"/>
                <a:sym typeface="Assistant"/>
              </a:rPr>
              <a:t>גם מבחינת לוגיקה של מתי להנחית את הפצצה וגם מבחינת מימוש שלה (איך לפוצץ באמת את התאים שהמחשב בחר). כדי לפתור זאת יצרנו פונקציה </a:t>
            </a:r>
            <a:r>
              <a:rPr b="1" lang="en">
                <a:solidFill>
                  <a:schemeClr val="dk1"/>
                </a:solidFill>
                <a:latin typeface="Assistant"/>
                <a:ea typeface="Assistant"/>
                <a:cs typeface="Assistant"/>
                <a:sym typeface="Assistant"/>
              </a:rPr>
              <a:t>shouldUseBomb </a:t>
            </a:r>
            <a:r>
              <a:rPr lang="en">
                <a:solidFill>
                  <a:schemeClr val="dk1"/>
                </a:solidFill>
                <a:latin typeface="Assistant"/>
                <a:ea typeface="Assistant"/>
                <a:cs typeface="Assistant"/>
                <a:sym typeface="Assistant"/>
              </a:rPr>
              <a:t>כדי להעריך מתי הניצחון של המחשב בסכנה ומתי כדאי לו להשתמש בפצצה.</a:t>
            </a:r>
            <a:endParaRPr>
              <a:solidFill>
                <a:schemeClr val="dk1"/>
              </a:solidFill>
              <a:latin typeface="Assistant"/>
              <a:ea typeface="Assistant"/>
              <a:cs typeface="Assistant"/>
              <a:sym typeface="Assistant"/>
            </a:endParaRPr>
          </a:p>
          <a:p>
            <a:pPr indent="0" lvl="0" marL="0" rtl="1" algn="r">
              <a:spcBef>
                <a:spcPts val="0"/>
              </a:spcBef>
              <a:spcAft>
                <a:spcPts val="0"/>
              </a:spcAft>
              <a:buNone/>
            </a:pPr>
            <a:r>
              <a:t/>
            </a:r>
            <a:endParaRPr sz="1800">
              <a:solidFill>
                <a:schemeClr val="dk1"/>
              </a:solidFill>
              <a:latin typeface="Assistant"/>
              <a:ea typeface="Assistant"/>
              <a:cs typeface="Assistant"/>
              <a:sym typeface="Assistan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ubik's Cube Lesson by Slidesgo">
  <a:themeElements>
    <a:clrScheme name="Simple Light">
      <a:dk1>
        <a:srgbClr val="4F0073"/>
      </a:dk1>
      <a:lt1>
        <a:srgbClr val="DFFFFF"/>
      </a:lt1>
      <a:dk2>
        <a:srgbClr val="ACFFFF"/>
      </a:dk2>
      <a:lt2>
        <a:srgbClr val="9A8EFF"/>
      </a:lt2>
      <a:accent1>
        <a:srgbClr val="FF64AB"/>
      </a:accent1>
      <a:accent2>
        <a:srgbClr val="FFBA46"/>
      </a:accent2>
      <a:accent3>
        <a:srgbClr val="00FFC1"/>
      </a:accent3>
      <a:accent4>
        <a:srgbClr val="6BC9FF"/>
      </a:accent4>
      <a:accent5>
        <a:srgbClr val="6734A7"/>
      </a:accent5>
      <a:accent6>
        <a:srgbClr val="9A8EFF"/>
      </a:accent6>
      <a:hlink>
        <a:srgbClr val="4F00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