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Hind"/>
      <p:regular r:id="rId19"/>
      <p:bold r:id="rId20"/>
    </p:embeddedFont>
    <p:embeddedFont>
      <p:font typeface="Mada"/>
      <p:regular r:id="rId21"/>
      <p:bold r:id="rId22"/>
    </p:embeddedFont>
    <p:embeddedFont>
      <p:font typeface="Rubik"/>
      <p:regular r:id="rId23"/>
      <p:bold r:id="rId24"/>
      <p:italic r:id="rId25"/>
      <p:boldItalic r:id="rId26"/>
    </p:embeddedFont>
    <p:embeddedFont>
      <p:font typeface="Gantari"/>
      <p:regular r:id="rId27"/>
      <p:bold r:id="rId28"/>
      <p:italic r:id="rId29"/>
      <p:boldItalic r:id="rId30"/>
    </p:embeddedFont>
    <p:embeddedFont>
      <p:font typeface="Archiv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ind-bold.fntdata"/><Relationship Id="rId22" Type="http://schemas.openxmlformats.org/officeDocument/2006/relationships/font" Target="fonts/Mada-bold.fntdata"/><Relationship Id="rId21" Type="http://schemas.openxmlformats.org/officeDocument/2006/relationships/font" Target="fonts/Mada-regular.fntdata"/><Relationship Id="rId24" Type="http://schemas.openxmlformats.org/officeDocument/2006/relationships/font" Target="fonts/Rubik-bold.fntdata"/><Relationship Id="rId23" Type="http://schemas.openxmlformats.org/officeDocument/2006/relationships/font" Target="fonts/Rubi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ubik-boldItalic.fntdata"/><Relationship Id="rId25" Type="http://schemas.openxmlformats.org/officeDocument/2006/relationships/font" Target="fonts/Rubik-italic.fntdata"/><Relationship Id="rId28" Type="http://schemas.openxmlformats.org/officeDocument/2006/relationships/font" Target="fonts/Gantari-bold.fntdata"/><Relationship Id="rId27" Type="http://schemas.openxmlformats.org/officeDocument/2006/relationships/font" Target="fonts/Gantari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Gantari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chivo-regular.fntdata"/><Relationship Id="rId30" Type="http://schemas.openxmlformats.org/officeDocument/2006/relationships/font" Target="fonts/Gantari-boldItalic.fntdata"/><Relationship Id="rId11" Type="http://schemas.openxmlformats.org/officeDocument/2006/relationships/slide" Target="slides/slide7.xml"/><Relationship Id="rId33" Type="http://schemas.openxmlformats.org/officeDocument/2006/relationships/font" Target="fonts/Archivo-italic.fntdata"/><Relationship Id="rId10" Type="http://schemas.openxmlformats.org/officeDocument/2006/relationships/slide" Target="slides/slide6.xml"/><Relationship Id="rId32" Type="http://schemas.openxmlformats.org/officeDocument/2006/relationships/font" Target="fonts/Archiv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Archivo-boldItalic.fntdata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Hind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29c8167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29c8167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d294afe249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d294afe249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617c9113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617c9113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617c9113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e617c9113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617c9113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e617c9113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e617c9113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e617c9113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9fe3b41df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d9fe3b41df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d294afe249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d294afe249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e6156e88b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e6156e88b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d294afe24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d294afe24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302875"/>
            <a:ext cx="4578900" cy="21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431125"/>
            <a:ext cx="4578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0" y="-176475"/>
            <a:ext cx="9405000" cy="5320025"/>
            <a:chOff x="0" y="-176475"/>
            <a:chExt cx="9405000" cy="532002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5" name="Google Shape;15;p2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" name="Google Shape;16;p2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9" name="Google Shape;19;p2"/>
              <p:cNvCxnSpPr>
                <a:endCxn id="17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2" name="Google Shape;112;p11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114" name="Google Shape;114;p11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16" name="Google Shape;116;p11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118" name="Google Shape;118;p11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20" name="Google Shape;120;p11"/>
              <p:cNvCxnSpPr>
                <a:endCxn id="118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4" name="Google Shape;124;p13"/>
          <p:cNvGrpSpPr/>
          <p:nvPr/>
        </p:nvGrpSpPr>
        <p:grpSpPr>
          <a:xfrm>
            <a:off x="0" y="-451278"/>
            <a:ext cx="9586025" cy="6040428"/>
            <a:chOff x="0" y="-451278"/>
            <a:chExt cx="9586025" cy="6040428"/>
          </a:xfrm>
        </p:grpSpPr>
        <p:grpSp>
          <p:nvGrpSpPr>
            <p:cNvPr id="125" name="Google Shape;125;p13"/>
            <p:cNvGrpSpPr/>
            <p:nvPr/>
          </p:nvGrpSpPr>
          <p:grpSpPr>
            <a:xfrm>
              <a:off x="0" y="4351950"/>
              <a:ext cx="1789500" cy="1237200"/>
              <a:chOff x="0" y="4351950"/>
              <a:chExt cx="1789500" cy="1237200"/>
            </a:xfrm>
          </p:grpSpPr>
          <p:sp>
            <p:nvSpPr>
              <p:cNvPr id="126" name="Google Shape;126;p13"/>
              <p:cNvSpPr/>
              <p:nvPr/>
            </p:nvSpPr>
            <p:spPr>
              <a:xfrm>
                <a:off x="1528500" y="4776525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 rot="5400000">
                <a:off x="-261000" y="48400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28" name="Google Shape;128;p13"/>
              <p:cNvCxnSpPr/>
              <p:nvPr/>
            </p:nvCxnSpPr>
            <p:spPr>
              <a:xfrm>
                <a:off x="0" y="4907025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9" name="Google Shape;129;p13"/>
            <p:cNvGrpSpPr/>
            <p:nvPr/>
          </p:nvGrpSpPr>
          <p:grpSpPr>
            <a:xfrm>
              <a:off x="8711225" y="0"/>
              <a:ext cx="874800" cy="874800"/>
              <a:chOff x="8711225" y="0"/>
              <a:chExt cx="874800" cy="874800"/>
            </a:xfrm>
          </p:grpSpPr>
          <p:sp>
            <p:nvSpPr>
              <p:cNvPr id="130" name="Google Shape;130;p13"/>
              <p:cNvSpPr/>
              <p:nvPr/>
            </p:nvSpPr>
            <p:spPr>
              <a:xfrm>
                <a:off x="8711225" y="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8887625" y="176400"/>
                <a:ext cx="522000" cy="522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32" name="Google Shape;132;p13"/>
              <p:cNvCxnSpPr>
                <a:stCxn id="130" idx="2"/>
                <a:endCxn id="130" idx="6"/>
              </p:cNvCxnSpPr>
              <p:nvPr/>
            </p:nvCxnSpPr>
            <p:spPr>
              <a:xfrm>
                <a:off x="8711225" y="437400"/>
                <a:ext cx="874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3" name="Google Shape;133;p13"/>
            <p:cNvGrpSpPr/>
            <p:nvPr/>
          </p:nvGrpSpPr>
          <p:grpSpPr>
            <a:xfrm>
              <a:off x="0" y="-451278"/>
              <a:ext cx="874800" cy="1023176"/>
              <a:chOff x="0" y="-451278"/>
              <a:chExt cx="874800" cy="1023176"/>
            </a:xfrm>
          </p:grpSpPr>
          <p:sp>
            <p:nvSpPr>
              <p:cNvPr id="134" name="Google Shape;134;p13"/>
              <p:cNvSpPr/>
              <p:nvPr/>
            </p:nvSpPr>
            <p:spPr>
              <a:xfrm>
                <a:off x="266050" y="229298"/>
                <a:ext cx="342600" cy="342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0" y="-451278"/>
                <a:ext cx="874800" cy="8748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8" name="Google Shape;138;p14"/>
          <p:cNvGrpSpPr/>
          <p:nvPr/>
        </p:nvGrpSpPr>
        <p:grpSpPr>
          <a:xfrm>
            <a:off x="227100" y="-187650"/>
            <a:ext cx="8916900" cy="5331250"/>
            <a:chOff x="227100" y="-187650"/>
            <a:chExt cx="8916900" cy="5331250"/>
          </a:xfrm>
        </p:grpSpPr>
        <p:grpSp>
          <p:nvGrpSpPr>
            <p:cNvPr id="139" name="Google Shape;139;p14"/>
            <p:cNvGrpSpPr/>
            <p:nvPr/>
          </p:nvGrpSpPr>
          <p:grpSpPr>
            <a:xfrm>
              <a:off x="7354500" y="4621600"/>
              <a:ext cx="1789501" cy="522000"/>
              <a:chOff x="7354500" y="4621600"/>
              <a:chExt cx="1789501" cy="522000"/>
            </a:xfrm>
          </p:grpSpPr>
          <p:sp>
            <p:nvSpPr>
              <p:cNvPr id="140" name="Google Shape;140;p14"/>
              <p:cNvSpPr/>
              <p:nvPr/>
            </p:nvSpPr>
            <p:spPr>
              <a:xfrm>
                <a:off x="7354500" y="4621600"/>
                <a:ext cx="522000" cy="52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1" name="Google Shape;141;p14"/>
              <p:cNvSpPr/>
              <p:nvPr/>
            </p:nvSpPr>
            <p:spPr>
              <a:xfrm>
                <a:off x="748492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43" name="Google Shape;143;p14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4" name="Google Shape;144;p14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145" name="Google Shape;145;p14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47" name="Google Shape;147;p14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50" name="Google Shape;150;p15"/>
          <p:cNvGrpSpPr/>
          <p:nvPr/>
        </p:nvGrpSpPr>
        <p:grpSpPr>
          <a:xfrm flipH="1" rot="10800000">
            <a:off x="-630975" y="0"/>
            <a:ext cx="9778723" cy="5006554"/>
            <a:chOff x="-630975" y="136950"/>
            <a:chExt cx="9778723" cy="5006554"/>
          </a:xfrm>
        </p:grpSpPr>
        <p:grpSp>
          <p:nvGrpSpPr>
            <p:cNvPr id="151" name="Google Shape;151;p15"/>
            <p:cNvGrpSpPr/>
            <p:nvPr/>
          </p:nvGrpSpPr>
          <p:grpSpPr>
            <a:xfrm rot="5400000">
              <a:off x="7966642" y="3962399"/>
              <a:ext cx="1789512" cy="572700"/>
              <a:chOff x="7354489" y="4596196"/>
              <a:chExt cx="1789512" cy="572700"/>
            </a:xfrm>
          </p:grpSpPr>
          <p:sp>
            <p:nvSpPr>
              <p:cNvPr id="152" name="Google Shape;152;p15"/>
              <p:cNvSpPr/>
              <p:nvPr/>
            </p:nvSpPr>
            <p:spPr>
              <a:xfrm rot="5400000">
                <a:off x="7354489" y="4596196"/>
                <a:ext cx="572700" cy="572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7510325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55" name="Google Shape;155;p15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6" name="Google Shape;156;p15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157" name="Google Shape;157;p15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59" name="Google Shape;159;p15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62" name="Google Shape;162;p16"/>
          <p:cNvGrpSpPr/>
          <p:nvPr/>
        </p:nvGrpSpPr>
        <p:grpSpPr>
          <a:xfrm rot="10800000">
            <a:off x="-1" y="0"/>
            <a:ext cx="9850167" cy="5006554"/>
            <a:chOff x="-630975" y="136950"/>
            <a:chExt cx="9850167" cy="5006554"/>
          </a:xfrm>
        </p:grpSpPr>
        <p:grpSp>
          <p:nvGrpSpPr>
            <p:cNvPr id="163" name="Google Shape;163;p16"/>
            <p:cNvGrpSpPr/>
            <p:nvPr/>
          </p:nvGrpSpPr>
          <p:grpSpPr>
            <a:xfrm rot="5400000">
              <a:off x="7966686" y="3890998"/>
              <a:ext cx="1789512" cy="715500"/>
              <a:chOff x="7354488" y="4524752"/>
              <a:chExt cx="1789512" cy="715500"/>
            </a:xfrm>
          </p:grpSpPr>
          <p:sp>
            <p:nvSpPr>
              <p:cNvPr id="164" name="Google Shape;164;p16"/>
              <p:cNvSpPr/>
              <p:nvPr/>
            </p:nvSpPr>
            <p:spPr>
              <a:xfrm rot="5400000">
                <a:off x="7354488" y="4524752"/>
                <a:ext cx="715500" cy="715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7581675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67" name="Google Shape;167;p16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8" name="Google Shape;168;p16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169" name="Google Shape;169;p16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71" name="Google Shape;171;p16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713225" y="1085107"/>
            <a:ext cx="7708500" cy="10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grpSp>
        <p:nvGrpSpPr>
          <p:cNvPr id="175" name="Google Shape;175;p17"/>
          <p:cNvGrpSpPr/>
          <p:nvPr/>
        </p:nvGrpSpPr>
        <p:grpSpPr>
          <a:xfrm>
            <a:off x="0" y="-3"/>
            <a:ext cx="9405000" cy="5594828"/>
            <a:chOff x="0" y="-3"/>
            <a:chExt cx="9405000" cy="5594828"/>
          </a:xfrm>
        </p:grpSpPr>
        <p:grpSp>
          <p:nvGrpSpPr>
            <p:cNvPr id="176" name="Google Shape;176;p17"/>
            <p:cNvGrpSpPr/>
            <p:nvPr/>
          </p:nvGrpSpPr>
          <p:grpSpPr>
            <a:xfrm flipH="1" rot="10800000">
              <a:off x="7354500" y="-3"/>
              <a:ext cx="2050500" cy="522000"/>
              <a:chOff x="7354500" y="4621550"/>
              <a:chExt cx="2050500" cy="522000"/>
            </a:xfrm>
          </p:grpSpPr>
          <p:sp>
            <p:nvSpPr>
              <p:cNvPr id="177" name="Google Shape;177;p17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79" name="Google Shape;179;p17"/>
              <p:cNvCxnSpPr>
                <a:endCxn id="177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0" name="Google Shape;180;p17"/>
            <p:cNvGrpSpPr/>
            <p:nvPr/>
          </p:nvGrpSpPr>
          <p:grpSpPr>
            <a:xfrm flipH="1" rot="10800000">
              <a:off x="0" y="4571649"/>
              <a:ext cx="874800" cy="1023176"/>
              <a:chOff x="0" y="-451278"/>
              <a:chExt cx="874800" cy="1023176"/>
            </a:xfrm>
          </p:grpSpPr>
          <p:sp>
            <p:nvSpPr>
              <p:cNvPr id="181" name="Google Shape;181;p17"/>
              <p:cNvSpPr/>
              <p:nvPr/>
            </p:nvSpPr>
            <p:spPr>
              <a:xfrm>
                <a:off x="266050" y="229298"/>
                <a:ext cx="342600" cy="342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0" y="-451278"/>
                <a:ext cx="874800" cy="8748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713225" y="1085107"/>
            <a:ext cx="77085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Hind SemiBold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grpSp>
        <p:nvGrpSpPr>
          <p:cNvPr id="186" name="Google Shape;186;p18"/>
          <p:cNvGrpSpPr/>
          <p:nvPr/>
        </p:nvGrpSpPr>
        <p:grpSpPr>
          <a:xfrm>
            <a:off x="-439000" y="0"/>
            <a:ext cx="9844000" cy="5143550"/>
            <a:chOff x="-439000" y="0"/>
            <a:chExt cx="9844000" cy="5143550"/>
          </a:xfrm>
        </p:grpSpPr>
        <p:grpSp>
          <p:nvGrpSpPr>
            <p:cNvPr id="187" name="Google Shape;187;p18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188" name="Google Shape;188;p18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89" name="Google Shape;189;p18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90" name="Google Shape;190;p18"/>
              <p:cNvCxnSpPr>
                <a:endCxn id="188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1" name="Google Shape;191;p18"/>
            <p:cNvGrpSpPr/>
            <p:nvPr/>
          </p:nvGrpSpPr>
          <p:grpSpPr>
            <a:xfrm>
              <a:off x="-439000" y="0"/>
              <a:ext cx="874800" cy="874800"/>
              <a:chOff x="8711225" y="0"/>
              <a:chExt cx="874800" cy="874800"/>
            </a:xfrm>
          </p:grpSpPr>
          <p:sp>
            <p:nvSpPr>
              <p:cNvPr id="192" name="Google Shape;192;p18"/>
              <p:cNvSpPr/>
              <p:nvPr/>
            </p:nvSpPr>
            <p:spPr>
              <a:xfrm>
                <a:off x="8711225" y="0"/>
                <a:ext cx="874800" cy="874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>
                <a:off x="8887625" y="176400"/>
                <a:ext cx="522000" cy="52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94" name="Google Shape;194;p18"/>
              <p:cNvCxnSpPr>
                <a:stCxn id="192" idx="2"/>
                <a:endCxn id="192" idx="6"/>
              </p:cNvCxnSpPr>
              <p:nvPr/>
            </p:nvCxnSpPr>
            <p:spPr>
              <a:xfrm>
                <a:off x="8711225" y="437400"/>
                <a:ext cx="874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type="ctrTitle"/>
          </p:nvPr>
        </p:nvSpPr>
        <p:spPr>
          <a:xfrm>
            <a:off x="4144900" y="585397"/>
            <a:ext cx="4284000" cy="9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7" name="Google Shape;197;p19"/>
          <p:cNvSpPr txBox="1"/>
          <p:nvPr>
            <p:ph idx="1" type="subTitle"/>
          </p:nvPr>
        </p:nvSpPr>
        <p:spPr>
          <a:xfrm>
            <a:off x="4144900" y="1458400"/>
            <a:ext cx="4284000" cy="11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19"/>
          <p:cNvSpPr txBox="1"/>
          <p:nvPr/>
        </p:nvSpPr>
        <p:spPr>
          <a:xfrm>
            <a:off x="4144900" y="3427364"/>
            <a:ext cx="395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endParaRPr b="1" sz="12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99" name="Google Shape;199;p19"/>
          <p:cNvGrpSpPr/>
          <p:nvPr/>
        </p:nvGrpSpPr>
        <p:grpSpPr>
          <a:xfrm>
            <a:off x="-261000" y="-176475"/>
            <a:ext cx="9862200" cy="5319975"/>
            <a:chOff x="-261000" y="-176475"/>
            <a:chExt cx="9862200" cy="5319975"/>
          </a:xfrm>
        </p:grpSpPr>
        <p:grpSp>
          <p:nvGrpSpPr>
            <p:cNvPr id="200" name="Google Shape;200;p19"/>
            <p:cNvGrpSpPr/>
            <p:nvPr/>
          </p:nvGrpSpPr>
          <p:grpSpPr>
            <a:xfrm>
              <a:off x="-261000" y="4621500"/>
              <a:ext cx="2050500" cy="522000"/>
              <a:chOff x="-261000" y="0"/>
              <a:chExt cx="2050500" cy="522000"/>
            </a:xfrm>
          </p:grpSpPr>
          <p:sp>
            <p:nvSpPr>
              <p:cNvPr id="201" name="Google Shape;201;p19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03" name="Google Shape;203;p19"/>
              <p:cNvCxnSpPr>
                <a:endCxn id="201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4" name="Google Shape;204;p19"/>
            <p:cNvGrpSpPr/>
            <p:nvPr/>
          </p:nvGrpSpPr>
          <p:grpSpPr>
            <a:xfrm>
              <a:off x="7375100" y="-176475"/>
              <a:ext cx="2226100" cy="874800"/>
              <a:chOff x="0" y="-176475"/>
              <a:chExt cx="2226100" cy="874800"/>
            </a:xfrm>
          </p:grpSpPr>
          <p:sp>
            <p:nvSpPr>
              <p:cNvPr id="205" name="Google Shape;205;p19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07" name="Google Shape;207;p19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0"/>
          <p:cNvGrpSpPr/>
          <p:nvPr/>
        </p:nvGrpSpPr>
        <p:grpSpPr>
          <a:xfrm flipH="1" rot="10800000">
            <a:off x="0" y="-24075"/>
            <a:ext cx="9405000" cy="5320025"/>
            <a:chOff x="0" y="-176475"/>
            <a:chExt cx="9405000" cy="5320025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211" name="Google Shape;211;p20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13" name="Google Shape;213;p20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4" name="Google Shape;214;p20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215" name="Google Shape;215;p20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16" name="Google Shape;216;p20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17" name="Google Shape;217;p20"/>
              <p:cNvCxnSpPr>
                <a:endCxn id="215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" name="Google Shape;24;p3"/>
          <p:cNvGrpSpPr/>
          <p:nvPr/>
        </p:nvGrpSpPr>
        <p:grpSpPr>
          <a:xfrm>
            <a:off x="0" y="-176475"/>
            <a:ext cx="9405000" cy="5320025"/>
            <a:chOff x="0" y="-176475"/>
            <a:chExt cx="9405000" cy="5320025"/>
          </a:xfrm>
        </p:grpSpPr>
        <p:grpSp>
          <p:nvGrpSpPr>
            <p:cNvPr id="25" name="Google Shape;25;p3"/>
            <p:cNvGrpSpPr/>
            <p:nvPr/>
          </p:nvGrpSpPr>
          <p:grpSpPr>
            <a:xfrm>
              <a:off x="0" y="-176475"/>
              <a:ext cx="2226100" cy="874800"/>
              <a:chOff x="0" y="-176475"/>
              <a:chExt cx="2226100" cy="8748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351300" y="-176475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61000" y="130475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8" name="Google Shape;28;p3"/>
              <p:cNvCxnSpPr/>
              <p:nvPr/>
            </p:nvCxnSpPr>
            <p:spPr>
              <a:xfrm>
                <a:off x="0" y="2609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9" name="Google Shape;29;p3"/>
            <p:cNvGrpSpPr/>
            <p:nvPr/>
          </p:nvGrpSpPr>
          <p:grpSpPr>
            <a:xfrm>
              <a:off x="7354500" y="4621550"/>
              <a:ext cx="2050500" cy="522000"/>
              <a:chOff x="7354500" y="4621550"/>
              <a:chExt cx="2050500" cy="5220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883000" y="462155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7354500" y="475202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32" name="Google Shape;32;p3"/>
              <p:cNvCxnSpPr>
                <a:endCxn id="30" idx="6"/>
              </p:cNvCxnSpPr>
              <p:nvPr/>
            </p:nvCxnSpPr>
            <p:spPr>
              <a:xfrm>
                <a:off x="7354500" y="4882550"/>
                <a:ext cx="205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1"/>
          <p:cNvGrpSpPr/>
          <p:nvPr/>
        </p:nvGrpSpPr>
        <p:grpSpPr>
          <a:xfrm flipH="1" rot="10800000">
            <a:off x="227100" y="-187650"/>
            <a:ext cx="8916900" cy="5507599"/>
            <a:chOff x="227100" y="-187650"/>
            <a:chExt cx="8916900" cy="5507599"/>
          </a:xfrm>
        </p:grpSpPr>
        <p:grpSp>
          <p:nvGrpSpPr>
            <p:cNvPr id="220" name="Google Shape;220;p21"/>
            <p:cNvGrpSpPr/>
            <p:nvPr/>
          </p:nvGrpSpPr>
          <p:grpSpPr>
            <a:xfrm>
              <a:off x="7354490" y="4445149"/>
              <a:ext cx="1789510" cy="874800"/>
              <a:chOff x="7354490" y="4445149"/>
              <a:chExt cx="1789510" cy="874800"/>
            </a:xfrm>
          </p:grpSpPr>
          <p:sp>
            <p:nvSpPr>
              <p:cNvPr id="221" name="Google Shape;221;p21"/>
              <p:cNvSpPr/>
              <p:nvPr/>
            </p:nvSpPr>
            <p:spPr>
              <a:xfrm>
                <a:off x="7354490" y="4445149"/>
                <a:ext cx="874800" cy="874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2" name="Google Shape;222;p21"/>
              <p:cNvSpPr/>
              <p:nvPr/>
            </p:nvSpPr>
            <p:spPr>
              <a:xfrm>
                <a:off x="766137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3" name="Google Shape;223;p21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24" name="Google Shape;224;p21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5" name="Google Shape;225;p21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226" name="Google Shape;226;p21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228" name="Google Shape;228;p21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113200"/>
            <a:ext cx="7704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36" name="Google Shape;36;p4"/>
          <p:cNvGrpSpPr/>
          <p:nvPr/>
        </p:nvGrpSpPr>
        <p:grpSpPr>
          <a:xfrm>
            <a:off x="-264543" y="-451278"/>
            <a:ext cx="9408544" cy="5594828"/>
            <a:chOff x="-264543" y="-451278"/>
            <a:chExt cx="9408544" cy="5594828"/>
          </a:xfrm>
        </p:grpSpPr>
        <p:sp>
          <p:nvSpPr>
            <p:cNvPr id="37" name="Google Shape;37;p4"/>
            <p:cNvSpPr/>
            <p:nvPr/>
          </p:nvSpPr>
          <p:spPr>
            <a:xfrm flipH="1">
              <a:off x="-264543" y="4621550"/>
              <a:ext cx="522000" cy="522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1524957" y="4752025"/>
              <a:ext cx="261000" cy="2610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"/>
                <a:ea typeface="Hind"/>
                <a:cs typeface="Hind"/>
                <a:sym typeface="Hind"/>
              </a:endParaRPr>
            </a:p>
          </p:txBody>
        </p:sp>
        <p:cxnSp>
          <p:nvCxnSpPr>
            <p:cNvPr id="39" name="Google Shape;39;p4"/>
            <p:cNvCxnSpPr>
              <a:endCxn id="37" idx="6"/>
            </p:cNvCxnSpPr>
            <p:nvPr/>
          </p:nvCxnSpPr>
          <p:spPr>
            <a:xfrm rot="10800000">
              <a:off x="-264543" y="4882550"/>
              <a:ext cx="2050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" name="Google Shape;40;p4"/>
            <p:cNvGrpSpPr/>
            <p:nvPr/>
          </p:nvGrpSpPr>
          <p:grpSpPr>
            <a:xfrm>
              <a:off x="8269200" y="-451278"/>
              <a:ext cx="874800" cy="1023176"/>
              <a:chOff x="0" y="-451278"/>
              <a:chExt cx="874800" cy="1023176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266050" y="229298"/>
                <a:ext cx="342600" cy="342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0" y="-451278"/>
                <a:ext cx="874800" cy="87480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b="1" sz="2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9" name="Google Shape;49;p5"/>
          <p:cNvGrpSpPr/>
          <p:nvPr/>
        </p:nvGrpSpPr>
        <p:grpSpPr>
          <a:xfrm>
            <a:off x="227100" y="-187650"/>
            <a:ext cx="8916900" cy="5331250"/>
            <a:chOff x="227100" y="-187650"/>
            <a:chExt cx="8916900" cy="533125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7354489" y="4621600"/>
              <a:ext cx="1789511" cy="522000"/>
              <a:chOff x="7354489" y="4621600"/>
              <a:chExt cx="1789511" cy="522000"/>
            </a:xfrm>
          </p:grpSpPr>
          <p:sp>
            <p:nvSpPr>
              <p:cNvPr id="51" name="Google Shape;51;p5"/>
              <p:cNvSpPr/>
              <p:nvPr/>
            </p:nvSpPr>
            <p:spPr>
              <a:xfrm>
                <a:off x="7354489" y="4621600"/>
                <a:ext cx="522000" cy="52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7484925" y="4752049"/>
                <a:ext cx="261000" cy="261000"/>
              </a:xfrm>
              <a:prstGeom prst="diamond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54" name="Google Shape;54;p5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5" name="Google Shape;55;p5"/>
            <p:cNvGrpSpPr/>
            <p:nvPr/>
          </p:nvGrpSpPr>
          <p:grpSpPr>
            <a:xfrm>
              <a:off x="227100" y="-187650"/>
              <a:ext cx="261000" cy="1977150"/>
              <a:chOff x="227100" y="-187650"/>
              <a:chExt cx="261000" cy="1977150"/>
            </a:xfrm>
          </p:grpSpPr>
          <p:sp>
            <p:nvSpPr>
              <p:cNvPr id="56" name="Google Shape;56;p5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58" name="Google Shape;58;p5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61" name="Google Shape;61;p6"/>
          <p:cNvGrpSpPr/>
          <p:nvPr/>
        </p:nvGrpSpPr>
        <p:grpSpPr>
          <a:xfrm>
            <a:off x="-630975" y="136950"/>
            <a:ext cx="9778750" cy="5006554"/>
            <a:chOff x="-630975" y="136950"/>
            <a:chExt cx="9778750" cy="5006554"/>
          </a:xfrm>
        </p:grpSpPr>
        <p:grpSp>
          <p:nvGrpSpPr>
            <p:cNvPr id="62" name="Google Shape;62;p6"/>
            <p:cNvGrpSpPr/>
            <p:nvPr/>
          </p:nvGrpSpPr>
          <p:grpSpPr>
            <a:xfrm rot="5400000">
              <a:off x="7966673" y="3962402"/>
              <a:ext cx="1789504" cy="572700"/>
              <a:chOff x="7354496" y="4596170"/>
              <a:chExt cx="1789504" cy="572700"/>
            </a:xfrm>
          </p:grpSpPr>
          <p:sp>
            <p:nvSpPr>
              <p:cNvPr id="63" name="Google Shape;63;p6"/>
              <p:cNvSpPr/>
              <p:nvPr/>
            </p:nvSpPr>
            <p:spPr>
              <a:xfrm rot="-5400000">
                <a:off x="7354496" y="4596170"/>
                <a:ext cx="572700" cy="572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4" name="Google Shape;64;p6"/>
              <p:cNvSpPr/>
              <p:nvPr/>
            </p:nvSpPr>
            <p:spPr>
              <a:xfrm>
                <a:off x="7510350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5" name="Google Shape;65;p6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66" name="Google Shape;66;p6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7" name="Google Shape;67;p6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68" name="Google Shape;68;p6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70" name="Google Shape;70;p6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74" name="Google Shape;74;p7"/>
          <p:cNvGrpSpPr/>
          <p:nvPr/>
        </p:nvGrpSpPr>
        <p:grpSpPr>
          <a:xfrm>
            <a:off x="-630975" y="136950"/>
            <a:ext cx="9929770" cy="5006554"/>
            <a:chOff x="-630975" y="136950"/>
            <a:chExt cx="9929770" cy="5006554"/>
          </a:xfrm>
        </p:grpSpPr>
        <p:grpSp>
          <p:nvGrpSpPr>
            <p:cNvPr id="75" name="Google Shape;75;p7"/>
            <p:cNvGrpSpPr/>
            <p:nvPr/>
          </p:nvGrpSpPr>
          <p:grpSpPr>
            <a:xfrm rot="5400000">
              <a:off x="7966640" y="3811349"/>
              <a:ext cx="1789510" cy="874800"/>
              <a:chOff x="7354490" y="4445149"/>
              <a:chExt cx="1789510" cy="874800"/>
            </a:xfrm>
          </p:grpSpPr>
          <p:sp>
            <p:nvSpPr>
              <p:cNvPr id="76" name="Google Shape;76;p7"/>
              <p:cNvSpPr/>
              <p:nvPr/>
            </p:nvSpPr>
            <p:spPr>
              <a:xfrm>
                <a:off x="7354490" y="4445149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>
                <a:off x="7661375" y="4752049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8883000" y="4752050"/>
                <a:ext cx="261000" cy="261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79" name="Google Shape;79;p7"/>
              <p:cNvCxnSpPr/>
              <p:nvPr/>
            </p:nvCxnSpPr>
            <p:spPr>
              <a:xfrm>
                <a:off x="7354500" y="4882550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0" name="Google Shape;80;p7"/>
            <p:cNvGrpSpPr/>
            <p:nvPr/>
          </p:nvGrpSpPr>
          <p:grpSpPr>
            <a:xfrm rot="-5400000">
              <a:off x="227100" y="-721125"/>
              <a:ext cx="261000" cy="1977150"/>
              <a:chOff x="227100" y="-187650"/>
              <a:chExt cx="261000" cy="1977150"/>
            </a:xfrm>
          </p:grpSpPr>
          <p:sp>
            <p:nvSpPr>
              <p:cNvPr id="81" name="Google Shape;81;p7"/>
              <p:cNvSpPr/>
              <p:nvPr/>
            </p:nvSpPr>
            <p:spPr>
              <a:xfrm rot="5400000">
                <a:off x="-261000" y="3004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227100" y="1528500"/>
                <a:ext cx="261000" cy="261000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83" name="Google Shape;83;p7"/>
              <p:cNvCxnSpPr/>
              <p:nvPr/>
            </p:nvCxnSpPr>
            <p:spPr>
              <a:xfrm>
                <a:off x="357600" y="0"/>
                <a:ext cx="0" cy="1789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86" name="Google Shape;86;p8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87" name="Google Shape;87;p8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88" name="Google Shape;88;p8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90" name="Google Shape;90;p8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1" name="Google Shape;91;p8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92" name="Google Shape;92;p8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94" name="Google Shape;94;p8"/>
              <p:cNvCxnSpPr>
                <a:endCxn id="92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8" name="Google Shape;98;p9"/>
          <p:cNvGrpSpPr/>
          <p:nvPr/>
        </p:nvGrpSpPr>
        <p:grpSpPr>
          <a:xfrm>
            <a:off x="-261000" y="0"/>
            <a:ext cx="5260250" cy="5319900"/>
            <a:chOff x="-261000" y="0"/>
            <a:chExt cx="5260250" cy="5319900"/>
          </a:xfrm>
        </p:grpSpPr>
        <p:grpSp>
          <p:nvGrpSpPr>
            <p:cNvPr id="99" name="Google Shape;99;p9"/>
            <p:cNvGrpSpPr/>
            <p:nvPr/>
          </p:nvGrpSpPr>
          <p:grpSpPr>
            <a:xfrm>
              <a:off x="2773150" y="4445100"/>
              <a:ext cx="2226100" cy="874800"/>
              <a:chOff x="2773150" y="4445100"/>
              <a:chExt cx="2226100" cy="874800"/>
            </a:xfrm>
          </p:grpSpPr>
          <p:sp>
            <p:nvSpPr>
              <p:cNvPr id="100" name="Google Shape;100;p9"/>
              <p:cNvSpPr/>
              <p:nvPr/>
            </p:nvSpPr>
            <p:spPr>
              <a:xfrm>
                <a:off x="4124450" y="4445100"/>
                <a:ext cx="874800" cy="874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01" name="Google Shape;101;p9"/>
              <p:cNvSpPr/>
              <p:nvPr/>
            </p:nvSpPr>
            <p:spPr>
              <a:xfrm>
                <a:off x="3034150" y="4752050"/>
                <a:ext cx="1237200" cy="2610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02" name="Google Shape;102;p9"/>
              <p:cNvCxnSpPr/>
              <p:nvPr/>
            </p:nvCxnSpPr>
            <p:spPr>
              <a:xfrm>
                <a:off x="2773150" y="4882525"/>
                <a:ext cx="1789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3" name="Google Shape;103;p9"/>
            <p:cNvGrpSpPr/>
            <p:nvPr/>
          </p:nvGrpSpPr>
          <p:grpSpPr>
            <a:xfrm>
              <a:off x="-261000" y="0"/>
              <a:ext cx="2050500" cy="522000"/>
              <a:chOff x="-261000" y="0"/>
              <a:chExt cx="2050500" cy="522000"/>
            </a:xfrm>
          </p:grpSpPr>
          <p:sp>
            <p:nvSpPr>
              <p:cNvPr id="104" name="Google Shape;104;p9"/>
              <p:cNvSpPr/>
              <p:nvPr/>
            </p:nvSpPr>
            <p:spPr>
              <a:xfrm flipH="1">
                <a:off x="-261000" y="0"/>
                <a:ext cx="522000" cy="522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 flipH="1">
                <a:off x="1528500" y="130475"/>
                <a:ext cx="261000" cy="261000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Hind"/>
                  <a:ea typeface="Hind"/>
                  <a:cs typeface="Hind"/>
                  <a:sym typeface="Hind"/>
                </a:endParaRPr>
              </a:p>
            </p:txBody>
          </p:sp>
          <p:cxnSp>
            <p:nvCxnSpPr>
              <p:cNvPr id="106" name="Google Shape;106;p9"/>
              <p:cNvCxnSpPr>
                <a:endCxn id="104" idx="6"/>
              </p:cNvCxnSpPr>
              <p:nvPr/>
            </p:nvCxnSpPr>
            <p:spPr>
              <a:xfrm rot="10800000">
                <a:off x="-261000" y="261000"/>
                <a:ext cx="20505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b="1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5F0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ctrTitle"/>
          </p:nvPr>
        </p:nvSpPr>
        <p:spPr>
          <a:xfrm>
            <a:off x="41775" y="727675"/>
            <a:ext cx="5650800" cy="8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אלגוריתמי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ם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 ברשתות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4" name="Google Shape;234;p22"/>
          <p:cNvSpPr txBox="1"/>
          <p:nvPr>
            <p:ph idx="1" type="subTitle"/>
          </p:nvPr>
        </p:nvSpPr>
        <p:spPr>
          <a:xfrm>
            <a:off x="788075" y="2336900"/>
            <a:ext cx="3447300" cy="18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ubik"/>
                <a:ea typeface="Rubik"/>
                <a:cs typeface="Rubik"/>
                <a:sym typeface="Rubik"/>
              </a:rPr>
              <a:t>מגישים:</a:t>
            </a:r>
            <a:endParaRPr sz="1900">
              <a:latin typeface="Rubik"/>
              <a:ea typeface="Rubik"/>
              <a:cs typeface="Rubik"/>
              <a:sym typeface="Rubik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ubik"/>
              <a:ea typeface="Rubik"/>
              <a:cs typeface="Rubik"/>
              <a:sym typeface="Rubik"/>
            </a:endParaRPr>
          </a:p>
          <a:p>
            <a:pPr indent="-349250" lvl="0" marL="457200" rtl="1" algn="r">
              <a:spcBef>
                <a:spcPts val="0"/>
              </a:spcBef>
              <a:spcAft>
                <a:spcPts val="0"/>
              </a:spcAft>
              <a:buSzPts val="1900"/>
              <a:buFont typeface="Rubik"/>
              <a:buChar char="●"/>
            </a:pPr>
            <a:r>
              <a:rPr lang="en" sz="1900">
                <a:latin typeface="Rubik"/>
                <a:ea typeface="Rubik"/>
                <a:cs typeface="Rubik"/>
                <a:sym typeface="Rubik"/>
              </a:rPr>
              <a:t>עידן לוין 318516135</a:t>
            </a:r>
            <a:endParaRPr sz="1900">
              <a:latin typeface="Rubik"/>
              <a:ea typeface="Rubik"/>
              <a:cs typeface="Rubik"/>
              <a:sym typeface="Rubik"/>
            </a:endParaRPr>
          </a:p>
          <a:p>
            <a:pPr indent="-349250" lvl="0" marL="457200" rtl="1" algn="r">
              <a:spcBef>
                <a:spcPts val="0"/>
              </a:spcBef>
              <a:spcAft>
                <a:spcPts val="0"/>
              </a:spcAft>
              <a:buSzPts val="1900"/>
              <a:buFont typeface="Rubik"/>
              <a:buChar char="●"/>
            </a:pPr>
            <a:r>
              <a:rPr lang="en" sz="1900">
                <a:latin typeface="Rubik"/>
                <a:ea typeface="Rubik"/>
                <a:cs typeface="Rubik"/>
                <a:sym typeface="Rubik"/>
              </a:rPr>
              <a:t>רוסלן וסילייב 319333001</a:t>
            </a:r>
            <a:endParaRPr sz="1900">
              <a:latin typeface="Rubik"/>
              <a:ea typeface="Rubik"/>
              <a:cs typeface="Rubik"/>
              <a:sym typeface="Rubik"/>
            </a:endParaRPr>
          </a:p>
          <a:p>
            <a:pPr indent="-349250" lvl="0" marL="457200" rtl="1" algn="r">
              <a:spcBef>
                <a:spcPts val="0"/>
              </a:spcBef>
              <a:spcAft>
                <a:spcPts val="0"/>
              </a:spcAft>
              <a:buSzPts val="1900"/>
              <a:buFont typeface="Rubik"/>
              <a:buChar char="●"/>
            </a:pPr>
            <a:r>
              <a:rPr lang="en" sz="1900">
                <a:latin typeface="Rubik"/>
                <a:ea typeface="Rubik"/>
                <a:cs typeface="Rubik"/>
                <a:sym typeface="Rubik"/>
              </a:rPr>
              <a:t>רועי ולדמן 315023135</a:t>
            </a:r>
            <a:endParaRPr sz="19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5" name="Google Shape;235;p22"/>
          <p:cNvSpPr/>
          <p:nvPr/>
        </p:nvSpPr>
        <p:spPr>
          <a:xfrm>
            <a:off x="5692450" y="1203600"/>
            <a:ext cx="2736300" cy="2736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36" name="Google Shape;236;p22"/>
          <p:cNvSpPr/>
          <p:nvPr/>
        </p:nvSpPr>
        <p:spPr>
          <a:xfrm rot="5400000">
            <a:off x="5692575" y="1203612"/>
            <a:ext cx="1312800" cy="131280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37" name="Google Shape;237;p22"/>
          <p:cNvGrpSpPr/>
          <p:nvPr/>
        </p:nvGrpSpPr>
        <p:grpSpPr>
          <a:xfrm>
            <a:off x="6080428" y="1587517"/>
            <a:ext cx="536896" cy="544981"/>
            <a:chOff x="5562066" y="5629022"/>
            <a:chExt cx="231311" cy="234784"/>
          </a:xfrm>
        </p:grpSpPr>
        <p:sp>
          <p:nvSpPr>
            <p:cNvPr id="238" name="Google Shape;238;p22"/>
            <p:cNvSpPr/>
            <p:nvPr/>
          </p:nvSpPr>
          <p:spPr>
            <a:xfrm>
              <a:off x="5562066" y="5629022"/>
              <a:ext cx="27530" cy="48371"/>
            </a:xfrm>
            <a:custGeom>
              <a:rect b="b" l="l" r="r" t="t"/>
              <a:pathLst>
                <a:path extrusionOk="0" h="48371" w="27530">
                  <a:moveTo>
                    <a:pt x="13766" y="0"/>
                  </a:moveTo>
                  <a:cubicBezTo>
                    <a:pt x="6175" y="0"/>
                    <a:pt x="0" y="6175"/>
                    <a:pt x="0" y="13830"/>
                  </a:cubicBezTo>
                  <a:lnTo>
                    <a:pt x="0" y="48372"/>
                  </a:lnTo>
                  <a:lnTo>
                    <a:pt x="27531" y="48372"/>
                  </a:lnTo>
                  <a:lnTo>
                    <a:pt x="27531" y="13830"/>
                  </a:lnTo>
                  <a:cubicBezTo>
                    <a:pt x="27531" y="10035"/>
                    <a:pt x="25987" y="6561"/>
                    <a:pt x="23479" y="4052"/>
                  </a:cubicBezTo>
                  <a:cubicBezTo>
                    <a:pt x="20970" y="1544"/>
                    <a:pt x="17561" y="0"/>
                    <a:pt x="13766" y="0"/>
                  </a:cubicBezTo>
                  <a:lnTo>
                    <a:pt x="137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5599953" y="5629022"/>
              <a:ext cx="142800" cy="234784"/>
            </a:xfrm>
            <a:custGeom>
              <a:rect b="b" l="l" r="r" t="t"/>
              <a:pathLst>
                <a:path extrusionOk="0" h="234784" w="142800">
                  <a:moveTo>
                    <a:pt x="113147" y="127748"/>
                  </a:moveTo>
                  <a:lnTo>
                    <a:pt x="113147" y="48308"/>
                  </a:lnTo>
                  <a:lnTo>
                    <a:pt x="142800" y="48308"/>
                  </a:lnTo>
                  <a:cubicBezTo>
                    <a:pt x="142800" y="21677"/>
                    <a:pt x="121123" y="0"/>
                    <a:pt x="94493" y="0"/>
                  </a:cubicBezTo>
                  <a:lnTo>
                    <a:pt x="0" y="0"/>
                  </a:lnTo>
                  <a:cubicBezTo>
                    <a:pt x="2380" y="4181"/>
                    <a:pt x="3667" y="8877"/>
                    <a:pt x="3667" y="13830"/>
                  </a:cubicBezTo>
                  <a:lnTo>
                    <a:pt x="3667" y="234784"/>
                  </a:lnTo>
                  <a:lnTo>
                    <a:pt x="78283" y="234784"/>
                  </a:lnTo>
                  <a:lnTo>
                    <a:pt x="71850" y="205130"/>
                  </a:lnTo>
                  <a:lnTo>
                    <a:pt x="113082" y="127748"/>
                  </a:lnTo>
                  <a:close/>
                  <a:moveTo>
                    <a:pt x="17754" y="27531"/>
                  </a:moveTo>
                  <a:lnTo>
                    <a:pt x="93592" y="27531"/>
                  </a:lnTo>
                  <a:lnTo>
                    <a:pt x="93592" y="41618"/>
                  </a:lnTo>
                  <a:lnTo>
                    <a:pt x="17754" y="41618"/>
                  </a:lnTo>
                  <a:lnTo>
                    <a:pt x="17754" y="27531"/>
                  </a:lnTo>
                  <a:close/>
                  <a:moveTo>
                    <a:pt x="17754" y="55062"/>
                  </a:moveTo>
                  <a:lnTo>
                    <a:pt x="93592" y="55062"/>
                  </a:lnTo>
                  <a:lnTo>
                    <a:pt x="93592" y="69149"/>
                  </a:lnTo>
                  <a:lnTo>
                    <a:pt x="17754" y="69149"/>
                  </a:lnTo>
                  <a:lnTo>
                    <a:pt x="17754" y="55062"/>
                  </a:lnTo>
                  <a:close/>
                  <a:moveTo>
                    <a:pt x="17754" y="83171"/>
                  </a:moveTo>
                  <a:lnTo>
                    <a:pt x="93592" y="83171"/>
                  </a:lnTo>
                  <a:lnTo>
                    <a:pt x="93592" y="97258"/>
                  </a:lnTo>
                  <a:lnTo>
                    <a:pt x="17754" y="97258"/>
                  </a:lnTo>
                  <a:lnTo>
                    <a:pt x="17754" y="83171"/>
                  </a:lnTo>
                  <a:close/>
                  <a:moveTo>
                    <a:pt x="17754" y="110702"/>
                  </a:moveTo>
                  <a:lnTo>
                    <a:pt x="93592" y="110702"/>
                  </a:lnTo>
                  <a:lnTo>
                    <a:pt x="93592" y="124789"/>
                  </a:lnTo>
                  <a:lnTo>
                    <a:pt x="17754" y="124789"/>
                  </a:lnTo>
                  <a:lnTo>
                    <a:pt x="17754" y="110702"/>
                  </a:lnTo>
                  <a:close/>
                  <a:moveTo>
                    <a:pt x="17754" y="138169"/>
                  </a:moveTo>
                  <a:lnTo>
                    <a:pt x="80084" y="138169"/>
                  </a:lnTo>
                  <a:lnTo>
                    <a:pt x="80084" y="152256"/>
                  </a:lnTo>
                  <a:lnTo>
                    <a:pt x="17754" y="152256"/>
                  </a:lnTo>
                  <a:lnTo>
                    <a:pt x="17754" y="138169"/>
                  </a:lnTo>
                  <a:close/>
                  <a:moveTo>
                    <a:pt x="51974" y="207253"/>
                  </a:moveTo>
                  <a:lnTo>
                    <a:pt x="17754" y="207253"/>
                  </a:lnTo>
                  <a:lnTo>
                    <a:pt x="17754" y="193166"/>
                  </a:lnTo>
                  <a:lnTo>
                    <a:pt x="51974" y="193166"/>
                  </a:lnTo>
                  <a:lnTo>
                    <a:pt x="51974" y="207253"/>
                  </a:lnTo>
                  <a:close/>
                  <a:moveTo>
                    <a:pt x="66061" y="179786"/>
                  </a:moveTo>
                  <a:lnTo>
                    <a:pt x="17754" y="179786"/>
                  </a:lnTo>
                  <a:lnTo>
                    <a:pt x="17754" y="165700"/>
                  </a:lnTo>
                  <a:lnTo>
                    <a:pt x="66061" y="165700"/>
                  </a:lnTo>
                  <a:lnTo>
                    <a:pt x="66061" y="1797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5687692" y="5843029"/>
              <a:ext cx="105685" cy="20777"/>
            </a:xfrm>
            <a:custGeom>
              <a:rect b="b" l="l" r="r" t="t"/>
              <a:pathLst>
                <a:path extrusionOk="0" h="20777" w="105685">
                  <a:moveTo>
                    <a:pt x="0" y="0"/>
                  </a:moveTo>
                  <a:lnTo>
                    <a:pt x="4503" y="20777"/>
                  </a:lnTo>
                  <a:lnTo>
                    <a:pt x="101504" y="20777"/>
                  </a:lnTo>
                  <a:lnTo>
                    <a:pt x="1056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5690458" y="5691417"/>
              <a:ext cx="100474" cy="138169"/>
            </a:xfrm>
            <a:custGeom>
              <a:rect b="b" l="l" r="r" t="t"/>
              <a:pathLst>
                <a:path extrusionOk="0" h="138169" w="100474">
                  <a:moveTo>
                    <a:pt x="36665" y="0"/>
                  </a:moveTo>
                  <a:lnTo>
                    <a:pt x="36665" y="69085"/>
                  </a:lnTo>
                  <a:lnTo>
                    <a:pt x="0" y="138169"/>
                  </a:lnTo>
                  <a:lnTo>
                    <a:pt x="100475" y="138169"/>
                  </a:lnTo>
                  <a:lnTo>
                    <a:pt x="64196" y="69085"/>
                  </a:lnTo>
                  <a:lnTo>
                    <a:pt x="64196" y="0"/>
                  </a:lnTo>
                  <a:lnTo>
                    <a:pt x="366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22"/>
          <p:cNvSpPr/>
          <p:nvPr/>
        </p:nvSpPr>
        <p:spPr>
          <a:xfrm rot="10800000">
            <a:off x="7115799" y="1203857"/>
            <a:ext cx="1312800" cy="131280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43" name="Google Shape;243;p22"/>
          <p:cNvGrpSpPr/>
          <p:nvPr/>
        </p:nvGrpSpPr>
        <p:grpSpPr>
          <a:xfrm>
            <a:off x="7564137" y="1587483"/>
            <a:ext cx="416169" cy="544966"/>
            <a:chOff x="3849622" y="1138471"/>
            <a:chExt cx="179786" cy="235427"/>
          </a:xfrm>
        </p:grpSpPr>
        <p:sp>
          <p:nvSpPr>
            <p:cNvPr id="244" name="Google Shape;244;p22"/>
            <p:cNvSpPr/>
            <p:nvPr/>
          </p:nvSpPr>
          <p:spPr>
            <a:xfrm>
              <a:off x="3897930" y="1359168"/>
              <a:ext cx="83171" cy="14087"/>
            </a:xfrm>
            <a:custGeom>
              <a:rect b="b" l="l" r="r" t="t"/>
              <a:pathLst>
                <a:path extrusionOk="0" h="14087" w="83171">
                  <a:moveTo>
                    <a:pt x="65547" y="0"/>
                  </a:moveTo>
                  <a:lnTo>
                    <a:pt x="0" y="0"/>
                  </a:lnTo>
                  <a:lnTo>
                    <a:pt x="0" y="14087"/>
                  </a:lnTo>
                  <a:lnTo>
                    <a:pt x="83171" y="14087"/>
                  </a:lnTo>
                  <a:lnTo>
                    <a:pt x="83171" y="0"/>
                  </a:lnTo>
                  <a:lnTo>
                    <a:pt x="65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3849622" y="1276640"/>
              <a:ext cx="179786" cy="97258"/>
            </a:xfrm>
            <a:custGeom>
              <a:rect b="b" l="l" r="r" t="t"/>
              <a:pathLst>
                <a:path extrusionOk="0" h="97258" w="179786">
                  <a:moveTo>
                    <a:pt x="152063" y="0"/>
                  </a:moveTo>
                  <a:lnTo>
                    <a:pt x="0" y="0"/>
                  </a:lnTo>
                  <a:lnTo>
                    <a:pt x="0" y="14087"/>
                  </a:lnTo>
                  <a:lnTo>
                    <a:pt x="13444" y="14087"/>
                  </a:lnTo>
                  <a:lnTo>
                    <a:pt x="13444" y="97258"/>
                  </a:lnTo>
                  <a:lnTo>
                    <a:pt x="27531" y="97258"/>
                  </a:lnTo>
                  <a:lnTo>
                    <a:pt x="27531" y="14087"/>
                  </a:lnTo>
                  <a:lnTo>
                    <a:pt x="151613" y="14087"/>
                  </a:lnTo>
                  <a:lnTo>
                    <a:pt x="151613" y="97258"/>
                  </a:lnTo>
                  <a:lnTo>
                    <a:pt x="165700" y="97258"/>
                  </a:lnTo>
                  <a:lnTo>
                    <a:pt x="165700" y="14087"/>
                  </a:lnTo>
                  <a:lnTo>
                    <a:pt x="179787" y="14087"/>
                  </a:lnTo>
                  <a:lnTo>
                    <a:pt x="179787" y="0"/>
                  </a:lnTo>
                  <a:lnTo>
                    <a:pt x="152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3886930" y="1138471"/>
              <a:ext cx="105299" cy="83107"/>
            </a:xfrm>
            <a:custGeom>
              <a:rect b="b" l="l" r="r" t="t"/>
              <a:pathLst>
                <a:path extrusionOk="0" h="83107" w="105299">
                  <a:moveTo>
                    <a:pt x="21613" y="83107"/>
                  </a:moveTo>
                  <a:cubicBezTo>
                    <a:pt x="26759" y="83107"/>
                    <a:pt x="29010" y="81049"/>
                    <a:pt x="32548" y="77961"/>
                  </a:cubicBezTo>
                  <a:cubicBezTo>
                    <a:pt x="44127" y="66383"/>
                    <a:pt x="61108" y="66383"/>
                    <a:pt x="72622" y="77961"/>
                  </a:cubicBezTo>
                  <a:cubicBezTo>
                    <a:pt x="76096" y="81049"/>
                    <a:pt x="78411" y="83107"/>
                    <a:pt x="83557" y="83107"/>
                  </a:cubicBezTo>
                  <a:cubicBezTo>
                    <a:pt x="88382" y="83107"/>
                    <a:pt x="90633" y="81370"/>
                    <a:pt x="94107" y="78283"/>
                  </a:cubicBezTo>
                  <a:lnTo>
                    <a:pt x="105299" y="67090"/>
                  </a:lnTo>
                  <a:cubicBezTo>
                    <a:pt x="103820" y="62202"/>
                    <a:pt x="101697" y="57570"/>
                    <a:pt x="98931" y="53261"/>
                  </a:cubicBezTo>
                  <a:cubicBezTo>
                    <a:pt x="94171" y="45863"/>
                    <a:pt x="87738" y="39688"/>
                    <a:pt x="80148" y="35314"/>
                  </a:cubicBezTo>
                  <a:lnTo>
                    <a:pt x="80148" y="14087"/>
                  </a:lnTo>
                  <a:lnTo>
                    <a:pt x="94235" y="14087"/>
                  </a:lnTo>
                  <a:lnTo>
                    <a:pt x="94235" y="0"/>
                  </a:lnTo>
                  <a:lnTo>
                    <a:pt x="11064" y="0"/>
                  </a:lnTo>
                  <a:lnTo>
                    <a:pt x="11064" y="14087"/>
                  </a:lnTo>
                  <a:lnTo>
                    <a:pt x="25151" y="14087"/>
                  </a:lnTo>
                  <a:lnTo>
                    <a:pt x="25151" y="35314"/>
                  </a:lnTo>
                  <a:cubicBezTo>
                    <a:pt x="17561" y="39688"/>
                    <a:pt x="11192" y="45863"/>
                    <a:pt x="6368" y="53261"/>
                  </a:cubicBezTo>
                  <a:cubicBezTo>
                    <a:pt x="3602" y="57570"/>
                    <a:pt x="1479" y="62266"/>
                    <a:pt x="0" y="67090"/>
                  </a:cubicBezTo>
                  <a:lnTo>
                    <a:pt x="11192" y="78283"/>
                  </a:lnTo>
                  <a:cubicBezTo>
                    <a:pt x="14666" y="81370"/>
                    <a:pt x="16917" y="83107"/>
                    <a:pt x="21742" y="83107"/>
                  </a:cubicBezTo>
                  <a:lnTo>
                    <a:pt x="21742" y="831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3884164" y="1221514"/>
              <a:ext cx="110445" cy="54908"/>
            </a:xfrm>
            <a:custGeom>
              <a:rect b="b" l="l" r="r" t="t"/>
              <a:pathLst>
                <a:path extrusionOk="0" h="54908" w="110445">
                  <a:moveTo>
                    <a:pt x="110381" y="1094"/>
                  </a:moveTo>
                  <a:lnTo>
                    <a:pt x="106135" y="5339"/>
                  </a:lnTo>
                  <a:cubicBezTo>
                    <a:pt x="94621" y="16789"/>
                    <a:pt x="77511" y="16596"/>
                    <a:pt x="66126" y="5146"/>
                  </a:cubicBezTo>
                  <a:cubicBezTo>
                    <a:pt x="62652" y="2058"/>
                    <a:pt x="60336" y="0"/>
                    <a:pt x="55190" y="0"/>
                  </a:cubicBezTo>
                  <a:cubicBezTo>
                    <a:pt x="50044" y="0"/>
                    <a:pt x="47729" y="2058"/>
                    <a:pt x="44255" y="5146"/>
                  </a:cubicBezTo>
                  <a:cubicBezTo>
                    <a:pt x="32805" y="16596"/>
                    <a:pt x="15695" y="16789"/>
                    <a:pt x="4245" y="5339"/>
                  </a:cubicBezTo>
                  <a:lnTo>
                    <a:pt x="0" y="1094"/>
                  </a:lnTo>
                  <a:cubicBezTo>
                    <a:pt x="4245" y="72880"/>
                    <a:pt x="106264" y="72815"/>
                    <a:pt x="110445" y="1094"/>
                  </a:cubicBezTo>
                  <a:lnTo>
                    <a:pt x="110445" y="10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3918578" y="1311311"/>
              <a:ext cx="41424" cy="48195"/>
            </a:xfrm>
            <a:custGeom>
              <a:rect b="b" l="l" r="r" t="t"/>
              <a:pathLst>
                <a:path extrusionOk="0" h="48195" w="41424">
                  <a:moveTo>
                    <a:pt x="41425" y="27595"/>
                  </a:moveTo>
                  <a:cubicBezTo>
                    <a:pt x="41425" y="23157"/>
                    <a:pt x="38337" y="25344"/>
                    <a:pt x="34542" y="20712"/>
                  </a:cubicBezTo>
                  <a:cubicBezTo>
                    <a:pt x="28496" y="13379"/>
                    <a:pt x="20712" y="0"/>
                    <a:pt x="20712" y="0"/>
                  </a:cubicBezTo>
                  <a:cubicBezTo>
                    <a:pt x="20712" y="0"/>
                    <a:pt x="0" y="16210"/>
                    <a:pt x="0" y="27595"/>
                  </a:cubicBezTo>
                  <a:cubicBezTo>
                    <a:pt x="1094" y="55062"/>
                    <a:pt x="40331" y="55062"/>
                    <a:pt x="41425" y="27595"/>
                  </a:cubicBezTo>
                  <a:lnTo>
                    <a:pt x="41425" y="275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22"/>
          <p:cNvSpPr/>
          <p:nvPr/>
        </p:nvSpPr>
        <p:spPr>
          <a:xfrm>
            <a:off x="5692575" y="2626959"/>
            <a:ext cx="1312800" cy="131280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0" name="Google Shape;250;p22"/>
          <p:cNvGrpSpPr/>
          <p:nvPr/>
        </p:nvGrpSpPr>
        <p:grpSpPr>
          <a:xfrm>
            <a:off x="6093704" y="3010835"/>
            <a:ext cx="510025" cy="544973"/>
            <a:chOff x="5128262" y="4335330"/>
            <a:chExt cx="219668" cy="234720"/>
          </a:xfrm>
        </p:grpSpPr>
        <p:sp>
          <p:nvSpPr>
            <p:cNvPr id="251" name="Google Shape;251;p22"/>
            <p:cNvSpPr/>
            <p:nvPr/>
          </p:nvSpPr>
          <p:spPr>
            <a:xfrm>
              <a:off x="5128262" y="4427314"/>
              <a:ext cx="48950" cy="69470"/>
            </a:xfrm>
            <a:custGeom>
              <a:rect b="b" l="l" r="r" t="t"/>
              <a:pathLst>
                <a:path extrusionOk="0" h="69470" w="48950">
                  <a:moveTo>
                    <a:pt x="31326" y="6883"/>
                  </a:moveTo>
                  <a:lnTo>
                    <a:pt x="18590" y="12736"/>
                  </a:lnTo>
                  <a:lnTo>
                    <a:pt x="12736" y="0"/>
                  </a:lnTo>
                  <a:lnTo>
                    <a:pt x="0" y="5853"/>
                  </a:lnTo>
                  <a:lnTo>
                    <a:pt x="5854" y="18590"/>
                  </a:lnTo>
                  <a:cubicBezTo>
                    <a:pt x="8234" y="23736"/>
                    <a:pt x="27081" y="64517"/>
                    <a:pt x="29332" y="69470"/>
                  </a:cubicBezTo>
                  <a:lnTo>
                    <a:pt x="42068" y="63617"/>
                  </a:lnTo>
                  <a:lnTo>
                    <a:pt x="36215" y="50880"/>
                  </a:lnTo>
                  <a:lnTo>
                    <a:pt x="48951" y="45027"/>
                  </a:lnTo>
                  <a:lnTo>
                    <a:pt x="31326" y="68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5292354" y="4335330"/>
              <a:ext cx="55576" cy="95778"/>
            </a:xfrm>
            <a:custGeom>
              <a:rect b="b" l="l" r="r" t="t"/>
              <a:pathLst>
                <a:path extrusionOk="0" h="95778" w="55576">
                  <a:moveTo>
                    <a:pt x="0" y="6690"/>
                  </a:moveTo>
                  <a:lnTo>
                    <a:pt x="14473" y="0"/>
                  </a:lnTo>
                  <a:lnTo>
                    <a:pt x="55576" y="89089"/>
                  </a:lnTo>
                  <a:lnTo>
                    <a:pt x="41103" y="95779"/>
                  </a:lnTo>
                  <a:lnTo>
                    <a:pt x="0" y="66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5268168" y="4360674"/>
              <a:ext cx="46635" cy="71592"/>
            </a:xfrm>
            <a:custGeom>
              <a:rect b="b" l="l" r="r" t="t"/>
              <a:pathLst>
                <a:path extrusionOk="0" h="71592" w="46635">
                  <a:moveTo>
                    <a:pt x="64" y="7976"/>
                  </a:moveTo>
                  <a:lnTo>
                    <a:pt x="29396" y="71593"/>
                  </a:lnTo>
                  <a:lnTo>
                    <a:pt x="46635" y="63617"/>
                  </a:lnTo>
                  <a:lnTo>
                    <a:pt x="17303" y="0"/>
                  </a:lnTo>
                  <a:lnTo>
                    <a:pt x="0" y="79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5165892" y="4374311"/>
              <a:ext cx="122859" cy="195739"/>
            </a:xfrm>
            <a:custGeom>
              <a:rect b="b" l="l" r="r" t="t"/>
              <a:pathLst>
                <a:path extrusionOk="0" h="195739" w="122859">
                  <a:moveTo>
                    <a:pt x="94750" y="125754"/>
                  </a:moveTo>
                  <a:cubicBezTo>
                    <a:pt x="94750" y="116620"/>
                    <a:pt x="88896" y="108837"/>
                    <a:pt x="80663" y="105942"/>
                  </a:cubicBezTo>
                  <a:lnTo>
                    <a:pt x="80663" y="81435"/>
                  </a:lnTo>
                  <a:cubicBezTo>
                    <a:pt x="89926" y="77189"/>
                    <a:pt x="115462" y="65418"/>
                    <a:pt x="118807" y="63810"/>
                  </a:cubicBezTo>
                  <a:lnTo>
                    <a:pt x="89347" y="0"/>
                  </a:lnTo>
                  <a:lnTo>
                    <a:pt x="0" y="41232"/>
                  </a:lnTo>
                  <a:lnTo>
                    <a:pt x="29461" y="105041"/>
                  </a:lnTo>
                  <a:lnTo>
                    <a:pt x="66640" y="87867"/>
                  </a:lnTo>
                  <a:lnTo>
                    <a:pt x="66640" y="105878"/>
                  </a:lnTo>
                  <a:cubicBezTo>
                    <a:pt x="54354" y="110059"/>
                    <a:pt x="48758" y="125690"/>
                    <a:pt x="55962" y="136882"/>
                  </a:cubicBezTo>
                  <a:lnTo>
                    <a:pt x="25022" y="172068"/>
                  </a:lnTo>
                  <a:lnTo>
                    <a:pt x="25022" y="195739"/>
                  </a:lnTo>
                  <a:lnTo>
                    <a:pt x="39109" y="195739"/>
                  </a:lnTo>
                  <a:lnTo>
                    <a:pt x="39109" y="177406"/>
                  </a:lnTo>
                  <a:lnTo>
                    <a:pt x="67219" y="145888"/>
                  </a:lnTo>
                  <a:lnTo>
                    <a:pt x="67219" y="195739"/>
                  </a:lnTo>
                  <a:lnTo>
                    <a:pt x="80663" y="195739"/>
                  </a:lnTo>
                  <a:lnTo>
                    <a:pt x="80663" y="147817"/>
                  </a:lnTo>
                  <a:lnTo>
                    <a:pt x="108773" y="184096"/>
                  </a:lnTo>
                  <a:lnTo>
                    <a:pt x="108773" y="195739"/>
                  </a:lnTo>
                  <a:lnTo>
                    <a:pt x="122860" y="195739"/>
                  </a:lnTo>
                  <a:lnTo>
                    <a:pt x="122860" y="179336"/>
                  </a:lnTo>
                  <a:lnTo>
                    <a:pt x="90762" y="137912"/>
                  </a:lnTo>
                  <a:cubicBezTo>
                    <a:pt x="93270" y="134438"/>
                    <a:pt x="94750" y="130257"/>
                    <a:pt x="94750" y="125690"/>
                  </a:cubicBezTo>
                  <a:lnTo>
                    <a:pt x="94750" y="1256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22"/>
          <p:cNvSpPr/>
          <p:nvPr/>
        </p:nvSpPr>
        <p:spPr>
          <a:xfrm rot="-5400000">
            <a:off x="7115799" y="2626959"/>
            <a:ext cx="1312800" cy="131280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6" name="Google Shape;256;p22"/>
          <p:cNvGrpSpPr/>
          <p:nvPr/>
        </p:nvGrpSpPr>
        <p:grpSpPr>
          <a:xfrm>
            <a:off x="7519957" y="3010900"/>
            <a:ext cx="504157" cy="544966"/>
            <a:chOff x="6717590" y="4953635"/>
            <a:chExt cx="217094" cy="234636"/>
          </a:xfrm>
        </p:grpSpPr>
        <p:sp>
          <p:nvSpPr>
            <p:cNvPr id="257" name="Google Shape;257;p22"/>
            <p:cNvSpPr/>
            <p:nvPr/>
          </p:nvSpPr>
          <p:spPr>
            <a:xfrm>
              <a:off x="6717590" y="5160740"/>
              <a:ext cx="217094" cy="27531"/>
            </a:xfrm>
            <a:custGeom>
              <a:rect b="b" l="l" r="r" t="t"/>
              <a:pathLst>
                <a:path extrusionOk="0" h="27531" w="217094">
                  <a:moveTo>
                    <a:pt x="0" y="0"/>
                  </a:moveTo>
                  <a:lnTo>
                    <a:pt x="6883" y="27531"/>
                  </a:lnTo>
                  <a:lnTo>
                    <a:pt x="210212" y="27531"/>
                  </a:lnTo>
                  <a:lnTo>
                    <a:pt x="2170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22"/>
            <p:cNvGrpSpPr/>
            <p:nvPr/>
          </p:nvGrpSpPr>
          <p:grpSpPr>
            <a:xfrm>
              <a:off x="6719327" y="4953635"/>
              <a:ext cx="213814" cy="193082"/>
              <a:chOff x="6719327" y="4953635"/>
              <a:chExt cx="213814" cy="193082"/>
            </a:xfrm>
          </p:grpSpPr>
          <p:sp>
            <p:nvSpPr>
              <p:cNvPr id="259" name="Google Shape;259;p22"/>
              <p:cNvSpPr/>
              <p:nvPr/>
            </p:nvSpPr>
            <p:spPr>
              <a:xfrm>
                <a:off x="6719327" y="4981018"/>
                <a:ext cx="213814" cy="165699"/>
              </a:xfrm>
              <a:custGeom>
                <a:rect b="b" l="l" r="r" t="t"/>
                <a:pathLst>
                  <a:path extrusionOk="0" h="165699" w="213814">
                    <a:moveTo>
                      <a:pt x="165121" y="89346"/>
                    </a:moveTo>
                    <a:cubicBezTo>
                      <a:pt x="151098" y="113661"/>
                      <a:pt x="114047" y="104012"/>
                      <a:pt x="113790" y="75581"/>
                    </a:cubicBezTo>
                    <a:lnTo>
                      <a:pt x="113790" y="42775"/>
                    </a:lnTo>
                    <a:cubicBezTo>
                      <a:pt x="107164" y="38916"/>
                      <a:pt x="101632" y="33256"/>
                      <a:pt x="98030" y="26502"/>
                    </a:cubicBezTo>
                    <a:cubicBezTo>
                      <a:pt x="91984" y="24894"/>
                      <a:pt x="86516" y="21677"/>
                      <a:pt x="82014" y="17046"/>
                    </a:cubicBezTo>
                    <a:cubicBezTo>
                      <a:pt x="77382" y="12221"/>
                      <a:pt x="74359" y="6368"/>
                      <a:pt x="73072" y="0"/>
                    </a:cubicBezTo>
                    <a:lnTo>
                      <a:pt x="58792" y="0"/>
                    </a:lnTo>
                    <a:lnTo>
                      <a:pt x="58792" y="41553"/>
                    </a:lnTo>
                    <a:lnTo>
                      <a:pt x="86323" y="41553"/>
                    </a:lnTo>
                    <a:lnTo>
                      <a:pt x="86323" y="54997"/>
                    </a:lnTo>
                    <a:lnTo>
                      <a:pt x="58792" y="54997"/>
                    </a:lnTo>
                    <a:lnTo>
                      <a:pt x="58792" y="69084"/>
                    </a:lnTo>
                    <a:lnTo>
                      <a:pt x="86323" y="69084"/>
                    </a:lnTo>
                    <a:lnTo>
                      <a:pt x="86323" y="82528"/>
                    </a:lnTo>
                    <a:lnTo>
                      <a:pt x="53068" y="82528"/>
                    </a:lnTo>
                    <a:lnTo>
                      <a:pt x="0" y="165699"/>
                    </a:lnTo>
                    <a:lnTo>
                      <a:pt x="213814" y="165699"/>
                    </a:lnTo>
                    <a:lnTo>
                      <a:pt x="165121" y="8941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2"/>
              <p:cNvSpPr/>
              <p:nvPr/>
            </p:nvSpPr>
            <p:spPr>
              <a:xfrm>
                <a:off x="6805956" y="4953635"/>
                <a:ext cx="75653" cy="117377"/>
              </a:xfrm>
              <a:custGeom>
                <a:rect b="b" l="l" r="r" t="t"/>
                <a:pathLst>
                  <a:path extrusionOk="0" h="117377" w="75653">
                    <a:moveTo>
                      <a:pt x="20599" y="41406"/>
                    </a:moveTo>
                    <a:lnTo>
                      <a:pt x="20599" y="41406"/>
                    </a:lnTo>
                    <a:cubicBezTo>
                      <a:pt x="21114" y="41406"/>
                      <a:pt x="21564" y="41727"/>
                      <a:pt x="21693" y="42242"/>
                    </a:cubicBezTo>
                    <a:cubicBezTo>
                      <a:pt x="24330" y="51312"/>
                      <a:pt x="31406" y="58387"/>
                      <a:pt x="40411" y="61025"/>
                    </a:cubicBezTo>
                    <a:cubicBezTo>
                      <a:pt x="40862" y="61154"/>
                      <a:pt x="41248" y="61603"/>
                      <a:pt x="41248" y="62118"/>
                    </a:cubicBezTo>
                    <a:lnTo>
                      <a:pt x="41248" y="103286"/>
                    </a:lnTo>
                    <a:cubicBezTo>
                      <a:pt x="41248" y="110747"/>
                      <a:pt x="47037" y="117180"/>
                      <a:pt x="54563" y="117373"/>
                    </a:cubicBezTo>
                    <a:cubicBezTo>
                      <a:pt x="62089" y="117566"/>
                      <a:pt x="68778" y="111326"/>
                      <a:pt x="68778" y="103543"/>
                    </a:cubicBezTo>
                    <a:lnTo>
                      <a:pt x="68778" y="52727"/>
                    </a:lnTo>
                    <a:cubicBezTo>
                      <a:pt x="84281" y="35424"/>
                      <a:pt x="71866" y="7056"/>
                      <a:pt x="48516" y="6864"/>
                    </a:cubicBezTo>
                    <a:cubicBezTo>
                      <a:pt x="44978" y="6864"/>
                      <a:pt x="41569" y="7442"/>
                      <a:pt x="38481" y="8600"/>
                    </a:cubicBezTo>
                    <a:cubicBezTo>
                      <a:pt x="38031" y="8793"/>
                      <a:pt x="37517" y="8600"/>
                      <a:pt x="37195" y="8279"/>
                    </a:cubicBezTo>
                    <a:cubicBezTo>
                      <a:pt x="25745" y="-7159"/>
                      <a:pt x="916" y="303"/>
                      <a:pt x="16" y="19857"/>
                    </a:cubicBezTo>
                    <a:cubicBezTo>
                      <a:pt x="-435" y="31693"/>
                      <a:pt x="8957" y="41406"/>
                      <a:pt x="20664" y="41406"/>
                    </a:cubicBezTo>
                    <a:lnTo>
                      <a:pt x="20664" y="414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1" name="Google Shape;261;p22"/>
          <p:cNvSpPr txBox="1"/>
          <p:nvPr/>
        </p:nvSpPr>
        <p:spPr>
          <a:xfrm>
            <a:off x="1561425" y="1544875"/>
            <a:ext cx="2611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מחלות לב בגילאים שונים</a:t>
            </a:r>
            <a:endParaRPr b="1" sz="18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/>
          <p:nvPr/>
        </p:nvSpPr>
        <p:spPr>
          <a:xfrm flipH="1">
            <a:off x="-247370" y="1080847"/>
            <a:ext cx="2999700" cy="2999700"/>
          </a:xfrm>
          <a:prstGeom prst="pie">
            <a:avLst>
              <a:gd fmla="val 5404577" name="adj1"/>
              <a:gd fmla="val 16200000" name="adj2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9" name="Google Shape;389;p31"/>
          <p:cNvSpPr/>
          <p:nvPr/>
        </p:nvSpPr>
        <p:spPr>
          <a:xfrm rot="5400000">
            <a:off x="810052" y="754841"/>
            <a:ext cx="850200" cy="85020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390" name="Google Shape;390;p31"/>
          <p:cNvGrpSpPr/>
          <p:nvPr/>
        </p:nvGrpSpPr>
        <p:grpSpPr>
          <a:xfrm>
            <a:off x="1005121" y="949943"/>
            <a:ext cx="460075" cy="460073"/>
            <a:chOff x="4029344" y="3416520"/>
            <a:chExt cx="234720" cy="234719"/>
          </a:xfrm>
        </p:grpSpPr>
        <p:sp>
          <p:nvSpPr>
            <p:cNvPr id="391" name="Google Shape;391;p31"/>
            <p:cNvSpPr/>
            <p:nvPr/>
          </p:nvSpPr>
          <p:spPr>
            <a:xfrm>
              <a:off x="4167513" y="3609686"/>
              <a:ext cx="27530" cy="41553"/>
            </a:xfrm>
            <a:custGeom>
              <a:rect b="b" l="l" r="r" t="t"/>
              <a:pathLst>
                <a:path extrusionOk="0" h="41553" w="27530">
                  <a:moveTo>
                    <a:pt x="0" y="0"/>
                  </a:moveTo>
                  <a:lnTo>
                    <a:pt x="27531" y="0"/>
                  </a:lnTo>
                  <a:lnTo>
                    <a:pt x="27531" y="41553"/>
                  </a:lnTo>
                  <a:lnTo>
                    <a:pt x="0" y="415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4029344" y="3458009"/>
              <a:ext cx="69084" cy="41553"/>
            </a:xfrm>
            <a:custGeom>
              <a:rect b="b" l="l" r="r" t="t"/>
              <a:pathLst>
                <a:path extrusionOk="0" h="41553" w="69084">
                  <a:moveTo>
                    <a:pt x="0" y="0"/>
                  </a:moveTo>
                  <a:lnTo>
                    <a:pt x="69084" y="0"/>
                  </a:lnTo>
                  <a:lnTo>
                    <a:pt x="69084" y="41554"/>
                  </a:lnTo>
                  <a:lnTo>
                    <a:pt x="0" y="415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4111873" y="3492294"/>
              <a:ext cx="110637" cy="14087"/>
            </a:xfrm>
            <a:custGeom>
              <a:rect b="b" l="l" r="r" t="t"/>
              <a:pathLst>
                <a:path extrusionOk="0" h="14087" w="110637">
                  <a:moveTo>
                    <a:pt x="0" y="0"/>
                  </a:moveTo>
                  <a:lnTo>
                    <a:pt x="110638" y="0"/>
                  </a:lnTo>
                  <a:lnTo>
                    <a:pt x="110638" y="14087"/>
                  </a:lnTo>
                  <a:lnTo>
                    <a:pt x="0" y="140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111873" y="3519761"/>
              <a:ext cx="110637" cy="14087"/>
            </a:xfrm>
            <a:custGeom>
              <a:rect b="b" l="l" r="r" t="t"/>
              <a:pathLst>
                <a:path extrusionOk="0" h="14087" w="110637">
                  <a:moveTo>
                    <a:pt x="0" y="0"/>
                  </a:moveTo>
                  <a:lnTo>
                    <a:pt x="110638" y="0"/>
                  </a:lnTo>
                  <a:lnTo>
                    <a:pt x="110638" y="14087"/>
                  </a:lnTo>
                  <a:lnTo>
                    <a:pt x="0" y="140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043174" y="3416520"/>
              <a:ext cx="145115" cy="27530"/>
            </a:xfrm>
            <a:custGeom>
              <a:rect b="b" l="l" r="r" t="t"/>
              <a:pathLst>
                <a:path extrusionOk="0" h="27530" w="145115">
                  <a:moveTo>
                    <a:pt x="27724" y="13380"/>
                  </a:moveTo>
                  <a:lnTo>
                    <a:pt x="59307" y="13380"/>
                  </a:lnTo>
                  <a:cubicBezTo>
                    <a:pt x="63810" y="13380"/>
                    <a:pt x="68120" y="15245"/>
                    <a:pt x="71271" y="18461"/>
                  </a:cubicBezTo>
                  <a:cubicBezTo>
                    <a:pt x="76996" y="24250"/>
                    <a:pt x="84651" y="27466"/>
                    <a:pt x="92756" y="27466"/>
                  </a:cubicBezTo>
                  <a:lnTo>
                    <a:pt x="145116" y="27466"/>
                  </a:lnTo>
                  <a:lnTo>
                    <a:pt x="145116" y="14023"/>
                  </a:lnTo>
                  <a:lnTo>
                    <a:pt x="91791" y="14023"/>
                  </a:lnTo>
                  <a:cubicBezTo>
                    <a:pt x="87288" y="14023"/>
                    <a:pt x="82979" y="12286"/>
                    <a:pt x="79762" y="9070"/>
                  </a:cubicBezTo>
                  <a:cubicBezTo>
                    <a:pt x="73909" y="3216"/>
                    <a:pt x="66125" y="0"/>
                    <a:pt x="57828" y="0"/>
                  </a:cubicBezTo>
                  <a:lnTo>
                    <a:pt x="27531" y="0"/>
                  </a:lnTo>
                  <a:cubicBezTo>
                    <a:pt x="12350" y="0"/>
                    <a:pt x="0" y="12350"/>
                    <a:pt x="0" y="27531"/>
                  </a:cubicBezTo>
                  <a:lnTo>
                    <a:pt x="13894" y="27531"/>
                  </a:lnTo>
                  <a:cubicBezTo>
                    <a:pt x="13894" y="19748"/>
                    <a:pt x="20069" y="13444"/>
                    <a:pt x="27724" y="13444"/>
                  </a:cubicBezTo>
                  <a:lnTo>
                    <a:pt x="27724" y="134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084342" y="3547935"/>
              <a:ext cx="179722" cy="103304"/>
            </a:xfrm>
            <a:custGeom>
              <a:rect b="b" l="l" r="r" t="t"/>
              <a:pathLst>
                <a:path extrusionOk="0" h="103304" w="179722">
                  <a:moveTo>
                    <a:pt x="0" y="0"/>
                  </a:moveTo>
                  <a:lnTo>
                    <a:pt x="0" y="103305"/>
                  </a:lnTo>
                  <a:lnTo>
                    <a:pt x="69084" y="103305"/>
                  </a:lnTo>
                  <a:lnTo>
                    <a:pt x="69084" y="48308"/>
                  </a:lnTo>
                  <a:lnTo>
                    <a:pt x="124082" y="48308"/>
                  </a:lnTo>
                  <a:lnTo>
                    <a:pt x="124082" y="103305"/>
                  </a:lnTo>
                  <a:lnTo>
                    <a:pt x="179722" y="103305"/>
                  </a:lnTo>
                  <a:lnTo>
                    <a:pt x="179722" y="0"/>
                  </a:lnTo>
                  <a:lnTo>
                    <a:pt x="0" y="0"/>
                  </a:lnTo>
                  <a:close/>
                  <a:moveTo>
                    <a:pt x="48951" y="34221"/>
                  </a:moveTo>
                  <a:lnTo>
                    <a:pt x="34864" y="34221"/>
                  </a:lnTo>
                  <a:lnTo>
                    <a:pt x="34864" y="20134"/>
                  </a:lnTo>
                  <a:lnTo>
                    <a:pt x="48951" y="20134"/>
                  </a:lnTo>
                  <a:lnTo>
                    <a:pt x="48951" y="34221"/>
                  </a:lnTo>
                  <a:close/>
                  <a:moveTo>
                    <a:pt x="76417" y="34221"/>
                  </a:moveTo>
                  <a:lnTo>
                    <a:pt x="62330" y="34221"/>
                  </a:lnTo>
                  <a:lnTo>
                    <a:pt x="62330" y="20134"/>
                  </a:lnTo>
                  <a:lnTo>
                    <a:pt x="76417" y="20134"/>
                  </a:lnTo>
                  <a:lnTo>
                    <a:pt x="76417" y="34221"/>
                  </a:lnTo>
                  <a:close/>
                  <a:moveTo>
                    <a:pt x="103948" y="34221"/>
                  </a:moveTo>
                  <a:lnTo>
                    <a:pt x="89861" y="34221"/>
                  </a:lnTo>
                  <a:lnTo>
                    <a:pt x="89861" y="20134"/>
                  </a:lnTo>
                  <a:lnTo>
                    <a:pt x="103948" y="20134"/>
                  </a:lnTo>
                  <a:lnTo>
                    <a:pt x="103948" y="34221"/>
                  </a:lnTo>
                  <a:close/>
                  <a:moveTo>
                    <a:pt x="131479" y="34221"/>
                  </a:moveTo>
                  <a:lnTo>
                    <a:pt x="117392" y="34221"/>
                  </a:lnTo>
                  <a:lnTo>
                    <a:pt x="117392" y="20134"/>
                  </a:lnTo>
                  <a:lnTo>
                    <a:pt x="131479" y="20134"/>
                  </a:lnTo>
                  <a:lnTo>
                    <a:pt x="131479" y="34221"/>
                  </a:lnTo>
                  <a:close/>
                  <a:moveTo>
                    <a:pt x="158946" y="34221"/>
                  </a:moveTo>
                  <a:lnTo>
                    <a:pt x="144859" y="34221"/>
                  </a:lnTo>
                  <a:lnTo>
                    <a:pt x="144859" y="20134"/>
                  </a:lnTo>
                  <a:lnTo>
                    <a:pt x="158946" y="20134"/>
                  </a:lnTo>
                  <a:lnTo>
                    <a:pt x="158946" y="342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029344" y="3513071"/>
              <a:ext cx="69084" cy="138168"/>
            </a:xfrm>
            <a:custGeom>
              <a:rect b="b" l="l" r="r" t="t"/>
              <a:pathLst>
                <a:path extrusionOk="0" h="138168" w="69084">
                  <a:moveTo>
                    <a:pt x="69084" y="0"/>
                  </a:moveTo>
                  <a:lnTo>
                    <a:pt x="0" y="0"/>
                  </a:lnTo>
                  <a:lnTo>
                    <a:pt x="0" y="138169"/>
                  </a:lnTo>
                  <a:lnTo>
                    <a:pt x="41554" y="138169"/>
                  </a:lnTo>
                  <a:lnTo>
                    <a:pt x="41554" y="20777"/>
                  </a:lnTo>
                  <a:lnTo>
                    <a:pt x="69084" y="20777"/>
                  </a:lnTo>
                  <a:lnTo>
                    <a:pt x="690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31"/>
          <p:cNvSpPr/>
          <p:nvPr/>
        </p:nvSpPr>
        <p:spPr>
          <a:xfrm flipH="1" rot="-2700000">
            <a:off x="2201523" y="2146333"/>
            <a:ext cx="850225" cy="850225"/>
          </a:xfrm>
          <a:prstGeom prst="teardrop">
            <a:avLst>
              <a:gd fmla="val 10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399" name="Google Shape;399;p31"/>
          <p:cNvGrpSpPr/>
          <p:nvPr/>
        </p:nvGrpSpPr>
        <p:grpSpPr>
          <a:xfrm>
            <a:off x="2450285" y="2341502"/>
            <a:ext cx="352622" cy="460051"/>
            <a:chOff x="4894917" y="3444139"/>
            <a:chExt cx="179891" cy="234696"/>
          </a:xfrm>
        </p:grpSpPr>
        <p:grpSp>
          <p:nvGrpSpPr>
            <p:cNvPr id="400" name="Google Shape;400;p31"/>
            <p:cNvGrpSpPr/>
            <p:nvPr/>
          </p:nvGrpSpPr>
          <p:grpSpPr>
            <a:xfrm>
              <a:off x="4937283" y="3444139"/>
              <a:ext cx="95393" cy="61791"/>
              <a:chOff x="4937283" y="3444139"/>
              <a:chExt cx="95393" cy="61791"/>
            </a:xfrm>
          </p:grpSpPr>
          <p:sp>
            <p:nvSpPr>
              <p:cNvPr id="401" name="Google Shape;401;p31"/>
              <p:cNvSpPr/>
              <p:nvPr/>
            </p:nvSpPr>
            <p:spPr>
              <a:xfrm>
                <a:off x="5011385" y="3492101"/>
                <a:ext cx="13757" cy="13829"/>
              </a:xfrm>
              <a:custGeom>
                <a:rect b="b" l="l" r="r" t="t"/>
                <a:pathLst>
                  <a:path extrusionOk="0" h="13829" w="13757">
                    <a:moveTo>
                      <a:pt x="0" y="6947"/>
                    </a:moveTo>
                    <a:cubicBezTo>
                      <a:pt x="0" y="10742"/>
                      <a:pt x="3088" y="13830"/>
                      <a:pt x="6883" y="13830"/>
                    </a:cubicBezTo>
                    <a:cubicBezTo>
                      <a:pt x="16081" y="13444"/>
                      <a:pt x="16017" y="386"/>
                      <a:pt x="6883" y="0"/>
                    </a:cubicBezTo>
                    <a:cubicBezTo>
                      <a:pt x="3088" y="0"/>
                      <a:pt x="0" y="3088"/>
                      <a:pt x="0" y="6883"/>
                    </a:cubicBezTo>
                    <a:lnTo>
                      <a:pt x="0" y="688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4937283" y="3444139"/>
                <a:ext cx="95393" cy="48154"/>
              </a:xfrm>
              <a:custGeom>
                <a:rect b="b" l="l" r="r" t="t"/>
                <a:pathLst>
                  <a:path extrusionOk="0" h="48154" w="95393">
                    <a:moveTo>
                      <a:pt x="33835" y="48155"/>
                    </a:moveTo>
                    <a:lnTo>
                      <a:pt x="61494" y="48155"/>
                    </a:lnTo>
                    <a:cubicBezTo>
                      <a:pt x="66254" y="34132"/>
                      <a:pt x="84715" y="29629"/>
                      <a:pt x="95393" y="40114"/>
                    </a:cubicBezTo>
                    <a:cubicBezTo>
                      <a:pt x="85294" y="-13404"/>
                      <a:pt x="10099" y="-13339"/>
                      <a:pt x="0" y="40114"/>
                    </a:cubicBezTo>
                    <a:cubicBezTo>
                      <a:pt x="10678" y="29629"/>
                      <a:pt x="29075" y="34197"/>
                      <a:pt x="33899" y="48155"/>
                    </a:cubicBezTo>
                    <a:lnTo>
                      <a:pt x="33899" y="481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3" name="Google Shape;403;p31"/>
            <p:cNvSpPr/>
            <p:nvPr/>
          </p:nvSpPr>
          <p:spPr>
            <a:xfrm>
              <a:off x="4936640" y="3505738"/>
              <a:ext cx="96615" cy="61952"/>
            </a:xfrm>
            <a:custGeom>
              <a:rect b="b" l="l" r="r" t="t"/>
              <a:pathLst>
                <a:path extrusionOk="0" h="61952" w="96615">
                  <a:moveTo>
                    <a:pt x="81563" y="13830"/>
                  </a:moveTo>
                  <a:cubicBezTo>
                    <a:pt x="72558" y="13830"/>
                    <a:pt x="64903" y="8041"/>
                    <a:pt x="62073" y="0"/>
                  </a:cubicBezTo>
                  <a:lnTo>
                    <a:pt x="34478" y="0"/>
                  </a:lnTo>
                  <a:cubicBezTo>
                    <a:pt x="29525" y="14409"/>
                    <a:pt x="10421" y="18590"/>
                    <a:pt x="0" y="7397"/>
                  </a:cubicBezTo>
                  <a:lnTo>
                    <a:pt x="0" y="13830"/>
                  </a:lnTo>
                  <a:cubicBezTo>
                    <a:pt x="2637" y="78026"/>
                    <a:pt x="93978" y="77961"/>
                    <a:pt x="96615" y="13830"/>
                  </a:cubicBezTo>
                  <a:lnTo>
                    <a:pt x="96615" y="7397"/>
                  </a:lnTo>
                  <a:cubicBezTo>
                    <a:pt x="92820" y="11386"/>
                    <a:pt x="87545" y="13830"/>
                    <a:pt x="81628" y="13830"/>
                  </a:cubicBezTo>
                  <a:lnTo>
                    <a:pt x="81628" y="1383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944616" y="3492101"/>
              <a:ext cx="13757" cy="13829"/>
            </a:xfrm>
            <a:custGeom>
              <a:rect b="b" l="l" r="r" t="t"/>
              <a:pathLst>
                <a:path extrusionOk="0" h="13829" w="13757">
                  <a:moveTo>
                    <a:pt x="0" y="6947"/>
                  </a:moveTo>
                  <a:cubicBezTo>
                    <a:pt x="0" y="10742"/>
                    <a:pt x="3088" y="13830"/>
                    <a:pt x="6883" y="13830"/>
                  </a:cubicBezTo>
                  <a:cubicBezTo>
                    <a:pt x="16081" y="13444"/>
                    <a:pt x="16017" y="386"/>
                    <a:pt x="6883" y="0"/>
                  </a:cubicBezTo>
                  <a:cubicBezTo>
                    <a:pt x="3088" y="0"/>
                    <a:pt x="0" y="3088"/>
                    <a:pt x="0" y="6883"/>
                  </a:cubicBezTo>
                  <a:lnTo>
                    <a:pt x="0" y="68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991637" y="3588909"/>
              <a:ext cx="41553" cy="89861"/>
            </a:xfrm>
            <a:custGeom>
              <a:rect b="b" l="l" r="r" t="t"/>
              <a:pathLst>
                <a:path extrusionOk="0" h="89861" w="41553">
                  <a:moveTo>
                    <a:pt x="0" y="89861"/>
                  </a:moveTo>
                  <a:lnTo>
                    <a:pt x="41554" y="89861"/>
                  </a:lnTo>
                  <a:lnTo>
                    <a:pt x="41554" y="0"/>
                  </a:lnTo>
                  <a:lnTo>
                    <a:pt x="0" y="57892"/>
                  </a:lnTo>
                  <a:lnTo>
                    <a:pt x="0" y="8979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936640" y="3588974"/>
              <a:ext cx="41553" cy="89861"/>
            </a:xfrm>
            <a:custGeom>
              <a:rect b="b" l="l" r="r" t="t"/>
              <a:pathLst>
                <a:path extrusionOk="0" h="89861" w="41553">
                  <a:moveTo>
                    <a:pt x="0" y="89797"/>
                  </a:moveTo>
                  <a:lnTo>
                    <a:pt x="41554" y="89797"/>
                  </a:lnTo>
                  <a:lnTo>
                    <a:pt x="41554" y="57892"/>
                  </a:lnTo>
                  <a:lnTo>
                    <a:pt x="0" y="0"/>
                  </a:lnTo>
                  <a:lnTo>
                    <a:pt x="0" y="898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895022" y="3580483"/>
              <a:ext cx="27530" cy="98287"/>
            </a:xfrm>
            <a:custGeom>
              <a:rect b="b" l="l" r="r" t="t"/>
              <a:pathLst>
                <a:path extrusionOk="0" h="98287" w="27530">
                  <a:moveTo>
                    <a:pt x="0" y="44834"/>
                  </a:moveTo>
                  <a:lnTo>
                    <a:pt x="0" y="98288"/>
                  </a:lnTo>
                  <a:lnTo>
                    <a:pt x="27531" y="98288"/>
                  </a:lnTo>
                  <a:lnTo>
                    <a:pt x="27531" y="0"/>
                  </a:lnTo>
                  <a:lnTo>
                    <a:pt x="25022" y="1351"/>
                  </a:lnTo>
                  <a:cubicBezTo>
                    <a:pt x="10099" y="10035"/>
                    <a:pt x="0" y="26309"/>
                    <a:pt x="0" y="44834"/>
                  </a:cubicBezTo>
                  <a:lnTo>
                    <a:pt x="0" y="448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5047278" y="3580483"/>
              <a:ext cx="27530" cy="98223"/>
            </a:xfrm>
            <a:custGeom>
              <a:rect b="b" l="l" r="r" t="t"/>
              <a:pathLst>
                <a:path extrusionOk="0" h="98223" w="27530">
                  <a:moveTo>
                    <a:pt x="2509" y="1287"/>
                  </a:moveTo>
                  <a:lnTo>
                    <a:pt x="0" y="0"/>
                  </a:lnTo>
                  <a:lnTo>
                    <a:pt x="0" y="98223"/>
                  </a:lnTo>
                  <a:lnTo>
                    <a:pt x="27531" y="98223"/>
                  </a:lnTo>
                  <a:lnTo>
                    <a:pt x="27531" y="44770"/>
                  </a:lnTo>
                  <a:cubicBezTo>
                    <a:pt x="27531" y="26180"/>
                    <a:pt x="17432" y="9970"/>
                    <a:pt x="2509" y="1287"/>
                  </a:cubicBezTo>
                  <a:lnTo>
                    <a:pt x="2509" y="12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970925" y="3613224"/>
              <a:ext cx="27916" cy="19490"/>
            </a:xfrm>
            <a:custGeom>
              <a:rect b="b" l="l" r="r" t="t"/>
              <a:pathLst>
                <a:path extrusionOk="0" h="19490" w="27916">
                  <a:moveTo>
                    <a:pt x="0" y="0"/>
                  </a:moveTo>
                  <a:lnTo>
                    <a:pt x="13958" y="19490"/>
                  </a:lnTo>
                  <a:lnTo>
                    <a:pt x="27917" y="0"/>
                  </a:lnTo>
                  <a:cubicBezTo>
                    <a:pt x="19169" y="4438"/>
                    <a:pt x="8748" y="4438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4943523" y="3575080"/>
              <a:ext cx="10484" cy="14601"/>
            </a:xfrm>
            <a:custGeom>
              <a:rect b="b" l="l" r="r" t="t"/>
              <a:pathLst>
                <a:path extrusionOk="0" h="14601" w="10484">
                  <a:moveTo>
                    <a:pt x="64" y="0"/>
                  </a:moveTo>
                  <a:lnTo>
                    <a:pt x="10485" y="14602"/>
                  </a:lnTo>
                  <a:cubicBezTo>
                    <a:pt x="10292" y="13187"/>
                    <a:pt x="10163" y="11771"/>
                    <a:pt x="10163" y="10356"/>
                  </a:cubicBezTo>
                  <a:lnTo>
                    <a:pt x="10163" y="0"/>
                  </a:lnTo>
                  <a:cubicBezTo>
                    <a:pt x="836" y="0"/>
                    <a:pt x="2123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5015759" y="3575051"/>
              <a:ext cx="10420" cy="14630"/>
            </a:xfrm>
            <a:custGeom>
              <a:rect b="b" l="l" r="r" t="t"/>
              <a:pathLst>
                <a:path extrusionOk="0" h="14630" w="10420">
                  <a:moveTo>
                    <a:pt x="322" y="29"/>
                  </a:moveTo>
                  <a:lnTo>
                    <a:pt x="322" y="10385"/>
                  </a:lnTo>
                  <a:cubicBezTo>
                    <a:pt x="322" y="11800"/>
                    <a:pt x="193" y="13279"/>
                    <a:pt x="0" y="14630"/>
                  </a:cubicBezTo>
                  <a:lnTo>
                    <a:pt x="10421" y="29"/>
                  </a:lnTo>
                  <a:cubicBezTo>
                    <a:pt x="8298" y="-36"/>
                    <a:pt x="9649" y="29"/>
                    <a:pt x="257" y="29"/>
                  </a:cubicBezTo>
                  <a:lnTo>
                    <a:pt x="257" y="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2" name="Google Shape;412;p31"/>
            <p:cNvGrpSpPr/>
            <p:nvPr/>
          </p:nvGrpSpPr>
          <p:grpSpPr>
            <a:xfrm>
              <a:off x="4894917" y="3457495"/>
              <a:ext cx="178516" cy="69213"/>
              <a:chOff x="4894917" y="3457495"/>
              <a:chExt cx="178516" cy="69213"/>
            </a:xfrm>
          </p:grpSpPr>
          <p:sp>
            <p:nvSpPr>
              <p:cNvPr id="413" name="Google Shape;413;p31"/>
              <p:cNvSpPr/>
              <p:nvPr/>
            </p:nvSpPr>
            <p:spPr>
              <a:xfrm>
                <a:off x="5036986" y="3457881"/>
                <a:ext cx="36447" cy="68827"/>
              </a:xfrm>
              <a:custGeom>
                <a:rect b="b" l="l" r="r" t="t"/>
                <a:pathLst>
                  <a:path extrusionOk="0" h="68827" w="36447">
                    <a:moveTo>
                      <a:pt x="9906" y="68763"/>
                    </a:moveTo>
                    <a:cubicBezTo>
                      <a:pt x="17818" y="68120"/>
                      <a:pt x="24122" y="61494"/>
                      <a:pt x="24122" y="53389"/>
                    </a:cubicBezTo>
                    <a:cubicBezTo>
                      <a:pt x="24122" y="53068"/>
                      <a:pt x="24186" y="52810"/>
                      <a:pt x="24379" y="52553"/>
                    </a:cubicBezTo>
                    <a:cubicBezTo>
                      <a:pt x="24508" y="52360"/>
                      <a:pt x="24701" y="52103"/>
                      <a:pt x="25022" y="51974"/>
                    </a:cubicBezTo>
                    <a:lnTo>
                      <a:pt x="25151" y="51974"/>
                    </a:lnTo>
                    <a:cubicBezTo>
                      <a:pt x="32484" y="48243"/>
                      <a:pt x="36922" y="40524"/>
                      <a:pt x="36407" y="32291"/>
                    </a:cubicBezTo>
                    <a:cubicBezTo>
                      <a:pt x="35893" y="24122"/>
                      <a:pt x="30811" y="17303"/>
                      <a:pt x="23092" y="14602"/>
                    </a:cubicBezTo>
                    <a:cubicBezTo>
                      <a:pt x="20712" y="13766"/>
                      <a:pt x="18397" y="13444"/>
                      <a:pt x="16017" y="13573"/>
                    </a:cubicBezTo>
                    <a:cubicBezTo>
                      <a:pt x="13572" y="6561"/>
                      <a:pt x="7461" y="1287"/>
                      <a:pt x="0" y="0"/>
                    </a:cubicBezTo>
                    <a:cubicBezTo>
                      <a:pt x="6497" y="9842"/>
                      <a:pt x="10292" y="21613"/>
                      <a:pt x="10292" y="34285"/>
                    </a:cubicBezTo>
                    <a:lnTo>
                      <a:pt x="10292" y="61944"/>
                    </a:lnTo>
                    <a:cubicBezTo>
                      <a:pt x="10292" y="64260"/>
                      <a:pt x="10163" y="66576"/>
                      <a:pt x="9906" y="68827"/>
                    </a:cubicBezTo>
                    <a:lnTo>
                      <a:pt x="9906" y="6882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4894917" y="3457495"/>
                <a:ext cx="38121" cy="69084"/>
              </a:xfrm>
              <a:custGeom>
                <a:rect b="b" l="l" r="r" t="t"/>
                <a:pathLst>
                  <a:path extrusionOk="0" h="69084" w="38121">
                    <a:moveTo>
                      <a:pt x="38121" y="0"/>
                    </a:moveTo>
                    <a:cubicBezTo>
                      <a:pt x="29888" y="708"/>
                      <a:pt x="23069" y="6239"/>
                      <a:pt x="20432" y="13766"/>
                    </a:cubicBezTo>
                    <a:cubicBezTo>
                      <a:pt x="18052" y="13637"/>
                      <a:pt x="15800" y="13958"/>
                      <a:pt x="13356" y="14795"/>
                    </a:cubicBezTo>
                    <a:cubicBezTo>
                      <a:pt x="5701" y="17496"/>
                      <a:pt x="556" y="24250"/>
                      <a:pt x="41" y="32484"/>
                    </a:cubicBezTo>
                    <a:cubicBezTo>
                      <a:pt x="-474" y="40717"/>
                      <a:pt x="3900" y="48436"/>
                      <a:pt x="11298" y="52103"/>
                    </a:cubicBezTo>
                    <a:lnTo>
                      <a:pt x="11426" y="52103"/>
                    </a:lnTo>
                    <a:cubicBezTo>
                      <a:pt x="11941" y="52424"/>
                      <a:pt x="12327" y="53003"/>
                      <a:pt x="12327" y="53647"/>
                    </a:cubicBezTo>
                    <a:cubicBezTo>
                      <a:pt x="12327" y="62137"/>
                      <a:pt x="19274" y="69085"/>
                      <a:pt x="27765" y="69085"/>
                    </a:cubicBezTo>
                    <a:lnTo>
                      <a:pt x="28086" y="69085"/>
                    </a:lnTo>
                    <a:cubicBezTo>
                      <a:pt x="27829" y="66833"/>
                      <a:pt x="27701" y="64517"/>
                      <a:pt x="27701" y="62202"/>
                    </a:cubicBezTo>
                    <a:lnTo>
                      <a:pt x="27701" y="34542"/>
                    </a:lnTo>
                    <a:cubicBezTo>
                      <a:pt x="27701" y="21806"/>
                      <a:pt x="31560" y="9970"/>
                      <a:pt x="38121" y="64"/>
                    </a:cubicBezTo>
                    <a:lnTo>
                      <a:pt x="38121" y="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5" name="Google Shape;415;p31"/>
            <p:cNvSpPr/>
            <p:nvPr/>
          </p:nvSpPr>
          <p:spPr>
            <a:xfrm>
              <a:off x="4967194" y="3579389"/>
              <a:ext cx="34863" cy="23413"/>
            </a:xfrm>
            <a:custGeom>
              <a:rect b="b" l="l" r="r" t="t"/>
              <a:pathLst>
                <a:path extrusionOk="0" h="23413" w="34863">
                  <a:moveTo>
                    <a:pt x="17432" y="23414"/>
                  </a:moveTo>
                  <a:cubicBezTo>
                    <a:pt x="27081" y="23414"/>
                    <a:pt x="34864" y="15631"/>
                    <a:pt x="34864" y="5982"/>
                  </a:cubicBezTo>
                  <a:lnTo>
                    <a:pt x="34864" y="0"/>
                  </a:lnTo>
                  <a:cubicBezTo>
                    <a:pt x="23543" y="3281"/>
                    <a:pt x="11385" y="3281"/>
                    <a:pt x="0" y="0"/>
                  </a:cubicBezTo>
                  <a:lnTo>
                    <a:pt x="0" y="5982"/>
                  </a:lnTo>
                  <a:cubicBezTo>
                    <a:pt x="0" y="15631"/>
                    <a:pt x="7783" y="23414"/>
                    <a:pt x="17432" y="23414"/>
                  </a:cubicBezTo>
                  <a:lnTo>
                    <a:pt x="17432" y="234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31"/>
          <p:cNvSpPr/>
          <p:nvPr/>
        </p:nvSpPr>
        <p:spPr>
          <a:xfrm flipH="1" rot="5400000">
            <a:off x="810052" y="3538459"/>
            <a:ext cx="850200" cy="850200"/>
          </a:xfrm>
          <a:prstGeom prst="teardrop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417" name="Google Shape;417;p31"/>
          <p:cNvGrpSpPr/>
          <p:nvPr/>
        </p:nvGrpSpPr>
        <p:grpSpPr>
          <a:xfrm>
            <a:off x="1058659" y="3733150"/>
            <a:ext cx="352613" cy="460991"/>
            <a:chOff x="5697791" y="3443858"/>
            <a:chExt cx="179721" cy="234912"/>
          </a:xfrm>
        </p:grpSpPr>
        <p:sp>
          <p:nvSpPr>
            <p:cNvPr id="418" name="Google Shape;418;p31"/>
            <p:cNvSpPr/>
            <p:nvPr/>
          </p:nvSpPr>
          <p:spPr>
            <a:xfrm>
              <a:off x="5753431" y="3489593"/>
              <a:ext cx="69084" cy="78306"/>
            </a:xfrm>
            <a:custGeom>
              <a:rect b="b" l="l" r="r" t="t"/>
              <a:pathLst>
                <a:path extrusionOk="0" h="78306" w="69084">
                  <a:moveTo>
                    <a:pt x="0" y="43933"/>
                  </a:moveTo>
                  <a:cubicBezTo>
                    <a:pt x="1930" y="89797"/>
                    <a:pt x="67219" y="89732"/>
                    <a:pt x="69085" y="43933"/>
                  </a:cubicBezTo>
                  <a:lnTo>
                    <a:pt x="69085" y="8619"/>
                  </a:lnTo>
                  <a:lnTo>
                    <a:pt x="34542" y="0"/>
                  </a:lnTo>
                  <a:lnTo>
                    <a:pt x="0" y="8619"/>
                  </a:lnTo>
                  <a:lnTo>
                    <a:pt x="0" y="439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5794406" y="3443858"/>
              <a:ext cx="62330" cy="124532"/>
            </a:xfrm>
            <a:custGeom>
              <a:rect b="b" l="l" r="r" t="t"/>
              <a:pathLst>
                <a:path extrusionOk="0" h="124532" w="62330">
                  <a:moveTo>
                    <a:pt x="41554" y="89604"/>
                  </a:moveTo>
                  <a:cubicBezTo>
                    <a:pt x="41554" y="99896"/>
                    <a:pt x="38337" y="109480"/>
                    <a:pt x="32805" y="117328"/>
                  </a:cubicBezTo>
                  <a:cubicBezTo>
                    <a:pt x="43419" y="117328"/>
                    <a:pt x="53454" y="119965"/>
                    <a:pt x="62330" y="124532"/>
                  </a:cubicBezTo>
                  <a:lnTo>
                    <a:pt x="62330" y="68956"/>
                  </a:lnTo>
                  <a:cubicBezTo>
                    <a:pt x="62330" y="33063"/>
                    <a:pt x="34928" y="3474"/>
                    <a:pt x="0" y="0"/>
                  </a:cubicBezTo>
                  <a:lnTo>
                    <a:pt x="0" y="33063"/>
                  </a:lnTo>
                  <a:lnTo>
                    <a:pt x="41554" y="43483"/>
                  </a:lnTo>
                  <a:lnTo>
                    <a:pt x="41554" y="896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5718568" y="3443858"/>
              <a:ext cx="62330" cy="124532"/>
            </a:xfrm>
            <a:custGeom>
              <a:rect b="b" l="l" r="r" t="t"/>
              <a:pathLst>
                <a:path extrusionOk="0" h="124532" w="62330">
                  <a:moveTo>
                    <a:pt x="20777" y="89604"/>
                  </a:moveTo>
                  <a:lnTo>
                    <a:pt x="20777" y="43483"/>
                  </a:lnTo>
                  <a:lnTo>
                    <a:pt x="62330" y="33063"/>
                  </a:lnTo>
                  <a:lnTo>
                    <a:pt x="62330" y="0"/>
                  </a:lnTo>
                  <a:cubicBezTo>
                    <a:pt x="27338" y="3474"/>
                    <a:pt x="0" y="33063"/>
                    <a:pt x="0" y="68956"/>
                  </a:cubicBezTo>
                  <a:lnTo>
                    <a:pt x="0" y="124532"/>
                  </a:lnTo>
                  <a:cubicBezTo>
                    <a:pt x="8812" y="119901"/>
                    <a:pt x="18847" y="117328"/>
                    <a:pt x="29525" y="117328"/>
                  </a:cubicBezTo>
                  <a:cubicBezTo>
                    <a:pt x="24057" y="109480"/>
                    <a:pt x="20777" y="99896"/>
                    <a:pt x="20777" y="89604"/>
                  </a:cubicBezTo>
                  <a:lnTo>
                    <a:pt x="20777" y="896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5794406" y="3588845"/>
              <a:ext cx="41553" cy="89925"/>
            </a:xfrm>
            <a:custGeom>
              <a:rect b="b" l="l" r="r" t="t"/>
              <a:pathLst>
                <a:path extrusionOk="0" h="89925" w="41553">
                  <a:moveTo>
                    <a:pt x="0" y="89925"/>
                  </a:moveTo>
                  <a:lnTo>
                    <a:pt x="41554" y="89925"/>
                  </a:lnTo>
                  <a:lnTo>
                    <a:pt x="41554" y="0"/>
                  </a:lnTo>
                  <a:lnTo>
                    <a:pt x="0" y="57956"/>
                  </a:lnTo>
                  <a:lnTo>
                    <a:pt x="0" y="899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5739344" y="3588845"/>
              <a:ext cx="41553" cy="89925"/>
            </a:xfrm>
            <a:custGeom>
              <a:rect b="b" l="l" r="r" t="t"/>
              <a:pathLst>
                <a:path extrusionOk="0" h="89925" w="41553">
                  <a:moveTo>
                    <a:pt x="0" y="89925"/>
                  </a:moveTo>
                  <a:lnTo>
                    <a:pt x="41554" y="89925"/>
                  </a:lnTo>
                  <a:lnTo>
                    <a:pt x="41554" y="57956"/>
                  </a:lnTo>
                  <a:lnTo>
                    <a:pt x="0" y="0"/>
                  </a:lnTo>
                  <a:lnTo>
                    <a:pt x="0" y="899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5697791" y="3580354"/>
              <a:ext cx="27530" cy="98352"/>
            </a:xfrm>
            <a:custGeom>
              <a:rect b="b" l="l" r="r" t="t"/>
              <a:pathLst>
                <a:path extrusionOk="0" h="98352" w="27530">
                  <a:moveTo>
                    <a:pt x="0" y="44899"/>
                  </a:moveTo>
                  <a:lnTo>
                    <a:pt x="0" y="98352"/>
                  </a:lnTo>
                  <a:lnTo>
                    <a:pt x="27531" y="98352"/>
                  </a:lnTo>
                  <a:lnTo>
                    <a:pt x="27531" y="0"/>
                  </a:lnTo>
                  <a:lnTo>
                    <a:pt x="25022" y="1351"/>
                  </a:lnTo>
                  <a:cubicBezTo>
                    <a:pt x="10099" y="10035"/>
                    <a:pt x="0" y="26309"/>
                    <a:pt x="0" y="44899"/>
                  </a:cubicBezTo>
                  <a:lnTo>
                    <a:pt x="0" y="448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5849982" y="3580483"/>
              <a:ext cx="27530" cy="98287"/>
            </a:xfrm>
            <a:custGeom>
              <a:rect b="b" l="l" r="r" t="t"/>
              <a:pathLst>
                <a:path extrusionOk="0" h="98287" w="27530">
                  <a:moveTo>
                    <a:pt x="2509" y="1287"/>
                  </a:moveTo>
                  <a:lnTo>
                    <a:pt x="0" y="0"/>
                  </a:lnTo>
                  <a:lnTo>
                    <a:pt x="0" y="98288"/>
                  </a:lnTo>
                  <a:lnTo>
                    <a:pt x="27531" y="98288"/>
                  </a:lnTo>
                  <a:lnTo>
                    <a:pt x="27531" y="44834"/>
                  </a:lnTo>
                  <a:cubicBezTo>
                    <a:pt x="27531" y="26244"/>
                    <a:pt x="17432" y="10035"/>
                    <a:pt x="2509" y="1287"/>
                  </a:cubicBezTo>
                  <a:lnTo>
                    <a:pt x="2509" y="12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5773694" y="3613160"/>
              <a:ext cx="27916" cy="19490"/>
            </a:xfrm>
            <a:custGeom>
              <a:rect b="b" l="l" r="r" t="t"/>
              <a:pathLst>
                <a:path extrusionOk="0" h="19490" w="27916">
                  <a:moveTo>
                    <a:pt x="13958" y="3345"/>
                  </a:moveTo>
                  <a:cubicBezTo>
                    <a:pt x="8941" y="3345"/>
                    <a:pt x="4181" y="2123"/>
                    <a:pt x="0" y="0"/>
                  </a:cubicBezTo>
                  <a:lnTo>
                    <a:pt x="13958" y="19490"/>
                  </a:lnTo>
                  <a:lnTo>
                    <a:pt x="27917" y="0"/>
                  </a:lnTo>
                  <a:cubicBezTo>
                    <a:pt x="23736" y="2123"/>
                    <a:pt x="18976" y="3345"/>
                    <a:pt x="13958" y="3345"/>
                  </a:cubicBezTo>
                  <a:lnTo>
                    <a:pt x="13958" y="33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746356" y="3574823"/>
              <a:ext cx="10484" cy="14601"/>
            </a:xfrm>
            <a:custGeom>
              <a:rect b="b" l="l" r="r" t="t"/>
              <a:pathLst>
                <a:path extrusionOk="0" h="14601" w="10484">
                  <a:moveTo>
                    <a:pt x="1608" y="0"/>
                  </a:moveTo>
                  <a:cubicBezTo>
                    <a:pt x="1093" y="0"/>
                    <a:pt x="515" y="0"/>
                    <a:pt x="0" y="0"/>
                  </a:cubicBezTo>
                  <a:lnTo>
                    <a:pt x="10485" y="14602"/>
                  </a:lnTo>
                  <a:cubicBezTo>
                    <a:pt x="10292" y="13186"/>
                    <a:pt x="10163" y="11771"/>
                    <a:pt x="10163" y="10356"/>
                  </a:cubicBezTo>
                  <a:lnTo>
                    <a:pt x="10163" y="0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5818528" y="3574823"/>
              <a:ext cx="10484" cy="14601"/>
            </a:xfrm>
            <a:custGeom>
              <a:rect b="b" l="l" r="r" t="t"/>
              <a:pathLst>
                <a:path extrusionOk="0" h="14601" w="10484">
                  <a:moveTo>
                    <a:pt x="322" y="0"/>
                  </a:moveTo>
                  <a:lnTo>
                    <a:pt x="322" y="10356"/>
                  </a:lnTo>
                  <a:cubicBezTo>
                    <a:pt x="322" y="11771"/>
                    <a:pt x="193" y="13251"/>
                    <a:pt x="0" y="14602"/>
                  </a:cubicBezTo>
                  <a:lnTo>
                    <a:pt x="10485" y="0"/>
                  </a:lnTo>
                  <a:cubicBezTo>
                    <a:pt x="9970" y="0"/>
                    <a:pt x="9391" y="0"/>
                    <a:pt x="8877" y="0"/>
                  </a:cubicBezTo>
                  <a:lnTo>
                    <a:pt x="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5770542" y="3579389"/>
              <a:ext cx="34863" cy="23364"/>
            </a:xfrm>
            <a:custGeom>
              <a:rect b="b" l="l" r="r" t="t"/>
              <a:pathLst>
                <a:path extrusionOk="0" h="23364" w="34863">
                  <a:moveTo>
                    <a:pt x="0" y="0"/>
                  </a:moveTo>
                  <a:lnTo>
                    <a:pt x="0" y="5789"/>
                  </a:lnTo>
                  <a:cubicBezTo>
                    <a:pt x="0" y="13958"/>
                    <a:pt x="5596" y="21291"/>
                    <a:pt x="13637" y="22964"/>
                  </a:cubicBezTo>
                  <a:cubicBezTo>
                    <a:pt x="24894" y="25344"/>
                    <a:pt x="34864" y="16789"/>
                    <a:pt x="34864" y="5918"/>
                  </a:cubicBezTo>
                  <a:lnTo>
                    <a:pt x="34864" y="0"/>
                  </a:lnTo>
                  <a:cubicBezTo>
                    <a:pt x="23864" y="3281"/>
                    <a:pt x="11000" y="328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9" name="Google Shape;429;p31"/>
          <p:cNvSpPr txBox="1"/>
          <p:nvPr>
            <p:ph idx="4294967295" type="ctrTitle"/>
          </p:nvPr>
        </p:nvSpPr>
        <p:spPr>
          <a:xfrm>
            <a:off x="3928075" y="949950"/>
            <a:ext cx="3556200" cy="23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ubik"/>
                <a:ea typeface="Rubik"/>
                <a:cs typeface="Rubik"/>
                <a:sym typeface="Rubik"/>
              </a:rPr>
              <a:t>תודה על ההקשבה</a:t>
            </a:r>
            <a:endParaRPr sz="6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/>
          <p:nvPr/>
        </p:nvSpPr>
        <p:spPr>
          <a:xfrm>
            <a:off x="602750" y="1470475"/>
            <a:ext cx="1539764" cy="2821458"/>
          </a:xfrm>
          <a:custGeom>
            <a:rect b="b" l="l" r="r" t="t"/>
            <a:pathLst>
              <a:path extrusionOk="0" h="6953" w="3476">
                <a:moveTo>
                  <a:pt x="0" y="3476"/>
                </a:moveTo>
                <a:cubicBezTo>
                  <a:pt x="0" y="1556"/>
                  <a:pt x="1556" y="0"/>
                  <a:pt x="3476" y="0"/>
                </a:cubicBezTo>
                <a:lnTo>
                  <a:pt x="3476" y="6953"/>
                </a:lnTo>
                <a:cubicBezTo>
                  <a:pt x="1556" y="6953"/>
                  <a:pt x="0" y="5396"/>
                  <a:pt x="0" y="347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819805" y="1669311"/>
            <a:ext cx="2239213" cy="2423784"/>
          </a:xfrm>
          <a:custGeom>
            <a:rect b="b" l="l" r="r" t="t"/>
            <a:pathLst>
              <a:path extrusionOk="0" h="5973" w="5055">
                <a:moveTo>
                  <a:pt x="0" y="2986"/>
                </a:moveTo>
                <a:cubicBezTo>
                  <a:pt x="0" y="1337"/>
                  <a:pt x="1337" y="0"/>
                  <a:pt x="2986" y="0"/>
                </a:cubicBezTo>
                <a:cubicBezTo>
                  <a:pt x="3790" y="0"/>
                  <a:pt x="4519" y="317"/>
                  <a:pt x="5055" y="833"/>
                </a:cubicBezTo>
                <a:lnTo>
                  <a:pt x="2986" y="2986"/>
                </a:lnTo>
                <a:lnTo>
                  <a:pt x="2986" y="5973"/>
                </a:lnTo>
                <a:cubicBezTo>
                  <a:pt x="1337" y="5973"/>
                  <a:pt x="0" y="4636"/>
                  <a:pt x="0" y="298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1032874" y="1864090"/>
            <a:ext cx="2219723" cy="2033819"/>
          </a:xfrm>
          <a:custGeom>
            <a:rect b="b" l="l" r="r" t="t"/>
            <a:pathLst>
              <a:path extrusionOk="0" h="5012" w="5011">
                <a:moveTo>
                  <a:pt x="0" y="2506"/>
                </a:moveTo>
                <a:cubicBezTo>
                  <a:pt x="0" y="1122"/>
                  <a:pt x="1122" y="0"/>
                  <a:pt x="2506" y="0"/>
                </a:cubicBezTo>
                <a:cubicBezTo>
                  <a:pt x="3890" y="0"/>
                  <a:pt x="5011" y="1122"/>
                  <a:pt x="5011" y="2506"/>
                </a:cubicBezTo>
                <a:lnTo>
                  <a:pt x="2506" y="2506"/>
                </a:lnTo>
                <a:lnTo>
                  <a:pt x="2506" y="5012"/>
                </a:lnTo>
                <a:cubicBezTo>
                  <a:pt x="1122" y="5012"/>
                  <a:pt x="0" y="3890"/>
                  <a:pt x="0" y="25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1262775" y="2074694"/>
            <a:ext cx="1759920" cy="1612609"/>
          </a:xfrm>
          <a:custGeom>
            <a:rect b="b" l="l" r="r" t="t"/>
            <a:pathLst>
              <a:path extrusionOk="0" h="3974" w="3973">
                <a:moveTo>
                  <a:pt x="0" y="1987"/>
                </a:moveTo>
                <a:cubicBezTo>
                  <a:pt x="0" y="890"/>
                  <a:pt x="889" y="0"/>
                  <a:pt x="1987" y="0"/>
                </a:cubicBezTo>
                <a:cubicBezTo>
                  <a:pt x="3084" y="0"/>
                  <a:pt x="3973" y="890"/>
                  <a:pt x="3973" y="1987"/>
                </a:cubicBezTo>
                <a:cubicBezTo>
                  <a:pt x="3973" y="2528"/>
                  <a:pt x="3758" y="3017"/>
                  <a:pt x="3409" y="3376"/>
                </a:cubicBezTo>
                <a:lnTo>
                  <a:pt x="1987" y="1987"/>
                </a:lnTo>
                <a:lnTo>
                  <a:pt x="1987" y="3974"/>
                </a:lnTo>
                <a:cubicBezTo>
                  <a:pt x="890" y="3974"/>
                  <a:pt x="0" y="3085"/>
                  <a:pt x="0" y="19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3"/>
          <p:cNvSpPr/>
          <p:nvPr/>
        </p:nvSpPr>
        <p:spPr>
          <a:xfrm>
            <a:off x="1465655" y="2259328"/>
            <a:ext cx="1355488" cy="1241717"/>
          </a:xfrm>
          <a:custGeom>
            <a:rect b="b" l="l" r="r" t="t"/>
            <a:pathLst>
              <a:path extrusionOk="0" h="3060" w="3060">
                <a:moveTo>
                  <a:pt x="3060" y="1530"/>
                </a:moveTo>
                <a:cubicBezTo>
                  <a:pt x="3060" y="1799"/>
                  <a:pt x="2989" y="2063"/>
                  <a:pt x="2855" y="2295"/>
                </a:cubicBezTo>
                <a:cubicBezTo>
                  <a:pt x="2721" y="2528"/>
                  <a:pt x="2528" y="2721"/>
                  <a:pt x="2295" y="2855"/>
                </a:cubicBezTo>
                <a:cubicBezTo>
                  <a:pt x="2062" y="2989"/>
                  <a:pt x="1799" y="3060"/>
                  <a:pt x="1530" y="3060"/>
                </a:cubicBezTo>
                <a:cubicBezTo>
                  <a:pt x="1261" y="3060"/>
                  <a:pt x="998" y="2989"/>
                  <a:pt x="765" y="2855"/>
                </a:cubicBezTo>
                <a:cubicBezTo>
                  <a:pt x="532" y="2721"/>
                  <a:pt x="339" y="2528"/>
                  <a:pt x="205" y="2295"/>
                </a:cubicBezTo>
                <a:cubicBezTo>
                  <a:pt x="71" y="2063"/>
                  <a:pt x="0" y="1799"/>
                  <a:pt x="0" y="1530"/>
                </a:cubicBezTo>
                <a:cubicBezTo>
                  <a:pt x="0" y="1262"/>
                  <a:pt x="71" y="998"/>
                  <a:pt x="205" y="765"/>
                </a:cubicBezTo>
                <a:cubicBezTo>
                  <a:pt x="339" y="533"/>
                  <a:pt x="532" y="339"/>
                  <a:pt x="765" y="205"/>
                </a:cubicBezTo>
                <a:cubicBezTo>
                  <a:pt x="998" y="71"/>
                  <a:pt x="1261" y="0"/>
                  <a:pt x="1530" y="0"/>
                </a:cubicBezTo>
                <a:cubicBezTo>
                  <a:pt x="1799" y="0"/>
                  <a:pt x="2062" y="71"/>
                  <a:pt x="2295" y="205"/>
                </a:cubicBezTo>
                <a:cubicBezTo>
                  <a:pt x="2528" y="339"/>
                  <a:pt x="2721" y="533"/>
                  <a:pt x="2855" y="765"/>
                </a:cubicBezTo>
                <a:cubicBezTo>
                  <a:pt x="2989" y="998"/>
                  <a:pt x="3060" y="1262"/>
                  <a:pt x="3060" y="153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23"/>
          <p:cNvGrpSpPr/>
          <p:nvPr/>
        </p:nvGrpSpPr>
        <p:grpSpPr>
          <a:xfrm flipH="1">
            <a:off x="1845934" y="2607731"/>
            <a:ext cx="594731" cy="544983"/>
            <a:chOff x="3414918" y="5658997"/>
            <a:chExt cx="234719" cy="234785"/>
          </a:xfrm>
        </p:grpSpPr>
        <p:sp>
          <p:nvSpPr>
            <p:cNvPr id="272" name="Google Shape;272;p23"/>
            <p:cNvSpPr/>
            <p:nvPr/>
          </p:nvSpPr>
          <p:spPr>
            <a:xfrm>
              <a:off x="3414918" y="5658997"/>
              <a:ext cx="234719" cy="131414"/>
            </a:xfrm>
            <a:custGeom>
              <a:rect b="b" l="l" r="r" t="t"/>
              <a:pathLst>
                <a:path extrusionOk="0" h="131414" w="234719">
                  <a:moveTo>
                    <a:pt x="207253" y="41554"/>
                  </a:moveTo>
                  <a:lnTo>
                    <a:pt x="207253" y="0"/>
                  </a:lnTo>
                  <a:lnTo>
                    <a:pt x="69084" y="0"/>
                  </a:lnTo>
                  <a:lnTo>
                    <a:pt x="69084" y="28110"/>
                  </a:lnTo>
                  <a:lnTo>
                    <a:pt x="0" y="28110"/>
                  </a:lnTo>
                  <a:lnTo>
                    <a:pt x="0" y="131415"/>
                  </a:lnTo>
                  <a:lnTo>
                    <a:pt x="151613" y="131415"/>
                  </a:lnTo>
                  <a:lnTo>
                    <a:pt x="151613" y="28110"/>
                  </a:lnTo>
                  <a:lnTo>
                    <a:pt x="82528" y="28110"/>
                  </a:lnTo>
                  <a:lnTo>
                    <a:pt x="82528" y="14023"/>
                  </a:lnTo>
                  <a:lnTo>
                    <a:pt x="193166" y="14023"/>
                  </a:lnTo>
                  <a:lnTo>
                    <a:pt x="193166" y="41554"/>
                  </a:lnTo>
                  <a:lnTo>
                    <a:pt x="165635" y="41554"/>
                  </a:lnTo>
                  <a:lnTo>
                    <a:pt x="165635" y="117392"/>
                  </a:lnTo>
                  <a:lnTo>
                    <a:pt x="234720" y="117392"/>
                  </a:lnTo>
                  <a:lnTo>
                    <a:pt x="234720" y="41554"/>
                  </a:lnTo>
                  <a:lnTo>
                    <a:pt x="207189" y="41554"/>
                  </a:lnTo>
                  <a:close/>
                  <a:moveTo>
                    <a:pt x="87674" y="71014"/>
                  </a:moveTo>
                  <a:lnTo>
                    <a:pt x="102790" y="55898"/>
                  </a:lnTo>
                  <a:lnTo>
                    <a:pt x="112568" y="65675"/>
                  </a:lnTo>
                  <a:lnTo>
                    <a:pt x="98352" y="79891"/>
                  </a:lnTo>
                  <a:cubicBezTo>
                    <a:pt x="106135" y="90698"/>
                    <a:pt x="105170" y="105814"/>
                    <a:pt x="95457" y="115527"/>
                  </a:cubicBezTo>
                  <a:lnTo>
                    <a:pt x="85680" y="105749"/>
                  </a:lnTo>
                  <a:cubicBezTo>
                    <a:pt x="91083" y="100346"/>
                    <a:pt x="91083" y="91598"/>
                    <a:pt x="85680" y="86195"/>
                  </a:cubicBezTo>
                  <a:cubicBezTo>
                    <a:pt x="80277" y="80791"/>
                    <a:pt x="71529" y="80791"/>
                    <a:pt x="66125" y="86195"/>
                  </a:cubicBezTo>
                  <a:cubicBezTo>
                    <a:pt x="60722" y="91598"/>
                    <a:pt x="60722" y="100346"/>
                    <a:pt x="66125" y="105749"/>
                  </a:cubicBezTo>
                  <a:lnTo>
                    <a:pt x="56348" y="115527"/>
                  </a:lnTo>
                  <a:cubicBezTo>
                    <a:pt x="34800" y="93142"/>
                    <a:pt x="59757" y="58342"/>
                    <a:pt x="87674" y="71014"/>
                  </a:cubicBezTo>
                  <a:lnTo>
                    <a:pt x="87674" y="710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3594061" y="5790412"/>
              <a:ext cx="41617" cy="103304"/>
            </a:xfrm>
            <a:custGeom>
              <a:rect b="b" l="l" r="r" t="t"/>
              <a:pathLst>
                <a:path extrusionOk="0" h="103304" w="41617">
                  <a:moveTo>
                    <a:pt x="0" y="61752"/>
                  </a:moveTo>
                  <a:lnTo>
                    <a:pt x="14087" y="61752"/>
                  </a:lnTo>
                  <a:lnTo>
                    <a:pt x="14087" y="103305"/>
                  </a:lnTo>
                  <a:lnTo>
                    <a:pt x="28174" y="103305"/>
                  </a:lnTo>
                  <a:lnTo>
                    <a:pt x="28174" y="61752"/>
                  </a:lnTo>
                  <a:lnTo>
                    <a:pt x="41618" y="61752"/>
                  </a:lnTo>
                  <a:lnTo>
                    <a:pt x="41618" y="0"/>
                  </a:lnTo>
                  <a:lnTo>
                    <a:pt x="64" y="0"/>
                  </a:lnTo>
                  <a:lnTo>
                    <a:pt x="64" y="617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3414918" y="5803921"/>
              <a:ext cx="152255" cy="89861"/>
            </a:xfrm>
            <a:custGeom>
              <a:rect b="b" l="l" r="r" t="t"/>
              <a:pathLst>
                <a:path extrusionOk="0" h="89861" w="152255">
                  <a:moveTo>
                    <a:pt x="0" y="20712"/>
                  </a:moveTo>
                  <a:lnTo>
                    <a:pt x="14087" y="34542"/>
                  </a:lnTo>
                  <a:lnTo>
                    <a:pt x="14087" y="89861"/>
                  </a:lnTo>
                  <a:lnTo>
                    <a:pt x="138169" y="89861"/>
                  </a:lnTo>
                  <a:lnTo>
                    <a:pt x="138169" y="34542"/>
                  </a:lnTo>
                  <a:lnTo>
                    <a:pt x="152256" y="20712"/>
                  </a:lnTo>
                  <a:lnTo>
                    <a:pt x="152256" y="0"/>
                  </a:lnTo>
                  <a:lnTo>
                    <a:pt x="0" y="0"/>
                  </a:lnTo>
                  <a:lnTo>
                    <a:pt x="0" y="20712"/>
                  </a:lnTo>
                  <a:close/>
                  <a:moveTo>
                    <a:pt x="41554" y="41553"/>
                  </a:moveTo>
                  <a:lnTo>
                    <a:pt x="56541" y="41553"/>
                  </a:lnTo>
                  <a:cubicBezTo>
                    <a:pt x="63102" y="22899"/>
                    <a:pt x="89089" y="22899"/>
                    <a:pt x="95586" y="41553"/>
                  </a:cubicBezTo>
                  <a:lnTo>
                    <a:pt x="110574" y="41553"/>
                  </a:lnTo>
                  <a:lnTo>
                    <a:pt x="110574" y="55640"/>
                  </a:lnTo>
                  <a:lnTo>
                    <a:pt x="95586" y="55640"/>
                  </a:lnTo>
                  <a:cubicBezTo>
                    <a:pt x="89025" y="74295"/>
                    <a:pt x="63038" y="74295"/>
                    <a:pt x="56541" y="55640"/>
                  </a:cubicBezTo>
                  <a:lnTo>
                    <a:pt x="41554" y="55640"/>
                  </a:lnTo>
                  <a:lnTo>
                    <a:pt x="41554" y="415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3483873" y="5845699"/>
              <a:ext cx="13829" cy="13733"/>
            </a:xfrm>
            <a:custGeom>
              <a:rect b="b" l="l" r="r" t="t"/>
              <a:pathLst>
                <a:path extrusionOk="0" h="13733" w="13829">
                  <a:moveTo>
                    <a:pt x="6947" y="13734"/>
                  </a:moveTo>
                  <a:cubicBezTo>
                    <a:pt x="10742" y="13734"/>
                    <a:pt x="13830" y="10646"/>
                    <a:pt x="13830" y="6851"/>
                  </a:cubicBezTo>
                  <a:cubicBezTo>
                    <a:pt x="13444" y="-2284"/>
                    <a:pt x="386" y="-2284"/>
                    <a:pt x="0" y="6851"/>
                  </a:cubicBezTo>
                  <a:cubicBezTo>
                    <a:pt x="0" y="10646"/>
                    <a:pt x="3088" y="13734"/>
                    <a:pt x="6883" y="13734"/>
                  </a:cubicBezTo>
                  <a:lnTo>
                    <a:pt x="6883" y="137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27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הדאטה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77" name="Google Shape;277;p23"/>
          <p:cNvCxnSpPr/>
          <p:nvPr/>
        </p:nvCxnSpPr>
        <p:spPr>
          <a:xfrm rot="10800000">
            <a:off x="2131275" y="1571124"/>
            <a:ext cx="1598100" cy="153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278" name="Google Shape;278;p23"/>
          <p:cNvCxnSpPr/>
          <p:nvPr/>
        </p:nvCxnSpPr>
        <p:spPr>
          <a:xfrm rot="10800000">
            <a:off x="2983575" y="2081305"/>
            <a:ext cx="745800" cy="414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279" name="Google Shape;279;p23"/>
          <p:cNvCxnSpPr/>
          <p:nvPr/>
        </p:nvCxnSpPr>
        <p:spPr>
          <a:xfrm rot="10800000">
            <a:off x="3141675" y="2875887"/>
            <a:ext cx="587700" cy="39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280" name="Google Shape;280;p23"/>
          <p:cNvSpPr txBox="1"/>
          <p:nvPr/>
        </p:nvSpPr>
        <p:spPr>
          <a:xfrm>
            <a:off x="3956200" y="1571125"/>
            <a:ext cx="4467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</a:pP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הדאטה נלקח מהאתר Kaggle.com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</a:pP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בדאטה-סט יש 240,000 רשומות.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</a:pP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הדאטה מתאר מצבים בריאותיים של אנשים שונים מארצות הברית.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</a:pP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אנחנו נרצה להתמקד במחלות הלב של האנשים ולמצוא את התסמינים לכך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/>
          <p:nvPr/>
        </p:nvSpPr>
        <p:spPr>
          <a:xfrm>
            <a:off x="602750" y="1470475"/>
            <a:ext cx="1539764" cy="2821458"/>
          </a:xfrm>
          <a:custGeom>
            <a:rect b="b" l="l" r="r" t="t"/>
            <a:pathLst>
              <a:path extrusionOk="0" h="6953" w="3476">
                <a:moveTo>
                  <a:pt x="0" y="3476"/>
                </a:moveTo>
                <a:cubicBezTo>
                  <a:pt x="0" y="1556"/>
                  <a:pt x="1556" y="0"/>
                  <a:pt x="3476" y="0"/>
                </a:cubicBezTo>
                <a:lnTo>
                  <a:pt x="3476" y="6953"/>
                </a:lnTo>
                <a:cubicBezTo>
                  <a:pt x="1556" y="6953"/>
                  <a:pt x="0" y="5396"/>
                  <a:pt x="0" y="347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819805" y="1669311"/>
            <a:ext cx="2239213" cy="2423784"/>
          </a:xfrm>
          <a:custGeom>
            <a:rect b="b" l="l" r="r" t="t"/>
            <a:pathLst>
              <a:path extrusionOk="0" h="5973" w="5055">
                <a:moveTo>
                  <a:pt x="0" y="2986"/>
                </a:moveTo>
                <a:cubicBezTo>
                  <a:pt x="0" y="1337"/>
                  <a:pt x="1337" y="0"/>
                  <a:pt x="2986" y="0"/>
                </a:cubicBezTo>
                <a:cubicBezTo>
                  <a:pt x="3790" y="0"/>
                  <a:pt x="4519" y="317"/>
                  <a:pt x="5055" y="833"/>
                </a:cubicBezTo>
                <a:lnTo>
                  <a:pt x="2986" y="2986"/>
                </a:lnTo>
                <a:lnTo>
                  <a:pt x="2986" y="5973"/>
                </a:lnTo>
                <a:cubicBezTo>
                  <a:pt x="1337" y="5973"/>
                  <a:pt x="0" y="4636"/>
                  <a:pt x="0" y="298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1032874" y="1864090"/>
            <a:ext cx="2219723" cy="2033819"/>
          </a:xfrm>
          <a:custGeom>
            <a:rect b="b" l="l" r="r" t="t"/>
            <a:pathLst>
              <a:path extrusionOk="0" h="5012" w="5011">
                <a:moveTo>
                  <a:pt x="0" y="2506"/>
                </a:moveTo>
                <a:cubicBezTo>
                  <a:pt x="0" y="1122"/>
                  <a:pt x="1122" y="0"/>
                  <a:pt x="2506" y="0"/>
                </a:cubicBezTo>
                <a:cubicBezTo>
                  <a:pt x="3890" y="0"/>
                  <a:pt x="5011" y="1122"/>
                  <a:pt x="5011" y="2506"/>
                </a:cubicBezTo>
                <a:lnTo>
                  <a:pt x="2506" y="2506"/>
                </a:lnTo>
                <a:lnTo>
                  <a:pt x="2506" y="5012"/>
                </a:lnTo>
                <a:cubicBezTo>
                  <a:pt x="1122" y="5012"/>
                  <a:pt x="0" y="3890"/>
                  <a:pt x="0" y="25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4"/>
          <p:cNvSpPr/>
          <p:nvPr/>
        </p:nvSpPr>
        <p:spPr>
          <a:xfrm>
            <a:off x="1262775" y="2074694"/>
            <a:ext cx="1759920" cy="1612609"/>
          </a:xfrm>
          <a:custGeom>
            <a:rect b="b" l="l" r="r" t="t"/>
            <a:pathLst>
              <a:path extrusionOk="0" h="3974" w="3973">
                <a:moveTo>
                  <a:pt x="0" y="1987"/>
                </a:moveTo>
                <a:cubicBezTo>
                  <a:pt x="0" y="890"/>
                  <a:pt x="889" y="0"/>
                  <a:pt x="1987" y="0"/>
                </a:cubicBezTo>
                <a:cubicBezTo>
                  <a:pt x="3084" y="0"/>
                  <a:pt x="3973" y="890"/>
                  <a:pt x="3973" y="1987"/>
                </a:cubicBezTo>
                <a:cubicBezTo>
                  <a:pt x="3973" y="2528"/>
                  <a:pt x="3758" y="3017"/>
                  <a:pt x="3409" y="3376"/>
                </a:cubicBezTo>
                <a:lnTo>
                  <a:pt x="1987" y="1987"/>
                </a:lnTo>
                <a:lnTo>
                  <a:pt x="1987" y="3974"/>
                </a:lnTo>
                <a:cubicBezTo>
                  <a:pt x="890" y="3974"/>
                  <a:pt x="0" y="3085"/>
                  <a:pt x="0" y="19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1465655" y="2259328"/>
            <a:ext cx="1355488" cy="1241717"/>
          </a:xfrm>
          <a:custGeom>
            <a:rect b="b" l="l" r="r" t="t"/>
            <a:pathLst>
              <a:path extrusionOk="0" h="3060" w="3060">
                <a:moveTo>
                  <a:pt x="3060" y="1530"/>
                </a:moveTo>
                <a:cubicBezTo>
                  <a:pt x="3060" y="1799"/>
                  <a:pt x="2989" y="2063"/>
                  <a:pt x="2855" y="2295"/>
                </a:cubicBezTo>
                <a:cubicBezTo>
                  <a:pt x="2721" y="2528"/>
                  <a:pt x="2528" y="2721"/>
                  <a:pt x="2295" y="2855"/>
                </a:cubicBezTo>
                <a:cubicBezTo>
                  <a:pt x="2062" y="2989"/>
                  <a:pt x="1799" y="3060"/>
                  <a:pt x="1530" y="3060"/>
                </a:cubicBezTo>
                <a:cubicBezTo>
                  <a:pt x="1261" y="3060"/>
                  <a:pt x="998" y="2989"/>
                  <a:pt x="765" y="2855"/>
                </a:cubicBezTo>
                <a:cubicBezTo>
                  <a:pt x="532" y="2721"/>
                  <a:pt x="339" y="2528"/>
                  <a:pt x="205" y="2295"/>
                </a:cubicBezTo>
                <a:cubicBezTo>
                  <a:pt x="71" y="2063"/>
                  <a:pt x="0" y="1799"/>
                  <a:pt x="0" y="1530"/>
                </a:cubicBezTo>
                <a:cubicBezTo>
                  <a:pt x="0" y="1262"/>
                  <a:pt x="71" y="998"/>
                  <a:pt x="205" y="765"/>
                </a:cubicBezTo>
                <a:cubicBezTo>
                  <a:pt x="339" y="533"/>
                  <a:pt x="532" y="339"/>
                  <a:pt x="765" y="205"/>
                </a:cubicBezTo>
                <a:cubicBezTo>
                  <a:pt x="998" y="71"/>
                  <a:pt x="1261" y="0"/>
                  <a:pt x="1530" y="0"/>
                </a:cubicBezTo>
                <a:cubicBezTo>
                  <a:pt x="1799" y="0"/>
                  <a:pt x="2062" y="71"/>
                  <a:pt x="2295" y="205"/>
                </a:cubicBezTo>
                <a:cubicBezTo>
                  <a:pt x="2528" y="339"/>
                  <a:pt x="2721" y="533"/>
                  <a:pt x="2855" y="765"/>
                </a:cubicBezTo>
                <a:cubicBezTo>
                  <a:pt x="2989" y="998"/>
                  <a:pt x="3060" y="1262"/>
                  <a:pt x="3060" y="153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Google Shape;290;p24"/>
          <p:cNvGrpSpPr/>
          <p:nvPr/>
        </p:nvGrpSpPr>
        <p:grpSpPr>
          <a:xfrm flipH="1">
            <a:off x="1845934" y="2607731"/>
            <a:ext cx="594731" cy="544983"/>
            <a:chOff x="3414918" y="5658997"/>
            <a:chExt cx="234719" cy="234785"/>
          </a:xfrm>
        </p:grpSpPr>
        <p:sp>
          <p:nvSpPr>
            <p:cNvPr id="291" name="Google Shape;291;p24"/>
            <p:cNvSpPr/>
            <p:nvPr/>
          </p:nvSpPr>
          <p:spPr>
            <a:xfrm>
              <a:off x="3414918" y="5658997"/>
              <a:ext cx="234719" cy="131414"/>
            </a:xfrm>
            <a:custGeom>
              <a:rect b="b" l="l" r="r" t="t"/>
              <a:pathLst>
                <a:path extrusionOk="0" h="131414" w="234719">
                  <a:moveTo>
                    <a:pt x="207253" y="41554"/>
                  </a:moveTo>
                  <a:lnTo>
                    <a:pt x="207253" y="0"/>
                  </a:lnTo>
                  <a:lnTo>
                    <a:pt x="69084" y="0"/>
                  </a:lnTo>
                  <a:lnTo>
                    <a:pt x="69084" y="28110"/>
                  </a:lnTo>
                  <a:lnTo>
                    <a:pt x="0" y="28110"/>
                  </a:lnTo>
                  <a:lnTo>
                    <a:pt x="0" y="131415"/>
                  </a:lnTo>
                  <a:lnTo>
                    <a:pt x="151613" y="131415"/>
                  </a:lnTo>
                  <a:lnTo>
                    <a:pt x="151613" y="28110"/>
                  </a:lnTo>
                  <a:lnTo>
                    <a:pt x="82528" y="28110"/>
                  </a:lnTo>
                  <a:lnTo>
                    <a:pt x="82528" y="14023"/>
                  </a:lnTo>
                  <a:lnTo>
                    <a:pt x="193166" y="14023"/>
                  </a:lnTo>
                  <a:lnTo>
                    <a:pt x="193166" y="41554"/>
                  </a:lnTo>
                  <a:lnTo>
                    <a:pt x="165635" y="41554"/>
                  </a:lnTo>
                  <a:lnTo>
                    <a:pt x="165635" y="117392"/>
                  </a:lnTo>
                  <a:lnTo>
                    <a:pt x="234720" y="117392"/>
                  </a:lnTo>
                  <a:lnTo>
                    <a:pt x="234720" y="41554"/>
                  </a:lnTo>
                  <a:lnTo>
                    <a:pt x="207189" y="41554"/>
                  </a:lnTo>
                  <a:close/>
                  <a:moveTo>
                    <a:pt x="87674" y="71014"/>
                  </a:moveTo>
                  <a:lnTo>
                    <a:pt x="102790" y="55898"/>
                  </a:lnTo>
                  <a:lnTo>
                    <a:pt x="112568" y="65675"/>
                  </a:lnTo>
                  <a:lnTo>
                    <a:pt x="98352" y="79891"/>
                  </a:lnTo>
                  <a:cubicBezTo>
                    <a:pt x="106135" y="90698"/>
                    <a:pt x="105170" y="105814"/>
                    <a:pt x="95457" y="115527"/>
                  </a:cubicBezTo>
                  <a:lnTo>
                    <a:pt x="85680" y="105749"/>
                  </a:lnTo>
                  <a:cubicBezTo>
                    <a:pt x="91083" y="100346"/>
                    <a:pt x="91083" y="91598"/>
                    <a:pt x="85680" y="86195"/>
                  </a:cubicBezTo>
                  <a:cubicBezTo>
                    <a:pt x="80277" y="80791"/>
                    <a:pt x="71529" y="80791"/>
                    <a:pt x="66125" y="86195"/>
                  </a:cubicBezTo>
                  <a:cubicBezTo>
                    <a:pt x="60722" y="91598"/>
                    <a:pt x="60722" y="100346"/>
                    <a:pt x="66125" y="105749"/>
                  </a:cubicBezTo>
                  <a:lnTo>
                    <a:pt x="56348" y="115527"/>
                  </a:lnTo>
                  <a:cubicBezTo>
                    <a:pt x="34800" y="93142"/>
                    <a:pt x="59757" y="58342"/>
                    <a:pt x="87674" y="71014"/>
                  </a:cubicBezTo>
                  <a:lnTo>
                    <a:pt x="87674" y="710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3594061" y="5790412"/>
              <a:ext cx="41617" cy="103304"/>
            </a:xfrm>
            <a:custGeom>
              <a:rect b="b" l="l" r="r" t="t"/>
              <a:pathLst>
                <a:path extrusionOk="0" h="103304" w="41617">
                  <a:moveTo>
                    <a:pt x="0" y="61752"/>
                  </a:moveTo>
                  <a:lnTo>
                    <a:pt x="14087" y="61752"/>
                  </a:lnTo>
                  <a:lnTo>
                    <a:pt x="14087" y="103305"/>
                  </a:lnTo>
                  <a:lnTo>
                    <a:pt x="28174" y="103305"/>
                  </a:lnTo>
                  <a:lnTo>
                    <a:pt x="28174" y="61752"/>
                  </a:lnTo>
                  <a:lnTo>
                    <a:pt x="41618" y="61752"/>
                  </a:lnTo>
                  <a:lnTo>
                    <a:pt x="41618" y="0"/>
                  </a:lnTo>
                  <a:lnTo>
                    <a:pt x="64" y="0"/>
                  </a:lnTo>
                  <a:lnTo>
                    <a:pt x="64" y="617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3414918" y="5803921"/>
              <a:ext cx="152255" cy="89861"/>
            </a:xfrm>
            <a:custGeom>
              <a:rect b="b" l="l" r="r" t="t"/>
              <a:pathLst>
                <a:path extrusionOk="0" h="89861" w="152255">
                  <a:moveTo>
                    <a:pt x="0" y="20712"/>
                  </a:moveTo>
                  <a:lnTo>
                    <a:pt x="14087" y="34542"/>
                  </a:lnTo>
                  <a:lnTo>
                    <a:pt x="14087" y="89861"/>
                  </a:lnTo>
                  <a:lnTo>
                    <a:pt x="138169" y="89861"/>
                  </a:lnTo>
                  <a:lnTo>
                    <a:pt x="138169" y="34542"/>
                  </a:lnTo>
                  <a:lnTo>
                    <a:pt x="152256" y="20712"/>
                  </a:lnTo>
                  <a:lnTo>
                    <a:pt x="152256" y="0"/>
                  </a:lnTo>
                  <a:lnTo>
                    <a:pt x="0" y="0"/>
                  </a:lnTo>
                  <a:lnTo>
                    <a:pt x="0" y="20712"/>
                  </a:lnTo>
                  <a:close/>
                  <a:moveTo>
                    <a:pt x="41554" y="41553"/>
                  </a:moveTo>
                  <a:lnTo>
                    <a:pt x="56541" y="41553"/>
                  </a:lnTo>
                  <a:cubicBezTo>
                    <a:pt x="63102" y="22899"/>
                    <a:pt x="89089" y="22899"/>
                    <a:pt x="95586" y="41553"/>
                  </a:cubicBezTo>
                  <a:lnTo>
                    <a:pt x="110574" y="41553"/>
                  </a:lnTo>
                  <a:lnTo>
                    <a:pt x="110574" y="55640"/>
                  </a:lnTo>
                  <a:lnTo>
                    <a:pt x="95586" y="55640"/>
                  </a:lnTo>
                  <a:cubicBezTo>
                    <a:pt x="89025" y="74295"/>
                    <a:pt x="63038" y="74295"/>
                    <a:pt x="56541" y="55640"/>
                  </a:cubicBezTo>
                  <a:lnTo>
                    <a:pt x="41554" y="55640"/>
                  </a:lnTo>
                  <a:lnTo>
                    <a:pt x="41554" y="415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4"/>
            <p:cNvSpPr/>
            <p:nvPr/>
          </p:nvSpPr>
          <p:spPr>
            <a:xfrm>
              <a:off x="3483873" y="5845699"/>
              <a:ext cx="13829" cy="13733"/>
            </a:xfrm>
            <a:custGeom>
              <a:rect b="b" l="l" r="r" t="t"/>
              <a:pathLst>
                <a:path extrusionOk="0" h="13733" w="13829">
                  <a:moveTo>
                    <a:pt x="6947" y="13734"/>
                  </a:moveTo>
                  <a:cubicBezTo>
                    <a:pt x="10742" y="13734"/>
                    <a:pt x="13830" y="10646"/>
                    <a:pt x="13830" y="6851"/>
                  </a:cubicBezTo>
                  <a:cubicBezTo>
                    <a:pt x="13444" y="-2284"/>
                    <a:pt x="386" y="-2284"/>
                    <a:pt x="0" y="6851"/>
                  </a:cubicBezTo>
                  <a:cubicBezTo>
                    <a:pt x="0" y="10646"/>
                    <a:pt x="3088" y="13734"/>
                    <a:pt x="6883" y="13734"/>
                  </a:cubicBezTo>
                  <a:lnTo>
                    <a:pt x="6883" y="137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הדאטה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96" name="Google Shape;296;p24"/>
          <p:cNvCxnSpPr/>
          <p:nvPr/>
        </p:nvCxnSpPr>
        <p:spPr>
          <a:xfrm rot="10800000">
            <a:off x="2131275" y="1571124"/>
            <a:ext cx="1598100" cy="153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297" name="Google Shape;297;p24"/>
          <p:cNvCxnSpPr/>
          <p:nvPr/>
        </p:nvCxnSpPr>
        <p:spPr>
          <a:xfrm rot="10800000">
            <a:off x="2983575" y="2081305"/>
            <a:ext cx="745800" cy="414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cxnSp>
        <p:nvCxnSpPr>
          <p:cNvPr id="298" name="Google Shape;298;p24"/>
          <p:cNvCxnSpPr/>
          <p:nvPr/>
        </p:nvCxnSpPr>
        <p:spPr>
          <a:xfrm rot="10800000">
            <a:off x="3141675" y="2875887"/>
            <a:ext cx="587700" cy="390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oval"/>
          </a:ln>
        </p:spPr>
      </p:cxnSp>
      <p:sp>
        <p:nvSpPr>
          <p:cNvPr id="299" name="Google Shape;299;p24"/>
          <p:cNvSpPr txBox="1"/>
          <p:nvPr/>
        </p:nvSpPr>
        <p:spPr>
          <a:xfrm>
            <a:off x="3956200" y="1571125"/>
            <a:ext cx="4467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העמודות בדאטה הם :</a:t>
            </a:r>
            <a:endParaRPr b="1" u="sng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Sex - מגדר.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GeneralHealth - בריאות כללית.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PhysicalActivities </a:t>
            </a: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- רמת פעילות גופנית.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HadHeartAttack - האם היה בעבר התקף לב.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HadStroke	 - היה שבץ.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AgeCategory - טווח גילאים.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WeightInKilograms - משקל בקילוגרמים.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ubik"/>
              <a:buChar char="●"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BMI - מדד מסת גוף.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בנוסף יש עוד המון עמודות עם מאפיינים בריאותיים שונים של האנשים.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"/>
          <p:cNvSpPr txBox="1"/>
          <p:nvPr>
            <p:ph type="title"/>
          </p:nvPr>
        </p:nvSpPr>
        <p:spPr>
          <a:xfrm>
            <a:off x="720000" y="470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שאלת מחקר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1610550" y="1469600"/>
            <a:ext cx="5922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האם קיימות קהילות של אנשים שחלו במחלות לב בטווחי גילאים ספציפים? והאם יש להם מאפיינים משותפים?</a:t>
            </a:r>
            <a:endParaRPr b="1" sz="21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06" name="Google Shape;306;p25"/>
          <p:cNvGrpSpPr/>
          <p:nvPr/>
        </p:nvGrpSpPr>
        <p:grpSpPr>
          <a:xfrm>
            <a:off x="3594649" y="3024431"/>
            <a:ext cx="1954703" cy="1460898"/>
            <a:chOff x="-40378075" y="3267450"/>
            <a:chExt cx="317425" cy="289075"/>
          </a:xfrm>
        </p:grpSpPr>
        <p:sp>
          <p:nvSpPr>
            <p:cNvPr id="307" name="Google Shape;307;p25"/>
            <p:cNvSpPr/>
            <p:nvPr/>
          </p:nvSpPr>
          <p:spPr>
            <a:xfrm>
              <a:off x="-40218975" y="3308400"/>
              <a:ext cx="158325" cy="248125"/>
            </a:xfrm>
            <a:custGeom>
              <a:rect b="b" l="l" r="r" t="t"/>
              <a:pathLst>
                <a:path extrusionOk="0" h="9925" w="6333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-40316650" y="3267450"/>
              <a:ext cx="86675" cy="257575"/>
            </a:xfrm>
            <a:custGeom>
              <a:rect b="b" l="l" r="r" t="t"/>
              <a:pathLst>
                <a:path extrusionOk="0" h="10303" w="3467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-40209525" y="3267450"/>
              <a:ext cx="86650" cy="257575"/>
            </a:xfrm>
            <a:custGeom>
              <a:rect b="b" l="l" r="r" t="t"/>
              <a:pathLst>
                <a:path extrusionOk="0" h="10303" w="3466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-40378075" y="3308400"/>
              <a:ext cx="157550" cy="248125"/>
            </a:xfrm>
            <a:custGeom>
              <a:rect b="b" l="l" r="r" t="t"/>
              <a:pathLst>
                <a:path extrusionOk="0" h="9925" w="6302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כיווני מחקר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6" name="Google Shape;316;p26"/>
          <p:cNvSpPr txBox="1"/>
          <p:nvPr/>
        </p:nvSpPr>
        <p:spPr>
          <a:xfrm>
            <a:off x="720000" y="1348050"/>
            <a:ext cx="7266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Char char="●"/>
            </a:pPr>
            <a:r>
              <a:rPr b="1" lang="en" sz="2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ננסה לחלק את הדאטה לרשתות של גילאים ולראות אם יש מאפיינים משותפים לקבוצות אלו.</a:t>
            </a:r>
            <a:endParaRPr b="1" sz="21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619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Char char="●"/>
            </a:pPr>
            <a:r>
              <a:rPr b="1" lang="en" sz="2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הרצה של האלגוריתם Louvain Algorithm על כל רשת בנפרד על מנת למצוא קהילות.</a:t>
            </a:r>
            <a:br>
              <a:rPr b="1" lang="en" sz="2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endParaRPr b="1" sz="21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317" name="Google Shape;317;p26"/>
          <p:cNvGrpSpPr/>
          <p:nvPr/>
        </p:nvGrpSpPr>
        <p:grpSpPr>
          <a:xfrm>
            <a:off x="3909264" y="3176306"/>
            <a:ext cx="1325472" cy="1312614"/>
            <a:chOff x="-37385100" y="3949908"/>
            <a:chExt cx="321350" cy="318225"/>
          </a:xfrm>
        </p:grpSpPr>
        <p:sp>
          <p:nvSpPr>
            <p:cNvPr id="318" name="Google Shape;318;p26"/>
            <p:cNvSpPr/>
            <p:nvPr/>
          </p:nvSpPr>
          <p:spPr>
            <a:xfrm>
              <a:off x="-37190575" y="4145233"/>
              <a:ext cx="126825" cy="122900"/>
            </a:xfrm>
            <a:custGeom>
              <a:rect b="b" l="l" r="r" t="t"/>
              <a:pathLst>
                <a:path extrusionOk="0" h="4916" w="5073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37385100" y="3949908"/>
              <a:ext cx="248125" cy="248950"/>
            </a:xfrm>
            <a:custGeom>
              <a:rect b="b" l="l" r="r" t="t"/>
              <a:pathLst>
                <a:path extrusionOk="0" h="9958" w="9925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7"/>
          <p:cNvSpPr/>
          <p:nvPr/>
        </p:nvSpPr>
        <p:spPr>
          <a:xfrm>
            <a:off x="149750" y="3221700"/>
            <a:ext cx="1883100" cy="1712400"/>
          </a:xfrm>
          <a:prstGeom prst="arc">
            <a:avLst>
              <a:gd fmla="val 16200000" name="adj1"/>
              <a:gd fmla="val 15110778" name="adj2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25" name="Google Shape;32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הכנת הדאטה ודרכי פעולה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2299476" y="1293375"/>
            <a:ext cx="612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ניקוי הדאטה ומשיכת השורות הרצויות </a:t>
            </a:r>
            <a:endParaRPr b="1"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7" name="Google Shape;327;p27"/>
          <p:cNvSpPr/>
          <p:nvPr/>
        </p:nvSpPr>
        <p:spPr>
          <a:xfrm>
            <a:off x="8542210" y="1521653"/>
            <a:ext cx="137400" cy="137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8542185" y="2133075"/>
            <a:ext cx="137400" cy="13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9" name="Google Shape;329;p27"/>
          <p:cNvSpPr/>
          <p:nvPr/>
        </p:nvSpPr>
        <p:spPr>
          <a:xfrm>
            <a:off x="8542177" y="2744515"/>
            <a:ext cx="137400" cy="13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27"/>
          <p:cNvSpPr/>
          <p:nvPr/>
        </p:nvSpPr>
        <p:spPr>
          <a:xfrm>
            <a:off x="8542185" y="3355962"/>
            <a:ext cx="137400" cy="13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27"/>
          <p:cNvSpPr/>
          <p:nvPr/>
        </p:nvSpPr>
        <p:spPr>
          <a:xfrm>
            <a:off x="1261177" y="3372155"/>
            <a:ext cx="646886" cy="774036"/>
          </a:xfrm>
          <a:custGeom>
            <a:rect b="b" l="l" r="r" t="t"/>
            <a:pathLst>
              <a:path extrusionOk="0" h="2774" w="2107">
                <a:moveTo>
                  <a:pt x="1598" y="966"/>
                </a:moveTo>
                <a:lnTo>
                  <a:pt x="1598" y="966"/>
                </a:lnTo>
                <a:cubicBezTo>
                  <a:pt x="1268" y="512"/>
                  <a:pt x="802" y="173"/>
                  <a:pt x="268" y="0"/>
                </a:cubicBezTo>
                <a:lnTo>
                  <a:pt x="267" y="5"/>
                </a:lnTo>
                <a:lnTo>
                  <a:pt x="391" y="488"/>
                </a:lnTo>
                <a:lnTo>
                  <a:pt x="1" y="826"/>
                </a:lnTo>
                <a:lnTo>
                  <a:pt x="0" y="830"/>
                </a:lnTo>
                <a:lnTo>
                  <a:pt x="0" y="830"/>
                </a:lnTo>
                <a:cubicBezTo>
                  <a:pt x="715" y="1062"/>
                  <a:pt x="1233" y="1735"/>
                  <a:pt x="1234" y="2529"/>
                </a:cubicBezTo>
                <a:lnTo>
                  <a:pt x="1670" y="2773"/>
                </a:lnTo>
                <a:lnTo>
                  <a:pt x="2106" y="2529"/>
                </a:lnTo>
                <a:lnTo>
                  <a:pt x="2106" y="2529"/>
                </a:lnTo>
                <a:cubicBezTo>
                  <a:pt x="2106" y="1967"/>
                  <a:pt x="1928" y="1420"/>
                  <a:pt x="1598" y="966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7"/>
          <p:cNvSpPr/>
          <p:nvPr/>
        </p:nvSpPr>
        <p:spPr>
          <a:xfrm>
            <a:off x="430248" y="3322931"/>
            <a:ext cx="951380" cy="462699"/>
          </a:xfrm>
          <a:custGeom>
            <a:rect b="b" l="l" r="r" t="t"/>
            <a:pathLst>
              <a:path extrusionOk="0" h="1656" w="3098">
                <a:moveTo>
                  <a:pt x="2153" y="916"/>
                </a:moveTo>
                <a:lnTo>
                  <a:pt x="2153" y="916"/>
                </a:lnTo>
                <a:cubicBezTo>
                  <a:pt x="2345" y="916"/>
                  <a:pt x="2530" y="947"/>
                  <a:pt x="2703" y="1003"/>
                </a:cubicBezTo>
                <a:lnTo>
                  <a:pt x="3097" y="662"/>
                </a:lnTo>
                <a:lnTo>
                  <a:pt x="2971" y="173"/>
                </a:lnTo>
                <a:lnTo>
                  <a:pt x="2971" y="173"/>
                </a:lnTo>
                <a:cubicBezTo>
                  <a:pt x="2438" y="0"/>
                  <a:pt x="1862" y="1"/>
                  <a:pt x="1328" y="175"/>
                </a:cubicBezTo>
                <a:lnTo>
                  <a:pt x="1328" y="175"/>
                </a:lnTo>
                <a:cubicBezTo>
                  <a:pt x="795" y="349"/>
                  <a:pt x="330" y="688"/>
                  <a:pt x="0" y="1142"/>
                </a:cubicBezTo>
                <a:lnTo>
                  <a:pt x="707" y="1655"/>
                </a:lnTo>
                <a:lnTo>
                  <a:pt x="707" y="1655"/>
                </a:lnTo>
                <a:cubicBezTo>
                  <a:pt x="1032" y="1207"/>
                  <a:pt x="1558" y="916"/>
                  <a:pt x="2153" y="91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7"/>
          <p:cNvSpPr/>
          <p:nvPr/>
        </p:nvSpPr>
        <p:spPr>
          <a:xfrm>
            <a:off x="274618" y="3641653"/>
            <a:ext cx="373516" cy="872490"/>
          </a:xfrm>
          <a:custGeom>
            <a:rect b="b" l="l" r="r" t="t"/>
            <a:pathLst>
              <a:path extrusionOk="0" h="3126" w="1217">
                <a:moveTo>
                  <a:pt x="873" y="1560"/>
                </a:moveTo>
                <a:lnTo>
                  <a:pt x="873" y="1560"/>
                </a:lnTo>
                <a:cubicBezTo>
                  <a:pt x="873" y="1169"/>
                  <a:pt x="1000" y="807"/>
                  <a:pt x="1214" y="512"/>
                </a:cubicBezTo>
                <a:lnTo>
                  <a:pt x="933" y="11"/>
                </a:lnTo>
                <a:lnTo>
                  <a:pt x="507" y="0"/>
                </a:lnTo>
                <a:lnTo>
                  <a:pt x="507" y="0"/>
                </a:lnTo>
                <a:cubicBezTo>
                  <a:pt x="177" y="455"/>
                  <a:pt x="0" y="1002"/>
                  <a:pt x="1" y="1563"/>
                </a:cubicBezTo>
                <a:lnTo>
                  <a:pt x="1" y="1563"/>
                </a:lnTo>
                <a:cubicBezTo>
                  <a:pt x="1" y="2124"/>
                  <a:pt x="179" y="2671"/>
                  <a:pt x="510" y="3125"/>
                </a:cubicBezTo>
                <a:lnTo>
                  <a:pt x="1216" y="2612"/>
                </a:lnTo>
                <a:lnTo>
                  <a:pt x="1216" y="2612"/>
                </a:lnTo>
                <a:cubicBezTo>
                  <a:pt x="1001" y="2317"/>
                  <a:pt x="873" y="1954"/>
                  <a:pt x="873" y="1560"/>
                </a:cubicBezTo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7"/>
          <p:cNvSpPr/>
          <p:nvPr/>
        </p:nvSpPr>
        <p:spPr>
          <a:xfrm>
            <a:off x="431601" y="4371388"/>
            <a:ext cx="912124" cy="461468"/>
          </a:xfrm>
          <a:custGeom>
            <a:rect b="b" l="l" r="r" t="t"/>
            <a:pathLst>
              <a:path extrusionOk="0" h="1653" w="2973">
                <a:moveTo>
                  <a:pt x="2150" y="736"/>
                </a:moveTo>
                <a:lnTo>
                  <a:pt x="2150" y="736"/>
                </a:lnTo>
                <a:cubicBezTo>
                  <a:pt x="1557" y="736"/>
                  <a:pt x="1031" y="446"/>
                  <a:pt x="706" y="0"/>
                </a:cubicBezTo>
                <a:lnTo>
                  <a:pt x="277" y="15"/>
                </a:lnTo>
                <a:lnTo>
                  <a:pt x="0" y="514"/>
                </a:lnTo>
                <a:lnTo>
                  <a:pt x="0" y="514"/>
                </a:lnTo>
                <a:cubicBezTo>
                  <a:pt x="331" y="968"/>
                  <a:pt x="796" y="1306"/>
                  <a:pt x="1330" y="1479"/>
                </a:cubicBezTo>
                <a:lnTo>
                  <a:pt x="1330" y="1479"/>
                </a:lnTo>
                <a:cubicBezTo>
                  <a:pt x="1864" y="1652"/>
                  <a:pt x="2440" y="1652"/>
                  <a:pt x="2972" y="1478"/>
                </a:cubicBezTo>
                <a:lnTo>
                  <a:pt x="2703" y="648"/>
                </a:lnTo>
                <a:lnTo>
                  <a:pt x="2703" y="648"/>
                </a:lnTo>
                <a:cubicBezTo>
                  <a:pt x="2529" y="705"/>
                  <a:pt x="2344" y="736"/>
                  <a:pt x="2150" y="73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7"/>
          <p:cNvSpPr/>
          <p:nvPr/>
        </p:nvSpPr>
        <p:spPr>
          <a:xfrm>
            <a:off x="1227345" y="4077279"/>
            <a:ext cx="679363" cy="706351"/>
          </a:xfrm>
          <a:custGeom>
            <a:rect b="b" l="l" r="r" t="t"/>
            <a:pathLst>
              <a:path extrusionOk="0" h="2531" w="2215">
                <a:moveTo>
                  <a:pt x="2213" y="0"/>
                </a:moveTo>
                <a:lnTo>
                  <a:pt x="1778" y="244"/>
                </a:lnTo>
                <a:lnTo>
                  <a:pt x="1343" y="0"/>
                </a:lnTo>
                <a:lnTo>
                  <a:pt x="1342" y="0"/>
                </a:lnTo>
                <a:lnTo>
                  <a:pt x="1342" y="0"/>
                </a:lnTo>
                <a:cubicBezTo>
                  <a:pt x="1342" y="794"/>
                  <a:pt x="824" y="1467"/>
                  <a:pt x="109" y="1700"/>
                </a:cubicBezTo>
                <a:lnTo>
                  <a:pt x="0" y="2189"/>
                </a:lnTo>
                <a:lnTo>
                  <a:pt x="378" y="2530"/>
                </a:lnTo>
                <a:lnTo>
                  <a:pt x="378" y="2530"/>
                </a:lnTo>
                <a:cubicBezTo>
                  <a:pt x="912" y="2356"/>
                  <a:pt x="1377" y="2017"/>
                  <a:pt x="1707" y="1563"/>
                </a:cubicBezTo>
                <a:lnTo>
                  <a:pt x="1707" y="1563"/>
                </a:lnTo>
                <a:cubicBezTo>
                  <a:pt x="2036" y="1109"/>
                  <a:pt x="2214" y="562"/>
                  <a:pt x="2214" y="1"/>
                </a:cubicBezTo>
                <a:lnTo>
                  <a:pt x="2213" y="1"/>
                </a:lnTo>
                <a:lnTo>
                  <a:pt x="2213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7"/>
          <p:cNvSpPr/>
          <p:nvPr/>
        </p:nvSpPr>
        <p:spPr>
          <a:xfrm>
            <a:off x="721376" y="3741487"/>
            <a:ext cx="739800" cy="67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antari"/>
              <a:ea typeface="Gantari"/>
              <a:cs typeface="Gantari"/>
              <a:sym typeface="Gantari"/>
            </a:endParaRPr>
          </a:p>
        </p:txBody>
      </p:sp>
      <p:grpSp>
        <p:nvGrpSpPr>
          <p:cNvPr id="337" name="Google Shape;337;p27"/>
          <p:cNvGrpSpPr/>
          <p:nvPr/>
        </p:nvGrpSpPr>
        <p:grpSpPr>
          <a:xfrm>
            <a:off x="871627" y="3877768"/>
            <a:ext cx="439734" cy="399776"/>
            <a:chOff x="7735695" y="4924714"/>
            <a:chExt cx="234775" cy="234762"/>
          </a:xfrm>
        </p:grpSpPr>
        <p:sp>
          <p:nvSpPr>
            <p:cNvPr id="338" name="Google Shape;338;p27"/>
            <p:cNvSpPr/>
            <p:nvPr/>
          </p:nvSpPr>
          <p:spPr>
            <a:xfrm>
              <a:off x="7777527" y="5042191"/>
              <a:ext cx="58278" cy="61622"/>
            </a:xfrm>
            <a:custGeom>
              <a:rect b="b" l="l" r="r" t="t"/>
              <a:pathLst>
                <a:path extrusionOk="0" h="61622" w="58278">
                  <a:moveTo>
                    <a:pt x="41039" y="0"/>
                  </a:moveTo>
                  <a:lnTo>
                    <a:pt x="0" y="7462"/>
                  </a:lnTo>
                  <a:cubicBezTo>
                    <a:pt x="2123" y="29204"/>
                    <a:pt x="13444" y="48822"/>
                    <a:pt x="31262" y="61623"/>
                  </a:cubicBezTo>
                  <a:lnTo>
                    <a:pt x="58278" y="29782"/>
                  </a:lnTo>
                  <a:cubicBezTo>
                    <a:pt x="48051" y="23800"/>
                    <a:pt x="41103" y="12736"/>
                    <a:pt x="41039" y="0"/>
                  </a:cubicBezTo>
                  <a:lnTo>
                    <a:pt x="41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7"/>
            <p:cNvSpPr/>
            <p:nvPr/>
          </p:nvSpPr>
          <p:spPr>
            <a:xfrm>
              <a:off x="7821847" y="4966127"/>
              <a:ext cx="62265" cy="46152"/>
            </a:xfrm>
            <a:custGeom>
              <a:rect b="b" l="l" r="r" t="t"/>
              <a:pathLst>
                <a:path extrusionOk="0" h="46152" w="62265">
                  <a:moveTo>
                    <a:pt x="48115" y="45831"/>
                  </a:moveTo>
                  <a:lnTo>
                    <a:pt x="62266" y="6593"/>
                  </a:lnTo>
                  <a:cubicBezTo>
                    <a:pt x="42647" y="-2155"/>
                    <a:pt x="19941" y="-2284"/>
                    <a:pt x="0" y="6722"/>
                  </a:cubicBezTo>
                  <a:lnTo>
                    <a:pt x="13830" y="46153"/>
                  </a:lnTo>
                  <a:cubicBezTo>
                    <a:pt x="24186" y="40106"/>
                    <a:pt x="37180" y="39720"/>
                    <a:pt x="48051" y="45831"/>
                  </a:cubicBezTo>
                  <a:lnTo>
                    <a:pt x="48051" y="458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0" name="Google Shape;340;p27"/>
            <p:cNvGrpSpPr/>
            <p:nvPr/>
          </p:nvGrpSpPr>
          <p:grpSpPr>
            <a:xfrm>
              <a:off x="7735695" y="4924714"/>
              <a:ext cx="234775" cy="234762"/>
              <a:chOff x="7735695" y="4924714"/>
              <a:chExt cx="234775" cy="234762"/>
            </a:xfrm>
          </p:grpSpPr>
          <p:sp>
            <p:nvSpPr>
              <p:cNvPr id="341" name="Google Shape;341;p27"/>
              <p:cNvSpPr/>
              <p:nvPr/>
            </p:nvSpPr>
            <p:spPr>
              <a:xfrm>
                <a:off x="7870412" y="5042191"/>
                <a:ext cx="58277" cy="61622"/>
              </a:xfrm>
              <a:custGeom>
                <a:rect b="b" l="l" r="r" t="t"/>
                <a:pathLst>
                  <a:path extrusionOk="0" h="61622" w="58277">
                    <a:moveTo>
                      <a:pt x="0" y="29782"/>
                    </a:moveTo>
                    <a:lnTo>
                      <a:pt x="27016" y="61623"/>
                    </a:lnTo>
                    <a:cubicBezTo>
                      <a:pt x="44834" y="48822"/>
                      <a:pt x="56155" y="29268"/>
                      <a:pt x="58278" y="7462"/>
                    </a:cubicBezTo>
                    <a:lnTo>
                      <a:pt x="17239" y="0"/>
                    </a:lnTo>
                    <a:cubicBezTo>
                      <a:pt x="17239" y="12672"/>
                      <a:pt x="10292" y="23800"/>
                      <a:pt x="64" y="29782"/>
                    </a:cubicBezTo>
                    <a:lnTo>
                      <a:pt x="64" y="297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>
                <a:off x="7735695" y="4924714"/>
                <a:ext cx="234775" cy="234762"/>
              </a:xfrm>
              <a:custGeom>
                <a:rect b="b" l="l" r="r" t="t"/>
                <a:pathLst>
                  <a:path extrusionOk="0" h="234762" w="234775">
                    <a:moveTo>
                      <a:pt x="200393" y="34370"/>
                    </a:moveTo>
                    <a:cubicBezTo>
                      <a:pt x="126677" y="-39218"/>
                      <a:pt x="151" y="13207"/>
                      <a:pt x="22" y="117348"/>
                    </a:cubicBezTo>
                    <a:cubicBezTo>
                      <a:pt x="-1264" y="180450"/>
                      <a:pt x="54312" y="236026"/>
                      <a:pt x="117414" y="234740"/>
                    </a:cubicBezTo>
                    <a:cubicBezTo>
                      <a:pt x="221620" y="234611"/>
                      <a:pt x="273980" y="108085"/>
                      <a:pt x="200393" y="34370"/>
                    </a:cubicBezTo>
                    <a:lnTo>
                      <a:pt x="200393" y="34370"/>
                    </a:lnTo>
                    <a:close/>
                    <a:moveTo>
                      <a:pt x="164049" y="194087"/>
                    </a:moveTo>
                    <a:lnTo>
                      <a:pt x="159032" y="197175"/>
                    </a:lnTo>
                    <a:lnTo>
                      <a:pt x="120502" y="151762"/>
                    </a:lnTo>
                    <a:cubicBezTo>
                      <a:pt x="118379" y="151955"/>
                      <a:pt x="116578" y="151955"/>
                      <a:pt x="114391" y="151762"/>
                    </a:cubicBezTo>
                    <a:lnTo>
                      <a:pt x="75861" y="197175"/>
                    </a:lnTo>
                    <a:lnTo>
                      <a:pt x="70843" y="194087"/>
                    </a:lnTo>
                    <a:cubicBezTo>
                      <a:pt x="44535" y="178070"/>
                      <a:pt x="28389" y="150153"/>
                      <a:pt x="27746" y="119342"/>
                    </a:cubicBezTo>
                    <a:lnTo>
                      <a:pt x="27617" y="113424"/>
                    </a:lnTo>
                    <a:lnTo>
                      <a:pt x="86152" y="102746"/>
                    </a:lnTo>
                    <a:cubicBezTo>
                      <a:pt x="86989" y="101010"/>
                      <a:pt x="87954" y="99337"/>
                      <a:pt x="88983" y="97729"/>
                    </a:cubicBezTo>
                    <a:lnTo>
                      <a:pt x="69171" y="41317"/>
                    </a:lnTo>
                    <a:lnTo>
                      <a:pt x="74317" y="38486"/>
                    </a:lnTo>
                    <a:cubicBezTo>
                      <a:pt x="100497" y="23885"/>
                      <a:pt x="134139" y="23885"/>
                      <a:pt x="160319" y="38358"/>
                    </a:cubicBezTo>
                    <a:lnTo>
                      <a:pt x="165529" y="41188"/>
                    </a:lnTo>
                    <a:lnTo>
                      <a:pt x="145395" y="96957"/>
                    </a:lnTo>
                    <a:cubicBezTo>
                      <a:pt x="146682" y="98758"/>
                      <a:pt x="147840" y="100624"/>
                      <a:pt x="148740" y="102682"/>
                    </a:cubicBezTo>
                    <a:lnTo>
                      <a:pt x="207275" y="113360"/>
                    </a:lnTo>
                    <a:lnTo>
                      <a:pt x="207147" y="119278"/>
                    </a:lnTo>
                    <a:cubicBezTo>
                      <a:pt x="206439" y="150025"/>
                      <a:pt x="190358" y="177942"/>
                      <a:pt x="164049" y="193958"/>
                    </a:cubicBezTo>
                    <a:lnTo>
                      <a:pt x="164049" y="1939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3" name="Google Shape;343;p27"/>
            <p:cNvSpPr/>
            <p:nvPr/>
          </p:nvSpPr>
          <p:spPr>
            <a:xfrm>
              <a:off x="7832396" y="5021414"/>
              <a:ext cx="41424" cy="41312"/>
            </a:xfrm>
            <a:custGeom>
              <a:rect b="b" l="l" r="r" t="t"/>
              <a:pathLst>
                <a:path extrusionOk="0" h="41312" w="41424">
                  <a:moveTo>
                    <a:pt x="20712" y="0"/>
                  </a:moveTo>
                  <a:cubicBezTo>
                    <a:pt x="9263" y="0"/>
                    <a:pt x="0" y="9263"/>
                    <a:pt x="0" y="20713"/>
                  </a:cubicBezTo>
                  <a:cubicBezTo>
                    <a:pt x="1093" y="48179"/>
                    <a:pt x="40332" y="48179"/>
                    <a:pt x="41425" y="20713"/>
                  </a:cubicBezTo>
                  <a:cubicBezTo>
                    <a:pt x="41425" y="9263"/>
                    <a:pt x="32162" y="0"/>
                    <a:pt x="20712" y="0"/>
                  </a:cubicBezTo>
                  <a:lnTo>
                    <a:pt x="207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27"/>
          <p:cNvSpPr txBox="1"/>
          <p:nvPr/>
        </p:nvSpPr>
        <p:spPr>
          <a:xfrm>
            <a:off x="1479025" y="1924725"/>
            <a:ext cx="694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הקמת 13 רשתות נפרדות בהתאם למספר קבוצות הגילאים </a:t>
            </a:r>
            <a:endParaRPr b="1"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5" name="Google Shape;345;p27"/>
          <p:cNvSpPr txBox="1"/>
          <p:nvPr/>
        </p:nvSpPr>
        <p:spPr>
          <a:xfrm>
            <a:off x="2856000" y="2536175"/>
            <a:ext cx="557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חישוב מדדי מרכזיות לגרף של כל קבוצת </a:t>
            </a:r>
            <a:r>
              <a:rPr b="1"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גילאים</a:t>
            </a:r>
            <a:endParaRPr b="1"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6" name="Google Shape;346;p27"/>
          <p:cNvSpPr txBox="1"/>
          <p:nvPr/>
        </p:nvSpPr>
        <p:spPr>
          <a:xfrm>
            <a:off x="2396030" y="3319422"/>
            <a:ext cx="608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שימוש ב - </a:t>
            </a:r>
            <a:r>
              <a:rPr b="1" lang="en" sz="2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Louvain Algorithm לכל גרף והשוואה שלו מול כל קבוצות הגיל השונות</a:t>
            </a:r>
            <a:endParaRPr b="1"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שלב עדכני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52" name="Google Shape;3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800" y="2337925"/>
            <a:ext cx="5445251" cy="19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8"/>
          <p:cNvSpPr txBox="1"/>
          <p:nvPr>
            <p:ph type="title"/>
          </p:nvPr>
        </p:nvSpPr>
        <p:spPr>
          <a:xfrm>
            <a:off x="1744050" y="1274425"/>
            <a:ext cx="56559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בנינו גרף מייצג לכל קבוצת גילאים שבהם:</a:t>
            </a:r>
            <a:br>
              <a:rPr lang="en" sz="1800">
                <a:latin typeface="Rubik"/>
                <a:ea typeface="Rubik"/>
                <a:cs typeface="Rubik"/>
                <a:sym typeface="Rubik"/>
              </a:rPr>
            </a:br>
            <a:r>
              <a:rPr lang="en" sz="1800">
                <a:latin typeface="Rubik"/>
                <a:ea typeface="Rubik"/>
                <a:cs typeface="Rubik"/>
                <a:sym typeface="Rubik"/>
              </a:rPr>
              <a:t>הצמתים מייצגים בן אדם (מין, BMI, חווה התקף לב וכו'...)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הקשתות מייצגות קשרים לאנשים לפי התכונות שלהם</a:t>
            </a:r>
            <a:endParaRPr sz="1800">
              <a:latin typeface="Rubik"/>
              <a:ea typeface="Rubik"/>
              <a:cs typeface="Rubik"/>
              <a:sym typeface="Rubik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4" name="Google Shape;354;p28"/>
          <p:cNvSpPr txBox="1"/>
          <p:nvPr>
            <p:ph type="title"/>
          </p:nvPr>
        </p:nvSpPr>
        <p:spPr>
          <a:xfrm>
            <a:off x="3600000" y="4250800"/>
            <a:ext cx="17607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*דוגמא חלקית*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שלב עדכני - המשך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60" name="Google Shape;360;p29"/>
          <p:cNvSpPr txBox="1"/>
          <p:nvPr>
            <p:ph type="title"/>
          </p:nvPr>
        </p:nvSpPr>
        <p:spPr>
          <a:xfrm>
            <a:off x="1744050" y="1122025"/>
            <a:ext cx="5655900" cy="1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הרצנו את האלגוריתם </a:t>
            </a:r>
            <a:r>
              <a:rPr lang="en" sz="1800">
                <a:latin typeface="Rubik"/>
                <a:ea typeface="Rubik"/>
                <a:cs typeface="Rubik"/>
                <a:sym typeface="Rubik"/>
              </a:rPr>
              <a:t>Louvain Algorithm למציאת קהילות ברשתות על</a:t>
            </a:r>
            <a:r>
              <a:rPr lang="en" sz="210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1800">
                <a:latin typeface="Rubik"/>
                <a:ea typeface="Rubik"/>
                <a:cs typeface="Rubik"/>
                <a:sym typeface="Rubik"/>
              </a:rPr>
              <a:t>כל רשת בנפרד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61" name="Google Shape;361;p29"/>
          <p:cNvSpPr txBox="1"/>
          <p:nvPr>
            <p:ph type="title"/>
          </p:nvPr>
        </p:nvSpPr>
        <p:spPr>
          <a:xfrm>
            <a:off x="3600000" y="4431850"/>
            <a:ext cx="1760700" cy="4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ubik"/>
                <a:ea typeface="Rubik"/>
                <a:cs typeface="Rubik"/>
                <a:sym typeface="Rubik"/>
              </a:rPr>
              <a:t>*גילאי 70-74*</a:t>
            </a:r>
            <a:endParaRPr sz="18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62" name="Google Shape;3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588" y="1939275"/>
            <a:ext cx="2472031" cy="25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649" y="1876300"/>
            <a:ext cx="2660651" cy="26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/>
          <p:nvPr/>
        </p:nvSpPr>
        <p:spPr>
          <a:xfrm>
            <a:off x="3397602" y="1638725"/>
            <a:ext cx="2043900" cy="2043900"/>
          </a:xfrm>
          <a:prstGeom prst="pie">
            <a:avLst>
              <a:gd fmla="val 10821860" name="adj1"/>
              <a:gd fmla="val 1620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da"/>
              <a:ea typeface="Mada"/>
              <a:cs typeface="Mada"/>
              <a:sym typeface="Mada"/>
            </a:endParaRPr>
          </a:p>
        </p:txBody>
      </p:sp>
      <p:sp>
        <p:nvSpPr>
          <p:cNvPr id="369" name="Google Shape;369;p30"/>
          <p:cNvSpPr/>
          <p:nvPr/>
        </p:nvSpPr>
        <p:spPr>
          <a:xfrm flipH="1">
            <a:off x="3702402" y="1638725"/>
            <a:ext cx="2043900" cy="2043900"/>
          </a:xfrm>
          <a:prstGeom prst="pie">
            <a:avLst>
              <a:gd fmla="val 10821860" name="adj1"/>
              <a:gd fmla="val 1620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da"/>
              <a:ea typeface="Mada"/>
              <a:cs typeface="Mada"/>
              <a:sym typeface="Mada"/>
            </a:endParaRPr>
          </a:p>
        </p:txBody>
      </p:sp>
      <p:sp>
        <p:nvSpPr>
          <p:cNvPr id="370" name="Google Shape;370;p30"/>
          <p:cNvSpPr/>
          <p:nvPr/>
        </p:nvSpPr>
        <p:spPr>
          <a:xfrm flipH="1" rot="10800000">
            <a:off x="3397602" y="1943525"/>
            <a:ext cx="2043900" cy="2043900"/>
          </a:xfrm>
          <a:prstGeom prst="pie">
            <a:avLst>
              <a:gd fmla="val 10821860" name="adj1"/>
              <a:gd fmla="val 1620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da"/>
              <a:ea typeface="Mada"/>
              <a:cs typeface="Mada"/>
              <a:sym typeface="Mada"/>
            </a:endParaRPr>
          </a:p>
        </p:txBody>
      </p:sp>
      <p:sp>
        <p:nvSpPr>
          <p:cNvPr id="371" name="Google Shape;371;p30"/>
          <p:cNvSpPr/>
          <p:nvPr/>
        </p:nvSpPr>
        <p:spPr>
          <a:xfrm rot="10800000">
            <a:off x="3702402" y="1943525"/>
            <a:ext cx="2043900" cy="2043900"/>
          </a:xfrm>
          <a:prstGeom prst="pie">
            <a:avLst>
              <a:gd fmla="val 10821860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da"/>
              <a:ea typeface="Mada"/>
              <a:cs typeface="Mada"/>
              <a:sym typeface="Mada"/>
            </a:endParaRPr>
          </a:p>
        </p:txBody>
      </p:sp>
      <p:cxnSp>
        <p:nvCxnSpPr>
          <p:cNvPr id="372" name="Google Shape;372;p30"/>
          <p:cNvCxnSpPr/>
          <p:nvPr/>
        </p:nvCxnSpPr>
        <p:spPr>
          <a:xfrm>
            <a:off x="987750" y="2813075"/>
            <a:ext cx="7168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30"/>
          <p:cNvCxnSpPr/>
          <p:nvPr/>
        </p:nvCxnSpPr>
        <p:spPr>
          <a:xfrm>
            <a:off x="4571950" y="1354150"/>
            <a:ext cx="0" cy="291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74" name="Google Shape;374;p30"/>
          <p:cNvSpPr txBox="1"/>
          <p:nvPr/>
        </p:nvSpPr>
        <p:spPr>
          <a:xfrm>
            <a:off x="5847450" y="1447750"/>
            <a:ext cx="21747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יצירת ויזואליזציה באמצעות ספריית NetworkX</a:t>
            </a:r>
            <a:endParaRPr b="1"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5" name="Google Shape;375;p30"/>
          <p:cNvSpPr/>
          <p:nvPr/>
        </p:nvSpPr>
        <p:spPr>
          <a:xfrm>
            <a:off x="3745402" y="1986388"/>
            <a:ext cx="1653100" cy="1653374"/>
          </a:xfrm>
          <a:custGeom>
            <a:rect b="b" l="l" r="r" t="t"/>
            <a:pathLst>
              <a:path extrusionOk="0" h="6033" w="6032">
                <a:moveTo>
                  <a:pt x="6032" y="3018"/>
                </a:moveTo>
                <a:lnTo>
                  <a:pt x="6032" y="3018"/>
                </a:lnTo>
                <a:cubicBezTo>
                  <a:pt x="6032" y="4683"/>
                  <a:pt x="4683" y="6033"/>
                  <a:pt x="3018" y="6033"/>
                </a:cubicBezTo>
                <a:cubicBezTo>
                  <a:pt x="1352" y="6033"/>
                  <a:pt x="0" y="4683"/>
                  <a:pt x="0" y="3018"/>
                </a:cubicBezTo>
                <a:cubicBezTo>
                  <a:pt x="0" y="1352"/>
                  <a:pt x="1352" y="0"/>
                  <a:pt x="3018" y="0"/>
                </a:cubicBezTo>
                <a:cubicBezTo>
                  <a:pt x="4683" y="0"/>
                  <a:pt x="6032" y="1352"/>
                  <a:pt x="6032" y="30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p30"/>
          <p:cNvGrpSpPr/>
          <p:nvPr/>
        </p:nvGrpSpPr>
        <p:grpSpPr>
          <a:xfrm>
            <a:off x="4395824" y="2540616"/>
            <a:ext cx="351937" cy="544981"/>
            <a:chOff x="5972327" y="1180025"/>
            <a:chExt cx="151612" cy="234784"/>
          </a:xfrm>
        </p:grpSpPr>
        <p:sp>
          <p:nvSpPr>
            <p:cNvPr id="377" name="Google Shape;377;p30"/>
            <p:cNvSpPr/>
            <p:nvPr/>
          </p:nvSpPr>
          <p:spPr>
            <a:xfrm>
              <a:off x="6006484" y="1180025"/>
              <a:ext cx="83171" cy="27530"/>
            </a:xfrm>
            <a:custGeom>
              <a:rect b="b" l="l" r="r" t="t"/>
              <a:pathLst>
                <a:path extrusionOk="0" h="27530" w="83171">
                  <a:moveTo>
                    <a:pt x="14087" y="27531"/>
                  </a:moveTo>
                  <a:lnTo>
                    <a:pt x="69084" y="27531"/>
                  </a:lnTo>
                  <a:lnTo>
                    <a:pt x="69084" y="13444"/>
                  </a:lnTo>
                  <a:lnTo>
                    <a:pt x="83171" y="13444"/>
                  </a:lnTo>
                  <a:lnTo>
                    <a:pt x="83171" y="0"/>
                  </a:lnTo>
                  <a:lnTo>
                    <a:pt x="0" y="0"/>
                  </a:lnTo>
                  <a:lnTo>
                    <a:pt x="0" y="13444"/>
                  </a:lnTo>
                  <a:lnTo>
                    <a:pt x="14087" y="13444"/>
                  </a:lnTo>
                  <a:lnTo>
                    <a:pt x="14087" y="275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6013881" y="1283587"/>
              <a:ext cx="69148" cy="82978"/>
            </a:xfrm>
            <a:custGeom>
              <a:rect b="b" l="l" r="r" t="t"/>
              <a:pathLst>
                <a:path extrusionOk="0" h="82978" w="69148">
                  <a:moveTo>
                    <a:pt x="34542" y="0"/>
                  </a:moveTo>
                  <a:cubicBezTo>
                    <a:pt x="15502" y="0"/>
                    <a:pt x="0" y="15502"/>
                    <a:pt x="0" y="34542"/>
                  </a:cubicBezTo>
                  <a:lnTo>
                    <a:pt x="0" y="54483"/>
                  </a:lnTo>
                  <a:cubicBezTo>
                    <a:pt x="0" y="56605"/>
                    <a:pt x="1222" y="58600"/>
                    <a:pt x="3152" y="59500"/>
                  </a:cubicBezTo>
                  <a:cubicBezTo>
                    <a:pt x="9906" y="62781"/>
                    <a:pt x="14087" y="69470"/>
                    <a:pt x="14087" y="76868"/>
                  </a:cubicBezTo>
                  <a:lnTo>
                    <a:pt x="14087" y="82978"/>
                  </a:lnTo>
                  <a:lnTo>
                    <a:pt x="27531" y="82978"/>
                  </a:lnTo>
                  <a:lnTo>
                    <a:pt x="27531" y="68891"/>
                  </a:lnTo>
                  <a:lnTo>
                    <a:pt x="41618" y="68891"/>
                  </a:lnTo>
                  <a:lnTo>
                    <a:pt x="41618" y="82978"/>
                  </a:lnTo>
                  <a:lnTo>
                    <a:pt x="55062" y="82978"/>
                  </a:lnTo>
                  <a:lnTo>
                    <a:pt x="55062" y="76996"/>
                  </a:lnTo>
                  <a:cubicBezTo>
                    <a:pt x="55062" y="69599"/>
                    <a:pt x="59243" y="62781"/>
                    <a:pt x="65933" y="59564"/>
                  </a:cubicBezTo>
                  <a:cubicBezTo>
                    <a:pt x="67927" y="58600"/>
                    <a:pt x="69149" y="56670"/>
                    <a:pt x="69149" y="54547"/>
                  </a:cubicBezTo>
                  <a:lnTo>
                    <a:pt x="69149" y="34607"/>
                  </a:lnTo>
                  <a:cubicBezTo>
                    <a:pt x="69149" y="15566"/>
                    <a:pt x="53647" y="64"/>
                    <a:pt x="34607" y="64"/>
                  </a:cubicBezTo>
                  <a:lnTo>
                    <a:pt x="34607" y="64"/>
                  </a:lnTo>
                  <a:close/>
                  <a:moveTo>
                    <a:pt x="27466" y="41361"/>
                  </a:moveTo>
                  <a:lnTo>
                    <a:pt x="13379" y="41361"/>
                  </a:lnTo>
                  <a:lnTo>
                    <a:pt x="13379" y="27274"/>
                  </a:lnTo>
                  <a:lnTo>
                    <a:pt x="27466" y="27274"/>
                  </a:lnTo>
                  <a:lnTo>
                    <a:pt x="27466" y="41361"/>
                  </a:lnTo>
                  <a:close/>
                  <a:moveTo>
                    <a:pt x="55641" y="41361"/>
                  </a:moveTo>
                  <a:lnTo>
                    <a:pt x="41554" y="41361"/>
                  </a:lnTo>
                  <a:lnTo>
                    <a:pt x="41554" y="27274"/>
                  </a:lnTo>
                  <a:lnTo>
                    <a:pt x="55641" y="27274"/>
                  </a:lnTo>
                  <a:lnTo>
                    <a:pt x="55641" y="4136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5972327" y="1221643"/>
              <a:ext cx="151612" cy="193166"/>
            </a:xfrm>
            <a:custGeom>
              <a:rect b="b" l="l" r="r" t="t"/>
              <a:pathLst>
                <a:path extrusionOk="0" h="193166" w="151612">
                  <a:moveTo>
                    <a:pt x="124017" y="28496"/>
                  </a:moveTo>
                  <a:cubicBezTo>
                    <a:pt x="113340" y="22385"/>
                    <a:pt x="106071" y="11836"/>
                    <a:pt x="104013" y="0"/>
                  </a:cubicBezTo>
                  <a:lnTo>
                    <a:pt x="47600" y="0"/>
                  </a:lnTo>
                  <a:cubicBezTo>
                    <a:pt x="45477" y="11900"/>
                    <a:pt x="38209" y="22385"/>
                    <a:pt x="27595" y="28496"/>
                  </a:cubicBezTo>
                  <a:cubicBezTo>
                    <a:pt x="10549" y="38209"/>
                    <a:pt x="0" y="56477"/>
                    <a:pt x="0" y="76096"/>
                  </a:cubicBezTo>
                  <a:lnTo>
                    <a:pt x="0" y="193166"/>
                  </a:lnTo>
                  <a:lnTo>
                    <a:pt x="151613" y="193166"/>
                  </a:lnTo>
                  <a:lnTo>
                    <a:pt x="151613" y="76096"/>
                  </a:lnTo>
                  <a:cubicBezTo>
                    <a:pt x="151613" y="56477"/>
                    <a:pt x="141064" y="38209"/>
                    <a:pt x="124017" y="28496"/>
                  </a:cubicBezTo>
                  <a:lnTo>
                    <a:pt x="124017" y="28496"/>
                  </a:lnTo>
                  <a:close/>
                  <a:moveTo>
                    <a:pt x="124082" y="116684"/>
                  </a:moveTo>
                  <a:cubicBezTo>
                    <a:pt x="124082" y="124082"/>
                    <a:pt x="120094" y="130707"/>
                    <a:pt x="113661" y="134052"/>
                  </a:cubicBezTo>
                  <a:cubicBezTo>
                    <a:pt x="111796" y="135017"/>
                    <a:pt x="110638" y="136947"/>
                    <a:pt x="110638" y="139069"/>
                  </a:cubicBezTo>
                  <a:lnTo>
                    <a:pt x="110638" y="158946"/>
                  </a:lnTo>
                  <a:lnTo>
                    <a:pt x="41554" y="158946"/>
                  </a:lnTo>
                  <a:lnTo>
                    <a:pt x="41554" y="139069"/>
                  </a:lnTo>
                  <a:cubicBezTo>
                    <a:pt x="41554" y="136947"/>
                    <a:pt x="40332" y="135017"/>
                    <a:pt x="38402" y="134052"/>
                  </a:cubicBezTo>
                  <a:cubicBezTo>
                    <a:pt x="31648" y="130772"/>
                    <a:pt x="27467" y="124082"/>
                    <a:pt x="27467" y="116684"/>
                  </a:cubicBezTo>
                  <a:lnTo>
                    <a:pt x="27467" y="96487"/>
                  </a:lnTo>
                  <a:cubicBezTo>
                    <a:pt x="30104" y="32420"/>
                    <a:pt x="121445" y="32420"/>
                    <a:pt x="124082" y="96487"/>
                  </a:cubicBezTo>
                  <a:lnTo>
                    <a:pt x="124082" y="1166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Google Shape;38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מה נותר לעשות 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1" name="Google Shape;381;p30"/>
          <p:cNvSpPr txBox="1"/>
          <p:nvPr/>
        </p:nvSpPr>
        <p:spPr>
          <a:xfrm>
            <a:off x="326750" y="3085500"/>
            <a:ext cx="28356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בדיקות ש -</a:t>
            </a:r>
            <a:endParaRPr b="1"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01F4B"/>
                </a:solidFill>
                <a:latin typeface="Rubik"/>
                <a:ea typeface="Rubik"/>
                <a:cs typeface="Rubik"/>
                <a:sym typeface="Rubik"/>
              </a:rPr>
              <a:t>Louvain Algorithm </a:t>
            </a:r>
            <a:endParaRPr b="1" sz="2100">
              <a:solidFill>
                <a:srgbClr val="201F4B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01F4B"/>
                </a:solidFill>
                <a:latin typeface="Rubik"/>
                <a:ea typeface="Rubik"/>
                <a:cs typeface="Rubik"/>
                <a:sym typeface="Rubik"/>
              </a:rPr>
              <a:t>עובד כראוי</a:t>
            </a:r>
            <a:endParaRPr b="1"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2" name="Google Shape;382;p30"/>
          <p:cNvSpPr txBox="1"/>
          <p:nvPr/>
        </p:nvSpPr>
        <p:spPr>
          <a:xfrm>
            <a:off x="987650" y="1354150"/>
            <a:ext cx="21747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ניתוח הממצאים</a:t>
            </a:r>
            <a:br>
              <a:rPr b="1"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והשוואתם בין הרשתות</a:t>
            </a:r>
            <a:endParaRPr b="1"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5398500" y="3064275"/>
            <a:ext cx="27579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חקירת הקהילות לעומק והסקת מסקנות מהם לפי המאפיינים המשותפים</a:t>
            </a:r>
            <a:endParaRPr b="1"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llege Lessons with Cycle Diagrams by Slidesgo">
  <a:themeElements>
    <a:clrScheme name="Simple Light">
      <a:dk1>
        <a:srgbClr val="201F4B"/>
      </a:dk1>
      <a:lt1>
        <a:srgbClr val="FEF5F0"/>
      </a:lt1>
      <a:dk2>
        <a:srgbClr val="5E54B5"/>
      </a:dk2>
      <a:lt2>
        <a:srgbClr val="9156F1"/>
      </a:lt2>
      <a:accent1>
        <a:srgbClr val="D4A4E2"/>
      </a:accent1>
      <a:accent2>
        <a:srgbClr val="C6E6A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1F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