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407"/>
  </p:normalViewPr>
  <p:slideViewPr>
    <p:cSldViewPr snapToGrid="0" snapToObjects="1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BBA6-8FB8-E34F-A06C-B3B470AC61F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F944D-636C-BA48-A1D5-2BB78226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r>
              <a:rPr lang="en-US" baseline="0" dirty="0" smtClean="0"/>
              <a:t> page showing Sign In / Sign Up and a bunch of Calculus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F944D-636C-BA48-A1D5-2BB782260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960" y="232998"/>
            <a:ext cx="828446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 smtClean="0"/>
              <a:t>www.calcugraph.com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>
            <a:off x="694113" y="193392"/>
            <a:ext cx="440575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126769" y="182880"/>
            <a:ext cx="440575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1956" y="102193"/>
            <a:ext cx="4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69" y="193392"/>
            <a:ext cx="361205" cy="3612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9849" y="-14306"/>
            <a:ext cx="1041792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 smtClean="0"/>
              <a:t>CalcuGraph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347309" y="939580"/>
            <a:ext cx="6206115" cy="4990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66791" y="5929745"/>
            <a:ext cx="8086633" cy="36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      LinkedIn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466791" y="939579"/>
            <a:ext cx="1880518" cy="4990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How to use </a:t>
            </a:r>
            <a:r>
              <a:rPr lang="en-US" dirty="0" err="1" smtClean="0"/>
              <a:t>CalcuGraph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y = ________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</a:t>
            </a:r>
            <a:r>
              <a:rPr lang="en-US" dirty="0" smtClean="0"/>
              <a:t>elta X = ___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Riemann Sum</a:t>
            </a:r>
          </a:p>
          <a:p>
            <a:pPr algn="ctr"/>
            <a:r>
              <a:rPr lang="en-US" dirty="0" smtClean="0"/>
              <a:t>x1 = __</a:t>
            </a:r>
          </a:p>
          <a:p>
            <a:pPr algn="ctr"/>
            <a:r>
              <a:rPr lang="en-US" dirty="0" smtClean="0"/>
              <a:t>X2 = __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Derivative</a:t>
            </a:r>
          </a:p>
          <a:p>
            <a:pPr algn="ctr"/>
            <a:r>
              <a:rPr lang="en-US" dirty="0" smtClean="0"/>
              <a:t>x1 = __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347309" y="5569527"/>
            <a:ext cx="6206115" cy="36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Screen Size 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Ou</dc:creator>
  <cp:lastModifiedBy>Danny Ou</cp:lastModifiedBy>
  <cp:revision>81</cp:revision>
  <cp:lastPrinted>2017-02-12T21:42:54Z</cp:lastPrinted>
  <dcterms:created xsi:type="dcterms:W3CDTF">2017-02-12T20:40:07Z</dcterms:created>
  <dcterms:modified xsi:type="dcterms:W3CDTF">2017-02-28T03:25:39Z</dcterms:modified>
</cp:coreProperties>
</file>