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444"/>
  </p:normalViewPr>
  <p:slideViewPr>
    <p:cSldViewPr snapToGrid="0" snapToObjects="1">
      <p:cViewPr varScale="1">
        <p:scale>
          <a:sx n="93" d="100"/>
          <a:sy n="93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BBA6-8FB8-E34F-A06C-B3B470AC61F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F944D-636C-BA48-A1D5-2BB78226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r>
              <a:rPr lang="en-US" baseline="0" dirty="0" smtClean="0"/>
              <a:t> page showing Sign In / Sign Up and a bunch of Calculus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F944D-636C-BA48-A1D5-2BB782260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0AC9-61FB-4844-B615-EF42257333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ACAC-1554-3F40-A593-03516F4B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06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8960" y="232998"/>
            <a:ext cx="828446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 smtClean="0"/>
              <a:t>www.calcugraph.com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>
            <a:off x="694113" y="193392"/>
            <a:ext cx="440575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126769" y="182880"/>
            <a:ext cx="440575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1956" y="102193"/>
            <a:ext cx="4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69" y="193392"/>
            <a:ext cx="361205" cy="3612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9849" y="-14306"/>
            <a:ext cx="1041792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 smtClean="0"/>
              <a:t>CalcuGraph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196176" y="939579"/>
            <a:ext cx="6206115" cy="4990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Ou</dc:creator>
  <cp:lastModifiedBy>Danny Ou</cp:lastModifiedBy>
  <cp:revision>73</cp:revision>
  <cp:lastPrinted>2017-02-12T21:42:54Z</cp:lastPrinted>
  <dcterms:created xsi:type="dcterms:W3CDTF">2017-02-12T20:40:07Z</dcterms:created>
  <dcterms:modified xsi:type="dcterms:W3CDTF">2017-02-28T03:16:39Z</dcterms:modified>
</cp:coreProperties>
</file>