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3"/>
  </p:notesMasterIdLst>
  <p:sldIdLst>
    <p:sldId id="268" r:id="rId5"/>
    <p:sldId id="298" r:id="rId6"/>
    <p:sldId id="295" r:id="rId7"/>
    <p:sldId id="299" r:id="rId8"/>
    <p:sldId id="296" r:id="rId9"/>
    <p:sldId id="300" r:id="rId10"/>
    <p:sldId id="291" r:id="rId11"/>
    <p:sldId id="262" r:id="rId12"/>
    <p:sldId id="307" r:id="rId13"/>
    <p:sldId id="320" r:id="rId14"/>
    <p:sldId id="322" r:id="rId15"/>
    <p:sldId id="257" r:id="rId16"/>
    <p:sldId id="259" r:id="rId17"/>
    <p:sldId id="261" r:id="rId18"/>
    <p:sldId id="306" r:id="rId19"/>
    <p:sldId id="281" r:id="rId20"/>
    <p:sldId id="282" r:id="rId21"/>
    <p:sldId id="283" r:id="rId22"/>
    <p:sldId id="285" r:id="rId23"/>
    <p:sldId id="323" r:id="rId24"/>
    <p:sldId id="313" r:id="rId25"/>
    <p:sldId id="325" r:id="rId26"/>
    <p:sldId id="311" r:id="rId27"/>
    <p:sldId id="287" r:id="rId28"/>
    <p:sldId id="312" r:id="rId29"/>
    <p:sldId id="288" r:id="rId30"/>
    <p:sldId id="314" r:id="rId31"/>
    <p:sldId id="284" r:id="rId32"/>
    <p:sldId id="324" r:id="rId33"/>
    <p:sldId id="326" r:id="rId34"/>
    <p:sldId id="327" r:id="rId35"/>
    <p:sldId id="328" r:id="rId36"/>
    <p:sldId id="330" r:id="rId37"/>
    <p:sldId id="331" r:id="rId38"/>
    <p:sldId id="332" r:id="rId39"/>
    <p:sldId id="333" r:id="rId40"/>
    <p:sldId id="334" r:id="rId41"/>
    <p:sldId id="33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2"/>
    <p:restoredTop sz="90229"/>
  </p:normalViewPr>
  <p:slideViewPr>
    <p:cSldViewPr snapToGrid="0">
      <p:cViewPr varScale="1">
        <p:scale>
          <a:sx n="153" d="100"/>
          <a:sy n="153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957" y="150995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388" y="4848376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10" y="1483581"/>
            <a:ext cx="8596668" cy="3880773"/>
          </a:xfrm>
        </p:spPr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" y="1545127"/>
            <a:ext cx="8596668" cy="3880773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42382</TotalTime>
  <Words>3251</Words>
  <Application>Microsoft Macintosh PowerPoint</Application>
  <PresentationFormat>Widescreen</PresentationFormat>
  <Paragraphs>373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</vt:lpstr>
      <vt:lpstr>Calibri</vt:lpstr>
      <vt:lpstr>Consolas</vt:lpstr>
      <vt:lpstr>Courier New</vt:lpstr>
      <vt:lpstr>JetBrains Mono</vt:lpstr>
      <vt:lpstr>system-ui</vt:lpstr>
      <vt:lpstr>Trebuchet MS</vt:lpstr>
      <vt:lpstr>Wingdings</vt:lpstr>
      <vt:lpstr>Wingdings 3</vt:lpstr>
      <vt:lpstr>Facet</vt:lpstr>
      <vt:lpstr>Spring actuator</vt:lpstr>
      <vt:lpstr>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63</cp:revision>
  <dcterms:created xsi:type="dcterms:W3CDTF">2022-12-26T21:13:42Z</dcterms:created>
  <dcterms:modified xsi:type="dcterms:W3CDTF">2024-07-23T14:02:06Z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