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330" r:id="rId6"/>
    <p:sldId id="336" r:id="rId7"/>
    <p:sldId id="337" r:id="rId8"/>
    <p:sldId id="261" r:id="rId9"/>
    <p:sldId id="335" r:id="rId10"/>
    <p:sldId id="304" r:id="rId11"/>
    <p:sldId id="333" r:id="rId12"/>
    <p:sldId id="334" r:id="rId13"/>
    <p:sldId id="262" r:id="rId14"/>
    <p:sldId id="264" r:id="rId15"/>
    <p:sldId id="318" r:id="rId16"/>
    <p:sldId id="31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10/08/2024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 dirty="0"/>
              <a:t>Tech Lead | 7 years at AT&amp;T​</a:t>
            </a:r>
            <a:endParaRPr lang="he-IL" sz="3200" dirty="0"/>
          </a:p>
          <a:p>
            <a:r>
              <a:rPr lang="en-US" sz="3200" dirty="0"/>
              <a:t>Experienced: C#, Node.js, Java, Go, Python, JavaScript</a:t>
            </a:r>
          </a:p>
          <a:p>
            <a:r>
              <a:rPr lang="en-US" sz="3200" dirty="0"/>
              <a:t>Interests</a:t>
            </a:r>
          </a:p>
          <a:p>
            <a:pPr lvl="1"/>
            <a:r>
              <a:rPr lang="en-US" sz="3000" dirty="0"/>
              <a:t>Music &amp; Movies</a:t>
            </a:r>
          </a:p>
          <a:p>
            <a:pPr lvl="1"/>
            <a:r>
              <a:rPr lang="en-US" sz="3000" dirty="0"/>
              <a:t>Intermittent Fasting &amp; Keto</a:t>
            </a:r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93" y="122835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sz="3200" dirty="0"/>
              <a:t>README BASED WORKSHOP</a:t>
            </a:r>
          </a:p>
          <a:p>
            <a:r>
              <a:rPr lang="en-US" sz="3200" dirty="0"/>
              <a:t>HANDS ON!</a:t>
            </a:r>
          </a:p>
          <a:p>
            <a:r>
              <a:rPr lang="en-US" sz="3200" dirty="0"/>
              <a:t>COVERS MOST OF THE BASIC &amp; IMPORTANT TOPICS OF SPRING BOOT</a:t>
            </a:r>
          </a:p>
          <a:p>
            <a:r>
              <a:rPr lang="en-US" sz="3200" dirty="0"/>
              <a:t>BUILT INCREMENTALLY</a:t>
            </a:r>
          </a:p>
          <a:p>
            <a:r>
              <a:rPr lang="en-US" sz="3200" dirty="0"/>
              <a:t>EVERY TOPIC HAS A BRANCH</a:t>
            </a:r>
          </a:p>
          <a:p>
            <a:r>
              <a:rPr lang="en-US" sz="3200" dirty="0"/>
              <a:t>USE THE REPO AS A REFERENCE</a:t>
            </a:r>
          </a:p>
          <a:p>
            <a:r>
              <a:rPr lang="en-US" sz="3200" dirty="0"/>
              <a:t>SUPPORT GROUP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18" y="2602709"/>
            <a:ext cx="1067383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L" sz="11500" dirty="0"/>
              <a:t>MOTIVATION</a:t>
            </a:r>
            <a:endParaRPr lang="en-IL" sz="16000" dirty="0"/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10709110" cy="782856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27" y="1330762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/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Props1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54435</TotalTime>
  <Words>970</Words>
  <Application>Microsoft Macintosh PowerPoint</Application>
  <PresentationFormat>Widescreen</PresentationFormat>
  <Paragraphs>107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103</cp:revision>
  <dcterms:created xsi:type="dcterms:W3CDTF">2022-11-18T15:10:01Z</dcterms:created>
  <dcterms:modified xsi:type="dcterms:W3CDTF">2024-08-11T07:14:41Z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