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1"/>
  </p:notesMasterIdLst>
  <p:sldIdLst>
    <p:sldId id="256" r:id="rId5"/>
    <p:sldId id="330" r:id="rId6"/>
    <p:sldId id="328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  <p:sldId id="298" r:id="rId18"/>
    <p:sldId id="299" r:id="rId19"/>
    <p:sldId id="3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01"/>
  </p:normalViewPr>
  <p:slideViewPr>
    <p:cSldViewPr snapToGrid="0">
      <p:cViewPr varScale="1">
        <p:scale>
          <a:sx n="133" d="100"/>
          <a:sy n="133" d="100"/>
        </p:scale>
        <p:origin x="1744" y="200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29/07/2024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 illustrated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313" y="1120752"/>
            <a:ext cx="8596668" cy="2578890"/>
          </a:xfrm>
        </p:spPr>
        <p:txBody>
          <a:bodyPr>
            <a:normAutofit/>
          </a:bodyPr>
          <a:lstStyle/>
          <a:p>
            <a:r>
              <a:rPr lang="en-IL" sz="2400" dirty="0"/>
              <a:t>Spring </a:t>
            </a:r>
            <a:r>
              <a:rPr lang="en-US" sz="2400" dirty="0"/>
              <a:t>can automatically scan and register in the application context all your beans, such as configurations, controllers, services, and other components you define.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Spring can also automatically create and register beans from the jars that are added to your application.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6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C5D86-27D5-ED1C-12E7-730389A6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Bean Scanning and Registration – HOW ?</a:t>
            </a:r>
            <a:endParaRPr lang="en-IL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742AE-7726-8C8A-387B-C2A7992D2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ComponentScan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scan and register for all beans, defined under the current package and all sub-packages.</a:t>
            </a:r>
          </a:p>
          <a:p>
            <a:r>
              <a:rPr lang="en-US" sz="2000" dirty="0"/>
              <a:t>Use the annotation 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@</a:t>
            </a:r>
            <a:r>
              <a:rPr lang="en-US" sz="2000" b="1" i="0" u="none" strike="noStrike" dirty="0" err="1">
                <a:solidFill>
                  <a:srgbClr val="92D050"/>
                </a:solidFill>
                <a:effectLst/>
                <a:latin typeface="-apple-system"/>
              </a:rPr>
              <a:t>EnableAutoConfiguration</a:t>
            </a:r>
            <a:r>
              <a:rPr lang="en-US" sz="2000" b="1" i="0" u="none" strike="noStrike" dirty="0">
                <a:solidFill>
                  <a:srgbClr val="92D050"/>
                </a:solidFill>
                <a:effectLst/>
                <a:latin typeface="-apple-system"/>
              </a:rPr>
              <a:t> </a:t>
            </a:r>
            <a:r>
              <a:rPr lang="en-US" sz="2000" dirty="0"/>
              <a:t>to automatically create and register beans also from the jars that are added to your application. </a:t>
            </a:r>
          </a:p>
          <a:p>
            <a:r>
              <a:rPr lang="en-US" dirty="0"/>
              <a:t>But even better – use the annotation </a:t>
            </a:r>
            <a:r>
              <a:rPr lang="en-US" b="1" dirty="0">
                <a:solidFill>
                  <a:srgbClr val="92D050"/>
                </a:solidFill>
              </a:rPr>
              <a:t>@</a:t>
            </a:r>
            <a:r>
              <a:rPr lang="en-US" b="1" dirty="0" err="1">
                <a:solidFill>
                  <a:srgbClr val="92D050"/>
                </a:solidFill>
              </a:rPr>
              <a:t>SpringBootApplication</a:t>
            </a:r>
            <a:r>
              <a:rPr lang="en-US" dirty="0"/>
              <a:t>, which enables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ComponentScan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dirty="0" err="1">
                <a:solidFill>
                  <a:srgbClr val="92D050"/>
                </a:solidFill>
              </a:rPr>
              <a:t>EnableAutoConfiguration</a:t>
            </a:r>
            <a:r>
              <a:rPr lang="en-US" dirty="0">
                <a:solidFill>
                  <a:srgbClr val="92D050"/>
                </a:solidFill>
              </a:rPr>
              <a:t>, </a:t>
            </a:r>
            <a:r>
              <a:rPr lang="en-US" dirty="0"/>
              <a:t>and </a:t>
            </a:r>
            <a:r>
              <a:rPr lang="en-US" dirty="0">
                <a:solidFill>
                  <a:srgbClr val="92D050"/>
                </a:solidFill>
              </a:rPr>
              <a:t>@Configuration </a:t>
            </a:r>
            <a:r>
              <a:rPr lang="en-US" dirty="0"/>
              <a:t>annotations.</a:t>
            </a:r>
          </a:p>
          <a:p>
            <a:r>
              <a:rPr lang="en-US" dirty="0"/>
              <a:t>Usually, these annotations are placed with the main application class (that’s why it is generally recommended to locate it in a root package above other classes).</a:t>
            </a:r>
          </a:p>
        </p:txBody>
      </p:sp>
    </p:spTree>
    <p:extLst>
      <p:ext uri="{BB962C8B-B14F-4D97-AF65-F5344CB8AC3E}">
        <p14:creationId xmlns:p14="http://schemas.microsoft.com/office/powerpoint/2010/main" val="369387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476B-0C0D-0280-775A-41C6AE5CC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Spring Boot Starters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EEA6-A30A-47F6-C595-01F4D3B5E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45330"/>
            <a:ext cx="8596668" cy="388077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Spring Boot starters </a:t>
            </a:r>
            <a:r>
              <a:rPr lang="en-US" dirty="0"/>
              <a:t>are built-in </a:t>
            </a:r>
            <a:r>
              <a:rPr lang="en-US" dirty="0">
                <a:solidFill>
                  <a:srgbClr val="92D050"/>
                </a:solidFill>
              </a:rPr>
              <a:t>Spring</a:t>
            </a:r>
            <a:r>
              <a:rPr lang="en-US" dirty="0"/>
              <a:t> dependency descriptors that make development easier and rapid.</a:t>
            </a:r>
          </a:p>
          <a:p>
            <a:r>
              <a:rPr lang="en-US" dirty="0"/>
              <a:t>Spring Boot provides around 50+ starters, for various tasks and technologies. The official starters follow a naming convention </a:t>
            </a:r>
            <a:r>
              <a:rPr lang="en-US" b="1" dirty="0"/>
              <a:t>spring-boot-starter-</a:t>
            </a:r>
            <a:r>
              <a:rPr lang="en-US" dirty="0"/>
              <a:t>*, where * denotes application type. </a:t>
            </a:r>
          </a:p>
          <a:p>
            <a:r>
              <a:rPr lang="en-US" dirty="0"/>
              <a:t>For example: </a:t>
            </a:r>
            <a:r>
              <a:rPr lang="en-US" dirty="0">
                <a:solidFill>
                  <a:srgbClr val="92D050"/>
                </a:solidFill>
              </a:rPr>
              <a:t>spring-boot-starter-test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spring-boot-starter-data-</a:t>
            </a:r>
            <a:r>
              <a:rPr lang="en-US" dirty="0" err="1">
                <a:solidFill>
                  <a:srgbClr val="92D050"/>
                </a:solidFill>
              </a:rPr>
              <a:t>jpa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spring-boot-starter-actuator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>
                <a:solidFill>
                  <a:srgbClr val="E83E8C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spring-boot-starter-security</a:t>
            </a:r>
            <a:r>
              <a:rPr lang="en-US" dirty="0"/>
              <a:t>, and so on.</a:t>
            </a:r>
          </a:p>
          <a:p>
            <a:r>
              <a:rPr lang="en-US" sz="1800" dirty="0"/>
              <a:t>Owing to the </a:t>
            </a:r>
            <a:r>
              <a:rPr lang="en-US" dirty="0"/>
              <a:t>starters</a:t>
            </a:r>
            <a:r>
              <a:rPr lang="en-US" sz="1800" dirty="0"/>
              <a:t>, a developer should not look for all frameworks that should be added to the application: just add the dependency to the starter in your </a:t>
            </a:r>
            <a:r>
              <a:rPr lang="en-US" sz="1800" dirty="0" err="1"/>
              <a:t>pom.xml</a:t>
            </a:r>
            <a:r>
              <a:rPr lang="en-US" sz="1800" dirty="0"/>
              <a:t>.</a:t>
            </a:r>
            <a:endParaRPr lang="ru-RU" sz="1800" dirty="0"/>
          </a:p>
          <a:p>
            <a:r>
              <a:rPr lang="en-US" sz="1800" dirty="0"/>
              <a:t>When starting the application, the starter will load all the relevant JARs (for example, if you entered to the </a:t>
            </a:r>
            <a:r>
              <a:rPr lang="en-US" sz="1800" dirty="0" err="1"/>
              <a:t>pom.xml</a:t>
            </a:r>
            <a:r>
              <a:rPr lang="en-US" sz="1800" dirty="0"/>
              <a:t> dependency to </a:t>
            </a:r>
            <a:r>
              <a:rPr lang="en-US" sz="1800" i="1" dirty="0"/>
              <a:t>spring-boot-starter-web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92D050"/>
                </a:solidFill>
              </a:rPr>
              <a:t>Spring</a:t>
            </a:r>
            <a:r>
              <a:rPr lang="en-US" sz="1800" dirty="0"/>
              <a:t> would load all jar required for creating RESTful service).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7C677-E848-FC24-C08A-E3565F2DDC6E}"/>
              </a:ext>
            </a:extLst>
          </p:cNvPr>
          <p:cNvSpPr txBox="1"/>
          <p:nvPr/>
        </p:nvSpPr>
        <p:spPr>
          <a:xfrm>
            <a:off x="1703638" y="5376505"/>
            <a:ext cx="610262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/>
              <a:t>&lt;dependency&gt;</a:t>
            </a:r>
          </a:p>
          <a:p>
            <a:r>
              <a:rPr lang="en-IL" dirty="0"/>
              <a:t>    &lt;groupId&gt;org.springframework.boot&lt;/groupId&gt;</a:t>
            </a:r>
          </a:p>
          <a:p>
            <a:r>
              <a:rPr lang="en-IL" dirty="0"/>
              <a:t>    &lt;artifactId&gt;spring-boot-starter-web&lt;/artifactId&gt;</a:t>
            </a:r>
          </a:p>
          <a:p>
            <a:r>
              <a:rPr lang="en-IL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18388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IL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/>
              <a:t>Principal Software Engineer</a:t>
            </a:r>
            <a:endParaRPr lang="he-IL" sz="3200"/>
          </a:p>
          <a:p>
            <a:r>
              <a:rPr lang="en-US" sz="3200"/>
              <a:t>7 years at AT&amp;T​</a:t>
            </a:r>
            <a:endParaRPr lang="he-IL" sz="3200"/>
          </a:p>
          <a:p>
            <a:r>
              <a:rPr lang="en-US" sz="3200"/>
              <a:t>Experienced: C#, Java, Go, Python, JavaScript, Node.js</a:t>
            </a:r>
            <a:endParaRPr lang="en-US" sz="3200" dirty="0"/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275" y="415443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7-hour workshop which includes:</a:t>
            </a:r>
          </a:p>
          <a:p>
            <a:pPr lvl="1"/>
            <a:r>
              <a:rPr lang="en-US" sz="2000" dirty="0"/>
              <a:t>Intro [1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Why use a Web Framework? Why choose Spring Boot?</a:t>
            </a:r>
          </a:p>
          <a:p>
            <a:pPr lvl="2"/>
            <a:r>
              <a:rPr lang="en-US" sz="1800" dirty="0"/>
              <a:t>Inversion of Control (IoC) and Dependency Injection (DI)</a:t>
            </a:r>
          </a:p>
          <a:p>
            <a:pPr lvl="2"/>
            <a:r>
              <a:rPr lang="en-US" sz="1800" dirty="0"/>
              <a:t>IoC and DI in Spring Boot</a:t>
            </a:r>
            <a:endParaRPr lang="en-US" sz="2000" dirty="0"/>
          </a:p>
          <a:p>
            <a:pPr lvl="1"/>
            <a:r>
              <a:rPr lang="en-US" sz="2000" dirty="0"/>
              <a:t>Practice [6 </a:t>
            </a:r>
            <a:r>
              <a:rPr lang="en-US" sz="2000" dirty="0" err="1"/>
              <a:t>hrs</a:t>
            </a:r>
            <a:r>
              <a:rPr lang="en-US" sz="2000" dirty="0"/>
              <a:t>]</a:t>
            </a:r>
          </a:p>
          <a:p>
            <a:pPr lvl="2"/>
            <a:r>
              <a:rPr lang="en-US" sz="1800" dirty="0"/>
              <a:t>Spring DI</a:t>
            </a:r>
          </a:p>
          <a:p>
            <a:pPr lvl="2"/>
            <a:r>
              <a:rPr lang="en-US" sz="1800" dirty="0"/>
              <a:t>REST endpoints</a:t>
            </a:r>
          </a:p>
          <a:p>
            <a:pPr lvl="2"/>
            <a:r>
              <a:rPr lang="en-US" sz="1800" dirty="0"/>
              <a:t>Testing</a:t>
            </a:r>
          </a:p>
          <a:p>
            <a:pPr lvl="2"/>
            <a:r>
              <a:rPr lang="en-US" sz="1800" dirty="0"/>
              <a:t>Exception Handling</a:t>
            </a:r>
          </a:p>
          <a:p>
            <a:pPr lvl="2"/>
            <a:r>
              <a:rPr lang="en-US" sz="1800" dirty="0"/>
              <a:t>Configuration</a:t>
            </a:r>
          </a:p>
          <a:p>
            <a:pPr lvl="2"/>
            <a:r>
              <a:rPr lang="en-US" sz="1800" dirty="0"/>
              <a:t>Validation</a:t>
            </a:r>
          </a:p>
          <a:p>
            <a:pPr lvl="2"/>
            <a:r>
              <a:rPr lang="en-US" sz="1800" dirty="0"/>
              <a:t>Actuator</a:t>
            </a:r>
          </a:p>
          <a:p>
            <a:pPr lvl="2"/>
            <a:endParaRPr lang="en-US" sz="1800" dirty="0"/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81718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53422</TotalTime>
  <Words>1351</Words>
  <Application>Microsoft Macintosh PowerPoint</Application>
  <PresentationFormat>Widescreen</PresentationFormat>
  <Paragraphs>133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Agenda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 illustrated</vt:lpstr>
      <vt:lpstr>Bean Scanning and Registration</vt:lpstr>
      <vt:lpstr>Bean Scanning and Registration – HOW ?</vt:lpstr>
      <vt:lpstr>Spring Boot Starters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88</cp:revision>
  <dcterms:created xsi:type="dcterms:W3CDTF">2022-11-18T15:10:01Z</dcterms:created>
  <dcterms:modified xsi:type="dcterms:W3CDTF">2024-07-29T20:18:30Z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