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9"/>
  </p:notesMasterIdLst>
  <p:sldIdLst>
    <p:sldId id="256" r:id="rId5"/>
    <p:sldId id="330" r:id="rId6"/>
    <p:sldId id="328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  <p:sldId id="321" r:id="rId18"/>
    <p:sldId id="271" r:id="rId19"/>
    <p:sldId id="273" r:id="rId20"/>
    <p:sldId id="270" r:id="rId21"/>
    <p:sldId id="274" r:id="rId22"/>
    <p:sldId id="277" r:id="rId23"/>
    <p:sldId id="278" r:id="rId24"/>
    <p:sldId id="314" r:id="rId25"/>
    <p:sldId id="275" r:id="rId26"/>
    <p:sldId id="280" r:id="rId27"/>
    <p:sldId id="281" r:id="rId28"/>
    <p:sldId id="282" r:id="rId29"/>
    <p:sldId id="279" r:id="rId30"/>
    <p:sldId id="287" r:id="rId31"/>
    <p:sldId id="327" r:id="rId32"/>
    <p:sldId id="288" r:id="rId33"/>
    <p:sldId id="289" r:id="rId34"/>
    <p:sldId id="290" r:id="rId35"/>
    <p:sldId id="298" r:id="rId36"/>
    <p:sldId id="299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6957"/>
  </p:normalViewPr>
  <p:slideViewPr>
    <p:cSldViewPr snapToGrid="0">
      <p:cViewPr varScale="1">
        <p:scale>
          <a:sx n="122" d="100"/>
          <a:sy n="122" d="100"/>
        </p:scale>
        <p:origin x="2680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0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824019" cy="615287"/>
          </a:xfrm>
        </p:spPr>
        <p:txBody>
          <a:bodyPr>
            <a:normAutofit fontScale="90000"/>
          </a:bodyPr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937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547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62140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34146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/>
              <a:t>Principal Software Engineer</a:t>
            </a:r>
            <a:endParaRPr lang="he-IL" sz="3200"/>
          </a:p>
          <a:p>
            <a:r>
              <a:rPr lang="en-US" sz="3200"/>
              <a:t>7 years at AT&amp;T​</a:t>
            </a:r>
            <a:endParaRPr lang="he-IL" sz="3200"/>
          </a:p>
          <a:p>
            <a:r>
              <a:rPr lang="en-US" sz="3200"/>
              <a:t>Experienced: C#, Java, Go, Python, JavaScript, Node.js</a:t>
            </a:r>
            <a:endParaRPr lang="en-US" sz="3200" dirty="0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5" y="415443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09425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75" y="1761196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729886" y="3945994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9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65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950142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@Autowired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</a:t>
            </a:r>
            <a:br>
              <a:rPr lang="en-US" sz="2900" dirty="0"/>
            </a:b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@Autowired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@Autowired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@Autowired(required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135"/>
            <a:ext cx="88949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an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7-hour workshop which includes:</a:t>
            </a:r>
          </a:p>
          <a:p>
            <a:pPr lvl="1"/>
            <a:r>
              <a:rPr lang="en-US" sz="2000" dirty="0"/>
              <a:t>Theory [2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Why use a Web Framework? Why choose Spring Boot?</a:t>
            </a:r>
          </a:p>
          <a:p>
            <a:pPr lvl="2"/>
            <a:r>
              <a:rPr lang="en-US" sz="1800" dirty="0"/>
              <a:t>Inversion of Control (IoC) and Dependency Injection (DI)</a:t>
            </a:r>
          </a:p>
          <a:p>
            <a:pPr lvl="2"/>
            <a:r>
              <a:rPr lang="en-US" sz="1800" dirty="0"/>
              <a:t>IoC and DI in Spring Boot</a:t>
            </a:r>
            <a:endParaRPr lang="en-US" sz="2000" dirty="0"/>
          </a:p>
          <a:p>
            <a:pPr lvl="1"/>
            <a:r>
              <a:rPr lang="en-US" sz="2000" dirty="0"/>
              <a:t>Practice [5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Spring DI</a:t>
            </a:r>
          </a:p>
          <a:p>
            <a:pPr lvl="2"/>
            <a:r>
              <a:rPr lang="en-US" sz="1800" dirty="0"/>
              <a:t>REST endpoints</a:t>
            </a:r>
          </a:p>
          <a:p>
            <a:pPr lvl="2"/>
            <a:r>
              <a:rPr lang="en-US" sz="1800" dirty="0"/>
              <a:t>Testing</a:t>
            </a:r>
          </a:p>
          <a:p>
            <a:pPr lvl="2"/>
            <a:r>
              <a:rPr lang="en-US" sz="1800" dirty="0"/>
              <a:t>Exception Handling</a:t>
            </a:r>
          </a:p>
          <a:p>
            <a:pPr lvl="2"/>
            <a:r>
              <a:rPr lang="en-US" sz="1800" dirty="0"/>
              <a:t>Configuration</a:t>
            </a:r>
          </a:p>
          <a:p>
            <a:pPr lvl="2"/>
            <a:r>
              <a:rPr lang="en-US" sz="1800" dirty="0"/>
              <a:t>Validation</a:t>
            </a:r>
          </a:p>
          <a:p>
            <a:pPr lvl="2"/>
            <a:r>
              <a:rPr lang="en-US" sz="1800" dirty="0"/>
              <a:t>Actuator</a:t>
            </a:r>
          </a:p>
          <a:p>
            <a:pPr lvl="2"/>
            <a:endParaRPr lang="en-US" sz="18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3" y="1120752"/>
            <a:ext cx="8596668" cy="2578890"/>
          </a:xfrm>
        </p:spPr>
        <p:txBody>
          <a:bodyPr>
            <a:normAutofit/>
          </a:bodyPr>
          <a:lstStyle/>
          <a:p>
            <a:r>
              <a:rPr lang="en-IL" sz="2400" dirty="0"/>
              <a:t>Spring </a:t>
            </a:r>
            <a:r>
              <a:rPr lang="en-US" sz="2400" dirty="0"/>
              <a:t>can automatically scan and register in the application context all your beans, such as configurations, controllers, services, and other components you define.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Spring can also automatically create and register beans from the jars that are added to your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 – HOW ?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your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dirty="0"/>
              <a:t>Spring Boot provides around 50+ starters, for various tasks and technologies. The official starters follow a naming convention </a:t>
            </a:r>
            <a:r>
              <a:rPr lang="en-US" b="1" dirty="0"/>
              <a:t>spring-boot-starter-</a:t>
            </a:r>
            <a:r>
              <a:rPr lang="en-US" dirty="0"/>
              <a:t>*, where * denotes application type. 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rgbClr val="92D050"/>
                </a:solidFill>
              </a:rPr>
              <a:t>spring-boot-starter-test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spring-boot-starter-data-</a:t>
            </a:r>
            <a:r>
              <a:rPr lang="en-US" dirty="0" err="1">
                <a:solidFill>
                  <a:srgbClr val="92D050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spring-boot-starter-actuator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spring-boot-starter-security</a:t>
            </a:r>
            <a:r>
              <a:rPr lang="en-US" dirty="0"/>
              <a:t>, and so on.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703638" y="5376505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52725</TotalTime>
  <Words>2678</Words>
  <Application>Microsoft Macintosh PowerPoint</Application>
  <PresentationFormat>Widescreen</PresentationFormat>
  <Paragraphs>335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Raleway</vt:lpstr>
      <vt:lpstr>Trebuchet MS</vt:lpstr>
      <vt:lpstr>Wingdings 3</vt:lpstr>
      <vt:lpstr>Facet</vt:lpstr>
      <vt:lpstr>Practical Spring Boot For TDP</vt:lpstr>
      <vt:lpstr>About Me</vt:lpstr>
      <vt:lpstr>Agenda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Bean Scanning and Registration</vt:lpstr>
      <vt:lpstr>Bean Scanning and Registration – HOW ?</vt:lpstr>
      <vt:lpstr>Spring Boot Starters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85</cp:revision>
  <dcterms:created xsi:type="dcterms:W3CDTF">2022-11-18T15:10:01Z</dcterms:created>
  <dcterms:modified xsi:type="dcterms:W3CDTF">2024-07-22T08:01:34Z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