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12/08/2024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 | 7 years at AT&amp;T​</a:t>
            </a:r>
            <a:endParaRPr lang="he-IL" sz="3200" dirty="0"/>
          </a:p>
          <a:p>
            <a:r>
              <a:rPr lang="en-US" sz="3200" dirty="0"/>
              <a:t>Experienced: C#, Node.js, Java, Go, Python, JavaScript</a:t>
            </a:r>
          </a:p>
          <a:p>
            <a:r>
              <a:rPr lang="en-US" sz="3200" dirty="0"/>
              <a:t>Interests</a:t>
            </a:r>
          </a:p>
          <a:p>
            <a:pPr lvl="1"/>
            <a:r>
              <a:rPr lang="en-US" sz="3000" dirty="0"/>
              <a:t>Music &amp; Movies</a:t>
            </a:r>
          </a:p>
          <a:p>
            <a:pPr lvl="1"/>
            <a:r>
              <a:rPr lang="en-US" sz="30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10709110" cy="782856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7" y="1330762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54442</TotalTime>
  <Words>970</Words>
  <Application>Microsoft Macintosh PowerPoint</Application>
  <PresentationFormat>Widescreen</PresentationFormat>
  <Paragraphs>107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103</cp:revision>
  <dcterms:created xsi:type="dcterms:W3CDTF">2022-11-18T15:10:01Z</dcterms:created>
  <dcterms:modified xsi:type="dcterms:W3CDTF">2024-08-12T17:43:53Z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