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4"/>
  </p:sldMasterIdLst>
  <p:notesMasterIdLst>
    <p:notesMasterId r:id="rId18"/>
  </p:notesMasterIdLst>
  <p:sldIdLst>
    <p:sldId id="256" r:id="rId5"/>
    <p:sldId id="330" r:id="rId6"/>
    <p:sldId id="336" r:id="rId7"/>
    <p:sldId id="337" r:id="rId8"/>
    <p:sldId id="261" r:id="rId9"/>
    <p:sldId id="335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21/07/2025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39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6" y="1680201"/>
            <a:ext cx="3179146" cy="236755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Practical Spring Boot For TDP</a:t>
            </a:r>
            <a:endParaRPr lang="en-IL" sz="4600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047760"/>
            <a:ext cx="3179628" cy="1096899"/>
          </a:xfrm>
        </p:spPr>
        <p:txBody>
          <a:bodyPr>
            <a:normAutofit/>
          </a:bodyPr>
          <a:lstStyle/>
          <a:p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Idan Shalom, 2025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2CE066-DF97-4C55-9917-67390D2F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8" r="-4" b="615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9" y="199696"/>
            <a:ext cx="8596668" cy="1320800"/>
          </a:xfrm>
        </p:spPr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could be the problems with this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30" y="1572010"/>
            <a:ext cx="9296983" cy="388077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Tight coupling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and its components: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must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know how to create every component and which parameters to use exactly in the constructor.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If I’d like to create a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with a different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I have to create another class for the Computer.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How can I test my class? how can I inject mocks?</a:t>
            </a:r>
          </a:p>
          <a:p>
            <a:pPr>
              <a:lnSpc>
                <a:spcPct val="160000"/>
              </a:lnSpc>
            </a:pP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Poor polymorphism </a:t>
            </a:r>
            <a:endParaRPr lang="en-IL" sz="2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Leads to implementation-based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IoC with the </a:t>
            </a:r>
            <a:r>
              <a:rPr lang="en-IL" b="1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Factory</a:t>
            </a:r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057" y="5470635"/>
            <a:ext cx="8227205" cy="138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have inverted the control of creating dependent classs objects to the Factory.</a:t>
            </a:r>
            <a:b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However, the 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 uses the concrete 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GraphicCardFactory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class, so we have not achieved fully loosely coupled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20B73-4DCC-C824-064A-B65C8B33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4" y="1380251"/>
            <a:ext cx="7772400" cy="38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4" y="1424865"/>
            <a:ext cx="9370555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 design pattern used to manage dependencies between objects.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It allows an object to receive other objects that it depends on, rather than creating them itself.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This promotes a more modular, testable, and maintainable codebase. </a:t>
            </a:r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" y="1341446"/>
            <a:ext cx="10726528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Instead of having 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 object </a:t>
            </a: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control its dependencies (instantiate them), </a:t>
            </a:r>
            <a:b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let’s supply (inject) them for it! 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343697" y="2827282"/>
            <a:ext cx="2772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By using DI, we can rewrite the example without specifying the implementations of the components we want.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9A4BF-D4B5-1D9C-BD28-6CE90E27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5" y="2153805"/>
            <a:ext cx="8220812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420414"/>
            <a:ext cx="3737268" cy="1320800"/>
          </a:xfrm>
        </p:spPr>
        <p:txBody>
          <a:bodyPr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ABOUT ME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172617"/>
            <a:ext cx="652029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Tech Lead | 8 years at AT&amp;T​</a:t>
            </a:r>
            <a:endParaRPr lang="he-IL" sz="2400" dirty="0">
              <a:latin typeface="ATT Aleck Sans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Experienced: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Java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Go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Node.js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Python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JavaScript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Interests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Music &amp; Movies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Intermittent Fasting &amp; Keto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4104E2-17E9-8FBB-DE1A-00F65AA0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1887044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HIGHLIGHTS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4" y="1340782"/>
            <a:ext cx="9486169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README BASED WORKSHOP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HANDS ON!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COVERS MOST OF THE BASIC &amp; IMPORTANT TOPICS OF SPRING BOOT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BUILT INCREMENTALLY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EVERY TOPIC HAS A BRANCH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USE THE REPO AS A REFERENCE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SUPPORT GROUP</a:t>
            </a:r>
          </a:p>
          <a:p>
            <a:endParaRPr lang="en-IL" sz="3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3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9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1" y="1435375"/>
            <a:ext cx="8596668" cy="3880773"/>
          </a:xfrm>
        </p:spPr>
        <p:txBody>
          <a:bodyPr>
            <a:noAutofit/>
          </a:bodyPr>
          <a:lstStyle/>
          <a:p>
            <a:pPr marL="400050"/>
            <a:r>
              <a:rPr lang="en-US" sz="28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</a:t>
            </a: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 is an umbrella of projects that aim to solve and simplify common problems in the day-to-day development of enterprise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</a:t>
            </a: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is a project built on top of the </a:t>
            </a:r>
            <a:r>
              <a:rPr lang="en-US" sz="28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</a:t>
            </a: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 Framework. It provides an easier and faster way to set up, configure, and run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based on the best practices and covers most use cases.</a:t>
            </a:r>
            <a:endParaRPr lang="ru-RU" sz="2800" dirty="0"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23" y="1477417"/>
            <a:ext cx="8596668" cy="388077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</a:t>
            </a: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is used for creating a stand-alone 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8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</a:t>
            </a: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-based application that you can run easily because it requires minimal Spring configuration.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No need for web servlets; it has Tomcat embedded.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Configurations are pre-packaged;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Just run it, and you have a server up </a:t>
            </a:r>
            <a:r>
              <a:rPr lang="en-US" sz="2400">
                <a:latin typeface="ATT Aleck Sans" panose="020B0503020203020204" pitchFamily="34" charset="0"/>
                <a:cs typeface="ATT Aleck Sans" panose="020B0503020203020204" pitchFamily="34" charset="0"/>
              </a:rPr>
              <a:t>and running.</a:t>
            </a:r>
            <a:endParaRPr lang="en-US" sz="24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10" y="1445886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Purposes of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0" y="13723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Focus a module on the task it is designed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Free modules from assumptions about how other systems do what they do, rely on contracts.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Decouple the execution of a task from its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Achieve greater modularity in a program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Make testing easier by isolating components or mocking their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Let’s create a class using the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702" y="1954925"/>
            <a:ext cx="9732581" cy="4086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In traditional OOP programming, when an object (e.g., a Computer) is created, it also instantiates its dependent classes (e.g., Processor, RAM instances):</a:t>
            </a:r>
          </a:p>
          <a:p>
            <a:pPr marL="0" indent="0"/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26D4-78CB-FC76-B716-3912090A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2" y="2901832"/>
            <a:ext cx="8962697" cy="34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54798</TotalTime>
  <Words>565</Words>
  <Application>Microsoft Macintosh PowerPoint</Application>
  <PresentationFormat>Widescreen</PresentationFormat>
  <Paragraphs>60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ATT Aleck Sans</vt:lpstr>
      <vt:lpstr>Calibri</vt:lpstr>
      <vt:lpstr>Consolas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</vt:lpstr>
      <vt:lpstr>Inversion of Control (IoC)</vt:lpstr>
      <vt:lpstr>Purposes of IoC</vt:lpstr>
      <vt:lpstr>Let’s create a class using the traditional OOP programming approach</vt:lpstr>
      <vt:lpstr>What could be the problems with this implementation?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137</cp:revision>
  <dcterms:created xsi:type="dcterms:W3CDTF">2022-11-18T15:10:01Z</dcterms:created>
  <dcterms:modified xsi:type="dcterms:W3CDTF">2025-07-21T09:32:29Z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