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86" r:id="rId11"/>
    <p:sldId id="266" r:id="rId12"/>
    <p:sldId id="287" r:id="rId13"/>
    <p:sldId id="270" r:id="rId14"/>
    <p:sldId id="288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5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E097ED-D00B-483A-85EB-D81E0797F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 schedule management system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D54AE9-42C5-4E44-82FB-1B1D83545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sz="1600" dirty="0"/>
              <a:t>©</a:t>
            </a:r>
            <a:r>
              <a:rPr lang="en-US" dirty="0"/>
              <a:t> Idan sorany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472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5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Creation (Logs)</a:t>
            </a:r>
            <a:endParaRPr lang="he-IL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127D3C5-78DB-4574-87F1-29B1F518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6" y="889687"/>
            <a:ext cx="2914904" cy="470810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526177B-3DEA-4865-B780-12A95CE4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81" y="867805"/>
            <a:ext cx="2775173" cy="347514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50FE674-13D7-434C-834F-689C4613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826" y="889687"/>
            <a:ext cx="5748117" cy="25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5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Insertion</a:t>
            </a:r>
            <a:endParaRPr lang="he-IL" u="sng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BEB12DF1-6B50-441F-8BED-8A572986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20" y="889686"/>
            <a:ext cx="2676959" cy="480374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3F7E0C6-F3DD-4F48-9754-9D809A5B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71" y="889686"/>
            <a:ext cx="3889659" cy="272587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F3BF59A-DFB0-4179-910D-5054DD00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922" y="889686"/>
            <a:ext cx="4343008" cy="41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5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Insertion</a:t>
            </a:r>
            <a:endParaRPr lang="he-IL" u="sng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07B06B0-1060-441C-9ADB-9B7870F6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49" y="1142647"/>
            <a:ext cx="7195294" cy="32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(1)</a:t>
            </a:r>
            <a:endParaRPr lang="he-IL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E8F645E-396F-4262-BC16-A4051AA2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66" y="777573"/>
            <a:ext cx="8277068" cy="59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2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(2)</a:t>
            </a:r>
            <a:endParaRPr lang="he-IL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515A019-498B-4C28-821F-350D98CB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775640"/>
            <a:ext cx="11163300" cy="59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3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5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(3)</a:t>
            </a:r>
            <a:endParaRPr lang="he-IL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937EB5-4CCB-44C7-B5A5-B3172F19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889686"/>
            <a:ext cx="11668870" cy="55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6" y="228054"/>
            <a:ext cx="9534525" cy="650812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u="sng" dirty="0"/>
              <a:t>Triggers and Procedures (3 - continue)</a:t>
            </a:r>
            <a:endParaRPr lang="he-IL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0B779D-9A13-41C6-99D5-068135A1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" y="1079378"/>
            <a:ext cx="12015537" cy="52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(4)</a:t>
            </a:r>
            <a:endParaRPr lang="he-IL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A42B2D8-C133-4BCE-8D5D-55C5D26C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775640"/>
            <a:ext cx="12031579" cy="54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(5)</a:t>
            </a:r>
            <a:endParaRPr lang="he-IL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5D4D45-6290-4569-8FAA-80F6CC6F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74" y="741111"/>
            <a:ext cx="6649378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(6)</a:t>
            </a:r>
            <a:endParaRPr lang="he-IL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6F2869C-BEB4-4106-A78F-CCFF462A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57" y="775640"/>
            <a:ext cx="742101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4"/>
            <a:ext cx="8534400" cy="150706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General description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BFD28D-6AD8-4907-886F-62A47E1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609725"/>
            <a:ext cx="10563225" cy="4503517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there are passengers that they have id number first and last name.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Drivers with id and seniority in years, first and last name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There are stations with name and address.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Single stop drive with source station and destination station, drive duration and cost.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A line containing the line id, frequency.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Lines data containing the data of every line and the single stop drives the line built from and the order of the stations.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Time </a:t>
            </a:r>
            <a:r>
              <a:rPr lang="en-US" dirty="0" err="1">
                <a:solidFill>
                  <a:schemeClr val="bg1"/>
                </a:solidFill>
              </a:rPr>
              <a:t>schedualer</a:t>
            </a:r>
            <a:r>
              <a:rPr lang="en-US" dirty="0">
                <a:solidFill>
                  <a:schemeClr val="bg1"/>
                </a:solidFill>
              </a:rPr>
              <a:t> with drive id, departure time of the drive from the first station, departure date, driver id, train id, line id, and count of available seats remain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Ticket that contain ticket number, purchase time, cost, drive id, source station, departure station, arrival time and the </a:t>
            </a:r>
            <a:r>
              <a:rPr lang="en-US" dirty="0" err="1">
                <a:solidFill>
                  <a:schemeClr val="bg1"/>
                </a:solidFill>
              </a:rPr>
              <a:t>passanger</a:t>
            </a:r>
            <a:r>
              <a:rPr lang="en-US" dirty="0">
                <a:solidFill>
                  <a:schemeClr val="bg1"/>
                </a:solidFill>
              </a:rPr>
              <a:t> id who purchase the ticket.</a:t>
            </a:r>
          </a:p>
        </p:txBody>
      </p:sp>
    </p:spTree>
    <p:extLst>
      <p:ext uri="{BB962C8B-B14F-4D97-AF65-F5344CB8AC3E}">
        <p14:creationId xmlns:p14="http://schemas.microsoft.com/office/powerpoint/2010/main" val="34871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(7)</a:t>
            </a:r>
            <a:endParaRPr lang="he-IL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A3DFAFA-0943-4C17-BA3A-8169F44A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775640"/>
            <a:ext cx="11612596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Triggers and Procedures (8)</a:t>
            </a:r>
            <a:endParaRPr lang="he-IL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F0C3666-9D37-45B7-B5EB-82169870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75640"/>
            <a:ext cx="8953342" cy="59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 err="1"/>
              <a:t>maneger</a:t>
            </a:r>
            <a:r>
              <a:rPr lang="en-US" u="sng" dirty="0"/>
              <a:t> queries</a:t>
            </a:r>
            <a:endParaRPr lang="he-IL" u="sng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61E28A5-0C3A-4DAA-87B6-E0447FF0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775640"/>
            <a:ext cx="2600688" cy="5876234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285750" y="981075"/>
            <a:ext cx="4883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lines out of the </a:t>
            </a:r>
            <a:r>
              <a:rPr lang="en-US" dirty="0" err="1">
                <a:solidFill>
                  <a:schemeClr val="bg1"/>
                </a:solidFill>
              </a:rPr>
              <a:t>single_stop_drive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6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 err="1"/>
              <a:t>maneger</a:t>
            </a:r>
            <a:r>
              <a:rPr lang="en-US" u="sng" dirty="0"/>
              <a:t> queries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285750" y="981075"/>
            <a:ext cx="3722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lines and their frequency 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95F1836-93AC-4D65-8236-099B380AF65B}"/>
              </a:ext>
            </a:extLst>
          </p:cNvPr>
          <p:cNvSpPr txBox="1"/>
          <p:nvPr/>
        </p:nvSpPr>
        <p:spPr>
          <a:xfrm>
            <a:off x="285749" y="2952750"/>
            <a:ext cx="60885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Calling procedure that fill </a:t>
            </a:r>
            <a:r>
              <a:rPr lang="en-US" dirty="0" err="1">
                <a:solidFill>
                  <a:schemeClr val="bg1"/>
                </a:solidFill>
              </a:rPr>
              <a:t>time_schedular</a:t>
            </a:r>
            <a:r>
              <a:rPr lang="en-US" dirty="0">
                <a:solidFill>
                  <a:schemeClr val="bg1"/>
                </a:solidFill>
              </a:rPr>
              <a:t> with drives: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94E35751-2EE2-4664-A661-1E189C06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541" y="556676"/>
            <a:ext cx="2514890" cy="22862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A932BF3-A339-41E4-B592-6B6437F3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725" y="1438575"/>
            <a:ext cx="2224195" cy="139530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B76DA6F-82E5-4051-8C05-323903DBC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9" y="1438574"/>
            <a:ext cx="2321030" cy="139530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D2AE5997-04C7-48B6-9D75-ECB490A23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32" y="3420612"/>
            <a:ext cx="7456270" cy="3312560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780DF0BA-82E4-4771-92A9-7E1923BA3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560" y="3902596"/>
            <a:ext cx="4324490" cy="2830576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7382CDFE-E2D5-4CC6-A0C6-0AE46FBFC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560" y="844747"/>
            <a:ext cx="4312853" cy="30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 err="1"/>
              <a:t>maneger</a:t>
            </a:r>
            <a:r>
              <a:rPr lang="en-US" u="sng" dirty="0"/>
              <a:t> queries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285750" y="981075"/>
            <a:ext cx="57887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Assigning a driver and a train to an existing drive: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95F1836-93AC-4D65-8236-099B380AF65B}"/>
              </a:ext>
            </a:extLst>
          </p:cNvPr>
          <p:cNvSpPr txBox="1"/>
          <p:nvPr/>
        </p:nvSpPr>
        <p:spPr>
          <a:xfrm>
            <a:off x="285749" y="2952750"/>
            <a:ext cx="730841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a result of the trigger the </a:t>
            </a:r>
            <a:r>
              <a:rPr lang="en-US" dirty="0" err="1">
                <a:solidFill>
                  <a:schemeClr val="bg1"/>
                </a:solidFill>
              </a:rPr>
              <a:t>available_seats</a:t>
            </a:r>
            <a:r>
              <a:rPr lang="en-US" dirty="0">
                <a:solidFill>
                  <a:schemeClr val="bg1"/>
                </a:solidFill>
              </a:rPr>
              <a:t> column</a:t>
            </a:r>
          </a:p>
          <a:p>
            <a:r>
              <a:rPr lang="en-US" dirty="0">
                <a:solidFill>
                  <a:schemeClr val="bg1"/>
                </a:solidFill>
              </a:rPr>
              <a:t> updated automatically according to the train number of seats: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66028-9073-4209-9515-CE58A885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160" y="2149357"/>
            <a:ext cx="2514890" cy="22862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3C4713C-148D-4975-BC12-E40474FE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496918"/>
            <a:ext cx="5010852" cy="105419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3A81C8D-D85B-42F9-93AC-D452D1AC0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60" y="2551112"/>
            <a:ext cx="4438250" cy="3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 err="1"/>
              <a:t>maneger</a:t>
            </a:r>
            <a:r>
              <a:rPr lang="en-US" u="sng" dirty="0"/>
              <a:t> queries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285750" y="981075"/>
            <a:ext cx="86180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all drives that no one purchased a ticket to and a train Is assigned to: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BEC53C9-C91A-4E67-851D-45320E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360552"/>
            <a:ext cx="11174904" cy="650812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4B310751-BA39-4866-87BB-95CC78E5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" y="2490759"/>
            <a:ext cx="8005153" cy="8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8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passenger queries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200790" y="775640"/>
            <a:ext cx="3256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Searching available drives: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FE2E430-81C3-490B-92CD-EF950A20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17" y="3753516"/>
            <a:ext cx="5612524" cy="302452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09BA5E0-412F-4D39-9687-B0EB6700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6" y="1144972"/>
            <a:ext cx="10268587" cy="2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passenger queries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385324" y="965674"/>
            <a:ext cx="19656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Purchase ticket: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81378C3-4E60-4265-A64D-946DA998FDD7}"/>
              </a:ext>
            </a:extLst>
          </p:cNvPr>
          <p:cNvSpPr txBox="1"/>
          <p:nvPr/>
        </p:nvSpPr>
        <p:spPr>
          <a:xfrm>
            <a:off x="385323" y="2357408"/>
            <a:ext cx="99293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a result of the trigger cost, arrival time and </a:t>
            </a:r>
            <a:r>
              <a:rPr lang="en-US" dirty="0" err="1">
                <a:solidFill>
                  <a:schemeClr val="bg1"/>
                </a:solidFill>
              </a:rPr>
              <a:t>purchase_time</a:t>
            </a:r>
            <a:r>
              <a:rPr lang="en-US" dirty="0">
                <a:solidFill>
                  <a:schemeClr val="bg1"/>
                </a:solidFill>
              </a:rPr>
              <a:t> calculated automatically: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68D53A85-331D-460D-BCE7-A22BEE0F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3" y="3429000"/>
            <a:ext cx="11492762" cy="65081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09C48407-EBAD-4B9D-AB34-DDA57DCB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3" y="5581649"/>
            <a:ext cx="4043346" cy="796417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FF1534C-2B69-449C-9355-758C85E08B2B}"/>
              </a:ext>
            </a:extLst>
          </p:cNvPr>
          <p:cNvSpPr txBox="1"/>
          <p:nvPr/>
        </p:nvSpPr>
        <p:spPr>
          <a:xfrm>
            <a:off x="385323" y="4259083"/>
            <a:ext cx="116333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one seat reduced from available seats of the drive (no support in separate the seats by </a:t>
            </a:r>
            <a:r>
              <a:rPr lang="en-US" dirty="0" err="1">
                <a:solidFill>
                  <a:schemeClr val="bg1"/>
                </a:solidFill>
              </a:rPr>
              <a:t>subdrives</a:t>
            </a:r>
            <a:r>
              <a:rPr lang="en-US" dirty="0">
                <a:solidFill>
                  <a:schemeClr val="bg1"/>
                </a:solidFill>
              </a:rPr>
              <a:t>):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8BD99992-06C7-4F80-815A-75F1FC6D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23" y="4693075"/>
            <a:ext cx="9361745" cy="36933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6B5C3910-546C-4AD3-ACBE-258AAF2DC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3" y="2770415"/>
            <a:ext cx="11492762" cy="27895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30D532E-7E0C-402D-99ED-341876235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23" y="1439703"/>
            <a:ext cx="11633313" cy="7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passenger queries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385324" y="965674"/>
            <a:ext cx="17636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Cancel ticket: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FF1534C-2B69-449C-9355-758C85E08B2B}"/>
              </a:ext>
            </a:extLst>
          </p:cNvPr>
          <p:cNvSpPr txBox="1"/>
          <p:nvPr/>
        </p:nvSpPr>
        <p:spPr>
          <a:xfrm>
            <a:off x="279343" y="2487433"/>
            <a:ext cx="65950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one seat increased from available seats of the drive: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0A2502-818A-499D-9109-466A1A8C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3" y="1650760"/>
            <a:ext cx="5377302" cy="43717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E13ED15-6CF5-40F9-9DDF-E3A50FA7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2" y="2937245"/>
            <a:ext cx="6428931" cy="25362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1BC970-822E-4028-B3A7-D5069679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29" y="3428999"/>
            <a:ext cx="4185883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7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LOGS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385324" y="965674"/>
            <a:ext cx="19207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table logs: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03A051-0079-4B58-B969-4EE96348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4" y="1434538"/>
            <a:ext cx="3654438" cy="36933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8C7ACD9-9E1F-4186-83D2-7AF27234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4" y="2228766"/>
            <a:ext cx="9493994" cy="17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4"/>
            <a:ext cx="8534400" cy="150706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Requirements of the system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BFD28D-6AD8-4907-886F-62A47E1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745941"/>
            <a:ext cx="8534400" cy="388077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An easy way to fill time schedule of train company to include lines and their departure times.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Support in lines with substations.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A searching method for </a:t>
            </a:r>
            <a:r>
              <a:rPr lang="en-US" dirty="0" err="1">
                <a:solidFill>
                  <a:schemeClr val="bg1"/>
                </a:solidFill>
              </a:rPr>
              <a:t>findind</a:t>
            </a:r>
            <a:r>
              <a:rPr lang="en-US" dirty="0">
                <a:solidFill>
                  <a:schemeClr val="bg1"/>
                </a:solidFill>
              </a:rPr>
              <a:t> best drive from two stations by wanted departure time from departure station (no support in line change).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Ordering a ticket for wanted drive with arrival time and calculated cost of the drive.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Support availability of a train.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Manage every drive with train and driver.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Storing logs for operations in the system (3 tables).</a:t>
            </a:r>
          </a:p>
        </p:txBody>
      </p:sp>
    </p:spTree>
    <p:extLst>
      <p:ext uri="{BB962C8B-B14F-4D97-AF65-F5344CB8AC3E}">
        <p14:creationId xmlns:p14="http://schemas.microsoft.com/office/powerpoint/2010/main" val="1465871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LOGS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385324" y="965674"/>
            <a:ext cx="31197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time_schedular</a:t>
            </a:r>
            <a:r>
              <a:rPr lang="en-US" dirty="0">
                <a:solidFill>
                  <a:schemeClr val="bg1"/>
                </a:solidFill>
              </a:rPr>
              <a:t> table logs: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D1DB0A7-4C5C-4671-B230-21C061EB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4" y="1383515"/>
            <a:ext cx="3748253" cy="31611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9603052-152F-4E47-BC46-CC3B111B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4" y="1942881"/>
            <a:ext cx="11718482" cy="42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4828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LOGS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C8E2FC-56CC-4FB5-ABB1-657DCFAA1B8B}"/>
              </a:ext>
            </a:extLst>
          </p:cNvPr>
          <p:cNvSpPr txBox="1"/>
          <p:nvPr/>
        </p:nvSpPr>
        <p:spPr>
          <a:xfrm>
            <a:off x="385324" y="965674"/>
            <a:ext cx="20281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ticket table logs: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F1043A-01E9-4298-AC1E-C67798DF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3" y="2157374"/>
            <a:ext cx="11372079" cy="65081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C6669C0-CD20-4C0C-8365-489A6B4D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3" y="2940521"/>
            <a:ext cx="9490010" cy="65081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CCD042A-070B-451D-A4FA-1B869CA3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03" y="1525040"/>
            <a:ext cx="281979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4"/>
            <a:ext cx="8534400" cy="150706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Users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BFD28D-6AD8-4907-886F-62A47E1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56188"/>
            <a:ext cx="8534400" cy="3880779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Manager: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Creating the lines and all their substations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Assigning driver and train to every drive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Deciding the cost and duration of every drive between two stations.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Manage the availability of the trains.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Passenger: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Searching for a wanted drive by source and destination stations and departure time.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Buy ticket for wanted drive.  </a:t>
            </a:r>
          </a:p>
        </p:txBody>
      </p:sp>
    </p:spTree>
    <p:extLst>
      <p:ext uri="{BB962C8B-B14F-4D97-AF65-F5344CB8AC3E}">
        <p14:creationId xmlns:p14="http://schemas.microsoft.com/office/powerpoint/2010/main" val="155984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0638"/>
            <a:ext cx="8534400" cy="856255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System entities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BFD28D-6AD8-4907-886F-62A47E1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5" y="1318054"/>
            <a:ext cx="11137557" cy="537930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train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train_id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availability,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num_of_seats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l" rtl="0"/>
            <a:r>
              <a:rPr lang="en-US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Person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num_id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first_name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last_name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Passanger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  <a:latin typeface="Bahnschrift Light" panose="020B0502040204020203" pitchFamily="34" charset="0"/>
              </a:rPr>
              <a:t>num_id.</a:t>
            </a:r>
          </a:p>
          <a:p>
            <a:pPr algn="l" rtl="0"/>
            <a:r>
              <a:rPr lang="en-US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Driver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  <a:latin typeface="Bahnschrift Light" panose="020B0502040204020203" pitchFamily="34" charset="0"/>
              </a:rPr>
              <a:t>num_id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seniority_years.</a:t>
            </a:r>
          </a:p>
          <a:p>
            <a:pPr algn="l" rtl="0"/>
            <a:r>
              <a:rPr lang="en-US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Station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station_name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address.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single_stop_drive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single_stop_drive_id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source_station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destination_station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drive_duration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cost.</a:t>
            </a:r>
          </a:p>
          <a:p>
            <a:pPr algn="l" rtl="0"/>
            <a:r>
              <a:rPr lang="en-US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Line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line_id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frequency_minutes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lines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_data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00FF00"/>
                </a:highlight>
                <a:latin typeface="Bahnschrift Light" panose="020B0502040204020203" pitchFamily="34" charset="0"/>
              </a:rPr>
              <a:t>line_id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drive_sequence_order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single_stop_id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time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_schedular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drive_id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departure_time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departure_date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driver_id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train_id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line_id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avaliable_seats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l" rtl="0"/>
            <a:r>
              <a:rPr lang="en-US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T</a:t>
            </a:r>
            <a:r>
              <a:rPr lang="en-US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icket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ticket_num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purchase_time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cost,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drive_id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source_station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destination_station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departure_time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arrival_time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passanger_id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ticket_logs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(new/old ticket entity).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time_schedular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_logs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(new/old 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time_schedular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 entity).</a:t>
            </a:r>
          </a:p>
          <a:p>
            <a:pPr algn="l" rtl="0"/>
            <a:r>
              <a:rPr lang="en-US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train_logs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, (new/old train entity).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5EC5452-75C7-4DC0-A320-6A411CC3B5C1}"/>
              </a:ext>
            </a:extLst>
          </p:cNvPr>
          <p:cNvSpPr/>
          <p:nvPr/>
        </p:nvSpPr>
        <p:spPr>
          <a:xfrm>
            <a:off x="9695855" y="1016893"/>
            <a:ext cx="191133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Color Keys: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 – PK,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Bahnschrift Light" panose="020B0502040204020203" pitchFamily="34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 – FK,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Bahnschrift Light" panose="020B0502040204020203" pitchFamily="34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 – Both.</a:t>
            </a:r>
            <a:endParaRPr lang="he-IL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3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0638"/>
            <a:ext cx="1644316" cy="856255"/>
          </a:xfrm>
        </p:spPr>
        <p:txBody>
          <a:bodyPr>
            <a:normAutofit/>
          </a:bodyPr>
          <a:lstStyle/>
          <a:p>
            <a:pPr rtl="0"/>
            <a:r>
              <a:rPr lang="en-US" dirty="0" err="1"/>
              <a:t>erd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FE0D69-76EC-4740-8AF8-A6DDED1A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76" y="0"/>
            <a:ext cx="5141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2" y="78455"/>
            <a:ext cx="3826043" cy="856255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Physical </a:t>
            </a:r>
            <a:r>
              <a:rPr lang="en-US" dirty="0" err="1"/>
              <a:t>erd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994EF27-FD4D-411C-8719-A2B8AAA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41" y="772136"/>
            <a:ext cx="10202707" cy="60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5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creation</a:t>
            </a:r>
            <a:endParaRPr lang="he-IL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C7C81C-73AA-4FCA-B553-B8B65976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3" y="889686"/>
            <a:ext cx="5106617" cy="587222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3F0A572-6629-412A-81B1-A3E2C65B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88" y="889685"/>
            <a:ext cx="6123254" cy="58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BC99A-D77B-495C-9999-DE8398F2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8875"/>
            <a:ext cx="8534400" cy="650812"/>
          </a:xfrm>
        </p:spPr>
        <p:txBody>
          <a:bodyPr>
            <a:normAutofit/>
          </a:bodyPr>
          <a:lstStyle/>
          <a:p>
            <a:pPr algn="ctr" rtl="0"/>
            <a:r>
              <a:rPr lang="en-US" u="sng" dirty="0"/>
              <a:t>creation</a:t>
            </a:r>
            <a:endParaRPr lang="he-IL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754117F-0FA4-416E-A765-BFB8DE58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" y="889687"/>
            <a:ext cx="5449197" cy="526844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661D3D6-751E-4745-BA3B-C3E768E09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22" y="889687"/>
            <a:ext cx="6389614" cy="422523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763CFF1-9ED3-42F9-BE67-A432136A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48" y="5765737"/>
            <a:ext cx="7975314" cy="9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11672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777</Words>
  <Application>Microsoft Office PowerPoint</Application>
  <PresentationFormat>מסך רחב</PresentationFormat>
  <Paragraphs>86</Paragraphs>
  <Slides>31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5" baseType="lpstr">
      <vt:lpstr>Bahnschrift Light</vt:lpstr>
      <vt:lpstr>Century Gothic</vt:lpstr>
      <vt:lpstr>Wingdings 3</vt:lpstr>
      <vt:lpstr>פרוסה</vt:lpstr>
      <vt:lpstr>train schedule management system</vt:lpstr>
      <vt:lpstr>General description</vt:lpstr>
      <vt:lpstr>Requirements of the system</vt:lpstr>
      <vt:lpstr>Users</vt:lpstr>
      <vt:lpstr>System entities</vt:lpstr>
      <vt:lpstr>erd</vt:lpstr>
      <vt:lpstr>Physical erd</vt:lpstr>
      <vt:lpstr>creation</vt:lpstr>
      <vt:lpstr>creation</vt:lpstr>
      <vt:lpstr>Creation (Logs)</vt:lpstr>
      <vt:lpstr>Insertion</vt:lpstr>
      <vt:lpstr>Insertion</vt:lpstr>
      <vt:lpstr>Triggers and Procedures (1)</vt:lpstr>
      <vt:lpstr>Triggers and Procedures (2)</vt:lpstr>
      <vt:lpstr>Triggers and Procedures (3)</vt:lpstr>
      <vt:lpstr>Triggers and Procedures (3 - continue)</vt:lpstr>
      <vt:lpstr>Triggers and Procedures (4)</vt:lpstr>
      <vt:lpstr>Triggers and Procedures (5)</vt:lpstr>
      <vt:lpstr>Triggers and Procedures (6)</vt:lpstr>
      <vt:lpstr>Triggers and Procedures (7)</vt:lpstr>
      <vt:lpstr>Triggers and Procedures (8)</vt:lpstr>
      <vt:lpstr>maneger queries</vt:lpstr>
      <vt:lpstr>maneger queries</vt:lpstr>
      <vt:lpstr>maneger queries</vt:lpstr>
      <vt:lpstr>maneger queries</vt:lpstr>
      <vt:lpstr>passenger queries</vt:lpstr>
      <vt:lpstr>passenger queries</vt:lpstr>
      <vt:lpstr>passenger queries</vt:lpstr>
      <vt:lpstr>LOGS</vt:lpstr>
      <vt:lpstr>LOGS</vt:lpstr>
      <vt:lpstr>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schedule management system</dc:title>
  <dc:creator>idan sorany</dc:creator>
  <cp:lastModifiedBy>idan sorany</cp:lastModifiedBy>
  <cp:revision>51</cp:revision>
  <dcterms:created xsi:type="dcterms:W3CDTF">2021-05-29T10:42:33Z</dcterms:created>
  <dcterms:modified xsi:type="dcterms:W3CDTF">2021-06-16T16:41:29Z</dcterms:modified>
</cp:coreProperties>
</file>