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8FFBFB-A2C6-DE07-F5D1-561F0044FE6E}" v="84" dt="2021-07-18T08:23:57.883"/>
    <p1510:client id="{80BD0980-4B05-5936-D4F0-F02607381CB5}" v="536" dt="2021-07-16T15:59:13.058"/>
    <p1510:client id="{A9B2F47E-E77E-7301-5517-C22043F42746}" v="501" dt="2021-07-17T19:09:31.405"/>
    <p1510:client id="{EB542826-AA9D-46A8-A1A8-C6C2049DF887}" v="852" dt="2021-06-23T11:31:20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8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4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7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06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8" r:id="rId6"/>
    <p:sldLayoutId id="2147483673" r:id="rId7"/>
    <p:sldLayoutId id="2147483674" r:id="rId8"/>
    <p:sldLayoutId id="2147483675" r:id="rId9"/>
    <p:sldLayoutId id="2147483677" r:id="rId10"/>
    <p:sldLayoutId id="214748367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תמונה שמכילה מקושט, צמח, שונה&#10;&#10;התיאור נוצר באופן אוטומטי">
            <a:extLst>
              <a:ext uri="{FF2B5EF4-FFF2-40B4-BE49-F238E27FC236}">
                <a16:creationId xmlns:a16="http://schemas.microsoft.com/office/drawing/2014/main" id="{849FCB3D-A8F1-4B9A-A38C-DE24B3A495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0" y="2638"/>
            <a:ext cx="12191980" cy="685273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3429000"/>
            <a:ext cx="12191999" cy="3429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8539162" y="1399834"/>
            <a:ext cx="7169921" cy="11774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z="2400" noProof="1">
                <a:solidFill>
                  <a:srgbClr val="FFFFFF"/>
                </a:solidFill>
                <a:latin typeface="Cooper Black"/>
                <a:cs typeface="Calibri"/>
              </a:rPr>
              <a:t>Data Science Project</a:t>
            </a:r>
            <a:endParaRPr lang="he-IL" sz="2400" noProof="1">
              <a:latin typeface="Cooper Black"/>
              <a:cs typeface="Calibri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B15C0E68-A371-4152-8CF1-D19A1B93A5FB}"/>
              </a:ext>
            </a:extLst>
          </p:cNvPr>
          <p:cNvSpPr txBox="1"/>
          <p:nvPr/>
        </p:nvSpPr>
        <p:spPr>
          <a:xfrm>
            <a:off x="8537575" y="1984375"/>
            <a:ext cx="44196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sz="4400" dirty="0">
                <a:solidFill>
                  <a:schemeClr val="bg1"/>
                </a:solidFill>
                <a:latin typeface="Cooper Black"/>
              </a:rPr>
              <a:t>19-COVID</a:t>
            </a:r>
            <a:endParaRPr lang="he-IL" dirty="0"/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336ED40F-0043-44BD-9AA0-CA36FEFC06BE}"/>
              </a:ext>
            </a:extLst>
          </p:cNvPr>
          <p:cNvSpPr txBox="1"/>
          <p:nvPr/>
        </p:nvSpPr>
        <p:spPr>
          <a:xfrm>
            <a:off x="8540750" y="3752850"/>
            <a:ext cx="35941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oper Black"/>
                <a:ea typeface="+mn-lt"/>
                <a:cs typeface="+mn-lt"/>
              </a:rPr>
              <a:t>How the vaccine has affected the corona virus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oper Black"/>
            </a:endParaRPr>
          </a:p>
          <a:p>
            <a:pPr algn="l"/>
            <a:endParaRPr lang="en-US" sz="2400" dirty="0">
              <a:solidFill>
                <a:schemeClr val="bg1"/>
              </a:solidFill>
              <a:latin typeface="Cooper Black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oper Black"/>
              </a:rPr>
              <a:t>By Shiran Yosef and Idan Toledano</a:t>
            </a: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87A72725-BE1A-473A-9FD7-5AE22CD62873}"/>
              </a:ext>
            </a:extLst>
          </p:cNvPr>
          <p:cNvSpPr txBox="1"/>
          <p:nvPr/>
        </p:nvSpPr>
        <p:spPr>
          <a:xfrm>
            <a:off x="8617744" y="103346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dirty="0">
                <a:solidFill>
                  <a:schemeClr val="bg1"/>
                </a:solidFill>
                <a:latin typeface="Cooper Black"/>
              </a:rPr>
              <a:t>7/2021</a:t>
            </a:r>
          </a:p>
        </p:txBody>
      </p:sp>
    </p:spTree>
    <p:extLst>
      <p:ext uri="{BB962C8B-B14F-4D97-AF65-F5344CB8AC3E}">
        <p14:creationId xmlns:p14="http://schemas.microsoft.com/office/powerpoint/2010/main" val="24784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0318A3-7A0F-4949-A473-C3529E9E8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03CEB-64E5-465C-A005-82F42BC1C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94356">
            <a:off x="1432297" y="-265398"/>
            <a:ext cx="5427406" cy="7248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672B51-4C3C-4FFC-840C-0083AE6335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01580">
            <a:off x="1372793" y="-288472"/>
            <a:ext cx="5549799" cy="7264585"/>
          </a:xfrm>
          <a:custGeom>
            <a:avLst/>
            <a:gdLst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52937 w 5861642"/>
              <a:gd name="connsiteY2" fmla="*/ 6543280 h 7919265"/>
              <a:gd name="connsiteX3" fmla="*/ 422572 w 5861642"/>
              <a:gd name="connsiteY3" fmla="*/ 0 h 7919265"/>
              <a:gd name="connsiteX4" fmla="*/ 4284829 w 5861642"/>
              <a:gd name="connsiteY4" fmla="*/ 212657 h 7919265"/>
              <a:gd name="connsiteX5" fmla="*/ 5823654 w 5861642"/>
              <a:gd name="connsiteY5" fmla="*/ 306262 h 7919265"/>
              <a:gd name="connsiteX6" fmla="*/ 5861642 w 5861642"/>
              <a:gd name="connsiteY6" fmla="*/ 317988 h 7919265"/>
              <a:gd name="connsiteX7" fmla="*/ 5856157 w 5861642"/>
              <a:gd name="connsiteY7" fmla="*/ 378751 h 7919265"/>
              <a:gd name="connsiteX8" fmla="*/ 5842343 w 5861642"/>
              <a:gd name="connsiteY8" fmla="*/ 627797 h 7919265"/>
              <a:gd name="connsiteX9" fmla="*/ 5837543 w 5861642"/>
              <a:gd name="connsiteY9" fmla="*/ 720595 h 7919265"/>
              <a:gd name="connsiteX10" fmla="*/ 5820125 w 5861642"/>
              <a:gd name="connsiteY10" fmla="*/ 1012687 h 7919265"/>
              <a:gd name="connsiteX11" fmla="*/ 5822318 w 5861642"/>
              <a:gd name="connsiteY11" fmla="*/ 1018677 h 7919265"/>
              <a:gd name="connsiteX12" fmla="*/ 5809530 w 5861642"/>
              <a:gd name="connsiteY12" fmla="*/ 1196200 h 7919265"/>
              <a:gd name="connsiteX13" fmla="*/ 5812189 w 5861642"/>
              <a:gd name="connsiteY13" fmla="*/ 1197315 h 7919265"/>
              <a:gd name="connsiteX14" fmla="*/ 5817462 w 5861642"/>
              <a:gd name="connsiteY14" fmla="*/ 1242155 h 7919265"/>
              <a:gd name="connsiteX15" fmla="*/ 5811320 w 5861642"/>
              <a:gd name="connsiteY15" fmla="*/ 1364256 h 7919265"/>
              <a:gd name="connsiteX16" fmla="*/ 5811185 w 5861642"/>
              <a:gd name="connsiteY16" fmla="*/ 1436500 h 7919265"/>
              <a:gd name="connsiteX17" fmla="*/ 5816694 w 5861642"/>
              <a:gd name="connsiteY17" fmla="*/ 1462669 h 7919265"/>
              <a:gd name="connsiteX18" fmla="*/ 5818070 w 5861642"/>
              <a:gd name="connsiteY18" fmla="*/ 1637067 h 7919265"/>
              <a:gd name="connsiteX19" fmla="*/ 5811245 w 5861642"/>
              <a:gd name="connsiteY19" fmla="*/ 1696270 h 7919265"/>
              <a:gd name="connsiteX20" fmla="*/ 5795186 w 5861642"/>
              <a:gd name="connsiteY20" fmla="*/ 1818360 h 7919265"/>
              <a:gd name="connsiteX21" fmla="*/ 5796218 w 5861642"/>
              <a:gd name="connsiteY21" fmla="*/ 1911947 h 7919265"/>
              <a:gd name="connsiteX22" fmla="*/ 5789969 w 5861642"/>
              <a:gd name="connsiteY22" fmla="*/ 1925528 h 7919265"/>
              <a:gd name="connsiteX23" fmla="*/ 5771499 w 5861642"/>
              <a:gd name="connsiteY23" fmla="*/ 2014848 h 7919265"/>
              <a:gd name="connsiteX24" fmla="*/ 5767709 w 5861642"/>
              <a:gd name="connsiteY24" fmla="*/ 2045563 h 7919265"/>
              <a:gd name="connsiteX25" fmla="*/ 5767187 w 5861642"/>
              <a:gd name="connsiteY25" fmla="*/ 2054308 h 7919265"/>
              <a:gd name="connsiteX26" fmla="*/ 5769380 w 5861642"/>
              <a:gd name="connsiteY26" fmla="*/ 2060299 h 7919265"/>
              <a:gd name="connsiteX27" fmla="*/ 5756593 w 5861642"/>
              <a:gd name="connsiteY27" fmla="*/ 2237821 h 7919265"/>
              <a:gd name="connsiteX28" fmla="*/ 5759252 w 5861642"/>
              <a:gd name="connsiteY28" fmla="*/ 2238936 h 7919265"/>
              <a:gd name="connsiteX29" fmla="*/ 5764525 w 5861642"/>
              <a:gd name="connsiteY29" fmla="*/ 2283776 h 7919265"/>
              <a:gd name="connsiteX30" fmla="*/ 5758382 w 5861642"/>
              <a:gd name="connsiteY30" fmla="*/ 2405877 h 7919265"/>
              <a:gd name="connsiteX31" fmla="*/ 5758248 w 5861642"/>
              <a:gd name="connsiteY31" fmla="*/ 2478121 h 7919265"/>
              <a:gd name="connsiteX32" fmla="*/ 5763756 w 5861642"/>
              <a:gd name="connsiteY32" fmla="*/ 2504290 h 7919265"/>
              <a:gd name="connsiteX33" fmla="*/ 5765133 w 5861642"/>
              <a:gd name="connsiteY33" fmla="*/ 2678688 h 7919265"/>
              <a:gd name="connsiteX34" fmla="*/ 5758308 w 5861642"/>
              <a:gd name="connsiteY34" fmla="*/ 2737891 h 7919265"/>
              <a:gd name="connsiteX35" fmla="*/ 5742249 w 5861642"/>
              <a:gd name="connsiteY35" fmla="*/ 2859981 h 7919265"/>
              <a:gd name="connsiteX36" fmla="*/ 5743281 w 5861642"/>
              <a:gd name="connsiteY36" fmla="*/ 2953568 h 7919265"/>
              <a:gd name="connsiteX37" fmla="*/ 5737032 w 5861642"/>
              <a:gd name="connsiteY37" fmla="*/ 2967149 h 7919265"/>
              <a:gd name="connsiteX38" fmla="*/ 5718561 w 5861642"/>
              <a:gd name="connsiteY38" fmla="*/ 3056469 h 7919265"/>
              <a:gd name="connsiteX39" fmla="*/ 5704157 w 5861642"/>
              <a:gd name="connsiteY39" fmla="*/ 3191664 h 7919265"/>
              <a:gd name="connsiteX40" fmla="*/ 5701519 w 5861642"/>
              <a:gd name="connsiteY40" fmla="*/ 3191820 h 7919265"/>
              <a:gd name="connsiteX41" fmla="*/ 5689148 w 5861642"/>
              <a:gd name="connsiteY41" fmla="*/ 3349428 h 7919265"/>
              <a:gd name="connsiteX42" fmla="*/ 5698460 w 5861642"/>
              <a:gd name="connsiteY42" fmla="*/ 3452640 h 7919265"/>
              <a:gd name="connsiteX43" fmla="*/ 5688292 w 5861642"/>
              <a:gd name="connsiteY43" fmla="*/ 3569167 h 7919265"/>
              <a:gd name="connsiteX44" fmla="*/ 5679997 w 5861642"/>
              <a:gd name="connsiteY44" fmla="*/ 3665756 h 7919265"/>
              <a:gd name="connsiteX45" fmla="*/ 5670612 w 5861642"/>
              <a:gd name="connsiteY45" fmla="*/ 3727201 h 7919265"/>
              <a:gd name="connsiteX46" fmla="*/ 5646783 w 5861642"/>
              <a:gd name="connsiteY46" fmla="*/ 4090075 h 7919265"/>
              <a:gd name="connsiteX47" fmla="*/ 5643566 w 5861642"/>
              <a:gd name="connsiteY47" fmla="*/ 4151837 h 7919265"/>
              <a:gd name="connsiteX48" fmla="*/ 5635382 w 5861642"/>
              <a:gd name="connsiteY48" fmla="*/ 4309007 h 7919265"/>
              <a:gd name="connsiteX49" fmla="*/ 5607588 w 5861642"/>
              <a:gd name="connsiteY49" fmla="*/ 4783566 h 7919265"/>
              <a:gd name="connsiteX50" fmla="*/ 5605250 w 5861642"/>
              <a:gd name="connsiteY50" fmla="*/ 4823208 h 7919265"/>
              <a:gd name="connsiteX51" fmla="*/ 5598814 w 5861642"/>
              <a:gd name="connsiteY51" fmla="*/ 5036288 h 7919265"/>
              <a:gd name="connsiteX52" fmla="*/ 5582445 w 5861642"/>
              <a:gd name="connsiteY52" fmla="*/ 5350628 h 7919265"/>
              <a:gd name="connsiteX53" fmla="*/ 5515806 w 5861642"/>
              <a:gd name="connsiteY53" fmla="*/ 6483795 h 7919265"/>
              <a:gd name="connsiteX54" fmla="*/ 5510305 w 5861642"/>
              <a:gd name="connsiteY54" fmla="*/ 6577332 h 7919265"/>
              <a:gd name="connsiteX55" fmla="*/ 5511780 w 5861642"/>
              <a:gd name="connsiteY55" fmla="*/ 6587223 h 7919265"/>
              <a:gd name="connsiteX56" fmla="*/ 5510197 w 5861642"/>
              <a:gd name="connsiteY56" fmla="*/ 6670719 h 7919265"/>
              <a:gd name="connsiteX57" fmla="*/ 5499832 w 5861642"/>
              <a:gd name="connsiteY57" fmla="*/ 6770108 h 7919265"/>
              <a:gd name="connsiteX58" fmla="*/ 5498316 w 5861642"/>
              <a:gd name="connsiteY58" fmla="*/ 6781200 h 7919265"/>
              <a:gd name="connsiteX59" fmla="*/ 5497062 w 5861642"/>
              <a:gd name="connsiteY59" fmla="*/ 6802542 h 7919265"/>
              <a:gd name="connsiteX60" fmla="*/ 5499947 w 5861642"/>
              <a:gd name="connsiteY60" fmla="*/ 6820932 h 7919265"/>
              <a:gd name="connsiteX61" fmla="*/ 5494409 w 5861642"/>
              <a:gd name="connsiteY61" fmla="*/ 6847760 h 7919265"/>
              <a:gd name="connsiteX62" fmla="*/ 5486503 w 5861642"/>
              <a:gd name="connsiteY62" fmla="*/ 6982763 h 7919265"/>
              <a:gd name="connsiteX63" fmla="*/ 5452061 w 5861642"/>
              <a:gd name="connsiteY63" fmla="*/ 7583356 h 7919265"/>
              <a:gd name="connsiteX64" fmla="*/ 5458843 w 5861642"/>
              <a:gd name="connsiteY64" fmla="*/ 7628844 h 7919265"/>
              <a:gd name="connsiteX65" fmla="*/ 5457259 w 5861642"/>
              <a:gd name="connsiteY65" fmla="*/ 7712341 h 7919265"/>
              <a:gd name="connsiteX66" fmla="*/ 5443236 w 5861642"/>
              <a:gd name="connsiteY66" fmla="*/ 7838503 h 7919265"/>
              <a:gd name="connsiteX67" fmla="*/ 5447010 w 5861642"/>
              <a:gd name="connsiteY67" fmla="*/ 7862553 h 7919265"/>
              <a:gd name="connsiteX68" fmla="*/ 5432854 w 5861642"/>
              <a:gd name="connsiteY68" fmla="*/ 7919237 h 7919265"/>
              <a:gd name="connsiteX69" fmla="*/ 397307 w 5861642"/>
              <a:gd name="connsiteY69" fmla="*/ 7606085 h 7919265"/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422572 w 5861642"/>
              <a:gd name="connsiteY2" fmla="*/ 0 h 7919265"/>
              <a:gd name="connsiteX3" fmla="*/ 4284829 w 5861642"/>
              <a:gd name="connsiteY3" fmla="*/ 212657 h 7919265"/>
              <a:gd name="connsiteX4" fmla="*/ 5823654 w 5861642"/>
              <a:gd name="connsiteY4" fmla="*/ 306262 h 7919265"/>
              <a:gd name="connsiteX5" fmla="*/ 5861642 w 5861642"/>
              <a:gd name="connsiteY5" fmla="*/ 317988 h 7919265"/>
              <a:gd name="connsiteX6" fmla="*/ 5856157 w 5861642"/>
              <a:gd name="connsiteY6" fmla="*/ 378751 h 7919265"/>
              <a:gd name="connsiteX7" fmla="*/ 5842343 w 5861642"/>
              <a:gd name="connsiteY7" fmla="*/ 627797 h 7919265"/>
              <a:gd name="connsiteX8" fmla="*/ 5837543 w 5861642"/>
              <a:gd name="connsiteY8" fmla="*/ 720595 h 7919265"/>
              <a:gd name="connsiteX9" fmla="*/ 5820125 w 5861642"/>
              <a:gd name="connsiteY9" fmla="*/ 1012687 h 7919265"/>
              <a:gd name="connsiteX10" fmla="*/ 5822318 w 5861642"/>
              <a:gd name="connsiteY10" fmla="*/ 1018677 h 7919265"/>
              <a:gd name="connsiteX11" fmla="*/ 5809530 w 5861642"/>
              <a:gd name="connsiteY11" fmla="*/ 1196200 h 7919265"/>
              <a:gd name="connsiteX12" fmla="*/ 5812189 w 5861642"/>
              <a:gd name="connsiteY12" fmla="*/ 1197315 h 7919265"/>
              <a:gd name="connsiteX13" fmla="*/ 5817462 w 5861642"/>
              <a:gd name="connsiteY13" fmla="*/ 1242155 h 7919265"/>
              <a:gd name="connsiteX14" fmla="*/ 5811320 w 5861642"/>
              <a:gd name="connsiteY14" fmla="*/ 1364256 h 7919265"/>
              <a:gd name="connsiteX15" fmla="*/ 5811185 w 5861642"/>
              <a:gd name="connsiteY15" fmla="*/ 1436500 h 7919265"/>
              <a:gd name="connsiteX16" fmla="*/ 5816694 w 5861642"/>
              <a:gd name="connsiteY16" fmla="*/ 1462669 h 7919265"/>
              <a:gd name="connsiteX17" fmla="*/ 5818070 w 5861642"/>
              <a:gd name="connsiteY17" fmla="*/ 1637067 h 7919265"/>
              <a:gd name="connsiteX18" fmla="*/ 5811245 w 5861642"/>
              <a:gd name="connsiteY18" fmla="*/ 1696270 h 7919265"/>
              <a:gd name="connsiteX19" fmla="*/ 5795186 w 5861642"/>
              <a:gd name="connsiteY19" fmla="*/ 1818360 h 7919265"/>
              <a:gd name="connsiteX20" fmla="*/ 5796218 w 5861642"/>
              <a:gd name="connsiteY20" fmla="*/ 1911947 h 7919265"/>
              <a:gd name="connsiteX21" fmla="*/ 5789969 w 5861642"/>
              <a:gd name="connsiteY21" fmla="*/ 1925528 h 7919265"/>
              <a:gd name="connsiteX22" fmla="*/ 5771499 w 5861642"/>
              <a:gd name="connsiteY22" fmla="*/ 2014848 h 7919265"/>
              <a:gd name="connsiteX23" fmla="*/ 5767709 w 5861642"/>
              <a:gd name="connsiteY23" fmla="*/ 2045563 h 7919265"/>
              <a:gd name="connsiteX24" fmla="*/ 5767187 w 5861642"/>
              <a:gd name="connsiteY24" fmla="*/ 2054308 h 7919265"/>
              <a:gd name="connsiteX25" fmla="*/ 5769380 w 5861642"/>
              <a:gd name="connsiteY25" fmla="*/ 2060299 h 7919265"/>
              <a:gd name="connsiteX26" fmla="*/ 5756593 w 5861642"/>
              <a:gd name="connsiteY26" fmla="*/ 2237821 h 7919265"/>
              <a:gd name="connsiteX27" fmla="*/ 5759252 w 5861642"/>
              <a:gd name="connsiteY27" fmla="*/ 2238936 h 7919265"/>
              <a:gd name="connsiteX28" fmla="*/ 5764525 w 5861642"/>
              <a:gd name="connsiteY28" fmla="*/ 2283776 h 7919265"/>
              <a:gd name="connsiteX29" fmla="*/ 5758382 w 5861642"/>
              <a:gd name="connsiteY29" fmla="*/ 2405877 h 7919265"/>
              <a:gd name="connsiteX30" fmla="*/ 5758248 w 5861642"/>
              <a:gd name="connsiteY30" fmla="*/ 2478121 h 7919265"/>
              <a:gd name="connsiteX31" fmla="*/ 5763756 w 5861642"/>
              <a:gd name="connsiteY31" fmla="*/ 2504290 h 7919265"/>
              <a:gd name="connsiteX32" fmla="*/ 5765133 w 5861642"/>
              <a:gd name="connsiteY32" fmla="*/ 2678688 h 7919265"/>
              <a:gd name="connsiteX33" fmla="*/ 5758308 w 5861642"/>
              <a:gd name="connsiteY33" fmla="*/ 2737891 h 7919265"/>
              <a:gd name="connsiteX34" fmla="*/ 5742249 w 5861642"/>
              <a:gd name="connsiteY34" fmla="*/ 2859981 h 7919265"/>
              <a:gd name="connsiteX35" fmla="*/ 5743281 w 5861642"/>
              <a:gd name="connsiteY35" fmla="*/ 2953568 h 7919265"/>
              <a:gd name="connsiteX36" fmla="*/ 5737032 w 5861642"/>
              <a:gd name="connsiteY36" fmla="*/ 2967149 h 7919265"/>
              <a:gd name="connsiteX37" fmla="*/ 5718561 w 5861642"/>
              <a:gd name="connsiteY37" fmla="*/ 3056469 h 7919265"/>
              <a:gd name="connsiteX38" fmla="*/ 5704157 w 5861642"/>
              <a:gd name="connsiteY38" fmla="*/ 3191664 h 7919265"/>
              <a:gd name="connsiteX39" fmla="*/ 5701519 w 5861642"/>
              <a:gd name="connsiteY39" fmla="*/ 3191820 h 7919265"/>
              <a:gd name="connsiteX40" fmla="*/ 5689148 w 5861642"/>
              <a:gd name="connsiteY40" fmla="*/ 3349428 h 7919265"/>
              <a:gd name="connsiteX41" fmla="*/ 5698460 w 5861642"/>
              <a:gd name="connsiteY41" fmla="*/ 3452640 h 7919265"/>
              <a:gd name="connsiteX42" fmla="*/ 5688292 w 5861642"/>
              <a:gd name="connsiteY42" fmla="*/ 3569167 h 7919265"/>
              <a:gd name="connsiteX43" fmla="*/ 5679997 w 5861642"/>
              <a:gd name="connsiteY43" fmla="*/ 3665756 h 7919265"/>
              <a:gd name="connsiteX44" fmla="*/ 5670612 w 5861642"/>
              <a:gd name="connsiteY44" fmla="*/ 3727201 h 7919265"/>
              <a:gd name="connsiteX45" fmla="*/ 5646783 w 5861642"/>
              <a:gd name="connsiteY45" fmla="*/ 4090075 h 7919265"/>
              <a:gd name="connsiteX46" fmla="*/ 5643566 w 5861642"/>
              <a:gd name="connsiteY46" fmla="*/ 4151837 h 7919265"/>
              <a:gd name="connsiteX47" fmla="*/ 5635382 w 5861642"/>
              <a:gd name="connsiteY47" fmla="*/ 4309007 h 7919265"/>
              <a:gd name="connsiteX48" fmla="*/ 5607588 w 5861642"/>
              <a:gd name="connsiteY48" fmla="*/ 4783566 h 7919265"/>
              <a:gd name="connsiteX49" fmla="*/ 5605250 w 5861642"/>
              <a:gd name="connsiteY49" fmla="*/ 4823208 h 7919265"/>
              <a:gd name="connsiteX50" fmla="*/ 5598814 w 5861642"/>
              <a:gd name="connsiteY50" fmla="*/ 5036288 h 7919265"/>
              <a:gd name="connsiteX51" fmla="*/ 5582445 w 5861642"/>
              <a:gd name="connsiteY51" fmla="*/ 5350628 h 7919265"/>
              <a:gd name="connsiteX52" fmla="*/ 5515806 w 5861642"/>
              <a:gd name="connsiteY52" fmla="*/ 6483795 h 7919265"/>
              <a:gd name="connsiteX53" fmla="*/ 5510305 w 5861642"/>
              <a:gd name="connsiteY53" fmla="*/ 6577332 h 7919265"/>
              <a:gd name="connsiteX54" fmla="*/ 5511780 w 5861642"/>
              <a:gd name="connsiteY54" fmla="*/ 6587223 h 7919265"/>
              <a:gd name="connsiteX55" fmla="*/ 5510197 w 5861642"/>
              <a:gd name="connsiteY55" fmla="*/ 6670719 h 7919265"/>
              <a:gd name="connsiteX56" fmla="*/ 5499832 w 5861642"/>
              <a:gd name="connsiteY56" fmla="*/ 6770108 h 7919265"/>
              <a:gd name="connsiteX57" fmla="*/ 5498316 w 5861642"/>
              <a:gd name="connsiteY57" fmla="*/ 6781200 h 7919265"/>
              <a:gd name="connsiteX58" fmla="*/ 5497062 w 5861642"/>
              <a:gd name="connsiteY58" fmla="*/ 6802542 h 7919265"/>
              <a:gd name="connsiteX59" fmla="*/ 5499947 w 5861642"/>
              <a:gd name="connsiteY59" fmla="*/ 6820932 h 7919265"/>
              <a:gd name="connsiteX60" fmla="*/ 5494409 w 5861642"/>
              <a:gd name="connsiteY60" fmla="*/ 6847760 h 7919265"/>
              <a:gd name="connsiteX61" fmla="*/ 5486503 w 5861642"/>
              <a:gd name="connsiteY61" fmla="*/ 6982763 h 7919265"/>
              <a:gd name="connsiteX62" fmla="*/ 5452061 w 5861642"/>
              <a:gd name="connsiteY62" fmla="*/ 7583356 h 7919265"/>
              <a:gd name="connsiteX63" fmla="*/ 5458843 w 5861642"/>
              <a:gd name="connsiteY63" fmla="*/ 7628844 h 7919265"/>
              <a:gd name="connsiteX64" fmla="*/ 5457259 w 5861642"/>
              <a:gd name="connsiteY64" fmla="*/ 7712341 h 7919265"/>
              <a:gd name="connsiteX65" fmla="*/ 5443236 w 5861642"/>
              <a:gd name="connsiteY65" fmla="*/ 7838503 h 7919265"/>
              <a:gd name="connsiteX66" fmla="*/ 5447010 w 5861642"/>
              <a:gd name="connsiteY66" fmla="*/ 7862553 h 7919265"/>
              <a:gd name="connsiteX67" fmla="*/ 5432854 w 5861642"/>
              <a:gd name="connsiteY67" fmla="*/ 7919237 h 7919265"/>
              <a:gd name="connsiteX68" fmla="*/ 397307 w 5861642"/>
              <a:gd name="connsiteY68" fmla="*/ 7606085 h 7919265"/>
              <a:gd name="connsiteX69" fmla="*/ 0 w 5861642"/>
              <a:gd name="connsiteY6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82445 w 5861642"/>
              <a:gd name="connsiteY50" fmla="*/ 5350628 h 7919265"/>
              <a:gd name="connsiteX51" fmla="*/ 5515806 w 5861642"/>
              <a:gd name="connsiteY51" fmla="*/ 6483795 h 7919265"/>
              <a:gd name="connsiteX52" fmla="*/ 5510305 w 5861642"/>
              <a:gd name="connsiteY52" fmla="*/ 6577332 h 7919265"/>
              <a:gd name="connsiteX53" fmla="*/ 5511780 w 5861642"/>
              <a:gd name="connsiteY53" fmla="*/ 6587223 h 7919265"/>
              <a:gd name="connsiteX54" fmla="*/ 5510197 w 5861642"/>
              <a:gd name="connsiteY54" fmla="*/ 6670719 h 7919265"/>
              <a:gd name="connsiteX55" fmla="*/ 5499832 w 5861642"/>
              <a:gd name="connsiteY55" fmla="*/ 6770108 h 7919265"/>
              <a:gd name="connsiteX56" fmla="*/ 5498316 w 5861642"/>
              <a:gd name="connsiteY56" fmla="*/ 6781200 h 7919265"/>
              <a:gd name="connsiteX57" fmla="*/ 5497062 w 5861642"/>
              <a:gd name="connsiteY57" fmla="*/ 6802542 h 7919265"/>
              <a:gd name="connsiteX58" fmla="*/ 5499947 w 5861642"/>
              <a:gd name="connsiteY58" fmla="*/ 6820932 h 7919265"/>
              <a:gd name="connsiteX59" fmla="*/ 5494409 w 5861642"/>
              <a:gd name="connsiteY59" fmla="*/ 6847760 h 7919265"/>
              <a:gd name="connsiteX60" fmla="*/ 5486503 w 5861642"/>
              <a:gd name="connsiteY60" fmla="*/ 6982763 h 7919265"/>
              <a:gd name="connsiteX61" fmla="*/ 5452061 w 5861642"/>
              <a:gd name="connsiteY61" fmla="*/ 7583356 h 7919265"/>
              <a:gd name="connsiteX62" fmla="*/ 5458843 w 5861642"/>
              <a:gd name="connsiteY62" fmla="*/ 7628844 h 7919265"/>
              <a:gd name="connsiteX63" fmla="*/ 5457259 w 5861642"/>
              <a:gd name="connsiteY63" fmla="*/ 7712341 h 7919265"/>
              <a:gd name="connsiteX64" fmla="*/ 5443236 w 5861642"/>
              <a:gd name="connsiteY64" fmla="*/ 7838503 h 7919265"/>
              <a:gd name="connsiteX65" fmla="*/ 5447010 w 5861642"/>
              <a:gd name="connsiteY65" fmla="*/ 7862553 h 7919265"/>
              <a:gd name="connsiteX66" fmla="*/ 5432854 w 5861642"/>
              <a:gd name="connsiteY66" fmla="*/ 7919237 h 7919265"/>
              <a:gd name="connsiteX67" fmla="*/ 397307 w 5861642"/>
              <a:gd name="connsiteY67" fmla="*/ 7606085 h 7919265"/>
              <a:gd name="connsiteX68" fmla="*/ 0 w 5861642"/>
              <a:gd name="connsiteY6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15806 w 5861642"/>
              <a:gd name="connsiteY50" fmla="*/ 6483795 h 7919265"/>
              <a:gd name="connsiteX51" fmla="*/ 5510305 w 5861642"/>
              <a:gd name="connsiteY51" fmla="*/ 6577332 h 7919265"/>
              <a:gd name="connsiteX52" fmla="*/ 5511780 w 5861642"/>
              <a:gd name="connsiteY52" fmla="*/ 6587223 h 7919265"/>
              <a:gd name="connsiteX53" fmla="*/ 5510197 w 5861642"/>
              <a:gd name="connsiteY53" fmla="*/ 6670719 h 7919265"/>
              <a:gd name="connsiteX54" fmla="*/ 5499832 w 5861642"/>
              <a:gd name="connsiteY54" fmla="*/ 6770108 h 7919265"/>
              <a:gd name="connsiteX55" fmla="*/ 5498316 w 5861642"/>
              <a:gd name="connsiteY55" fmla="*/ 6781200 h 7919265"/>
              <a:gd name="connsiteX56" fmla="*/ 5497062 w 5861642"/>
              <a:gd name="connsiteY56" fmla="*/ 6802542 h 7919265"/>
              <a:gd name="connsiteX57" fmla="*/ 5499947 w 5861642"/>
              <a:gd name="connsiteY57" fmla="*/ 6820932 h 7919265"/>
              <a:gd name="connsiteX58" fmla="*/ 5494409 w 5861642"/>
              <a:gd name="connsiteY58" fmla="*/ 6847760 h 7919265"/>
              <a:gd name="connsiteX59" fmla="*/ 5486503 w 5861642"/>
              <a:gd name="connsiteY59" fmla="*/ 6982763 h 7919265"/>
              <a:gd name="connsiteX60" fmla="*/ 5452061 w 5861642"/>
              <a:gd name="connsiteY60" fmla="*/ 7583356 h 7919265"/>
              <a:gd name="connsiteX61" fmla="*/ 5458843 w 5861642"/>
              <a:gd name="connsiteY61" fmla="*/ 7628844 h 7919265"/>
              <a:gd name="connsiteX62" fmla="*/ 5457259 w 5861642"/>
              <a:gd name="connsiteY62" fmla="*/ 7712341 h 7919265"/>
              <a:gd name="connsiteX63" fmla="*/ 5443236 w 5861642"/>
              <a:gd name="connsiteY63" fmla="*/ 7838503 h 7919265"/>
              <a:gd name="connsiteX64" fmla="*/ 5447010 w 5861642"/>
              <a:gd name="connsiteY64" fmla="*/ 7862553 h 7919265"/>
              <a:gd name="connsiteX65" fmla="*/ 5432854 w 5861642"/>
              <a:gd name="connsiteY65" fmla="*/ 7919237 h 7919265"/>
              <a:gd name="connsiteX66" fmla="*/ 397307 w 5861642"/>
              <a:gd name="connsiteY66" fmla="*/ 7606085 h 7919265"/>
              <a:gd name="connsiteX67" fmla="*/ 0 w 5861642"/>
              <a:gd name="connsiteY6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598814 w 5861642"/>
              <a:gd name="connsiteY48" fmla="*/ 5036288 h 7919265"/>
              <a:gd name="connsiteX49" fmla="*/ 5515806 w 5861642"/>
              <a:gd name="connsiteY49" fmla="*/ 6483795 h 7919265"/>
              <a:gd name="connsiteX50" fmla="*/ 5510305 w 5861642"/>
              <a:gd name="connsiteY50" fmla="*/ 6577332 h 7919265"/>
              <a:gd name="connsiteX51" fmla="*/ 5511780 w 5861642"/>
              <a:gd name="connsiteY51" fmla="*/ 6587223 h 7919265"/>
              <a:gd name="connsiteX52" fmla="*/ 5510197 w 5861642"/>
              <a:gd name="connsiteY52" fmla="*/ 6670719 h 7919265"/>
              <a:gd name="connsiteX53" fmla="*/ 5499832 w 5861642"/>
              <a:gd name="connsiteY53" fmla="*/ 6770108 h 7919265"/>
              <a:gd name="connsiteX54" fmla="*/ 5498316 w 5861642"/>
              <a:gd name="connsiteY54" fmla="*/ 6781200 h 7919265"/>
              <a:gd name="connsiteX55" fmla="*/ 5497062 w 5861642"/>
              <a:gd name="connsiteY55" fmla="*/ 6802542 h 7919265"/>
              <a:gd name="connsiteX56" fmla="*/ 5499947 w 5861642"/>
              <a:gd name="connsiteY56" fmla="*/ 6820932 h 7919265"/>
              <a:gd name="connsiteX57" fmla="*/ 5494409 w 5861642"/>
              <a:gd name="connsiteY57" fmla="*/ 6847760 h 7919265"/>
              <a:gd name="connsiteX58" fmla="*/ 5486503 w 5861642"/>
              <a:gd name="connsiteY58" fmla="*/ 6982763 h 7919265"/>
              <a:gd name="connsiteX59" fmla="*/ 5452061 w 5861642"/>
              <a:gd name="connsiteY59" fmla="*/ 7583356 h 7919265"/>
              <a:gd name="connsiteX60" fmla="*/ 5458843 w 5861642"/>
              <a:gd name="connsiteY60" fmla="*/ 7628844 h 7919265"/>
              <a:gd name="connsiteX61" fmla="*/ 5457259 w 5861642"/>
              <a:gd name="connsiteY61" fmla="*/ 7712341 h 7919265"/>
              <a:gd name="connsiteX62" fmla="*/ 5443236 w 5861642"/>
              <a:gd name="connsiteY62" fmla="*/ 7838503 h 7919265"/>
              <a:gd name="connsiteX63" fmla="*/ 5447010 w 5861642"/>
              <a:gd name="connsiteY63" fmla="*/ 7862553 h 7919265"/>
              <a:gd name="connsiteX64" fmla="*/ 5432854 w 5861642"/>
              <a:gd name="connsiteY64" fmla="*/ 7919237 h 7919265"/>
              <a:gd name="connsiteX65" fmla="*/ 397307 w 5861642"/>
              <a:gd name="connsiteY65" fmla="*/ 7606085 h 7919265"/>
              <a:gd name="connsiteX66" fmla="*/ 0 w 5861642"/>
              <a:gd name="connsiteY6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07588 w 5861642"/>
              <a:gd name="connsiteY46" fmla="*/ 4783566 h 7919265"/>
              <a:gd name="connsiteX47" fmla="*/ 5598814 w 5861642"/>
              <a:gd name="connsiteY47" fmla="*/ 5036288 h 7919265"/>
              <a:gd name="connsiteX48" fmla="*/ 5515806 w 5861642"/>
              <a:gd name="connsiteY48" fmla="*/ 6483795 h 7919265"/>
              <a:gd name="connsiteX49" fmla="*/ 5510305 w 5861642"/>
              <a:gd name="connsiteY49" fmla="*/ 6577332 h 7919265"/>
              <a:gd name="connsiteX50" fmla="*/ 5511780 w 5861642"/>
              <a:gd name="connsiteY50" fmla="*/ 6587223 h 7919265"/>
              <a:gd name="connsiteX51" fmla="*/ 5510197 w 5861642"/>
              <a:gd name="connsiteY51" fmla="*/ 6670719 h 7919265"/>
              <a:gd name="connsiteX52" fmla="*/ 5499832 w 5861642"/>
              <a:gd name="connsiteY52" fmla="*/ 6770108 h 7919265"/>
              <a:gd name="connsiteX53" fmla="*/ 5498316 w 5861642"/>
              <a:gd name="connsiteY53" fmla="*/ 6781200 h 7919265"/>
              <a:gd name="connsiteX54" fmla="*/ 5497062 w 5861642"/>
              <a:gd name="connsiteY54" fmla="*/ 6802542 h 7919265"/>
              <a:gd name="connsiteX55" fmla="*/ 5499947 w 5861642"/>
              <a:gd name="connsiteY55" fmla="*/ 6820932 h 7919265"/>
              <a:gd name="connsiteX56" fmla="*/ 5494409 w 5861642"/>
              <a:gd name="connsiteY56" fmla="*/ 6847760 h 7919265"/>
              <a:gd name="connsiteX57" fmla="*/ 5486503 w 5861642"/>
              <a:gd name="connsiteY57" fmla="*/ 6982763 h 7919265"/>
              <a:gd name="connsiteX58" fmla="*/ 5452061 w 5861642"/>
              <a:gd name="connsiteY58" fmla="*/ 7583356 h 7919265"/>
              <a:gd name="connsiteX59" fmla="*/ 5458843 w 5861642"/>
              <a:gd name="connsiteY59" fmla="*/ 7628844 h 7919265"/>
              <a:gd name="connsiteX60" fmla="*/ 5457259 w 5861642"/>
              <a:gd name="connsiteY60" fmla="*/ 7712341 h 7919265"/>
              <a:gd name="connsiteX61" fmla="*/ 5443236 w 5861642"/>
              <a:gd name="connsiteY61" fmla="*/ 7838503 h 7919265"/>
              <a:gd name="connsiteX62" fmla="*/ 5447010 w 5861642"/>
              <a:gd name="connsiteY62" fmla="*/ 7862553 h 7919265"/>
              <a:gd name="connsiteX63" fmla="*/ 5432854 w 5861642"/>
              <a:gd name="connsiteY63" fmla="*/ 7919237 h 7919265"/>
              <a:gd name="connsiteX64" fmla="*/ 397307 w 5861642"/>
              <a:gd name="connsiteY64" fmla="*/ 7606085 h 7919265"/>
              <a:gd name="connsiteX65" fmla="*/ 0 w 5861642"/>
              <a:gd name="connsiteY6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07588 w 5861642"/>
              <a:gd name="connsiteY45" fmla="*/ 4783566 h 7919265"/>
              <a:gd name="connsiteX46" fmla="*/ 5598814 w 5861642"/>
              <a:gd name="connsiteY46" fmla="*/ 5036288 h 7919265"/>
              <a:gd name="connsiteX47" fmla="*/ 5515806 w 5861642"/>
              <a:gd name="connsiteY47" fmla="*/ 6483795 h 7919265"/>
              <a:gd name="connsiteX48" fmla="*/ 5510305 w 5861642"/>
              <a:gd name="connsiteY48" fmla="*/ 6577332 h 7919265"/>
              <a:gd name="connsiteX49" fmla="*/ 5511780 w 5861642"/>
              <a:gd name="connsiteY49" fmla="*/ 6587223 h 7919265"/>
              <a:gd name="connsiteX50" fmla="*/ 5510197 w 5861642"/>
              <a:gd name="connsiteY50" fmla="*/ 6670719 h 7919265"/>
              <a:gd name="connsiteX51" fmla="*/ 5499832 w 5861642"/>
              <a:gd name="connsiteY51" fmla="*/ 6770108 h 7919265"/>
              <a:gd name="connsiteX52" fmla="*/ 5498316 w 5861642"/>
              <a:gd name="connsiteY52" fmla="*/ 6781200 h 7919265"/>
              <a:gd name="connsiteX53" fmla="*/ 5497062 w 5861642"/>
              <a:gd name="connsiteY53" fmla="*/ 6802542 h 7919265"/>
              <a:gd name="connsiteX54" fmla="*/ 5499947 w 5861642"/>
              <a:gd name="connsiteY54" fmla="*/ 6820932 h 7919265"/>
              <a:gd name="connsiteX55" fmla="*/ 5494409 w 5861642"/>
              <a:gd name="connsiteY55" fmla="*/ 6847760 h 7919265"/>
              <a:gd name="connsiteX56" fmla="*/ 5486503 w 5861642"/>
              <a:gd name="connsiteY56" fmla="*/ 6982763 h 7919265"/>
              <a:gd name="connsiteX57" fmla="*/ 5452061 w 5861642"/>
              <a:gd name="connsiteY57" fmla="*/ 7583356 h 7919265"/>
              <a:gd name="connsiteX58" fmla="*/ 5458843 w 5861642"/>
              <a:gd name="connsiteY58" fmla="*/ 7628844 h 7919265"/>
              <a:gd name="connsiteX59" fmla="*/ 5457259 w 5861642"/>
              <a:gd name="connsiteY59" fmla="*/ 7712341 h 7919265"/>
              <a:gd name="connsiteX60" fmla="*/ 5443236 w 5861642"/>
              <a:gd name="connsiteY60" fmla="*/ 7838503 h 7919265"/>
              <a:gd name="connsiteX61" fmla="*/ 5447010 w 5861642"/>
              <a:gd name="connsiteY61" fmla="*/ 7862553 h 7919265"/>
              <a:gd name="connsiteX62" fmla="*/ 5432854 w 5861642"/>
              <a:gd name="connsiteY62" fmla="*/ 7919237 h 7919265"/>
              <a:gd name="connsiteX63" fmla="*/ 397307 w 5861642"/>
              <a:gd name="connsiteY63" fmla="*/ 7606085 h 7919265"/>
              <a:gd name="connsiteX64" fmla="*/ 0 w 5861642"/>
              <a:gd name="connsiteY6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07588 w 5861642"/>
              <a:gd name="connsiteY44" fmla="*/ 4783566 h 7919265"/>
              <a:gd name="connsiteX45" fmla="*/ 5598814 w 5861642"/>
              <a:gd name="connsiteY45" fmla="*/ 5036288 h 7919265"/>
              <a:gd name="connsiteX46" fmla="*/ 5515806 w 5861642"/>
              <a:gd name="connsiteY46" fmla="*/ 6483795 h 7919265"/>
              <a:gd name="connsiteX47" fmla="*/ 5510305 w 5861642"/>
              <a:gd name="connsiteY47" fmla="*/ 6577332 h 7919265"/>
              <a:gd name="connsiteX48" fmla="*/ 5511780 w 5861642"/>
              <a:gd name="connsiteY48" fmla="*/ 6587223 h 7919265"/>
              <a:gd name="connsiteX49" fmla="*/ 5510197 w 5861642"/>
              <a:gd name="connsiteY49" fmla="*/ 6670719 h 7919265"/>
              <a:gd name="connsiteX50" fmla="*/ 5499832 w 5861642"/>
              <a:gd name="connsiteY50" fmla="*/ 6770108 h 7919265"/>
              <a:gd name="connsiteX51" fmla="*/ 5498316 w 5861642"/>
              <a:gd name="connsiteY51" fmla="*/ 6781200 h 7919265"/>
              <a:gd name="connsiteX52" fmla="*/ 5497062 w 5861642"/>
              <a:gd name="connsiteY52" fmla="*/ 6802542 h 7919265"/>
              <a:gd name="connsiteX53" fmla="*/ 5499947 w 5861642"/>
              <a:gd name="connsiteY53" fmla="*/ 6820932 h 7919265"/>
              <a:gd name="connsiteX54" fmla="*/ 5494409 w 5861642"/>
              <a:gd name="connsiteY54" fmla="*/ 6847760 h 7919265"/>
              <a:gd name="connsiteX55" fmla="*/ 5486503 w 5861642"/>
              <a:gd name="connsiteY55" fmla="*/ 6982763 h 7919265"/>
              <a:gd name="connsiteX56" fmla="*/ 5452061 w 5861642"/>
              <a:gd name="connsiteY56" fmla="*/ 7583356 h 7919265"/>
              <a:gd name="connsiteX57" fmla="*/ 5458843 w 5861642"/>
              <a:gd name="connsiteY57" fmla="*/ 7628844 h 7919265"/>
              <a:gd name="connsiteX58" fmla="*/ 5457259 w 5861642"/>
              <a:gd name="connsiteY58" fmla="*/ 7712341 h 7919265"/>
              <a:gd name="connsiteX59" fmla="*/ 5443236 w 5861642"/>
              <a:gd name="connsiteY59" fmla="*/ 7838503 h 7919265"/>
              <a:gd name="connsiteX60" fmla="*/ 5447010 w 5861642"/>
              <a:gd name="connsiteY60" fmla="*/ 7862553 h 7919265"/>
              <a:gd name="connsiteX61" fmla="*/ 5432854 w 5861642"/>
              <a:gd name="connsiteY61" fmla="*/ 7919237 h 7919265"/>
              <a:gd name="connsiteX62" fmla="*/ 397307 w 5861642"/>
              <a:gd name="connsiteY62" fmla="*/ 7606085 h 7919265"/>
              <a:gd name="connsiteX63" fmla="*/ 0 w 5861642"/>
              <a:gd name="connsiteY6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98814 w 5861642"/>
              <a:gd name="connsiteY44" fmla="*/ 5036288 h 7919265"/>
              <a:gd name="connsiteX45" fmla="*/ 5515806 w 5861642"/>
              <a:gd name="connsiteY45" fmla="*/ 6483795 h 7919265"/>
              <a:gd name="connsiteX46" fmla="*/ 5510305 w 5861642"/>
              <a:gd name="connsiteY46" fmla="*/ 6577332 h 7919265"/>
              <a:gd name="connsiteX47" fmla="*/ 5511780 w 5861642"/>
              <a:gd name="connsiteY47" fmla="*/ 6587223 h 7919265"/>
              <a:gd name="connsiteX48" fmla="*/ 5510197 w 5861642"/>
              <a:gd name="connsiteY48" fmla="*/ 6670719 h 7919265"/>
              <a:gd name="connsiteX49" fmla="*/ 5499832 w 5861642"/>
              <a:gd name="connsiteY49" fmla="*/ 6770108 h 7919265"/>
              <a:gd name="connsiteX50" fmla="*/ 5498316 w 5861642"/>
              <a:gd name="connsiteY50" fmla="*/ 6781200 h 7919265"/>
              <a:gd name="connsiteX51" fmla="*/ 5497062 w 5861642"/>
              <a:gd name="connsiteY51" fmla="*/ 6802542 h 7919265"/>
              <a:gd name="connsiteX52" fmla="*/ 5499947 w 5861642"/>
              <a:gd name="connsiteY52" fmla="*/ 6820932 h 7919265"/>
              <a:gd name="connsiteX53" fmla="*/ 5494409 w 5861642"/>
              <a:gd name="connsiteY53" fmla="*/ 6847760 h 7919265"/>
              <a:gd name="connsiteX54" fmla="*/ 5486503 w 5861642"/>
              <a:gd name="connsiteY54" fmla="*/ 6982763 h 7919265"/>
              <a:gd name="connsiteX55" fmla="*/ 5452061 w 5861642"/>
              <a:gd name="connsiteY55" fmla="*/ 7583356 h 7919265"/>
              <a:gd name="connsiteX56" fmla="*/ 5458843 w 5861642"/>
              <a:gd name="connsiteY56" fmla="*/ 7628844 h 7919265"/>
              <a:gd name="connsiteX57" fmla="*/ 5457259 w 5861642"/>
              <a:gd name="connsiteY57" fmla="*/ 7712341 h 7919265"/>
              <a:gd name="connsiteX58" fmla="*/ 5443236 w 5861642"/>
              <a:gd name="connsiteY58" fmla="*/ 7838503 h 7919265"/>
              <a:gd name="connsiteX59" fmla="*/ 5447010 w 5861642"/>
              <a:gd name="connsiteY59" fmla="*/ 7862553 h 7919265"/>
              <a:gd name="connsiteX60" fmla="*/ 5432854 w 5861642"/>
              <a:gd name="connsiteY60" fmla="*/ 7919237 h 7919265"/>
              <a:gd name="connsiteX61" fmla="*/ 397307 w 5861642"/>
              <a:gd name="connsiteY61" fmla="*/ 7606085 h 7919265"/>
              <a:gd name="connsiteX62" fmla="*/ 0 w 5861642"/>
              <a:gd name="connsiteY6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15806 w 5861642"/>
              <a:gd name="connsiteY44" fmla="*/ 6483795 h 7919265"/>
              <a:gd name="connsiteX45" fmla="*/ 5510305 w 5861642"/>
              <a:gd name="connsiteY45" fmla="*/ 6577332 h 7919265"/>
              <a:gd name="connsiteX46" fmla="*/ 5511780 w 5861642"/>
              <a:gd name="connsiteY46" fmla="*/ 6587223 h 7919265"/>
              <a:gd name="connsiteX47" fmla="*/ 5510197 w 5861642"/>
              <a:gd name="connsiteY47" fmla="*/ 6670719 h 7919265"/>
              <a:gd name="connsiteX48" fmla="*/ 5499832 w 5861642"/>
              <a:gd name="connsiteY48" fmla="*/ 6770108 h 7919265"/>
              <a:gd name="connsiteX49" fmla="*/ 5498316 w 5861642"/>
              <a:gd name="connsiteY49" fmla="*/ 6781200 h 7919265"/>
              <a:gd name="connsiteX50" fmla="*/ 5497062 w 5861642"/>
              <a:gd name="connsiteY50" fmla="*/ 6802542 h 7919265"/>
              <a:gd name="connsiteX51" fmla="*/ 5499947 w 5861642"/>
              <a:gd name="connsiteY51" fmla="*/ 6820932 h 7919265"/>
              <a:gd name="connsiteX52" fmla="*/ 5494409 w 5861642"/>
              <a:gd name="connsiteY52" fmla="*/ 6847760 h 7919265"/>
              <a:gd name="connsiteX53" fmla="*/ 5486503 w 5861642"/>
              <a:gd name="connsiteY53" fmla="*/ 6982763 h 7919265"/>
              <a:gd name="connsiteX54" fmla="*/ 5452061 w 5861642"/>
              <a:gd name="connsiteY54" fmla="*/ 7583356 h 7919265"/>
              <a:gd name="connsiteX55" fmla="*/ 5458843 w 5861642"/>
              <a:gd name="connsiteY55" fmla="*/ 7628844 h 7919265"/>
              <a:gd name="connsiteX56" fmla="*/ 5457259 w 5861642"/>
              <a:gd name="connsiteY56" fmla="*/ 7712341 h 7919265"/>
              <a:gd name="connsiteX57" fmla="*/ 5443236 w 5861642"/>
              <a:gd name="connsiteY57" fmla="*/ 7838503 h 7919265"/>
              <a:gd name="connsiteX58" fmla="*/ 5447010 w 5861642"/>
              <a:gd name="connsiteY58" fmla="*/ 7862553 h 7919265"/>
              <a:gd name="connsiteX59" fmla="*/ 5432854 w 5861642"/>
              <a:gd name="connsiteY59" fmla="*/ 7919237 h 7919265"/>
              <a:gd name="connsiteX60" fmla="*/ 397307 w 5861642"/>
              <a:gd name="connsiteY60" fmla="*/ 7606085 h 7919265"/>
              <a:gd name="connsiteX61" fmla="*/ 0 w 5861642"/>
              <a:gd name="connsiteY6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88292 w 5861642"/>
              <a:gd name="connsiteY40" fmla="*/ 3569167 h 7919265"/>
              <a:gd name="connsiteX41" fmla="*/ 5679997 w 5861642"/>
              <a:gd name="connsiteY41" fmla="*/ 3665756 h 7919265"/>
              <a:gd name="connsiteX42" fmla="*/ 5670612 w 5861642"/>
              <a:gd name="connsiteY42" fmla="*/ 3727201 h 7919265"/>
              <a:gd name="connsiteX43" fmla="*/ 5515806 w 5861642"/>
              <a:gd name="connsiteY43" fmla="*/ 6483795 h 7919265"/>
              <a:gd name="connsiteX44" fmla="*/ 5510305 w 5861642"/>
              <a:gd name="connsiteY44" fmla="*/ 6577332 h 7919265"/>
              <a:gd name="connsiteX45" fmla="*/ 5511780 w 5861642"/>
              <a:gd name="connsiteY45" fmla="*/ 6587223 h 7919265"/>
              <a:gd name="connsiteX46" fmla="*/ 5510197 w 5861642"/>
              <a:gd name="connsiteY46" fmla="*/ 6670719 h 7919265"/>
              <a:gd name="connsiteX47" fmla="*/ 5499832 w 5861642"/>
              <a:gd name="connsiteY47" fmla="*/ 6770108 h 7919265"/>
              <a:gd name="connsiteX48" fmla="*/ 5498316 w 5861642"/>
              <a:gd name="connsiteY48" fmla="*/ 6781200 h 7919265"/>
              <a:gd name="connsiteX49" fmla="*/ 5497062 w 5861642"/>
              <a:gd name="connsiteY49" fmla="*/ 6802542 h 7919265"/>
              <a:gd name="connsiteX50" fmla="*/ 5499947 w 5861642"/>
              <a:gd name="connsiteY50" fmla="*/ 6820932 h 7919265"/>
              <a:gd name="connsiteX51" fmla="*/ 5494409 w 5861642"/>
              <a:gd name="connsiteY51" fmla="*/ 6847760 h 7919265"/>
              <a:gd name="connsiteX52" fmla="*/ 5486503 w 5861642"/>
              <a:gd name="connsiteY52" fmla="*/ 6982763 h 7919265"/>
              <a:gd name="connsiteX53" fmla="*/ 5452061 w 5861642"/>
              <a:gd name="connsiteY53" fmla="*/ 7583356 h 7919265"/>
              <a:gd name="connsiteX54" fmla="*/ 5458843 w 5861642"/>
              <a:gd name="connsiteY54" fmla="*/ 7628844 h 7919265"/>
              <a:gd name="connsiteX55" fmla="*/ 5457259 w 5861642"/>
              <a:gd name="connsiteY55" fmla="*/ 7712341 h 7919265"/>
              <a:gd name="connsiteX56" fmla="*/ 5443236 w 5861642"/>
              <a:gd name="connsiteY56" fmla="*/ 7838503 h 7919265"/>
              <a:gd name="connsiteX57" fmla="*/ 5447010 w 5861642"/>
              <a:gd name="connsiteY57" fmla="*/ 7862553 h 7919265"/>
              <a:gd name="connsiteX58" fmla="*/ 5432854 w 5861642"/>
              <a:gd name="connsiteY58" fmla="*/ 7919237 h 7919265"/>
              <a:gd name="connsiteX59" fmla="*/ 397307 w 5861642"/>
              <a:gd name="connsiteY59" fmla="*/ 7606085 h 7919265"/>
              <a:gd name="connsiteX60" fmla="*/ 0 w 5861642"/>
              <a:gd name="connsiteY6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9997 w 5861642"/>
              <a:gd name="connsiteY40" fmla="*/ 3665756 h 7919265"/>
              <a:gd name="connsiteX41" fmla="*/ 5670612 w 5861642"/>
              <a:gd name="connsiteY41" fmla="*/ 3727201 h 7919265"/>
              <a:gd name="connsiteX42" fmla="*/ 5515806 w 5861642"/>
              <a:gd name="connsiteY42" fmla="*/ 6483795 h 7919265"/>
              <a:gd name="connsiteX43" fmla="*/ 5510305 w 5861642"/>
              <a:gd name="connsiteY43" fmla="*/ 6577332 h 7919265"/>
              <a:gd name="connsiteX44" fmla="*/ 5511780 w 5861642"/>
              <a:gd name="connsiteY44" fmla="*/ 6587223 h 7919265"/>
              <a:gd name="connsiteX45" fmla="*/ 5510197 w 5861642"/>
              <a:gd name="connsiteY45" fmla="*/ 6670719 h 7919265"/>
              <a:gd name="connsiteX46" fmla="*/ 5499832 w 5861642"/>
              <a:gd name="connsiteY46" fmla="*/ 6770108 h 7919265"/>
              <a:gd name="connsiteX47" fmla="*/ 5498316 w 5861642"/>
              <a:gd name="connsiteY47" fmla="*/ 6781200 h 7919265"/>
              <a:gd name="connsiteX48" fmla="*/ 5497062 w 5861642"/>
              <a:gd name="connsiteY48" fmla="*/ 6802542 h 7919265"/>
              <a:gd name="connsiteX49" fmla="*/ 5499947 w 5861642"/>
              <a:gd name="connsiteY49" fmla="*/ 6820932 h 7919265"/>
              <a:gd name="connsiteX50" fmla="*/ 5494409 w 5861642"/>
              <a:gd name="connsiteY50" fmla="*/ 6847760 h 7919265"/>
              <a:gd name="connsiteX51" fmla="*/ 5486503 w 5861642"/>
              <a:gd name="connsiteY51" fmla="*/ 6982763 h 7919265"/>
              <a:gd name="connsiteX52" fmla="*/ 5452061 w 5861642"/>
              <a:gd name="connsiteY52" fmla="*/ 7583356 h 7919265"/>
              <a:gd name="connsiteX53" fmla="*/ 5458843 w 5861642"/>
              <a:gd name="connsiteY53" fmla="*/ 7628844 h 7919265"/>
              <a:gd name="connsiteX54" fmla="*/ 5457259 w 5861642"/>
              <a:gd name="connsiteY54" fmla="*/ 7712341 h 7919265"/>
              <a:gd name="connsiteX55" fmla="*/ 5443236 w 5861642"/>
              <a:gd name="connsiteY55" fmla="*/ 7838503 h 7919265"/>
              <a:gd name="connsiteX56" fmla="*/ 5447010 w 5861642"/>
              <a:gd name="connsiteY56" fmla="*/ 7862553 h 7919265"/>
              <a:gd name="connsiteX57" fmla="*/ 5432854 w 5861642"/>
              <a:gd name="connsiteY57" fmla="*/ 7919237 h 7919265"/>
              <a:gd name="connsiteX58" fmla="*/ 397307 w 5861642"/>
              <a:gd name="connsiteY58" fmla="*/ 7606085 h 7919265"/>
              <a:gd name="connsiteX59" fmla="*/ 0 w 5861642"/>
              <a:gd name="connsiteY5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0612 w 5861642"/>
              <a:gd name="connsiteY40" fmla="*/ 3727201 h 7919265"/>
              <a:gd name="connsiteX41" fmla="*/ 5515806 w 5861642"/>
              <a:gd name="connsiteY41" fmla="*/ 6483795 h 7919265"/>
              <a:gd name="connsiteX42" fmla="*/ 5510305 w 5861642"/>
              <a:gd name="connsiteY42" fmla="*/ 6577332 h 7919265"/>
              <a:gd name="connsiteX43" fmla="*/ 5511780 w 5861642"/>
              <a:gd name="connsiteY43" fmla="*/ 6587223 h 7919265"/>
              <a:gd name="connsiteX44" fmla="*/ 5510197 w 5861642"/>
              <a:gd name="connsiteY44" fmla="*/ 6670719 h 7919265"/>
              <a:gd name="connsiteX45" fmla="*/ 5499832 w 5861642"/>
              <a:gd name="connsiteY45" fmla="*/ 6770108 h 7919265"/>
              <a:gd name="connsiteX46" fmla="*/ 5498316 w 5861642"/>
              <a:gd name="connsiteY46" fmla="*/ 6781200 h 7919265"/>
              <a:gd name="connsiteX47" fmla="*/ 5497062 w 5861642"/>
              <a:gd name="connsiteY47" fmla="*/ 6802542 h 7919265"/>
              <a:gd name="connsiteX48" fmla="*/ 5499947 w 5861642"/>
              <a:gd name="connsiteY48" fmla="*/ 6820932 h 7919265"/>
              <a:gd name="connsiteX49" fmla="*/ 5494409 w 5861642"/>
              <a:gd name="connsiteY49" fmla="*/ 6847760 h 7919265"/>
              <a:gd name="connsiteX50" fmla="*/ 5486503 w 5861642"/>
              <a:gd name="connsiteY50" fmla="*/ 6982763 h 7919265"/>
              <a:gd name="connsiteX51" fmla="*/ 5452061 w 5861642"/>
              <a:gd name="connsiteY51" fmla="*/ 7583356 h 7919265"/>
              <a:gd name="connsiteX52" fmla="*/ 5458843 w 5861642"/>
              <a:gd name="connsiteY52" fmla="*/ 7628844 h 7919265"/>
              <a:gd name="connsiteX53" fmla="*/ 5457259 w 5861642"/>
              <a:gd name="connsiteY53" fmla="*/ 7712341 h 7919265"/>
              <a:gd name="connsiteX54" fmla="*/ 5443236 w 5861642"/>
              <a:gd name="connsiteY54" fmla="*/ 7838503 h 7919265"/>
              <a:gd name="connsiteX55" fmla="*/ 5447010 w 5861642"/>
              <a:gd name="connsiteY55" fmla="*/ 7862553 h 7919265"/>
              <a:gd name="connsiteX56" fmla="*/ 5432854 w 5861642"/>
              <a:gd name="connsiteY56" fmla="*/ 7919237 h 7919265"/>
              <a:gd name="connsiteX57" fmla="*/ 397307 w 5861642"/>
              <a:gd name="connsiteY57" fmla="*/ 7606085 h 7919265"/>
              <a:gd name="connsiteX58" fmla="*/ 0 w 5861642"/>
              <a:gd name="connsiteY5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515806 w 5861642"/>
              <a:gd name="connsiteY40" fmla="*/ 6483795 h 7919265"/>
              <a:gd name="connsiteX41" fmla="*/ 5510305 w 5861642"/>
              <a:gd name="connsiteY41" fmla="*/ 6577332 h 7919265"/>
              <a:gd name="connsiteX42" fmla="*/ 5511780 w 5861642"/>
              <a:gd name="connsiteY42" fmla="*/ 6587223 h 7919265"/>
              <a:gd name="connsiteX43" fmla="*/ 5510197 w 5861642"/>
              <a:gd name="connsiteY43" fmla="*/ 6670719 h 7919265"/>
              <a:gd name="connsiteX44" fmla="*/ 5499832 w 5861642"/>
              <a:gd name="connsiteY44" fmla="*/ 6770108 h 7919265"/>
              <a:gd name="connsiteX45" fmla="*/ 5498316 w 5861642"/>
              <a:gd name="connsiteY45" fmla="*/ 6781200 h 7919265"/>
              <a:gd name="connsiteX46" fmla="*/ 5497062 w 5861642"/>
              <a:gd name="connsiteY46" fmla="*/ 6802542 h 7919265"/>
              <a:gd name="connsiteX47" fmla="*/ 5499947 w 5861642"/>
              <a:gd name="connsiteY47" fmla="*/ 6820932 h 7919265"/>
              <a:gd name="connsiteX48" fmla="*/ 5494409 w 5861642"/>
              <a:gd name="connsiteY48" fmla="*/ 6847760 h 7919265"/>
              <a:gd name="connsiteX49" fmla="*/ 5486503 w 5861642"/>
              <a:gd name="connsiteY49" fmla="*/ 6982763 h 7919265"/>
              <a:gd name="connsiteX50" fmla="*/ 5452061 w 5861642"/>
              <a:gd name="connsiteY50" fmla="*/ 7583356 h 7919265"/>
              <a:gd name="connsiteX51" fmla="*/ 5458843 w 5861642"/>
              <a:gd name="connsiteY51" fmla="*/ 7628844 h 7919265"/>
              <a:gd name="connsiteX52" fmla="*/ 5457259 w 5861642"/>
              <a:gd name="connsiteY52" fmla="*/ 7712341 h 7919265"/>
              <a:gd name="connsiteX53" fmla="*/ 5443236 w 5861642"/>
              <a:gd name="connsiteY53" fmla="*/ 7838503 h 7919265"/>
              <a:gd name="connsiteX54" fmla="*/ 5447010 w 5861642"/>
              <a:gd name="connsiteY54" fmla="*/ 7862553 h 7919265"/>
              <a:gd name="connsiteX55" fmla="*/ 5432854 w 5861642"/>
              <a:gd name="connsiteY55" fmla="*/ 7919237 h 7919265"/>
              <a:gd name="connsiteX56" fmla="*/ 397307 w 5861642"/>
              <a:gd name="connsiteY56" fmla="*/ 7606085 h 7919265"/>
              <a:gd name="connsiteX57" fmla="*/ 0 w 5861642"/>
              <a:gd name="connsiteY5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515806 w 5861642"/>
              <a:gd name="connsiteY39" fmla="*/ 6483795 h 7919265"/>
              <a:gd name="connsiteX40" fmla="*/ 5510305 w 5861642"/>
              <a:gd name="connsiteY40" fmla="*/ 6577332 h 7919265"/>
              <a:gd name="connsiteX41" fmla="*/ 5511780 w 5861642"/>
              <a:gd name="connsiteY41" fmla="*/ 6587223 h 7919265"/>
              <a:gd name="connsiteX42" fmla="*/ 5510197 w 5861642"/>
              <a:gd name="connsiteY42" fmla="*/ 6670719 h 7919265"/>
              <a:gd name="connsiteX43" fmla="*/ 5499832 w 5861642"/>
              <a:gd name="connsiteY43" fmla="*/ 6770108 h 7919265"/>
              <a:gd name="connsiteX44" fmla="*/ 5498316 w 5861642"/>
              <a:gd name="connsiteY44" fmla="*/ 6781200 h 7919265"/>
              <a:gd name="connsiteX45" fmla="*/ 5497062 w 5861642"/>
              <a:gd name="connsiteY45" fmla="*/ 6802542 h 7919265"/>
              <a:gd name="connsiteX46" fmla="*/ 5499947 w 5861642"/>
              <a:gd name="connsiteY46" fmla="*/ 6820932 h 7919265"/>
              <a:gd name="connsiteX47" fmla="*/ 5494409 w 5861642"/>
              <a:gd name="connsiteY47" fmla="*/ 6847760 h 7919265"/>
              <a:gd name="connsiteX48" fmla="*/ 5486503 w 5861642"/>
              <a:gd name="connsiteY48" fmla="*/ 6982763 h 7919265"/>
              <a:gd name="connsiteX49" fmla="*/ 5452061 w 5861642"/>
              <a:gd name="connsiteY49" fmla="*/ 7583356 h 7919265"/>
              <a:gd name="connsiteX50" fmla="*/ 5458843 w 5861642"/>
              <a:gd name="connsiteY50" fmla="*/ 7628844 h 7919265"/>
              <a:gd name="connsiteX51" fmla="*/ 5457259 w 5861642"/>
              <a:gd name="connsiteY51" fmla="*/ 7712341 h 7919265"/>
              <a:gd name="connsiteX52" fmla="*/ 5443236 w 5861642"/>
              <a:gd name="connsiteY52" fmla="*/ 7838503 h 7919265"/>
              <a:gd name="connsiteX53" fmla="*/ 5447010 w 5861642"/>
              <a:gd name="connsiteY53" fmla="*/ 7862553 h 7919265"/>
              <a:gd name="connsiteX54" fmla="*/ 5432854 w 5861642"/>
              <a:gd name="connsiteY54" fmla="*/ 7919237 h 7919265"/>
              <a:gd name="connsiteX55" fmla="*/ 397307 w 5861642"/>
              <a:gd name="connsiteY55" fmla="*/ 7606085 h 7919265"/>
              <a:gd name="connsiteX56" fmla="*/ 0 w 5861642"/>
              <a:gd name="connsiteY5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515806 w 5861642"/>
              <a:gd name="connsiteY38" fmla="*/ 6483795 h 7919265"/>
              <a:gd name="connsiteX39" fmla="*/ 5510305 w 5861642"/>
              <a:gd name="connsiteY39" fmla="*/ 6577332 h 7919265"/>
              <a:gd name="connsiteX40" fmla="*/ 5511780 w 5861642"/>
              <a:gd name="connsiteY40" fmla="*/ 6587223 h 7919265"/>
              <a:gd name="connsiteX41" fmla="*/ 5510197 w 5861642"/>
              <a:gd name="connsiteY41" fmla="*/ 6670719 h 7919265"/>
              <a:gd name="connsiteX42" fmla="*/ 5499832 w 5861642"/>
              <a:gd name="connsiteY42" fmla="*/ 6770108 h 7919265"/>
              <a:gd name="connsiteX43" fmla="*/ 5498316 w 5861642"/>
              <a:gd name="connsiteY43" fmla="*/ 6781200 h 7919265"/>
              <a:gd name="connsiteX44" fmla="*/ 5497062 w 5861642"/>
              <a:gd name="connsiteY44" fmla="*/ 6802542 h 7919265"/>
              <a:gd name="connsiteX45" fmla="*/ 5499947 w 5861642"/>
              <a:gd name="connsiteY45" fmla="*/ 6820932 h 7919265"/>
              <a:gd name="connsiteX46" fmla="*/ 5494409 w 5861642"/>
              <a:gd name="connsiteY46" fmla="*/ 6847760 h 7919265"/>
              <a:gd name="connsiteX47" fmla="*/ 5486503 w 5861642"/>
              <a:gd name="connsiteY47" fmla="*/ 6982763 h 7919265"/>
              <a:gd name="connsiteX48" fmla="*/ 5452061 w 5861642"/>
              <a:gd name="connsiteY48" fmla="*/ 7583356 h 7919265"/>
              <a:gd name="connsiteX49" fmla="*/ 5458843 w 5861642"/>
              <a:gd name="connsiteY49" fmla="*/ 7628844 h 7919265"/>
              <a:gd name="connsiteX50" fmla="*/ 5457259 w 5861642"/>
              <a:gd name="connsiteY50" fmla="*/ 7712341 h 7919265"/>
              <a:gd name="connsiteX51" fmla="*/ 5443236 w 5861642"/>
              <a:gd name="connsiteY51" fmla="*/ 7838503 h 7919265"/>
              <a:gd name="connsiteX52" fmla="*/ 5447010 w 5861642"/>
              <a:gd name="connsiteY52" fmla="*/ 7862553 h 7919265"/>
              <a:gd name="connsiteX53" fmla="*/ 5432854 w 5861642"/>
              <a:gd name="connsiteY53" fmla="*/ 7919237 h 7919265"/>
              <a:gd name="connsiteX54" fmla="*/ 397307 w 5861642"/>
              <a:gd name="connsiteY54" fmla="*/ 7606085 h 7919265"/>
              <a:gd name="connsiteX55" fmla="*/ 0 w 5861642"/>
              <a:gd name="connsiteY5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04157 w 5861642"/>
              <a:gd name="connsiteY36" fmla="*/ 3191664 h 7919265"/>
              <a:gd name="connsiteX37" fmla="*/ 5515806 w 5861642"/>
              <a:gd name="connsiteY37" fmla="*/ 6483795 h 7919265"/>
              <a:gd name="connsiteX38" fmla="*/ 5510305 w 5861642"/>
              <a:gd name="connsiteY38" fmla="*/ 6577332 h 7919265"/>
              <a:gd name="connsiteX39" fmla="*/ 5511780 w 5861642"/>
              <a:gd name="connsiteY39" fmla="*/ 6587223 h 7919265"/>
              <a:gd name="connsiteX40" fmla="*/ 5510197 w 5861642"/>
              <a:gd name="connsiteY40" fmla="*/ 6670719 h 7919265"/>
              <a:gd name="connsiteX41" fmla="*/ 5499832 w 5861642"/>
              <a:gd name="connsiteY41" fmla="*/ 6770108 h 7919265"/>
              <a:gd name="connsiteX42" fmla="*/ 5498316 w 5861642"/>
              <a:gd name="connsiteY42" fmla="*/ 6781200 h 7919265"/>
              <a:gd name="connsiteX43" fmla="*/ 5497062 w 5861642"/>
              <a:gd name="connsiteY43" fmla="*/ 6802542 h 7919265"/>
              <a:gd name="connsiteX44" fmla="*/ 5499947 w 5861642"/>
              <a:gd name="connsiteY44" fmla="*/ 6820932 h 7919265"/>
              <a:gd name="connsiteX45" fmla="*/ 5494409 w 5861642"/>
              <a:gd name="connsiteY45" fmla="*/ 6847760 h 7919265"/>
              <a:gd name="connsiteX46" fmla="*/ 5486503 w 5861642"/>
              <a:gd name="connsiteY46" fmla="*/ 6982763 h 7919265"/>
              <a:gd name="connsiteX47" fmla="*/ 5452061 w 5861642"/>
              <a:gd name="connsiteY47" fmla="*/ 7583356 h 7919265"/>
              <a:gd name="connsiteX48" fmla="*/ 5458843 w 5861642"/>
              <a:gd name="connsiteY48" fmla="*/ 7628844 h 7919265"/>
              <a:gd name="connsiteX49" fmla="*/ 5457259 w 5861642"/>
              <a:gd name="connsiteY49" fmla="*/ 7712341 h 7919265"/>
              <a:gd name="connsiteX50" fmla="*/ 5443236 w 5861642"/>
              <a:gd name="connsiteY50" fmla="*/ 7838503 h 7919265"/>
              <a:gd name="connsiteX51" fmla="*/ 5447010 w 5861642"/>
              <a:gd name="connsiteY51" fmla="*/ 7862553 h 7919265"/>
              <a:gd name="connsiteX52" fmla="*/ 5432854 w 5861642"/>
              <a:gd name="connsiteY52" fmla="*/ 7919237 h 7919265"/>
              <a:gd name="connsiteX53" fmla="*/ 397307 w 5861642"/>
              <a:gd name="connsiteY53" fmla="*/ 7606085 h 7919265"/>
              <a:gd name="connsiteX54" fmla="*/ 0 w 5861642"/>
              <a:gd name="connsiteY5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5806 w 5861642"/>
              <a:gd name="connsiteY36" fmla="*/ 6483795 h 7919265"/>
              <a:gd name="connsiteX37" fmla="*/ 5510305 w 5861642"/>
              <a:gd name="connsiteY37" fmla="*/ 6577332 h 7919265"/>
              <a:gd name="connsiteX38" fmla="*/ 5511780 w 5861642"/>
              <a:gd name="connsiteY38" fmla="*/ 6587223 h 7919265"/>
              <a:gd name="connsiteX39" fmla="*/ 5510197 w 5861642"/>
              <a:gd name="connsiteY39" fmla="*/ 6670719 h 7919265"/>
              <a:gd name="connsiteX40" fmla="*/ 5499832 w 5861642"/>
              <a:gd name="connsiteY40" fmla="*/ 6770108 h 7919265"/>
              <a:gd name="connsiteX41" fmla="*/ 5498316 w 5861642"/>
              <a:gd name="connsiteY41" fmla="*/ 6781200 h 7919265"/>
              <a:gd name="connsiteX42" fmla="*/ 5497062 w 5861642"/>
              <a:gd name="connsiteY42" fmla="*/ 6802542 h 7919265"/>
              <a:gd name="connsiteX43" fmla="*/ 5499947 w 5861642"/>
              <a:gd name="connsiteY43" fmla="*/ 6820932 h 7919265"/>
              <a:gd name="connsiteX44" fmla="*/ 5494409 w 5861642"/>
              <a:gd name="connsiteY44" fmla="*/ 6847760 h 7919265"/>
              <a:gd name="connsiteX45" fmla="*/ 5486503 w 5861642"/>
              <a:gd name="connsiteY45" fmla="*/ 6982763 h 7919265"/>
              <a:gd name="connsiteX46" fmla="*/ 5452061 w 5861642"/>
              <a:gd name="connsiteY46" fmla="*/ 7583356 h 7919265"/>
              <a:gd name="connsiteX47" fmla="*/ 5458843 w 5861642"/>
              <a:gd name="connsiteY47" fmla="*/ 7628844 h 7919265"/>
              <a:gd name="connsiteX48" fmla="*/ 5457259 w 5861642"/>
              <a:gd name="connsiteY48" fmla="*/ 7712341 h 7919265"/>
              <a:gd name="connsiteX49" fmla="*/ 5443236 w 5861642"/>
              <a:gd name="connsiteY49" fmla="*/ 7838503 h 7919265"/>
              <a:gd name="connsiteX50" fmla="*/ 5447010 w 5861642"/>
              <a:gd name="connsiteY50" fmla="*/ 7862553 h 7919265"/>
              <a:gd name="connsiteX51" fmla="*/ 5432854 w 5861642"/>
              <a:gd name="connsiteY51" fmla="*/ 7919237 h 7919265"/>
              <a:gd name="connsiteX52" fmla="*/ 397307 w 5861642"/>
              <a:gd name="connsiteY52" fmla="*/ 7606085 h 7919265"/>
              <a:gd name="connsiteX53" fmla="*/ 0 w 5861642"/>
              <a:gd name="connsiteY5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1780 w 5861642"/>
              <a:gd name="connsiteY37" fmla="*/ 6587223 h 7919265"/>
              <a:gd name="connsiteX38" fmla="*/ 5510197 w 5861642"/>
              <a:gd name="connsiteY38" fmla="*/ 6670719 h 7919265"/>
              <a:gd name="connsiteX39" fmla="*/ 5499832 w 5861642"/>
              <a:gd name="connsiteY39" fmla="*/ 6770108 h 7919265"/>
              <a:gd name="connsiteX40" fmla="*/ 5498316 w 5861642"/>
              <a:gd name="connsiteY40" fmla="*/ 6781200 h 7919265"/>
              <a:gd name="connsiteX41" fmla="*/ 5497062 w 5861642"/>
              <a:gd name="connsiteY41" fmla="*/ 6802542 h 7919265"/>
              <a:gd name="connsiteX42" fmla="*/ 5499947 w 5861642"/>
              <a:gd name="connsiteY42" fmla="*/ 6820932 h 7919265"/>
              <a:gd name="connsiteX43" fmla="*/ 5494409 w 5861642"/>
              <a:gd name="connsiteY43" fmla="*/ 6847760 h 7919265"/>
              <a:gd name="connsiteX44" fmla="*/ 5486503 w 5861642"/>
              <a:gd name="connsiteY44" fmla="*/ 6982763 h 7919265"/>
              <a:gd name="connsiteX45" fmla="*/ 5452061 w 5861642"/>
              <a:gd name="connsiteY45" fmla="*/ 7583356 h 7919265"/>
              <a:gd name="connsiteX46" fmla="*/ 5458843 w 5861642"/>
              <a:gd name="connsiteY46" fmla="*/ 7628844 h 7919265"/>
              <a:gd name="connsiteX47" fmla="*/ 5457259 w 5861642"/>
              <a:gd name="connsiteY47" fmla="*/ 7712341 h 7919265"/>
              <a:gd name="connsiteX48" fmla="*/ 5443236 w 5861642"/>
              <a:gd name="connsiteY48" fmla="*/ 7838503 h 7919265"/>
              <a:gd name="connsiteX49" fmla="*/ 5447010 w 5861642"/>
              <a:gd name="connsiteY49" fmla="*/ 7862553 h 7919265"/>
              <a:gd name="connsiteX50" fmla="*/ 5432854 w 5861642"/>
              <a:gd name="connsiteY50" fmla="*/ 7919237 h 7919265"/>
              <a:gd name="connsiteX51" fmla="*/ 397307 w 5861642"/>
              <a:gd name="connsiteY51" fmla="*/ 7606085 h 7919265"/>
              <a:gd name="connsiteX52" fmla="*/ 0 w 5861642"/>
              <a:gd name="connsiteY5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0197 w 5861642"/>
              <a:gd name="connsiteY37" fmla="*/ 6670719 h 7919265"/>
              <a:gd name="connsiteX38" fmla="*/ 5499832 w 5861642"/>
              <a:gd name="connsiteY38" fmla="*/ 6770108 h 7919265"/>
              <a:gd name="connsiteX39" fmla="*/ 5498316 w 5861642"/>
              <a:gd name="connsiteY39" fmla="*/ 6781200 h 7919265"/>
              <a:gd name="connsiteX40" fmla="*/ 5497062 w 5861642"/>
              <a:gd name="connsiteY40" fmla="*/ 6802542 h 7919265"/>
              <a:gd name="connsiteX41" fmla="*/ 5499947 w 5861642"/>
              <a:gd name="connsiteY41" fmla="*/ 6820932 h 7919265"/>
              <a:gd name="connsiteX42" fmla="*/ 5494409 w 5861642"/>
              <a:gd name="connsiteY42" fmla="*/ 6847760 h 7919265"/>
              <a:gd name="connsiteX43" fmla="*/ 5486503 w 5861642"/>
              <a:gd name="connsiteY43" fmla="*/ 6982763 h 7919265"/>
              <a:gd name="connsiteX44" fmla="*/ 5452061 w 5861642"/>
              <a:gd name="connsiteY44" fmla="*/ 7583356 h 7919265"/>
              <a:gd name="connsiteX45" fmla="*/ 5458843 w 5861642"/>
              <a:gd name="connsiteY45" fmla="*/ 7628844 h 7919265"/>
              <a:gd name="connsiteX46" fmla="*/ 5457259 w 5861642"/>
              <a:gd name="connsiteY46" fmla="*/ 7712341 h 7919265"/>
              <a:gd name="connsiteX47" fmla="*/ 5443236 w 5861642"/>
              <a:gd name="connsiteY47" fmla="*/ 7838503 h 7919265"/>
              <a:gd name="connsiteX48" fmla="*/ 5447010 w 5861642"/>
              <a:gd name="connsiteY48" fmla="*/ 7862553 h 7919265"/>
              <a:gd name="connsiteX49" fmla="*/ 5432854 w 5861642"/>
              <a:gd name="connsiteY49" fmla="*/ 7919237 h 7919265"/>
              <a:gd name="connsiteX50" fmla="*/ 397307 w 5861642"/>
              <a:gd name="connsiteY50" fmla="*/ 7606085 h 7919265"/>
              <a:gd name="connsiteX51" fmla="*/ 0 w 5861642"/>
              <a:gd name="connsiteY5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197 w 5861642"/>
              <a:gd name="connsiteY36" fmla="*/ 6670719 h 7919265"/>
              <a:gd name="connsiteX37" fmla="*/ 5499832 w 5861642"/>
              <a:gd name="connsiteY37" fmla="*/ 6770108 h 7919265"/>
              <a:gd name="connsiteX38" fmla="*/ 5498316 w 5861642"/>
              <a:gd name="connsiteY38" fmla="*/ 6781200 h 7919265"/>
              <a:gd name="connsiteX39" fmla="*/ 5497062 w 5861642"/>
              <a:gd name="connsiteY39" fmla="*/ 6802542 h 7919265"/>
              <a:gd name="connsiteX40" fmla="*/ 5499947 w 5861642"/>
              <a:gd name="connsiteY40" fmla="*/ 6820932 h 7919265"/>
              <a:gd name="connsiteX41" fmla="*/ 5494409 w 5861642"/>
              <a:gd name="connsiteY41" fmla="*/ 6847760 h 7919265"/>
              <a:gd name="connsiteX42" fmla="*/ 5486503 w 5861642"/>
              <a:gd name="connsiteY42" fmla="*/ 6982763 h 7919265"/>
              <a:gd name="connsiteX43" fmla="*/ 5452061 w 5861642"/>
              <a:gd name="connsiteY43" fmla="*/ 7583356 h 7919265"/>
              <a:gd name="connsiteX44" fmla="*/ 5458843 w 5861642"/>
              <a:gd name="connsiteY44" fmla="*/ 7628844 h 7919265"/>
              <a:gd name="connsiteX45" fmla="*/ 5457259 w 5861642"/>
              <a:gd name="connsiteY45" fmla="*/ 7712341 h 7919265"/>
              <a:gd name="connsiteX46" fmla="*/ 5443236 w 5861642"/>
              <a:gd name="connsiteY46" fmla="*/ 7838503 h 7919265"/>
              <a:gd name="connsiteX47" fmla="*/ 5447010 w 5861642"/>
              <a:gd name="connsiteY47" fmla="*/ 7862553 h 7919265"/>
              <a:gd name="connsiteX48" fmla="*/ 5432854 w 5861642"/>
              <a:gd name="connsiteY48" fmla="*/ 7919237 h 7919265"/>
              <a:gd name="connsiteX49" fmla="*/ 397307 w 5861642"/>
              <a:gd name="connsiteY49" fmla="*/ 7606085 h 7919265"/>
              <a:gd name="connsiteX50" fmla="*/ 0 w 5861642"/>
              <a:gd name="connsiteY5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510197 w 5861642"/>
              <a:gd name="connsiteY35" fmla="*/ 6670719 h 7919265"/>
              <a:gd name="connsiteX36" fmla="*/ 5499832 w 5861642"/>
              <a:gd name="connsiteY36" fmla="*/ 6770108 h 7919265"/>
              <a:gd name="connsiteX37" fmla="*/ 5498316 w 5861642"/>
              <a:gd name="connsiteY37" fmla="*/ 6781200 h 7919265"/>
              <a:gd name="connsiteX38" fmla="*/ 5497062 w 5861642"/>
              <a:gd name="connsiteY38" fmla="*/ 6802542 h 7919265"/>
              <a:gd name="connsiteX39" fmla="*/ 5499947 w 5861642"/>
              <a:gd name="connsiteY39" fmla="*/ 6820932 h 7919265"/>
              <a:gd name="connsiteX40" fmla="*/ 5494409 w 5861642"/>
              <a:gd name="connsiteY40" fmla="*/ 6847760 h 7919265"/>
              <a:gd name="connsiteX41" fmla="*/ 5486503 w 5861642"/>
              <a:gd name="connsiteY41" fmla="*/ 6982763 h 7919265"/>
              <a:gd name="connsiteX42" fmla="*/ 5452061 w 5861642"/>
              <a:gd name="connsiteY42" fmla="*/ 7583356 h 7919265"/>
              <a:gd name="connsiteX43" fmla="*/ 5458843 w 5861642"/>
              <a:gd name="connsiteY43" fmla="*/ 7628844 h 7919265"/>
              <a:gd name="connsiteX44" fmla="*/ 5457259 w 5861642"/>
              <a:gd name="connsiteY44" fmla="*/ 7712341 h 7919265"/>
              <a:gd name="connsiteX45" fmla="*/ 5443236 w 5861642"/>
              <a:gd name="connsiteY45" fmla="*/ 7838503 h 7919265"/>
              <a:gd name="connsiteX46" fmla="*/ 5447010 w 5861642"/>
              <a:gd name="connsiteY46" fmla="*/ 7862553 h 7919265"/>
              <a:gd name="connsiteX47" fmla="*/ 5432854 w 5861642"/>
              <a:gd name="connsiteY47" fmla="*/ 7919237 h 7919265"/>
              <a:gd name="connsiteX48" fmla="*/ 397307 w 5861642"/>
              <a:gd name="connsiteY48" fmla="*/ 7606085 h 7919265"/>
              <a:gd name="connsiteX49" fmla="*/ 0 w 5861642"/>
              <a:gd name="connsiteY4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510197 w 5861642"/>
              <a:gd name="connsiteY34" fmla="*/ 6670719 h 7919265"/>
              <a:gd name="connsiteX35" fmla="*/ 5499832 w 5861642"/>
              <a:gd name="connsiteY35" fmla="*/ 6770108 h 7919265"/>
              <a:gd name="connsiteX36" fmla="*/ 5498316 w 5861642"/>
              <a:gd name="connsiteY36" fmla="*/ 6781200 h 7919265"/>
              <a:gd name="connsiteX37" fmla="*/ 5497062 w 5861642"/>
              <a:gd name="connsiteY37" fmla="*/ 6802542 h 7919265"/>
              <a:gd name="connsiteX38" fmla="*/ 5499947 w 5861642"/>
              <a:gd name="connsiteY38" fmla="*/ 6820932 h 7919265"/>
              <a:gd name="connsiteX39" fmla="*/ 5494409 w 5861642"/>
              <a:gd name="connsiteY39" fmla="*/ 6847760 h 7919265"/>
              <a:gd name="connsiteX40" fmla="*/ 5486503 w 5861642"/>
              <a:gd name="connsiteY40" fmla="*/ 6982763 h 7919265"/>
              <a:gd name="connsiteX41" fmla="*/ 5452061 w 5861642"/>
              <a:gd name="connsiteY41" fmla="*/ 7583356 h 7919265"/>
              <a:gd name="connsiteX42" fmla="*/ 5458843 w 5861642"/>
              <a:gd name="connsiteY42" fmla="*/ 7628844 h 7919265"/>
              <a:gd name="connsiteX43" fmla="*/ 5457259 w 5861642"/>
              <a:gd name="connsiteY43" fmla="*/ 7712341 h 7919265"/>
              <a:gd name="connsiteX44" fmla="*/ 5443236 w 5861642"/>
              <a:gd name="connsiteY44" fmla="*/ 7838503 h 7919265"/>
              <a:gd name="connsiteX45" fmla="*/ 5447010 w 5861642"/>
              <a:gd name="connsiteY45" fmla="*/ 7862553 h 7919265"/>
              <a:gd name="connsiteX46" fmla="*/ 5432854 w 5861642"/>
              <a:gd name="connsiteY46" fmla="*/ 7919237 h 7919265"/>
              <a:gd name="connsiteX47" fmla="*/ 397307 w 5861642"/>
              <a:gd name="connsiteY47" fmla="*/ 7606085 h 7919265"/>
              <a:gd name="connsiteX48" fmla="*/ 0 w 5861642"/>
              <a:gd name="connsiteY4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510197 w 5861642"/>
              <a:gd name="connsiteY33" fmla="*/ 6670719 h 7919265"/>
              <a:gd name="connsiteX34" fmla="*/ 5499832 w 5861642"/>
              <a:gd name="connsiteY34" fmla="*/ 6770108 h 7919265"/>
              <a:gd name="connsiteX35" fmla="*/ 5498316 w 5861642"/>
              <a:gd name="connsiteY35" fmla="*/ 6781200 h 7919265"/>
              <a:gd name="connsiteX36" fmla="*/ 5497062 w 5861642"/>
              <a:gd name="connsiteY36" fmla="*/ 6802542 h 7919265"/>
              <a:gd name="connsiteX37" fmla="*/ 5499947 w 5861642"/>
              <a:gd name="connsiteY37" fmla="*/ 6820932 h 7919265"/>
              <a:gd name="connsiteX38" fmla="*/ 5494409 w 5861642"/>
              <a:gd name="connsiteY38" fmla="*/ 6847760 h 7919265"/>
              <a:gd name="connsiteX39" fmla="*/ 5486503 w 5861642"/>
              <a:gd name="connsiteY39" fmla="*/ 6982763 h 7919265"/>
              <a:gd name="connsiteX40" fmla="*/ 5452061 w 5861642"/>
              <a:gd name="connsiteY40" fmla="*/ 7583356 h 7919265"/>
              <a:gd name="connsiteX41" fmla="*/ 5458843 w 5861642"/>
              <a:gd name="connsiteY41" fmla="*/ 7628844 h 7919265"/>
              <a:gd name="connsiteX42" fmla="*/ 5457259 w 5861642"/>
              <a:gd name="connsiteY42" fmla="*/ 7712341 h 7919265"/>
              <a:gd name="connsiteX43" fmla="*/ 5443236 w 5861642"/>
              <a:gd name="connsiteY43" fmla="*/ 7838503 h 7919265"/>
              <a:gd name="connsiteX44" fmla="*/ 5447010 w 5861642"/>
              <a:gd name="connsiteY44" fmla="*/ 7862553 h 7919265"/>
              <a:gd name="connsiteX45" fmla="*/ 5432854 w 5861642"/>
              <a:gd name="connsiteY45" fmla="*/ 7919237 h 7919265"/>
              <a:gd name="connsiteX46" fmla="*/ 397307 w 5861642"/>
              <a:gd name="connsiteY46" fmla="*/ 7606085 h 7919265"/>
              <a:gd name="connsiteX47" fmla="*/ 0 w 5861642"/>
              <a:gd name="connsiteY4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499832 w 5861642"/>
              <a:gd name="connsiteY33" fmla="*/ 6770108 h 7919265"/>
              <a:gd name="connsiteX34" fmla="*/ 5498316 w 5861642"/>
              <a:gd name="connsiteY34" fmla="*/ 6781200 h 7919265"/>
              <a:gd name="connsiteX35" fmla="*/ 5497062 w 5861642"/>
              <a:gd name="connsiteY35" fmla="*/ 6802542 h 7919265"/>
              <a:gd name="connsiteX36" fmla="*/ 5499947 w 5861642"/>
              <a:gd name="connsiteY36" fmla="*/ 6820932 h 7919265"/>
              <a:gd name="connsiteX37" fmla="*/ 5494409 w 5861642"/>
              <a:gd name="connsiteY37" fmla="*/ 6847760 h 7919265"/>
              <a:gd name="connsiteX38" fmla="*/ 5486503 w 5861642"/>
              <a:gd name="connsiteY38" fmla="*/ 6982763 h 7919265"/>
              <a:gd name="connsiteX39" fmla="*/ 5452061 w 5861642"/>
              <a:gd name="connsiteY39" fmla="*/ 7583356 h 7919265"/>
              <a:gd name="connsiteX40" fmla="*/ 5458843 w 5861642"/>
              <a:gd name="connsiteY40" fmla="*/ 7628844 h 7919265"/>
              <a:gd name="connsiteX41" fmla="*/ 5457259 w 5861642"/>
              <a:gd name="connsiteY41" fmla="*/ 7712341 h 7919265"/>
              <a:gd name="connsiteX42" fmla="*/ 5443236 w 5861642"/>
              <a:gd name="connsiteY42" fmla="*/ 7838503 h 7919265"/>
              <a:gd name="connsiteX43" fmla="*/ 5447010 w 5861642"/>
              <a:gd name="connsiteY43" fmla="*/ 7862553 h 7919265"/>
              <a:gd name="connsiteX44" fmla="*/ 5432854 w 5861642"/>
              <a:gd name="connsiteY44" fmla="*/ 7919237 h 7919265"/>
              <a:gd name="connsiteX45" fmla="*/ 397307 w 5861642"/>
              <a:gd name="connsiteY45" fmla="*/ 7606085 h 7919265"/>
              <a:gd name="connsiteX46" fmla="*/ 0 w 5861642"/>
              <a:gd name="connsiteY4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09530 w 5861642"/>
              <a:gd name="connsiteY9" fmla="*/ 1196200 h 7919265"/>
              <a:gd name="connsiteX10" fmla="*/ 5812189 w 5861642"/>
              <a:gd name="connsiteY10" fmla="*/ 1197315 h 7919265"/>
              <a:gd name="connsiteX11" fmla="*/ 5817462 w 5861642"/>
              <a:gd name="connsiteY11" fmla="*/ 1242155 h 7919265"/>
              <a:gd name="connsiteX12" fmla="*/ 5811320 w 5861642"/>
              <a:gd name="connsiteY12" fmla="*/ 1364256 h 7919265"/>
              <a:gd name="connsiteX13" fmla="*/ 5811185 w 5861642"/>
              <a:gd name="connsiteY13" fmla="*/ 1436500 h 7919265"/>
              <a:gd name="connsiteX14" fmla="*/ 5816694 w 5861642"/>
              <a:gd name="connsiteY14" fmla="*/ 1462669 h 7919265"/>
              <a:gd name="connsiteX15" fmla="*/ 5818070 w 5861642"/>
              <a:gd name="connsiteY15" fmla="*/ 1637067 h 7919265"/>
              <a:gd name="connsiteX16" fmla="*/ 5811245 w 5861642"/>
              <a:gd name="connsiteY16" fmla="*/ 1696270 h 7919265"/>
              <a:gd name="connsiteX17" fmla="*/ 5795186 w 5861642"/>
              <a:gd name="connsiteY17" fmla="*/ 1818360 h 7919265"/>
              <a:gd name="connsiteX18" fmla="*/ 5796218 w 5861642"/>
              <a:gd name="connsiteY18" fmla="*/ 1911947 h 7919265"/>
              <a:gd name="connsiteX19" fmla="*/ 5789969 w 5861642"/>
              <a:gd name="connsiteY19" fmla="*/ 1925528 h 7919265"/>
              <a:gd name="connsiteX20" fmla="*/ 5771499 w 5861642"/>
              <a:gd name="connsiteY20" fmla="*/ 2014848 h 7919265"/>
              <a:gd name="connsiteX21" fmla="*/ 5767709 w 5861642"/>
              <a:gd name="connsiteY21" fmla="*/ 2045563 h 7919265"/>
              <a:gd name="connsiteX22" fmla="*/ 5767187 w 5861642"/>
              <a:gd name="connsiteY22" fmla="*/ 2054308 h 7919265"/>
              <a:gd name="connsiteX23" fmla="*/ 5769380 w 5861642"/>
              <a:gd name="connsiteY23" fmla="*/ 2060299 h 7919265"/>
              <a:gd name="connsiteX24" fmla="*/ 5756593 w 5861642"/>
              <a:gd name="connsiteY24" fmla="*/ 2237821 h 7919265"/>
              <a:gd name="connsiteX25" fmla="*/ 5759252 w 5861642"/>
              <a:gd name="connsiteY25" fmla="*/ 2238936 h 7919265"/>
              <a:gd name="connsiteX26" fmla="*/ 5764525 w 5861642"/>
              <a:gd name="connsiteY26" fmla="*/ 2283776 h 7919265"/>
              <a:gd name="connsiteX27" fmla="*/ 5758382 w 5861642"/>
              <a:gd name="connsiteY27" fmla="*/ 2405877 h 7919265"/>
              <a:gd name="connsiteX28" fmla="*/ 5758248 w 5861642"/>
              <a:gd name="connsiteY28" fmla="*/ 2478121 h 7919265"/>
              <a:gd name="connsiteX29" fmla="*/ 5763756 w 5861642"/>
              <a:gd name="connsiteY29" fmla="*/ 2504290 h 7919265"/>
              <a:gd name="connsiteX30" fmla="*/ 5765133 w 5861642"/>
              <a:gd name="connsiteY30" fmla="*/ 2678688 h 7919265"/>
              <a:gd name="connsiteX31" fmla="*/ 5758308 w 5861642"/>
              <a:gd name="connsiteY31" fmla="*/ 2737891 h 7919265"/>
              <a:gd name="connsiteX32" fmla="*/ 5499832 w 5861642"/>
              <a:gd name="connsiteY32" fmla="*/ 6770108 h 7919265"/>
              <a:gd name="connsiteX33" fmla="*/ 5498316 w 5861642"/>
              <a:gd name="connsiteY33" fmla="*/ 6781200 h 7919265"/>
              <a:gd name="connsiteX34" fmla="*/ 5497062 w 5861642"/>
              <a:gd name="connsiteY34" fmla="*/ 6802542 h 7919265"/>
              <a:gd name="connsiteX35" fmla="*/ 5499947 w 5861642"/>
              <a:gd name="connsiteY35" fmla="*/ 6820932 h 7919265"/>
              <a:gd name="connsiteX36" fmla="*/ 5494409 w 5861642"/>
              <a:gd name="connsiteY36" fmla="*/ 6847760 h 7919265"/>
              <a:gd name="connsiteX37" fmla="*/ 5486503 w 5861642"/>
              <a:gd name="connsiteY37" fmla="*/ 6982763 h 7919265"/>
              <a:gd name="connsiteX38" fmla="*/ 5452061 w 5861642"/>
              <a:gd name="connsiteY38" fmla="*/ 7583356 h 7919265"/>
              <a:gd name="connsiteX39" fmla="*/ 5458843 w 5861642"/>
              <a:gd name="connsiteY39" fmla="*/ 7628844 h 7919265"/>
              <a:gd name="connsiteX40" fmla="*/ 5457259 w 5861642"/>
              <a:gd name="connsiteY40" fmla="*/ 7712341 h 7919265"/>
              <a:gd name="connsiteX41" fmla="*/ 5443236 w 5861642"/>
              <a:gd name="connsiteY41" fmla="*/ 7838503 h 7919265"/>
              <a:gd name="connsiteX42" fmla="*/ 5447010 w 5861642"/>
              <a:gd name="connsiteY42" fmla="*/ 7862553 h 7919265"/>
              <a:gd name="connsiteX43" fmla="*/ 5432854 w 5861642"/>
              <a:gd name="connsiteY43" fmla="*/ 7919237 h 7919265"/>
              <a:gd name="connsiteX44" fmla="*/ 397307 w 5861642"/>
              <a:gd name="connsiteY44" fmla="*/ 7606085 h 7919265"/>
              <a:gd name="connsiteX45" fmla="*/ 0 w 5861642"/>
              <a:gd name="connsiteY4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09530 w 5861642"/>
              <a:gd name="connsiteY8" fmla="*/ 1196200 h 7919265"/>
              <a:gd name="connsiteX9" fmla="*/ 5812189 w 5861642"/>
              <a:gd name="connsiteY9" fmla="*/ 1197315 h 7919265"/>
              <a:gd name="connsiteX10" fmla="*/ 5817462 w 5861642"/>
              <a:gd name="connsiteY10" fmla="*/ 1242155 h 7919265"/>
              <a:gd name="connsiteX11" fmla="*/ 5811320 w 5861642"/>
              <a:gd name="connsiteY11" fmla="*/ 1364256 h 7919265"/>
              <a:gd name="connsiteX12" fmla="*/ 5811185 w 5861642"/>
              <a:gd name="connsiteY12" fmla="*/ 1436500 h 7919265"/>
              <a:gd name="connsiteX13" fmla="*/ 5816694 w 5861642"/>
              <a:gd name="connsiteY13" fmla="*/ 1462669 h 7919265"/>
              <a:gd name="connsiteX14" fmla="*/ 5818070 w 5861642"/>
              <a:gd name="connsiteY14" fmla="*/ 1637067 h 7919265"/>
              <a:gd name="connsiteX15" fmla="*/ 5811245 w 5861642"/>
              <a:gd name="connsiteY15" fmla="*/ 1696270 h 7919265"/>
              <a:gd name="connsiteX16" fmla="*/ 5795186 w 5861642"/>
              <a:gd name="connsiteY16" fmla="*/ 1818360 h 7919265"/>
              <a:gd name="connsiteX17" fmla="*/ 5796218 w 5861642"/>
              <a:gd name="connsiteY17" fmla="*/ 1911947 h 7919265"/>
              <a:gd name="connsiteX18" fmla="*/ 5789969 w 5861642"/>
              <a:gd name="connsiteY18" fmla="*/ 1925528 h 7919265"/>
              <a:gd name="connsiteX19" fmla="*/ 5771499 w 5861642"/>
              <a:gd name="connsiteY19" fmla="*/ 2014848 h 7919265"/>
              <a:gd name="connsiteX20" fmla="*/ 5767709 w 5861642"/>
              <a:gd name="connsiteY20" fmla="*/ 2045563 h 7919265"/>
              <a:gd name="connsiteX21" fmla="*/ 5767187 w 5861642"/>
              <a:gd name="connsiteY21" fmla="*/ 2054308 h 7919265"/>
              <a:gd name="connsiteX22" fmla="*/ 5769380 w 5861642"/>
              <a:gd name="connsiteY22" fmla="*/ 2060299 h 7919265"/>
              <a:gd name="connsiteX23" fmla="*/ 5756593 w 5861642"/>
              <a:gd name="connsiteY23" fmla="*/ 2237821 h 7919265"/>
              <a:gd name="connsiteX24" fmla="*/ 5759252 w 5861642"/>
              <a:gd name="connsiteY24" fmla="*/ 2238936 h 7919265"/>
              <a:gd name="connsiteX25" fmla="*/ 5764525 w 5861642"/>
              <a:gd name="connsiteY25" fmla="*/ 2283776 h 7919265"/>
              <a:gd name="connsiteX26" fmla="*/ 5758382 w 5861642"/>
              <a:gd name="connsiteY26" fmla="*/ 2405877 h 7919265"/>
              <a:gd name="connsiteX27" fmla="*/ 5758248 w 5861642"/>
              <a:gd name="connsiteY27" fmla="*/ 2478121 h 7919265"/>
              <a:gd name="connsiteX28" fmla="*/ 5763756 w 5861642"/>
              <a:gd name="connsiteY28" fmla="*/ 2504290 h 7919265"/>
              <a:gd name="connsiteX29" fmla="*/ 5765133 w 5861642"/>
              <a:gd name="connsiteY29" fmla="*/ 2678688 h 7919265"/>
              <a:gd name="connsiteX30" fmla="*/ 5758308 w 5861642"/>
              <a:gd name="connsiteY30" fmla="*/ 2737891 h 7919265"/>
              <a:gd name="connsiteX31" fmla="*/ 5499832 w 5861642"/>
              <a:gd name="connsiteY31" fmla="*/ 6770108 h 7919265"/>
              <a:gd name="connsiteX32" fmla="*/ 5498316 w 5861642"/>
              <a:gd name="connsiteY32" fmla="*/ 6781200 h 7919265"/>
              <a:gd name="connsiteX33" fmla="*/ 5497062 w 5861642"/>
              <a:gd name="connsiteY33" fmla="*/ 6802542 h 7919265"/>
              <a:gd name="connsiteX34" fmla="*/ 5499947 w 5861642"/>
              <a:gd name="connsiteY34" fmla="*/ 6820932 h 7919265"/>
              <a:gd name="connsiteX35" fmla="*/ 5494409 w 5861642"/>
              <a:gd name="connsiteY35" fmla="*/ 6847760 h 7919265"/>
              <a:gd name="connsiteX36" fmla="*/ 5486503 w 5861642"/>
              <a:gd name="connsiteY36" fmla="*/ 6982763 h 7919265"/>
              <a:gd name="connsiteX37" fmla="*/ 5452061 w 5861642"/>
              <a:gd name="connsiteY37" fmla="*/ 7583356 h 7919265"/>
              <a:gd name="connsiteX38" fmla="*/ 5458843 w 5861642"/>
              <a:gd name="connsiteY38" fmla="*/ 7628844 h 7919265"/>
              <a:gd name="connsiteX39" fmla="*/ 5457259 w 5861642"/>
              <a:gd name="connsiteY39" fmla="*/ 7712341 h 7919265"/>
              <a:gd name="connsiteX40" fmla="*/ 5443236 w 5861642"/>
              <a:gd name="connsiteY40" fmla="*/ 7838503 h 7919265"/>
              <a:gd name="connsiteX41" fmla="*/ 5447010 w 5861642"/>
              <a:gd name="connsiteY41" fmla="*/ 7862553 h 7919265"/>
              <a:gd name="connsiteX42" fmla="*/ 5432854 w 5861642"/>
              <a:gd name="connsiteY42" fmla="*/ 7919237 h 7919265"/>
              <a:gd name="connsiteX43" fmla="*/ 397307 w 5861642"/>
              <a:gd name="connsiteY43" fmla="*/ 7606085 h 7919265"/>
              <a:gd name="connsiteX44" fmla="*/ 0 w 5861642"/>
              <a:gd name="connsiteY4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09530 w 5861642"/>
              <a:gd name="connsiteY7" fmla="*/ 1196200 h 7919265"/>
              <a:gd name="connsiteX8" fmla="*/ 5812189 w 5861642"/>
              <a:gd name="connsiteY8" fmla="*/ 1197315 h 7919265"/>
              <a:gd name="connsiteX9" fmla="*/ 5817462 w 5861642"/>
              <a:gd name="connsiteY9" fmla="*/ 1242155 h 7919265"/>
              <a:gd name="connsiteX10" fmla="*/ 5811320 w 5861642"/>
              <a:gd name="connsiteY10" fmla="*/ 1364256 h 7919265"/>
              <a:gd name="connsiteX11" fmla="*/ 5811185 w 5861642"/>
              <a:gd name="connsiteY11" fmla="*/ 1436500 h 7919265"/>
              <a:gd name="connsiteX12" fmla="*/ 5816694 w 5861642"/>
              <a:gd name="connsiteY12" fmla="*/ 1462669 h 7919265"/>
              <a:gd name="connsiteX13" fmla="*/ 5818070 w 5861642"/>
              <a:gd name="connsiteY13" fmla="*/ 1637067 h 7919265"/>
              <a:gd name="connsiteX14" fmla="*/ 5811245 w 5861642"/>
              <a:gd name="connsiteY14" fmla="*/ 1696270 h 7919265"/>
              <a:gd name="connsiteX15" fmla="*/ 5795186 w 5861642"/>
              <a:gd name="connsiteY15" fmla="*/ 1818360 h 7919265"/>
              <a:gd name="connsiteX16" fmla="*/ 5796218 w 5861642"/>
              <a:gd name="connsiteY16" fmla="*/ 1911947 h 7919265"/>
              <a:gd name="connsiteX17" fmla="*/ 5789969 w 5861642"/>
              <a:gd name="connsiteY17" fmla="*/ 1925528 h 7919265"/>
              <a:gd name="connsiteX18" fmla="*/ 5771499 w 5861642"/>
              <a:gd name="connsiteY18" fmla="*/ 2014848 h 7919265"/>
              <a:gd name="connsiteX19" fmla="*/ 5767709 w 5861642"/>
              <a:gd name="connsiteY19" fmla="*/ 2045563 h 7919265"/>
              <a:gd name="connsiteX20" fmla="*/ 5767187 w 5861642"/>
              <a:gd name="connsiteY20" fmla="*/ 2054308 h 7919265"/>
              <a:gd name="connsiteX21" fmla="*/ 5769380 w 5861642"/>
              <a:gd name="connsiteY21" fmla="*/ 2060299 h 7919265"/>
              <a:gd name="connsiteX22" fmla="*/ 5756593 w 5861642"/>
              <a:gd name="connsiteY22" fmla="*/ 2237821 h 7919265"/>
              <a:gd name="connsiteX23" fmla="*/ 5759252 w 5861642"/>
              <a:gd name="connsiteY23" fmla="*/ 2238936 h 7919265"/>
              <a:gd name="connsiteX24" fmla="*/ 5764525 w 5861642"/>
              <a:gd name="connsiteY24" fmla="*/ 2283776 h 7919265"/>
              <a:gd name="connsiteX25" fmla="*/ 5758382 w 5861642"/>
              <a:gd name="connsiteY25" fmla="*/ 2405877 h 7919265"/>
              <a:gd name="connsiteX26" fmla="*/ 5758248 w 5861642"/>
              <a:gd name="connsiteY26" fmla="*/ 2478121 h 7919265"/>
              <a:gd name="connsiteX27" fmla="*/ 5763756 w 5861642"/>
              <a:gd name="connsiteY27" fmla="*/ 2504290 h 7919265"/>
              <a:gd name="connsiteX28" fmla="*/ 5765133 w 5861642"/>
              <a:gd name="connsiteY28" fmla="*/ 2678688 h 7919265"/>
              <a:gd name="connsiteX29" fmla="*/ 5758308 w 5861642"/>
              <a:gd name="connsiteY29" fmla="*/ 2737891 h 7919265"/>
              <a:gd name="connsiteX30" fmla="*/ 5499832 w 5861642"/>
              <a:gd name="connsiteY30" fmla="*/ 6770108 h 7919265"/>
              <a:gd name="connsiteX31" fmla="*/ 5498316 w 5861642"/>
              <a:gd name="connsiteY31" fmla="*/ 6781200 h 7919265"/>
              <a:gd name="connsiteX32" fmla="*/ 5497062 w 5861642"/>
              <a:gd name="connsiteY32" fmla="*/ 6802542 h 7919265"/>
              <a:gd name="connsiteX33" fmla="*/ 5499947 w 5861642"/>
              <a:gd name="connsiteY33" fmla="*/ 6820932 h 7919265"/>
              <a:gd name="connsiteX34" fmla="*/ 5494409 w 5861642"/>
              <a:gd name="connsiteY34" fmla="*/ 6847760 h 7919265"/>
              <a:gd name="connsiteX35" fmla="*/ 5486503 w 5861642"/>
              <a:gd name="connsiteY35" fmla="*/ 6982763 h 7919265"/>
              <a:gd name="connsiteX36" fmla="*/ 5452061 w 5861642"/>
              <a:gd name="connsiteY36" fmla="*/ 7583356 h 7919265"/>
              <a:gd name="connsiteX37" fmla="*/ 5458843 w 5861642"/>
              <a:gd name="connsiteY37" fmla="*/ 7628844 h 7919265"/>
              <a:gd name="connsiteX38" fmla="*/ 5457259 w 5861642"/>
              <a:gd name="connsiteY38" fmla="*/ 7712341 h 7919265"/>
              <a:gd name="connsiteX39" fmla="*/ 5443236 w 5861642"/>
              <a:gd name="connsiteY39" fmla="*/ 7838503 h 7919265"/>
              <a:gd name="connsiteX40" fmla="*/ 5447010 w 5861642"/>
              <a:gd name="connsiteY40" fmla="*/ 7862553 h 7919265"/>
              <a:gd name="connsiteX41" fmla="*/ 5432854 w 5861642"/>
              <a:gd name="connsiteY41" fmla="*/ 7919237 h 7919265"/>
              <a:gd name="connsiteX42" fmla="*/ 397307 w 5861642"/>
              <a:gd name="connsiteY42" fmla="*/ 7606085 h 7919265"/>
              <a:gd name="connsiteX43" fmla="*/ 0 w 5861642"/>
              <a:gd name="connsiteY4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758308 w 5861642"/>
              <a:gd name="connsiteY28" fmla="*/ 2737891 h 7919265"/>
              <a:gd name="connsiteX29" fmla="*/ 5499832 w 5861642"/>
              <a:gd name="connsiteY29" fmla="*/ 6770108 h 7919265"/>
              <a:gd name="connsiteX30" fmla="*/ 5498316 w 5861642"/>
              <a:gd name="connsiteY30" fmla="*/ 6781200 h 7919265"/>
              <a:gd name="connsiteX31" fmla="*/ 5497062 w 5861642"/>
              <a:gd name="connsiteY31" fmla="*/ 6802542 h 7919265"/>
              <a:gd name="connsiteX32" fmla="*/ 5499947 w 5861642"/>
              <a:gd name="connsiteY32" fmla="*/ 6820932 h 7919265"/>
              <a:gd name="connsiteX33" fmla="*/ 5494409 w 5861642"/>
              <a:gd name="connsiteY33" fmla="*/ 6847760 h 7919265"/>
              <a:gd name="connsiteX34" fmla="*/ 5486503 w 5861642"/>
              <a:gd name="connsiteY34" fmla="*/ 6982763 h 7919265"/>
              <a:gd name="connsiteX35" fmla="*/ 5452061 w 5861642"/>
              <a:gd name="connsiteY35" fmla="*/ 7583356 h 7919265"/>
              <a:gd name="connsiteX36" fmla="*/ 5458843 w 5861642"/>
              <a:gd name="connsiteY36" fmla="*/ 7628844 h 7919265"/>
              <a:gd name="connsiteX37" fmla="*/ 5457259 w 5861642"/>
              <a:gd name="connsiteY37" fmla="*/ 7712341 h 7919265"/>
              <a:gd name="connsiteX38" fmla="*/ 5443236 w 5861642"/>
              <a:gd name="connsiteY38" fmla="*/ 7838503 h 7919265"/>
              <a:gd name="connsiteX39" fmla="*/ 5447010 w 5861642"/>
              <a:gd name="connsiteY39" fmla="*/ 7862553 h 7919265"/>
              <a:gd name="connsiteX40" fmla="*/ 5432854 w 5861642"/>
              <a:gd name="connsiteY40" fmla="*/ 7919237 h 7919265"/>
              <a:gd name="connsiteX41" fmla="*/ 397307 w 5861642"/>
              <a:gd name="connsiteY41" fmla="*/ 7606085 h 7919265"/>
              <a:gd name="connsiteX42" fmla="*/ 0 w 5861642"/>
              <a:gd name="connsiteY4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499832 w 5861642"/>
              <a:gd name="connsiteY28" fmla="*/ 6770108 h 7919265"/>
              <a:gd name="connsiteX29" fmla="*/ 5498316 w 5861642"/>
              <a:gd name="connsiteY29" fmla="*/ 6781200 h 7919265"/>
              <a:gd name="connsiteX30" fmla="*/ 5497062 w 5861642"/>
              <a:gd name="connsiteY30" fmla="*/ 6802542 h 7919265"/>
              <a:gd name="connsiteX31" fmla="*/ 5499947 w 5861642"/>
              <a:gd name="connsiteY31" fmla="*/ 6820932 h 7919265"/>
              <a:gd name="connsiteX32" fmla="*/ 5494409 w 5861642"/>
              <a:gd name="connsiteY32" fmla="*/ 6847760 h 7919265"/>
              <a:gd name="connsiteX33" fmla="*/ 5486503 w 5861642"/>
              <a:gd name="connsiteY33" fmla="*/ 6982763 h 7919265"/>
              <a:gd name="connsiteX34" fmla="*/ 5452061 w 5861642"/>
              <a:gd name="connsiteY34" fmla="*/ 7583356 h 7919265"/>
              <a:gd name="connsiteX35" fmla="*/ 5458843 w 5861642"/>
              <a:gd name="connsiteY35" fmla="*/ 7628844 h 7919265"/>
              <a:gd name="connsiteX36" fmla="*/ 5457259 w 5861642"/>
              <a:gd name="connsiteY36" fmla="*/ 7712341 h 7919265"/>
              <a:gd name="connsiteX37" fmla="*/ 5443236 w 5861642"/>
              <a:gd name="connsiteY37" fmla="*/ 7838503 h 7919265"/>
              <a:gd name="connsiteX38" fmla="*/ 5447010 w 5861642"/>
              <a:gd name="connsiteY38" fmla="*/ 7862553 h 7919265"/>
              <a:gd name="connsiteX39" fmla="*/ 5432854 w 5861642"/>
              <a:gd name="connsiteY39" fmla="*/ 7919237 h 7919265"/>
              <a:gd name="connsiteX40" fmla="*/ 397307 w 5861642"/>
              <a:gd name="connsiteY40" fmla="*/ 7606085 h 7919265"/>
              <a:gd name="connsiteX41" fmla="*/ 0 w 5861642"/>
              <a:gd name="connsiteY4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94409 w 5861642"/>
              <a:gd name="connsiteY30" fmla="*/ 6847760 h 7919265"/>
              <a:gd name="connsiteX31" fmla="*/ 5486503 w 5861642"/>
              <a:gd name="connsiteY31" fmla="*/ 6982763 h 7919265"/>
              <a:gd name="connsiteX32" fmla="*/ 5452061 w 5861642"/>
              <a:gd name="connsiteY32" fmla="*/ 7583356 h 7919265"/>
              <a:gd name="connsiteX33" fmla="*/ 5458843 w 5861642"/>
              <a:gd name="connsiteY33" fmla="*/ 7628844 h 7919265"/>
              <a:gd name="connsiteX34" fmla="*/ 5457259 w 5861642"/>
              <a:gd name="connsiteY34" fmla="*/ 7712341 h 7919265"/>
              <a:gd name="connsiteX35" fmla="*/ 5443236 w 5861642"/>
              <a:gd name="connsiteY35" fmla="*/ 7838503 h 7919265"/>
              <a:gd name="connsiteX36" fmla="*/ 5447010 w 5861642"/>
              <a:gd name="connsiteY36" fmla="*/ 7862553 h 7919265"/>
              <a:gd name="connsiteX37" fmla="*/ 5432854 w 5861642"/>
              <a:gd name="connsiteY37" fmla="*/ 7919237 h 7919265"/>
              <a:gd name="connsiteX38" fmla="*/ 397307 w 5861642"/>
              <a:gd name="connsiteY38" fmla="*/ 7606085 h 7919265"/>
              <a:gd name="connsiteX39" fmla="*/ 0 w 5861642"/>
              <a:gd name="connsiteY3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86503 w 5861642"/>
              <a:gd name="connsiteY30" fmla="*/ 6982763 h 7919265"/>
              <a:gd name="connsiteX31" fmla="*/ 5452061 w 5861642"/>
              <a:gd name="connsiteY31" fmla="*/ 7583356 h 7919265"/>
              <a:gd name="connsiteX32" fmla="*/ 5458843 w 5861642"/>
              <a:gd name="connsiteY32" fmla="*/ 7628844 h 7919265"/>
              <a:gd name="connsiteX33" fmla="*/ 5457259 w 5861642"/>
              <a:gd name="connsiteY33" fmla="*/ 7712341 h 7919265"/>
              <a:gd name="connsiteX34" fmla="*/ 5443236 w 5861642"/>
              <a:gd name="connsiteY34" fmla="*/ 7838503 h 7919265"/>
              <a:gd name="connsiteX35" fmla="*/ 5447010 w 5861642"/>
              <a:gd name="connsiteY35" fmla="*/ 7862553 h 7919265"/>
              <a:gd name="connsiteX36" fmla="*/ 5432854 w 5861642"/>
              <a:gd name="connsiteY36" fmla="*/ 7919237 h 7919265"/>
              <a:gd name="connsiteX37" fmla="*/ 397307 w 5861642"/>
              <a:gd name="connsiteY37" fmla="*/ 7606085 h 7919265"/>
              <a:gd name="connsiteX38" fmla="*/ 0 w 5861642"/>
              <a:gd name="connsiteY3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86503 w 5861642"/>
              <a:gd name="connsiteY29" fmla="*/ 6982763 h 7919265"/>
              <a:gd name="connsiteX30" fmla="*/ 5452061 w 5861642"/>
              <a:gd name="connsiteY30" fmla="*/ 7583356 h 7919265"/>
              <a:gd name="connsiteX31" fmla="*/ 5458843 w 5861642"/>
              <a:gd name="connsiteY31" fmla="*/ 7628844 h 7919265"/>
              <a:gd name="connsiteX32" fmla="*/ 5457259 w 5861642"/>
              <a:gd name="connsiteY32" fmla="*/ 7712341 h 7919265"/>
              <a:gd name="connsiteX33" fmla="*/ 5443236 w 5861642"/>
              <a:gd name="connsiteY33" fmla="*/ 7838503 h 7919265"/>
              <a:gd name="connsiteX34" fmla="*/ 5447010 w 5861642"/>
              <a:gd name="connsiteY34" fmla="*/ 7862553 h 7919265"/>
              <a:gd name="connsiteX35" fmla="*/ 5432854 w 5861642"/>
              <a:gd name="connsiteY35" fmla="*/ 7919237 h 7919265"/>
              <a:gd name="connsiteX36" fmla="*/ 397307 w 5861642"/>
              <a:gd name="connsiteY36" fmla="*/ 7606085 h 7919265"/>
              <a:gd name="connsiteX37" fmla="*/ 0 w 5861642"/>
              <a:gd name="connsiteY3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86503 w 5861642"/>
              <a:gd name="connsiteY28" fmla="*/ 6982763 h 7919265"/>
              <a:gd name="connsiteX29" fmla="*/ 5452061 w 5861642"/>
              <a:gd name="connsiteY29" fmla="*/ 7583356 h 7919265"/>
              <a:gd name="connsiteX30" fmla="*/ 5458843 w 5861642"/>
              <a:gd name="connsiteY30" fmla="*/ 7628844 h 7919265"/>
              <a:gd name="connsiteX31" fmla="*/ 5457259 w 5861642"/>
              <a:gd name="connsiteY31" fmla="*/ 7712341 h 7919265"/>
              <a:gd name="connsiteX32" fmla="*/ 5443236 w 5861642"/>
              <a:gd name="connsiteY32" fmla="*/ 7838503 h 7919265"/>
              <a:gd name="connsiteX33" fmla="*/ 5447010 w 5861642"/>
              <a:gd name="connsiteY33" fmla="*/ 7862553 h 7919265"/>
              <a:gd name="connsiteX34" fmla="*/ 5432854 w 5861642"/>
              <a:gd name="connsiteY34" fmla="*/ 7919237 h 7919265"/>
              <a:gd name="connsiteX35" fmla="*/ 397307 w 5861642"/>
              <a:gd name="connsiteY35" fmla="*/ 7606085 h 7919265"/>
              <a:gd name="connsiteX36" fmla="*/ 0 w 5861642"/>
              <a:gd name="connsiteY3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86503 w 5861642"/>
              <a:gd name="connsiteY27" fmla="*/ 6982763 h 7919265"/>
              <a:gd name="connsiteX28" fmla="*/ 5452061 w 5861642"/>
              <a:gd name="connsiteY28" fmla="*/ 7583356 h 7919265"/>
              <a:gd name="connsiteX29" fmla="*/ 5458843 w 5861642"/>
              <a:gd name="connsiteY29" fmla="*/ 7628844 h 7919265"/>
              <a:gd name="connsiteX30" fmla="*/ 5457259 w 5861642"/>
              <a:gd name="connsiteY30" fmla="*/ 7712341 h 7919265"/>
              <a:gd name="connsiteX31" fmla="*/ 5443236 w 5861642"/>
              <a:gd name="connsiteY31" fmla="*/ 7838503 h 7919265"/>
              <a:gd name="connsiteX32" fmla="*/ 5447010 w 5861642"/>
              <a:gd name="connsiteY32" fmla="*/ 7862553 h 7919265"/>
              <a:gd name="connsiteX33" fmla="*/ 5432854 w 5861642"/>
              <a:gd name="connsiteY33" fmla="*/ 7919237 h 7919265"/>
              <a:gd name="connsiteX34" fmla="*/ 397307 w 5861642"/>
              <a:gd name="connsiteY34" fmla="*/ 7606085 h 7919265"/>
              <a:gd name="connsiteX35" fmla="*/ 0 w 5861642"/>
              <a:gd name="connsiteY3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9713 w 5861642"/>
              <a:gd name="connsiteY26" fmla="*/ 2504276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705"/>
              <a:gd name="connsiteY0" fmla="*/ 7558086 h 7919265"/>
              <a:gd name="connsiteX1" fmla="*/ 422635 w 5861705"/>
              <a:gd name="connsiteY1" fmla="*/ 0 h 7919265"/>
              <a:gd name="connsiteX2" fmla="*/ 4284892 w 5861705"/>
              <a:gd name="connsiteY2" fmla="*/ 212657 h 7919265"/>
              <a:gd name="connsiteX3" fmla="*/ 5823717 w 5861705"/>
              <a:gd name="connsiteY3" fmla="*/ 306262 h 7919265"/>
              <a:gd name="connsiteX4" fmla="*/ 5861705 w 5861705"/>
              <a:gd name="connsiteY4" fmla="*/ 317988 h 7919265"/>
              <a:gd name="connsiteX5" fmla="*/ 5856220 w 5861705"/>
              <a:gd name="connsiteY5" fmla="*/ 378751 h 7919265"/>
              <a:gd name="connsiteX6" fmla="*/ 5809593 w 5861705"/>
              <a:gd name="connsiteY6" fmla="*/ 1196200 h 7919265"/>
              <a:gd name="connsiteX7" fmla="*/ 5812252 w 5861705"/>
              <a:gd name="connsiteY7" fmla="*/ 1197315 h 7919265"/>
              <a:gd name="connsiteX8" fmla="*/ 5817525 w 5861705"/>
              <a:gd name="connsiteY8" fmla="*/ 1242155 h 7919265"/>
              <a:gd name="connsiteX9" fmla="*/ 5811383 w 5861705"/>
              <a:gd name="connsiteY9" fmla="*/ 1364256 h 7919265"/>
              <a:gd name="connsiteX10" fmla="*/ 5811248 w 5861705"/>
              <a:gd name="connsiteY10" fmla="*/ 1436500 h 7919265"/>
              <a:gd name="connsiteX11" fmla="*/ 5816757 w 5861705"/>
              <a:gd name="connsiteY11" fmla="*/ 1462669 h 7919265"/>
              <a:gd name="connsiteX12" fmla="*/ 5818133 w 5861705"/>
              <a:gd name="connsiteY12" fmla="*/ 1637067 h 7919265"/>
              <a:gd name="connsiteX13" fmla="*/ 5811308 w 5861705"/>
              <a:gd name="connsiteY13" fmla="*/ 1696270 h 7919265"/>
              <a:gd name="connsiteX14" fmla="*/ 5795249 w 5861705"/>
              <a:gd name="connsiteY14" fmla="*/ 1818360 h 7919265"/>
              <a:gd name="connsiteX15" fmla="*/ 5796281 w 5861705"/>
              <a:gd name="connsiteY15" fmla="*/ 1911947 h 7919265"/>
              <a:gd name="connsiteX16" fmla="*/ 5790032 w 5861705"/>
              <a:gd name="connsiteY16" fmla="*/ 1925528 h 7919265"/>
              <a:gd name="connsiteX17" fmla="*/ 5771562 w 5861705"/>
              <a:gd name="connsiteY17" fmla="*/ 2014848 h 7919265"/>
              <a:gd name="connsiteX18" fmla="*/ 5767772 w 5861705"/>
              <a:gd name="connsiteY18" fmla="*/ 2045563 h 7919265"/>
              <a:gd name="connsiteX19" fmla="*/ 5767250 w 5861705"/>
              <a:gd name="connsiteY19" fmla="*/ 2054308 h 7919265"/>
              <a:gd name="connsiteX20" fmla="*/ 5769443 w 5861705"/>
              <a:gd name="connsiteY20" fmla="*/ 2060299 h 7919265"/>
              <a:gd name="connsiteX21" fmla="*/ 5756656 w 5861705"/>
              <a:gd name="connsiteY21" fmla="*/ 2237821 h 7919265"/>
              <a:gd name="connsiteX22" fmla="*/ 5759315 w 5861705"/>
              <a:gd name="connsiteY22" fmla="*/ 2238936 h 7919265"/>
              <a:gd name="connsiteX23" fmla="*/ 5764588 w 5861705"/>
              <a:gd name="connsiteY23" fmla="*/ 2283776 h 7919265"/>
              <a:gd name="connsiteX24" fmla="*/ 5758445 w 5861705"/>
              <a:gd name="connsiteY24" fmla="*/ 2405877 h 7919265"/>
              <a:gd name="connsiteX25" fmla="*/ 5758311 w 5861705"/>
              <a:gd name="connsiteY25" fmla="*/ 2478121 h 7919265"/>
              <a:gd name="connsiteX26" fmla="*/ 5769776 w 5861705"/>
              <a:gd name="connsiteY26" fmla="*/ 2504276 h 7919265"/>
              <a:gd name="connsiteX27" fmla="*/ 5452124 w 5861705"/>
              <a:gd name="connsiteY27" fmla="*/ 7583356 h 7919265"/>
              <a:gd name="connsiteX28" fmla="*/ 5458906 w 5861705"/>
              <a:gd name="connsiteY28" fmla="*/ 7628844 h 7919265"/>
              <a:gd name="connsiteX29" fmla="*/ 5457322 w 5861705"/>
              <a:gd name="connsiteY29" fmla="*/ 7712341 h 7919265"/>
              <a:gd name="connsiteX30" fmla="*/ 5443299 w 5861705"/>
              <a:gd name="connsiteY30" fmla="*/ 7838503 h 7919265"/>
              <a:gd name="connsiteX31" fmla="*/ 5447073 w 5861705"/>
              <a:gd name="connsiteY31" fmla="*/ 7862553 h 7919265"/>
              <a:gd name="connsiteX32" fmla="*/ 5432917 w 5861705"/>
              <a:gd name="connsiteY32" fmla="*/ 7919237 h 7919265"/>
              <a:gd name="connsiteX33" fmla="*/ 397370 w 5861705"/>
              <a:gd name="connsiteY33" fmla="*/ 7606085 h 7919265"/>
              <a:gd name="connsiteX34" fmla="*/ 0 w 5861705"/>
              <a:gd name="connsiteY34" fmla="*/ 7558086 h 7919265"/>
              <a:gd name="connsiteX0" fmla="*/ 0 w 5861705"/>
              <a:gd name="connsiteY0" fmla="*/ 7558086 h 8240783"/>
              <a:gd name="connsiteX1" fmla="*/ 422635 w 5861705"/>
              <a:gd name="connsiteY1" fmla="*/ 0 h 8240783"/>
              <a:gd name="connsiteX2" fmla="*/ 4284892 w 5861705"/>
              <a:gd name="connsiteY2" fmla="*/ 212657 h 8240783"/>
              <a:gd name="connsiteX3" fmla="*/ 5823717 w 5861705"/>
              <a:gd name="connsiteY3" fmla="*/ 306262 h 8240783"/>
              <a:gd name="connsiteX4" fmla="*/ 5861705 w 5861705"/>
              <a:gd name="connsiteY4" fmla="*/ 317988 h 8240783"/>
              <a:gd name="connsiteX5" fmla="*/ 5856220 w 5861705"/>
              <a:gd name="connsiteY5" fmla="*/ 378751 h 8240783"/>
              <a:gd name="connsiteX6" fmla="*/ 5809593 w 5861705"/>
              <a:gd name="connsiteY6" fmla="*/ 1196200 h 8240783"/>
              <a:gd name="connsiteX7" fmla="*/ 5812252 w 5861705"/>
              <a:gd name="connsiteY7" fmla="*/ 1197315 h 8240783"/>
              <a:gd name="connsiteX8" fmla="*/ 5817525 w 5861705"/>
              <a:gd name="connsiteY8" fmla="*/ 1242155 h 8240783"/>
              <a:gd name="connsiteX9" fmla="*/ 5811383 w 5861705"/>
              <a:gd name="connsiteY9" fmla="*/ 1364256 h 8240783"/>
              <a:gd name="connsiteX10" fmla="*/ 5811248 w 5861705"/>
              <a:gd name="connsiteY10" fmla="*/ 1436500 h 8240783"/>
              <a:gd name="connsiteX11" fmla="*/ 5816757 w 5861705"/>
              <a:gd name="connsiteY11" fmla="*/ 1462669 h 8240783"/>
              <a:gd name="connsiteX12" fmla="*/ 5818133 w 5861705"/>
              <a:gd name="connsiteY12" fmla="*/ 1637067 h 8240783"/>
              <a:gd name="connsiteX13" fmla="*/ 5811308 w 5861705"/>
              <a:gd name="connsiteY13" fmla="*/ 1696270 h 8240783"/>
              <a:gd name="connsiteX14" fmla="*/ 5795249 w 5861705"/>
              <a:gd name="connsiteY14" fmla="*/ 1818360 h 8240783"/>
              <a:gd name="connsiteX15" fmla="*/ 5796281 w 5861705"/>
              <a:gd name="connsiteY15" fmla="*/ 1911947 h 8240783"/>
              <a:gd name="connsiteX16" fmla="*/ 5790032 w 5861705"/>
              <a:gd name="connsiteY16" fmla="*/ 1925528 h 8240783"/>
              <a:gd name="connsiteX17" fmla="*/ 5771562 w 5861705"/>
              <a:gd name="connsiteY17" fmla="*/ 2014848 h 8240783"/>
              <a:gd name="connsiteX18" fmla="*/ 5767772 w 5861705"/>
              <a:gd name="connsiteY18" fmla="*/ 2045563 h 8240783"/>
              <a:gd name="connsiteX19" fmla="*/ 5767250 w 5861705"/>
              <a:gd name="connsiteY19" fmla="*/ 2054308 h 8240783"/>
              <a:gd name="connsiteX20" fmla="*/ 5769443 w 5861705"/>
              <a:gd name="connsiteY20" fmla="*/ 2060299 h 8240783"/>
              <a:gd name="connsiteX21" fmla="*/ 5756656 w 5861705"/>
              <a:gd name="connsiteY21" fmla="*/ 2237821 h 8240783"/>
              <a:gd name="connsiteX22" fmla="*/ 5759315 w 5861705"/>
              <a:gd name="connsiteY22" fmla="*/ 2238936 h 8240783"/>
              <a:gd name="connsiteX23" fmla="*/ 5764588 w 5861705"/>
              <a:gd name="connsiteY23" fmla="*/ 2283776 h 8240783"/>
              <a:gd name="connsiteX24" fmla="*/ 5758445 w 5861705"/>
              <a:gd name="connsiteY24" fmla="*/ 2405877 h 8240783"/>
              <a:gd name="connsiteX25" fmla="*/ 5758311 w 5861705"/>
              <a:gd name="connsiteY25" fmla="*/ 2478121 h 8240783"/>
              <a:gd name="connsiteX26" fmla="*/ 5769776 w 5861705"/>
              <a:gd name="connsiteY26" fmla="*/ 2504276 h 8240783"/>
              <a:gd name="connsiteX27" fmla="*/ 5452124 w 5861705"/>
              <a:gd name="connsiteY27" fmla="*/ 7583356 h 8240783"/>
              <a:gd name="connsiteX28" fmla="*/ 5458906 w 5861705"/>
              <a:gd name="connsiteY28" fmla="*/ 7628844 h 8240783"/>
              <a:gd name="connsiteX29" fmla="*/ 5457322 w 5861705"/>
              <a:gd name="connsiteY29" fmla="*/ 7712341 h 8240783"/>
              <a:gd name="connsiteX30" fmla="*/ 5443299 w 5861705"/>
              <a:gd name="connsiteY30" fmla="*/ 7838503 h 8240783"/>
              <a:gd name="connsiteX31" fmla="*/ 5447073 w 5861705"/>
              <a:gd name="connsiteY31" fmla="*/ 7862553 h 8240783"/>
              <a:gd name="connsiteX32" fmla="*/ 5432917 w 5861705"/>
              <a:gd name="connsiteY32" fmla="*/ 7919237 h 8240783"/>
              <a:gd name="connsiteX33" fmla="*/ 0 w 5861705"/>
              <a:gd name="connsiteY33" fmla="*/ 7558086 h 8240783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876320"/>
              <a:gd name="connsiteX1" fmla="*/ 422635 w 5861705"/>
              <a:gd name="connsiteY1" fmla="*/ 0 h 7876320"/>
              <a:gd name="connsiteX2" fmla="*/ 4284892 w 5861705"/>
              <a:gd name="connsiteY2" fmla="*/ 212657 h 7876320"/>
              <a:gd name="connsiteX3" fmla="*/ 5823717 w 5861705"/>
              <a:gd name="connsiteY3" fmla="*/ 306262 h 7876320"/>
              <a:gd name="connsiteX4" fmla="*/ 5861705 w 5861705"/>
              <a:gd name="connsiteY4" fmla="*/ 317988 h 7876320"/>
              <a:gd name="connsiteX5" fmla="*/ 5856220 w 5861705"/>
              <a:gd name="connsiteY5" fmla="*/ 378751 h 7876320"/>
              <a:gd name="connsiteX6" fmla="*/ 5809593 w 5861705"/>
              <a:gd name="connsiteY6" fmla="*/ 1196200 h 7876320"/>
              <a:gd name="connsiteX7" fmla="*/ 5812252 w 5861705"/>
              <a:gd name="connsiteY7" fmla="*/ 1197315 h 7876320"/>
              <a:gd name="connsiteX8" fmla="*/ 5817525 w 5861705"/>
              <a:gd name="connsiteY8" fmla="*/ 1242155 h 7876320"/>
              <a:gd name="connsiteX9" fmla="*/ 5811383 w 5861705"/>
              <a:gd name="connsiteY9" fmla="*/ 1364256 h 7876320"/>
              <a:gd name="connsiteX10" fmla="*/ 5811248 w 5861705"/>
              <a:gd name="connsiteY10" fmla="*/ 1436500 h 7876320"/>
              <a:gd name="connsiteX11" fmla="*/ 5816757 w 5861705"/>
              <a:gd name="connsiteY11" fmla="*/ 1462669 h 7876320"/>
              <a:gd name="connsiteX12" fmla="*/ 5818133 w 5861705"/>
              <a:gd name="connsiteY12" fmla="*/ 1637067 h 7876320"/>
              <a:gd name="connsiteX13" fmla="*/ 5811308 w 5861705"/>
              <a:gd name="connsiteY13" fmla="*/ 1696270 h 7876320"/>
              <a:gd name="connsiteX14" fmla="*/ 5795249 w 5861705"/>
              <a:gd name="connsiteY14" fmla="*/ 1818360 h 7876320"/>
              <a:gd name="connsiteX15" fmla="*/ 5796281 w 5861705"/>
              <a:gd name="connsiteY15" fmla="*/ 1911947 h 7876320"/>
              <a:gd name="connsiteX16" fmla="*/ 5790032 w 5861705"/>
              <a:gd name="connsiteY16" fmla="*/ 1925528 h 7876320"/>
              <a:gd name="connsiteX17" fmla="*/ 5771562 w 5861705"/>
              <a:gd name="connsiteY17" fmla="*/ 2014848 h 7876320"/>
              <a:gd name="connsiteX18" fmla="*/ 5767772 w 5861705"/>
              <a:gd name="connsiteY18" fmla="*/ 2045563 h 7876320"/>
              <a:gd name="connsiteX19" fmla="*/ 5767250 w 5861705"/>
              <a:gd name="connsiteY19" fmla="*/ 2054308 h 7876320"/>
              <a:gd name="connsiteX20" fmla="*/ 5769443 w 5861705"/>
              <a:gd name="connsiteY20" fmla="*/ 2060299 h 7876320"/>
              <a:gd name="connsiteX21" fmla="*/ 5756656 w 5861705"/>
              <a:gd name="connsiteY21" fmla="*/ 2237821 h 7876320"/>
              <a:gd name="connsiteX22" fmla="*/ 5759315 w 5861705"/>
              <a:gd name="connsiteY22" fmla="*/ 2238936 h 7876320"/>
              <a:gd name="connsiteX23" fmla="*/ 5764588 w 5861705"/>
              <a:gd name="connsiteY23" fmla="*/ 2283776 h 7876320"/>
              <a:gd name="connsiteX24" fmla="*/ 5758445 w 5861705"/>
              <a:gd name="connsiteY24" fmla="*/ 2405877 h 7876320"/>
              <a:gd name="connsiteX25" fmla="*/ 5758311 w 5861705"/>
              <a:gd name="connsiteY25" fmla="*/ 2478121 h 7876320"/>
              <a:gd name="connsiteX26" fmla="*/ 5769776 w 5861705"/>
              <a:gd name="connsiteY26" fmla="*/ 2504276 h 7876320"/>
              <a:gd name="connsiteX27" fmla="*/ 5452124 w 5861705"/>
              <a:gd name="connsiteY27" fmla="*/ 7583356 h 7876320"/>
              <a:gd name="connsiteX28" fmla="*/ 5458906 w 5861705"/>
              <a:gd name="connsiteY28" fmla="*/ 7628844 h 7876320"/>
              <a:gd name="connsiteX29" fmla="*/ 5457322 w 5861705"/>
              <a:gd name="connsiteY29" fmla="*/ 7712341 h 7876320"/>
              <a:gd name="connsiteX30" fmla="*/ 5443299 w 5861705"/>
              <a:gd name="connsiteY30" fmla="*/ 7838503 h 7876320"/>
              <a:gd name="connsiteX31" fmla="*/ 5447073 w 5861705"/>
              <a:gd name="connsiteY31" fmla="*/ 7862553 h 7876320"/>
              <a:gd name="connsiteX32" fmla="*/ 5438179 w 5861705"/>
              <a:gd name="connsiteY32" fmla="*/ 7876320 h 7876320"/>
              <a:gd name="connsiteX33" fmla="*/ 0 w 5861705"/>
              <a:gd name="connsiteY33" fmla="*/ 7558086 h 7876320"/>
              <a:gd name="connsiteX0" fmla="*/ 0 w 5861705"/>
              <a:gd name="connsiteY0" fmla="*/ 7558086 h 7869426"/>
              <a:gd name="connsiteX1" fmla="*/ 422635 w 5861705"/>
              <a:gd name="connsiteY1" fmla="*/ 0 h 7869426"/>
              <a:gd name="connsiteX2" fmla="*/ 4284892 w 5861705"/>
              <a:gd name="connsiteY2" fmla="*/ 212657 h 7869426"/>
              <a:gd name="connsiteX3" fmla="*/ 5823717 w 5861705"/>
              <a:gd name="connsiteY3" fmla="*/ 306262 h 7869426"/>
              <a:gd name="connsiteX4" fmla="*/ 5861705 w 5861705"/>
              <a:gd name="connsiteY4" fmla="*/ 317988 h 7869426"/>
              <a:gd name="connsiteX5" fmla="*/ 5856220 w 5861705"/>
              <a:gd name="connsiteY5" fmla="*/ 378751 h 7869426"/>
              <a:gd name="connsiteX6" fmla="*/ 5809593 w 5861705"/>
              <a:gd name="connsiteY6" fmla="*/ 1196200 h 7869426"/>
              <a:gd name="connsiteX7" fmla="*/ 5812252 w 5861705"/>
              <a:gd name="connsiteY7" fmla="*/ 1197315 h 7869426"/>
              <a:gd name="connsiteX8" fmla="*/ 5817525 w 5861705"/>
              <a:gd name="connsiteY8" fmla="*/ 1242155 h 7869426"/>
              <a:gd name="connsiteX9" fmla="*/ 5811383 w 5861705"/>
              <a:gd name="connsiteY9" fmla="*/ 1364256 h 7869426"/>
              <a:gd name="connsiteX10" fmla="*/ 5811248 w 5861705"/>
              <a:gd name="connsiteY10" fmla="*/ 1436500 h 7869426"/>
              <a:gd name="connsiteX11" fmla="*/ 5816757 w 5861705"/>
              <a:gd name="connsiteY11" fmla="*/ 1462669 h 7869426"/>
              <a:gd name="connsiteX12" fmla="*/ 5818133 w 5861705"/>
              <a:gd name="connsiteY12" fmla="*/ 1637067 h 7869426"/>
              <a:gd name="connsiteX13" fmla="*/ 5811308 w 5861705"/>
              <a:gd name="connsiteY13" fmla="*/ 1696270 h 7869426"/>
              <a:gd name="connsiteX14" fmla="*/ 5795249 w 5861705"/>
              <a:gd name="connsiteY14" fmla="*/ 1818360 h 7869426"/>
              <a:gd name="connsiteX15" fmla="*/ 5796281 w 5861705"/>
              <a:gd name="connsiteY15" fmla="*/ 1911947 h 7869426"/>
              <a:gd name="connsiteX16" fmla="*/ 5790032 w 5861705"/>
              <a:gd name="connsiteY16" fmla="*/ 1925528 h 7869426"/>
              <a:gd name="connsiteX17" fmla="*/ 5771562 w 5861705"/>
              <a:gd name="connsiteY17" fmla="*/ 2014848 h 7869426"/>
              <a:gd name="connsiteX18" fmla="*/ 5767772 w 5861705"/>
              <a:gd name="connsiteY18" fmla="*/ 2045563 h 7869426"/>
              <a:gd name="connsiteX19" fmla="*/ 5767250 w 5861705"/>
              <a:gd name="connsiteY19" fmla="*/ 2054308 h 7869426"/>
              <a:gd name="connsiteX20" fmla="*/ 5769443 w 5861705"/>
              <a:gd name="connsiteY20" fmla="*/ 2060299 h 7869426"/>
              <a:gd name="connsiteX21" fmla="*/ 5756656 w 5861705"/>
              <a:gd name="connsiteY21" fmla="*/ 2237821 h 7869426"/>
              <a:gd name="connsiteX22" fmla="*/ 5759315 w 5861705"/>
              <a:gd name="connsiteY22" fmla="*/ 2238936 h 7869426"/>
              <a:gd name="connsiteX23" fmla="*/ 5764588 w 5861705"/>
              <a:gd name="connsiteY23" fmla="*/ 2283776 h 7869426"/>
              <a:gd name="connsiteX24" fmla="*/ 5758445 w 5861705"/>
              <a:gd name="connsiteY24" fmla="*/ 2405877 h 7869426"/>
              <a:gd name="connsiteX25" fmla="*/ 5758311 w 5861705"/>
              <a:gd name="connsiteY25" fmla="*/ 2478121 h 7869426"/>
              <a:gd name="connsiteX26" fmla="*/ 5769776 w 5861705"/>
              <a:gd name="connsiteY26" fmla="*/ 2504276 h 7869426"/>
              <a:gd name="connsiteX27" fmla="*/ 5452124 w 5861705"/>
              <a:gd name="connsiteY27" fmla="*/ 7583356 h 7869426"/>
              <a:gd name="connsiteX28" fmla="*/ 5458906 w 5861705"/>
              <a:gd name="connsiteY28" fmla="*/ 7628844 h 7869426"/>
              <a:gd name="connsiteX29" fmla="*/ 5457322 w 5861705"/>
              <a:gd name="connsiteY29" fmla="*/ 7712341 h 7869426"/>
              <a:gd name="connsiteX30" fmla="*/ 5443299 w 5861705"/>
              <a:gd name="connsiteY30" fmla="*/ 7838503 h 7869426"/>
              <a:gd name="connsiteX31" fmla="*/ 5447073 w 5861705"/>
              <a:gd name="connsiteY31" fmla="*/ 7862553 h 7869426"/>
              <a:gd name="connsiteX32" fmla="*/ 5389875 w 5861705"/>
              <a:gd name="connsiteY32" fmla="*/ 7860344 h 7869426"/>
              <a:gd name="connsiteX33" fmla="*/ 0 w 5861705"/>
              <a:gd name="connsiteY33" fmla="*/ 7558086 h 7869426"/>
              <a:gd name="connsiteX0" fmla="*/ 0 w 5861705"/>
              <a:gd name="connsiteY0" fmla="*/ 7558086 h 7868158"/>
              <a:gd name="connsiteX1" fmla="*/ 422635 w 5861705"/>
              <a:gd name="connsiteY1" fmla="*/ 0 h 7868158"/>
              <a:gd name="connsiteX2" fmla="*/ 4284892 w 5861705"/>
              <a:gd name="connsiteY2" fmla="*/ 212657 h 7868158"/>
              <a:gd name="connsiteX3" fmla="*/ 5823717 w 5861705"/>
              <a:gd name="connsiteY3" fmla="*/ 306262 h 7868158"/>
              <a:gd name="connsiteX4" fmla="*/ 5861705 w 5861705"/>
              <a:gd name="connsiteY4" fmla="*/ 317988 h 7868158"/>
              <a:gd name="connsiteX5" fmla="*/ 5856220 w 5861705"/>
              <a:gd name="connsiteY5" fmla="*/ 378751 h 7868158"/>
              <a:gd name="connsiteX6" fmla="*/ 5809593 w 5861705"/>
              <a:gd name="connsiteY6" fmla="*/ 1196200 h 7868158"/>
              <a:gd name="connsiteX7" fmla="*/ 5812252 w 5861705"/>
              <a:gd name="connsiteY7" fmla="*/ 1197315 h 7868158"/>
              <a:gd name="connsiteX8" fmla="*/ 5817525 w 5861705"/>
              <a:gd name="connsiteY8" fmla="*/ 1242155 h 7868158"/>
              <a:gd name="connsiteX9" fmla="*/ 5811383 w 5861705"/>
              <a:gd name="connsiteY9" fmla="*/ 1364256 h 7868158"/>
              <a:gd name="connsiteX10" fmla="*/ 5811248 w 5861705"/>
              <a:gd name="connsiteY10" fmla="*/ 1436500 h 7868158"/>
              <a:gd name="connsiteX11" fmla="*/ 5816757 w 5861705"/>
              <a:gd name="connsiteY11" fmla="*/ 1462669 h 7868158"/>
              <a:gd name="connsiteX12" fmla="*/ 5818133 w 5861705"/>
              <a:gd name="connsiteY12" fmla="*/ 1637067 h 7868158"/>
              <a:gd name="connsiteX13" fmla="*/ 5811308 w 5861705"/>
              <a:gd name="connsiteY13" fmla="*/ 1696270 h 7868158"/>
              <a:gd name="connsiteX14" fmla="*/ 5795249 w 5861705"/>
              <a:gd name="connsiteY14" fmla="*/ 1818360 h 7868158"/>
              <a:gd name="connsiteX15" fmla="*/ 5796281 w 5861705"/>
              <a:gd name="connsiteY15" fmla="*/ 1911947 h 7868158"/>
              <a:gd name="connsiteX16" fmla="*/ 5790032 w 5861705"/>
              <a:gd name="connsiteY16" fmla="*/ 1925528 h 7868158"/>
              <a:gd name="connsiteX17" fmla="*/ 5771562 w 5861705"/>
              <a:gd name="connsiteY17" fmla="*/ 2014848 h 7868158"/>
              <a:gd name="connsiteX18" fmla="*/ 5767772 w 5861705"/>
              <a:gd name="connsiteY18" fmla="*/ 2045563 h 7868158"/>
              <a:gd name="connsiteX19" fmla="*/ 5767250 w 5861705"/>
              <a:gd name="connsiteY19" fmla="*/ 2054308 h 7868158"/>
              <a:gd name="connsiteX20" fmla="*/ 5769443 w 5861705"/>
              <a:gd name="connsiteY20" fmla="*/ 2060299 h 7868158"/>
              <a:gd name="connsiteX21" fmla="*/ 5756656 w 5861705"/>
              <a:gd name="connsiteY21" fmla="*/ 2237821 h 7868158"/>
              <a:gd name="connsiteX22" fmla="*/ 5759315 w 5861705"/>
              <a:gd name="connsiteY22" fmla="*/ 2238936 h 7868158"/>
              <a:gd name="connsiteX23" fmla="*/ 5764588 w 5861705"/>
              <a:gd name="connsiteY23" fmla="*/ 2283776 h 7868158"/>
              <a:gd name="connsiteX24" fmla="*/ 5758445 w 5861705"/>
              <a:gd name="connsiteY24" fmla="*/ 2405877 h 7868158"/>
              <a:gd name="connsiteX25" fmla="*/ 5758311 w 5861705"/>
              <a:gd name="connsiteY25" fmla="*/ 2478121 h 7868158"/>
              <a:gd name="connsiteX26" fmla="*/ 5769776 w 5861705"/>
              <a:gd name="connsiteY26" fmla="*/ 2504276 h 7868158"/>
              <a:gd name="connsiteX27" fmla="*/ 5452124 w 5861705"/>
              <a:gd name="connsiteY27" fmla="*/ 7583356 h 7868158"/>
              <a:gd name="connsiteX28" fmla="*/ 5458906 w 5861705"/>
              <a:gd name="connsiteY28" fmla="*/ 7628844 h 7868158"/>
              <a:gd name="connsiteX29" fmla="*/ 5457322 w 5861705"/>
              <a:gd name="connsiteY29" fmla="*/ 7712341 h 7868158"/>
              <a:gd name="connsiteX30" fmla="*/ 5443299 w 5861705"/>
              <a:gd name="connsiteY30" fmla="*/ 7838503 h 7868158"/>
              <a:gd name="connsiteX31" fmla="*/ 5447073 w 5861705"/>
              <a:gd name="connsiteY31" fmla="*/ 7862553 h 7868158"/>
              <a:gd name="connsiteX32" fmla="*/ 5357659 w 5861705"/>
              <a:gd name="connsiteY32" fmla="*/ 7844331 h 7868158"/>
              <a:gd name="connsiteX33" fmla="*/ 0 w 5861705"/>
              <a:gd name="connsiteY33" fmla="*/ 7558086 h 7868158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1664 w 5861705"/>
              <a:gd name="connsiteY31" fmla="*/ 7802303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6277"/>
              <a:gd name="connsiteX1" fmla="*/ 422635 w 5861705"/>
              <a:gd name="connsiteY1" fmla="*/ 0 h 7846277"/>
              <a:gd name="connsiteX2" fmla="*/ 4284892 w 5861705"/>
              <a:gd name="connsiteY2" fmla="*/ 212657 h 7846277"/>
              <a:gd name="connsiteX3" fmla="*/ 5823717 w 5861705"/>
              <a:gd name="connsiteY3" fmla="*/ 306262 h 7846277"/>
              <a:gd name="connsiteX4" fmla="*/ 5861705 w 5861705"/>
              <a:gd name="connsiteY4" fmla="*/ 317988 h 7846277"/>
              <a:gd name="connsiteX5" fmla="*/ 5856220 w 5861705"/>
              <a:gd name="connsiteY5" fmla="*/ 378751 h 7846277"/>
              <a:gd name="connsiteX6" fmla="*/ 5809593 w 5861705"/>
              <a:gd name="connsiteY6" fmla="*/ 1196200 h 7846277"/>
              <a:gd name="connsiteX7" fmla="*/ 5812252 w 5861705"/>
              <a:gd name="connsiteY7" fmla="*/ 1197315 h 7846277"/>
              <a:gd name="connsiteX8" fmla="*/ 5817525 w 5861705"/>
              <a:gd name="connsiteY8" fmla="*/ 1242155 h 7846277"/>
              <a:gd name="connsiteX9" fmla="*/ 5811383 w 5861705"/>
              <a:gd name="connsiteY9" fmla="*/ 1364256 h 7846277"/>
              <a:gd name="connsiteX10" fmla="*/ 5811248 w 5861705"/>
              <a:gd name="connsiteY10" fmla="*/ 1436500 h 7846277"/>
              <a:gd name="connsiteX11" fmla="*/ 5816757 w 5861705"/>
              <a:gd name="connsiteY11" fmla="*/ 1462669 h 7846277"/>
              <a:gd name="connsiteX12" fmla="*/ 5818133 w 5861705"/>
              <a:gd name="connsiteY12" fmla="*/ 1637067 h 7846277"/>
              <a:gd name="connsiteX13" fmla="*/ 5811308 w 5861705"/>
              <a:gd name="connsiteY13" fmla="*/ 1696270 h 7846277"/>
              <a:gd name="connsiteX14" fmla="*/ 5795249 w 5861705"/>
              <a:gd name="connsiteY14" fmla="*/ 1818360 h 7846277"/>
              <a:gd name="connsiteX15" fmla="*/ 5796281 w 5861705"/>
              <a:gd name="connsiteY15" fmla="*/ 1911947 h 7846277"/>
              <a:gd name="connsiteX16" fmla="*/ 5790032 w 5861705"/>
              <a:gd name="connsiteY16" fmla="*/ 1925528 h 7846277"/>
              <a:gd name="connsiteX17" fmla="*/ 5771562 w 5861705"/>
              <a:gd name="connsiteY17" fmla="*/ 2014848 h 7846277"/>
              <a:gd name="connsiteX18" fmla="*/ 5767772 w 5861705"/>
              <a:gd name="connsiteY18" fmla="*/ 2045563 h 7846277"/>
              <a:gd name="connsiteX19" fmla="*/ 5767250 w 5861705"/>
              <a:gd name="connsiteY19" fmla="*/ 2054308 h 7846277"/>
              <a:gd name="connsiteX20" fmla="*/ 5769443 w 5861705"/>
              <a:gd name="connsiteY20" fmla="*/ 2060299 h 7846277"/>
              <a:gd name="connsiteX21" fmla="*/ 5756656 w 5861705"/>
              <a:gd name="connsiteY21" fmla="*/ 2237821 h 7846277"/>
              <a:gd name="connsiteX22" fmla="*/ 5759315 w 5861705"/>
              <a:gd name="connsiteY22" fmla="*/ 2238936 h 7846277"/>
              <a:gd name="connsiteX23" fmla="*/ 5764588 w 5861705"/>
              <a:gd name="connsiteY23" fmla="*/ 2283776 h 7846277"/>
              <a:gd name="connsiteX24" fmla="*/ 5758445 w 5861705"/>
              <a:gd name="connsiteY24" fmla="*/ 2405877 h 7846277"/>
              <a:gd name="connsiteX25" fmla="*/ 5758311 w 5861705"/>
              <a:gd name="connsiteY25" fmla="*/ 2478121 h 7846277"/>
              <a:gd name="connsiteX26" fmla="*/ 5769776 w 5861705"/>
              <a:gd name="connsiteY26" fmla="*/ 2504276 h 7846277"/>
              <a:gd name="connsiteX27" fmla="*/ 5452124 w 5861705"/>
              <a:gd name="connsiteY27" fmla="*/ 7583356 h 7846277"/>
              <a:gd name="connsiteX28" fmla="*/ 5458906 w 5861705"/>
              <a:gd name="connsiteY28" fmla="*/ 7628844 h 7846277"/>
              <a:gd name="connsiteX29" fmla="*/ 5457322 w 5861705"/>
              <a:gd name="connsiteY29" fmla="*/ 7712341 h 7846277"/>
              <a:gd name="connsiteX30" fmla="*/ 5443299 w 5861705"/>
              <a:gd name="connsiteY30" fmla="*/ 7838503 h 7846277"/>
              <a:gd name="connsiteX31" fmla="*/ 5404767 w 5861705"/>
              <a:gd name="connsiteY31" fmla="*/ 7838510 h 7846277"/>
              <a:gd name="connsiteX32" fmla="*/ 5357659 w 5861705"/>
              <a:gd name="connsiteY32" fmla="*/ 7844331 h 7846277"/>
              <a:gd name="connsiteX33" fmla="*/ 0 w 5861705"/>
              <a:gd name="connsiteY33" fmla="*/ 7558086 h 7846277"/>
              <a:gd name="connsiteX0" fmla="*/ 0 w 5861705"/>
              <a:gd name="connsiteY0" fmla="*/ 7558086 h 7899795"/>
              <a:gd name="connsiteX1" fmla="*/ 422635 w 5861705"/>
              <a:gd name="connsiteY1" fmla="*/ 0 h 7899795"/>
              <a:gd name="connsiteX2" fmla="*/ 4284892 w 5861705"/>
              <a:gd name="connsiteY2" fmla="*/ 212657 h 7899795"/>
              <a:gd name="connsiteX3" fmla="*/ 5823717 w 5861705"/>
              <a:gd name="connsiteY3" fmla="*/ 306262 h 7899795"/>
              <a:gd name="connsiteX4" fmla="*/ 5861705 w 5861705"/>
              <a:gd name="connsiteY4" fmla="*/ 317988 h 7899795"/>
              <a:gd name="connsiteX5" fmla="*/ 5856220 w 5861705"/>
              <a:gd name="connsiteY5" fmla="*/ 378751 h 7899795"/>
              <a:gd name="connsiteX6" fmla="*/ 5809593 w 5861705"/>
              <a:gd name="connsiteY6" fmla="*/ 1196200 h 7899795"/>
              <a:gd name="connsiteX7" fmla="*/ 5812252 w 5861705"/>
              <a:gd name="connsiteY7" fmla="*/ 1197315 h 7899795"/>
              <a:gd name="connsiteX8" fmla="*/ 5817525 w 5861705"/>
              <a:gd name="connsiteY8" fmla="*/ 1242155 h 7899795"/>
              <a:gd name="connsiteX9" fmla="*/ 5811383 w 5861705"/>
              <a:gd name="connsiteY9" fmla="*/ 1364256 h 7899795"/>
              <a:gd name="connsiteX10" fmla="*/ 5811248 w 5861705"/>
              <a:gd name="connsiteY10" fmla="*/ 1436500 h 7899795"/>
              <a:gd name="connsiteX11" fmla="*/ 5816757 w 5861705"/>
              <a:gd name="connsiteY11" fmla="*/ 1462669 h 7899795"/>
              <a:gd name="connsiteX12" fmla="*/ 5818133 w 5861705"/>
              <a:gd name="connsiteY12" fmla="*/ 1637067 h 7899795"/>
              <a:gd name="connsiteX13" fmla="*/ 5811308 w 5861705"/>
              <a:gd name="connsiteY13" fmla="*/ 1696270 h 7899795"/>
              <a:gd name="connsiteX14" fmla="*/ 5795249 w 5861705"/>
              <a:gd name="connsiteY14" fmla="*/ 1818360 h 7899795"/>
              <a:gd name="connsiteX15" fmla="*/ 5796281 w 5861705"/>
              <a:gd name="connsiteY15" fmla="*/ 1911947 h 7899795"/>
              <a:gd name="connsiteX16" fmla="*/ 5790032 w 5861705"/>
              <a:gd name="connsiteY16" fmla="*/ 1925528 h 7899795"/>
              <a:gd name="connsiteX17" fmla="*/ 5771562 w 5861705"/>
              <a:gd name="connsiteY17" fmla="*/ 2014848 h 7899795"/>
              <a:gd name="connsiteX18" fmla="*/ 5767772 w 5861705"/>
              <a:gd name="connsiteY18" fmla="*/ 2045563 h 7899795"/>
              <a:gd name="connsiteX19" fmla="*/ 5767250 w 5861705"/>
              <a:gd name="connsiteY19" fmla="*/ 2054308 h 7899795"/>
              <a:gd name="connsiteX20" fmla="*/ 5769443 w 5861705"/>
              <a:gd name="connsiteY20" fmla="*/ 2060299 h 7899795"/>
              <a:gd name="connsiteX21" fmla="*/ 5756656 w 5861705"/>
              <a:gd name="connsiteY21" fmla="*/ 2237821 h 7899795"/>
              <a:gd name="connsiteX22" fmla="*/ 5759315 w 5861705"/>
              <a:gd name="connsiteY22" fmla="*/ 2238936 h 7899795"/>
              <a:gd name="connsiteX23" fmla="*/ 5764588 w 5861705"/>
              <a:gd name="connsiteY23" fmla="*/ 2283776 h 7899795"/>
              <a:gd name="connsiteX24" fmla="*/ 5758445 w 5861705"/>
              <a:gd name="connsiteY24" fmla="*/ 2405877 h 7899795"/>
              <a:gd name="connsiteX25" fmla="*/ 5758311 w 5861705"/>
              <a:gd name="connsiteY25" fmla="*/ 2478121 h 7899795"/>
              <a:gd name="connsiteX26" fmla="*/ 5769776 w 5861705"/>
              <a:gd name="connsiteY26" fmla="*/ 2504276 h 7899795"/>
              <a:gd name="connsiteX27" fmla="*/ 5452124 w 5861705"/>
              <a:gd name="connsiteY27" fmla="*/ 7583356 h 7899795"/>
              <a:gd name="connsiteX28" fmla="*/ 5458906 w 5861705"/>
              <a:gd name="connsiteY28" fmla="*/ 7628844 h 7899795"/>
              <a:gd name="connsiteX29" fmla="*/ 5457322 w 5861705"/>
              <a:gd name="connsiteY29" fmla="*/ 7712341 h 7899795"/>
              <a:gd name="connsiteX30" fmla="*/ 5443299 w 5861705"/>
              <a:gd name="connsiteY30" fmla="*/ 7838503 h 7899795"/>
              <a:gd name="connsiteX31" fmla="*/ 5456205 w 5861705"/>
              <a:gd name="connsiteY31" fmla="*/ 7895727 h 7899795"/>
              <a:gd name="connsiteX32" fmla="*/ 5357659 w 5861705"/>
              <a:gd name="connsiteY32" fmla="*/ 7844331 h 7899795"/>
              <a:gd name="connsiteX33" fmla="*/ 0 w 5861705"/>
              <a:gd name="connsiteY33" fmla="*/ 7558086 h 7899795"/>
              <a:gd name="connsiteX0" fmla="*/ 0 w 5861705"/>
              <a:gd name="connsiteY0" fmla="*/ 7558086 h 7899814"/>
              <a:gd name="connsiteX1" fmla="*/ 422635 w 5861705"/>
              <a:gd name="connsiteY1" fmla="*/ 0 h 7899814"/>
              <a:gd name="connsiteX2" fmla="*/ 4284892 w 5861705"/>
              <a:gd name="connsiteY2" fmla="*/ 212657 h 7899814"/>
              <a:gd name="connsiteX3" fmla="*/ 5823717 w 5861705"/>
              <a:gd name="connsiteY3" fmla="*/ 306262 h 7899814"/>
              <a:gd name="connsiteX4" fmla="*/ 5861705 w 5861705"/>
              <a:gd name="connsiteY4" fmla="*/ 317988 h 7899814"/>
              <a:gd name="connsiteX5" fmla="*/ 5856220 w 5861705"/>
              <a:gd name="connsiteY5" fmla="*/ 378751 h 7899814"/>
              <a:gd name="connsiteX6" fmla="*/ 5809593 w 5861705"/>
              <a:gd name="connsiteY6" fmla="*/ 1196200 h 7899814"/>
              <a:gd name="connsiteX7" fmla="*/ 5812252 w 5861705"/>
              <a:gd name="connsiteY7" fmla="*/ 1197315 h 7899814"/>
              <a:gd name="connsiteX8" fmla="*/ 5817525 w 5861705"/>
              <a:gd name="connsiteY8" fmla="*/ 1242155 h 7899814"/>
              <a:gd name="connsiteX9" fmla="*/ 5811383 w 5861705"/>
              <a:gd name="connsiteY9" fmla="*/ 1364256 h 7899814"/>
              <a:gd name="connsiteX10" fmla="*/ 5811248 w 5861705"/>
              <a:gd name="connsiteY10" fmla="*/ 1436500 h 7899814"/>
              <a:gd name="connsiteX11" fmla="*/ 5816757 w 5861705"/>
              <a:gd name="connsiteY11" fmla="*/ 1462669 h 7899814"/>
              <a:gd name="connsiteX12" fmla="*/ 5818133 w 5861705"/>
              <a:gd name="connsiteY12" fmla="*/ 1637067 h 7899814"/>
              <a:gd name="connsiteX13" fmla="*/ 5811308 w 5861705"/>
              <a:gd name="connsiteY13" fmla="*/ 1696270 h 7899814"/>
              <a:gd name="connsiteX14" fmla="*/ 5795249 w 5861705"/>
              <a:gd name="connsiteY14" fmla="*/ 1818360 h 7899814"/>
              <a:gd name="connsiteX15" fmla="*/ 5796281 w 5861705"/>
              <a:gd name="connsiteY15" fmla="*/ 1911947 h 7899814"/>
              <a:gd name="connsiteX16" fmla="*/ 5790032 w 5861705"/>
              <a:gd name="connsiteY16" fmla="*/ 1925528 h 7899814"/>
              <a:gd name="connsiteX17" fmla="*/ 5771562 w 5861705"/>
              <a:gd name="connsiteY17" fmla="*/ 2014848 h 7899814"/>
              <a:gd name="connsiteX18" fmla="*/ 5767772 w 5861705"/>
              <a:gd name="connsiteY18" fmla="*/ 2045563 h 7899814"/>
              <a:gd name="connsiteX19" fmla="*/ 5767250 w 5861705"/>
              <a:gd name="connsiteY19" fmla="*/ 2054308 h 7899814"/>
              <a:gd name="connsiteX20" fmla="*/ 5769443 w 5861705"/>
              <a:gd name="connsiteY20" fmla="*/ 2060299 h 7899814"/>
              <a:gd name="connsiteX21" fmla="*/ 5756656 w 5861705"/>
              <a:gd name="connsiteY21" fmla="*/ 2237821 h 7899814"/>
              <a:gd name="connsiteX22" fmla="*/ 5759315 w 5861705"/>
              <a:gd name="connsiteY22" fmla="*/ 2238936 h 7899814"/>
              <a:gd name="connsiteX23" fmla="*/ 5764588 w 5861705"/>
              <a:gd name="connsiteY23" fmla="*/ 2283776 h 7899814"/>
              <a:gd name="connsiteX24" fmla="*/ 5758445 w 5861705"/>
              <a:gd name="connsiteY24" fmla="*/ 2405877 h 7899814"/>
              <a:gd name="connsiteX25" fmla="*/ 5758311 w 5861705"/>
              <a:gd name="connsiteY25" fmla="*/ 2478121 h 7899814"/>
              <a:gd name="connsiteX26" fmla="*/ 5769776 w 5861705"/>
              <a:gd name="connsiteY26" fmla="*/ 2504276 h 7899814"/>
              <a:gd name="connsiteX27" fmla="*/ 5452124 w 5861705"/>
              <a:gd name="connsiteY27" fmla="*/ 7583356 h 7899814"/>
              <a:gd name="connsiteX28" fmla="*/ 5458906 w 5861705"/>
              <a:gd name="connsiteY28" fmla="*/ 7628844 h 7899814"/>
              <a:gd name="connsiteX29" fmla="*/ 5457322 w 5861705"/>
              <a:gd name="connsiteY29" fmla="*/ 7712341 h 7899814"/>
              <a:gd name="connsiteX30" fmla="*/ 5443299 w 5861705"/>
              <a:gd name="connsiteY30" fmla="*/ 7838503 h 7899814"/>
              <a:gd name="connsiteX31" fmla="*/ 5456205 w 5861705"/>
              <a:gd name="connsiteY31" fmla="*/ 7895727 h 7899814"/>
              <a:gd name="connsiteX32" fmla="*/ 5357659 w 5861705"/>
              <a:gd name="connsiteY32" fmla="*/ 7844331 h 7899814"/>
              <a:gd name="connsiteX33" fmla="*/ 0 w 5861705"/>
              <a:gd name="connsiteY33" fmla="*/ 7558086 h 7899814"/>
              <a:gd name="connsiteX0" fmla="*/ 0 w 5861705"/>
              <a:gd name="connsiteY0" fmla="*/ 7558086 h 7846306"/>
              <a:gd name="connsiteX1" fmla="*/ 422635 w 5861705"/>
              <a:gd name="connsiteY1" fmla="*/ 0 h 7846306"/>
              <a:gd name="connsiteX2" fmla="*/ 4284892 w 5861705"/>
              <a:gd name="connsiteY2" fmla="*/ 212657 h 7846306"/>
              <a:gd name="connsiteX3" fmla="*/ 5823717 w 5861705"/>
              <a:gd name="connsiteY3" fmla="*/ 306262 h 7846306"/>
              <a:gd name="connsiteX4" fmla="*/ 5861705 w 5861705"/>
              <a:gd name="connsiteY4" fmla="*/ 317988 h 7846306"/>
              <a:gd name="connsiteX5" fmla="*/ 5856220 w 5861705"/>
              <a:gd name="connsiteY5" fmla="*/ 378751 h 7846306"/>
              <a:gd name="connsiteX6" fmla="*/ 5809593 w 5861705"/>
              <a:gd name="connsiteY6" fmla="*/ 1196200 h 7846306"/>
              <a:gd name="connsiteX7" fmla="*/ 5812252 w 5861705"/>
              <a:gd name="connsiteY7" fmla="*/ 1197315 h 7846306"/>
              <a:gd name="connsiteX8" fmla="*/ 5817525 w 5861705"/>
              <a:gd name="connsiteY8" fmla="*/ 1242155 h 7846306"/>
              <a:gd name="connsiteX9" fmla="*/ 5811383 w 5861705"/>
              <a:gd name="connsiteY9" fmla="*/ 1364256 h 7846306"/>
              <a:gd name="connsiteX10" fmla="*/ 5811248 w 5861705"/>
              <a:gd name="connsiteY10" fmla="*/ 1436500 h 7846306"/>
              <a:gd name="connsiteX11" fmla="*/ 5816757 w 5861705"/>
              <a:gd name="connsiteY11" fmla="*/ 1462669 h 7846306"/>
              <a:gd name="connsiteX12" fmla="*/ 5818133 w 5861705"/>
              <a:gd name="connsiteY12" fmla="*/ 1637067 h 7846306"/>
              <a:gd name="connsiteX13" fmla="*/ 5811308 w 5861705"/>
              <a:gd name="connsiteY13" fmla="*/ 1696270 h 7846306"/>
              <a:gd name="connsiteX14" fmla="*/ 5795249 w 5861705"/>
              <a:gd name="connsiteY14" fmla="*/ 1818360 h 7846306"/>
              <a:gd name="connsiteX15" fmla="*/ 5796281 w 5861705"/>
              <a:gd name="connsiteY15" fmla="*/ 1911947 h 7846306"/>
              <a:gd name="connsiteX16" fmla="*/ 5790032 w 5861705"/>
              <a:gd name="connsiteY16" fmla="*/ 1925528 h 7846306"/>
              <a:gd name="connsiteX17" fmla="*/ 5771562 w 5861705"/>
              <a:gd name="connsiteY17" fmla="*/ 2014848 h 7846306"/>
              <a:gd name="connsiteX18" fmla="*/ 5767772 w 5861705"/>
              <a:gd name="connsiteY18" fmla="*/ 2045563 h 7846306"/>
              <a:gd name="connsiteX19" fmla="*/ 5767250 w 5861705"/>
              <a:gd name="connsiteY19" fmla="*/ 2054308 h 7846306"/>
              <a:gd name="connsiteX20" fmla="*/ 5769443 w 5861705"/>
              <a:gd name="connsiteY20" fmla="*/ 2060299 h 7846306"/>
              <a:gd name="connsiteX21" fmla="*/ 5756656 w 5861705"/>
              <a:gd name="connsiteY21" fmla="*/ 2237821 h 7846306"/>
              <a:gd name="connsiteX22" fmla="*/ 5759315 w 5861705"/>
              <a:gd name="connsiteY22" fmla="*/ 2238936 h 7846306"/>
              <a:gd name="connsiteX23" fmla="*/ 5764588 w 5861705"/>
              <a:gd name="connsiteY23" fmla="*/ 2283776 h 7846306"/>
              <a:gd name="connsiteX24" fmla="*/ 5758445 w 5861705"/>
              <a:gd name="connsiteY24" fmla="*/ 2405877 h 7846306"/>
              <a:gd name="connsiteX25" fmla="*/ 5758311 w 5861705"/>
              <a:gd name="connsiteY25" fmla="*/ 2478121 h 7846306"/>
              <a:gd name="connsiteX26" fmla="*/ 5769776 w 5861705"/>
              <a:gd name="connsiteY26" fmla="*/ 2504276 h 7846306"/>
              <a:gd name="connsiteX27" fmla="*/ 5452124 w 5861705"/>
              <a:gd name="connsiteY27" fmla="*/ 7583356 h 7846306"/>
              <a:gd name="connsiteX28" fmla="*/ 5458906 w 5861705"/>
              <a:gd name="connsiteY28" fmla="*/ 7628844 h 7846306"/>
              <a:gd name="connsiteX29" fmla="*/ 5457322 w 5861705"/>
              <a:gd name="connsiteY29" fmla="*/ 7712341 h 7846306"/>
              <a:gd name="connsiteX30" fmla="*/ 5443299 w 5861705"/>
              <a:gd name="connsiteY30" fmla="*/ 7838503 h 7846306"/>
              <a:gd name="connsiteX31" fmla="*/ 5404768 w 5861705"/>
              <a:gd name="connsiteY31" fmla="*/ 7838511 h 7846306"/>
              <a:gd name="connsiteX32" fmla="*/ 5357659 w 5861705"/>
              <a:gd name="connsiteY32" fmla="*/ 7844331 h 7846306"/>
              <a:gd name="connsiteX33" fmla="*/ 0 w 5861705"/>
              <a:gd name="connsiteY33" fmla="*/ 7558086 h 7846306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4768 w 5861705"/>
              <a:gd name="connsiteY31" fmla="*/ 7838511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52124 w 5861705"/>
              <a:gd name="connsiteY27" fmla="*/ 7583356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64166 w 5861705"/>
              <a:gd name="connsiteY27" fmla="*/ 7571255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1705" h="7847548">
                <a:moveTo>
                  <a:pt x="0" y="7558086"/>
                </a:moveTo>
                <a:lnTo>
                  <a:pt x="422635" y="0"/>
                </a:lnTo>
                <a:cubicBezTo>
                  <a:pt x="838381" y="38687"/>
                  <a:pt x="3467477" y="165782"/>
                  <a:pt x="4284892" y="212657"/>
                </a:cubicBezTo>
                <a:lnTo>
                  <a:pt x="5823717" y="306262"/>
                </a:lnTo>
                <a:lnTo>
                  <a:pt x="5861705" y="317988"/>
                </a:lnTo>
                <a:cubicBezTo>
                  <a:pt x="5860949" y="331104"/>
                  <a:pt x="5856976" y="365634"/>
                  <a:pt x="5856220" y="378751"/>
                </a:cubicBezTo>
                <a:lnTo>
                  <a:pt x="5809593" y="1196200"/>
                </a:lnTo>
                <a:lnTo>
                  <a:pt x="5812252" y="1197315"/>
                </a:lnTo>
                <a:cubicBezTo>
                  <a:pt x="5814097" y="1205194"/>
                  <a:pt x="5817670" y="1214331"/>
                  <a:pt x="5817525" y="1242155"/>
                </a:cubicBezTo>
                <a:cubicBezTo>
                  <a:pt x="5803650" y="1275988"/>
                  <a:pt x="5829838" y="1322274"/>
                  <a:pt x="5811383" y="1364256"/>
                </a:cubicBezTo>
                <a:cubicBezTo>
                  <a:pt x="5806611" y="1379695"/>
                  <a:pt x="5804189" y="1427474"/>
                  <a:pt x="5811248" y="1436500"/>
                </a:cubicBezTo>
                <a:cubicBezTo>
                  <a:pt x="5812292" y="1446460"/>
                  <a:pt x="5808890" y="1458085"/>
                  <a:pt x="5816757" y="1462669"/>
                </a:cubicBezTo>
                <a:cubicBezTo>
                  <a:pt x="5817904" y="1496096"/>
                  <a:pt x="5819041" y="1598134"/>
                  <a:pt x="5818133" y="1637067"/>
                </a:cubicBezTo>
                <a:cubicBezTo>
                  <a:pt x="5817758" y="1650959"/>
                  <a:pt x="5811683" y="1682378"/>
                  <a:pt x="5811308" y="1696270"/>
                </a:cubicBezTo>
                <a:cubicBezTo>
                  <a:pt x="5805239" y="1761897"/>
                  <a:pt x="5801501" y="1777871"/>
                  <a:pt x="5795249" y="1818360"/>
                </a:cubicBezTo>
                <a:cubicBezTo>
                  <a:pt x="5795594" y="1849556"/>
                  <a:pt x="5795937" y="1880752"/>
                  <a:pt x="5796281" y="1911947"/>
                </a:cubicBezTo>
                <a:lnTo>
                  <a:pt x="5790032" y="1925528"/>
                </a:lnTo>
                <a:cubicBezTo>
                  <a:pt x="5782235" y="1956870"/>
                  <a:pt x="5786265" y="1995387"/>
                  <a:pt x="5771562" y="2014848"/>
                </a:cubicBezTo>
                <a:lnTo>
                  <a:pt x="5767772" y="2045563"/>
                </a:lnTo>
                <a:lnTo>
                  <a:pt x="5767250" y="2054308"/>
                </a:lnTo>
                <a:lnTo>
                  <a:pt x="5769443" y="2060299"/>
                </a:lnTo>
                <a:cubicBezTo>
                  <a:pt x="5767678" y="2090884"/>
                  <a:pt x="5758344" y="2208048"/>
                  <a:pt x="5756656" y="2237821"/>
                </a:cubicBezTo>
                <a:lnTo>
                  <a:pt x="5759315" y="2238936"/>
                </a:lnTo>
                <a:cubicBezTo>
                  <a:pt x="5761160" y="2246816"/>
                  <a:pt x="5764733" y="2255952"/>
                  <a:pt x="5764588" y="2283776"/>
                </a:cubicBezTo>
                <a:cubicBezTo>
                  <a:pt x="5750713" y="2317609"/>
                  <a:pt x="5776901" y="2363895"/>
                  <a:pt x="5758445" y="2405877"/>
                </a:cubicBezTo>
                <a:cubicBezTo>
                  <a:pt x="5753674" y="2421317"/>
                  <a:pt x="5751252" y="2469095"/>
                  <a:pt x="5758311" y="2478121"/>
                </a:cubicBezTo>
                <a:cubicBezTo>
                  <a:pt x="5759354" y="2488081"/>
                  <a:pt x="5761910" y="2499692"/>
                  <a:pt x="5769776" y="2504276"/>
                </a:cubicBezTo>
                <a:cubicBezTo>
                  <a:pt x="5718745" y="3355149"/>
                  <a:pt x="5519949" y="6717151"/>
                  <a:pt x="5464166" y="7571255"/>
                </a:cubicBezTo>
                <a:lnTo>
                  <a:pt x="5458906" y="7628844"/>
                </a:lnTo>
                <a:cubicBezTo>
                  <a:pt x="5466316" y="7638649"/>
                  <a:pt x="5459416" y="7675890"/>
                  <a:pt x="5457322" y="7712341"/>
                </a:cubicBezTo>
                <a:cubicBezTo>
                  <a:pt x="5455228" y="7748792"/>
                  <a:pt x="5450686" y="7819165"/>
                  <a:pt x="5446339" y="7847548"/>
                </a:cubicBezTo>
                <a:lnTo>
                  <a:pt x="5404768" y="7838511"/>
                </a:lnTo>
                <a:cubicBezTo>
                  <a:pt x="5379109" y="7846256"/>
                  <a:pt x="5363119" y="7815081"/>
                  <a:pt x="5357659" y="7844331"/>
                </a:cubicBezTo>
                <a:lnTo>
                  <a:pt x="0" y="75580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95E4CC-9DB3-4867-A2AE-A5B61BC90A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15580" y="505017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0B059-6E3B-4246-81E0-C165142659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93C8AB-DE45-4336-BDB2-27171AB97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3AEA2C-CA8D-426D-B4CE-4F26063B863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630A59-DB9C-4E4D-A966-DC4ED94E14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30586E-071E-48B9-867C-96D6994BA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C5BBC96-5871-48E4-8F87-62AF87131806}"/>
              </a:ext>
            </a:extLst>
          </p:cNvPr>
          <p:cNvSpPr txBox="1"/>
          <p:nvPr/>
        </p:nvSpPr>
        <p:spPr>
          <a:xfrm>
            <a:off x="8010527" y="1807369"/>
            <a:ext cx="3886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masis MT Pro Black"/>
              </a:rPr>
              <a:t>Machine Learning Part</a:t>
            </a:r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F7DEDFD-9E90-4FF8-89D8-61109E4F9681}"/>
              </a:ext>
            </a:extLst>
          </p:cNvPr>
          <p:cNvSpPr txBox="1"/>
          <p:nvPr/>
        </p:nvSpPr>
        <p:spPr>
          <a:xfrm>
            <a:off x="8098759" y="3232377"/>
            <a:ext cx="3886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masis MT Pro Black"/>
                <a:ea typeface="+mn-lt"/>
                <a:cs typeface="+mn-lt"/>
              </a:rPr>
              <a:t>Take log of 'percent of population' column to make the histogram standard</a:t>
            </a:r>
            <a:endParaRPr lang="he-IL" sz="2400" dirty="0">
              <a:latin typeface="Amasis MT Pro Black"/>
            </a:endParaRPr>
          </a:p>
        </p:txBody>
      </p:sp>
      <p:pic>
        <p:nvPicPr>
          <p:cNvPr id="6" name="תמונה 6">
            <a:extLst>
              <a:ext uri="{FF2B5EF4-FFF2-40B4-BE49-F238E27FC236}">
                <a16:creationId xmlns:a16="http://schemas.microsoft.com/office/drawing/2014/main" id="{C40ABF7C-0651-418D-AD70-9AC30CFC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80000">
            <a:off x="771602" y="846111"/>
            <a:ext cx="6707980" cy="496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2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9" name="Straight Connector 13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30DB67-F996-4CA9-811B-BE18C4E624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5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FE7C43E-49E0-4955-86DB-4F13A32E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2" y="1573555"/>
            <a:ext cx="7243504" cy="2075512"/>
          </a:xfrm>
          <a:prstGeom prst="rect">
            <a:avLst/>
          </a:prstGeom>
        </p:spPr>
      </p:pic>
      <p:pic>
        <p:nvPicPr>
          <p:cNvPr id="6" name="תמונה 6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E9E11C5F-8129-4CE9-BA81-78EC8268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4197452"/>
            <a:ext cx="7255410" cy="2566739"/>
          </a:xfrm>
          <a:prstGeom prst="rect">
            <a:avLst/>
          </a:prstGeom>
        </p:spPr>
      </p:pic>
      <p:pic>
        <p:nvPicPr>
          <p:cNvPr id="3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62A256D8-37BC-4E63-80C6-834F91A8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5499" y="2017645"/>
            <a:ext cx="2476904" cy="41545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42893C2-6E17-4307-8B13-E3E829E4CF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04E301B0-DD24-4384-B0B8-4CEC54104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F709784-539A-4F62-8D7D-8B8A8F0F50D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F8EB1BB-DB2B-45CB-844B-0D0C85FDA8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138E10-5663-4ECB-9F0F-034D0F915C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4CCDD0E-73D0-4447-A9B4-F1140D52872F}"/>
              </a:ext>
            </a:extLst>
          </p:cNvPr>
          <p:cNvSpPr txBox="1"/>
          <p:nvPr/>
        </p:nvSpPr>
        <p:spPr>
          <a:xfrm>
            <a:off x="-26194" y="307181"/>
            <a:ext cx="6124574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Aharoni"/>
                <a:cs typeface="Aharoni"/>
              </a:rPr>
              <a:t>Decision Tree Regression Model:</a:t>
            </a:r>
          </a:p>
          <a:p>
            <a:endParaRPr lang="en-US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A83EE77-DE9D-418C-9BC3-3F3A2B5D6DB6}"/>
              </a:ext>
            </a:extLst>
          </p:cNvPr>
          <p:cNvSpPr txBox="1"/>
          <p:nvPr/>
        </p:nvSpPr>
        <p:spPr>
          <a:xfrm>
            <a:off x="461962" y="866775"/>
            <a:ext cx="66484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Make predictions using </a:t>
            </a:r>
            <a:r>
              <a:rPr lang="en-US" dirty="0" err="1"/>
              <a:t>DecisionTreeRegressor</a:t>
            </a:r>
            <a:r>
              <a:rPr lang="en-US" dirty="0"/>
              <a:t> and display the first 30 predicted values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942BD612-22B9-4763-99DB-916E6661FA0C}"/>
              </a:ext>
            </a:extLst>
          </p:cNvPr>
          <p:cNvSpPr txBox="1"/>
          <p:nvPr/>
        </p:nvSpPr>
        <p:spPr>
          <a:xfrm>
            <a:off x="-2381" y="3724275"/>
            <a:ext cx="7279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Compare the Actual Vs Predictd Values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4992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3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588ED5F8-7C89-4B8B-98A8-EDE7A005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667" y="966789"/>
            <a:ext cx="2743791" cy="4626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B2283B-3B6B-4843-BDBD-E25AABE773CF}"/>
              </a:ext>
            </a:extLst>
          </p:cNvPr>
          <p:cNvSpPr txBox="1"/>
          <p:nvPr/>
        </p:nvSpPr>
        <p:spPr>
          <a:xfrm>
            <a:off x="1414463" y="2759869"/>
            <a:ext cx="59578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002060"/>
                </a:solidFill>
                <a:latin typeface="Aharoni"/>
                <a:cs typeface="Aharoni"/>
              </a:rPr>
              <a:t>Random Regression Model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7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08AC486E-3F80-4DFB-AA15-9A8C950DC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6595" r="19102" b="-2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B2283B-3B6B-4843-BDBD-E25AABE773CF}"/>
              </a:ext>
            </a:extLst>
          </p:cNvPr>
          <p:cNvSpPr txBox="1"/>
          <p:nvPr/>
        </p:nvSpPr>
        <p:spPr>
          <a:xfrm>
            <a:off x="7731445" y="2494687"/>
            <a:ext cx="4339980" cy="37145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l" rtl="0">
              <a:lnSpc>
                <a:spcPct val="120000"/>
              </a:lnSpc>
              <a:spcAft>
                <a:spcPts val="600"/>
              </a:spcAft>
            </a:pPr>
            <a:endParaRPr lang="en-US" sz="2400" dirty="0">
              <a:latin typeface="Amasis MT Pro Black"/>
              <a:ea typeface="+mn-lt"/>
              <a:cs typeface="+mn-lt"/>
            </a:endParaRPr>
          </a:p>
          <a:p>
            <a:pPr indent="-228600" algn="l" rtl="0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Amasis MT Pro Black"/>
                <a:ea typeface="+mn-lt"/>
                <a:cs typeface="+mn-lt"/>
              </a:rPr>
              <a:t>Both </a:t>
            </a:r>
            <a:r>
              <a:rPr lang="en-US" sz="2400" dirty="0">
                <a:latin typeface="Amasis MT Pro Black"/>
                <a:ea typeface="+mn-lt"/>
                <a:cs typeface="+mn-lt"/>
              </a:rPr>
              <a:t>performed well on this data </a:t>
            </a:r>
            <a:r>
              <a:rPr lang="en-US" sz="2400" dirty="0" smtClean="0">
                <a:latin typeface="Amasis MT Pro Black"/>
                <a:ea typeface="+mn-lt"/>
                <a:cs typeface="+mn-lt"/>
              </a:rPr>
              <a:t>set, </a:t>
            </a:r>
            <a:r>
              <a:rPr lang="en-US" sz="2400" dirty="0">
                <a:latin typeface="Amasis MT Pro Black"/>
                <a:ea typeface="+mn-lt"/>
                <a:cs typeface="+mn-lt"/>
              </a:rPr>
              <a:t>but Random  seems performing a little better than Decision Tree in terms of evaluation metrics for predicting '</a:t>
            </a:r>
            <a:r>
              <a:rPr lang="en-US" sz="2400" dirty="0">
                <a:latin typeface="Amasis MT Pro Black"/>
                <a:ea typeface="+mn-lt"/>
                <a:cs typeface="+mn-lt"/>
              </a:rPr>
              <a:t>precent of population'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169DFF-2252-414F-B6AB-A36CC2913D69}"/>
              </a:ext>
            </a:extLst>
          </p:cNvPr>
          <p:cNvSpPr txBox="1"/>
          <p:nvPr/>
        </p:nvSpPr>
        <p:spPr>
          <a:xfrm>
            <a:off x="7034212" y="2140744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haroni"/>
                <a:cs typeface="Aharon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83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0318A3-7A0F-4949-A473-C3529E9E8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03CEB-64E5-465C-A005-82F42BC1C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94356">
            <a:off x="1432297" y="-265398"/>
            <a:ext cx="5427406" cy="7248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672B51-4C3C-4FFC-840C-0083AE6335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01580">
            <a:off x="1372793" y="-288472"/>
            <a:ext cx="5549799" cy="7264585"/>
          </a:xfrm>
          <a:custGeom>
            <a:avLst/>
            <a:gdLst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52937 w 5861642"/>
              <a:gd name="connsiteY2" fmla="*/ 6543280 h 7919265"/>
              <a:gd name="connsiteX3" fmla="*/ 422572 w 5861642"/>
              <a:gd name="connsiteY3" fmla="*/ 0 h 7919265"/>
              <a:gd name="connsiteX4" fmla="*/ 4284829 w 5861642"/>
              <a:gd name="connsiteY4" fmla="*/ 212657 h 7919265"/>
              <a:gd name="connsiteX5" fmla="*/ 5823654 w 5861642"/>
              <a:gd name="connsiteY5" fmla="*/ 306262 h 7919265"/>
              <a:gd name="connsiteX6" fmla="*/ 5861642 w 5861642"/>
              <a:gd name="connsiteY6" fmla="*/ 317988 h 7919265"/>
              <a:gd name="connsiteX7" fmla="*/ 5856157 w 5861642"/>
              <a:gd name="connsiteY7" fmla="*/ 378751 h 7919265"/>
              <a:gd name="connsiteX8" fmla="*/ 5842343 w 5861642"/>
              <a:gd name="connsiteY8" fmla="*/ 627797 h 7919265"/>
              <a:gd name="connsiteX9" fmla="*/ 5837543 w 5861642"/>
              <a:gd name="connsiteY9" fmla="*/ 720595 h 7919265"/>
              <a:gd name="connsiteX10" fmla="*/ 5820125 w 5861642"/>
              <a:gd name="connsiteY10" fmla="*/ 1012687 h 7919265"/>
              <a:gd name="connsiteX11" fmla="*/ 5822318 w 5861642"/>
              <a:gd name="connsiteY11" fmla="*/ 1018677 h 7919265"/>
              <a:gd name="connsiteX12" fmla="*/ 5809530 w 5861642"/>
              <a:gd name="connsiteY12" fmla="*/ 1196200 h 7919265"/>
              <a:gd name="connsiteX13" fmla="*/ 5812189 w 5861642"/>
              <a:gd name="connsiteY13" fmla="*/ 1197315 h 7919265"/>
              <a:gd name="connsiteX14" fmla="*/ 5817462 w 5861642"/>
              <a:gd name="connsiteY14" fmla="*/ 1242155 h 7919265"/>
              <a:gd name="connsiteX15" fmla="*/ 5811320 w 5861642"/>
              <a:gd name="connsiteY15" fmla="*/ 1364256 h 7919265"/>
              <a:gd name="connsiteX16" fmla="*/ 5811185 w 5861642"/>
              <a:gd name="connsiteY16" fmla="*/ 1436500 h 7919265"/>
              <a:gd name="connsiteX17" fmla="*/ 5816694 w 5861642"/>
              <a:gd name="connsiteY17" fmla="*/ 1462669 h 7919265"/>
              <a:gd name="connsiteX18" fmla="*/ 5818070 w 5861642"/>
              <a:gd name="connsiteY18" fmla="*/ 1637067 h 7919265"/>
              <a:gd name="connsiteX19" fmla="*/ 5811245 w 5861642"/>
              <a:gd name="connsiteY19" fmla="*/ 1696270 h 7919265"/>
              <a:gd name="connsiteX20" fmla="*/ 5795186 w 5861642"/>
              <a:gd name="connsiteY20" fmla="*/ 1818360 h 7919265"/>
              <a:gd name="connsiteX21" fmla="*/ 5796218 w 5861642"/>
              <a:gd name="connsiteY21" fmla="*/ 1911947 h 7919265"/>
              <a:gd name="connsiteX22" fmla="*/ 5789969 w 5861642"/>
              <a:gd name="connsiteY22" fmla="*/ 1925528 h 7919265"/>
              <a:gd name="connsiteX23" fmla="*/ 5771499 w 5861642"/>
              <a:gd name="connsiteY23" fmla="*/ 2014848 h 7919265"/>
              <a:gd name="connsiteX24" fmla="*/ 5767709 w 5861642"/>
              <a:gd name="connsiteY24" fmla="*/ 2045563 h 7919265"/>
              <a:gd name="connsiteX25" fmla="*/ 5767187 w 5861642"/>
              <a:gd name="connsiteY25" fmla="*/ 2054308 h 7919265"/>
              <a:gd name="connsiteX26" fmla="*/ 5769380 w 5861642"/>
              <a:gd name="connsiteY26" fmla="*/ 2060299 h 7919265"/>
              <a:gd name="connsiteX27" fmla="*/ 5756593 w 5861642"/>
              <a:gd name="connsiteY27" fmla="*/ 2237821 h 7919265"/>
              <a:gd name="connsiteX28" fmla="*/ 5759252 w 5861642"/>
              <a:gd name="connsiteY28" fmla="*/ 2238936 h 7919265"/>
              <a:gd name="connsiteX29" fmla="*/ 5764525 w 5861642"/>
              <a:gd name="connsiteY29" fmla="*/ 2283776 h 7919265"/>
              <a:gd name="connsiteX30" fmla="*/ 5758382 w 5861642"/>
              <a:gd name="connsiteY30" fmla="*/ 2405877 h 7919265"/>
              <a:gd name="connsiteX31" fmla="*/ 5758248 w 5861642"/>
              <a:gd name="connsiteY31" fmla="*/ 2478121 h 7919265"/>
              <a:gd name="connsiteX32" fmla="*/ 5763756 w 5861642"/>
              <a:gd name="connsiteY32" fmla="*/ 2504290 h 7919265"/>
              <a:gd name="connsiteX33" fmla="*/ 5765133 w 5861642"/>
              <a:gd name="connsiteY33" fmla="*/ 2678688 h 7919265"/>
              <a:gd name="connsiteX34" fmla="*/ 5758308 w 5861642"/>
              <a:gd name="connsiteY34" fmla="*/ 2737891 h 7919265"/>
              <a:gd name="connsiteX35" fmla="*/ 5742249 w 5861642"/>
              <a:gd name="connsiteY35" fmla="*/ 2859981 h 7919265"/>
              <a:gd name="connsiteX36" fmla="*/ 5743281 w 5861642"/>
              <a:gd name="connsiteY36" fmla="*/ 2953568 h 7919265"/>
              <a:gd name="connsiteX37" fmla="*/ 5737032 w 5861642"/>
              <a:gd name="connsiteY37" fmla="*/ 2967149 h 7919265"/>
              <a:gd name="connsiteX38" fmla="*/ 5718561 w 5861642"/>
              <a:gd name="connsiteY38" fmla="*/ 3056469 h 7919265"/>
              <a:gd name="connsiteX39" fmla="*/ 5704157 w 5861642"/>
              <a:gd name="connsiteY39" fmla="*/ 3191664 h 7919265"/>
              <a:gd name="connsiteX40" fmla="*/ 5701519 w 5861642"/>
              <a:gd name="connsiteY40" fmla="*/ 3191820 h 7919265"/>
              <a:gd name="connsiteX41" fmla="*/ 5689148 w 5861642"/>
              <a:gd name="connsiteY41" fmla="*/ 3349428 h 7919265"/>
              <a:gd name="connsiteX42" fmla="*/ 5698460 w 5861642"/>
              <a:gd name="connsiteY42" fmla="*/ 3452640 h 7919265"/>
              <a:gd name="connsiteX43" fmla="*/ 5688292 w 5861642"/>
              <a:gd name="connsiteY43" fmla="*/ 3569167 h 7919265"/>
              <a:gd name="connsiteX44" fmla="*/ 5679997 w 5861642"/>
              <a:gd name="connsiteY44" fmla="*/ 3665756 h 7919265"/>
              <a:gd name="connsiteX45" fmla="*/ 5670612 w 5861642"/>
              <a:gd name="connsiteY45" fmla="*/ 3727201 h 7919265"/>
              <a:gd name="connsiteX46" fmla="*/ 5646783 w 5861642"/>
              <a:gd name="connsiteY46" fmla="*/ 4090075 h 7919265"/>
              <a:gd name="connsiteX47" fmla="*/ 5643566 w 5861642"/>
              <a:gd name="connsiteY47" fmla="*/ 4151837 h 7919265"/>
              <a:gd name="connsiteX48" fmla="*/ 5635382 w 5861642"/>
              <a:gd name="connsiteY48" fmla="*/ 4309007 h 7919265"/>
              <a:gd name="connsiteX49" fmla="*/ 5607588 w 5861642"/>
              <a:gd name="connsiteY49" fmla="*/ 4783566 h 7919265"/>
              <a:gd name="connsiteX50" fmla="*/ 5605250 w 5861642"/>
              <a:gd name="connsiteY50" fmla="*/ 4823208 h 7919265"/>
              <a:gd name="connsiteX51" fmla="*/ 5598814 w 5861642"/>
              <a:gd name="connsiteY51" fmla="*/ 5036288 h 7919265"/>
              <a:gd name="connsiteX52" fmla="*/ 5582445 w 5861642"/>
              <a:gd name="connsiteY52" fmla="*/ 5350628 h 7919265"/>
              <a:gd name="connsiteX53" fmla="*/ 5515806 w 5861642"/>
              <a:gd name="connsiteY53" fmla="*/ 6483795 h 7919265"/>
              <a:gd name="connsiteX54" fmla="*/ 5510305 w 5861642"/>
              <a:gd name="connsiteY54" fmla="*/ 6577332 h 7919265"/>
              <a:gd name="connsiteX55" fmla="*/ 5511780 w 5861642"/>
              <a:gd name="connsiteY55" fmla="*/ 6587223 h 7919265"/>
              <a:gd name="connsiteX56" fmla="*/ 5510197 w 5861642"/>
              <a:gd name="connsiteY56" fmla="*/ 6670719 h 7919265"/>
              <a:gd name="connsiteX57" fmla="*/ 5499832 w 5861642"/>
              <a:gd name="connsiteY57" fmla="*/ 6770108 h 7919265"/>
              <a:gd name="connsiteX58" fmla="*/ 5498316 w 5861642"/>
              <a:gd name="connsiteY58" fmla="*/ 6781200 h 7919265"/>
              <a:gd name="connsiteX59" fmla="*/ 5497062 w 5861642"/>
              <a:gd name="connsiteY59" fmla="*/ 6802542 h 7919265"/>
              <a:gd name="connsiteX60" fmla="*/ 5499947 w 5861642"/>
              <a:gd name="connsiteY60" fmla="*/ 6820932 h 7919265"/>
              <a:gd name="connsiteX61" fmla="*/ 5494409 w 5861642"/>
              <a:gd name="connsiteY61" fmla="*/ 6847760 h 7919265"/>
              <a:gd name="connsiteX62" fmla="*/ 5486503 w 5861642"/>
              <a:gd name="connsiteY62" fmla="*/ 6982763 h 7919265"/>
              <a:gd name="connsiteX63" fmla="*/ 5452061 w 5861642"/>
              <a:gd name="connsiteY63" fmla="*/ 7583356 h 7919265"/>
              <a:gd name="connsiteX64" fmla="*/ 5458843 w 5861642"/>
              <a:gd name="connsiteY64" fmla="*/ 7628844 h 7919265"/>
              <a:gd name="connsiteX65" fmla="*/ 5457259 w 5861642"/>
              <a:gd name="connsiteY65" fmla="*/ 7712341 h 7919265"/>
              <a:gd name="connsiteX66" fmla="*/ 5443236 w 5861642"/>
              <a:gd name="connsiteY66" fmla="*/ 7838503 h 7919265"/>
              <a:gd name="connsiteX67" fmla="*/ 5447010 w 5861642"/>
              <a:gd name="connsiteY67" fmla="*/ 7862553 h 7919265"/>
              <a:gd name="connsiteX68" fmla="*/ 5432854 w 5861642"/>
              <a:gd name="connsiteY68" fmla="*/ 7919237 h 7919265"/>
              <a:gd name="connsiteX69" fmla="*/ 397307 w 5861642"/>
              <a:gd name="connsiteY69" fmla="*/ 7606085 h 7919265"/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422572 w 5861642"/>
              <a:gd name="connsiteY2" fmla="*/ 0 h 7919265"/>
              <a:gd name="connsiteX3" fmla="*/ 4284829 w 5861642"/>
              <a:gd name="connsiteY3" fmla="*/ 212657 h 7919265"/>
              <a:gd name="connsiteX4" fmla="*/ 5823654 w 5861642"/>
              <a:gd name="connsiteY4" fmla="*/ 306262 h 7919265"/>
              <a:gd name="connsiteX5" fmla="*/ 5861642 w 5861642"/>
              <a:gd name="connsiteY5" fmla="*/ 317988 h 7919265"/>
              <a:gd name="connsiteX6" fmla="*/ 5856157 w 5861642"/>
              <a:gd name="connsiteY6" fmla="*/ 378751 h 7919265"/>
              <a:gd name="connsiteX7" fmla="*/ 5842343 w 5861642"/>
              <a:gd name="connsiteY7" fmla="*/ 627797 h 7919265"/>
              <a:gd name="connsiteX8" fmla="*/ 5837543 w 5861642"/>
              <a:gd name="connsiteY8" fmla="*/ 720595 h 7919265"/>
              <a:gd name="connsiteX9" fmla="*/ 5820125 w 5861642"/>
              <a:gd name="connsiteY9" fmla="*/ 1012687 h 7919265"/>
              <a:gd name="connsiteX10" fmla="*/ 5822318 w 5861642"/>
              <a:gd name="connsiteY10" fmla="*/ 1018677 h 7919265"/>
              <a:gd name="connsiteX11" fmla="*/ 5809530 w 5861642"/>
              <a:gd name="connsiteY11" fmla="*/ 1196200 h 7919265"/>
              <a:gd name="connsiteX12" fmla="*/ 5812189 w 5861642"/>
              <a:gd name="connsiteY12" fmla="*/ 1197315 h 7919265"/>
              <a:gd name="connsiteX13" fmla="*/ 5817462 w 5861642"/>
              <a:gd name="connsiteY13" fmla="*/ 1242155 h 7919265"/>
              <a:gd name="connsiteX14" fmla="*/ 5811320 w 5861642"/>
              <a:gd name="connsiteY14" fmla="*/ 1364256 h 7919265"/>
              <a:gd name="connsiteX15" fmla="*/ 5811185 w 5861642"/>
              <a:gd name="connsiteY15" fmla="*/ 1436500 h 7919265"/>
              <a:gd name="connsiteX16" fmla="*/ 5816694 w 5861642"/>
              <a:gd name="connsiteY16" fmla="*/ 1462669 h 7919265"/>
              <a:gd name="connsiteX17" fmla="*/ 5818070 w 5861642"/>
              <a:gd name="connsiteY17" fmla="*/ 1637067 h 7919265"/>
              <a:gd name="connsiteX18" fmla="*/ 5811245 w 5861642"/>
              <a:gd name="connsiteY18" fmla="*/ 1696270 h 7919265"/>
              <a:gd name="connsiteX19" fmla="*/ 5795186 w 5861642"/>
              <a:gd name="connsiteY19" fmla="*/ 1818360 h 7919265"/>
              <a:gd name="connsiteX20" fmla="*/ 5796218 w 5861642"/>
              <a:gd name="connsiteY20" fmla="*/ 1911947 h 7919265"/>
              <a:gd name="connsiteX21" fmla="*/ 5789969 w 5861642"/>
              <a:gd name="connsiteY21" fmla="*/ 1925528 h 7919265"/>
              <a:gd name="connsiteX22" fmla="*/ 5771499 w 5861642"/>
              <a:gd name="connsiteY22" fmla="*/ 2014848 h 7919265"/>
              <a:gd name="connsiteX23" fmla="*/ 5767709 w 5861642"/>
              <a:gd name="connsiteY23" fmla="*/ 2045563 h 7919265"/>
              <a:gd name="connsiteX24" fmla="*/ 5767187 w 5861642"/>
              <a:gd name="connsiteY24" fmla="*/ 2054308 h 7919265"/>
              <a:gd name="connsiteX25" fmla="*/ 5769380 w 5861642"/>
              <a:gd name="connsiteY25" fmla="*/ 2060299 h 7919265"/>
              <a:gd name="connsiteX26" fmla="*/ 5756593 w 5861642"/>
              <a:gd name="connsiteY26" fmla="*/ 2237821 h 7919265"/>
              <a:gd name="connsiteX27" fmla="*/ 5759252 w 5861642"/>
              <a:gd name="connsiteY27" fmla="*/ 2238936 h 7919265"/>
              <a:gd name="connsiteX28" fmla="*/ 5764525 w 5861642"/>
              <a:gd name="connsiteY28" fmla="*/ 2283776 h 7919265"/>
              <a:gd name="connsiteX29" fmla="*/ 5758382 w 5861642"/>
              <a:gd name="connsiteY29" fmla="*/ 2405877 h 7919265"/>
              <a:gd name="connsiteX30" fmla="*/ 5758248 w 5861642"/>
              <a:gd name="connsiteY30" fmla="*/ 2478121 h 7919265"/>
              <a:gd name="connsiteX31" fmla="*/ 5763756 w 5861642"/>
              <a:gd name="connsiteY31" fmla="*/ 2504290 h 7919265"/>
              <a:gd name="connsiteX32" fmla="*/ 5765133 w 5861642"/>
              <a:gd name="connsiteY32" fmla="*/ 2678688 h 7919265"/>
              <a:gd name="connsiteX33" fmla="*/ 5758308 w 5861642"/>
              <a:gd name="connsiteY33" fmla="*/ 2737891 h 7919265"/>
              <a:gd name="connsiteX34" fmla="*/ 5742249 w 5861642"/>
              <a:gd name="connsiteY34" fmla="*/ 2859981 h 7919265"/>
              <a:gd name="connsiteX35" fmla="*/ 5743281 w 5861642"/>
              <a:gd name="connsiteY35" fmla="*/ 2953568 h 7919265"/>
              <a:gd name="connsiteX36" fmla="*/ 5737032 w 5861642"/>
              <a:gd name="connsiteY36" fmla="*/ 2967149 h 7919265"/>
              <a:gd name="connsiteX37" fmla="*/ 5718561 w 5861642"/>
              <a:gd name="connsiteY37" fmla="*/ 3056469 h 7919265"/>
              <a:gd name="connsiteX38" fmla="*/ 5704157 w 5861642"/>
              <a:gd name="connsiteY38" fmla="*/ 3191664 h 7919265"/>
              <a:gd name="connsiteX39" fmla="*/ 5701519 w 5861642"/>
              <a:gd name="connsiteY39" fmla="*/ 3191820 h 7919265"/>
              <a:gd name="connsiteX40" fmla="*/ 5689148 w 5861642"/>
              <a:gd name="connsiteY40" fmla="*/ 3349428 h 7919265"/>
              <a:gd name="connsiteX41" fmla="*/ 5698460 w 5861642"/>
              <a:gd name="connsiteY41" fmla="*/ 3452640 h 7919265"/>
              <a:gd name="connsiteX42" fmla="*/ 5688292 w 5861642"/>
              <a:gd name="connsiteY42" fmla="*/ 3569167 h 7919265"/>
              <a:gd name="connsiteX43" fmla="*/ 5679997 w 5861642"/>
              <a:gd name="connsiteY43" fmla="*/ 3665756 h 7919265"/>
              <a:gd name="connsiteX44" fmla="*/ 5670612 w 5861642"/>
              <a:gd name="connsiteY44" fmla="*/ 3727201 h 7919265"/>
              <a:gd name="connsiteX45" fmla="*/ 5646783 w 5861642"/>
              <a:gd name="connsiteY45" fmla="*/ 4090075 h 7919265"/>
              <a:gd name="connsiteX46" fmla="*/ 5643566 w 5861642"/>
              <a:gd name="connsiteY46" fmla="*/ 4151837 h 7919265"/>
              <a:gd name="connsiteX47" fmla="*/ 5635382 w 5861642"/>
              <a:gd name="connsiteY47" fmla="*/ 4309007 h 7919265"/>
              <a:gd name="connsiteX48" fmla="*/ 5607588 w 5861642"/>
              <a:gd name="connsiteY48" fmla="*/ 4783566 h 7919265"/>
              <a:gd name="connsiteX49" fmla="*/ 5605250 w 5861642"/>
              <a:gd name="connsiteY49" fmla="*/ 4823208 h 7919265"/>
              <a:gd name="connsiteX50" fmla="*/ 5598814 w 5861642"/>
              <a:gd name="connsiteY50" fmla="*/ 5036288 h 7919265"/>
              <a:gd name="connsiteX51" fmla="*/ 5582445 w 5861642"/>
              <a:gd name="connsiteY51" fmla="*/ 5350628 h 7919265"/>
              <a:gd name="connsiteX52" fmla="*/ 5515806 w 5861642"/>
              <a:gd name="connsiteY52" fmla="*/ 6483795 h 7919265"/>
              <a:gd name="connsiteX53" fmla="*/ 5510305 w 5861642"/>
              <a:gd name="connsiteY53" fmla="*/ 6577332 h 7919265"/>
              <a:gd name="connsiteX54" fmla="*/ 5511780 w 5861642"/>
              <a:gd name="connsiteY54" fmla="*/ 6587223 h 7919265"/>
              <a:gd name="connsiteX55" fmla="*/ 5510197 w 5861642"/>
              <a:gd name="connsiteY55" fmla="*/ 6670719 h 7919265"/>
              <a:gd name="connsiteX56" fmla="*/ 5499832 w 5861642"/>
              <a:gd name="connsiteY56" fmla="*/ 6770108 h 7919265"/>
              <a:gd name="connsiteX57" fmla="*/ 5498316 w 5861642"/>
              <a:gd name="connsiteY57" fmla="*/ 6781200 h 7919265"/>
              <a:gd name="connsiteX58" fmla="*/ 5497062 w 5861642"/>
              <a:gd name="connsiteY58" fmla="*/ 6802542 h 7919265"/>
              <a:gd name="connsiteX59" fmla="*/ 5499947 w 5861642"/>
              <a:gd name="connsiteY59" fmla="*/ 6820932 h 7919265"/>
              <a:gd name="connsiteX60" fmla="*/ 5494409 w 5861642"/>
              <a:gd name="connsiteY60" fmla="*/ 6847760 h 7919265"/>
              <a:gd name="connsiteX61" fmla="*/ 5486503 w 5861642"/>
              <a:gd name="connsiteY61" fmla="*/ 6982763 h 7919265"/>
              <a:gd name="connsiteX62" fmla="*/ 5452061 w 5861642"/>
              <a:gd name="connsiteY62" fmla="*/ 7583356 h 7919265"/>
              <a:gd name="connsiteX63" fmla="*/ 5458843 w 5861642"/>
              <a:gd name="connsiteY63" fmla="*/ 7628844 h 7919265"/>
              <a:gd name="connsiteX64" fmla="*/ 5457259 w 5861642"/>
              <a:gd name="connsiteY64" fmla="*/ 7712341 h 7919265"/>
              <a:gd name="connsiteX65" fmla="*/ 5443236 w 5861642"/>
              <a:gd name="connsiteY65" fmla="*/ 7838503 h 7919265"/>
              <a:gd name="connsiteX66" fmla="*/ 5447010 w 5861642"/>
              <a:gd name="connsiteY66" fmla="*/ 7862553 h 7919265"/>
              <a:gd name="connsiteX67" fmla="*/ 5432854 w 5861642"/>
              <a:gd name="connsiteY67" fmla="*/ 7919237 h 7919265"/>
              <a:gd name="connsiteX68" fmla="*/ 397307 w 5861642"/>
              <a:gd name="connsiteY68" fmla="*/ 7606085 h 7919265"/>
              <a:gd name="connsiteX69" fmla="*/ 0 w 5861642"/>
              <a:gd name="connsiteY6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82445 w 5861642"/>
              <a:gd name="connsiteY50" fmla="*/ 5350628 h 7919265"/>
              <a:gd name="connsiteX51" fmla="*/ 5515806 w 5861642"/>
              <a:gd name="connsiteY51" fmla="*/ 6483795 h 7919265"/>
              <a:gd name="connsiteX52" fmla="*/ 5510305 w 5861642"/>
              <a:gd name="connsiteY52" fmla="*/ 6577332 h 7919265"/>
              <a:gd name="connsiteX53" fmla="*/ 5511780 w 5861642"/>
              <a:gd name="connsiteY53" fmla="*/ 6587223 h 7919265"/>
              <a:gd name="connsiteX54" fmla="*/ 5510197 w 5861642"/>
              <a:gd name="connsiteY54" fmla="*/ 6670719 h 7919265"/>
              <a:gd name="connsiteX55" fmla="*/ 5499832 w 5861642"/>
              <a:gd name="connsiteY55" fmla="*/ 6770108 h 7919265"/>
              <a:gd name="connsiteX56" fmla="*/ 5498316 w 5861642"/>
              <a:gd name="connsiteY56" fmla="*/ 6781200 h 7919265"/>
              <a:gd name="connsiteX57" fmla="*/ 5497062 w 5861642"/>
              <a:gd name="connsiteY57" fmla="*/ 6802542 h 7919265"/>
              <a:gd name="connsiteX58" fmla="*/ 5499947 w 5861642"/>
              <a:gd name="connsiteY58" fmla="*/ 6820932 h 7919265"/>
              <a:gd name="connsiteX59" fmla="*/ 5494409 w 5861642"/>
              <a:gd name="connsiteY59" fmla="*/ 6847760 h 7919265"/>
              <a:gd name="connsiteX60" fmla="*/ 5486503 w 5861642"/>
              <a:gd name="connsiteY60" fmla="*/ 6982763 h 7919265"/>
              <a:gd name="connsiteX61" fmla="*/ 5452061 w 5861642"/>
              <a:gd name="connsiteY61" fmla="*/ 7583356 h 7919265"/>
              <a:gd name="connsiteX62" fmla="*/ 5458843 w 5861642"/>
              <a:gd name="connsiteY62" fmla="*/ 7628844 h 7919265"/>
              <a:gd name="connsiteX63" fmla="*/ 5457259 w 5861642"/>
              <a:gd name="connsiteY63" fmla="*/ 7712341 h 7919265"/>
              <a:gd name="connsiteX64" fmla="*/ 5443236 w 5861642"/>
              <a:gd name="connsiteY64" fmla="*/ 7838503 h 7919265"/>
              <a:gd name="connsiteX65" fmla="*/ 5447010 w 5861642"/>
              <a:gd name="connsiteY65" fmla="*/ 7862553 h 7919265"/>
              <a:gd name="connsiteX66" fmla="*/ 5432854 w 5861642"/>
              <a:gd name="connsiteY66" fmla="*/ 7919237 h 7919265"/>
              <a:gd name="connsiteX67" fmla="*/ 397307 w 5861642"/>
              <a:gd name="connsiteY67" fmla="*/ 7606085 h 7919265"/>
              <a:gd name="connsiteX68" fmla="*/ 0 w 5861642"/>
              <a:gd name="connsiteY6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15806 w 5861642"/>
              <a:gd name="connsiteY50" fmla="*/ 6483795 h 7919265"/>
              <a:gd name="connsiteX51" fmla="*/ 5510305 w 5861642"/>
              <a:gd name="connsiteY51" fmla="*/ 6577332 h 7919265"/>
              <a:gd name="connsiteX52" fmla="*/ 5511780 w 5861642"/>
              <a:gd name="connsiteY52" fmla="*/ 6587223 h 7919265"/>
              <a:gd name="connsiteX53" fmla="*/ 5510197 w 5861642"/>
              <a:gd name="connsiteY53" fmla="*/ 6670719 h 7919265"/>
              <a:gd name="connsiteX54" fmla="*/ 5499832 w 5861642"/>
              <a:gd name="connsiteY54" fmla="*/ 6770108 h 7919265"/>
              <a:gd name="connsiteX55" fmla="*/ 5498316 w 5861642"/>
              <a:gd name="connsiteY55" fmla="*/ 6781200 h 7919265"/>
              <a:gd name="connsiteX56" fmla="*/ 5497062 w 5861642"/>
              <a:gd name="connsiteY56" fmla="*/ 6802542 h 7919265"/>
              <a:gd name="connsiteX57" fmla="*/ 5499947 w 5861642"/>
              <a:gd name="connsiteY57" fmla="*/ 6820932 h 7919265"/>
              <a:gd name="connsiteX58" fmla="*/ 5494409 w 5861642"/>
              <a:gd name="connsiteY58" fmla="*/ 6847760 h 7919265"/>
              <a:gd name="connsiteX59" fmla="*/ 5486503 w 5861642"/>
              <a:gd name="connsiteY59" fmla="*/ 6982763 h 7919265"/>
              <a:gd name="connsiteX60" fmla="*/ 5452061 w 5861642"/>
              <a:gd name="connsiteY60" fmla="*/ 7583356 h 7919265"/>
              <a:gd name="connsiteX61" fmla="*/ 5458843 w 5861642"/>
              <a:gd name="connsiteY61" fmla="*/ 7628844 h 7919265"/>
              <a:gd name="connsiteX62" fmla="*/ 5457259 w 5861642"/>
              <a:gd name="connsiteY62" fmla="*/ 7712341 h 7919265"/>
              <a:gd name="connsiteX63" fmla="*/ 5443236 w 5861642"/>
              <a:gd name="connsiteY63" fmla="*/ 7838503 h 7919265"/>
              <a:gd name="connsiteX64" fmla="*/ 5447010 w 5861642"/>
              <a:gd name="connsiteY64" fmla="*/ 7862553 h 7919265"/>
              <a:gd name="connsiteX65" fmla="*/ 5432854 w 5861642"/>
              <a:gd name="connsiteY65" fmla="*/ 7919237 h 7919265"/>
              <a:gd name="connsiteX66" fmla="*/ 397307 w 5861642"/>
              <a:gd name="connsiteY66" fmla="*/ 7606085 h 7919265"/>
              <a:gd name="connsiteX67" fmla="*/ 0 w 5861642"/>
              <a:gd name="connsiteY6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598814 w 5861642"/>
              <a:gd name="connsiteY48" fmla="*/ 5036288 h 7919265"/>
              <a:gd name="connsiteX49" fmla="*/ 5515806 w 5861642"/>
              <a:gd name="connsiteY49" fmla="*/ 6483795 h 7919265"/>
              <a:gd name="connsiteX50" fmla="*/ 5510305 w 5861642"/>
              <a:gd name="connsiteY50" fmla="*/ 6577332 h 7919265"/>
              <a:gd name="connsiteX51" fmla="*/ 5511780 w 5861642"/>
              <a:gd name="connsiteY51" fmla="*/ 6587223 h 7919265"/>
              <a:gd name="connsiteX52" fmla="*/ 5510197 w 5861642"/>
              <a:gd name="connsiteY52" fmla="*/ 6670719 h 7919265"/>
              <a:gd name="connsiteX53" fmla="*/ 5499832 w 5861642"/>
              <a:gd name="connsiteY53" fmla="*/ 6770108 h 7919265"/>
              <a:gd name="connsiteX54" fmla="*/ 5498316 w 5861642"/>
              <a:gd name="connsiteY54" fmla="*/ 6781200 h 7919265"/>
              <a:gd name="connsiteX55" fmla="*/ 5497062 w 5861642"/>
              <a:gd name="connsiteY55" fmla="*/ 6802542 h 7919265"/>
              <a:gd name="connsiteX56" fmla="*/ 5499947 w 5861642"/>
              <a:gd name="connsiteY56" fmla="*/ 6820932 h 7919265"/>
              <a:gd name="connsiteX57" fmla="*/ 5494409 w 5861642"/>
              <a:gd name="connsiteY57" fmla="*/ 6847760 h 7919265"/>
              <a:gd name="connsiteX58" fmla="*/ 5486503 w 5861642"/>
              <a:gd name="connsiteY58" fmla="*/ 6982763 h 7919265"/>
              <a:gd name="connsiteX59" fmla="*/ 5452061 w 5861642"/>
              <a:gd name="connsiteY59" fmla="*/ 7583356 h 7919265"/>
              <a:gd name="connsiteX60" fmla="*/ 5458843 w 5861642"/>
              <a:gd name="connsiteY60" fmla="*/ 7628844 h 7919265"/>
              <a:gd name="connsiteX61" fmla="*/ 5457259 w 5861642"/>
              <a:gd name="connsiteY61" fmla="*/ 7712341 h 7919265"/>
              <a:gd name="connsiteX62" fmla="*/ 5443236 w 5861642"/>
              <a:gd name="connsiteY62" fmla="*/ 7838503 h 7919265"/>
              <a:gd name="connsiteX63" fmla="*/ 5447010 w 5861642"/>
              <a:gd name="connsiteY63" fmla="*/ 7862553 h 7919265"/>
              <a:gd name="connsiteX64" fmla="*/ 5432854 w 5861642"/>
              <a:gd name="connsiteY64" fmla="*/ 7919237 h 7919265"/>
              <a:gd name="connsiteX65" fmla="*/ 397307 w 5861642"/>
              <a:gd name="connsiteY65" fmla="*/ 7606085 h 7919265"/>
              <a:gd name="connsiteX66" fmla="*/ 0 w 5861642"/>
              <a:gd name="connsiteY6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07588 w 5861642"/>
              <a:gd name="connsiteY46" fmla="*/ 4783566 h 7919265"/>
              <a:gd name="connsiteX47" fmla="*/ 5598814 w 5861642"/>
              <a:gd name="connsiteY47" fmla="*/ 5036288 h 7919265"/>
              <a:gd name="connsiteX48" fmla="*/ 5515806 w 5861642"/>
              <a:gd name="connsiteY48" fmla="*/ 6483795 h 7919265"/>
              <a:gd name="connsiteX49" fmla="*/ 5510305 w 5861642"/>
              <a:gd name="connsiteY49" fmla="*/ 6577332 h 7919265"/>
              <a:gd name="connsiteX50" fmla="*/ 5511780 w 5861642"/>
              <a:gd name="connsiteY50" fmla="*/ 6587223 h 7919265"/>
              <a:gd name="connsiteX51" fmla="*/ 5510197 w 5861642"/>
              <a:gd name="connsiteY51" fmla="*/ 6670719 h 7919265"/>
              <a:gd name="connsiteX52" fmla="*/ 5499832 w 5861642"/>
              <a:gd name="connsiteY52" fmla="*/ 6770108 h 7919265"/>
              <a:gd name="connsiteX53" fmla="*/ 5498316 w 5861642"/>
              <a:gd name="connsiteY53" fmla="*/ 6781200 h 7919265"/>
              <a:gd name="connsiteX54" fmla="*/ 5497062 w 5861642"/>
              <a:gd name="connsiteY54" fmla="*/ 6802542 h 7919265"/>
              <a:gd name="connsiteX55" fmla="*/ 5499947 w 5861642"/>
              <a:gd name="connsiteY55" fmla="*/ 6820932 h 7919265"/>
              <a:gd name="connsiteX56" fmla="*/ 5494409 w 5861642"/>
              <a:gd name="connsiteY56" fmla="*/ 6847760 h 7919265"/>
              <a:gd name="connsiteX57" fmla="*/ 5486503 w 5861642"/>
              <a:gd name="connsiteY57" fmla="*/ 6982763 h 7919265"/>
              <a:gd name="connsiteX58" fmla="*/ 5452061 w 5861642"/>
              <a:gd name="connsiteY58" fmla="*/ 7583356 h 7919265"/>
              <a:gd name="connsiteX59" fmla="*/ 5458843 w 5861642"/>
              <a:gd name="connsiteY59" fmla="*/ 7628844 h 7919265"/>
              <a:gd name="connsiteX60" fmla="*/ 5457259 w 5861642"/>
              <a:gd name="connsiteY60" fmla="*/ 7712341 h 7919265"/>
              <a:gd name="connsiteX61" fmla="*/ 5443236 w 5861642"/>
              <a:gd name="connsiteY61" fmla="*/ 7838503 h 7919265"/>
              <a:gd name="connsiteX62" fmla="*/ 5447010 w 5861642"/>
              <a:gd name="connsiteY62" fmla="*/ 7862553 h 7919265"/>
              <a:gd name="connsiteX63" fmla="*/ 5432854 w 5861642"/>
              <a:gd name="connsiteY63" fmla="*/ 7919237 h 7919265"/>
              <a:gd name="connsiteX64" fmla="*/ 397307 w 5861642"/>
              <a:gd name="connsiteY64" fmla="*/ 7606085 h 7919265"/>
              <a:gd name="connsiteX65" fmla="*/ 0 w 5861642"/>
              <a:gd name="connsiteY6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07588 w 5861642"/>
              <a:gd name="connsiteY45" fmla="*/ 4783566 h 7919265"/>
              <a:gd name="connsiteX46" fmla="*/ 5598814 w 5861642"/>
              <a:gd name="connsiteY46" fmla="*/ 5036288 h 7919265"/>
              <a:gd name="connsiteX47" fmla="*/ 5515806 w 5861642"/>
              <a:gd name="connsiteY47" fmla="*/ 6483795 h 7919265"/>
              <a:gd name="connsiteX48" fmla="*/ 5510305 w 5861642"/>
              <a:gd name="connsiteY48" fmla="*/ 6577332 h 7919265"/>
              <a:gd name="connsiteX49" fmla="*/ 5511780 w 5861642"/>
              <a:gd name="connsiteY49" fmla="*/ 6587223 h 7919265"/>
              <a:gd name="connsiteX50" fmla="*/ 5510197 w 5861642"/>
              <a:gd name="connsiteY50" fmla="*/ 6670719 h 7919265"/>
              <a:gd name="connsiteX51" fmla="*/ 5499832 w 5861642"/>
              <a:gd name="connsiteY51" fmla="*/ 6770108 h 7919265"/>
              <a:gd name="connsiteX52" fmla="*/ 5498316 w 5861642"/>
              <a:gd name="connsiteY52" fmla="*/ 6781200 h 7919265"/>
              <a:gd name="connsiteX53" fmla="*/ 5497062 w 5861642"/>
              <a:gd name="connsiteY53" fmla="*/ 6802542 h 7919265"/>
              <a:gd name="connsiteX54" fmla="*/ 5499947 w 5861642"/>
              <a:gd name="connsiteY54" fmla="*/ 6820932 h 7919265"/>
              <a:gd name="connsiteX55" fmla="*/ 5494409 w 5861642"/>
              <a:gd name="connsiteY55" fmla="*/ 6847760 h 7919265"/>
              <a:gd name="connsiteX56" fmla="*/ 5486503 w 5861642"/>
              <a:gd name="connsiteY56" fmla="*/ 6982763 h 7919265"/>
              <a:gd name="connsiteX57" fmla="*/ 5452061 w 5861642"/>
              <a:gd name="connsiteY57" fmla="*/ 7583356 h 7919265"/>
              <a:gd name="connsiteX58" fmla="*/ 5458843 w 5861642"/>
              <a:gd name="connsiteY58" fmla="*/ 7628844 h 7919265"/>
              <a:gd name="connsiteX59" fmla="*/ 5457259 w 5861642"/>
              <a:gd name="connsiteY59" fmla="*/ 7712341 h 7919265"/>
              <a:gd name="connsiteX60" fmla="*/ 5443236 w 5861642"/>
              <a:gd name="connsiteY60" fmla="*/ 7838503 h 7919265"/>
              <a:gd name="connsiteX61" fmla="*/ 5447010 w 5861642"/>
              <a:gd name="connsiteY61" fmla="*/ 7862553 h 7919265"/>
              <a:gd name="connsiteX62" fmla="*/ 5432854 w 5861642"/>
              <a:gd name="connsiteY62" fmla="*/ 7919237 h 7919265"/>
              <a:gd name="connsiteX63" fmla="*/ 397307 w 5861642"/>
              <a:gd name="connsiteY63" fmla="*/ 7606085 h 7919265"/>
              <a:gd name="connsiteX64" fmla="*/ 0 w 5861642"/>
              <a:gd name="connsiteY6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07588 w 5861642"/>
              <a:gd name="connsiteY44" fmla="*/ 4783566 h 7919265"/>
              <a:gd name="connsiteX45" fmla="*/ 5598814 w 5861642"/>
              <a:gd name="connsiteY45" fmla="*/ 5036288 h 7919265"/>
              <a:gd name="connsiteX46" fmla="*/ 5515806 w 5861642"/>
              <a:gd name="connsiteY46" fmla="*/ 6483795 h 7919265"/>
              <a:gd name="connsiteX47" fmla="*/ 5510305 w 5861642"/>
              <a:gd name="connsiteY47" fmla="*/ 6577332 h 7919265"/>
              <a:gd name="connsiteX48" fmla="*/ 5511780 w 5861642"/>
              <a:gd name="connsiteY48" fmla="*/ 6587223 h 7919265"/>
              <a:gd name="connsiteX49" fmla="*/ 5510197 w 5861642"/>
              <a:gd name="connsiteY49" fmla="*/ 6670719 h 7919265"/>
              <a:gd name="connsiteX50" fmla="*/ 5499832 w 5861642"/>
              <a:gd name="connsiteY50" fmla="*/ 6770108 h 7919265"/>
              <a:gd name="connsiteX51" fmla="*/ 5498316 w 5861642"/>
              <a:gd name="connsiteY51" fmla="*/ 6781200 h 7919265"/>
              <a:gd name="connsiteX52" fmla="*/ 5497062 w 5861642"/>
              <a:gd name="connsiteY52" fmla="*/ 6802542 h 7919265"/>
              <a:gd name="connsiteX53" fmla="*/ 5499947 w 5861642"/>
              <a:gd name="connsiteY53" fmla="*/ 6820932 h 7919265"/>
              <a:gd name="connsiteX54" fmla="*/ 5494409 w 5861642"/>
              <a:gd name="connsiteY54" fmla="*/ 6847760 h 7919265"/>
              <a:gd name="connsiteX55" fmla="*/ 5486503 w 5861642"/>
              <a:gd name="connsiteY55" fmla="*/ 6982763 h 7919265"/>
              <a:gd name="connsiteX56" fmla="*/ 5452061 w 5861642"/>
              <a:gd name="connsiteY56" fmla="*/ 7583356 h 7919265"/>
              <a:gd name="connsiteX57" fmla="*/ 5458843 w 5861642"/>
              <a:gd name="connsiteY57" fmla="*/ 7628844 h 7919265"/>
              <a:gd name="connsiteX58" fmla="*/ 5457259 w 5861642"/>
              <a:gd name="connsiteY58" fmla="*/ 7712341 h 7919265"/>
              <a:gd name="connsiteX59" fmla="*/ 5443236 w 5861642"/>
              <a:gd name="connsiteY59" fmla="*/ 7838503 h 7919265"/>
              <a:gd name="connsiteX60" fmla="*/ 5447010 w 5861642"/>
              <a:gd name="connsiteY60" fmla="*/ 7862553 h 7919265"/>
              <a:gd name="connsiteX61" fmla="*/ 5432854 w 5861642"/>
              <a:gd name="connsiteY61" fmla="*/ 7919237 h 7919265"/>
              <a:gd name="connsiteX62" fmla="*/ 397307 w 5861642"/>
              <a:gd name="connsiteY62" fmla="*/ 7606085 h 7919265"/>
              <a:gd name="connsiteX63" fmla="*/ 0 w 5861642"/>
              <a:gd name="connsiteY6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98814 w 5861642"/>
              <a:gd name="connsiteY44" fmla="*/ 5036288 h 7919265"/>
              <a:gd name="connsiteX45" fmla="*/ 5515806 w 5861642"/>
              <a:gd name="connsiteY45" fmla="*/ 6483795 h 7919265"/>
              <a:gd name="connsiteX46" fmla="*/ 5510305 w 5861642"/>
              <a:gd name="connsiteY46" fmla="*/ 6577332 h 7919265"/>
              <a:gd name="connsiteX47" fmla="*/ 5511780 w 5861642"/>
              <a:gd name="connsiteY47" fmla="*/ 6587223 h 7919265"/>
              <a:gd name="connsiteX48" fmla="*/ 5510197 w 5861642"/>
              <a:gd name="connsiteY48" fmla="*/ 6670719 h 7919265"/>
              <a:gd name="connsiteX49" fmla="*/ 5499832 w 5861642"/>
              <a:gd name="connsiteY49" fmla="*/ 6770108 h 7919265"/>
              <a:gd name="connsiteX50" fmla="*/ 5498316 w 5861642"/>
              <a:gd name="connsiteY50" fmla="*/ 6781200 h 7919265"/>
              <a:gd name="connsiteX51" fmla="*/ 5497062 w 5861642"/>
              <a:gd name="connsiteY51" fmla="*/ 6802542 h 7919265"/>
              <a:gd name="connsiteX52" fmla="*/ 5499947 w 5861642"/>
              <a:gd name="connsiteY52" fmla="*/ 6820932 h 7919265"/>
              <a:gd name="connsiteX53" fmla="*/ 5494409 w 5861642"/>
              <a:gd name="connsiteY53" fmla="*/ 6847760 h 7919265"/>
              <a:gd name="connsiteX54" fmla="*/ 5486503 w 5861642"/>
              <a:gd name="connsiteY54" fmla="*/ 6982763 h 7919265"/>
              <a:gd name="connsiteX55" fmla="*/ 5452061 w 5861642"/>
              <a:gd name="connsiteY55" fmla="*/ 7583356 h 7919265"/>
              <a:gd name="connsiteX56" fmla="*/ 5458843 w 5861642"/>
              <a:gd name="connsiteY56" fmla="*/ 7628844 h 7919265"/>
              <a:gd name="connsiteX57" fmla="*/ 5457259 w 5861642"/>
              <a:gd name="connsiteY57" fmla="*/ 7712341 h 7919265"/>
              <a:gd name="connsiteX58" fmla="*/ 5443236 w 5861642"/>
              <a:gd name="connsiteY58" fmla="*/ 7838503 h 7919265"/>
              <a:gd name="connsiteX59" fmla="*/ 5447010 w 5861642"/>
              <a:gd name="connsiteY59" fmla="*/ 7862553 h 7919265"/>
              <a:gd name="connsiteX60" fmla="*/ 5432854 w 5861642"/>
              <a:gd name="connsiteY60" fmla="*/ 7919237 h 7919265"/>
              <a:gd name="connsiteX61" fmla="*/ 397307 w 5861642"/>
              <a:gd name="connsiteY61" fmla="*/ 7606085 h 7919265"/>
              <a:gd name="connsiteX62" fmla="*/ 0 w 5861642"/>
              <a:gd name="connsiteY6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15806 w 5861642"/>
              <a:gd name="connsiteY44" fmla="*/ 6483795 h 7919265"/>
              <a:gd name="connsiteX45" fmla="*/ 5510305 w 5861642"/>
              <a:gd name="connsiteY45" fmla="*/ 6577332 h 7919265"/>
              <a:gd name="connsiteX46" fmla="*/ 5511780 w 5861642"/>
              <a:gd name="connsiteY46" fmla="*/ 6587223 h 7919265"/>
              <a:gd name="connsiteX47" fmla="*/ 5510197 w 5861642"/>
              <a:gd name="connsiteY47" fmla="*/ 6670719 h 7919265"/>
              <a:gd name="connsiteX48" fmla="*/ 5499832 w 5861642"/>
              <a:gd name="connsiteY48" fmla="*/ 6770108 h 7919265"/>
              <a:gd name="connsiteX49" fmla="*/ 5498316 w 5861642"/>
              <a:gd name="connsiteY49" fmla="*/ 6781200 h 7919265"/>
              <a:gd name="connsiteX50" fmla="*/ 5497062 w 5861642"/>
              <a:gd name="connsiteY50" fmla="*/ 6802542 h 7919265"/>
              <a:gd name="connsiteX51" fmla="*/ 5499947 w 5861642"/>
              <a:gd name="connsiteY51" fmla="*/ 6820932 h 7919265"/>
              <a:gd name="connsiteX52" fmla="*/ 5494409 w 5861642"/>
              <a:gd name="connsiteY52" fmla="*/ 6847760 h 7919265"/>
              <a:gd name="connsiteX53" fmla="*/ 5486503 w 5861642"/>
              <a:gd name="connsiteY53" fmla="*/ 6982763 h 7919265"/>
              <a:gd name="connsiteX54" fmla="*/ 5452061 w 5861642"/>
              <a:gd name="connsiteY54" fmla="*/ 7583356 h 7919265"/>
              <a:gd name="connsiteX55" fmla="*/ 5458843 w 5861642"/>
              <a:gd name="connsiteY55" fmla="*/ 7628844 h 7919265"/>
              <a:gd name="connsiteX56" fmla="*/ 5457259 w 5861642"/>
              <a:gd name="connsiteY56" fmla="*/ 7712341 h 7919265"/>
              <a:gd name="connsiteX57" fmla="*/ 5443236 w 5861642"/>
              <a:gd name="connsiteY57" fmla="*/ 7838503 h 7919265"/>
              <a:gd name="connsiteX58" fmla="*/ 5447010 w 5861642"/>
              <a:gd name="connsiteY58" fmla="*/ 7862553 h 7919265"/>
              <a:gd name="connsiteX59" fmla="*/ 5432854 w 5861642"/>
              <a:gd name="connsiteY59" fmla="*/ 7919237 h 7919265"/>
              <a:gd name="connsiteX60" fmla="*/ 397307 w 5861642"/>
              <a:gd name="connsiteY60" fmla="*/ 7606085 h 7919265"/>
              <a:gd name="connsiteX61" fmla="*/ 0 w 5861642"/>
              <a:gd name="connsiteY6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88292 w 5861642"/>
              <a:gd name="connsiteY40" fmla="*/ 3569167 h 7919265"/>
              <a:gd name="connsiteX41" fmla="*/ 5679997 w 5861642"/>
              <a:gd name="connsiteY41" fmla="*/ 3665756 h 7919265"/>
              <a:gd name="connsiteX42" fmla="*/ 5670612 w 5861642"/>
              <a:gd name="connsiteY42" fmla="*/ 3727201 h 7919265"/>
              <a:gd name="connsiteX43" fmla="*/ 5515806 w 5861642"/>
              <a:gd name="connsiteY43" fmla="*/ 6483795 h 7919265"/>
              <a:gd name="connsiteX44" fmla="*/ 5510305 w 5861642"/>
              <a:gd name="connsiteY44" fmla="*/ 6577332 h 7919265"/>
              <a:gd name="connsiteX45" fmla="*/ 5511780 w 5861642"/>
              <a:gd name="connsiteY45" fmla="*/ 6587223 h 7919265"/>
              <a:gd name="connsiteX46" fmla="*/ 5510197 w 5861642"/>
              <a:gd name="connsiteY46" fmla="*/ 6670719 h 7919265"/>
              <a:gd name="connsiteX47" fmla="*/ 5499832 w 5861642"/>
              <a:gd name="connsiteY47" fmla="*/ 6770108 h 7919265"/>
              <a:gd name="connsiteX48" fmla="*/ 5498316 w 5861642"/>
              <a:gd name="connsiteY48" fmla="*/ 6781200 h 7919265"/>
              <a:gd name="connsiteX49" fmla="*/ 5497062 w 5861642"/>
              <a:gd name="connsiteY49" fmla="*/ 6802542 h 7919265"/>
              <a:gd name="connsiteX50" fmla="*/ 5499947 w 5861642"/>
              <a:gd name="connsiteY50" fmla="*/ 6820932 h 7919265"/>
              <a:gd name="connsiteX51" fmla="*/ 5494409 w 5861642"/>
              <a:gd name="connsiteY51" fmla="*/ 6847760 h 7919265"/>
              <a:gd name="connsiteX52" fmla="*/ 5486503 w 5861642"/>
              <a:gd name="connsiteY52" fmla="*/ 6982763 h 7919265"/>
              <a:gd name="connsiteX53" fmla="*/ 5452061 w 5861642"/>
              <a:gd name="connsiteY53" fmla="*/ 7583356 h 7919265"/>
              <a:gd name="connsiteX54" fmla="*/ 5458843 w 5861642"/>
              <a:gd name="connsiteY54" fmla="*/ 7628844 h 7919265"/>
              <a:gd name="connsiteX55" fmla="*/ 5457259 w 5861642"/>
              <a:gd name="connsiteY55" fmla="*/ 7712341 h 7919265"/>
              <a:gd name="connsiteX56" fmla="*/ 5443236 w 5861642"/>
              <a:gd name="connsiteY56" fmla="*/ 7838503 h 7919265"/>
              <a:gd name="connsiteX57" fmla="*/ 5447010 w 5861642"/>
              <a:gd name="connsiteY57" fmla="*/ 7862553 h 7919265"/>
              <a:gd name="connsiteX58" fmla="*/ 5432854 w 5861642"/>
              <a:gd name="connsiteY58" fmla="*/ 7919237 h 7919265"/>
              <a:gd name="connsiteX59" fmla="*/ 397307 w 5861642"/>
              <a:gd name="connsiteY59" fmla="*/ 7606085 h 7919265"/>
              <a:gd name="connsiteX60" fmla="*/ 0 w 5861642"/>
              <a:gd name="connsiteY6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9997 w 5861642"/>
              <a:gd name="connsiteY40" fmla="*/ 3665756 h 7919265"/>
              <a:gd name="connsiteX41" fmla="*/ 5670612 w 5861642"/>
              <a:gd name="connsiteY41" fmla="*/ 3727201 h 7919265"/>
              <a:gd name="connsiteX42" fmla="*/ 5515806 w 5861642"/>
              <a:gd name="connsiteY42" fmla="*/ 6483795 h 7919265"/>
              <a:gd name="connsiteX43" fmla="*/ 5510305 w 5861642"/>
              <a:gd name="connsiteY43" fmla="*/ 6577332 h 7919265"/>
              <a:gd name="connsiteX44" fmla="*/ 5511780 w 5861642"/>
              <a:gd name="connsiteY44" fmla="*/ 6587223 h 7919265"/>
              <a:gd name="connsiteX45" fmla="*/ 5510197 w 5861642"/>
              <a:gd name="connsiteY45" fmla="*/ 6670719 h 7919265"/>
              <a:gd name="connsiteX46" fmla="*/ 5499832 w 5861642"/>
              <a:gd name="connsiteY46" fmla="*/ 6770108 h 7919265"/>
              <a:gd name="connsiteX47" fmla="*/ 5498316 w 5861642"/>
              <a:gd name="connsiteY47" fmla="*/ 6781200 h 7919265"/>
              <a:gd name="connsiteX48" fmla="*/ 5497062 w 5861642"/>
              <a:gd name="connsiteY48" fmla="*/ 6802542 h 7919265"/>
              <a:gd name="connsiteX49" fmla="*/ 5499947 w 5861642"/>
              <a:gd name="connsiteY49" fmla="*/ 6820932 h 7919265"/>
              <a:gd name="connsiteX50" fmla="*/ 5494409 w 5861642"/>
              <a:gd name="connsiteY50" fmla="*/ 6847760 h 7919265"/>
              <a:gd name="connsiteX51" fmla="*/ 5486503 w 5861642"/>
              <a:gd name="connsiteY51" fmla="*/ 6982763 h 7919265"/>
              <a:gd name="connsiteX52" fmla="*/ 5452061 w 5861642"/>
              <a:gd name="connsiteY52" fmla="*/ 7583356 h 7919265"/>
              <a:gd name="connsiteX53" fmla="*/ 5458843 w 5861642"/>
              <a:gd name="connsiteY53" fmla="*/ 7628844 h 7919265"/>
              <a:gd name="connsiteX54" fmla="*/ 5457259 w 5861642"/>
              <a:gd name="connsiteY54" fmla="*/ 7712341 h 7919265"/>
              <a:gd name="connsiteX55" fmla="*/ 5443236 w 5861642"/>
              <a:gd name="connsiteY55" fmla="*/ 7838503 h 7919265"/>
              <a:gd name="connsiteX56" fmla="*/ 5447010 w 5861642"/>
              <a:gd name="connsiteY56" fmla="*/ 7862553 h 7919265"/>
              <a:gd name="connsiteX57" fmla="*/ 5432854 w 5861642"/>
              <a:gd name="connsiteY57" fmla="*/ 7919237 h 7919265"/>
              <a:gd name="connsiteX58" fmla="*/ 397307 w 5861642"/>
              <a:gd name="connsiteY58" fmla="*/ 7606085 h 7919265"/>
              <a:gd name="connsiteX59" fmla="*/ 0 w 5861642"/>
              <a:gd name="connsiteY5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0612 w 5861642"/>
              <a:gd name="connsiteY40" fmla="*/ 3727201 h 7919265"/>
              <a:gd name="connsiteX41" fmla="*/ 5515806 w 5861642"/>
              <a:gd name="connsiteY41" fmla="*/ 6483795 h 7919265"/>
              <a:gd name="connsiteX42" fmla="*/ 5510305 w 5861642"/>
              <a:gd name="connsiteY42" fmla="*/ 6577332 h 7919265"/>
              <a:gd name="connsiteX43" fmla="*/ 5511780 w 5861642"/>
              <a:gd name="connsiteY43" fmla="*/ 6587223 h 7919265"/>
              <a:gd name="connsiteX44" fmla="*/ 5510197 w 5861642"/>
              <a:gd name="connsiteY44" fmla="*/ 6670719 h 7919265"/>
              <a:gd name="connsiteX45" fmla="*/ 5499832 w 5861642"/>
              <a:gd name="connsiteY45" fmla="*/ 6770108 h 7919265"/>
              <a:gd name="connsiteX46" fmla="*/ 5498316 w 5861642"/>
              <a:gd name="connsiteY46" fmla="*/ 6781200 h 7919265"/>
              <a:gd name="connsiteX47" fmla="*/ 5497062 w 5861642"/>
              <a:gd name="connsiteY47" fmla="*/ 6802542 h 7919265"/>
              <a:gd name="connsiteX48" fmla="*/ 5499947 w 5861642"/>
              <a:gd name="connsiteY48" fmla="*/ 6820932 h 7919265"/>
              <a:gd name="connsiteX49" fmla="*/ 5494409 w 5861642"/>
              <a:gd name="connsiteY49" fmla="*/ 6847760 h 7919265"/>
              <a:gd name="connsiteX50" fmla="*/ 5486503 w 5861642"/>
              <a:gd name="connsiteY50" fmla="*/ 6982763 h 7919265"/>
              <a:gd name="connsiteX51" fmla="*/ 5452061 w 5861642"/>
              <a:gd name="connsiteY51" fmla="*/ 7583356 h 7919265"/>
              <a:gd name="connsiteX52" fmla="*/ 5458843 w 5861642"/>
              <a:gd name="connsiteY52" fmla="*/ 7628844 h 7919265"/>
              <a:gd name="connsiteX53" fmla="*/ 5457259 w 5861642"/>
              <a:gd name="connsiteY53" fmla="*/ 7712341 h 7919265"/>
              <a:gd name="connsiteX54" fmla="*/ 5443236 w 5861642"/>
              <a:gd name="connsiteY54" fmla="*/ 7838503 h 7919265"/>
              <a:gd name="connsiteX55" fmla="*/ 5447010 w 5861642"/>
              <a:gd name="connsiteY55" fmla="*/ 7862553 h 7919265"/>
              <a:gd name="connsiteX56" fmla="*/ 5432854 w 5861642"/>
              <a:gd name="connsiteY56" fmla="*/ 7919237 h 7919265"/>
              <a:gd name="connsiteX57" fmla="*/ 397307 w 5861642"/>
              <a:gd name="connsiteY57" fmla="*/ 7606085 h 7919265"/>
              <a:gd name="connsiteX58" fmla="*/ 0 w 5861642"/>
              <a:gd name="connsiteY5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515806 w 5861642"/>
              <a:gd name="connsiteY40" fmla="*/ 6483795 h 7919265"/>
              <a:gd name="connsiteX41" fmla="*/ 5510305 w 5861642"/>
              <a:gd name="connsiteY41" fmla="*/ 6577332 h 7919265"/>
              <a:gd name="connsiteX42" fmla="*/ 5511780 w 5861642"/>
              <a:gd name="connsiteY42" fmla="*/ 6587223 h 7919265"/>
              <a:gd name="connsiteX43" fmla="*/ 5510197 w 5861642"/>
              <a:gd name="connsiteY43" fmla="*/ 6670719 h 7919265"/>
              <a:gd name="connsiteX44" fmla="*/ 5499832 w 5861642"/>
              <a:gd name="connsiteY44" fmla="*/ 6770108 h 7919265"/>
              <a:gd name="connsiteX45" fmla="*/ 5498316 w 5861642"/>
              <a:gd name="connsiteY45" fmla="*/ 6781200 h 7919265"/>
              <a:gd name="connsiteX46" fmla="*/ 5497062 w 5861642"/>
              <a:gd name="connsiteY46" fmla="*/ 6802542 h 7919265"/>
              <a:gd name="connsiteX47" fmla="*/ 5499947 w 5861642"/>
              <a:gd name="connsiteY47" fmla="*/ 6820932 h 7919265"/>
              <a:gd name="connsiteX48" fmla="*/ 5494409 w 5861642"/>
              <a:gd name="connsiteY48" fmla="*/ 6847760 h 7919265"/>
              <a:gd name="connsiteX49" fmla="*/ 5486503 w 5861642"/>
              <a:gd name="connsiteY49" fmla="*/ 6982763 h 7919265"/>
              <a:gd name="connsiteX50" fmla="*/ 5452061 w 5861642"/>
              <a:gd name="connsiteY50" fmla="*/ 7583356 h 7919265"/>
              <a:gd name="connsiteX51" fmla="*/ 5458843 w 5861642"/>
              <a:gd name="connsiteY51" fmla="*/ 7628844 h 7919265"/>
              <a:gd name="connsiteX52" fmla="*/ 5457259 w 5861642"/>
              <a:gd name="connsiteY52" fmla="*/ 7712341 h 7919265"/>
              <a:gd name="connsiteX53" fmla="*/ 5443236 w 5861642"/>
              <a:gd name="connsiteY53" fmla="*/ 7838503 h 7919265"/>
              <a:gd name="connsiteX54" fmla="*/ 5447010 w 5861642"/>
              <a:gd name="connsiteY54" fmla="*/ 7862553 h 7919265"/>
              <a:gd name="connsiteX55" fmla="*/ 5432854 w 5861642"/>
              <a:gd name="connsiteY55" fmla="*/ 7919237 h 7919265"/>
              <a:gd name="connsiteX56" fmla="*/ 397307 w 5861642"/>
              <a:gd name="connsiteY56" fmla="*/ 7606085 h 7919265"/>
              <a:gd name="connsiteX57" fmla="*/ 0 w 5861642"/>
              <a:gd name="connsiteY5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515806 w 5861642"/>
              <a:gd name="connsiteY39" fmla="*/ 6483795 h 7919265"/>
              <a:gd name="connsiteX40" fmla="*/ 5510305 w 5861642"/>
              <a:gd name="connsiteY40" fmla="*/ 6577332 h 7919265"/>
              <a:gd name="connsiteX41" fmla="*/ 5511780 w 5861642"/>
              <a:gd name="connsiteY41" fmla="*/ 6587223 h 7919265"/>
              <a:gd name="connsiteX42" fmla="*/ 5510197 w 5861642"/>
              <a:gd name="connsiteY42" fmla="*/ 6670719 h 7919265"/>
              <a:gd name="connsiteX43" fmla="*/ 5499832 w 5861642"/>
              <a:gd name="connsiteY43" fmla="*/ 6770108 h 7919265"/>
              <a:gd name="connsiteX44" fmla="*/ 5498316 w 5861642"/>
              <a:gd name="connsiteY44" fmla="*/ 6781200 h 7919265"/>
              <a:gd name="connsiteX45" fmla="*/ 5497062 w 5861642"/>
              <a:gd name="connsiteY45" fmla="*/ 6802542 h 7919265"/>
              <a:gd name="connsiteX46" fmla="*/ 5499947 w 5861642"/>
              <a:gd name="connsiteY46" fmla="*/ 6820932 h 7919265"/>
              <a:gd name="connsiteX47" fmla="*/ 5494409 w 5861642"/>
              <a:gd name="connsiteY47" fmla="*/ 6847760 h 7919265"/>
              <a:gd name="connsiteX48" fmla="*/ 5486503 w 5861642"/>
              <a:gd name="connsiteY48" fmla="*/ 6982763 h 7919265"/>
              <a:gd name="connsiteX49" fmla="*/ 5452061 w 5861642"/>
              <a:gd name="connsiteY49" fmla="*/ 7583356 h 7919265"/>
              <a:gd name="connsiteX50" fmla="*/ 5458843 w 5861642"/>
              <a:gd name="connsiteY50" fmla="*/ 7628844 h 7919265"/>
              <a:gd name="connsiteX51" fmla="*/ 5457259 w 5861642"/>
              <a:gd name="connsiteY51" fmla="*/ 7712341 h 7919265"/>
              <a:gd name="connsiteX52" fmla="*/ 5443236 w 5861642"/>
              <a:gd name="connsiteY52" fmla="*/ 7838503 h 7919265"/>
              <a:gd name="connsiteX53" fmla="*/ 5447010 w 5861642"/>
              <a:gd name="connsiteY53" fmla="*/ 7862553 h 7919265"/>
              <a:gd name="connsiteX54" fmla="*/ 5432854 w 5861642"/>
              <a:gd name="connsiteY54" fmla="*/ 7919237 h 7919265"/>
              <a:gd name="connsiteX55" fmla="*/ 397307 w 5861642"/>
              <a:gd name="connsiteY55" fmla="*/ 7606085 h 7919265"/>
              <a:gd name="connsiteX56" fmla="*/ 0 w 5861642"/>
              <a:gd name="connsiteY5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515806 w 5861642"/>
              <a:gd name="connsiteY38" fmla="*/ 6483795 h 7919265"/>
              <a:gd name="connsiteX39" fmla="*/ 5510305 w 5861642"/>
              <a:gd name="connsiteY39" fmla="*/ 6577332 h 7919265"/>
              <a:gd name="connsiteX40" fmla="*/ 5511780 w 5861642"/>
              <a:gd name="connsiteY40" fmla="*/ 6587223 h 7919265"/>
              <a:gd name="connsiteX41" fmla="*/ 5510197 w 5861642"/>
              <a:gd name="connsiteY41" fmla="*/ 6670719 h 7919265"/>
              <a:gd name="connsiteX42" fmla="*/ 5499832 w 5861642"/>
              <a:gd name="connsiteY42" fmla="*/ 6770108 h 7919265"/>
              <a:gd name="connsiteX43" fmla="*/ 5498316 w 5861642"/>
              <a:gd name="connsiteY43" fmla="*/ 6781200 h 7919265"/>
              <a:gd name="connsiteX44" fmla="*/ 5497062 w 5861642"/>
              <a:gd name="connsiteY44" fmla="*/ 6802542 h 7919265"/>
              <a:gd name="connsiteX45" fmla="*/ 5499947 w 5861642"/>
              <a:gd name="connsiteY45" fmla="*/ 6820932 h 7919265"/>
              <a:gd name="connsiteX46" fmla="*/ 5494409 w 5861642"/>
              <a:gd name="connsiteY46" fmla="*/ 6847760 h 7919265"/>
              <a:gd name="connsiteX47" fmla="*/ 5486503 w 5861642"/>
              <a:gd name="connsiteY47" fmla="*/ 6982763 h 7919265"/>
              <a:gd name="connsiteX48" fmla="*/ 5452061 w 5861642"/>
              <a:gd name="connsiteY48" fmla="*/ 7583356 h 7919265"/>
              <a:gd name="connsiteX49" fmla="*/ 5458843 w 5861642"/>
              <a:gd name="connsiteY49" fmla="*/ 7628844 h 7919265"/>
              <a:gd name="connsiteX50" fmla="*/ 5457259 w 5861642"/>
              <a:gd name="connsiteY50" fmla="*/ 7712341 h 7919265"/>
              <a:gd name="connsiteX51" fmla="*/ 5443236 w 5861642"/>
              <a:gd name="connsiteY51" fmla="*/ 7838503 h 7919265"/>
              <a:gd name="connsiteX52" fmla="*/ 5447010 w 5861642"/>
              <a:gd name="connsiteY52" fmla="*/ 7862553 h 7919265"/>
              <a:gd name="connsiteX53" fmla="*/ 5432854 w 5861642"/>
              <a:gd name="connsiteY53" fmla="*/ 7919237 h 7919265"/>
              <a:gd name="connsiteX54" fmla="*/ 397307 w 5861642"/>
              <a:gd name="connsiteY54" fmla="*/ 7606085 h 7919265"/>
              <a:gd name="connsiteX55" fmla="*/ 0 w 5861642"/>
              <a:gd name="connsiteY5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04157 w 5861642"/>
              <a:gd name="connsiteY36" fmla="*/ 3191664 h 7919265"/>
              <a:gd name="connsiteX37" fmla="*/ 5515806 w 5861642"/>
              <a:gd name="connsiteY37" fmla="*/ 6483795 h 7919265"/>
              <a:gd name="connsiteX38" fmla="*/ 5510305 w 5861642"/>
              <a:gd name="connsiteY38" fmla="*/ 6577332 h 7919265"/>
              <a:gd name="connsiteX39" fmla="*/ 5511780 w 5861642"/>
              <a:gd name="connsiteY39" fmla="*/ 6587223 h 7919265"/>
              <a:gd name="connsiteX40" fmla="*/ 5510197 w 5861642"/>
              <a:gd name="connsiteY40" fmla="*/ 6670719 h 7919265"/>
              <a:gd name="connsiteX41" fmla="*/ 5499832 w 5861642"/>
              <a:gd name="connsiteY41" fmla="*/ 6770108 h 7919265"/>
              <a:gd name="connsiteX42" fmla="*/ 5498316 w 5861642"/>
              <a:gd name="connsiteY42" fmla="*/ 6781200 h 7919265"/>
              <a:gd name="connsiteX43" fmla="*/ 5497062 w 5861642"/>
              <a:gd name="connsiteY43" fmla="*/ 6802542 h 7919265"/>
              <a:gd name="connsiteX44" fmla="*/ 5499947 w 5861642"/>
              <a:gd name="connsiteY44" fmla="*/ 6820932 h 7919265"/>
              <a:gd name="connsiteX45" fmla="*/ 5494409 w 5861642"/>
              <a:gd name="connsiteY45" fmla="*/ 6847760 h 7919265"/>
              <a:gd name="connsiteX46" fmla="*/ 5486503 w 5861642"/>
              <a:gd name="connsiteY46" fmla="*/ 6982763 h 7919265"/>
              <a:gd name="connsiteX47" fmla="*/ 5452061 w 5861642"/>
              <a:gd name="connsiteY47" fmla="*/ 7583356 h 7919265"/>
              <a:gd name="connsiteX48" fmla="*/ 5458843 w 5861642"/>
              <a:gd name="connsiteY48" fmla="*/ 7628844 h 7919265"/>
              <a:gd name="connsiteX49" fmla="*/ 5457259 w 5861642"/>
              <a:gd name="connsiteY49" fmla="*/ 7712341 h 7919265"/>
              <a:gd name="connsiteX50" fmla="*/ 5443236 w 5861642"/>
              <a:gd name="connsiteY50" fmla="*/ 7838503 h 7919265"/>
              <a:gd name="connsiteX51" fmla="*/ 5447010 w 5861642"/>
              <a:gd name="connsiteY51" fmla="*/ 7862553 h 7919265"/>
              <a:gd name="connsiteX52" fmla="*/ 5432854 w 5861642"/>
              <a:gd name="connsiteY52" fmla="*/ 7919237 h 7919265"/>
              <a:gd name="connsiteX53" fmla="*/ 397307 w 5861642"/>
              <a:gd name="connsiteY53" fmla="*/ 7606085 h 7919265"/>
              <a:gd name="connsiteX54" fmla="*/ 0 w 5861642"/>
              <a:gd name="connsiteY5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5806 w 5861642"/>
              <a:gd name="connsiteY36" fmla="*/ 6483795 h 7919265"/>
              <a:gd name="connsiteX37" fmla="*/ 5510305 w 5861642"/>
              <a:gd name="connsiteY37" fmla="*/ 6577332 h 7919265"/>
              <a:gd name="connsiteX38" fmla="*/ 5511780 w 5861642"/>
              <a:gd name="connsiteY38" fmla="*/ 6587223 h 7919265"/>
              <a:gd name="connsiteX39" fmla="*/ 5510197 w 5861642"/>
              <a:gd name="connsiteY39" fmla="*/ 6670719 h 7919265"/>
              <a:gd name="connsiteX40" fmla="*/ 5499832 w 5861642"/>
              <a:gd name="connsiteY40" fmla="*/ 6770108 h 7919265"/>
              <a:gd name="connsiteX41" fmla="*/ 5498316 w 5861642"/>
              <a:gd name="connsiteY41" fmla="*/ 6781200 h 7919265"/>
              <a:gd name="connsiteX42" fmla="*/ 5497062 w 5861642"/>
              <a:gd name="connsiteY42" fmla="*/ 6802542 h 7919265"/>
              <a:gd name="connsiteX43" fmla="*/ 5499947 w 5861642"/>
              <a:gd name="connsiteY43" fmla="*/ 6820932 h 7919265"/>
              <a:gd name="connsiteX44" fmla="*/ 5494409 w 5861642"/>
              <a:gd name="connsiteY44" fmla="*/ 6847760 h 7919265"/>
              <a:gd name="connsiteX45" fmla="*/ 5486503 w 5861642"/>
              <a:gd name="connsiteY45" fmla="*/ 6982763 h 7919265"/>
              <a:gd name="connsiteX46" fmla="*/ 5452061 w 5861642"/>
              <a:gd name="connsiteY46" fmla="*/ 7583356 h 7919265"/>
              <a:gd name="connsiteX47" fmla="*/ 5458843 w 5861642"/>
              <a:gd name="connsiteY47" fmla="*/ 7628844 h 7919265"/>
              <a:gd name="connsiteX48" fmla="*/ 5457259 w 5861642"/>
              <a:gd name="connsiteY48" fmla="*/ 7712341 h 7919265"/>
              <a:gd name="connsiteX49" fmla="*/ 5443236 w 5861642"/>
              <a:gd name="connsiteY49" fmla="*/ 7838503 h 7919265"/>
              <a:gd name="connsiteX50" fmla="*/ 5447010 w 5861642"/>
              <a:gd name="connsiteY50" fmla="*/ 7862553 h 7919265"/>
              <a:gd name="connsiteX51" fmla="*/ 5432854 w 5861642"/>
              <a:gd name="connsiteY51" fmla="*/ 7919237 h 7919265"/>
              <a:gd name="connsiteX52" fmla="*/ 397307 w 5861642"/>
              <a:gd name="connsiteY52" fmla="*/ 7606085 h 7919265"/>
              <a:gd name="connsiteX53" fmla="*/ 0 w 5861642"/>
              <a:gd name="connsiteY5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1780 w 5861642"/>
              <a:gd name="connsiteY37" fmla="*/ 6587223 h 7919265"/>
              <a:gd name="connsiteX38" fmla="*/ 5510197 w 5861642"/>
              <a:gd name="connsiteY38" fmla="*/ 6670719 h 7919265"/>
              <a:gd name="connsiteX39" fmla="*/ 5499832 w 5861642"/>
              <a:gd name="connsiteY39" fmla="*/ 6770108 h 7919265"/>
              <a:gd name="connsiteX40" fmla="*/ 5498316 w 5861642"/>
              <a:gd name="connsiteY40" fmla="*/ 6781200 h 7919265"/>
              <a:gd name="connsiteX41" fmla="*/ 5497062 w 5861642"/>
              <a:gd name="connsiteY41" fmla="*/ 6802542 h 7919265"/>
              <a:gd name="connsiteX42" fmla="*/ 5499947 w 5861642"/>
              <a:gd name="connsiteY42" fmla="*/ 6820932 h 7919265"/>
              <a:gd name="connsiteX43" fmla="*/ 5494409 w 5861642"/>
              <a:gd name="connsiteY43" fmla="*/ 6847760 h 7919265"/>
              <a:gd name="connsiteX44" fmla="*/ 5486503 w 5861642"/>
              <a:gd name="connsiteY44" fmla="*/ 6982763 h 7919265"/>
              <a:gd name="connsiteX45" fmla="*/ 5452061 w 5861642"/>
              <a:gd name="connsiteY45" fmla="*/ 7583356 h 7919265"/>
              <a:gd name="connsiteX46" fmla="*/ 5458843 w 5861642"/>
              <a:gd name="connsiteY46" fmla="*/ 7628844 h 7919265"/>
              <a:gd name="connsiteX47" fmla="*/ 5457259 w 5861642"/>
              <a:gd name="connsiteY47" fmla="*/ 7712341 h 7919265"/>
              <a:gd name="connsiteX48" fmla="*/ 5443236 w 5861642"/>
              <a:gd name="connsiteY48" fmla="*/ 7838503 h 7919265"/>
              <a:gd name="connsiteX49" fmla="*/ 5447010 w 5861642"/>
              <a:gd name="connsiteY49" fmla="*/ 7862553 h 7919265"/>
              <a:gd name="connsiteX50" fmla="*/ 5432854 w 5861642"/>
              <a:gd name="connsiteY50" fmla="*/ 7919237 h 7919265"/>
              <a:gd name="connsiteX51" fmla="*/ 397307 w 5861642"/>
              <a:gd name="connsiteY51" fmla="*/ 7606085 h 7919265"/>
              <a:gd name="connsiteX52" fmla="*/ 0 w 5861642"/>
              <a:gd name="connsiteY5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0197 w 5861642"/>
              <a:gd name="connsiteY37" fmla="*/ 6670719 h 7919265"/>
              <a:gd name="connsiteX38" fmla="*/ 5499832 w 5861642"/>
              <a:gd name="connsiteY38" fmla="*/ 6770108 h 7919265"/>
              <a:gd name="connsiteX39" fmla="*/ 5498316 w 5861642"/>
              <a:gd name="connsiteY39" fmla="*/ 6781200 h 7919265"/>
              <a:gd name="connsiteX40" fmla="*/ 5497062 w 5861642"/>
              <a:gd name="connsiteY40" fmla="*/ 6802542 h 7919265"/>
              <a:gd name="connsiteX41" fmla="*/ 5499947 w 5861642"/>
              <a:gd name="connsiteY41" fmla="*/ 6820932 h 7919265"/>
              <a:gd name="connsiteX42" fmla="*/ 5494409 w 5861642"/>
              <a:gd name="connsiteY42" fmla="*/ 6847760 h 7919265"/>
              <a:gd name="connsiteX43" fmla="*/ 5486503 w 5861642"/>
              <a:gd name="connsiteY43" fmla="*/ 6982763 h 7919265"/>
              <a:gd name="connsiteX44" fmla="*/ 5452061 w 5861642"/>
              <a:gd name="connsiteY44" fmla="*/ 7583356 h 7919265"/>
              <a:gd name="connsiteX45" fmla="*/ 5458843 w 5861642"/>
              <a:gd name="connsiteY45" fmla="*/ 7628844 h 7919265"/>
              <a:gd name="connsiteX46" fmla="*/ 5457259 w 5861642"/>
              <a:gd name="connsiteY46" fmla="*/ 7712341 h 7919265"/>
              <a:gd name="connsiteX47" fmla="*/ 5443236 w 5861642"/>
              <a:gd name="connsiteY47" fmla="*/ 7838503 h 7919265"/>
              <a:gd name="connsiteX48" fmla="*/ 5447010 w 5861642"/>
              <a:gd name="connsiteY48" fmla="*/ 7862553 h 7919265"/>
              <a:gd name="connsiteX49" fmla="*/ 5432854 w 5861642"/>
              <a:gd name="connsiteY49" fmla="*/ 7919237 h 7919265"/>
              <a:gd name="connsiteX50" fmla="*/ 397307 w 5861642"/>
              <a:gd name="connsiteY50" fmla="*/ 7606085 h 7919265"/>
              <a:gd name="connsiteX51" fmla="*/ 0 w 5861642"/>
              <a:gd name="connsiteY5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197 w 5861642"/>
              <a:gd name="connsiteY36" fmla="*/ 6670719 h 7919265"/>
              <a:gd name="connsiteX37" fmla="*/ 5499832 w 5861642"/>
              <a:gd name="connsiteY37" fmla="*/ 6770108 h 7919265"/>
              <a:gd name="connsiteX38" fmla="*/ 5498316 w 5861642"/>
              <a:gd name="connsiteY38" fmla="*/ 6781200 h 7919265"/>
              <a:gd name="connsiteX39" fmla="*/ 5497062 w 5861642"/>
              <a:gd name="connsiteY39" fmla="*/ 6802542 h 7919265"/>
              <a:gd name="connsiteX40" fmla="*/ 5499947 w 5861642"/>
              <a:gd name="connsiteY40" fmla="*/ 6820932 h 7919265"/>
              <a:gd name="connsiteX41" fmla="*/ 5494409 w 5861642"/>
              <a:gd name="connsiteY41" fmla="*/ 6847760 h 7919265"/>
              <a:gd name="connsiteX42" fmla="*/ 5486503 w 5861642"/>
              <a:gd name="connsiteY42" fmla="*/ 6982763 h 7919265"/>
              <a:gd name="connsiteX43" fmla="*/ 5452061 w 5861642"/>
              <a:gd name="connsiteY43" fmla="*/ 7583356 h 7919265"/>
              <a:gd name="connsiteX44" fmla="*/ 5458843 w 5861642"/>
              <a:gd name="connsiteY44" fmla="*/ 7628844 h 7919265"/>
              <a:gd name="connsiteX45" fmla="*/ 5457259 w 5861642"/>
              <a:gd name="connsiteY45" fmla="*/ 7712341 h 7919265"/>
              <a:gd name="connsiteX46" fmla="*/ 5443236 w 5861642"/>
              <a:gd name="connsiteY46" fmla="*/ 7838503 h 7919265"/>
              <a:gd name="connsiteX47" fmla="*/ 5447010 w 5861642"/>
              <a:gd name="connsiteY47" fmla="*/ 7862553 h 7919265"/>
              <a:gd name="connsiteX48" fmla="*/ 5432854 w 5861642"/>
              <a:gd name="connsiteY48" fmla="*/ 7919237 h 7919265"/>
              <a:gd name="connsiteX49" fmla="*/ 397307 w 5861642"/>
              <a:gd name="connsiteY49" fmla="*/ 7606085 h 7919265"/>
              <a:gd name="connsiteX50" fmla="*/ 0 w 5861642"/>
              <a:gd name="connsiteY5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510197 w 5861642"/>
              <a:gd name="connsiteY35" fmla="*/ 6670719 h 7919265"/>
              <a:gd name="connsiteX36" fmla="*/ 5499832 w 5861642"/>
              <a:gd name="connsiteY36" fmla="*/ 6770108 h 7919265"/>
              <a:gd name="connsiteX37" fmla="*/ 5498316 w 5861642"/>
              <a:gd name="connsiteY37" fmla="*/ 6781200 h 7919265"/>
              <a:gd name="connsiteX38" fmla="*/ 5497062 w 5861642"/>
              <a:gd name="connsiteY38" fmla="*/ 6802542 h 7919265"/>
              <a:gd name="connsiteX39" fmla="*/ 5499947 w 5861642"/>
              <a:gd name="connsiteY39" fmla="*/ 6820932 h 7919265"/>
              <a:gd name="connsiteX40" fmla="*/ 5494409 w 5861642"/>
              <a:gd name="connsiteY40" fmla="*/ 6847760 h 7919265"/>
              <a:gd name="connsiteX41" fmla="*/ 5486503 w 5861642"/>
              <a:gd name="connsiteY41" fmla="*/ 6982763 h 7919265"/>
              <a:gd name="connsiteX42" fmla="*/ 5452061 w 5861642"/>
              <a:gd name="connsiteY42" fmla="*/ 7583356 h 7919265"/>
              <a:gd name="connsiteX43" fmla="*/ 5458843 w 5861642"/>
              <a:gd name="connsiteY43" fmla="*/ 7628844 h 7919265"/>
              <a:gd name="connsiteX44" fmla="*/ 5457259 w 5861642"/>
              <a:gd name="connsiteY44" fmla="*/ 7712341 h 7919265"/>
              <a:gd name="connsiteX45" fmla="*/ 5443236 w 5861642"/>
              <a:gd name="connsiteY45" fmla="*/ 7838503 h 7919265"/>
              <a:gd name="connsiteX46" fmla="*/ 5447010 w 5861642"/>
              <a:gd name="connsiteY46" fmla="*/ 7862553 h 7919265"/>
              <a:gd name="connsiteX47" fmla="*/ 5432854 w 5861642"/>
              <a:gd name="connsiteY47" fmla="*/ 7919237 h 7919265"/>
              <a:gd name="connsiteX48" fmla="*/ 397307 w 5861642"/>
              <a:gd name="connsiteY48" fmla="*/ 7606085 h 7919265"/>
              <a:gd name="connsiteX49" fmla="*/ 0 w 5861642"/>
              <a:gd name="connsiteY4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510197 w 5861642"/>
              <a:gd name="connsiteY34" fmla="*/ 6670719 h 7919265"/>
              <a:gd name="connsiteX35" fmla="*/ 5499832 w 5861642"/>
              <a:gd name="connsiteY35" fmla="*/ 6770108 h 7919265"/>
              <a:gd name="connsiteX36" fmla="*/ 5498316 w 5861642"/>
              <a:gd name="connsiteY36" fmla="*/ 6781200 h 7919265"/>
              <a:gd name="connsiteX37" fmla="*/ 5497062 w 5861642"/>
              <a:gd name="connsiteY37" fmla="*/ 6802542 h 7919265"/>
              <a:gd name="connsiteX38" fmla="*/ 5499947 w 5861642"/>
              <a:gd name="connsiteY38" fmla="*/ 6820932 h 7919265"/>
              <a:gd name="connsiteX39" fmla="*/ 5494409 w 5861642"/>
              <a:gd name="connsiteY39" fmla="*/ 6847760 h 7919265"/>
              <a:gd name="connsiteX40" fmla="*/ 5486503 w 5861642"/>
              <a:gd name="connsiteY40" fmla="*/ 6982763 h 7919265"/>
              <a:gd name="connsiteX41" fmla="*/ 5452061 w 5861642"/>
              <a:gd name="connsiteY41" fmla="*/ 7583356 h 7919265"/>
              <a:gd name="connsiteX42" fmla="*/ 5458843 w 5861642"/>
              <a:gd name="connsiteY42" fmla="*/ 7628844 h 7919265"/>
              <a:gd name="connsiteX43" fmla="*/ 5457259 w 5861642"/>
              <a:gd name="connsiteY43" fmla="*/ 7712341 h 7919265"/>
              <a:gd name="connsiteX44" fmla="*/ 5443236 w 5861642"/>
              <a:gd name="connsiteY44" fmla="*/ 7838503 h 7919265"/>
              <a:gd name="connsiteX45" fmla="*/ 5447010 w 5861642"/>
              <a:gd name="connsiteY45" fmla="*/ 7862553 h 7919265"/>
              <a:gd name="connsiteX46" fmla="*/ 5432854 w 5861642"/>
              <a:gd name="connsiteY46" fmla="*/ 7919237 h 7919265"/>
              <a:gd name="connsiteX47" fmla="*/ 397307 w 5861642"/>
              <a:gd name="connsiteY47" fmla="*/ 7606085 h 7919265"/>
              <a:gd name="connsiteX48" fmla="*/ 0 w 5861642"/>
              <a:gd name="connsiteY4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510197 w 5861642"/>
              <a:gd name="connsiteY33" fmla="*/ 6670719 h 7919265"/>
              <a:gd name="connsiteX34" fmla="*/ 5499832 w 5861642"/>
              <a:gd name="connsiteY34" fmla="*/ 6770108 h 7919265"/>
              <a:gd name="connsiteX35" fmla="*/ 5498316 w 5861642"/>
              <a:gd name="connsiteY35" fmla="*/ 6781200 h 7919265"/>
              <a:gd name="connsiteX36" fmla="*/ 5497062 w 5861642"/>
              <a:gd name="connsiteY36" fmla="*/ 6802542 h 7919265"/>
              <a:gd name="connsiteX37" fmla="*/ 5499947 w 5861642"/>
              <a:gd name="connsiteY37" fmla="*/ 6820932 h 7919265"/>
              <a:gd name="connsiteX38" fmla="*/ 5494409 w 5861642"/>
              <a:gd name="connsiteY38" fmla="*/ 6847760 h 7919265"/>
              <a:gd name="connsiteX39" fmla="*/ 5486503 w 5861642"/>
              <a:gd name="connsiteY39" fmla="*/ 6982763 h 7919265"/>
              <a:gd name="connsiteX40" fmla="*/ 5452061 w 5861642"/>
              <a:gd name="connsiteY40" fmla="*/ 7583356 h 7919265"/>
              <a:gd name="connsiteX41" fmla="*/ 5458843 w 5861642"/>
              <a:gd name="connsiteY41" fmla="*/ 7628844 h 7919265"/>
              <a:gd name="connsiteX42" fmla="*/ 5457259 w 5861642"/>
              <a:gd name="connsiteY42" fmla="*/ 7712341 h 7919265"/>
              <a:gd name="connsiteX43" fmla="*/ 5443236 w 5861642"/>
              <a:gd name="connsiteY43" fmla="*/ 7838503 h 7919265"/>
              <a:gd name="connsiteX44" fmla="*/ 5447010 w 5861642"/>
              <a:gd name="connsiteY44" fmla="*/ 7862553 h 7919265"/>
              <a:gd name="connsiteX45" fmla="*/ 5432854 w 5861642"/>
              <a:gd name="connsiteY45" fmla="*/ 7919237 h 7919265"/>
              <a:gd name="connsiteX46" fmla="*/ 397307 w 5861642"/>
              <a:gd name="connsiteY46" fmla="*/ 7606085 h 7919265"/>
              <a:gd name="connsiteX47" fmla="*/ 0 w 5861642"/>
              <a:gd name="connsiteY4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499832 w 5861642"/>
              <a:gd name="connsiteY33" fmla="*/ 6770108 h 7919265"/>
              <a:gd name="connsiteX34" fmla="*/ 5498316 w 5861642"/>
              <a:gd name="connsiteY34" fmla="*/ 6781200 h 7919265"/>
              <a:gd name="connsiteX35" fmla="*/ 5497062 w 5861642"/>
              <a:gd name="connsiteY35" fmla="*/ 6802542 h 7919265"/>
              <a:gd name="connsiteX36" fmla="*/ 5499947 w 5861642"/>
              <a:gd name="connsiteY36" fmla="*/ 6820932 h 7919265"/>
              <a:gd name="connsiteX37" fmla="*/ 5494409 w 5861642"/>
              <a:gd name="connsiteY37" fmla="*/ 6847760 h 7919265"/>
              <a:gd name="connsiteX38" fmla="*/ 5486503 w 5861642"/>
              <a:gd name="connsiteY38" fmla="*/ 6982763 h 7919265"/>
              <a:gd name="connsiteX39" fmla="*/ 5452061 w 5861642"/>
              <a:gd name="connsiteY39" fmla="*/ 7583356 h 7919265"/>
              <a:gd name="connsiteX40" fmla="*/ 5458843 w 5861642"/>
              <a:gd name="connsiteY40" fmla="*/ 7628844 h 7919265"/>
              <a:gd name="connsiteX41" fmla="*/ 5457259 w 5861642"/>
              <a:gd name="connsiteY41" fmla="*/ 7712341 h 7919265"/>
              <a:gd name="connsiteX42" fmla="*/ 5443236 w 5861642"/>
              <a:gd name="connsiteY42" fmla="*/ 7838503 h 7919265"/>
              <a:gd name="connsiteX43" fmla="*/ 5447010 w 5861642"/>
              <a:gd name="connsiteY43" fmla="*/ 7862553 h 7919265"/>
              <a:gd name="connsiteX44" fmla="*/ 5432854 w 5861642"/>
              <a:gd name="connsiteY44" fmla="*/ 7919237 h 7919265"/>
              <a:gd name="connsiteX45" fmla="*/ 397307 w 5861642"/>
              <a:gd name="connsiteY45" fmla="*/ 7606085 h 7919265"/>
              <a:gd name="connsiteX46" fmla="*/ 0 w 5861642"/>
              <a:gd name="connsiteY4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09530 w 5861642"/>
              <a:gd name="connsiteY9" fmla="*/ 1196200 h 7919265"/>
              <a:gd name="connsiteX10" fmla="*/ 5812189 w 5861642"/>
              <a:gd name="connsiteY10" fmla="*/ 1197315 h 7919265"/>
              <a:gd name="connsiteX11" fmla="*/ 5817462 w 5861642"/>
              <a:gd name="connsiteY11" fmla="*/ 1242155 h 7919265"/>
              <a:gd name="connsiteX12" fmla="*/ 5811320 w 5861642"/>
              <a:gd name="connsiteY12" fmla="*/ 1364256 h 7919265"/>
              <a:gd name="connsiteX13" fmla="*/ 5811185 w 5861642"/>
              <a:gd name="connsiteY13" fmla="*/ 1436500 h 7919265"/>
              <a:gd name="connsiteX14" fmla="*/ 5816694 w 5861642"/>
              <a:gd name="connsiteY14" fmla="*/ 1462669 h 7919265"/>
              <a:gd name="connsiteX15" fmla="*/ 5818070 w 5861642"/>
              <a:gd name="connsiteY15" fmla="*/ 1637067 h 7919265"/>
              <a:gd name="connsiteX16" fmla="*/ 5811245 w 5861642"/>
              <a:gd name="connsiteY16" fmla="*/ 1696270 h 7919265"/>
              <a:gd name="connsiteX17" fmla="*/ 5795186 w 5861642"/>
              <a:gd name="connsiteY17" fmla="*/ 1818360 h 7919265"/>
              <a:gd name="connsiteX18" fmla="*/ 5796218 w 5861642"/>
              <a:gd name="connsiteY18" fmla="*/ 1911947 h 7919265"/>
              <a:gd name="connsiteX19" fmla="*/ 5789969 w 5861642"/>
              <a:gd name="connsiteY19" fmla="*/ 1925528 h 7919265"/>
              <a:gd name="connsiteX20" fmla="*/ 5771499 w 5861642"/>
              <a:gd name="connsiteY20" fmla="*/ 2014848 h 7919265"/>
              <a:gd name="connsiteX21" fmla="*/ 5767709 w 5861642"/>
              <a:gd name="connsiteY21" fmla="*/ 2045563 h 7919265"/>
              <a:gd name="connsiteX22" fmla="*/ 5767187 w 5861642"/>
              <a:gd name="connsiteY22" fmla="*/ 2054308 h 7919265"/>
              <a:gd name="connsiteX23" fmla="*/ 5769380 w 5861642"/>
              <a:gd name="connsiteY23" fmla="*/ 2060299 h 7919265"/>
              <a:gd name="connsiteX24" fmla="*/ 5756593 w 5861642"/>
              <a:gd name="connsiteY24" fmla="*/ 2237821 h 7919265"/>
              <a:gd name="connsiteX25" fmla="*/ 5759252 w 5861642"/>
              <a:gd name="connsiteY25" fmla="*/ 2238936 h 7919265"/>
              <a:gd name="connsiteX26" fmla="*/ 5764525 w 5861642"/>
              <a:gd name="connsiteY26" fmla="*/ 2283776 h 7919265"/>
              <a:gd name="connsiteX27" fmla="*/ 5758382 w 5861642"/>
              <a:gd name="connsiteY27" fmla="*/ 2405877 h 7919265"/>
              <a:gd name="connsiteX28" fmla="*/ 5758248 w 5861642"/>
              <a:gd name="connsiteY28" fmla="*/ 2478121 h 7919265"/>
              <a:gd name="connsiteX29" fmla="*/ 5763756 w 5861642"/>
              <a:gd name="connsiteY29" fmla="*/ 2504290 h 7919265"/>
              <a:gd name="connsiteX30" fmla="*/ 5765133 w 5861642"/>
              <a:gd name="connsiteY30" fmla="*/ 2678688 h 7919265"/>
              <a:gd name="connsiteX31" fmla="*/ 5758308 w 5861642"/>
              <a:gd name="connsiteY31" fmla="*/ 2737891 h 7919265"/>
              <a:gd name="connsiteX32" fmla="*/ 5499832 w 5861642"/>
              <a:gd name="connsiteY32" fmla="*/ 6770108 h 7919265"/>
              <a:gd name="connsiteX33" fmla="*/ 5498316 w 5861642"/>
              <a:gd name="connsiteY33" fmla="*/ 6781200 h 7919265"/>
              <a:gd name="connsiteX34" fmla="*/ 5497062 w 5861642"/>
              <a:gd name="connsiteY34" fmla="*/ 6802542 h 7919265"/>
              <a:gd name="connsiteX35" fmla="*/ 5499947 w 5861642"/>
              <a:gd name="connsiteY35" fmla="*/ 6820932 h 7919265"/>
              <a:gd name="connsiteX36" fmla="*/ 5494409 w 5861642"/>
              <a:gd name="connsiteY36" fmla="*/ 6847760 h 7919265"/>
              <a:gd name="connsiteX37" fmla="*/ 5486503 w 5861642"/>
              <a:gd name="connsiteY37" fmla="*/ 6982763 h 7919265"/>
              <a:gd name="connsiteX38" fmla="*/ 5452061 w 5861642"/>
              <a:gd name="connsiteY38" fmla="*/ 7583356 h 7919265"/>
              <a:gd name="connsiteX39" fmla="*/ 5458843 w 5861642"/>
              <a:gd name="connsiteY39" fmla="*/ 7628844 h 7919265"/>
              <a:gd name="connsiteX40" fmla="*/ 5457259 w 5861642"/>
              <a:gd name="connsiteY40" fmla="*/ 7712341 h 7919265"/>
              <a:gd name="connsiteX41" fmla="*/ 5443236 w 5861642"/>
              <a:gd name="connsiteY41" fmla="*/ 7838503 h 7919265"/>
              <a:gd name="connsiteX42" fmla="*/ 5447010 w 5861642"/>
              <a:gd name="connsiteY42" fmla="*/ 7862553 h 7919265"/>
              <a:gd name="connsiteX43" fmla="*/ 5432854 w 5861642"/>
              <a:gd name="connsiteY43" fmla="*/ 7919237 h 7919265"/>
              <a:gd name="connsiteX44" fmla="*/ 397307 w 5861642"/>
              <a:gd name="connsiteY44" fmla="*/ 7606085 h 7919265"/>
              <a:gd name="connsiteX45" fmla="*/ 0 w 5861642"/>
              <a:gd name="connsiteY4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09530 w 5861642"/>
              <a:gd name="connsiteY8" fmla="*/ 1196200 h 7919265"/>
              <a:gd name="connsiteX9" fmla="*/ 5812189 w 5861642"/>
              <a:gd name="connsiteY9" fmla="*/ 1197315 h 7919265"/>
              <a:gd name="connsiteX10" fmla="*/ 5817462 w 5861642"/>
              <a:gd name="connsiteY10" fmla="*/ 1242155 h 7919265"/>
              <a:gd name="connsiteX11" fmla="*/ 5811320 w 5861642"/>
              <a:gd name="connsiteY11" fmla="*/ 1364256 h 7919265"/>
              <a:gd name="connsiteX12" fmla="*/ 5811185 w 5861642"/>
              <a:gd name="connsiteY12" fmla="*/ 1436500 h 7919265"/>
              <a:gd name="connsiteX13" fmla="*/ 5816694 w 5861642"/>
              <a:gd name="connsiteY13" fmla="*/ 1462669 h 7919265"/>
              <a:gd name="connsiteX14" fmla="*/ 5818070 w 5861642"/>
              <a:gd name="connsiteY14" fmla="*/ 1637067 h 7919265"/>
              <a:gd name="connsiteX15" fmla="*/ 5811245 w 5861642"/>
              <a:gd name="connsiteY15" fmla="*/ 1696270 h 7919265"/>
              <a:gd name="connsiteX16" fmla="*/ 5795186 w 5861642"/>
              <a:gd name="connsiteY16" fmla="*/ 1818360 h 7919265"/>
              <a:gd name="connsiteX17" fmla="*/ 5796218 w 5861642"/>
              <a:gd name="connsiteY17" fmla="*/ 1911947 h 7919265"/>
              <a:gd name="connsiteX18" fmla="*/ 5789969 w 5861642"/>
              <a:gd name="connsiteY18" fmla="*/ 1925528 h 7919265"/>
              <a:gd name="connsiteX19" fmla="*/ 5771499 w 5861642"/>
              <a:gd name="connsiteY19" fmla="*/ 2014848 h 7919265"/>
              <a:gd name="connsiteX20" fmla="*/ 5767709 w 5861642"/>
              <a:gd name="connsiteY20" fmla="*/ 2045563 h 7919265"/>
              <a:gd name="connsiteX21" fmla="*/ 5767187 w 5861642"/>
              <a:gd name="connsiteY21" fmla="*/ 2054308 h 7919265"/>
              <a:gd name="connsiteX22" fmla="*/ 5769380 w 5861642"/>
              <a:gd name="connsiteY22" fmla="*/ 2060299 h 7919265"/>
              <a:gd name="connsiteX23" fmla="*/ 5756593 w 5861642"/>
              <a:gd name="connsiteY23" fmla="*/ 2237821 h 7919265"/>
              <a:gd name="connsiteX24" fmla="*/ 5759252 w 5861642"/>
              <a:gd name="connsiteY24" fmla="*/ 2238936 h 7919265"/>
              <a:gd name="connsiteX25" fmla="*/ 5764525 w 5861642"/>
              <a:gd name="connsiteY25" fmla="*/ 2283776 h 7919265"/>
              <a:gd name="connsiteX26" fmla="*/ 5758382 w 5861642"/>
              <a:gd name="connsiteY26" fmla="*/ 2405877 h 7919265"/>
              <a:gd name="connsiteX27" fmla="*/ 5758248 w 5861642"/>
              <a:gd name="connsiteY27" fmla="*/ 2478121 h 7919265"/>
              <a:gd name="connsiteX28" fmla="*/ 5763756 w 5861642"/>
              <a:gd name="connsiteY28" fmla="*/ 2504290 h 7919265"/>
              <a:gd name="connsiteX29" fmla="*/ 5765133 w 5861642"/>
              <a:gd name="connsiteY29" fmla="*/ 2678688 h 7919265"/>
              <a:gd name="connsiteX30" fmla="*/ 5758308 w 5861642"/>
              <a:gd name="connsiteY30" fmla="*/ 2737891 h 7919265"/>
              <a:gd name="connsiteX31" fmla="*/ 5499832 w 5861642"/>
              <a:gd name="connsiteY31" fmla="*/ 6770108 h 7919265"/>
              <a:gd name="connsiteX32" fmla="*/ 5498316 w 5861642"/>
              <a:gd name="connsiteY32" fmla="*/ 6781200 h 7919265"/>
              <a:gd name="connsiteX33" fmla="*/ 5497062 w 5861642"/>
              <a:gd name="connsiteY33" fmla="*/ 6802542 h 7919265"/>
              <a:gd name="connsiteX34" fmla="*/ 5499947 w 5861642"/>
              <a:gd name="connsiteY34" fmla="*/ 6820932 h 7919265"/>
              <a:gd name="connsiteX35" fmla="*/ 5494409 w 5861642"/>
              <a:gd name="connsiteY35" fmla="*/ 6847760 h 7919265"/>
              <a:gd name="connsiteX36" fmla="*/ 5486503 w 5861642"/>
              <a:gd name="connsiteY36" fmla="*/ 6982763 h 7919265"/>
              <a:gd name="connsiteX37" fmla="*/ 5452061 w 5861642"/>
              <a:gd name="connsiteY37" fmla="*/ 7583356 h 7919265"/>
              <a:gd name="connsiteX38" fmla="*/ 5458843 w 5861642"/>
              <a:gd name="connsiteY38" fmla="*/ 7628844 h 7919265"/>
              <a:gd name="connsiteX39" fmla="*/ 5457259 w 5861642"/>
              <a:gd name="connsiteY39" fmla="*/ 7712341 h 7919265"/>
              <a:gd name="connsiteX40" fmla="*/ 5443236 w 5861642"/>
              <a:gd name="connsiteY40" fmla="*/ 7838503 h 7919265"/>
              <a:gd name="connsiteX41" fmla="*/ 5447010 w 5861642"/>
              <a:gd name="connsiteY41" fmla="*/ 7862553 h 7919265"/>
              <a:gd name="connsiteX42" fmla="*/ 5432854 w 5861642"/>
              <a:gd name="connsiteY42" fmla="*/ 7919237 h 7919265"/>
              <a:gd name="connsiteX43" fmla="*/ 397307 w 5861642"/>
              <a:gd name="connsiteY43" fmla="*/ 7606085 h 7919265"/>
              <a:gd name="connsiteX44" fmla="*/ 0 w 5861642"/>
              <a:gd name="connsiteY4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09530 w 5861642"/>
              <a:gd name="connsiteY7" fmla="*/ 1196200 h 7919265"/>
              <a:gd name="connsiteX8" fmla="*/ 5812189 w 5861642"/>
              <a:gd name="connsiteY8" fmla="*/ 1197315 h 7919265"/>
              <a:gd name="connsiteX9" fmla="*/ 5817462 w 5861642"/>
              <a:gd name="connsiteY9" fmla="*/ 1242155 h 7919265"/>
              <a:gd name="connsiteX10" fmla="*/ 5811320 w 5861642"/>
              <a:gd name="connsiteY10" fmla="*/ 1364256 h 7919265"/>
              <a:gd name="connsiteX11" fmla="*/ 5811185 w 5861642"/>
              <a:gd name="connsiteY11" fmla="*/ 1436500 h 7919265"/>
              <a:gd name="connsiteX12" fmla="*/ 5816694 w 5861642"/>
              <a:gd name="connsiteY12" fmla="*/ 1462669 h 7919265"/>
              <a:gd name="connsiteX13" fmla="*/ 5818070 w 5861642"/>
              <a:gd name="connsiteY13" fmla="*/ 1637067 h 7919265"/>
              <a:gd name="connsiteX14" fmla="*/ 5811245 w 5861642"/>
              <a:gd name="connsiteY14" fmla="*/ 1696270 h 7919265"/>
              <a:gd name="connsiteX15" fmla="*/ 5795186 w 5861642"/>
              <a:gd name="connsiteY15" fmla="*/ 1818360 h 7919265"/>
              <a:gd name="connsiteX16" fmla="*/ 5796218 w 5861642"/>
              <a:gd name="connsiteY16" fmla="*/ 1911947 h 7919265"/>
              <a:gd name="connsiteX17" fmla="*/ 5789969 w 5861642"/>
              <a:gd name="connsiteY17" fmla="*/ 1925528 h 7919265"/>
              <a:gd name="connsiteX18" fmla="*/ 5771499 w 5861642"/>
              <a:gd name="connsiteY18" fmla="*/ 2014848 h 7919265"/>
              <a:gd name="connsiteX19" fmla="*/ 5767709 w 5861642"/>
              <a:gd name="connsiteY19" fmla="*/ 2045563 h 7919265"/>
              <a:gd name="connsiteX20" fmla="*/ 5767187 w 5861642"/>
              <a:gd name="connsiteY20" fmla="*/ 2054308 h 7919265"/>
              <a:gd name="connsiteX21" fmla="*/ 5769380 w 5861642"/>
              <a:gd name="connsiteY21" fmla="*/ 2060299 h 7919265"/>
              <a:gd name="connsiteX22" fmla="*/ 5756593 w 5861642"/>
              <a:gd name="connsiteY22" fmla="*/ 2237821 h 7919265"/>
              <a:gd name="connsiteX23" fmla="*/ 5759252 w 5861642"/>
              <a:gd name="connsiteY23" fmla="*/ 2238936 h 7919265"/>
              <a:gd name="connsiteX24" fmla="*/ 5764525 w 5861642"/>
              <a:gd name="connsiteY24" fmla="*/ 2283776 h 7919265"/>
              <a:gd name="connsiteX25" fmla="*/ 5758382 w 5861642"/>
              <a:gd name="connsiteY25" fmla="*/ 2405877 h 7919265"/>
              <a:gd name="connsiteX26" fmla="*/ 5758248 w 5861642"/>
              <a:gd name="connsiteY26" fmla="*/ 2478121 h 7919265"/>
              <a:gd name="connsiteX27" fmla="*/ 5763756 w 5861642"/>
              <a:gd name="connsiteY27" fmla="*/ 2504290 h 7919265"/>
              <a:gd name="connsiteX28" fmla="*/ 5765133 w 5861642"/>
              <a:gd name="connsiteY28" fmla="*/ 2678688 h 7919265"/>
              <a:gd name="connsiteX29" fmla="*/ 5758308 w 5861642"/>
              <a:gd name="connsiteY29" fmla="*/ 2737891 h 7919265"/>
              <a:gd name="connsiteX30" fmla="*/ 5499832 w 5861642"/>
              <a:gd name="connsiteY30" fmla="*/ 6770108 h 7919265"/>
              <a:gd name="connsiteX31" fmla="*/ 5498316 w 5861642"/>
              <a:gd name="connsiteY31" fmla="*/ 6781200 h 7919265"/>
              <a:gd name="connsiteX32" fmla="*/ 5497062 w 5861642"/>
              <a:gd name="connsiteY32" fmla="*/ 6802542 h 7919265"/>
              <a:gd name="connsiteX33" fmla="*/ 5499947 w 5861642"/>
              <a:gd name="connsiteY33" fmla="*/ 6820932 h 7919265"/>
              <a:gd name="connsiteX34" fmla="*/ 5494409 w 5861642"/>
              <a:gd name="connsiteY34" fmla="*/ 6847760 h 7919265"/>
              <a:gd name="connsiteX35" fmla="*/ 5486503 w 5861642"/>
              <a:gd name="connsiteY35" fmla="*/ 6982763 h 7919265"/>
              <a:gd name="connsiteX36" fmla="*/ 5452061 w 5861642"/>
              <a:gd name="connsiteY36" fmla="*/ 7583356 h 7919265"/>
              <a:gd name="connsiteX37" fmla="*/ 5458843 w 5861642"/>
              <a:gd name="connsiteY37" fmla="*/ 7628844 h 7919265"/>
              <a:gd name="connsiteX38" fmla="*/ 5457259 w 5861642"/>
              <a:gd name="connsiteY38" fmla="*/ 7712341 h 7919265"/>
              <a:gd name="connsiteX39" fmla="*/ 5443236 w 5861642"/>
              <a:gd name="connsiteY39" fmla="*/ 7838503 h 7919265"/>
              <a:gd name="connsiteX40" fmla="*/ 5447010 w 5861642"/>
              <a:gd name="connsiteY40" fmla="*/ 7862553 h 7919265"/>
              <a:gd name="connsiteX41" fmla="*/ 5432854 w 5861642"/>
              <a:gd name="connsiteY41" fmla="*/ 7919237 h 7919265"/>
              <a:gd name="connsiteX42" fmla="*/ 397307 w 5861642"/>
              <a:gd name="connsiteY42" fmla="*/ 7606085 h 7919265"/>
              <a:gd name="connsiteX43" fmla="*/ 0 w 5861642"/>
              <a:gd name="connsiteY4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758308 w 5861642"/>
              <a:gd name="connsiteY28" fmla="*/ 2737891 h 7919265"/>
              <a:gd name="connsiteX29" fmla="*/ 5499832 w 5861642"/>
              <a:gd name="connsiteY29" fmla="*/ 6770108 h 7919265"/>
              <a:gd name="connsiteX30" fmla="*/ 5498316 w 5861642"/>
              <a:gd name="connsiteY30" fmla="*/ 6781200 h 7919265"/>
              <a:gd name="connsiteX31" fmla="*/ 5497062 w 5861642"/>
              <a:gd name="connsiteY31" fmla="*/ 6802542 h 7919265"/>
              <a:gd name="connsiteX32" fmla="*/ 5499947 w 5861642"/>
              <a:gd name="connsiteY32" fmla="*/ 6820932 h 7919265"/>
              <a:gd name="connsiteX33" fmla="*/ 5494409 w 5861642"/>
              <a:gd name="connsiteY33" fmla="*/ 6847760 h 7919265"/>
              <a:gd name="connsiteX34" fmla="*/ 5486503 w 5861642"/>
              <a:gd name="connsiteY34" fmla="*/ 6982763 h 7919265"/>
              <a:gd name="connsiteX35" fmla="*/ 5452061 w 5861642"/>
              <a:gd name="connsiteY35" fmla="*/ 7583356 h 7919265"/>
              <a:gd name="connsiteX36" fmla="*/ 5458843 w 5861642"/>
              <a:gd name="connsiteY36" fmla="*/ 7628844 h 7919265"/>
              <a:gd name="connsiteX37" fmla="*/ 5457259 w 5861642"/>
              <a:gd name="connsiteY37" fmla="*/ 7712341 h 7919265"/>
              <a:gd name="connsiteX38" fmla="*/ 5443236 w 5861642"/>
              <a:gd name="connsiteY38" fmla="*/ 7838503 h 7919265"/>
              <a:gd name="connsiteX39" fmla="*/ 5447010 w 5861642"/>
              <a:gd name="connsiteY39" fmla="*/ 7862553 h 7919265"/>
              <a:gd name="connsiteX40" fmla="*/ 5432854 w 5861642"/>
              <a:gd name="connsiteY40" fmla="*/ 7919237 h 7919265"/>
              <a:gd name="connsiteX41" fmla="*/ 397307 w 5861642"/>
              <a:gd name="connsiteY41" fmla="*/ 7606085 h 7919265"/>
              <a:gd name="connsiteX42" fmla="*/ 0 w 5861642"/>
              <a:gd name="connsiteY4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499832 w 5861642"/>
              <a:gd name="connsiteY28" fmla="*/ 6770108 h 7919265"/>
              <a:gd name="connsiteX29" fmla="*/ 5498316 w 5861642"/>
              <a:gd name="connsiteY29" fmla="*/ 6781200 h 7919265"/>
              <a:gd name="connsiteX30" fmla="*/ 5497062 w 5861642"/>
              <a:gd name="connsiteY30" fmla="*/ 6802542 h 7919265"/>
              <a:gd name="connsiteX31" fmla="*/ 5499947 w 5861642"/>
              <a:gd name="connsiteY31" fmla="*/ 6820932 h 7919265"/>
              <a:gd name="connsiteX32" fmla="*/ 5494409 w 5861642"/>
              <a:gd name="connsiteY32" fmla="*/ 6847760 h 7919265"/>
              <a:gd name="connsiteX33" fmla="*/ 5486503 w 5861642"/>
              <a:gd name="connsiteY33" fmla="*/ 6982763 h 7919265"/>
              <a:gd name="connsiteX34" fmla="*/ 5452061 w 5861642"/>
              <a:gd name="connsiteY34" fmla="*/ 7583356 h 7919265"/>
              <a:gd name="connsiteX35" fmla="*/ 5458843 w 5861642"/>
              <a:gd name="connsiteY35" fmla="*/ 7628844 h 7919265"/>
              <a:gd name="connsiteX36" fmla="*/ 5457259 w 5861642"/>
              <a:gd name="connsiteY36" fmla="*/ 7712341 h 7919265"/>
              <a:gd name="connsiteX37" fmla="*/ 5443236 w 5861642"/>
              <a:gd name="connsiteY37" fmla="*/ 7838503 h 7919265"/>
              <a:gd name="connsiteX38" fmla="*/ 5447010 w 5861642"/>
              <a:gd name="connsiteY38" fmla="*/ 7862553 h 7919265"/>
              <a:gd name="connsiteX39" fmla="*/ 5432854 w 5861642"/>
              <a:gd name="connsiteY39" fmla="*/ 7919237 h 7919265"/>
              <a:gd name="connsiteX40" fmla="*/ 397307 w 5861642"/>
              <a:gd name="connsiteY40" fmla="*/ 7606085 h 7919265"/>
              <a:gd name="connsiteX41" fmla="*/ 0 w 5861642"/>
              <a:gd name="connsiteY4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94409 w 5861642"/>
              <a:gd name="connsiteY30" fmla="*/ 6847760 h 7919265"/>
              <a:gd name="connsiteX31" fmla="*/ 5486503 w 5861642"/>
              <a:gd name="connsiteY31" fmla="*/ 6982763 h 7919265"/>
              <a:gd name="connsiteX32" fmla="*/ 5452061 w 5861642"/>
              <a:gd name="connsiteY32" fmla="*/ 7583356 h 7919265"/>
              <a:gd name="connsiteX33" fmla="*/ 5458843 w 5861642"/>
              <a:gd name="connsiteY33" fmla="*/ 7628844 h 7919265"/>
              <a:gd name="connsiteX34" fmla="*/ 5457259 w 5861642"/>
              <a:gd name="connsiteY34" fmla="*/ 7712341 h 7919265"/>
              <a:gd name="connsiteX35" fmla="*/ 5443236 w 5861642"/>
              <a:gd name="connsiteY35" fmla="*/ 7838503 h 7919265"/>
              <a:gd name="connsiteX36" fmla="*/ 5447010 w 5861642"/>
              <a:gd name="connsiteY36" fmla="*/ 7862553 h 7919265"/>
              <a:gd name="connsiteX37" fmla="*/ 5432854 w 5861642"/>
              <a:gd name="connsiteY37" fmla="*/ 7919237 h 7919265"/>
              <a:gd name="connsiteX38" fmla="*/ 397307 w 5861642"/>
              <a:gd name="connsiteY38" fmla="*/ 7606085 h 7919265"/>
              <a:gd name="connsiteX39" fmla="*/ 0 w 5861642"/>
              <a:gd name="connsiteY3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86503 w 5861642"/>
              <a:gd name="connsiteY30" fmla="*/ 6982763 h 7919265"/>
              <a:gd name="connsiteX31" fmla="*/ 5452061 w 5861642"/>
              <a:gd name="connsiteY31" fmla="*/ 7583356 h 7919265"/>
              <a:gd name="connsiteX32" fmla="*/ 5458843 w 5861642"/>
              <a:gd name="connsiteY32" fmla="*/ 7628844 h 7919265"/>
              <a:gd name="connsiteX33" fmla="*/ 5457259 w 5861642"/>
              <a:gd name="connsiteY33" fmla="*/ 7712341 h 7919265"/>
              <a:gd name="connsiteX34" fmla="*/ 5443236 w 5861642"/>
              <a:gd name="connsiteY34" fmla="*/ 7838503 h 7919265"/>
              <a:gd name="connsiteX35" fmla="*/ 5447010 w 5861642"/>
              <a:gd name="connsiteY35" fmla="*/ 7862553 h 7919265"/>
              <a:gd name="connsiteX36" fmla="*/ 5432854 w 5861642"/>
              <a:gd name="connsiteY36" fmla="*/ 7919237 h 7919265"/>
              <a:gd name="connsiteX37" fmla="*/ 397307 w 5861642"/>
              <a:gd name="connsiteY37" fmla="*/ 7606085 h 7919265"/>
              <a:gd name="connsiteX38" fmla="*/ 0 w 5861642"/>
              <a:gd name="connsiteY3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86503 w 5861642"/>
              <a:gd name="connsiteY29" fmla="*/ 6982763 h 7919265"/>
              <a:gd name="connsiteX30" fmla="*/ 5452061 w 5861642"/>
              <a:gd name="connsiteY30" fmla="*/ 7583356 h 7919265"/>
              <a:gd name="connsiteX31" fmla="*/ 5458843 w 5861642"/>
              <a:gd name="connsiteY31" fmla="*/ 7628844 h 7919265"/>
              <a:gd name="connsiteX32" fmla="*/ 5457259 w 5861642"/>
              <a:gd name="connsiteY32" fmla="*/ 7712341 h 7919265"/>
              <a:gd name="connsiteX33" fmla="*/ 5443236 w 5861642"/>
              <a:gd name="connsiteY33" fmla="*/ 7838503 h 7919265"/>
              <a:gd name="connsiteX34" fmla="*/ 5447010 w 5861642"/>
              <a:gd name="connsiteY34" fmla="*/ 7862553 h 7919265"/>
              <a:gd name="connsiteX35" fmla="*/ 5432854 w 5861642"/>
              <a:gd name="connsiteY35" fmla="*/ 7919237 h 7919265"/>
              <a:gd name="connsiteX36" fmla="*/ 397307 w 5861642"/>
              <a:gd name="connsiteY36" fmla="*/ 7606085 h 7919265"/>
              <a:gd name="connsiteX37" fmla="*/ 0 w 5861642"/>
              <a:gd name="connsiteY3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86503 w 5861642"/>
              <a:gd name="connsiteY28" fmla="*/ 6982763 h 7919265"/>
              <a:gd name="connsiteX29" fmla="*/ 5452061 w 5861642"/>
              <a:gd name="connsiteY29" fmla="*/ 7583356 h 7919265"/>
              <a:gd name="connsiteX30" fmla="*/ 5458843 w 5861642"/>
              <a:gd name="connsiteY30" fmla="*/ 7628844 h 7919265"/>
              <a:gd name="connsiteX31" fmla="*/ 5457259 w 5861642"/>
              <a:gd name="connsiteY31" fmla="*/ 7712341 h 7919265"/>
              <a:gd name="connsiteX32" fmla="*/ 5443236 w 5861642"/>
              <a:gd name="connsiteY32" fmla="*/ 7838503 h 7919265"/>
              <a:gd name="connsiteX33" fmla="*/ 5447010 w 5861642"/>
              <a:gd name="connsiteY33" fmla="*/ 7862553 h 7919265"/>
              <a:gd name="connsiteX34" fmla="*/ 5432854 w 5861642"/>
              <a:gd name="connsiteY34" fmla="*/ 7919237 h 7919265"/>
              <a:gd name="connsiteX35" fmla="*/ 397307 w 5861642"/>
              <a:gd name="connsiteY35" fmla="*/ 7606085 h 7919265"/>
              <a:gd name="connsiteX36" fmla="*/ 0 w 5861642"/>
              <a:gd name="connsiteY3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86503 w 5861642"/>
              <a:gd name="connsiteY27" fmla="*/ 6982763 h 7919265"/>
              <a:gd name="connsiteX28" fmla="*/ 5452061 w 5861642"/>
              <a:gd name="connsiteY28" fmla="*/ 7583356 h 7919265"/>
              <a:gd name="connsiteX29" fmla="*/ 5458843 w 5861642"/>
              <a:gd name="connsiteY29" fmla="*/ 7628844 h 7919265"/>
              <a:gd name="connsiteX30" fmla="*/ 5457259 w 5861642"/>
              <a:gd name="connsiteY30" fmla="*/ 7712341 h 7919265"/>
              <a:gd name="connsiteX31" fmla="*/ 5443236 w 5861642"/>
              <a:gd name="connsiteY31" fmla="*/ 7838503 h 7919265"/>
              <a:gd name="connsiteX32" fmla="*/ 5447010 w 5861642"/>
              <a:gd name="connsiteY32" fmla="*/ 7862553 h 7919265"/>
              <a:gd name="connsiteX33" fmla="*/ 5432854 w 5861642"/>
              <a:gd name="connsiteY33" fmla="*/ 7919237 h 7919265"/>
              <a:gd name="connsiteX34" fmla="*/ 397307 w 5861642"/>
              <a:gd name="connsiteY34" fmla="*/ 7606085 h 7919265"/>
              <a:gd name="connsiteX35" fmla="*/ 0 w 5861642"/>
              <a:gd name="connsiteY3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9713 w 5861642"/>
              <a:gd name="connsiteY26" fmla="*/ 2504276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705"/>
              <a:gd name="connsiteY0" fmla="*/ 7558086 h 7919265"/>
              <a:gd name="connsiteX1" fmla="*/ 422635 w 5861705"/>
              <a:gd name="connsiteY1" fmla="*/ 0 h 7919265"/>
              <a:gd name="connsiteX2" fmla="*/ 4284892 w 5861705"/>
              <a:gd name="connsiteY2" fmla="*/ 212657 h 7919265"/>
              <a:gd name="connsiteX3" fmla="*/ 5823717 w 5861705"/>
              <a:gd name="connsiteY3" fmla="*/ 306262 h 7919265"/>
              <a:gd name="connsiteX4" fmla="*/ 5861705 w 5861705"/>
              <a:gd name="connsiteY4" fmla="*/ 317988 h 7919265"/>
              <a:gd name="connsiteX5" fmla="*/ 5856220 w 5861705"/>
              <a:gd name="connsiteY5" fmla="*/ 378751 h 7919265"/>
              <a:gd name="connsiteX6" fmla="*/ 5809593 w 5861705"/>
              <a:gd name="connsiteY6" fmla="*/ 1196200 h 7919265"/>
              <a:gd name="connsiteX7" fmla="*/ 5812252 w 5861705"/>
              <a:gd name="connsiteY7" fmla="*/ 1197315 h 7919265"/>
              <a:gd name="connsiteX8" fmla="*/ 5817525 w 5861705"/>
              <a:gd name="connsiteY8" fmla="*/ 1242155 h 7919265"/>
              <a:gd name="connsiteX9" fmla="*/ 5811383 w 5861705"/>
              <a:gd name="connsiteY9" fmla="*/ 1364256 h 7919265"/>
              <a:gd name="connsiteX10" fmla="*/ 5811248 w 5861705"/>
              <a:gd name="connsiteY10" fmla="*/ 1436500 h 7919265"/>
              <a:gd name="connsiteX11" fmla="*/ 5816757 w 5861705"/>
              <a:gd name="connsiteY11" fmla="*/ 1462669 h 7919265"/>
              <a:gd name="connsiteX12" fmla="*/ 5818133 w 5861705"/>
              <a:gd name="connsiteY12" fmla="*/ 1637067 h 7919265"/>
              <a:gd name="connsiteX13" fmla="*/ 5811308 w 5861705"/>
              <a:gd name="connsiteY13" fmla="*/ 1696270 h 7919265"/>
              <a:gd name="connsiteX14" fmla="*/ 5795249 w 5861705"/>
              <a:gd name="connsiteY14" fmla="*/ 1818360 h 7919265"/>
              <a:gd name="connsiteX15" fmla="*/ 5796281 w 5861705"/>
              <a:gd name="connsiteY15" fmla="*/ 1911947 h 7919265"/>
              <a:gd name="connsiteX16" fmla="*/ 5790032 w 5861705"/>
              <a:gd name="connsiteY16" fmla="*/ 1925528 h 7919265"/>
              <a:gd name="connsiteX17" fmla="*/ 5771562 w 5861705"/>
              <a:gd name="connsiteY17" fmla="*/ 2014848 h 7919265"/>
              <a:gd name="connsiteX18" fmla="*/ 5767772 w 5861705"/>
              <a:gd name="connsiteY18" fmla="*/ 2045563 h 7919265"/>
              <a:gd name="connsiteX19" fmla="*/ 5767250 w 5861705"/>
              <a:gd name="connsiteY19" fmla="*/ 2054308 h 7919265"/>
              <a:gd name="connsiteX20" fmla="*/ 5769443 w 5861705"/>
              <a:gd name="connsiteY20" fmla="*/ 2060299 h 7919265"/>
              <a:gd name="connsiteX21" fmla="*/ 5756656 w 5861705"/>
              <a:gd name="connsiteY21" fmla="*/ 2237821 h 7919265"/>
              <a:gd name="connsiteX22" fmla="*/ 5759315 w 5861705"/>
              <a:gd name="connsiteY22" fmla="*/ 2238936 h 7919265"/>
              <a:gd name="connsiteX23" fmla="*/ 5764588 w 5861705"/>
              <a:gd name="connsiteY23" fmla="*/ 2283776 h 7919265"/>
              <a:gd name="connsiteX24" fmla="*/ 5758445 w 5861705"/>
              <a:gd name="connsiteY24" fmla="*/ 2405877 h 7919265"/>
              <a:gd name="connsiteX25" fmla="*/ 5758311 w 5861705"/>
              <a:gd name="connsiteY25" fmla="*/ 2478121 h 7919265"/>
              <a:gd name="connsiteX26" fmla="*/ 5769776 w 5861705"/>
              <a:gd name="connsiteY26" fmla="*/ 2504276 h 7919265"/>
              <a:gd name="connsiteX27" fmla="*/ 5452124 w 5861705"/>
              <a:gd name="connsiteY27" fmla="*/ 7583356 h 7919265"/>
              <a:gd name="connsiteX28" fmla="*/ 5458906 w 5861705"/>
              <a:gd name="connsiteY28" fmla="*/ 7628844 h 7919265"/>
              <a:gd name="connsiteX29" fmla="*/ 5457322 w 5861705"/>
              <a:gd name="connsiteY29" fmla="*/ 7712341 h 7919265"/>
              <a:gd name="connsiteX30" fmla="*/ 5443299 w 5861705"/>
              <a:gd name="connsiteY30" fmla="*/ 7838503 h 7919265"/>
              <a:gd name="connsiteX31" fmla="*/ 5447073 w 5861705"/>
              <a:gd name="connsiteY31" fmla="*/ 7862553 h 7919265"/>
              <a:gd name="connsiteX32" fmla="*/ 5432917 w 5861705"/>
              <a:gd name="connsiteY32" fmla="*/ 7919237 h 7919265"/>
              <a:gd name="connsiteX33" fmla="*/ 397370 w 5861705"/>
              <a:gd name="connsiteY33" fmla="*/ 7606085 h 7919265"/>
              <a:gd name="connsiteX34" fmla="*/ 0 w 5861705"/>
              <a:gd name="connsiteY34" fmla="*/ 7558086 h 7919265"/>
              <a:gd name="connsiteX0" fmla="*/ 0 w 5861705"/>
              <a:gd name="connsiteY0" fmla="*/ 7558086 h 8240783"/>
              <a:gd name="connsiteX1" fmla="*/ 422635 w 5861705"/>
              <a:gd name="connsiteY1" fmla="*/ 0 h 8240783"/>
              <a:gd name="connsiteX2" fmla="*/ 4284892 w 5861705"/>
              <a:gd name="connsiteY2" fmla="*/ 212657 h 8240783"/>
              <a:gd name="connsiteX3" fmla="*/ 5823717 w 5861705"/>
              <a:gd name="connsiteY3" fmla="*/ 306262 h 8240783"/>
              <a:gd name="connsiteX4" fmla="*/ 5861705 w 5861705"/>
              <a:gd name="connsiteY4" fmla="*/ 317988 h 8240783"/>
              <a:gd name="connsiteX5" fmla="*/ 5856220 w 5861705"/>
              <a:gd name="connsiteY5" fmla="*/ 378751 h 8240783"/>
              <a:gd name="connsiteX6" fmla="*/ 5809593 w 5861705"/>
              <a:gd name="connsiteY6" fmla="*/ 1196200 h 8240783"/>
              <a:gd name="connsiteX7" fmla="*/ 5812252 w 5861705"/>
              <a:gd name="connsiteY7" fmla="*/ 1197315 h 8240783"/>
              <a:gd name="connsiteX8" fmla="*/ 5817525 w 5861705"/>
              <a:gd name="connsiteY8" fmla="*/ 1242155 h 8240783"/>
              <a:gd name="connsiteX9" fmla="*/ 5811383 w 5861705"/>
              <a:gd name="connsiteY9" fmla="*/ 1364256 h 8240783"/>
              <a:gd name="connsiteX10" fmla="*/ 5811248 w 5861705"/>
              <a:gd name="connsiteY10" fmla="*/ 1436500 h 8240783"/>
              <a:gd name="connsiteX11" fmla="*/ 5816757 w 5861705"/>
              <a:gd name="connsiteY11" fmla="*/ 1462669 h 8240783"/>
              <a:gd name="connsiteX12" fmla="*/ 5818133 w 5861705"/>
              <a:gd name="connsiteY12" fmla="*/ 1637067 h 8240783"/>
              <a:gd name="connsiteX13" fmla="*/ 5811308 w 5861705"/>
              <a:gd name="connsiteY13" fmla="*/ 1696270 h 8240783"/>
              <a:gd name="connsiteX14" fmla="*/ 5795249 w 5861705"/>
              <a:gd name="connsiteY14" fmla="*/ 1818360 h 8240783"/>
              <a:gd name="connsiteX15" fmla="*/ 5796281 w 5861705"/>
              <a:gd name="connsiteY15" fmla="*/ 1911947 h 8240783"/>
              <a:gd name="connsiteX16" fmla="*/ 5790032 w 5861705"/>
              <a:gd name="connsiteY16" fmla="*/ 1925528 h 8240783"/>
              <a:gd name="connsiteX17" fmla="*/ 5771562 w 5861705"/>
              <a:gd name="connsiteY17" fmla="*/ 2014848 h 8240783"/>
              <a:gd name="connsiteX18" fmla="*/ 5767772 w 5861705"/>
              <a:gd name="connsiteY18" fmla="*/ 2045563 h 8240783"/>
              <a:gd name="connsiteX19" fmla="*/ 5767250 w 5861705"/>
              <a:gd name="connsiteY19" fmla="*/ 2054308 h 8240783"/>
              <a:gd name="connsiteX20" fmla="*/ 5769443 w 5861705"/>
              <a:gd name="connsiteY20" fmla="*/ 2060299 h 8240783"/>
              <a:gd name="connsiteX21" fmla="*/ 5756656 w 5861705"/>
              <a:gd name="connsiteY21" fmla="*/ 2237821 h 8240783"/>
              <a:gd name="connsiteX22" fmla="*/ 5759315 w 5861705"/>
              <a:gd name="connsiteY22" fmla="*/ 2238936 h 8240783"/>
              <a:gd name="connsiteX23" fmla="*/ 5764588 w 5861705"/>
              <a:gd name="connsiteY23" fmla="*/ 2283776 h 8240783"/>
              <a:gd name="connsiteX24" fmla="*/ 5758445 w 5861705"/>
              <a:gd name="connsiteY24" fmla="*/ 2405877 h 8240783"/>
              <a:gd name="connsiteX25" fmla="*/ 5758311 w 5861705"/>
              <a:gd name="connsiteY25" fmla="*/ 2478121 h 8240783"/>
              <a:gd name="connsiteX26" fmla="*/ 5769776 w 5861705"/>
              <a:gd name="connsiteY26" fmla="*/ 2504276 h 8240783"/>
              <a:gd name="connsiteX27" fmla="*/ 5452124 w 5861705"/>
              <a:gd name="connsiteY27" fmla="*/ 7583356 h 8240783"/>
              <a:gd name="connsiteX28" fmla="*/ 5458906 w 5861705"/>
              <a:gd name="connsiteY28" fmla="*/ 7628844 h 8240783"/>
              <a:gd name="connsiteX29" fmla="*/ 5457322 w 5861705"/>
              <a:gd name="connsiteY29" fmla="*/ 7712341 h 8240783"/>
              <a:gd name="connsiteX30" fmla="*/ 5443299 w 5861705"/>
              <a:gd name="connsiteY30" fmla="*/ 7838503 h 8240783"/>
              <a:gd name="connsiteX31" fmla="*/ 5447073 w 5861705"/>
              <a:gd name="connsiteY31" fmla="*/ 7862553 h 8240783"/>
              <a:gd name="connsiteX32" fmla="*/ 5432917 w 5861705"/>
              <a:gd name="connsiteY32" fmla="*/ 7919237 h 8240783"/>
              <a:gd name="connsiteX33" fmla="*/ 0 w 5861705"/>
              <a:gd name="connsiteY33" fmla="*/ 7558086 h 8240783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876320"/>
              <a:gd name="connsiteX1" fmla="*/ 422635 w 5861705"/>
              <a:gd name="connsiteY1" fmla="*/ 0 h 7876320"/>
              <a:gd name="connsiteX2" fmla="*/ 4284892 w 5861705"/>
              <a:gd name="connsiteY2" fmla="*/ 212657 h 7876320"/>
              <a:gd name="connsiteX3" fmla="*/ 5823717 w 5861705"/>
              <a:gd name="connsiteY3" fmla="*/ 306262 h 7876320"/>
              <a:gd name="connsiteX4" fmla="*/ 5861705 w 5861705"/>
              <a:gd name="connsiteY4" fmla="*/ 317988 h 7876320"/>
              <a:gd name="connsiteX5" fmla="*/ 5856220 w 5861705"/>
              <a:gd name="connsiteY5" fmla="*/ 378751 h 7876320"/>
              <a:gd name="connsiteX6" fmla="*/ 5809593 w 5861705"/>
              <a:gd name="connsiteY6" fmla="*/ 1196200 h 7876320"/>
              <a:gd name="connsiteX7" fmla="*/ 5812252 w 5861705"/>
              <a:gd name="connsiteY7" fmla="*/ 1197315 h 7876320"/>
              <a:gd name="connsiteX8" fmla="*/ 5817525 w 5861705"/>
              <a:gd name="connsiteY8" fmla="*/ 1242155 h 7876320"/>
              <a:gd name="connsiteX9" fmla="*/ 5811383 w 5861705"/>
              <a:gd name="connsiteY9" fmla="*/ 1364256 h 7876320"/>
              <a:gd name="connsiteX10" fmla="*/ 5811248 w 5861705"/>
              <a:gd name="connsiteY10" fmla="*/ 1436500 h 7876320"/>
              <a:gd name="connsiteX11" fmla="*/ 5816757 w 5861705"/>
              <a:gd name="connsiteY11" fmla="*/ 1462669 h 7876320"/>
              <a:gd name="connsiteX12" fmla="*/ 5818133 w 5861705"/>
              <a:gd name="connsiteY12" fmla="*/ 1637067 h 7876320"/>
              <a:gd name="connsiteX13" fmla="*/ 5811308 w 5861705"/>
              <a:gd name="connsiteY13" fmla="*/ 1696270 h 7876320"/>
              <a:gd name="connsiteX14" fmla="*/ 5795249 w 5861705"/>
              <a:gd name="connsiteY14" fmla="*/ 1818360 h 7876320"/>
              <a:gd name="connsiteX15" fmla="*/ 5796281 w 5861705"/>
              <a:gd name="connsiteY15" fmla="*/ 1911947 h 7876320"/>
              <a:gd name="connsiteX16" fmla="*/ 5790032 w 5861705"/>
              <a:gd name="connsiteY16" fmla="*/ 1925528 h 7876320"/>
              <a:gd name="connsiteX17" fmla="*/ 5771562 w 5861705"/>
              <a:gd name="connsiteY17" fmla="*/ 2014848 h 7876320"/>
              <a:gd name="connsiteX18" fmla="*/ 5767772 w 5861705"/>
              <a:gd name="connsiteY18" fmla="*/ 2045563 h 7876320"/>
              <a:gd name="connsiteX19" fmla="*/ 5767250 w 5861705"/>
              <a:gd name="connsiteY19" fmla="*/ 2054308 h 7876320"/>
              <a:gd name="connsiteX20" fmla="*/ 5769443 w 5861705"/>
              <a:gd name="connsiteY20" fmla="*/ 2060299 h 7876320"/>
              <a:gd name="connsiteX21" fmla="*/ 5756656 w 5861705"/>
              <a:gd name="connsiteY21" fmla="*/ 2237821 h 7876320"/>
              <a:gd name="connsiteX22" fmla="*/ 5759315 w 5861705"/>
              <a:gd name="connsiteY22" fmla="*/ 2238936 h 7876320"/>
              <a:gd name="connsiteX23" fmla="*/ 5764588 w 5861705"/>
              <a:gd name="connsiteY23" fmla="*/ 2283776 h 7876320"/>
              <a:gd name="connsiteX24" fmla="*/ 5758445 w 5861705"/>
              <a:gd name="connsiteY24" fmla="*/ 2405877 h 7876320"/>
              <a:gd name="connsiteX25" fmla="*/ 5758311 w 5861705"/>
              <a:gd name="connsiteY25" fmla="*/ 2478121 h 7876320"/>
              <a:gd name="connsiteX26" fmla="*/ 5769776 w 5861705"/>
              <a:gd name="connsiteY26" fmla="*/ 2504276 h 7876320"/>
              <a:gd name="connsiteX27" fmla="*/ 5452124 w 5861705"/>
              <a:gd name="connsiteY27" fmla="*/ 7583356 h 7876320"/>
              <a:gd name="connsiteX28" fmla="*/ 5458906 w 5861705"/>
              <a:gd name="connsiteY28" fmla="*/ 7628844 h 7876320"/>
              <a:gd name="connsiteX29" fmla="*/ 5457322 w 5861705"/>
              <a:gd name="connsiteY29" fmla="*/ 7712341 h 7876320"/>
              <a:gd name="connsiteX30" fmla="*/ 5443299 w 5861705"/>
              <a:gd name="connsiteY30" fmla="*/ 7838503 h 7876320"/>
              <a:gd name="connsiteX31" fmla="*/ 5447073 w 5861705"/>
              <a:gd name="connsiteY31" fmla="*/ 7862553 h 7876320"/>
              <a:gd name="connsiteX32" fmla="*/ 5438179 w 5861705"/>
              <a:gd name="connsiteY32" fmla="*/ 7876320 h 7876320"/>
              <a:gd name="connsiteX33" fmla="*/ 0 w 5861705"/>
              <a:gd name="connsiteY33" fmla="*/ 7558086 h 7876320"/>
              <a:gd name="connsiteX0" fmla="*/ 0 w 5861705"/>
              <a:gd name="connsiteY0" fmla="*/ 7558086 h 7869426"/>
              <a:gd name="connsiteX1" fmla="*/ 422635 w 5861705"/>
              <a:gd name="connsiteY1" fmla="*/ 0 h 7869426"/>
              <a:gd name="connsiteX2" fmla="*/ 4284892 w 5861705"/>
              <a:gd name="connsiteY2" fmla="*/ 212657 h 7869426"/>
              <a:gd name="connsiteX3" fmla="*/ 5823717 w 5861705"/>
              <a:gd name="connsiteY3" fmla="*/ 306262 h 7869426"/>
              <a:gd name="connsiteX4" fmla="*/ 5861705 w 5861705"/>
              <a:gd name="connsiteY4" fmla="*/ 317988 h 7869426"/>
              <a:gd name="connsiteX5" fmla="*/ 5856220 w 5861705"/>
              <a:gd name="connsiteY5" fmla="*/ 378751 h 7869426"/>
              <a:gd name="connsiteX6" fmla="*/ 5809593 w 5861705"/>
              <a:gd name="connsiteY6" fmla="*/ 1196200 h 7869426"/>
              <a:gd name="connsiteX7" fmla="*/ 5812252 w 5861705"/>
              <a:gd name="connsiteY7" fmla="*/ 1197315 h 7869426"/>
              <a:gd name="connsiteX8" fmla="*/ 5817525 w 5861705"/>
              <a:gd name="connsiteY8" fmla="*/ 1242155 h 7869426"/>
              <a:gd name="connsiteX9" fmla="*/ 5811383 w 5861705"/>
              <a:gd name="connsiteY9" fmla="*/ 1364256 h 7869426"/>
              <a:gd name="connsiteX10" fmla="*/ 5811248 w 5861705"/>
              <a:gd name="connsiteY10" fmla="*/ 1436500 h 7869426"/>
              <a:gd name="connsiteX11" fmla="*/ 5816757 w 5861705"/>
              <a:gd name="connsiteY11" fmla="*/ 1462669 h 7869426"/>
              <a:gd name="connsiteX12" fmla="*/ 5818133 w 5861705"/>
              <a:gd name="connsiteY12" fmla="*/ 1637067 h 7869426"/>
              <a:gd name="connsiteX13" fmla="*/ 5811308 w 5861705"/>
              <a:gd name="connsiteY13" fmla="*/ 1696270 h 7869426"/>
              <a:gd name="connsiteX14" fmla="*/ 5795249 w 5861705"/>
              <a:gd name="connsiteY14" fmla="*/ 1818360 h 7869426"/>
              <a:gd name="connsiteX15" fmla="*/ 5796281 w 5861705"/>
              <a:gd name="connsiteY15" fmla="*/ 1911947 h 7869426"/>
              <a:gd name="connsiteX16" fmla="*/ 5790032 w 5861705"/>
              <a:gd name="connsiteY16" fmla="*/ 1925528 h 7869426"/>
              <a:gd name="connsiteX17" fmla="*/ 5771562 w 5861705"/>
              <a:gd name="connsiteY17" fmla="*/ 2014848 h 7869426"/>
              <a:gd name="connsiteX18" fmla="*/ 5767772 w 5861705"/>
              <a:gd name="connsiteY18" fmla="*/ 2045563 h 7869426"/>
              <a:gd name="connsiteX19" fmla="*/ 5767250 w 5861705"/>
              <a:gd name="connsiteY19" fmla="*/ 2054308 h 7869426"/>
              <a:gd name="connsiteX20" fmla="*/ 5769443 w 5861705"/>
              <a:gd name="connsiteY20" fmla="*/ 2060299 h 7869426"/>
              <a:gd name="connsiteX21" fmla="*/ 5756656 w 5861705"/>
              <a:gd name="connsiteY21" fmla="*/ 2237821 h 7869426"/>
              <a:gd name="connsiteX22" fmla="*/ 5759315 w 5861705"/>
              <a:gd name="connsiteY22" fmla="*/ 2238936 h 7869426"/>
              <a:gd name="connsiteX23" fmla="*/ 5764588 w 5861705"/>
              <a:gd name="connsiteY23" fmla="*/ 2283776 h 7869426"/>
              <a:gd name="connsiteX24" fmla="*/ 5758445 w 5861705"/>
              <a:gd name="connsiteY24" fmla="*/ 2405877 h 7869426"/>
              <a:gd name="connsiteX25" fmla="*/ 5758311 w 5861705"/>
              <a:gd name="connsiteY25" fmla="*/ 2478121 h 7869426"/>
              <a:gd name="connsiteX26" fmla="*/ 5769776 w 5861705"/>
              <a:gd name="connsiteY26" fmla="*/ 2504276 h 7869426"/>
              <a:gd name="connsiteX27" fmla="*/ 5452124 w 5861705"/>
              <a:gd name="connsiteY27" fmla="*/ 7583356 h 7869426"/>
              <a:gd name="connsiteX28" fmla="*/ 5458906 w 5861705"/>
              <a:gd name="connsiteY28" fmla="*/ 7628844 h 7869426"/>
              <a:gd name="connsiteX29" fmla="*/ 5457322 w 5861705"/>
              <a:gd name="connsiteY29" fmla="*/ 7712341 h 7869426"/>
              <a:gd name="connsiteX30" fmla="*/ 5443299 w 5861705"/>
              <a:gd name="connsiteY30" fmla="*/ 7838503 h 7869426"/>
              <a:gd name="connsiteX31" fmla="*/ 5447073 w 5861705"/>
              <a:gd name="connsiteY31" fmla="*/ 7862553 h 7869426"/>
              <a:gd name="connsiteX32" fmla="*/ 5389875 w 5861705"/>
              <a:gd name="connsiteY32" fmla="*/ 7860344 h 7869426"/>
              <a:gd name="connsiteX33" fmla="*/ 0 w 5861705"/>
              <a:gd name="connsiteY33" fmla="*/ 7558086 h 7869426"/>
              <a:gd name="connsiteX0" fmla="*/ 0 w 5861705"/>
              <a:gd name="connsiteY0" fmla="*/ 7558086 h 7868158"/>
              <a:gd name="connsiteX1" fmla="*/ 422635 w 5861705"/>
              <a:gd name="connsiteY1" fmla="*/ 0 h 7868158"/>
              <a:gd name="connsiteX2" fmla="*/ 4284892 w 5861705"/>
              <a:gd name="connsiteY2" fmla="*/ 212657 h 7868158"/>
              <a:gd name="connsiteX3" fmla="*/ 5823717 w 5861705"/>
              <a:gd name="connsiteY3" fmla="*/ 306262 h 7868158"/>
              <a:gd name="connsiteX4" fmla="*/ 5861705 w 5861705"/>
              <a:gd name="connsiteY4" fmla="*/ 317988 h 7868158"/>
              <a:gd name="connsiteX5" fmla="*/ 5856220 w 5861705"/>
              <a:gd name="connsiteY5" fmla="*/ 378751 h 7868158"/>
              <a:gd name="connsiteX6" fmla="*/ 5809593 w 5861705"/>
              <a:gd name="connsiteY6" fmla="*/ 1196200 h 7868158"/>
              <a:gd name="connsiteX7" fmla="*/ 5812252 w 5861705"/>
              <a:gd name="connsiteY7" fmla="*/ 1197315 h 7868158"/>
              <a:gd name="connsiteX8" fmla="*/ 5817525 w 5861705"/>
              <a:gd name="connsiteY8" fmla="*/ 1242155 h 7868158"/>
              <a:gd name="connsiteX9" fmla="*/ 5811383 w 5861705"/>
              <a:gd name="connsiteY9" fmla="*/ 1364256 h 7868158"/>
              <a:gd name="connsiteX10" fmla="*/ 5811248 w 5861705"/>
              <a:gd name="connsiteY10" fmla="*/ 1436500 h 7868158"/>
              <a:gd name="connsiteX11" fmla="*/ 5816757 w 5861705"/>
              <a:gd name="connsiteY11" fmla="*/ 1462669 h 7868158"/>
              <a:gd name="connsiteX12" fmla="*/ 5818133 w 5861705"/>
              <a:gd name="connsiteY12" fmla="*/ 1637067 h 7868158"/>
              <a:gd name="connsiteX13" fmla="*/ 5811308 w 5861705"/>
              <a:gd name="connsiteY13" fmla="*/ 1696270 h 7868158"/>
              <a:gd name="connsiteX14" fmla="*/ 5795249 w 5861705"/>
              <a:gd name="connsiteY14" fmla="*/ 1818360 h 7868158"/>
              <a:gd name="connsiteX15" fmla="*/ 5796281 w 5861705"/>
              <a:gd name="connsiteY15" fmla="*/ 1911947 h 7868158"/>
              <a:gd name="connsiteX16" fmla="*/ 5790032 w 5861705"/>
              <a:gd name="connsiteY16" fmla="*/ 1925528 h 7868158"/>
              <a:gd name="connsiteX17" fmla="*/ 5771562 w 5861705"/>
              <a:gd name="connsiteY17" fmla="*/ 2014848 h 7868158"/>
              <a:gd name="connsiteX18" fmla="*/ 5767772 w 5861705"/>
              <a:gd name="connsiteY18" fmla="*/ 2045563 h 7868158"/>
              <a:gd name="connsiteX19" fmla="*/ 5767250 w 5861705"/>
              <a:gd name="connsiteY19" fmla="*/ 2054308 h 7868158"/>
              <a:gd name="connsiteX20" fmla="*/ 5769443 w 5861705"/>
              <a:gd name="connsiteY20" fmla="*/ 2060299 h 7868158"/>
              <a:gd name="connsiteX21" fmla="*/ 5756656 w 5861705"/>
              <a:gd name="connsiteY21" fmla="*/ 2237821 h 7868158"/>
              <a:gd name="connsiteX22" fmla="*/ 5759315 w 5861705"/>
              <a:gd name="connsiteY22" fmla="*/ 2238936 h 7868158"/>
              <a:gd name="connsiteX23" fmla="*/ 5764588 w 5861705"/>
              <a:gd name="connsiteY23" fmla="*/ 2283776 h 7868158"/>
              <a:gd name="connsiteX24" fmla="*/ 5758445 w 5861705"/>
              <a:gd name="connsiteY24" fmla="*/ 2405877 h 7868158"/>
              <a:gd name="connsiteX25" fmla="*/ 5758311 w 5861705"/>
              <a:gd name="connsiteY25" fmla="*/ 2478121 h 7868158"/>
              <a:gd name="connsiteX26" fmla="*/ 5769776 w 5861705"/>
              <a:gd name="connsiteY26" fmla="*/ 2504276 h 7868158"/>
              <a:gd name="connsiteX27" fmla="*/ 5452124 w 5861705"/>
              <a:gd name="connsiteY27" fmla="*/ 7583356 h 7868158"/>
              <a:gd name="connsiteX28" fmla="*/ 5458906 w 5861705"/>
              <a:gd name="connsiteY28" fmla="*/ 7628844 h 7868158"/>
              <a:gd name="connsiteX29" fmla="*/ 5457322 w 5861705"/>
              <a:gd name="connsiteY29" fmla="*/ 7712341 h 7868158"/>
              <a:gd name="connsiteX30" fmla="*/ 5443299 w 5861705"/>
              <a:gd name="connsiteY30" fmla="*/ 7838503 h 7868158"/>
              <a:gd name="connsiteX31" fmla="*/ 5447073 w 5861705"/>
              <a:gd name="connsiteY31" fmla="*/ 7862553 h 7868158"/>
              <a:gd name="connsiteX32" fmla="*/ 5357659 w 5861705"/>
              <a:gd name="connsiteY32" fmla="*/ 7844331 h 7868158"/>
              <a:gd name="connsiteX33" fmla="*/ 0 w 5861705"/>
              <a:gd name="connsiteY33" fmla="*/ 7558086 h 7868158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1664 w 5861705"/>
              <a:gd name="connsiteY31" fmla="*/ 7802303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6277"/>
              <a:gd name="connsiteX1" fmla="*/ 422635 w 5861705"/>
              <a:gd name="connsiteY1" fmla="*/ 0 h 7846277"/>
              <a:gd name="connsiteX2" fmla="*/ 4284892 w 5861705"/>
              <a:gd name="connsiteY2" fmla="*/ 212657 h 7846277"/>
              <a:gd name="connsiteX3" fmla="*/ 5823717 w 5861705"/>
              <a:gd name="connsiteY3" fmla="*/ 306262 h 7846277"/>
              <a:gd name="connsiteX4" fmla="*/ 5861705 w 5861705"/>
              <a:gd name="connsiteY4" fmla="*/ 317988 h 7846277"/>
              <a:gd name="connsiteX5" fmla="*/ 5856220 w 5861705"/>
              <a:gd name="connsiteY5" fmla="*/ 378751 h 7846277"/>
              <a:gd name="connsiteX6" fmla="*/ 5809593 w 5861705"/>
              <a:gd name="connsiteY6" fmla="*/ 1196200 h 7846277"/>
              <a:gd name="connsiteX7" fmla="*/ 5812252 w 5861705"/>
              <a:gd name="connsiteY7" fmla="*/ 1197315 h 7846277"/>
              <a:gd name="connsiteX8" fmla="*/ 5817525 w 5861705"/>
              <a:gd name="connsiteY8" fmla="*/ 1242155 h 7846277"/>
              <a:gd name="connsiteX9" fmla="*/ 5811383 w 5861705"/>
              <a:gd name="connsiteY9" fmla="*/ 1364256 h 7846277"/>
              <a:gd name="connsiteX10" fmla="*/ 5811248 w 5861705"/>
              <a:gd name="connsiteY10" fmla="*/ 1436500 h 7846277"/>
              <a:gd name="connsiteX11" fmla="*/ 5816757 w 5861705"/>
              <a:gd name="connsiteY11" fmla="*/ 1462669 h 7846277"/>
              <a:gd name="connsiteX12" fmla="*/ 5818133 w 5861705"/>
              <a:gd name="connsiteY12" fmla="*/ 1637067 h 7846277"/>
              <a:gd name="connsiteX13" fmla="*/ 5811308 w 5861705"/>
              <a:gd name="connsiteY13" fmla="*/ 1696270 h 7846277"/>
              <a:gd name="connsiteX14" fmla="*/ 5795249 w 5861705"/>
              <a:gd name="connsiteY14" fmla="*/ 1818360 h 7846277"/>
              <a:gd name="connsiteX15" fmla="*/ 5796281 w 5861705"/>
              <a:gd name="connsiteY15" fmla="*/ 1911947 h 7846277"/>
              <a:gd name="connsiteX16" fmla="*/ 5790032 w 5861705"/>
              <a:gd name="connsiteY16" fmla="*/ 1925528 h 7846277"/>
              <a:gd name="connsiteX17" fmla="*/ 5771562 w 5861705"/>
              <a:gd name="connsiteY17" fmla="*/ 2014848 h 7846277"/>
              <a:gd name="connsiteX18" fmla="*/ 5767772 w 5861705"/>
              <a:gd name="connsiteY18" fmla="*/ 2045563 h 7846277"/>
              <a:gd name="connsiteX19" fmla="*/ 5767250 w 5861705"/>
              <a:gd name="connsiteY19" fmla="*/ 2054308 h 7846277"/>
              <a:gd name="connsiteX20" fmla="*/ 5769443 w 5861705"/>
              <a:gd name="connsiteY20" fmla="*/ 2060299 h 7846277"/>
              <a:gd name="connsiteX21" fmla="*/ 5756656 w 5861705"/>
              <a:gd name="connsiteY21" fmla="*/ 2237821 h 7846277"/>
              <a:gd name="connsiteX22" fmla="*/ 5759315 w 5861705"/>
              <a:gd name="connsiteY22" fmla="*/ 2238936 h 7846277"/>
              <a:gd name="connsiteX23" fmla="*/ 5764588 w 5861705"/>
              <a:gd name="connsiteY23" fmla="*/ 2283776 h 7846277"/>
              <a:gd name="connsiteX24" fmla="*/ 5758445 w 5861705"/>
              <a:gd name="connsiteY24" fmla="*/ 2405877 h 7846277"/>
              <a:gd name="connsiteX25" fmla="*/ 5758311 w 5861705"/>
              <a:gd name="connsiteY25" fmla="*/ 2478121 h 7846277"/>
              <a:gd name="connsiteX26" fmla="*/ 5769776 w 5861705"/>
              <a:gd name="connsiteY26" fmla="*/ 2504276 h 7846277"/>
              <a:gd name="connsiteX27" fmla="*/ 5452124 w 5861705"/>
              <a:gd name="connsiteY27" fmla="*/ 7583356 h 7846277"/>
              <a:gd name="connsiteX28" fmla="*/ 5458906 w 5861705"/>
              <a:gd name="connsiteY28" fmla="*/ 7628844 h 7846277"/>
              <a:gd name="connsiteX29" fmla="*/ 5457322 w 5861705"/>
              <a:gd name="connsiteY29" fmla="*/ 7712341 h 7846277"/>
              <a:gd name="connsiteX30" fmla="*/ 5443299 w 5861705"/>
              <a:gd name="connsiteY30" fmla="*/ 7838503 h 7846277"/>
              <a:gd name="connsiteX31" fmla="*/ 5404767 w 5861705"/>
              <a:gd name="connsiteY31" fmla="*/ 7838510 h 7846277"/>
              <a:gd name="connsiteX32" fmla="*/ 5357659 w 5861705"/>
              <a:gd name="connsiteY32" fmla="*/ 7844331 h 7846277"/>
              <a:gd name="connsiteX33" fmla="*/ 0 w 5861705"/>
              <a:gd name="connsiteY33" fmla="*/ 7558086 h 7846277"/>
              <a:gd name="connsiteX0" fmla="*/ 0 w 5861705"/>
              <a:gd name="connsiteY0" fmla="*/ 7558086 h 7899795"/>
              <a:gd name="connsiteX1" fmla="*/ 422635 w 5861705"/>
              <a:gd name="connsiteY1" fmla="*/ 0 h 7899795"/>
              <a:gd name="connsiteX2" fmla="*/ 4284892 w 5861705"/>
              <a:gd name="connsiteY2" fmla="*/ 212657 h 7899795"/>
              <a:gd name="connsiteX3" fmla="*/ 5823717 w 5861705"/>
              <a:gd name="connsiteY3" fmla="*/ 306262 h 7899795"/>
              <a:gd name="connsiteX4" fmla="*/ 5861705 w 5861705"/>
              <a:gd name="connsiteY4" fmla="*/ 317988 h 7899795"/>
              <a:gd name="connsiteX5" fmla="*/ 5856220 w 5861705"/>
              <a:gd name="connsiteY5" fmla="*/ 378751 h 7899795"/>
              <a:gd name="connsiteX6" fmla="*/ 5809593 w 5861705"/>
              <a:gd name="connsiteY6" fmla="*/ 1196200 h 7899795"/>
              <a:gd name="connsiteX7" fmla="*/ 5812252 w 5861705"/>
              <a:gd name="connsiteY7" fmla="*/ 1197315 h 7899795"/>
              <a:gd name="connsiteX8" fmla="*/ 5817525 w 5861705"/>
              <a:gd name="connsiteY8" fmla="*/ 1242155 h 7899795"/>
              <a:gd name="connsiteX9" fmla="*/ 5811383 w 5861705"/>
              <a:gd name="connsiteY9" fmla="*/ 1364256 h 7899795"/>
              <a:gd name="connsiteX10" fmla="*/ 5811248 w 5861705"/>
              <a:gd name="connsiteY10" fmla="*/ 1436500 h 7899795"/>
              <a:gd name="connsiteX11" fmla="*/ 5816757 w 5861705"/>
              <a:gd name="connsiteY11" fmla="*/ 1462669 h 7899795"/>
              <a:gd name="connsiteX12" fmla="*/ 5818133 w 5861705"/>
              <a:gd name="connsiteY12" fmla="*/ 1637067 h 7899795"/>
              <a:gd name="connsiteX13" fmla="*/ 5811308 w 5861705"/>
              <a:gd name="connsiteY13" fmla="*/ 1696270 h 7899795"/>
              <a:gd name="connsiteX14" fmla="*/ 5795249 w 5861705"/>
              <a:gd name="connsiteY14" fmla="*/ 1818360 h 7899795"/>
              <a:gd name="connsiteX15" fmla="*/ 5796281 w 5861705"/>
              <a:gd name="connsiteY15" fmla="*/ 1911947 h 7899795"/>
              <a:gd name="connsiteX16" fmla="*/ 5790032 w 5861705"/>
              <a:gd name="connsiteY16" fmla="*/ 1925528 h 7899795"/>
              <a:gd name="connsiteX17" fmla="*/ 5771562 w 5861705"/>
              <a:gd name="connsiteY17" fmla="*/ 2014848 h 7899795"/>
              <a:gd name="connsiteX18" fmla="*/ 5767772 w 5861705"/>
              <a:gd name="connsiteY18" fmla="*/ 2045563 h 7899795"/>
              <a:gd name="connsiteX19" fmla="*/ 5767250 w 5861705"/>
              <a:gd name="connsiteY19" fmla="*/ 2054308 h 7899795"/>
              <a:gd name="connsiteX20" fmla="*/ 5769443 w 5861705"/>
              <a:gd name="connsiteY20" fmla="*/ 2060299 h 7899795"/>
              <a:gd name="connsiteX21" fmla="*/ 5756656 w 5861705"/>
              <a:gd name="connsiteY21" fmla="*/ 2237821 h 7899795"/>
              <a:gd name="connsiteX22" fmla="*/ 5759315 w 5861705"/>
              <a:gd name="connsiteY22" fmla="*/ 2238936 h 7899795"/>
              <a:gd name="connsiteX23" fmla="*/ 5764588 w 5861705"/>
              <a:gd name="connsiteY23" fmla="*/ 2283776 h 7899795"/>
              <a:gd name="connsiteX24" fmla="*/ 5758445 w 5861705"/>
              <a:gd name="connsiteY24" fmla="*/ 2405877 h 7899795"/>
              <a:gd name="connsiteX25" fmla="*/ 5758311 w 5861705"/>
              <a:gd name="connsiteY25" fmla="*/ 2478121 h 7899795"/>
              <a:gd name="connsiteX26" fmla="*/ 5769776 w 5861705"/>
              <a:gd name="connsiteY26" fmla="*/ 2504276 h 7899795"/>
              <a:gd name="connsiteX27" fmla="*/ 5452124 w 5861705"/>
              <a:gd name="connsiteY27" fmla="*/ 7583356 h 7899795"/>
              <a:gd name="connsiteX28" fmla="*/ 5458906 w 5861705"/>
              <a:gd name="connsiteY28" fmla="*/ 7628844 h 7899795"/>
              <a:gd name="connsiteX29" fmla="*/ 5457322 w 5861705"/>
              <a:gd name="connsiteY29" fmla="*/ 7712341 h 7899795"/>
              <a:gd name="connsiteX30" fmla="*/ 5443299 w 5861705"/>
              <a:gd name="connsiteY30" fmla="*/ 7838503 h 7899795"/>
              <a:gd name="connsiteX31" fmla="*/ 5456205 w 5861705"/>
              <a:gd name="connsiteY31" fmla="*/ 7895727 h 7899795"/>
              <a:gd name="connsiteX32" fmla="*/ 5357659 w 5861705"/>
              <a:gd name="connsiteY32" fmla="*/ 7844331 h 7899795"/>
              <a:gd name="connsiteX33" fmla="*/ 0 w 5861705"/>
              <a:gd name="connsiteY33" fmla="*/ 7558086 h 7899795"/>
              <a:gd name="connsiteX0" fmla="*/ 0 w 5861705"/>
              <a:gd name="connsiteY0" fmla="*/ 7558086 h 7899814"/>
              <a:gd name="connsiteX1" fmla="*/ 422635 w 5861705"/>
              <a:gd name="connsiteY1" fmla="*/ 0 h 7899814"/>
              <a:gd name="connsiteX2" fmla="*/ 4284892 w 5861705"/>
              <a:gd name="connsiteY2" fmla="*/ 212657 h 7899814"/>
              <a:gd name="connsiteX3" fmla="*/ 5823717 w 5861705"/>
              <a:gd name="connsiteY3" fmla="*/ 306262 h 7899814"/>
              <a:gd name="connsiteX4" fmla="*/ 5861705 w 5861705"/>
              <a:gd name="connsiteY4" fmla="*/ 317988 h 7899814"/>
              <a:gd name="connsiteX5" fmla="*/ 5856220 w 5861705"/>
              <a:gd name="connsiteY5" fmla="*/ 378751 h 7899814"/>
              <a:gd name="connsiteX6" fmla="*/ 5809593 w 5861705"/>
              <a:gd name="connsiteY6" fmla="*/ 1196200 h 7899814"/>
              <a:gd name="connsiteX7" fmla="*/ 5812252 w 5861705"/>
              <a:gd name="connsiteY7" fmla="*/ 1197315 h 7899814"/>
              <a:gd name="connsiteX8" fmla="*/ 5817525 w 5861705"/>
              <a:gd name="connsiteY8" fmla="*/ 1242155 h 7899814"/>
              <a:gd name="connsiteX9" fmla="*/ 5811383 w 5861705"/>
              <a:gd name="connsiteY9" fmla="*/ 1364256 h 7899814"/>
              <a:gd name="connsiteX10" fmla="*/ 5811248 w 5861705"/>
              <a:gd name="connsiteY10" fmla="*/ 1436500 h 7899814"/>
              <a:gd name="connsiteX11" fmla="*/ 5816757 w 5861705"/>
              <a:gd name="connsiteY11" fmla="*/ 1462669 h 7899814"/>
              <a:gd name="connsiteX12" fmla="*/ 5818133 w 5861705"/>
              <a:gd name="connsiteY12" fmla="*/ 1637067 h 7899814"/>
              <a:gd name="connsiteX13" fmla="*/ 5811308 w 5861705"/>
              <a:gd name="connsiteY13" fmla="*/ 1696270 h 7899814"/>
              <a:gd name="connsiteX14" fmla="*/ 5795249 w 5861705"/>
              <a:gd name="connsiteY14" fmla="*/ 1818360 h 7899814"/>
              <a:gd name="connsiteX15" fmla="*/ 5796281 w 5861705"/>
              <a:gd name="connsiteY15" fmla="*/ 1911947 h 7899814"/>
              <a:gd name="connsiteX16" fmla="*/ 5790032 w 5861705"/>
              <a:gd name="connsiteY16" fmla="*/ 1925528 h 7899814"/>
              <a:gd name="connsiteX17" fmla="*/ 5771562 w 5861705"/>
              <a:gd name="connsiteY17" fmla="*/ 2014848 h 7899814"/>
              <a:gd name="connsiteX18" fmla="*/ 5767772 w 5861705"/>
              <a:gd name="connsiteY18" fmla="*/ 2045563 h 7899814"/>
              <a:gd name="connsiteX19" fmla="*/ 5767250 w 5861705"/>
              <a:gd name="connsiteY19" fmla="*/ 2054308 h 7899814"/>
              <a:gd name="connsiteX20" fmla="*/ 5769443 w 5861705"/>
              <a:gd name="connsiteY20" fmla="*/ 2060299 h 7899814"/>
              <a:gd name="connsiteX21" fmla="*/ 5756656 w 5861705"/>
              <a:gd name="connsiteY21" fmla="*/ 2237821 h 7899814"/>
              <a:gd name="connsiteX22" fmla="*/ 5759315 w 5861705"/>
              <a:gd name="connsiteY22" fmla="*/ 2238936 h 7899814"/>
              <a:gd name="connsiteX23" fmla="*/ 5764588 w 5861705"/>
              <a:gd name="connsiteY23" fmla="*/ 2283776 h 7899814"/>
              <a:gd name="connsiteX24" fmla="*/ 5758445 w 5861705"/>
              <a:gd name="connsiteY24" fmla="*/ 2405877 h 7899814"/>
              <a:gd name="connsiteX25" fmla="*/ 5758311 w 5861705"/>
              <a:gd name="connsiteY25" fmla="*/ 2478121 h 7899814"/>
              <a:gd name="connsiteX26" fmla="*/ 5769776 w 5861705"/>
              <a:gd name="connsiteY26" fmla="*/ 2504276 h 7899814"/>
              <a:gd name="connsiteX27" fmla="*/ 5452124 w 5861705"/>
              <a:gd name="connsiteY27" fmla="*/ 7583356 h 7899814"/>
              <a:gd name="connsiteX28" fmla="*/ 5458906 w 5861705"/>
              <a:gd name="connsiteY28" fmla="*/ 7628844 h 7899814"/>
              <a:gd name="connsiteX29" fmla="*/ 5457322 w 5861705"/>
              <a:gd name="connsiteY29" fmla="*/ 7712341 h 7899814"/>
              <a:gd name="connsiteX30" fmla="*/ 5443299 w 5861705"/>
              <a:gd name="connsiteY30" fmla="*/ 7838503 h 7899814"/>
              <a:gd name="connsiteX31" fmla="*/ 5456205 w 5861705"/>
              <a:gd name="connsiteY31" fmla="*/ 7895727 h 7899814"/>
              <a:gd name="connsiteX32" fmla="*/ 5357659 w 5861705"/>
              <a:gd name="connsiteY32" fmla="*/ 7844331 h 7899814"/>
              <a:gd name="connsiteX33" fmla="*/ 0 w 5861705"/>
              <a:gd name="connsiteY33" fmla="*/ 7558086 h 7899814"/>
              <a:gd name="connsiteX0" fmla="*/ 0 w 5861705"/>
              <a:gd name="connsiteY0" fmla="*/ 7558086 h 7846306"/>
              <a:gd name="connsiteX1" fmla="*/ 422635 w 5861705"/>
              <a:gd name="connsiteY1" fmla="*/ 0 h 7846306"/>
              <a:gd name="connsiteX2" fmla="*/ 4284892 w 5861705"/>
              <a:gd name="connsiteY2" fmla="*/ 212657 h 7846306"/>
              <a:gd name="connsiteX3" fmla="*/ 5823717 w 5861705"/>
              <a:gd name="connsiteY3" fmla="*/ 306262 h 7846306"/>
              <a:gd name="connsiteX4" fmla="*/ 5861705 w 5861705"/>
              <a:gd name="connsiteY4" fmla="*/ 317988 h 7846306"/>
              <a:gd name="connsiteX5" fmla="*/ 5856220 w 5861705"/>
              <a:gd name="connsiteY5" fmla="*/ 378751 h 7846306"/>
              <a:gd name="connsiteX6" fmla="*/ 5809593 w 5861705"/>
              <a:gd name="connsiteY6" fmla="*/ 1196200 h 7846306"/>
              <a:gd name="connsiteX7" fmla="*/ 5812252 w 5861705"/>
              <a:gd name="connsiteY7" fmla="*/ 1197315 h 7846306"/>
              <a:gd name="connsiteX8" fmla="*/ 5817525 w 5861705"/>
              <a:gd name="connsiteY8" fmla="*/ 1242155 h 7846306"/>
              <a:gd name="connsiteX9" fmla="*/ 5811383 w 5861705"/>
              <a:gd name="connsiteY9" fmla="*/ 1364256 h 7846306"/>
              <a:gd name="connsiteX10" fmla="*/ 5811248 w 5861705"/>
              <a:gd name="connsiteY10" fmla="*/ 1436500 h 7846306"/>
              <a:gd name="connsiteX11" fmla="*/ 5816757 w 5861705"/>
              <a:gd name="connsiteY11" fmla="*/ 1462669 h 7846306"/>
              <a:gd name="connsiteX12" fmla="*/ 5818133 w 5861705"/>
              <a:gd name="connsiteY12" fmla="*/ 1637067 h 7846306"/>
              <a:gd name="connsiteX13" fmla="*/ 5811308 w 5861705"/>
              <a:gd name="connsiteY13" fmla="*/ 1696270 h 7846306"/>
              <a:gd name="connsiteX14" fmla="*/ 5795249 w 5861705"/>
              <a:gd name="connsiteY14" fmla="*/ 1818360 h 7846306"/>
              <a:gd name="connsiteX15" fmla="*/ 5796281 w 5861705"/>
              <a:gd name="connsiteY15" fmla="*/ 1911947 h 7846306"/>
              <a:gd name="connsiteX16" fmla="*/ 5790032 w 5861705"/>
              <a:gd name="connsiteY16" fmla="*/ 1925528 h 7846306"/>
              <a:gd name="connsiteX17" fmla="*/ 5771562 w 5861705"/>
              <a:gd name="connsiteY17" fmla="*/ 2014848 h 7846306"/>
              <a:gd name="connsiteX18" fmla="*/ 5767772 w 5861705"/>
              <a:gd name="connsiteY18" fmla="*/ 2045563 h 7846306"/>
              <a:gd name="connsiteX19" fmla="*/ 5767250 w 5861705"/>
              <a:gd name="connsiteY19" fmla="*/ 2054308 h 7846306"/>
              <a:gd name="connsiteX20" fmla="*/ 5769443 w 5861705"/>
              <a:gd name="connsiteY20" fmla="*/ 2060299 h 7846306"/>
              <a:gd name="connsiteX21" fmla="*/ 5756656 w 5861705"/>
              <a:gd name="connsiteY21" fmla="*/ 2237821 h 7846306"/>
              <a:gd name="connsiteX22" fmla="*/ 5759315 w 5861705"/>
              <a:gd name="connsiteY22" fmla="*/ 2238936 h 7846306"/>
              <a:gd name="connsiteX23" fmla="*/ 5764588 w 5861705"/>
              <a:gd name="connsiteY23" fmla="*/ 2283776 h 7846306"/>
              <a:gd name="connsiteX24" fmla="*/ 5758445 w 5861705"/>
              <a:gd name="connsiteY24" fmla="*/ 2405877 h 7846306"/>
              <a:gd name="connsiteX25" fmla="*/ 5758311 w 5861705"/>
              <a:gd name="connsiteY25" fmla="*/ 2478121 h 7846306"/>
              <a:gd name="connsiteX26" fmla="*/ 5769776 w 5861705"/>
              <a:gd name="connsiteY26" fmla="*/ 2504276 h 7846306"/>
              <a:gd name="connsiteX27" fmla="*/ 5452124 w 5861705"/>
              <a:gd name="connsiteY27" fmla="*/ 7583356 h 7846306"/>
              <a:gd name="connsiteX28" fmla="*/ 5458906 w 5861705"/>
              <a:gd name="connsiteY28" fmla="*/ 7628844 h 7846306"/>
              <a:gd name="connsiteX29" fmla="*/ 5457322 w 5861705"/>
              <a:gd name="connsiteY29" fmla="*/ 7712341 h 7846306"/>
              <a:gd name="connsiteX30" fmla="*/ 5443299 w 5861705"/>
              <a:gd name="connsiteY30" fmla="*/ 7838503 h 7846306"/>
              <a:gd name="connsiteX31" fmla="*/ 5404768 w 5861705"/>
              <a:gd name="connsiteY31" fmla="*/ 7838511 h 7846306"/>
              <a:gd name="connsiteX32" fmla="*/ 5357659 w 5861705"/>
              <a:gd name="connsiteY32" fmla="*/ 7844331 h 7846306"/>
              <a:gd name="connsiteX33" fmla="*/ 0 w 5861705"/>
              <a:gd name="connsiteY33" fmla="*/ 7558086 h 7846306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4768 w 5861705"/>
              <a:gd name="connsiteY31" fmla="*/ 7838511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52124 w 5861705"/>
              <a:gd name="connsiteY27" fmla="*/ 7583356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64166 w 5861705"/>
              <a:gd name="connsiteY27" fmla="*/ 7571255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1705" h="7847548">
                <a:moveTo>
                  <a:pt x="0" y="7558086"/>
                </a:moveTo>
                <a:lnTo>
                  <a:pt x="422635" y="0"/>
                </a:lnTo>
                <a:cubicBezTo>
                  <a:pt x="838381" y="38687"/>
                  <a:pt x="3467477" y="165782"/>
                  <a:pt x="4284892" y="212657"/>
                </a:cubicBezTo>
                <a:lnTo>
                  <a:pt x="5823717" y="306262"/>
                </a:lnTo>
                <a:lnTo>
                  <a:pt x="5861705" y="317988"/>
                </a:lnTo>
                <a:cubicBezTo>
                  <a:pt x="5860949" y="331104"/>
                  <a:pt x="5856976" y="365634"/>
                  <a:pt x="5856220" y="378751"/>
                </a:cubicBezTo>
                <a:lnTo>
                  <a:pt x="5809593" y="1196200"/>
                </a:lnTo>
                <a:lnTo>
                  <a:pt x="5812252" y="1197315"/>
                </a:lnTo>
                <a:cubicBezTo>
                  <a:pt x="5814097" y="1205194"/>
                  <a:pt x="5817670" y="1214331"/>
                  <a:pt x="5817525" y="1242155"/>
                </a:cubicBezTo>
                <a:cubicBezTo>
                  <a:pt x="5803650" y="1275988"/>
                  <a:pt x="5829838" y="1322274"/>
                  <a:pt x="5811383" y="1364256"/>
                </a:cubicBezTo>
                <a:cubicBezTo>
                  <a:pt x="5806611" y="1379695"/>
                  <a:pt x="5804189" y="1427474"/>
                  <a:pt x="5811248" y="1436500"/>
                </a:cubicBezTo>
                <a:cubicBezTo>
                  <a:pt x="5812292" y="1446460"/>
                  <a:pt x="5808890" y="1458085"/>
                  <a:pt x="5816757" y="1462669"/>
                </a:cubicBezTo>
                <a:cubicBezTo>
                  <a:pt x="5817904" y="1496096"/>
                  <a:pt x="5819041" y="1598134"/>
                  <a:pt x="5818133" y="1637067"/>
                </a:cubicBezTo>
                <a:cubicBezTo>
                  <a:pt x="5817758" y="1650959"/>
                  <a:pt x="5811683" y="1682378"/>
                  <a:pt x="5811308" y="1696270"/>
                </a:cubicBezTo>
                <a:cubicBezTo>
                  <a:pt x="5805239" y="1761897"/>
                  <a:pt x="5801501" y="1777871"/>
                  <a:pt x="5795249" y="1818360"/>
                </a:cubicBezTo>
                <a:cubicBezTo>
                  <a:pt x="5795594" y="1849556"/>
                  <a:pt x="5795937" y="1880752"/>
                  <a:pt x="5796281" y="1911947"/>
                </a:cubicBezTo>
                <a:lnTo>
                  <a:pt x="5790032" y="1925528"/>
                </a:lnTo>
                <a:cubicBezTo>
                  <a:pt x="5782235" y="1956870"/>
                  <a:pt x="5786265" y="1995387"/>
                  <a:pt x="5771562" y="2014848"/>
                </a:cubicBezTo>
                <a:lnTo>
                  <a:pt x="5767772" y="2045563"/>
                </a:lnTo>
                <a:lnTo>
                  <a:pt x="5767250" y="2054308"/>
                </a:lnTo>
                <a:lnTo>
                  <a:pt x="5769443" y="2060299"/>
                </a:lnTo>
                <a:cubicBezTo>
                  <a:pt x="5767678" y="2090884"/>
                  <a:pt x="5758344" y="2208048"/>
                  <a:pt x="5756656" y="2237821"/>
                </a:cubicBezTo>
                <a:lnTo>
                  <a:pt x="5759315" y="2238936"/>
                </a:lnTo>
                <a:cubicBezTo>
                  <a:pt x="5761160" y="2246816"/>
                  <a:pt x="5764733" y="2255952"/>
                  <a:pt x="5764588" y="2283776"/>
                </a:cubicBezTo>
                <a:cubicBezTo>
                  <a:pt x="5750713" y="2317609"/>
                  <a:pt x="5776901" y="2363895"/>
                  <a:pt x="5758445" y="2405877"/>
                </a:cubicBezTo>
                <a:cubicBezTo>
                  <a:pt x="5753674" y="2421317"/>
                  <a:pt x="5751252" y="2469095"/>
                  <a:pt x="5758311" y="2478121"/>
                </a:cubicBezTo>
                <a:cubicBezTo>
                  <a:pt x="5759354" y="2488081"/>
                  <a:pt x="5761910" y="2499692"/>
                  <a:pt x="5769776" y="2504276"/>
                </a:cubicBezTo>
                <a:cubicBezTo>
                  <a:pt x="5718745" y="3355149"/>
                  <a:pt x="5519949" y="6717151"/>
                  <a:pt x="5464166" y="7571255"/>
                </a:cubicBezTo>
                <a:lnTo>
                  <a:pt x="5458906" y="7628844"/>
                </a:lnTo>
                <a:cubicBezTo>
                  <a:pt x="5466316" y="7638649"/>
                  <a:pt x="5459416" y="7675890"/>
                  <a:pt x="5457322" y="7712341"/>
                </a:cubicBezTo>
                <a:cubicBezTo>
                  <a:pt x="5455228" y="7748792"/>
                  <a:pt x="5450686" y="7819165"/>
                  <a:pt x="5446339" y="7847548"/>
                </a:cubicBezTo>
                <a:lnTo>
                  <a:pt x="5404768" y="7838511"/>
                </a:lnTo>
                <a:cubicBezTo>
                  <a:pt x="5379109" y="7846256"/>
                  <a:pt x="5363119" y="7815081"/>
                  <a:pt x="5357659" y="7844331"/>
                </a:cubicBezTo>
                <a:lnTo>
                  <a:pt x="0" y="75580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95E4CC-9DB3-4867-A2AE-A5B61BC90A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15580" y="505017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0B059-6E3B-4246-81E0-C165142659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93C8AB-DE45-4336-BDB2-27171AB97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3AEA2C-CA8D-426D-B4CE-4F26063B863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630A59-DB9C-4E4D-A966-DC4ED94E14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30586E-071E-48B9-867C-96D6994BA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C5BBC96-5871-48E4-8F87-62AF87131806}"/>
              </a:ext>
            </a:extLst>
          </p:cNvPr>
          <p:cNvSpPr txBox="1"/>
          <p:nvPr/>
        </p:nvSpPr>
        <p:spPr>
          <a:xfrm>
            <a:off x="8129590" y="938212"/>
            <a:ext cx="3493292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masis MT Pro Black"/>
                <a:ea typeface="+mn-lt"/>
                <a:cs typeface="+mn-lt"/>
              </a:rPr>
              <a:t>Machine Learning Part for 'new cases of population'</a:t>
            </a:r>
            <a:endParaRPr lang="he-IL">
              <a:solidFill>
                <a:srgbClr val="002060"/>
              </a:solidFill>
              <a:latin typeface="Amasis MT Pro Black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F7DEDFD-9E90-4FF8-89D8-61109E4F9681}"/>
              </a:ext>
            </a:extLst>
          </p:cNvPr>
          <p:cNvSpPr txBox="1"/>
          <p:nvPr/>
        </p:nvSpPr>
        <p:spPr>
          <a:xfrm>
            <a:off x="7939088" y="3319463"/>
            <a:ext cx="3886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masis MT Pro Black"/>
                <a:ea typeface="+mn-lt"/>
                <a:cs typeface="+mn-lt"/>
              </a:rPr>
              <a:t>the histogram of 'new cases of population' column to see the distribution</a:t>
            </a:r>
            <a:endParaRPr lang="he-IL" dirty="0">
              <a:latin typeface="Amasis MT Pro Black"/>
            </a:endParaRPr>
          </a:p>
        </p:txBody>
      </p:sp>
      <p:pic>
        <p:nvPicPr>
          <p:cNvPr id="2" name="תמונה 5">
            <a:extLst>
              <a:ext uri="{FF2B5EF4-FFF2-40B4-BE49-F238E27FC236}">
                <a16:creationId xmlns:a16="http://schemas.microsoft.com/office/drawing/2014/main" id="{C7559F03-F3A6-48B7-B71E-60BC70EF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80000">
            <a:off x="619025" y="819964"/>
            <a:ext cx="6993731" cy="5046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72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32257A3-42FE-494B-B739-E5522DEBDA1D}"/>
              </a:ext>
            </a:extLst>
          </p:cNvPr>
          <p:cNvSpPr txBox="1"/>
          <p:nvPr/>
        </p:nvSpPr>
        <p:spPr>
          <a:xfrm>
            <a:off x="1700213" y="545306"/>
            <a:ext cx="310038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masis MT Pro Black"/>
              </a:rPr>
              <a:t>Decision Tree Regression </a:t>
            </a:r>
            <a:r>
              <a:rPr lang="en-US" sz="2400" b="1" dirty="0" smtClean="0">
                <a:solidFill>
                  <a:srgbClr val="002060"/>
                </a:solidFill>
                <a:latin typeface="Amasis MT Pro Black"/>
              </a:rPr>
              <a:t>Model</a:t>
            </a:r>
            <a:endParaRPr lang="he-IL" sz="2400" dirty="0"/>
          </a:p>
        </p:txBody>
      </p:sp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979C6823-B53F-4250-9FC6-6B2793FF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68" y="1800225"/>
            <a:ext cx="2334276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766BC91-AABD-4811-8EB5-400AA37E3CCE}"/>
              </a:ext>
            </a:extLst>
          </p:cNvPr>
          <p:cNvSpPr txBox="1"/>
          <p:nvPr/>
        </p:nvSpPr>
        <p:spPr>
          <a:xfrm>
            <a:off x="6923314" y="545306"/>
            <a:ext cx="32024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Amasis MT Pro Black"/>
              </a:rPr>
              <a:t>Random </a:t>
            </a:r>
            <a:r>
              <a:rPr lang="en-US" sz="2400" b="1" dirty="0" smtClean="0">
                <a:solidFill>
                  <a:srgbClr val="002060"/>
                </a:solidFill>
                <a:latin typeface="Amasis MT Pro Black"/>
              </a:rPr>
              <a:t>Regression </a:t>
            </a:r>
            <a:r>
              <a:rPr lang="en-US" sz="2400" b="1" dirty="0">
                <a:solidFill>
                  <a:srgbClr val="002060"/>
                </a:solidFill>
                <a:latin typeface="Amasis MT Pro Black"/>
              </a:rPr>
              <a:t>Model</a:t>
            </a:r>
            <a:endParaRPr lang="he-IL" sz="2400" dirty="0"/>
          </a:p>
        </p:txBody>
      </p:sp>
      <p:pic>
        <p:nvPicPr>
          <p:cNvPr id="7" name="תמונה 7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2C2F5046-24C5-4E8A-840A-852D8A2D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066" y="1800225"/>
            <a:ext cx="2409491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102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08AC486E-3F80-4DFB-AA15-9A8C950DC8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16595" r="19102" b="-2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EB2283B-3B6B-4843-BDBD-E25AABE773CF}"/>
              </a:ext>
            </a:extLst>
          </p:cNvPr>
          <p:cNvSpPr txBox="1"/>
          <p:nvPr/>
        </p:nvSpPr>
        <p:spPr>
          <a:xfrm>
            <a:off x="7593645" y="2608425"/>
            <a:ext cx="4347631" cy="35746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algn="l" rtl="0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indent="-228600" algn="l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latin typeface="Amasis MT Pro Black"/>
                <a:ea typeface="+mn-lt"/>
                <a:cs typeface="+mn-lt"/>
              </a:rPr>
              <a:t>both performed well on this data </a:t>
            </a:r>
            <a:r>
              <a:rPr lang="en-US" sz="2400" dirty="0" smtClean="0">
                <a:latin typeface="Amasis MT Pro Black"/>
                <a:ea typeface="+mn-lt"/>
                <a:cs typeface="+mn-lt"/>
              </a:rPr>
              <a:t>set, </a:t>
            </a:r>
            <a:r>
              <a:rPr lang="en-US" sz="2400" dirty="0">
                <a:latin typeface="Amasis MT Pro Black"/>
                <a:ea typeface="+mn-lt"/>
                <a:cs typeface="+mn-lt"/>
              </a:rPr>
              <a:t>but Random seems performing a little better than Decision Tree in terms of evaluation metrics to predict 'new cases of population' using this data set</a:t>
            </a:r>
            <a:endParaRPr lang="en-US" dirty="0">
              <a:latin typeface="Amasis MT Pro Black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1169DFF-2252-414F-B6AB-A36CC2913D69}"/>
              </a:ext>
            </a:extLst>
          </p:cNvPr>
          <p:cNvSpPr txBox="1"/>
          <p:nvPr/>
        </p:nvSpPr>
        <p:spPr>
          <a:xfrm>
            <a:off x="7034212" y="2140744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haroni"/>
                <a:cs typeface="Aharon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2554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51E69D-120B-482B-A656-1D144596A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D99A7A8-C0B1-423B-95D6-B7C2E13BC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2776">
            <a:off x="6891134" y="460637"/>
            <a:ext cx="4886634" cy="6039868"/>
          </a:xfrm>
          <a:custGeom>
            <a:avLst/>
            <a:gdLst>
              <a:gd name="connsiteX0" fmla="*/ 0 w 4866119"/>
              <a:gd name="connsiteY0" fmla="*/ 0 h 6021535"/>
              <a:gd name="connsiteX1" fmla="*/ 4866119 w 4866119"/>
              <a:gd name="connsiteY1" fmla="*/ 0 h 6021535"/>
              <a:gd name="connsiteX2" fmla="*/ 4866119 w 4866119"/>
              <a:gd name="connsiteY2" fmla="*/ 6021535 h 6021535"/>
              <a:gd name="connsiteX3" fmla="*/ 0 w 4866119"/>
              <a:gd name="connsiteY3" fmla="*/ 6021535 h 6021535"/>
              <a:gd name="connsiteX4" fmla="*/ 0 w 4866119"/>
              <a:gd name="connsiteY4" fmla="*/ 0 h 6021535"/>
              <a:gd name="connsiteX0" fmla="*/ 0 w 4867209"/>
              <a:gd name="connsiteY0" fmla="*/ 0 h 6040959"/>
              <a:gd name="connsiteX1" fmla="*/ 4866119 w 4867209"/>
              <a:gd name="connsiteY1" fmla="*/ 0 h 6040959"/>
              <a:gd name="connsiteX2" fmla="*/ 4867209 w 4867209"/>
              <a:gd name="connsiteY2" fmla="*/ 6040959 h 6040959"/>
              <a:gd name="connsiteX3" fmla="*/ 0 w 4867209"/>
              <a:gd name="connsiteY3" fmla="*/ 6021535 h 6040959"/>
              <a:gd name="connsiteX4" fmla="*/ 0 w 4867209"/>
              <a:gd name="connsiteY4" fmla="*/ 0 h 6040959"/>
              <a:gd name="connsiteX0" fmla="*/ 0 w 4886634"/>
              <a:gd name="connsiteY0" fmla="*/ 0 h 6039868"/>
              <a:gd name="connsiteX1" fmla="*/ 4866119 w 4886634"/>
              <a:gd name="connsiteY1" fmla="*/ 0 h 6039868"/>
              <a:gd name="connsiteX2" fmla="*/ 4886634 w 4886634"/>
              <a:gd name="connsiteY2" fmla="*/ 6039868 h 6039868"/>
              <a:gd name="connsiteX3" fmla="*/ 0 w 4886634"/>
              <a:gd name="connsiteY3" fmla="*/ 6021535 h 6039868"/>
              <a:gd name="connsiteX4" fmla="*/ 0 w 4886634"/>
              <a:gd name="connsiteY4" fmla="*/ 0 h 6039868"/>
              <a:gd name="connsiteX0" fmla="*/ 0 w 4886634"/>
              <a:gd name="connsiteY0" fmla="*/ 0 h 6039868"/>
              <a:gd name="connsiteX1" fmla="*/ 4876376 w 4886634"/>
              <a:gd name="connsiteY1" fmla="*/ 9167 h 6039868"/>
              <a:gd name="connsiteX2" fmla="*/ 4886634 w 4886634"/>
              <a:gd name="connsiteY2" fmla="*/ 6039868 h 6039868"/>
              <a:gd name="connsiteX3" fmla="*/ 0 w 4886634"/>
              <a:gd name="connsiteY3" fmla="*/ 6021535 h 6039868"/>
              <a:gd name="connsiteX4" fmla="*/ 0 w 4886634"/>
              <a:gd name="connsiteY4" fmla="*/ 0 h 603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6634" h="6039868">
                <a:moveTo>
                  <a:pt x="0" y="0"/>
                </a:moveTo>
                <a:lnTo>
                  <a:pt x="4876376" y="9167"/>
                </a:lnTo>
                <a:cubicBezTo>
                  <a:pt x="4876739" y="2022820"/>
                  <a:pt x="4886271" y="4026215"/>
                  <a:pt x="4886634" y="6039868"/>
                </a:cubicBezTo>
                <a:lnTo>
                  <a:pt x="0" y="6021535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9EC6597-3639-46D5-9E51-EF841119AE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7000" y="463765"/>
            <a:ext cx="4949985" cy="6044579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553447" h="5549974">
                <a:moveTo>
                  <a:pt x="303426" y="0"/>
                </a:moveTo>
                <a:cubicBezTo>
                  <a:pt x="628173" y="31218"/>
                  <a:pt x="2667113" y="134017"/>
                  <a:pt x="3305612" y="171842"/>
                </a:cubicBezTo>
                <a:lnTo>
                  <a:pt x="4134423" y="226950"/>
                </a:lnTo>
                <a:lnTo>
                  <a:pt x="4507617" y="247374"/>
                </a:lnTo>
                <a:lnTo>
                  <a:pt x="4535496" y="269179"/>
                </a:lnTo>
                <a:cubicBezTo>
                  <a:pt x="4534905" y="279763"/>
                  <a:pt x="4534313" y="290346"/>
                  <a:pt x="4533722" y="300930"/>
                </a:cubicBezTo>
                <a:lnTo>
                  <a:pt x="4536644" y="302647"/>
                </a:lnTo>
                <a:cubicBezTo>
                  <a:pt x="4546242" y="304354"/>
                  <a:pt x="4555440" y="291327"/>
                  <a:pt x="4553070" y="334222"/>
                </a:cubicBezTo>
                <a:cubicBezTo>
                  <a:pt x="4542429" y="354710"/>
                  <a:pt x="4535415" y="373686"/>
                  <a:pt x="4530809" y="391868"/>
                </a:cubicBezTo>
                <a:lnTo>
                  <a:pt x="4527321" y="415489"/>
                </a:lnTo>
                <a:lnTo>
                  <a:pt x="4522216" y="506828"/>
                </a:lnTo>
                <a:cubicBezTo>
                  <a:pt x="4521999" y="522300"/>
                  <a:pt x="4521783" y="537773"/>
                  <a:pt x="4521566" y="553245"/>
                </a:cubicBezTo>
                <a:cubicBezTo>
                  <a:pt x="4521295" y="558170"/>
                  <a:pt x="4520201" y="568699"/>
                  <a:pt x="4518467" y="581709"/>
                </a:cubicBezTo>
                <a:lnTo>
                  <a:pt x="4517798" y="585890"/>
                </a:lnTo>
                <a:lnTo>
                  <a:pt x="4504861" y="817404"/>
                </a:lnTo>
                <a:lnTo>
                  <a:pt x="4506574" y="822238"/>
                </a:lnTo>
                <a:cubicBezTo>
                  <a:pt x="4507076" y="829783"/>
                  <a:pt x="4505995" y="837845"/>
                  <a:pt x="4504423" y="846069"/>
                </a:cubicBezTo>
                <a:lnTo>
                  <a:pt x="4502823" y="853854"/>
                </a:lnTo>
                <a:lnTo>
                  <a:pt x="4496585" y="965485"/>
                </a:lnTo>
                <a:lnTo>
                  <a:pt x="4498662" y="966385"/>
                </a:lnTo>
                <a:cubicBezTo>
                  <a:pt x="4500103" y="972743"/>
                  <a:pt x="4502894" y="980116"/>
                  <a:pt x="4502781" y="1002567"/>
                </a:cubicBezTo>
                <a:cubicBezTo>
                  <a:pt x="4491943" y="1029868"/>
                  <a:pt x="4512399" y="1067217"/>
                  <a:pt x="4497983" y="1101094"/>
                </a:cubicBezTo>
                <a:cubicBezTo>
                  <a:pt x="4494256" y="1113552"/>
                  <a:pt x="4492364" y="1152106"/>
                  <a:pt x="4497878" y="1159389"/>
                </a:cubicBezTo>
                <a:cubicBezTo>
                  <a:pt x="4498693" y="1167426"/>
                  <a:pt x="4496036" y="1176807"/>
                  <a:pt x="4502181" y="1180505"/>
                </a:cubicBezTo>
                <a:cubicBezTo>
                  <a:pt x="4509480" y="1186625"/>
                  <a:pt x="4495999" y="1214705"/>
                  <a:pt x="4505271" y="1210687"/>
                </a:cubicBezTo>
                <a:cubicBezTo>
                  <a:pt x="4495995" y="1230628"/>
                  <a:pt x="4511106" y="1246424"/>
                  <a:pt x="4514088" y="1263157"/>
                </a:cubicBezTo>
                <a:lnTo>
                  <a:pt x="4516365" y="1313374"/>
                </a:lnTo>
                <a:cubicBezTo>
                  <a:pt x="4516072" y="1324584"/>
                  <a:pt x="4515778" y="1335794"/>
                  <a:pt x="4515485" y="1347004"/>
                </a:cubicBezTo>
                <a:cubicBezTo>
                  <a:pt x="4515331" y="1348624"/>
                  <a:pt x="4515176" y="1350244"/>
                  <a:pt x="4515022" y="1351864"/>
                </a:cubicBezTo>
                <a:lnTo>
                  <a:pt x="4505903" y="1391762"/>
                </a:lnTo>
                <a:cubicBezTo>
                  <a:pt x="4507109" y="1392770"/>
                  <a:pt x="4508211" y="1394098"/>
                  <a:pt x="4509167" y="1395707"/>
                </a:cubicBezTo>
                <a:lnTo>
                  <a:pt x="4512009" y="1408524"/>
                </a:lnTo>
                <a:lnTo>
                  <a:pt x="4507268" y="1419109"/>
                </a:lnTo>
                <a:lnTo>
                  <a:pt x="4497084" y="1469337"/>
                </a:lnTo>
                <a:lnTo>
                  <a:pt x="4486187" y="1543038"/>
                </a:lnTo>
                <a:lnTo>
                  <a:pt x="4481306" y="1553997"/>
                </a:lnTo>
                <a:cubicBezTo>
                  <a:pt x="4475215" y="1579288"/>
                  <a:pt x="4478363" y="1610368"/>
                  <a:pt x="4466878" y="1626071"/>
                </a:cubicBezTo>
                <a:lnTo>
                  <a:pt x="4463163" y="1664103"/>
                </a:lnTo>
                <a:lnTo>
                  <a:pt x="4466823" y="1668558"/>
                </a:lnTo>
                <a:lnTo>
                  <a:pt x="4465173" y="1679756"/>
                </a:lnTo>
                <a:cubicBezTo>
                  <a:pt x="4465310" y="1680776"/>
                  <a:pt x="4465448" y="1681795"/>
                  <a:pt x="4465585" y="1682815"/>
                </a:cubicBezTo>
                <a:cubicBezTo>
                  <a:pt x="4466392" y="1688654"/>
                  <a:pt x="4467049" y="1694439"/>
                  <a:pt x="4467096" y="1700268"/>
                </a:cubicBezTo>
                <a:cubicBezTo>
                  <a:pt x="4452524" y="1697000"/>
                  <a:pt x="4458233" y="1726126"/>
                  <a:pt x="4455626" y="1735163"/>
                </a:cubicBezTo>
                <a:lnTo>
                  <a:pt x="4453566" y="1735289"/>
                </a:lnTo>
                <a:lnTo>
                  <a:pt x="4445068" y="1887374"/>
                </a:lnTo>
                <a:lnTo>
                  <a:pt x="4453759" y="1911536"/>
                </a:lnTo>
                <a:cubicBezTo>
                  <a:pt x="4454518" y="1928276"/>
                  <a:pt x="4455278" y="1945015"/>
                  <a:pt x="4456037" y="1961755"/>
                </a:cubicBezTo>
                <a:cubicBezTo>
                  <a:pt x="4455743" y="1972965"/>
                  <a:pt x="4455450" y="1984174"/>
                  <a:pt x="4455156" y="1995384"/>
                </a:cubicBezTo>
                <a:lnTo>
                  <a:pt x="4454694" y="2000244"/>
                </a:lnTo>
                <a:lnTo>
                  <a:pt x="4445574" y="2040142"/>
                </a:lnTo>
                <a:cubicBezTo>
                  <a:pt x="4446781" y="2041150"/>
                  <a:pt x="4447882" y="2042479"/>
                  <a:pt x="4448839" y="2044087"/>
                </a:cubicBezTo>
                <a:lnTo>
                  <a:pt x="4451680" y="2056904"/>
                </a:lnTo>
                <a:lnTo>
                  <a:pt x="4446939" y="2067489"/>
                </a:lnTo>
                <a:lnTo>
                  <a:pt x="4436755" y="2117719"/>
                </a:lnTo>
                <a:lnTo>
                  <a:pt x="4429424" y="2167300"/>
                </a:lnTo>
                <a:cubicBezTo>
                  <a:pt x="4410730" y="2519411"/>
                  <a:pt x="4376956" y="2876607"/>
                  <a:pt x="4373341" y="3223633"/>
                </a:cubicBezTo>
                <a:cubicBezTo>
                  <a:pt x="4370389" y="3302336"/>
                  <a:pt x="4363506" y="3398578"/>
                  <a:pt x="4360555" y="3477281"/>
                </a:cubicBezTo>
                <a:cubicBezTo>
                  <a:pt x="4367162" y="3471365"/>
                  <a:pt x="4356771" y="3621544"/>
                  <a:pt x="4349470" y="3639984"/>
                </a:cubicBezTo>
                <a:lnTo>
                  <a:pt x="4258709" y="5278921"/>
                </a:lnTo>
                <a:lnTo>
                  <a:pt x="4264007" y="5315626"/>
                </a:lnTo>
                <a:cubicBezTo>
                  <a:pt x="4269795" y="5323538"/>
                  <a:pt x="4266480" y="5327627"/>
                  <a:pt x="4267541" y="5350090"/>
                </a:cubicBezTo>
                <a:cubicBezTo>
                  <a:pt x="4268602" y="5372551"/>
                  <a:pt x="4251877" y="5406222"/>
                  <a:pt x="4270373" y="5450399"/>
                </a:cubicBezTo>
                <a:cubicBezTo>
                  <a:pt x="4269955" y="5457964"/>
                  <a:pt x="4260276" y="5476308"/>
                  <a:pt x="4251816" y="5484804"/>
                </a:cubicBezTo>
                <a:lnTo>
                  <a:pt x="4247164" y="5487504"/>
                </a:lnTo>
                <a:cubicBezTo>
                  <a:pt x="4246012" y="5508319"/>
                  <a:pt x="4247972" y="5526348"/>
                  <a:pt x="4243707" y="5549951"/>
                </a:cubicBezTo>
                <a:cubicBezTo>
                  <a:pt x="4137119" y="5552242"/>
                  <a:pt x="1717767" y="5384296"/>
                  <a:pt x="310344" y="5297261"/>
                </a:cubicBezTo>
                <a:lnTo>
                  <a:pt x="0" y="5280167"/>
                </a:lnTo>
                <a:lnTo>
                  <a:pt x="4324" y="5239903"/>
                </a:lnTo>
                <a:lnTo>
                  <a:pt x="8544" y="5233298"/>
                </a:lnTo>
                <a:cubicBezTo>
                  <a:pt x="9074" y="5232196"/>
                  <a:pt x="8722" y="5231467"/>
                  <a:pt x="8813" y="5230552"/>
                </a:cubicBezTo>
                <a:lnTo>
                  <a:pt x="9083" y="5227804"/>
                </a:lnTo>
                <a:cubicBezTo>
                  <a:pt x="9261" y="5225973"/>
                  <a:pt x="9628" y="5223940"/>
                  <a:pt x="9620" y="5222308"/>
                </a:cubicBezTo>
                <a:cubicBezTo>
                  <a:pt x="9564" y="5211840"/>
                  <a:pt x="8482" y="5224803"/>
                  <a:pt x="9305" y="5216405"/>
                </a:cubicBezTo>
                <a:cubicBezTo>
                  <a:pt x="9111" y="5215352"/>
                  <a:pt x="8786" y="5214469"/>
                  <a:pt x="8721" y="5213249"/>
                </a:cubicBezTo>
                <a:cubicBezTo>
                  <a:pt x="8679" y="5212477"/>
                  <a:pt x="9030" y="5211272"/>
                  <a:pt x="8990" y="5210500"/>
                </a:cubicBezTo>
                <a:cubicBezTo>
                  <a:pt x="8609" y="5203355"/>
                  <a:pt x="8057" y="5210896"/>
                  <a:pt x="8674" y="5204597"/>
                </a:cubicBezTo>
                <a:lnTo>
                  <a:pt x="8091" y="5201441"/>
                </a:lnTo>
                <a:cubicBezTo>
                  <a:pt x="6676" y="5193798"/>
                  <a:pt x="6639" y="5198023"/>
                  <a:pt x="7461" y="5189632"/>
                </a:cubicBezTo>
                <a:cubicBezTo>
                  <a:pt x="7266" y="5188581"/>
                  <a:pt x="6943" y="5187696"/>
                  <a:pt x="6877" y="5186477"/>
                </a:cubicBezTo>
                <a:cubicBezTo>
                  <a:pt x="6835" y="5185706"/>
                  <a:pt x="7268" y="5184394"/>
                  <a:pt x="7145" y="5183728"/>
                </a:cubicBezTo>
                <a:cubicBezTo>
                  <a:pt x="6871" y="5182241"/>
                  <a:pt x="4697" y="5182665"/>
                  <a:pt x="5710" y="5180163"/>
                </a:cubicBezTo>
                <a:lnTo>
                  <a:pt x="11122" y="5116566"/>
                </a:lnTo>
                <a:lnTo>
                  <a:pt x="78736" y="3839310"/>
                </a:lnTo>
                <a:lnTo>
                  <a:pt x="303426" y="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5EE86BAD-1149-41AA-9747-E99A87ED67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l="22917" r="25901" b="-1"/>
          <a:stretch/>
        </p:blipFill>
        <p:spPr>
          <a:xfrm>
            <a:off x="6867000" y="463765"/>
            <a:ext cx="4949985" cy="6044579"/>
          </a:xfrm>
          <a:custGeom>
            <a:avLst/>
            <a:gdLst/>
            <a:ahLst/>
            <a:cxnLst/>
            <a:rect l="l" t="t" r="r" b="b"/>
            <a:pathLst>
              <a:path w="4949985" h="6044579">
                <a:moveTo>
                  <a:pt x="329850" y="0"/>
                </a:moveTo>
                <a:cubicBezTo>
                  <a:pt x="682878" y="34000"/>
                  <a:pt x="2899379" y="145961"/>
                  <a:pt x="3593482" y="187156"/>
                </a:cubicBezTo>
                <a:lnTo>
                  <a:pt x="4494470" y="247176"/>
                </a:lnTo>
                <a:lnTo>
                  <a:pt x="4900164" y="269420"/>
                </a:lnTo>
                <a:lnTo>
                  <a:pt x="4930470" y="293168"/>
                </a:lnTo>
                <a:cubicBezTo>
                  <a:pt x="4929828" y="304695"/>
                  <a:pt x="4929184" y="316221"/>
                  <a:pt x="4928542" y="327749"/>
                </a:cubicBezTo>
                <a:lnTo>
                  <a:pt x="4931718" y="329619"/>
                </a:lnTo>
                <a:cubicBezTo>
                  <a:pt x="4942152" y="331478"/>
                  <a:pt x="4952152" y="317290"/>
                  <a:pt x="4949575" y="364008"/>
                </a:cubicBezTo>
                <a:cubicBezTo>
                  <a:pt x="4938008" y="386321"/>
                  <a:pt x="4930382" y="406988"/>
                  <a:pt x="4925376" y="426791"/>
                </a:cubicBezTo>
                <a:lnTo>
                  <a:pt x="4921584" y="452517"/>
                </a:lnTo>
                <a:lnTo>
                  <a:pt x="4916034" y="551996"/>
                </a:lnTo>
                <a:cubicBezTo>
                  <a:pt x="4915798" y="568847"/>
                  <a:pt x="4915564" y="585699"/>
                  <a:pt x="4915328" y="602549"/>
                </a:cubicBezTo>
                <a:cubicBezTo>
                  <a:pt x="4915033" y="607913"/>
                  <a:pt x="4913844" y="619381"/>
                  <a:pt x="4911959" y="633550"/>
                </a:cubicBezTo>
                <a:lnTo>
                  <a:pt x="4911232" y="638104"/>
                </a:lnTo>
                <a:lnTo>
                  <a:pt x="4897168" y="890250"/>
                </a:lnTo>
                <a:lnTo>
                  <a:pt x="4899030" y="895515"/>
                </a:lnTo>
                <a:cubicBezTo>
                  <a:pt x="4899576" y="903732"/>
                  <a:pt x="4898400" y="912513"/>
                  <a:pt x="4896692" y="921470"/>
                </a:cubicBezTo>
                <a:lnTo>
                  <a:pt x="4894952" y="929948"/>
                </a:lnTo>
                <a:lnTo>
                  <a:pt x="4888171" y="1051528"/>
                </a:lnTo>
                <a:lnTo>
                  <a:pt x="4890429" y="1052508"/>
                </a:lnTo>
                <a:cubicBezTo>
                  <a:pt x="4891996" y="1059433"/>
                  <a:pt x="4895030" y="1067463"/>
                  <a:pt x="4894906" y="1091914"/>
                </a:cubicBezTo>
                <a:cubicBezTo>
                  <a:pt x="4883125" y="1121648"/>
                  <a:pt x="4905362" y="1162326"/>
                  <a:pt x="4889691" y="1199222"/>
                </a:cubicBezTo>
                <a:cubicBezTo>
                  <a:pt x="4885640" y="1212790"/>
                  <a:pt x="4883582" y="1254780"/>
                  <a:pt x="4889577" y="1262712"/>
                </a:cubicBezTo>
                <a:cubicBezTo>
                  <a:pt x="4890462" y="1271465"/>
                  <a:pt x="4887574" y="1281682"/>
                  <a:pt x="4894254" y="1285710"/>
                </a:cubicBezTo>
                <a:cubicBezTo>
                  <a:pt x="4902189" y="1292375"/>
                  <a:pt x="4887534" y="1322958"/>
                  <a:pt x="4897614" y="1318582"/>
                </a:cubicBezTo>
                <a:cubicBezTo>
                  <a:pt x="4887530" y="1340300"/>
                  <a:pt x="4903956" y="1357504"/>
                  <a:pt x="4907198" y="1375728"/>
                </a:cubicBezTo>
                <a:lnTo>
                  <a:pt x="4909674" y="1430420"/>
                </a:lnTo>
                <a:cubicBezTo>
                  <a:pt x="4909355" y="1442629"/>
                  <a:pt x="4909036" y="1454838"/>
                  <a:pt x="4908717" y="1467047"/>
                </a:cubicBezTo>
                <a:cubicBezTo>
                  <a:pt x="4908550" y="1468811"/>
                  <a:pt x="4908381" y="1470576"/>
                  <a:pt x="4908214" y="1472340"/>
                </a:cubicBezTo>
                <a:lnTo>
                  <a:pt x="4898300" y="1515794"/>
                </a:lnTo>
                <a:cubicBezTo>
                  <a:pt x="4899612" y="1516892"/>
                  <a:pt x="4900810" y="1518338"/>
                  <a:pt x="4901849" y="1520090"/>
                </a:cubicBezTo>
                <a:lnTo>
                  <a:pt x="4904938" y="1534050"/>
                </a:lnTo>
                <a:lnTo>
                  <a:pt x="4899784" y="1545578"/>
                </a:lnTo>
                <a:lnTo>
                  <a:pt x="4888714" y="1600282"/>
                </a:lnTo>
                <a:lnTo>
                  <a:pt x="4876868" y="1680551"/>
                </a:lnTo>
                <a:lnTo>
                  <a:pt x="4871562" y="1692487"/>
                </a:lnTo>
                <a:cubicBezTo>
                  <a:pt x="4864940" y="1720032"/>
                  <a:pt x="4868362" y="1753882"/>
                  <a:pt x="4855877" y="1770984"/>
                </a:cubicBezTo>
                <a:lnTo>
                  <a:pt x="4851838" y="1812406"/>
                </a:lnTo>
                <a:lnTo>
                  <a:pt x="4855818" y="1817257"/>
                </a:lnTo>
                <a:lnTo>
                  <a:pt x="4854024" y="1829453"/>
                </a:lnTo>
                <a:cubicBezTo>
                  <a:pt x="4854172" y="1830564"/>
                  <a:pt x="4854322" y="1831674"/>
                  <a:pt x="4854472" y="1832785"/>
                </a:cubicBezTo>
                <a:cubicBezTo>
                  <a:pt x="4855349" y="1839144"/>
                  <a:pt x="4856063" y="1845445"/>
                  <a:pt x="4856114" y="1851793"/>
                </a:cubicBezTo>
                <a:cubicBezTo>
                  <a:pt x="4840273" y="1848234"/>
                  <a:pt x="4846480" y="1879956"/>
                  <a:pt x="4843645" y="1889798"/>
                </a:cubicBezTo>
                <a:lnTo>
                  <a:pt x="4841406" y="1889935"/>
                </a:lnTo>
                <a:lnTo>
                  <a:pt x="4832168" y="2055574"/>
                </a:lnTo>
                <a:lnTo>
                  <a:pt x="4841616" y="2081889"/>
                </a:lnTo>
                <a:cubicBezTo>
                  <a:pt x="4842440" y="2100121"/>
                  <a:pt x="4843267" y="2118352"/>
                  <a:pt x="4844092" y="2136584"/>
                </a:cubicBezTo>
                <a:cubicBezTo>
                  <a:pt x="4843772" y="2148793"/>
                  <a:pt x="4843454" y="2161001"/>
                  <a:pt x="4843134" y="2173210"/>
                </a:cubicBezTo>
                <a:lnTo>
                  <a:pt x="4842632" y="2178503"/>
                </a:lnTo>
                <a:lnTo>
                  <a:pt x="4832718" y="2221957"/>
                </a:lnTo>
                <a:cubicBezTo>
                  <a:pt x="4834030" y="2223054"/>
                  <a:pt x="4835227" y="2224502"/>
                  <a:pt x="4836267" y="2226253"/>
                </a:cubicBezTo>
                <a:lnTo>
                  <a:pt x="4839356" y="2240212"/>
                </a:lnTo>
                <a:lnTo>
                  <a:pt x="4834202" y="2251741"/>
                </a:lnTo>
                <a:lnTo>
                  <a:pt x="4823131" y="2306447"/>
                </a:lnTo>
                <a:lnTo>
                  <a:pt x="4815162" y="2360447"/>
                </a:lnTo>
                <a:cubicBezTo>
                  <a:pt x="4794840" y="2743937"/>
                  <a:pt x="4758124" y="3132966"/>
                  <a:pt x="4754194" y="3510918"/>
                </a:cubicBezTo>
                <a:cubicBezTo>
                  <a:pt x="4750986" y="3596635"/>
                  <a:pt x="4743503" y="3701454"/>
                  <a:pt x="4740295" y="3787171"/>
                </a:cubicBezTo>
                <a:cubicBezTo>
                  <a:pt x="4747478" y="3780728"/>
                  <a:pt x="4736182" y="3944290"/>
                  <a:pt x="4728244" y="3964374"/>
                </a:cubicBezTo>
                <a:lnTo>
                  <a:pt x="4629580" y="5749370"/>
                </a:lnTo>
                <a:lnTo>
                  <a:pt x="4635339" y="5789347"/>
                </a:lnTo>
                <a:cubicBezTo>
                  <a:pt x="4641631" y="5797964"/>
                  <a:pt x="4638028" y="5802417"/>
                  <a:pt x="4639181" y="5826882"/>
                </a:cubicBezTo>
                <a:cubicBezTo>
                  <a:pt x="4640334" y="5851345"/>
                  <a:pt x="4622152" y="5888016"/>
                  <a:pt x="4642260" y="5936130"/>
                </a:cubicBezTo>
                <a:cubicBezTo>
                  <a:pt x="4641805" y="5944369"/>
                  <a:pt x="4631283" y="5964348"/>
                  <a:pt x="4622086" y="5973601"/>
                </a:cubicBezTo>
                <a:lnTo>
                  <a:pt x="4617030" y="5976542"/>
                </a:lnTo>
                <a:cubicBezTo>
                  <a:pt x="4615777" y="5999212"/>
                  <a:pt x="4617908" y="6018848"/>
                  <a:pt x="4613271" y="6044554"/>
                </a:cubicBezTo>
                <a:cubicBezTo>
                  <a:pt x="4497401" y="6047049"/>
                  <a:pt x="1867359" y="5864136"/>
                  <a:pt x="337371" y="5769345"/>
                </a:cubicBezTo>
                <a:lnTo>
                  <a:pt x="0" y="5750727"/>
                </a:lnTo>
                <a:lnTo>
                  <a:pt x="4701" y="5706875"/>
                </a:lnTo>
                <a:lnTo>
                  <a:pt x="9288" y="5699682"/>
                </a:lnTo>
                <a:cubicBezTo>
                  <a:pt x="9864" y="5698481"/>
                  <a:pt x="9482" y="5697687"/>
                  <a:pt x="9581" y="5696691"/>
                </a:cubicBezTo>
                <a:lnTo>
                  <a:pt x="9874" y="5693698"/>
                </a:lnTo>
                <a:cubicBezTo>
                  <a:pt x="10068" y="5691704"/>
                  <a:pt x="10467" y="5689490"/>
                  <a:pt x="10458" y="5687712"/>
                </a:cubicBezTo>
                <a:cubicBezTo>
                  <a:pt x="10397" y="5676311"/>
                  <a:pt x="9221" y="5690430"/>
                  <a:pt x="10116" y="5681283"/>
                </a:cubicBezTo>
                <a:cubicBezTo>
                  <a:pt x="9905" y="5680136"/>
                  <a:pt x="9551" y="5679175"/>
                  <a:pt x="9481" y="5677846"/>
                </a:cubicBezTo>
                <a:cubicBezTo>
                  <a:pt x="9435" y="5677005"/>
                  <a:pt x="9817" y="5675693"/>
                  <a:pt x="9773" y="5674852"/>
                </a:cubicBezTo>
                <a:cubicBezTo>
                  <a:pt x="9359" y="5667070"/>
                  <a:pt x="8759" y="5675283"/>
                  <a:pt x="9430" y="5668423"/>
                </a:cubicBezTo>
                <a:lnTo>
                  <a:pt x="8796" y="5664986"/>
                </a:lnTo>
                <a:cubicBezTo>
                  <a:pt x="7258" y="5656661"/>
                  <a:pt x="7217" y="5661263"/>
                  <a:pt x="8111" y="5652124"/>
                </a:cubicBezTo>
                <a:cubicBezTo>
                  <a:pt x="7899" y="5650979"/>
                  <a:pt x="7548" y="5650016"/>
                  <a:pt x="7476" y="5648688"/>
                </a:cubicBezTo>
                <a:cubicBezTo>
                  <a:pt x="7430" y="5647848"/>
                  <a:pt x="7901" y="5646419"/>
                  <a:pt x="7767" y="5645694"/>
                </a:cubicBezTo>
                <a:cubicBezTo>
                  <a:pt x="7470" y="5644074"/>
                  <a:pt x="5106" y="5644536"/>
                  <a:pt x="6208" y="5641811"/>
                </a:cubicBezTo>
                <a:lnTo>
                  <a:pt x="12091" y="5572547"/>
                </a:lnTo>
                <a:lnTo>
                  <a:pt x="85593" y="4181463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DE0BFA-9E64-4BBC-9866-699E00AF23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60297">
            <a:off x="9872848" y="-363776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91B77A-1446-40D1-86AF-7906023C7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80" y="225424"/>
            <a:ext cx="6125368" cy="656103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>
              <a:latin typeface="Cooper Black"/>
              <a:ea typeface="+mn-lt"/>
              <a:cs typeface="+mn-lt"/>
            </a:endParaRPr>
          </a:p>
          <a:p>
            <a:pPr>
              <a:buNone/>
            </a:pPr>
            <a:r>
              <a:rPr lang="en-US" sz="2800" dirty="0" smtClean="0">
                <a:latin typeface="Cooper Black"/>
                <a:ea typeface="+mn-lt"/>
                <a:cs typeface="+mn-lt"/>
              </a:rPr>
              <a:t>Some background</a:t>
            </a:r>
            <a:endParaRPr lang="en-US" sz="2800" dirty="0">
              <a:latin typeface="Cooper Black"/>
            </a:endParaRPr>
          </a:p>
          <a:p>
            <a:r>
              <a:rPr lang="en-US" sz="2000" b="1" dirty="0" smtClean="0">
                <a:latin typeface="Abadi Extra Light"/>
                <a:ea typeface="+mn-lt"/>
                <a:cs typeface="+mn-lt"/>
              </a:rPr>
              <a:t>On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late December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2019,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a new coronavirus was identified in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China,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causing severe respiratory disease including pneumonia. It was originally named Novel Coronavirus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by the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World Health Organization (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WHO), and later has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been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renamed as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severe acute respiratory syndrome coronavirus 2.</a:t>
            </a:r>
            <a:endParaRPr lang="he-IL" sz="2000" b="1" dirty="0">
              <a:latin typeface="Abadi Extra Light"/>
              <a:cs typeface="Aharoni"/>
            </a:endParaRPr>
          </a:p>
          <a:p>
            <a:r>
              <a:rPr lang="en-US" sz="2000" b="1" dirty="0" smtClean="0">
                <a:latin typeface="Abadi Extra Light"/>
                <a:ea typeface="+mn-lt"/>
                <a:cs typeface="+mn-lt"/>
              </a:rPr>
              <a:t>The symptoms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include: fever, fatigue, a loss or change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of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sense of smell or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taste,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and dry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cough. These indicate an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early stage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of the illness.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some patients may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progress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to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severe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illness.</a:t>
            </a:r>
            <a:endParaRPr lang="en-US" sz="2000" b="1" dirty="0">
              <a:latin typeface="Abadi Extra Light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F6C7FF-8D20-449F-A5AD-DEB161CC26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207A829-ECF7-4D53-ACE2-F0A69A453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AB0A4BD-5F2F-42C0-8130-5A76842581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A72D125-E75E-45C9-AD34-69EAEBF175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F38C9EA-34FD-4DAF-AF49-F51F10B3D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73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8388E5-7C49-49BF-B90A-CDE7D6A6D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CF1429-F104-494D-9AC3-9CBB601ED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51018">
            <a:off x="520205" y="282549"/>
            <a:ext cx="4804791" cy="5996172"/>
          </a:xfrm>
          <a:custGeom>
            <a:avLst/>
            <a:gdLst>
              <a:gd name="connsiteX0" fmla="*/ 4431251 w 5224396"/>
              <a:gd name="connsiteY0" fmla="*/ 0 h 6519822"/>
              <a:gd name="connsiteX1" fmla="*/ 4540700 w 5224396"/>
              <a:gd name="connsiteY1" fmla="*/ 1003920 h 6519822"/>
              <a:gd name="connsiteX2" fmla="*/ 5224396 w 5224396"/>
              <a:gd name="connsiteY2" fmla="*/ 1003920 h 6519822"/>
              <a:gd name="connsiteX3" fmla="*/ 5224396 w 5224396"/>
              <a:gd name="connsiteY3" fmla="*/ 6519822 h 6519822"/>
              <a:gd name="connsiteX4" fmla="*/ 766889 w 5224396"/>
              <a:gd name="connsiteY4" fmla="*/ 6519822 h 6519822"/>
              <a:gd name="connsiteX5" fmla="*/ 766889 w 5224396"/>
              <a:gd name="connsiteY5" fmla="*/ 5948076 h 6519822"/>
              <a:gd name="connsiteX6" fmla="*/ 597805 w 5224396"/>
              <a:gd name="connsiteY6" fmla="*/ 5966510 h 6519822"/>
              <a:gd name="connsiteX7" fmla="*/ 0 w 5224396"/>
              <a:gd name="connsiteY7" fmla="*/ 483098 h 651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4396" h="6519822">
                <a:moveTo>
                  <a:pt x="4431251" y="0"/>
                </a:moveTo>
                <a:lnTo>
                  <a:pt x="4540700" y="1003920"/>
                </a:lnTo>
                <a:lnTo>
                  <a:pt x="5224396" y="1003920"/>
                </a:lnTo>
                <a:lnTo>
                  <a:pt x="5224396" y="6519822"/>
                </a:lnTo>
                <a:lnTo>
                  <a:pt x="766889" y="6519822"/>
                </a:lnTo>
                <a:lnTo>
                  <a:pt x="766889" y="5948076"/>
                </a:lnTo>
                <a:lnTo>
                  <a:pt x="597805" y="5966510"/>
                </a:lnTo>
                <a:lnTo>
                  <a:pt x="0" y="4830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6A1761-21AB-4DE0-A28E-3776B0EE6F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58242">
            <a:off x="797331" y="484048"/>
            <a:ext cx="4559211" cy="5812845"/>
          </a:xfrm>
          <a:custGeom>
            <a:avLst/>
            <a:gdLst>
              <a:gd name="connsiteX0" fmla="*/ 4188629 w 4957370"/>
              <a:gd name="connsiteY0" fmla="*/ 0 h 6320484"/>
              <a:gd name="connsiteX1" fmla="*/ 4218585 w 4957370"/>
              <a:gd name="connsiteY1" fmla="*/ 18617 h 6320484"/>
              <a:gd name="connsiteX2" fmla="*/ 4220262 w 4957370"/>
              <a:gd name="connsiteY2" fmla="*/ 50299 h 6320484"/>
              <a:gd name="connsiteX3" fmla="*/ 4223340 w 4957370"/>
              <a:gd name="connsiteY3" fmla="*/ 51687 h 6320484"/>
              <a:gd name="connsiteX4" fmla="*/ 4243015 w 4957370"/>
              <a:gd name="connsiteY4" fmla="*/ 81229 h 6320484"/>
              <a:gd name="connsiteX5" fmla="*/ 4227211 w 4957370"/>
              <a:gd name="connsiteY5" fmla="*/ 140805 h 6320484"/>
              <a:gd name="connsiteX6" fmla="*/ 4226312 w 4957370"/>
              <a:gd name="connsiteY6" fmla="*/ 164608 h 6320484"/>
              <a:gd name="connsiteX7" fmla="*/ 4231135 w 4957370"/>
              <a:gd name="connsiteY7" fmla="*/ 255748 h 6320484"/>
              <a:gd name="connsiteX8" fmla="*/ 4235510 w 4957370"/>
              <a:gd name="connsiteY8" fmla="*/ 301854 h 6320484"/>
              <a:gd name="connsiteX9" fmla="*/ 4235520 w 4957370"/>
              <a:gd name="connsiteY9" fmla="*/ 330419 h 6320484"/>
              <a:gd name="connsiteX10" fmla="*/ 4235310 w 4957370"/>
              <a:gd name="connsiteY10" fmla="*/ 334637 h 6320484"/>
              <a:gd name="connsiteX11" fmla="*/ 4247536 w 4957370"/>
              <a:gd name="connsiteY11" fmla="*/ 565646 h 6320484"/>
              <a:gd name="connsiteX12" fmla="*/ 4249754 w 4957370"/>
              <a:gd name="connsiteY12" fmla="*/ 570256 h 6320484"/>
              <a:gd name="connsiteX13" fmla="*/ 4250202 w 4957370"/>
              <a:gd name="connsiteY13" fmla="*/ 594123 h 6320484"/>
              <a:gd name="connsiteX14" fmla="*/ 4249459 w 4957370"/>
              <a:gd name="connsiteY14" fmla="*/ 602017 h 6320484"/>
              <a:gd name="connsiteX15" fmla="*/ 4255354 w 4957370"/>
              <a:gd name="connsiteY15" fmla="*/ 713404 h 6320484"/>
              <a:gd name="connsiteX16" fmla="*/ 4257508 w 4957370"/>
              <a:gd name="connsiteY16" fmla="*/ 714073 h 6320484"/>
              <a:gd name="connsiteX17" fmla="*/ 4265497 w 4957370"/>
              <a:gd name="connsiteY17" fmla="*/ 749513 h 6320484"/>
              <a:gd name="connsiteX18" fmla="*/ 4271401 w 4957370"/>
              <a:gd name="connsiteY18" fmla="*/ 847749 h 6320484"/>
              <a:gd name="connsiteX19" fmla="*/ 4277600 w 4957370"/>
              <a:gd name="connsiteY19" fmla="*/ 905577 h 6320484"/>
              <a:gd name="connsiteX20" fmla="*/ 4284143 w 4957370"/>
              <a:gd name="connsiteY20" fmla="*/ 926055 h 6320484"/>
              <a:gd name="connsiteX21" fmla="*/ 4290465 w 4957370"/>
              <a:gd name="connsiteY21" fmla="*/ 955655 h 6320484"/>
              <a:gd name="connsiteX22" fmla="*/ 4293246 w 4957370"/>
              <a:gd name="connsiteY22" fmla="*/ 982888 h 6320484"/>
              <a:gd name="connsiteX23" fmla="*/ 4298563 w 4957370"/>
              <a:gd name="connsiteY23" fmla="*/ 993803 h 6320484"/>
              <a:gd name="connsiteX24" fmla="*/ 4540105 w 4957370"/>
              <a:gd name="connsiteY24" fmla="*/ 1009893 h 6320484"/>
              <a:gd name="connsiteX25" fmla="*/ 4911733 w 4957370"/>
              <a:gd name="connsiteY25" fmla="*/ 1030269 h 6320484"/>
              <a:gd name="connsiteX26" fmla="*/ 4939495 w 4957370"/>
              <a:gd name="connsiteY26" fmla="*/ 1052023 h 6320484"/>
              <a:gd name="connsiteX27" fmla="*/ 4937728 w 4957370"/>
              <a:gd name="connsiteY27" fmla="*/ 1083700 h 6320484"/>
              <a:gd name="connsiteX28" fmla="*/ 4940638 w 4957370"/>
              <a:gd name="connsiteY28" fmla="*/ 1085413 h 6320484"/>
              <a:gd name="connsiteX29" fmla="*/ 4956995 w 4957370"/>
              <a:gd name="connsiteY29" fmla="*/ 1116915 h 6320484"/>
              <a:gd name="connsiteX30" fmla="*/ 4934827 w 4957370"/>
              <a:gd name="connsiteY30" fmla="*/ 1174426 h 6320484"/>
              <a:gd name="connsiteX31" fmla="*/ 4931354 w 4957370"/>
              <a:gd name="connsiteY31" fmla="*/ 1197992 h 6320484"/>
              <a:gd name="connsiteX32" fmla="*/ 4926270 w 4957370"/>
              <a:gd name="connsiteY32" fmla="*/ 1289117 h 6320484"/>
              <a:gd name="connsiteX33" fmla="*/ 4925623 w 4957370"/>
              <a:gd name="connsiteY33" fmla="*/ 1335426 h 6320484"/>
              <a:gd name="connsiteX34" fmla="*/ 4922537 w 4957370"/>
              <a:gd name="connsiteY34" fmla="*/ 1363823 h 6320484"/>
              <a:gd name="connsiteX35" fmla="*/ 4921871 w 4957370"/>
              <a:gd name="connsiteY35" fmla="*/ 1367995 h 6320484"/>
              <a:gd name="connsiteX36" fmla="*/ 4908988 w 4957370"/>
              <a:gd name="connsiteY36" fmla="*/ 1598968 h 6320484"/>
              <a:gd name="connsiteX37" fmla="*/ 4910694 w 4957370"/>
              <a:gd name="connsiteY37" fmla="*/ 1603791 h 6320484"/>
              <a:gd name="connsiteX38" fmla="*/ 4908552 w 4957370"/>
              <a:gd name="connsiteY38" fmla="*/ 1627566 h 6320484"/>
              <a:gd name="connsiteX39" fmla="*/ 4906959 w 4957370"/>
              <a:gd name="connsiteY39" fmla="*/ 1635333 h 6320484"/>
              <a:gd name="connsiteX40" fmla="*/ 4900747 w 4957370"/>
              <a:gd name="connsiteY40" fmla="*/ 1746703 h 6320484"/>
              <a:gd name="connsiteX41" fmla="*/ 4902815 w 4957370"/>
              <a:gd name="connsiteY41" fmla="*/ 1747601 h 6320484"/>
              <a:gd name="connsiteX42" fmla="*/ 4906917 w 4957370"/>
              <a:gd name="connsiteY42" fmla="*/ 1783698 h 6320484"/>
              <a:gd name="connsiteX43" fmla="*/ 4902139 w 4957370"/>
              <a:gd name="connsiteY43" fmla="*/ 1881995 h 6320484"/>
              <a:gd name="connsiteX44" fmla="*/ 4902035 w 4957370"/>
              <a:gd name="connsiteY44" fmla="*/ 1940154 h 6320484"/>
              <a:gd name="connsiteX45" fmla="*/ 4906319 w 4957370"/>
              <a:gd name="connsiteY45" fmla="*/ 1961221 h 6320484"/>
              <a:gd name="connsiteX46" fmla="*/ 4909396 w 4957370"/>
              <a:gd name="connsiteY46" fmla="*/ 1991332 h 6320484"/>
              <a:gd name="connsiteX47" fmla="*/ 4918176 w 4957370"/>
              <a:gd name="connsiteY47" fmla="*/ 2043680 h 6320484"/>
              <a:gd name="connsiteX48" fmla="*/ 4920444 w 4957370"/>
              <a:gd name="connsiteY48" fmla="*/ 2093780 h 6320484"/>
              <a:gd name="connsiteX49" fmla="*/ 4919568 w 4957370"/>
              <a:gd name="connsiteY49" fmla="*/ 2127331 h 6320484"/>
              <a:gd name="connsiteX50" fmla="*/ 4919107 w 4957370"/>
              <a:gd name="connsiteY50" fmla="*/ 2132180 h 6320484"/>
              <a:gd name="connsiteX51" fmla="*/ 4910026 w 4957370"/>
              <a:gd name="connsiteY51" fmla="*/ 2171984 h 6320484"/>
              <a:gd name="connsiteX52" fmla="*/ 4913276 w 4957370"/>
              <a:gd name="connsiteY52" fmla="*/ 2175920 h 6320484"/>
              <a:gd name="connsiteX53" fmla="*/ 4916106 w 4957370"/>
              <a:gd name="connsiteY53" fmla="*/ 2188707 h 6320484"/>
              <a:gd name="connsiteX54" fmla="*/ 4911385 w 4957370"/>
              <a:gd name="connsiteY54" fmla="*/ 2199268 h 6320484"/>
              <a:gd name="connsiteX55" fmla="*/ 4901244 w 4957370"/>
              <a:gd name="connsiteY55" fmla="*/ 2249378 h 6320484"/>
              <a:gd name="connsiteX56" fmla="*/ 4890393 w 4957370"/>
              <a:gd name="connsiteY56" fmla="*/ 2322907 h 6320484"/>
              <a:gd name="connsiteX57" fmla="*/ 4885532 w 4957370"/>
              <a:gd name="connsiteY57" fmla="*/ 2333841 h 6320484"/>
              <a:gd name="connsiteX58" fmla="*/ 4871165 w 4957370"/>
              <a:gd name="connsiteY58" fmla="*/ 2405746 h 6320484"/>
              <a:gd name="connsiteX59" fmla="*/ 4867465 w 4957370"/>
              <a:gd name="connsiteY59" fmla="*/ 2443689 h 6320484"/>
              <a:gd name="connsiteX60" fmla="*/ 4871110 w 4957370"/>
              <a:gd name="connsiteY60" fmla="*/ 2448134 h 6320484"/>
              <a:gd name="connsiteX61" fmla="*/ 4869467 w 4957370"/>
              <a:gd name="connsiteY61" fmla="*/ 2459306 h 6320484"/>
              <a:gd name="connsiteX62" fmla="*/ 4869877 w 4957370"/>
              <a:gd name="connsiteY62" fmla="*/ 2462358 h 6320484"/>
              <a:gd name="connsiteX63" fmla="*/ 4871382 w 4957370"/>
              <a:gd name="connsiteY63" fmla="*/ 2479770 h 6320484"/>
              <a:gd name="connsiteX64" fmla="*/ 4859960 w 4957370"/>
              <a:gd name="connsiteY64" fmla="*/ 2514583 h 6320484"/>
              <a:gd name="connsiteX65" fmla="*/ 4857909 w 4957370"/>
              <a:gd name="connsiteY65" fmla="*/ 2514709 h 6320484"/>
              <a:gd name="connsiteX66" fmla="*/ 4849446 w 4957370"/>
              <a:gd name="connsiteY66" fmla="*/ 2666439 h 6320484"/>
              <a:gd name="connsiteX67" fmla="*/ 4858101 w 4957370"/>
              <a:gd name="connsiteY67" fmla="*/ 2690544 h 6320484"/>
              <a:gd name="connsiteX68" fmla="*/ 4860369 w 4957370"/>
              <a:gd name="connsiteY68" fmla="*/ 2740646 h 6320484"/>
              <a:gd name="connsiteX69" fmla="*/ 4859492 w 4957370"/>
              <a:gd name="connsiteY69" fmla="*/ 2774197 h 6320484"/>
              <a:gd name="connsiteX70" fmla="*/ 4859032 w 4957370"/>
              <a:gd name="connsiteY70" fmla="*/ 2779045 h 6320484"/>
              <a:gd name="connsiteX71" fmla="*/ 4849950 w 4957370"/>
              <a:gd name="connsiteY71" fmla="*/ 2818850 h 6320484"/>
              <a:gd name="connsiteX72" fmla="*/ 4853201 w 4957370"/>
              <a:gd name="connsiteY72" fmla="*/ 2822786 h 6320484"/>
              <a:gd name="connsiteX73" fmla="*/ 4856030 w 4957370"/>
              <a:gd name="connsiteY73" fmla="*/ 2835573 h 6320484"/>
              <a:gd name="connsiteX74" fmla="*/ 4851309 w 4957370"/>
              <a:gd name="connsiteY74" fmla="*/ 2846133 h 6320484"/>
              <a:gd name="connsiteX75" fmla="*/ 4841168 w 4957370"/>
              <a:gd name="connsiteY75" fmla="*/ 2896246 h 6320484"/>
              <a:gd name="connsiteX76" fmla="*/ 4833868 w 4957370"/>
              <a:gd name="connsiteY76" fmla="*/ 2945711 h 6320484"/>
              <a:gd name="connsiteX77" fmla="*/ 4778020 w 4957370"/>
              <a:gd name="connsiteY77" fmla="*/ 3999577 h 6320484"/>
              <a:gd name="connsiteX78" fmla="*/ 4765288 w 4957370"/>
              <a:gd name="connsiteY78" fmla="*/ 4252632 h 6320484"/>
              <a:gd name="connsiteX79" fmla="*/ 4754250 w 4957370"/>
              <a:gd name="connsiteY79" fmla="*/ 4414955 h 6320484"/>
              <a:gd name="connsiteX80" fmla="*/ 4663870 w 4957370"/>
              <a:gd name="connsiteY80" fmla="*/ 6050064 h 6320484"/>
              <a:gd name="connsiteX81" fmla="*/ 4669145 w 4957370"/>
              <a:gd name="connsiteY81" fmla="*/ 6086684 h 6320484"/>
              <a:gd name="connsiteX82" fmla="*/ 4672665 w 4957370"/>
              <a:gd name="connsiteY82" fmla="*/ 6121067 h 6320484"/>
              <a:gd name="connsiteX83" fmla="*/ 4675485 w 4957370"/>
              <a:gd name="connsiteY83" fmla="*/ 6221142 h 6320484"/>
              <a:gd name="connsiteX84" fmla="*/ 4657006 w 4957370"/>
              <a:gd name="connsiteY84" fmla="*/ 6255466 h 6320484"/>
              <a:gd name="connsiteX85" fmla="*/ 4652373 w 4957370"/>
              <a:gd name="connsiteY85" fmla="*/ 6258160 h 6320484"/>
              <a:gd name="connsiteX86" fmla="*/ 4648931 w 4957370"/>
              <a:gd name="connsiteY86" fmla="*/ 6320461 h 6320484"/>
              <a:gd name="connsiteX87" fmla="*/ 732080 w 4957370"/>
              <a:gd name="connsiteY87" fmla="*/ 6068362 h 6320484"/>
              <a:gd name="connsiteX88" fmla="*/ 423039 w 4957370"/>
              <a:gd name="connsiteY88" fmla="*/ 6051307 h 6320484"/>
              <a:gd name="connsiteX89" fmla="*/ 427345 w 4957370"/>
              <a:gd name="connsiteY89" fmla="*/ 6011137 h 6320484"/>
              <a:gd name="connsiteX90" fmla="*/ 431547 w 4957370"/>
              <a:gd name="connsiteY90" fmla="*/ 6004548 h 6320484"/>
              <a:gd name="connsiteX91" fmla="*/ 431815 w 4957370"/>
              <a:gd name="connsiteY91" fmla="*/ 6001808 h 6320484"/>
              <a:gd name="connsiteX92" fmla="*/ 432084 w 4957370"/>
              <a:gd name="connsiteY92" fmla="*/ 5999067 h 6320484"/>
              <a:gd name="connsiteX93" fmla="*/ 432619 w 4957370"/>
              <a:gd name="connsiteY93" fmla="*/ 5993584 h 6320484"/>
              <a:gd name="connsiteX94" fmla="*/ 432305 w 4957370"/>
              <a:gd name="connsiteY94" fmla="*/ 5987694 h 6320484"/>
              <a:gd name="connsiteX95" fmla="*/ 431724 w 4957370"/>
              <a:gd name="connsiteY95" fmla="*/ 5984546 h 6320484"/>
              <a:gd name="connsiteX96" fmla="*/ 431991 w 4957370"/>
              <a:gd name="connsiteY96" fmla="*/ 5981803 h 6320484"/>
              <a:gd name="connsiteX97" fmla="*/ 431677 w 4957370"/>
              <a:gd name="connsiteY97" fmla="*/ 5975914 h 6320484"/>
              <a:gd name="connsiteX98" fmla="*/ 431096 w 4957370"/>
              <a:gd name="connsiteY98" fmla="*/ 5972765 h 6320484"/>
              <a:gd name="connsiteX99" fmla="*/ 430469 w 4957370"/>
              <a:gd name="connsiteY99" fmla="*/ 5960984 h 6320484"/>
              <a:gd name="connsiteX100" fmla="*/ 429887 w 4957370"/>
              <a:gd name="connsiteY100" fmla="*/ 5957836 h 6320484"/>
              <a:gd name="connsiteX101" fmla="*/ 430154 w 4957370"/>
              <a:gd name="connsiteY101" fmla="*/ 5955094 h 6320484"/>
              <a:gd name="connsiteX102" fmla="*/ 428725 w 4957370"/>
              <a:gd name="connsiteY102" fmla="*/ 5951537 h 6320484"/>
              <a:gd name="connsiteX103" fmla="*/ 434114 w 4957370"/>
              <a:gd name="connsiteY103" fmla="*/ 5888089 h 6320484"/>
              <a:gd name="connsiteX104" fmla="*/ 456311 w 4957370"/>
              <a:gd name="connsiteY104" fmla="*/ 5468000 h 6320484"/>
              <a:gd name="connsiteX105" fmla="*/ 270548 w 4957370"/>
              <a:gd name="connsiteY105" fmla="*/ 5477940 h 6320484"/>
              <a:gd name="connsiteX106" fmla="*/ 270475 w 4957370"/>
              <a:gd name="connsiteY106" fmla="*/ 5437540 h 6320484"/>
              <a:gd name="connsiteX107" fmla="*/ 273938 w 4957370"/>
              <a:gd name="connsiteY107" fmla="*/ 5430534 h 6320484"/>
              <a:gd name="connsiteX108" fmla="*/ 273907 w 4957370"/>
              <a:gd name="connsiteY108" fmla="*/ 5427782 h 6320484"/>
              <a:gd name="connsiteX109" fmla="*/ 273878 w 4957370"/>
              <a:gd name="connsiteY109" fmla="*/ 5425027 h 6320484"/>
              <a:gd name="connsiteX110" fmla="*/ 273815 w 4957370"/>
              <a:gd name="connsiteY110" fmla="*/ 5419519 h 6320484"/>
              <a:gd name="connsiteX111" fmla="*/ 272865 w 4957370"/>
              <a:gd name="connsiteY111" fmla="*/ 5413698 h 6320484"/>
              <a:gd name="connsiteX112" fmla="*/ 271945 w 4957370"/>
              <a:gd name="connsiteY112" fmla="*/ 5410631 h 6320484"/>
              <a:gd name="connsiteX113" fmla="*/ 271914 w 4957370"/>
              <a:gd name="connsiteY113" fmla="*/ 5407876 h 6320484"/>
              <a:gd name="connsiteX114" fmla="*/ 270963 w 4957370"/>
              <a:gd name="connsiteY114" fmla="*/ 5402055 h 6320484"/>
              <a:gd name="connsiteX115" fmla="*/ 270045 w 4957370"/>
              <a:gd name="connsiteY115" fmla="*/ 5398988 h 6320484"/>
              <a:gd name="connsiteX116" fmla="*/ 268144 w 4957370"/>
              <a:gd name="connsiteY116" fmla="*/ 5387344 h 6320484"/>
              <a:gd name="connsiteX117" fmla="*/ 267225 w 4957370"/>
              <a:gd name="connsiteY117" fmla="*/ 5384278 h 6320484"/>
              <a:gd name="connsiteX118" fmla="*/ 267193 w 4957370"/>
              <a:gd name="connsiteY118" fmla="*/ 5381523 h 6320484"/>
              <a:gd name="connsiteX119" fmla="*/ 265387 w 4957370"/>
              <a:gd name="connsiteY119" fmla="*/ 5378142 h 6320484"/>
              <a:gd name="connsiteX120" fmla="*/ 263868 w 4957370"/>
              <a:gd name="connsiteY120" fmla="*/ 5314483 h 6320484"/>
              <a:gd name="connsiteX121" fmla="*/ 192698 w 4957370"/>
              <a:gd name="connsiteY121" fmla="*/ 4040419 h 6320484"/>
              <a:gd name="connsiteX122" fmla="*/ 0 w 4957370"/>
              <a:gd name="connsiteY122" fmla="*/ 208389 h 6320484"/>
              <a:gd name="connsiteX123" fmla="*/ 2990554 w 4957370"/>
              <a:gd name="connsiteY123" fmla="*/ 54813 h 6320484"/>
              <a:gd name="connsiteX124" fmla="*/ 3816982 w 4957370"/>
              <a:gd name="connsiteY124" fmla="*/ 20020 h 632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תמונה 4">
            <a:extLst>
              <a:ext uri="{FF2B5EF4-FFF2-40B4-BE49-F238E27FC236}">
                <a16:creationId xmlns:a16="http://schemas.microsoft.com/office/drawing/2014/main" id="{815CC7E8-CA87-4219-B1CA-7D3A3871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l="34312" r="1" b="1"/>
          <a:stretch/>
        </p:blipFill>
        <p:spPr>
          <a:xfrm rot="21358242">
            <a:off x="796624" y="485640"/>
            <a:ext cx="4559211" cy="5812845"/>
          </a:xfrm>
          <a:custGeom>
            <a:avLst/>
            <a:gdLst/>
            <a:ahLst/>
            <a:cxnLst/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70EE2C1-1650-4F94-B141-E57DC2EBB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84931">
            <a:off x="741094" y="481082"/>
            <a:ext cx="4167630" cy="4858042"/>
          </a:xfrm>
          <a:custGeom>
            <a:avLst/>
            <a:gdLst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76455 w 4534331"/>
              <a:gd name="connsiteY20" fmla="*/ 1116310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374006 w 4534331"/>
              <a:gd name="connsiteY20" fmla="*/ 1313892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855 w 4534331"/>
              <a:gd name="connsiteY21" fmla="*/ 534277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638 w 4534331"/>
              <a:gd name="connsiteY32" fmla="*/ 5184267 h 5262724"/>
              <a:gd name="connsiteX33" fmla="*/ 8057 w 4534331"/>
              <a:gd name="connsiteY33" fmla="*/ 5181119 h 5262724"/>
              <a:gd name="connsiteX34" fmla="*/ 7430 w 4534331"/>
              <a:gd name="connsiteY34" fmla="*/ 5169338 h 5262724"/>
              <a:gd name="connsiteX35" fmla="*/ 6848 w 4534331"/>
              <a:gd name="connsiteY35" fmla="*/ 5166190 h 5262724"/>
              <a:gd name="connsiteX36" fmla="*/ 7115 w 4534331"/>
              <a:gd name="connsiteY36" fmla="*/ 5163448 h 5262724"/>
              <a:gd name="connsiteX37" fmla="*/ 5686 w 4534331"/>
              <a:gd name="connsiteY37" fmla="*/ 5159891 h 5262724"/>
              <a:gd name="connsiteX38" fmla="*/ 11075 w 4534331"/>
              <a:gd name="connsiteY38" fmla="*/ 5096442 h 5262724"/>
              <a:gd name="connsiteX39" fmla="*/ 78405 w 4534331"/>
              <a:gd name="connsiteY39" fmla="*/ 3822170 h 5262724"/>
              <a:gd name="connsiteX40" fmla="*/ 300639 w 4534331"/>
              <a:gd name="connsiteY40" fmla="*/ 0 h 5262724"/>
              <a:gd name="connsiteX41" fmla="*/ 3291735 w 4534331"/>
              <a:gd name="connsiteY41" fmla="*/ 163268 h 5262724"/>
              <a:gd name="connsiteX42" fmla="*/ 4117066 w 4534331"/>
              <a:gd name="connsiteY42" fmla="*/ 218247 h 5262724"/>
              <a:gd name="connsiteX43" fmla="*/ 4488693 w 4534331"/>
              <a:gd name="connsiteY4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057 w 4534331"/>
              <a:gd name="connsiteY32" fmla="*/ 5181119 h 5262724"/>
              <a:gd name="connsiteX33" fmla="*/ 7430 w 4534331"/>
              <a:gd name="connsiteY33" fmla="*/ 5169338 h 5262724"/>
              <a:gd name="connsiteX34" fmla="*/ 6848 w 4534331"/>
              <a:gd name="connsiteY34" fmla="*/ 5166190 h 5262724"/>
              <a:gd name="connsiteX35" fmla="*/ 7115 w 4534331"/>
              <a:gd name="connsiteY35" fmla="*/ 5163448 h 5262724"/>
              <a:gd name="connsiteX36" fmla="*/ 5686 w 4534331"/>
              <a:gd name="connsiteY36" fmla="*/ 5159891 h 5262724"/>
              <a:gd name="connsiteX37" fmla="*/ 11075 w 4534331"/>
              <a:gd name="connsiteY37" fmla="*/ 5096442 h 5262724"/>
              <a:gd name="connsiteX38" fmla="*/ 78405 w 4534331"/>
              <a:gd name="connsiteY38" fmla="*/ 3822170 h 5262724"/>
              <a:gd name="connsiteX39" fmla="*/ 300639 w 4534331"/>
              <a:gd name="connsiteY39" fmla="*/ 0 h 5262724"/>
              <a:gd name="connsiteX40" fmla="*/ 3291735 w 4534331"/>
              <a:gd name="connsiteY40" fmla="*/ 163268 h 5262724"/>
              <a:gd name="connsiteX41" fmla="*/ 4117066 w 4534331"/>
              <a:gd name="connsiteY41" fmla="*/ 218247 h 5262724"/>
              <a:gd name="connsiteX42" fmla="*/ 4488693 w 4534331"/>
              <a:gd name="connsiteY4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5686 w 4534331"/>
              <a:gd name="connsiteY35" fmla="*/ 5159891 h 5262724"/>
              <a:gd name="connsiteX36" fmla="*/ 11075 w 4534331"/>
              <a:gd name="connsiteY36" fmla="*/ 5096442 h 5262724"/>
              <a:gd name="connsiteX37" fmla="*/ 78405 w 4534331"/>
              <a:gd name="connsiteY37" fmla="*/ 3822170 h 5262724"/>
              <a:gd name="connsiteX38" fmla="*/ 300639 w 4534331"/>
              <a:gd name="connsiteY38" fmla="*/ 0 h 5262724"/>
              <a:gd name="connsiteX39" fmla="*/ 3291735 w 4534331"/>
              <a:gd name="connsiteY39" fmla="*/ 163268 h 5262724"/>
              <a:gd name="connsiteX40" fmla="*/ 4117066 w 4534331"/>
              <a:gd name="connsiteY40" fmla="*/ 218247 h 5262724"/>
              <a:gd name="connsiteX41" fmla="*/ 4488693 w 4534331"/>
              <a:gd name="connsiteY4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11075 w 4534331"/>
              <a:gd name="connsiteY35" fmla="*/ 5096442 h 5262724"/>
              <a:gd name="connsiteX36" fmla="*/ 78405 w 4534331"/>
              <a:gd name="connsiteY36" fmla="*/ 3822170 h 5262724"/>
              <a:gd name="connsiteX37" fmla="*/ 300639 w 4534331"/>
              <a:gd name="connsiteY37" fmla="*/ 0 h 5262724"/>
              <a:gd name="connsiteX38" fmla="*/ 3291735 w 4534331"/>
              <a:gd name="connsiteY38" fmla="*/ 163268 h 5262724"/>
              <a:gd name="connsiteX39" fmla="*/ 4117066 w 4534331"/>
              <a:gd name="connsiteY39" fmla="*/ 218247 h 5262724"/>
              <a:gd name="connsiteX40" fmla="*/ 4488693 w 4534331"/>
              <a:gd name="connsiteY4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11075 w 4534331"/>
              <a:gd name="connsiteY34" fmla="*/ 5096442 h 5262724"/>
              <a:gd name="connsiteX35" fmla="*/ 78405 w 4534331"/>
              <a:gd name="connsiteY35" fmla="*/ 3822170 h 5262724"/>
              <a:gd name="connsiteX36" fmla="*/ 300639 w 4534331"/>
              <a:gd name="connsiteY36" fmla="*/ 0 h 5262724"/>
              <a:gd name="connsiteX37" fmla="*/ 3291735 w 4534331"/>
              <a:gd name="connsiteY37" fmla="*/ 163268 h 5262724"/>
              <a:gd name="connsiteX38" fmla="*/ 4117066 w 4534331"/>
              <a:gd name="connsiteY38" fmla="*/ 218247 h 5262724"/>
              <a:gd name="connsiteX39" fmla="*/ 4488693 w 4534331"/>
              <a:gd name="connsiteY3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7430 w 4534331"/>
              <a:gd name="connsiteY31" fmla="*/ 5169338 h 5262724"/>
              <a:gd name="connsiteX32" fmla="*/ 6848 w 4534331"/>
              <a:gd name="connsiteY32" fmla="*/ 5166190 h 5262724"/>
              <a:gd name="connsiteX33" fmla="*/ 11075 w 4534331"/>
              <a:gd name="connsiteY33" fmla="*/ 5096442 h 5262724"/>
              <a:gd name="connsiteX34" fmla="*/ 78405 w 4534331"/>
              <a:gd name="connsiteY34" fmla="*/ 3822170 h 5262724"/>
              <a:gd name="connsiteX35" fmla="*/ 300639 w 4534331"/>
              <a:gd name="connsiteY35" fmla="*/ 0 h 5262724"/>
              <a:gd name="connsiteX36" fmla="*/ 3291735 w 4534331"/>
              <a:gd name="connsiteY36" fmla="*/ 163268 h 5262724"/>
              <a:gd name="connsiteX37" fmla="*/ 4117066 w 4534331"/>
              <a:gd name="connsiteY37" fmla="*/ 218247 h 5262724"/>
              <a:gd name="connsiteX38" fmla="*/ 4488693 w 4534331"/>
              <a:gd name="connsiteY38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7430 w 4534331"/>
              <a:gd name="connsiteY30" fmla="*/ 5169338 h 5262724"/>
              <a:gd name="connsiteX31" fmla="*/ 6848 w 4534331"/>
              <a:gd name="connsiteY31" fmla="*/ 5166190 h 5262724"/>
              <a:gd name="connsiteX32" fmla="*/ 11075 w 4534331"/>
              <a:gd name="connsiteY32" fmla="*/ 5096442 h 5262724"/>
              <a:gd name="connsiteX33" fmla="*/ 78405 w 4534331"/>
              <a:gd name="connsiteY33" fmla="*/ 3822170 h 5262724"/>
              <a:gd name="connsiteX34" fmla="*/ 300639 w 4534331"/>
              <a:gd name="connsiteY34" fmla="*/ 0 h 5262724"/>
              <a:gd name="connsiteX35" fmla="*/ 3291735 w 4534331"/>
              <a:gd name="connsiteY35" fmla="*/ 163268 h 5262724"/>
              <a:gd name="connsiteX36" fmla="*/ 4117066 w 4534331"/>
              <a:gd name="connsiteY36" fmla="*/ 218247 h 5262724"/>
              <a:gd name="connsiteX37" fmla="*/ 4488693 w 4534331"/>
              <a:gd name="connsiteY37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7430 w 4534331"/>
              <a:gd name="connsiteY29" fmla="*/ 5169338 h 5262724"/>
              <a:gd name="connsiteX30" fmla="*/ 6848 w 4534331"/>
              <a:gd name="connsiteY30" fmla="*/ 5166190 h 5262724"/>
              <a:gd name="connsiteX31" fmla="*/ 11075 w 4534331"/>
              <a:gd name="connsiteY31" fmla="*/ 5096442 h 5262724"/>
              <a:gd name="connsiteX32" fmla="*/ 78405 w 4534331"/>
              <a:gd name="connsiteY32" fmla="*/ 3822170 h 5262724"/>
              <a:gd name="connsiteX33" fmla="*/ 300639 w 4534331"/>
              <a:gd name="connsiteY33" fmla="*/ 0 h 5262724"/>
              <a:gd name="connsiteX34" fmla="*/ 3291735 w 4534331"/>
              <a:gd name="connsiteY34" fmla="*/ 163268 h 5262724"/>
              <a:gd name="connsiteX35" fmla="*/ 4117066 w 4534331"/>
              <a:gd name="connsiteY35" fmla="*/ 218247 h 5262724"/>
              <a:gd name="connsiteX36" fmla="*/ 4488693 w 4534331"/>
              <a:gd name="connsiteY36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7430 w 4534331"/>
              <a:gd name="connsiteY28" fmla="*/ 5169338 h 5262724"/>
              <a:gd name="connsiteX29" fmla="*/ 6848 w 4534331"/>
              <a:gd name="connsiteY29" fmla="*/ 5166190 h 5262724"/>
              <a:gd name="connsiteX30" fmla="*/ 11075 w 4534331"/>
              <a:gd name="connsiteY30" fmla="*/ 5096442 h 5262724"/>
              <a:gd name="connsiteX31" fmla="*/ 78405 w 4534331"/>
              <a:gd name="connsiteY31" fmla="*/ 3822170 h 5262724"/>
              <a:gd name="connsiteX32" fmla="*/ 300639 w 4534331"/>
              <a:gd name="connsiteY32" fmla="*/ 0 h 5262724"/>
              <a:gd name="connsiteX33" fmla="*/ 3291735 w 4534331"/>
              <a:gd name="connsiteY33" fmla="*/ 163268 h 5262724"/>
              <a:gd name="connsiteX34" fmla="*/ 4117066 w 4534331"/>
              <a:gd name="connsiteY34" fmla="*/ 218247 h 5262724"/>
              <a:gd name="connsiteX35" fmla="*/ 4488693 w 4534331"/>
              <a:gd name="connsiteY35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7430 w 4534331"/>
              <a:gd name="connsiteY27" fmla="*/ 5169338 h 5262724"/>
              <a:gd name="connsiteX28" fmla="*/ 6848 w 4534331"/>
              <a:gd name="connsiteY28" fmla="*/ 5166190 h 5262724"/>
              <a:gd name="connsiteX29" fmla="*/ 11075 w 4534331"/>
              <a:gd name="connsiteY29" fmla="*/ 5096442 h 5262724"/>
              <a:gd name="connsiteX30" fmla="*/ 78405 w 4534331"/>
              <a:gd name="connsiteY30" fmla="*/ 3822170 h 5262724"/>
              <a:gd name="connsiteX31" fmla="*/ 300639 w 4534331"/>
              <a:gd name="connsiteY31" fmla="*/ 0 h 5262724"/>
              <a:gd name="connsiteX32" fmla="*/ 3291735 w 4534331"/>
              <a:gd name="connsiteY32" fmla="*/ 163268 h 5262724"/>
              <a:gd name="connsiteX33" fmla="*/ 4117066 w 4534331"/>
              <a:gd name="connsiteY33" fmla="*/ 218247 h 5262724"/>
              <a:gd name="connsiteX34" fmla="*/ 4488693 w 4534331"/>
              <a:gd name="connsiteY34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7430 w 4534331"/>
              <a:gd name="connsiteY26" fmla="*/ 5169338 h 5262724"/>
              <a:gd name="connsiteX27" fmla="*/ 6848 w 4534331"/>
              <a:gd name="connsiteY27" fmla="*/ 5166190 h 5262724"/>
              <a:gd name="connsiteX28" fmla="*/ 11075 w 4534331"/>
              <a:gd name="connsiteY28" fmla="*/ 5096442 h 5262724"/>
              <a:gd name="connsiteX29" fmla="*/ 78405 w 4534331"/>
              <a:gd name="connsiteY29" fmla="*/ 3822170 h 5262724"/>
              <a:gd name="connsiteX30" fmla="*/ 300639 w 4534331"/>
              <a:gd name="connsiteY30" fmla="*/ 0 h 5262724"/>
              <a:gd name="connsiteX31" fmla="*/ 3291735 w 4534331"/>
              <a:gd name="connsiteY31" fmla="*/ 163268 h 5262724"/>
              <a:gd name="connsiteX32" fmla="*/ 4117066 w 4534331"/>
              <a:gd name="connsiteY32" fmla="*/ 218247 h 5262724"/>
              <a:gd name="connsiteX33" fmla="*/ 4488693 w 4534331"/>
              <a:gd name="connsiteY3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6848 w 4534331"/>
              <a:gd name="connsiteY26" fmla="*/ 5166190 h 5262724"/>
              <a:gd name="connsiteX27" fmla="*/ 11075 w 4534331"/>
              <a:gd name="connsiteY27" fmla="*/ 5096442 h 5262724"/>
              <a:gd name="connsiteX28" fmla="*/ 78405 w 4534331"/>
              <a:gd name="connsiteY28" fmla="*/ 3822170 h 5262724"/>
              <a:gd name="connsiteX29" fmla="*/ 300639 w 4534331"/>
              <a:gd name="connsiteY29" fmla="*/ 0 h 5262724"/>
              <a:gd name="connsiteX30" fmla="*/ 3291735 w 4534331"/>
              <a:gd name="connsiteY30" fmla="*/ 163268 h 5262724"/>
              <a:gd name="connsiteX31" fmla="*/ 4117066 w 4534331"/>
              <a:gd name="connsiteY31" fmla="*/ 218247 h 5262724"/>
              <a:gd name="connsiteX32" fmla="*/ 4488693 w 4534331"/>
              <a:gd name="connsiteY3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11075 w 4534331"/>
              <a:gd name="connsiteY26" fmla="*/ 5096442 h 5262724"/>
              <a:gd name="connsiteX27" fmla="*/ 78405 w 4534331"/>
              <a:gd name="connsiteY27" fmla="*/ 3822170 h 5262724"/>
              <a:gd name="connsiteX28" fmla="*/ 300639 w 4534331"/>
              <a:gd name="connsiteY28" fmla="*/ 0 h 5262724"/>
              <a:gd name="connsiteX29" fmla="*/ 3291735 w 4534331"/>
              <a:gd name="connsiteY29" fmla="*/ 163268 h 5262724"/>
              <a:gd name="connsiteX30" fmla="*/ 4117066 w 4534331"/>
              <a:gd name="connsiteY30" fmla="*/ 218247 h 5262724"/>
              <a:gd name="connsiteX31" fmla="*/ 4488693 w 4534331"/>
              <a:gd name="connsiteY3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11075 w 4534331"/>
              <a:gd name="connsiteY25" fmla="*/ 5096442 h 5262724"/>
              <a:gd name="connsiteX26" fmla="*/ 78405 w 4534331"/>
              <a:gd name="connsiteY26" fmla="*/ 3822170 h 5262724"/>
              <a:gd name="connsiteX27" fmla="*/ 300639 w 4534331"/>
              <a:gd name="connsiteY27" fmla="*/ 0 h 5262724"/>
              <a:gd name="connsiteX28" fmla="*/ 3291735 w 4534331"/>
              <a:gd name="connsiteY28" fmla="*/ 163268 h 5262724"/>
              <a:gd name="connsiteX29" fmla="*/ 4117066 w 4534331"/>
              <a:gd name="connsiteY29" fmla="*/ 218247 h 5262724"/>
              <a:gd name="connsiteX30" fmla="*/ 4488693 w 4534331"/>
              <a:gd name="connsiteY3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11075 w 4534331"/>
              <a:gd name="connsiteY24" fmla="*/ 5096442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6847 w 4534331"/>
              <a:gd name="connsiteY24" fmla="*/ 5049278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6914 w 4532552"/>
              <a:gd name="connsiteY0" fmla="*/ 238623 h 5262724"/>
              <a:gd name="connsiteX1" fmla="*/ 4514676 w 4532552"/>
              <a:gd name="connsiteY1" fmla="*/ 260377 h 5262724"/>
              <a:gd name="connsiteX2" fmla="*/ 4512910 w 4532552"/>
              <a:gd name="connsiteY2" fmla="*/ 292054 h 5262724"/>
              <a:gd name="connsiteX3" fmla="*/ 4515819 w 4532552"/>
              <a:gd name="connsiteY3" fmla="*/ 293767 h 5262724"/>
              <a:gd name="connsiteX4" fmla="*/ 4532177 w 4532552"/>
              <a:gd name="connsiteY4" fmla="*/ 325268 h 5262724"/>
              <a:gd name="connsiteX5" fmla="*/ 4510009 w 4532552"/>
              <a:gd name="connsiteY5" fmla="*/ 382780 h 5262724"/>
              <a:gd name="connsiteX6" fmla="*/ 4506536 w 4532552"/>
              <a:gd name="connsiteY6" fmla="*/ 406346 h 5262724"/>
              <a:gd name="connsiteX7" fmla="*/ 4501452 w 4532552"/>
              <a:gd name="connsiteY7" fmla="*/ 497471 h 5262724"/>
              <a:gd name="connsiteX8" fmla="*/ 4500805 w 4532552"/>
              <a:gd name="connsiteY8" fmla="*/ 543780 h 5262724"/>
              <a:gd name="connsiteX9" fmla="*/ 4497719 w 4532552"/>
              <a:gd name="connsiteY9" fmla="*/ 572177 h 5262724"/>
              <a:gd name="connsiteX10" fmla="*/ 4497052 w 4532552"/>
              <a:gd name="connsiteY10" fmla="*/ 576349 h 5262724"/>
              <a:gd name="connsiteX11" fmla="*/ 4484170 w 4532552"/>
              <a:gd name="connsiteY11" fmla="*/ 807322 h 5262724"/>
              <a:gd name="connsiteX12" fmla="*/ 4485876 w 4532552"/>
              <a:gd name="connsiteY12" fmla="*/ 812145 h 5262724"/>
              <a:gd name="connsiteX13" fmla="*/ 4483734 w 4532552"/>
              <a:gd name="connsiteY13" fmla="*/ 835920 h 5262724"/>
              <a:gd name="connsiteX14" fmla="*/ 4482140 w 4532552"/>
              <a:gd name="connsiteY14" fmla="*/ 843687 h 5262724"/>
              <a:gd name="connsiteX15" fmla="*/ 4475929 w 4532552"/>
              <a:gd name="connsiteY15" fmla="*/ 955057 h 5262724"/>
              <a:gd name="connsiteX16" fmla="*/ 4477997 w 4532552"/>
              <a:gd name="connsiteY16" fmla="*/ 955955 h 5262724"/>
              <a:gd name="connsiteX17" fmla="*/ 4482099 w 4532552"/>
              <a:gd name="connsiteY17" fmla="*/ 992052 h 5262724"/>
              <a:gd name="connsiteX18" fmla="*/ 4477321 w 4532552"/>
              <a:gd name="connsiteY18" fmla="*/ 1090349 h 5262724"/>
              <a:gd name="connsiteX19" fmla="*/ 4474967 w 4532552"/>
              <a:gd name="connsiteY19" fmla="*/ 1103658 h 5262724"/>
              <a:gd name="connsiteX20" fmla="*/ 4434615 w 4532552"/>
              <a:gd name="connsiteY20" fmla="*/ 1106892 h 5262724"/>
              <a:gd name="connsiteX21" fmla="*/ 845076 w 4532552"/>
              <a:gd name="connsiteY21" fmla="*/ 526104 h 5262724"/>
              <a:gd name="connsiteX22" fmla="*/ 53726 w 4532552"/>
              <a:gd name="connsiteY22" fmla="*/ 5262724 h 5262724"/>
              <a:gd name="connsiteX23" fmla="*/ 0 w 4532552"/>
              <a:gd name="connsiteY23" fmla="*/ 5133379 h 5262724"/>
              <a:gd name="connsiteX24" fmla="*/ 5068 w 4532552"/>
              <a:gd name="connsiteY24" fmla="*/ 5049278 h 5262724"/>
              <a:gd name="connsiteX25" fmla="*/ 76626 w 4532552"/>
              <a:gd name="connsiteY25" fmla="*/ 3822170 h 5262724"/>
              <a:gd name="connsiteX26" fmla="*/ 298860 w 4532552"/>
              <a:gd name="connsiteY26" fmla="*/ 0 h 5262724"/>
              <a:gd name="connsiteX27" fmla="*/ 3289956 w 4532552"/>
              <a:gd name="connsiteY27" fmla="*/ 163268 h 5262724"/>
              <a:gd name="connsiteX28" fmla="*/ 4115287 w 4532552"/>
              <a:gd name="connsiteY28" fmla="*/ 218247 h 5262724"/>
              <a:gd name="connsiteX29" fmla="*/ 4486914 w 4532552"/>
              <a:gd name="connsiteY29" fmla="*/ 238623 h 5262724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76626 w 4532552"/>
              <a:gd name="connsiteY25" fmla="*/ 3822170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5372 w 4532552"/>
              <a:gd name="connsiteY20" fmla="*/ 1102807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32552" h="5162437">
                <a:moveTo>
                  <a:pt x="4486914" y="238623"/>
                </a:moveTo>
                <a:lnTo>
                  <a:pt x="4514676" y="260377"/>
                </a:lnTo>
                <a:cubicBezTo>
                  <a:pt x="4514088" y="270937"/>
                  <a:pt x="4513499" y="281495"/>
                  <a:pt x="4512910" y="292054"/>
                </a:cubicBezTo>
                <a:lnTo>
                  <a:pt x="4515819" y="293767"/>
                </a:lnTo>
                <a:cubicBezTo>
                  <a:pt x="4525377" y="295470"/>
                  <a:pt x="4534537" y="282474"/>
                  <a:pt x="4532177" y="325268"/>
                </a:cubicBezTo>
                <a:cubicBezTo>
                  <a:pt x="4521581" y="345709"/>
                  <a:pt x="4514596" y="364640"/>
                  <a:pt x="4510009" y="382780"/>
                </a:cubicBezTo>
                <a:lnTo>
                  <a:pt x="4506536" y="406346"/>
                </a:lnTo>
                <a:lnTo>
                  <a:pt x="4501452" y="497471"/>
                </a:lnTo>
                <a:cubicBezTo>
                  <a:pt x="4501236" y="512907"/>
                  <a:pt x="4501021" y="528344"/>
                  <a:pt x="4500805" y="543780"/>
                </a:cubicBezTo>
                <a:cubicBezTo>
                  <a:pt x="4500535" y="548693"/>
                  <a:pt x="4499446" y="559198"/>
                  <a:pt x="4497719" y="572177"/>
                </a:cubicBezTo>
                <a:cubicBezTo>
                  <a:pt x="4497497" y="573568"/>
                  <a:pt x="4497274" y="574958"/>
                  <a:pt x="4497052" y="576349"/>
                </a:cubicBezTo>
                <a:lnTo>
                  <a:pt x="4484170" y="807322"/>
                </a:lnTo>
                <a:lnTo>
                  <a:pt x="4485876" y="812145"/>
                </a:lnTo>
                <a:cubicBezTo>
                  <a:pt x="4486375" y="819672"/>
                  <a:pt x="4485299" y="827715"/>
                  <a:pt x="4483734" y="835920"/>
                </a:cubicBezTo>
                <a:lnTo>
                  <a:pt x="4482140" y="843687"/>
                </a:lnTo>
                <a:lnTo>
                  <a:pt x="4475929" y="955057"/>
                </a:lnTo>
                <a:lnTo>
                  <a:pt x="4477997" y="955955"/>
                </a:lnTo>
                <a:cubicBezTo>
                  <a:pt x="4479432" y="962298"/>
                  <a:pt x="4482211" y="969654"/>
                  <a:pt x="4482099" y="992052"/>
                </a:cubicBezTo>
                <a:cubicBezTo>
                  <a:pt x="4471306" y="1019290"/>
                  <a:pt x="4491677" y="1056551"/>
                  <a:pt x="4477321" y="1090349"/>
                </a:cubicBezTo>
                <a:cubicBezTo>
                  <a:pt x="4476393" y="1093457"/>
                  <a:pt x="4475579" y="1098191"/>
                  <a:pt x="4474967" y="1103658"/>
                </a:cubicBezTo>
                <a:lnTo>
                  <a:pt x="4435372" y="1102807"/>
                </a:lnTo>
                <a:lnTo>
                  <a:pt x="850015" y="522756"/>
                </a:lnTo>
                <a:lnTo>
                  <a:pt x="59332" y="5162437"/>
                </a:lnTo>
                <a:lnTo>
                  <a:pt x="0" y="5133379"/>
                </a:lnTo>
                <a:lnTo>
                  <a:pt x="5068" y="5049278"/>
                </a:lnTo>
                <a:lnTo>
                  <a:pt x="69774" y="3812518"/>
                </a:lnTo>
                <a:cubicBezTo>
                  <a:pt x="144356" y="2535737"/>
                  <a:pt x="224278" y="1276781"/>
                  <a:pt x="298860" y="0"/>
                </a:cubicBezTo>
                <a:cubicBezTo>
                  <a:pt x="622244" y="31145"/>
                  <a:pt x="2654137" y="125531"/>
                  <a:pt x="3289956" y="163268"/>
                </a:cubicBezTo>
                <a:lnTo>
                  <a:pt x="4115287" y="218247"/>
                </a:lnTo>
                <a:lnTo>
                  <a:pt x="4486914" y="238623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A91793-0277-492A-B660-A4552523FF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86505">
            <a:off x="1985843" y="-199894"/>
            <a:ext cx="444795" cy="1516353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4AB576D-6365-43AE-BA89-60F933D6C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51018">
            <a:off x="1232395" y="1203837"/>
            <a:ext cx="4099496" cy="5072884"/>
          </a:xfrm>
          <a:custGeom>
            <a:avLst/>
            <a:gdLst>
              <a:gd name="connsiteX0" fmla="*/ 127458 w 4457507"/>
              <a:gd name="connsiteY0" fmla="*/ 103043 h 5515902"/>
              <a:gd name="connsiteX1" fmla="*/ 118742 w 4457507"/>
              <a:gd name="connsiteY1" fmla="*/ 3939905 h 5515902"/>
              <a:gd name="connsiteX2" fmla="*/ 122936 w 4457507"/>
              <a:gd name="connsiteY2" fmla="*/ 5215949 h 5515902"/>
              <a:gd name="connsiteX3" fmla="*/ 121112 w 4457507"/>
              <a:gd name="connsiteY3" fmla="*/ 5279599 h 5515902"/>
              <a:gd name="connsiteX4" fmla="*/ 122738 w 4457507"/>
              <a:gd name="connsiteY4" fmla="*/ 5283070 h 5515902"/>
              <a:gd name="connsiteX5" fmla="*/ 122625 w 4457507"/>
              <a:gd name="connsiteY5" fmla="*/ 5285823 h 5515902"/>
              <a:gd name="connsiteX6" fmla="*/ 123382 w 4457507"/>
              <a:gd name="connsiteY6" fmla="*/ 5288933 h 5515902"/>
              <a:gd name="connsiteX7" fmla="*/ 124669 w 4457507"/>
              <a:gd name="connsiteY7" fmla="*/ 5300661 h 5515902"/>
              <a:gd name="connsiteX8" fmla="*/ 125425 w 4457507"/>
              <a:gd name="connsiteY8" fmla="*/ 5303772 h 5515902"/>
              <a:gd name="connsiteX9" fmla="*/ 126069 w 4457507"/>
              <a:gd name="connsiteY9" fmla="*/ 5309635 h 5515902"/>
              <a:gd name="connsiteX10" fmla="*/ 125955 w 4457507"/>
              <a:gd name="connsiteY10" fmla="*/ 5312388 h 5515902"/>
              <a:gd name="connsiteX11" fmla="*/ 126712 w 4457507"/>
              <a:gd name="connsiteY11" fmla="*/ 5315499 h 5515902"/>
              <a:gd name="connsiteX12" fmla="*/ 127356 w 4457507"/>
              <a:gd name="connsiteY12" fmla="*/ 5321362 h 5515902"/>
              <a:gd name="connsiteX13" fmla="*/ 127129 w 4457507"/>
              <a:gd name="connsiteY13" fmla="*/ 5326866 h 5515902"/>
              <a:gd name="connsiteX14" fmla="*/ 127014 w 4457507"/>
              <a:gd name="connsiteY14" fmla="*/ 5329618 h 5515902"/>
              <a:gd name="connsiteX15" fmla="*/ 126900 w 4457507"/>
              <a:gd name="connsiteY15" fmla="*/ 5332368 h 5515902"/>
              <a:gd name="connsiteX16" fmla="*/ 123074 w 4457507"/>
              <a:gd name="connsiteY16" fmla="*/ 5339183 h 5515902"/>
              <a:gd name="connsiteX17" fmla="*/ 121026 w 4457507"/>
              <a:gd name="connsiteY17" fmla="*/ 5379531 h 5515902"/>
              <a:gd name="connsiteX18" fmla="*/ 430537 w 4457507"/>
              <a:gd name="connsiteY18" fmla="*/ 5379238 h 5515902"/>
              <a:gd name="connsiteX19" fmla="*/ 4355361 w 4457507"/>
              <a:gd name="connsiteY19" fmla="*/ 5411414 h 5515902"/>
              <a:gd name="connsiteX20" fmla="*/ 4355306 w 4457507"/>
              <a:gd name="connsiteY20" fmla="*/ 5349018 h 5515902"/>
              <a:gd name="connsiteX21" fmla="*/ 4359780 w 4457507"/>
              <a:gd name="connsiteY21" fmla="*/ 5346069 h 5515902"/>
              <a:gd name="connsiteX22" fmla="*/ 4376306 w 4457507"/>
              <a:gd name="connsiteY22" fmla="*/ 5310763 h 5515902"/>
              <a:gd name="connsiteX23" fmla="*/ 4367882 w 4457507"/>
              <a:gd name="connsiteY23" fmla="*/ 5211003 h 5515902"/>
              <a:gd name="connsiteX24" fmla="*/ 4362441 w 4457507"/>
              <a:gd name="connsiteY24" fmla="*/ 5176871 h 5515902"/>
              <a:gd name="connsiteX25" fmla="*/ 4355121 w 4457507"/>
              <a:gd name="connsiteY25" fmla="*/ 5140605 h 5515902"/>
              <a:gd name="connsiteX26" fmla="*/ 4353716 w 4457507"/>
              <a:gd name="connsiteY26" fmla="*/ 3503001 h 5515902"/>
              <a:gd name="connsiteX27" fmla="*/ 4355640 w 4457507"/>
              <a:gd name="connsiteY27" fmla="*/ 3340314 h 5515902"/>
              <a:gd name="connsiteX28" fmla="*/ 4354169 w 4457507"/>
              <a:gd name="connsiteY28" fmla="*/ 3086943 h 5515902"/>
              <a:gd name="connsiteX29" fmla="*/ 4350863 w 4457507"/>
              <a:gd name="connsiteY29" fmla="*/ 2031604 h 5515902"/>
              <a:gd name="connsiteX30" fmla="*/ 4355379 w 4457507"/>
              <a:gd name="connsiteY30" fmla="*/ 1981807 h 5515902"/>
              <a:gd name="connsiteX31" fmla="*/ 4362696 w 4457507"/>
              <a:gd name="connsiteY31" fmla="*/ 1931205 h 5515902"/>
              <a:gd name="connsiteX32" fmla="*/ 4366817 w 4457507"/>
              <a:gd name="connsiteY32" fmla="*/ 1920397 h 5515902"/>
              <a:gd name="connsiteX33" fmla="*/ 4363276 w 4457507"/>
              <a:gd name="connsiteY33" fmla="*/ 1907788 h 5515902"/>
              <a:gd name="connsiteX34" fmla="*/ 4359810 w 4457507"/>
              <a:gd name="connsiteY34" fmla="*/ 1904041 h 5515902"/>
              <a:gd name="connsiteX35" fmla="*/ 4366646 w 4457507"/>
              <a:gd name="connsiteY35" fmla="*/ 1863789 h 5515902"/>
              <a:gd name="connsiteX36" fmla="*/ 4366834 w 4457507"/>
              <a:gd name="connsiteY36" fmla="*/ 1858923 h 5515902"/>
              <a:gd name="connsiteX37" fmla="*/ 4365829 w 4457507"/>
              <a:gd name="connsiteY37" fmla="*/ 1825376 h 5515902"/>
              <a:gd name="connsiteX38" fmla="*/ 4360756 w 4457507"/>
              <a:gd name="connsiteY38" fmla="*/ 1775480 h 5515902"/>
              <a:gd name="connsiteX39" fmla="*/ 4350764 w 4457507"/>
              <a:gd name="connsiteY39" fmla="*/ 1751897 h 5515902"/>
              <a:gd name="connsiteX40" fmla="*/ 4350710 w 4457507"/>
              <a:gd name="connsiteY40" fmla="*/ 1599932 h 5515902"/>
              <a:gd name="connsiteX41" fmla="*/ 4352750 w 4457507"/>
              <a:gd name="connsiteY41" fmla="*/ 1599691 h 5515902"/>
              <a:gd name="connsiteX42" fmla="*/ 4362203 w 4457507"/>
              <a:gd name="connsiteY42" fmla="*/ 1564293 h 5515902"/>
              <a:gd name="connsiteX43" fmla="*/ 4359725 w 4457507"/>
              <a:gd name="connsiteY43" fmla="*/ 1546992 h 5515902"/>
              <a:gd name="connsiteX44" fmla="*/ 4359144 w 4457507"/>
              <a:gd name="connsiteY44" fmla="*/ 1543968 h 5515902"/>
              <a:gd name="connsiteX45" fmla="*/ 4360158 w 4457507"/>
              <a:gd name="connsiteY45" fmla="*/ 1532722 h 5515902"/>
              <a:gd name="connsiteX46" fmla="*/ 4356271 w 4457507"/>
              <a:gd name="connsiteY46" fmla="*/ 1528488 h 5515902"/>
              <a:gd name="connsiteX47" fmla="*/ 4357838 w 4457507"/>
              <a:gd name="connsiteY47" fmla="*/ 1490397 h 5515902"/>
              <a:gd name="connsiteX48" fmla="*/ 4368153 w 4457507"/>
              <a:gd name="connsiteY48" fmla="*/ 1417799 h 5515902"/>
              <a:gd name="connsiteX49" fmla="*/ 4372393 w 4457507"/>
              <a:gd name="connsiteY49" fmla="*/ 1406611 h 5515902"/>
              <a:gd name="connsiteX50" fmla="*/ 4379105 w 4457507"/>
              <a:gd name="connsiteY50" fmla="*/ 1332589 h 5515902"/>
              <a:gd name="connsiteX51" fmla="*/ 4386422 w 4457507"/>
              <a:gd name="connsiteY51" fmla="*/ 1281989 h 5515902"/>
              <a:gd name="connsiteX52" fmla="*/ 4390544 w 4457507"/>
              <a:gd name="connsiteY52" fmla="*/ 1271180 h 5515902"/>
              <a:gd name="connsiteX53" fmla="*/ 4387002 w 4457507"/>
              <a:gd name="connsiteY53" fmla="*/ 1258572 h 5515902"/>
              <a:gd name="connsiteX54" fmla="*/ 4383536 w 4457507"/>
              <a:gd name="connsiteY54" fmla="*/ 1254825 h 5515902"/>
              <a:gd name="connsiteX55" fmla="*/ 4390372 w 4457507"/>
              <a:gd name="connsiteY55" fmla="*/ 1214574 h 5515902"/>
              <a:gd name="connsiteX56" fmla="*/ 4390560 w 4457507"/>
              <a:gd name="connsiteY56" fmla="*/ 1209707 h 5515902"/>
              <a:gd name="connsiteX57" fmla="*/ 4389554 w 4457507"/>
              <a:gd name="connsiteY57" fmla="*/ 1176159 h 5515902"/>
              <a:gd name="connsiteX58" fmla="*/ 4384483 w 4457507"/>
              <a:gd name="connsiteY58" fmla="*/ 1126265 h 5515902"/>
              <a:gd name="connsiteX59" fmla="*/ 4372782 w 4457507"/>
              <a:gd name="connsiteY59" fmla="*/ 1074492 h 5515902"/>
              <a:gd name="connsiteX60" fmla="*/ 4368023 w 4457507"/>
              <a:gd name="connsiteY60" fmla="*/ 1044600 h 5515902"/>
              <a:gd name="connsiteX61" fmla="*/ 4362564 w 4457507"/>
              <a:gd name="connsiteY61" fmla="*/ 1023807 h 5515902"/>
              <a:gd name="connsiteX62" fmla="*/ 4359409 w 4457507"/>
              <a:gd name="connsiteY62" fmla="*/ 965734 h 5515902"/>
              <a:gd name="connsiteX63" fmla="*/ 4358670 w 4457507"/>
              <a:gd name="connsiteY63" fmla="*/ 867324 h 5515902"/>
              <a:gd name="connsiteX64" fmla="*/ 4352551 w 4457507"/>
              <a:gd name="connsiteY64" fmla="*/ 831512 h 5515902"/>
              <a:gd name="connsiteX65" fmla="*/ 4350436 w 4457507"/>
              <a:gd name="connsiteY65" fmla="*/ 830732 h 5515902"/>
              <a:gd name="connsiteX66" fmla="*/ 4350396 w 4457507"/>
              <a:gd name="connsiteY66" fmla="*/ 719189 h 5515902"/>
              <a:gd name="connsiteX67" fmla="*/ 4351552 w 4457507"/>
              <a:gd name="connsiteY67" fmla="*/ 711345 h 5515902"/>
              <a:gd name="connsiteX68" fmla="*/ 4352358 w 4457507"/>
              <a:gd name="connsiteY68" fmla="*/ 687487 h 5515902"/>
              <a:gd name="connsiteX69" fmla="*/ 4350384 w 4457507"/>
              <a:gd name="connsiteY69" fmla="*/ 682767 h 5515902"/>
              <a:gd name="connsiteX70" fmla="*/ 4350301 w 4457507"/>
              <a:gd name="connsiteY70" fmla="*/ 451435 h 5515902"/>
              <a:gd name="connsiteX71" fmla="*/ 4350733 w 4457507"/>
              <a:gd name="connsiteY71" fmla="*/ 447233 h 5515902"/>
              <a:gd name="connsiteX72" fmla="*/ 4352222 w 4457507"/>
              <a:gd name="connsiteY72" fmla="*/ 418707 h 5515902"/>
              <a:gd name="connsiteX73" fmla="*/ 4350273 w 4457507"/>
              <a:gd name="connsiteY73" fmla="*/ 372435 h 5515902"/>
              <a:gd name="connsiteX74" fmla="*/ 4350241 w 4457507"/>
              <a:gd name="connsiteY74" fmla="*/ 281168 h 5515902"/>
              <a:gd name="connsiteX75" fmla="*/ 4352388 w 4457507"/>
              <a:gd name="connsiteY75" fmla="*/ 257444 h 5515902"/>
              <a:gd name="connsiteX76" fmla="*/ 4371298 w 4457507"/>
              <a:gd name="connsiteY76" fmla="*/ 198781 h 5515902"/>
              <a:gd name="connsiteX77" fmla="*/ 4353201 w 4457507"/>
              <a:gd name="connsiteY77" fmla="*/ 168246 h 5515902"/>
              <a:gd name="connsiteX78" fmla="*/ 4350200 w 4457507"/>
              <a:gd name="connsiteY78" fmla="*/ 166698 h 5515902"/>
              <a:gd name="connsiteX79" fmla="*/ 4350188 w 4457507"/>
              <a:gd name="connsiteY79" fmla="*/ 134972 h 5515902"/>
              <a:gd name="connsiteX80" fmla="*/ 4321251 w 4457507"/>
              <a:gd name="connsiteY80" fmla="*/ 114809 h 5515902"/>
              <a:gd name="connsiteX81" fmla="*/ 3949065 w 4457507"/>
              <a:gd name="connsiteY81" fmla="*/ 115293 h 5515902"/>
              <a:gd name="connsiteX82" fmla="*/ 3121950 w 4457507"/>
              <a:gd name="connsiteY82" fmla="*/ 106657 h 5515902"/>
              <a:gd name="connsiteX83" fmla="*/ 127458 w 4457507"/>
              <a:gd name="connsiteY83" fmla="*/ 103043 h 5515902"/>
              <a:gd name="connsiteX84" fmla="*/ 0 w 4457507"/>
              <a:gd name="connsiteY84" fmla="*/ 0 h 5515902"/>
              <a:gd name="connsiteX85" fmla="*/ 4457507 w 4457507"/>
              <a:gd name="connsiteY85" fmla="*/ 0 h 5515902"/>
              <a:gd name="connsiteX86" fmla="*/ 4457507 w 4457507"/>
              <a:gd name="connsiteY86" fmla="*/ 5515902 h 5515902"/>
              <a:gd name="connsiteX87" fmla="*/ 0 w 4457507"/>
              <a:gd name="connsiteY87" fmla="*/ 5515902 h 55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457507" h="5515902">
                <a:moveTo>
                  <a:pt x="127458" y="103043"/>
                </a:moveTo>
                <a:lnTo>
                  <a:pt x="118742" y="3939905"/>
                </a:lnTo>
                <a:lnTo>
                  <a:pt x="122936" y="5215949"/>
                </a:lnTo>
                <a:lnTo>
                  <a:pt x="121112" y="5279599"/>
                </a:lnTo>
                <a:cubicBezTo>
                  <a:pt x="120244" y="5282148"/>
                  <a:pt x="122382" y="5281604"/>
                  <a:pt x="122738" y="5283070"/>
                </a:cubicBezTo>
                <a:cubicBezTo>
                  <a:pt x="122897" y="5283727"/>
                  <a:pt x="122540" y="5285058"/>
                  <a:pt x="122625" y="5285823"/>
                </a:cubicBezTo>
                <a:cubicBezTo>
                  <a:pt x="122759" y="5287034"/>
                  <a:pt x="123129" y="5287897"/>
                  <a:pt x="123382" y="5288933"/>
                </a:cubicBezTo>
                <a:cubicBezTo>
                  <a:pt x="123034" y="5297338"/>
                  <a:pt x="122835" y="5293127"/>
                  <a:pt x="124669" y="5300661"/>
                </a:cubicBezTo>
                <a:lnTo>
                  <a:pt x="125425" y="5303772"/>
                </a:lnTo>
                <a:cubicBezTo>
                  <a:pt x="125164" y="5310081"/>
                  <a:pt x="125291" y="5302539"/>
                  <a:pt x="126069" y="5309635"/>
                </a:cubicBezTo>
                <a:cubicBezTo>
                  <a:pt x="126152" y="5310401"/>
                  <a:pt x="125870" y="5311622"/>
                  <a:pt x="125955" y="5312388"/>
                </a:cubicBezTo>
                <a:cubicBezTo>
                  <a:pt x="126088" y="5313599"/>
                  <a:pt x="126461" y="5314461"/>
                  <a:pt x="126712" y="5315499"/>
                </a:cubicBezTo>
                <a:cubicBezTo>
                  <a:pt x="126364" y="5323910"/>
                  <a:pt x="126715" y="5310938"/>
                  <a:pt x="127356" y="5321362"/>
                </a:cubicBezTo>
                <a:cubicBezTo>
                  <a:pt x="127455" y="5322987"/>
                  <a:pt x="127204" y="5325032"/>
                  <a:pt x="127129" y="5326866"/>
                </a:cubicBezTo>
                <a:lnTo>
                  <a:pt x="127014" y="5329618"/>
                </a:lnTo>
                <a:cubicBezTo>
                  <a:pt x="126975" y="5330535"/>
                  <a:pt x="127366" y="5331241"/>
                  <a:pt x="126900" y="5332368"/>
                </a:cubicBezTo>
                <a:lnTo>
                  <a:pt x="123074" y="5339183"/>
                </a:lnTo>
                <a:lnTo>
                  <a:pt x="121026" y="5379531"/>
                </a:lnTo>
                <a:lnTo>
                  <a:pt x="430537" y="5379238"/>
                </a:lnTo>
                <a:cubicBezTo>
                  <a:pt x="1834716" y="5387383"/>
                  <a:pt x="4249515" y="5419645"/>
                  <a:pt x="4355361" y="5411414"/>
                </a:cubicBezTo>
                <a:cubicBezTo>
                  <a:pt x="4358281" y="5387665"/>
                  <a:pt x="4355324" y="5369816"/>
                  <a:pt x="4355306" y="5349018"/>
                </a:cubicBezTo>
                <a:lnTo>
                  <a:pt x="4359780" y="5346069"/>
                </a:lnTo>
                <a:cubicBezTo>
                  <a:pt x="4367716" y="5337134"/>
                  <a:pt x="4376313" y="5318322"/>
                  <a:pt x="4376306" y="5310763"/>
                </a:cubicBezTo>
                <a:cubicBezTo>
                  <a:pt x="4355447" y="5267791"/>
                  <a:pt x="4370193" y="5233317"/>
                  <a:pt x="4367882" y="5211003"/>
                </a:cubicBezTo>
                <a:cubicBezTo>
                  <a:pt x="4365570" y="5188687"/>
                  <a:pt x="4368638" y="5184429"/>
                  <a:pt x="4362441" y="5176871"/>
                </a:cubicBezTo>
                <a:lnTo>
                  <a:pt x="4355121" y="5140605"/>
                </a:lnTo>
                <a:lnTo>
                  <a:pt x="4353716" y="3503001"/>
                </a:lnTo>
                <a:cubicBezTo>
                  <a:pt x="4359944" y="3484225"/>
                  <a:pt x="4361878" y="3334053"/>
                  <a:pt x="4355640" y="3340314"/>
                </a:cubicBezTo>
                <a:cubicBezTo>
                  <a:pt x="4354173" y="3261754"/>
                  <a:pt x="4355635" y="3165504"/>
                  <a:pt x="4354169" y="3086943"/>
                </a:cubicBezTo>
                <a:cubicBezTo>
                  <a:pt x="4338359" y="2741070"/>
                  <a:pt x="4351965" y="2383383"/>
                  <a:pt x="4350863" y="2031604"/>
                </a:cubicBezTo>
                <a:lnTo>
                  <a:pt x="4355379" y="1981807"/>
                </a:lnTo>
                <a:lnTo>
                  <a:pt x="4362696" y="1931205"/>
                </a:lnTo>
                <a:lnTo>
                  <a:pt x="4366817" y="1920397"/>
                </a:lnTo>
                <a:lnTo>
                  <a:pt x="4363276" y="1907788"/>
                </a:lnTo>
                <a:cubicBezTo>
                  <a:pt x="4362235" y="1906240"/>
                  <a:pt x="4361066" y="1904977"/>
                  <a:pt x="4359810" y="1904041"/>
                </a:cubicBezTo>
                <a:lnTo>
                  <a:pt x="4366646" y="1863789"/>
                </a:lnTo>
                <a:lnTo>
                  <a:pt x="4366834" y="1858923"/>
                </a:lnTo>
                <a:cubicBezTo>
                  <a:pt x="4366499" y="1847740"/>
                  <a:pt x="4366164" y="1836559"/>
                  <a:pt x="4365829" y="1825376"/>
                </a:cubicBezTo>
                <a:cubicBezTo>
                  <a:pt x="4364138" y="1808743"/>
                  <a:pt x="4362447" y="1792112"/>
                  <a:pt x="4360756" y="1775480"/>
                </a:cubicBezTo>
                <a:lnTo>
                  <a:pt x="4350764" y="1751897"/>
                </a:lnTo>
                <a:lnTo>
                  <a:pt x="4350710" y="1599932"/>
                </a:lnTo>
                <a:lnTo>
                  <a:pt x="4352750" y="1599691"/>
                </a:lnTo>
                <a:cubicBezTo>
                  <a:pt x="4354837" y="1590544"/>
                  <a:pt x="4347532" y="1561850"/>
                  <a:pt x="4362203" y="1564293"/>
                </a:cubicBezTo>
                <a:cubicBezTo>
                  <a:pt x="4361830" y="1558489"/>
                  <a:pt x="4360854" y="1552763"/>
                  <a:pt x="4359725" y="1546992"/>
                </a:cubicBezTo>
                <a:cubicBezTo>
                  <a:pt x="4359532" y="1545983"/>
                  <a:pt x="4359338" y="1544976"/>
                  <a:pt x="4359144" y="1543968"/>
                </a:cubicBezTo>
                <a:lnTo>
                  <a:pt x="4360158" y="1532722"/>
                </a:lnTo>
                <a:lnTo>
                  <a:pt x="4356271" y="1528488"/>
                </a:lnTo>
                <a:lnTo>
                  <a:pt x="4357838" y="1490397"/>
                </a:lnTo>
                <a:cubicBezTo>
                  <a:pt x="4368378" y="1474114"/>
                  <a:pt x="4363511" y="1443331"/>
                  <a:pt x="4368153" y="1417799"/>
                </a:cubicBezTo>
                <a:lnTo>
                  <a:pt x="4372393" y="1406611"/>
                </a:lnTo>
                <a:lnTo>
                  <a:pt x="4379105" y="1332589"/>
                </a:lnTo>
                <a:lnTo>
                  <a:pt x="4386422" y="1281989"/>
                </a:lnTo>
                <a:lnTo>
                  <a:pt x="4390544" y="1271180"/>
                </a:lnTo>
                <a:lnTo>
                  <a:pt x="4387002" y="1258572"/>
                </a:lnTo>
                <a:cubicBezTo>
                  <a:pt x="4385961" y="1257023"/>
                  <a:pt x="4384791" y="1255762"/>
                  <a:pt x="4383536" y="1254825"/>
                </a:cubicBezTo>
                <a:lnTo>
                  <a:pt x="4390372" y="1214574"/>
                </a:lnTo>
                <a:cubicBezTo>
                  <a:pt x="4390434" y="1212951"/>
                  <a:pt x="4390498" y="1211329"/>
                  <a:pt x="4390560" y="1209707"/>
                </a:cubicBezTo>
                <a:cubicBezTo>
                  <a:pt x="4390225" y="1198524"/>
                  <a:pt x="4389890" y="1187341"/>
                  <a:pt x="4389554" y="1176159"/>
                </a:cubicBezTo>
                <a:lnTo>
                  <a:pt x="4384483" y="1126265"/>
                </a:lnTo>
                <a:cubicBezTo>
                  <a:pt x="4380583" y="1109764"/>
                  <a:pt x="4364675" y="1094873"/>
                  <a:pt x="4372782" y="1074492"/>
                </a:cubicBezTo>
                <a:cubicBezTo>
                  <a:pt x="4363789" y="1079012"/>
                  <a:pt x="4375622" y="1050289"/>
                  <a:pt x="4368023" y="1044600"/>
                </a:cubicBezTo>
                <a:cubicBezTo>
                  <a:pt x="4361707" y="1041260"/>
                  <a:pt x="4363824" y="1031767"/>
                  <a:pt x="4362564" y="1023807"/>
                </a:cubicBezTo>
                <a:cubicBezTo>
                  <a:pt x="4356675" y="1016860"/>
                  <a:pt x="4356400" y="978351"/>
                  <a:pt x="4359409" y="965734"/>
                </a:cubicBezTo>
                <a:cubicBezTo>
                  <a:pt x="4371848" y="931184"/>
                  <a:pt x="4349421" y="895123"/>
                  <a:pt x="4358670" y="867324"/>
                </a:cubicBezTo>
                <a:cubicBezTo>
                  <a:pt x="4357527" y="844954"/>
                  <a:pt x="4354340" y="837765"/>
                  <a:pt x="4352551" y="831512"/>
                </a:cubicBezTo>
                <a:lnTo>
                  <a:pt x="4350436" y="830732"/>
                </a:lnTo>
                <a:lnTo>
                  <a:pt x="4350396" y="719189"/>
                </a:lnTo>
                <a:lnTo>
                  <a:pt x="4351552" y="711345"/>
                </a:lnTo>
                <a:cubicBezTo>
                  <a:pt x="4352655" y="703065"/>
                  <a:pt x="4353279" y="694974"/>
                  <a:pt x="4352358" y="687487"/>
                </a:cubicBezTo>
                <a:lnTo>
                  <a:pt x="4350384" y="682767"/>
                </a:lnTo>
                <a:lnTo>
                  <a:pt x="4350301" y="451435"/>
                </a:lnTo>
                <a:lnTo>
                  <a:pt x="4350733" y="447233"/>
                </a:lnTo>
                <a:cubicBezTo>
                  <a:pt x="4351729" y="434177"/>
                  <a:pt x="4352228" y="423628"/>
                  <a:pt x="4352222" y="418707"/>
                </a:cubicBezTo>
                <a:cubicBezTo>
                  <a:pt x="4351573" y="403283"/>
                  <a:pt x="4350922" y="387859"/>
                  <a:pt x="4350273" y="372435"/>
                </a:cubicBezTo>
                <a:lnTo>
                  <a:pt x="4350241" y="281168"/>
                </a:lnTo>
                <a:lnTo>
                  <a:pt x="4352388" y="257444"/>
                </a:lnTo>
                <a:cubicBezTo>
                  <a:pt x="4355951" y="239076"/>
                  <a:pt x="4361864" y="219783"/>
                  <a:pt x="4371298" y="198781"/>
                </a:cubicBezTo>
                <a:cubicBezTo>
                  <a:pt x="4371256" y="155921"/>
                  <a:pt x="4362839" y="169410"/>
                  <a:pt x="4353201" y="168246"/>
                </a:cubicBezTo>
                <a:lnTo>
                  <a:pt x="4350200" y="166698"/>
                </a:lnTo>
                <a:cubicBezTo>
                  <a:pt x="4350196" y="156123"/>
                  <a:pt x="4350193" y="145548"/>
                  <a:pt x="4350188" y="134972"/>
                </a:cubicBezTo>
                <a:lnTo>
                  <a:pt x="4321251" y="114809"/>
                </a:lnTo>
                <a:lnTo>
                  <a:pt x="3949065" y="115293"/>
                </a:lnTo>
                <a:lnTo>
                  <a:pt x="3121950" y="106657"/>
                </a:lnTo>
                <a:cubicBezTo>
                  <a:pt x="2485016" y="104616"/>
                  <a:pt x="452079" y="116014"/>
                  <a:pt x="127458" y="103043"/>
                </a:cubicBezTo>
                <a:close/>
                <a:moveTo>
                  <a:pt x="0" y="0"/>
                </a:moveTo>
                <a:lnTo>
                  <a:pt x="4457507" y="0"/>
                </a:lnTo>
                <a:lnTo>
                  <a:pt x="4457507" y="5515902"/>
                </a:lnTo>
                <a:lnTo>
                  <a:pt x="0" y="5515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8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381C88-9907-463A-ACB8-A355CA2A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9899" y="154580"/>
            <a:ext cx="6476637" cy="66026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800" b="1" dirty="0">
                <a:latin typeface="Cooper Black"/>
                <a:ea typeface="+mn-lt"/>
                <a:cs typeface="+mn-lt"/>
              </a:rPr>
              <a:t>Coronavirus Vaccine</a:t>
            </a:r>
            <a:endParaRPr lang="he-IL" sz="2800" b="1" dirty="0">
              <a:latin typeface="Cooper Black"/>
            </a:endParaRPr>
          </a:p>
          <a:p>
            <a:r>
              <a:rPr lang="en-US" sz="2000" b="1" dirty="0">
                <a:latin typeface="Abadi Extra Light"/>
                <a:ea typeface="+mn-lt"/>
                <a:cs typeface="+mn-lt"/>
              </a:rPr>
              <a:t>COVID-19 vaccines are safe and effective. </a:t>
            </a:r>
            <a:endParaRPr lang="en-US" sz="2000" b="1" dirty="0">
              <a:latin typeface="Abadi Extra Light"/>
            </a:endParaRPr>
          </a:p>
          <a:p>
            <a:r>
              <a:rPr lang="en-US" sz="2000" b="1" dirty="0">
                <a:latin typeface="Abadi Extra Light"/>
                <a:ea typeface="+mn-lt"/>
                <a:cs typeface="+mn-lt"/>
              </a:rPr>
              <a:t>COVID-19 vaccination is a critical prevention measure to help end the COVID-19 pandemic.</a:t>
            </a:r>
            <a:endParaRPr lang="en-US" sz="2000" b="1" dirty="0">
              <a:latin typeface="Abadi Extra Light"/>
            </a:endParaRPr>
          </a:p>
          <a:p>
            <a:r>
              <a:rPr lang="en-US" sz="2000" b="1" dirty="0">
                <a:latin typeface="Abadi Extra Light"/>
                <a:ea typeface="+mn-lt"/>
                <a:cs typeface="+mn-lt"/>
              </a:rPr>
              <a:t>COVID-19 vaccines are now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widely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accessible in the United States.</a:t>
            </a:r>
            <a:endParaRPr lang="en-US" sz="2000" b="1" dirty="0">
              <a:latin typeface="Abadi Extra Light"/>
            </a:endParaRPr>
          </a:p>
          <a:p>
            <a:r>
              <a:rPr lang="en-US" sz="2000" b="1" dirty="0">
                <a:latin typeface="Abadi Extra Light"/>
                <a:ea typeface="+mn-lt"/>
                <a:cs typeface="+mn-lt"/>
              </a:rPr>
              <a:t>COVID-19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vaccine is given from the age of 12 and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up.</a:t>
            </a:r>
          </a:p>
          <a:p>
            <a:r>
              <a:rPr lang="en-US" sz="2000" b="1" dirty="0" smtClean="0">
                <a:latin typeface="Abadi Extra Light"/>
                <a:ea typeface="+mn-lt"/>
                <a:cs typeface="+mn-lt"/>
              </a:rPr>
              <a:t>Three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COVID-19 vaccines are currently authorized by the U.S. Food and Drug Administration (FDA) for emergency use: two mRNA vaccines (Pfizer-BioNTech, Moderna) and one viral vector vaccine (Johnson &amp; Johnson/Janssen vaccine). People are considered fully vaccinated if they are ≥2 weeks following receipt of the second dose in a 2-dose series, or ≥2 weeks following receipt of a single-dose vaccine.</a:t>
            </a:r>
            <a:endParaRPr lang="en-US" sz="2000" b="1" dirty="0">
              <a:latin typeface="Abadi Extra Light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C0AB3B-14AF-4E0B-92A4-F7495D78D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DB5358C-A561-4943-BBB3-CDC3507ADC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40F6DC1-46F8-41D0-B1D7-A9A74063C6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6890566-2D0D-4AB7-9AE3-0379756F0B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CA593C-08F1-4E69-96C9-0912DAF580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8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0C19FE-0E22-4D17-A674-C05391346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169" y="591626"/>
            <a:ext cx="3385344" cy="96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e-IL" sz="4400" noProof="1">
                <a:latin typeface="Cooper Black"/>
                <a:ea typeface="+mn-lt"/>
                <a:cs typeface="+mn-lt"/>
              </a:rPr>
              <a:t>Work Plan</a:t>
            </a:r>
            <a:endParaRPr lang="he-IL" sz="4400" noProof="1">
              <a:latin typeface="Cooper Black"/>
            </a:endParaRPr>
          </a:p>
        </p:txBody>
      </p:sp>
      <p:sp>
        <p:nvSpPr>
          <p:cNvPr id="8" name="חץ: מחומש 7">
            <a:extLst>
              <a:ext uri="{FF2B5EF4-FFF2-40B4-BE49-F238E27FC236}">
                <a16:creationId xmlns:a16="http://schemas.microsoft.com/office/drawing/2014/main" id="{46956807-46B3-4CCB-B437-3D2060B909A6}"/>
              </a:ext>
            </a:extLst>
          </p:cNvPr>
          <p:cNvSpPr/>
          <p:nvPr/>
        </p:nvSpPr>
        <p:spPr>
          <a:xfrm>
            <a:off x="8881015" y="1793653"/>
            <a:ext cx="2262186" cy="773905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חץ: מחומש 5">
            <a:extLst>
              <a:ext uri="{FF2B5EF4-FFF2-40B4-BE49-F238E27FC236}">
                <a16:creationId xmlns:a16="http://schemas.microsoft.com/office/drawing/2014/main" id="{AE3D3151-309F-48C0-9499-AE049A5868B2}"/>
              </a:ext>
            </a:extLst>
          </p:cNvPr>
          <p:cNvSpPr/>
          <p:nvPr/>
        </p:nvSpPr>
        <p:spPr>
          <a:xfrm>
            <a:off x="6976015" y="1793653"/>
            <a:ext cx="2262186" cy="773905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חץ: מחומש 6">
            <a:extLst>
              <a:ext uri="{FF2B5EF4-FFF2-40B4-BE49-F238E27FC236}">
                <a16:creationId xmlns:a16="http://schemas.microsoft.com/office/drawing/2014/main" id="{F44CD9BB-5A41-43AC-800F-DA08DAE88F8E}"/>
              </a:ext>
            </a:extLst>
          </p:cNvPr>
          <p:cNvSpPr/>
          <p:nvPr/>
        </p:nvSpPr>
        <p:spPr>
          <a:xfrm>
            <a:off x="5082921" y="1793653"/>
            <a:ext cx="2262186" cy="773905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חץ: מחומש 4">
            <a:extLst>
              <a:ext uri="{FF2B5EF4-FFF2-40B4-BE49-F238E27FC236}">
                <a16:creationId xmlns:a16="http://schemas.microsoft.com/office/drawing/2014/main" id="{FD14B58B-52E1-4978-99BF-8A989C36BE42}"/>
              </a:ext>
            </a:extLst>
          </p:cNvPr>
          <p:cNvSpPr/>
          <p:nvPr/>
        </p:nvSpPr>
        <p:spPr>
          <a:xfrm>
            <a:off x="3261265" y="1793653"/>
            <a:ext cx="2262186" cy="773905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חץ: מחומש 3">
            <a:extLst>
              <a:ext uri="{FF2B5EF4-FFF2-40B4-BE49-F238E27FC236}">
                <a16:creationId xmlns:a16="http://schemas.microsoft.com/office/drawing/2014/main" id="{F848724D-66B7-498E-943D-08379878034C}"/>
              </a:ext>
            </a:extLst>
          </p:cNvPr>
          <p:cNvSpPr/>
          <p:nvPr/>
        </p:nvSpPr>
        <p:spPr>
          <a:xfrm>
            <a:off x="1391984" y="1793654"/>
            <a:ext cx="2262186" cy="773905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7C928DF-8574-4D19-BA15-D83F4C810330}"/>
              </a:ext>
            </a:extLst>
          </p:cNvPr>
          <p:cNvSpPr txBox="1"/>
          <p:nvPr/>
        </p:nvSpPr>
        <p:spPr>
          <a:xfrm>
            <a:off x="1581151" y="2902743"/>
            <a:ext cx="1600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noProof="1">
                <a:ea typeface="+mn-lt"/>
                <a:cs typeface="+mn-lt"/>
              </a:rPr>
              <a:t>Data </a:t>
            </a:r>
          </a:p>
          <a:p>
            <a:pPr algn="l"/>
            <a:r>
              <a:rPr lang="he-IL" noProof="1">
                <a:ea typeface="+mn-lt"/>
                <a:cs typeface="+mn-lt"/>
              </a:rPr>
              <a:t>acquisition</a:t>
            </a:r>
            <a:endParaRPr lang="he-IL" noProof="1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CD4ED56-E10A-4234-9EAC-FEF3141A7BF5}"/>
              </a:ext>
            </a:extLst>
          </p:cNvPr>
          <p:cNvSpPr txBox="1"/>
          <p:nvPr/>
        </p:nvSpPr>
        <p:spPr>
          <a:xfrm>
            <a:off x="5283994" y="2831305"/>
            <a:ext cx="187404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noProof="1">
                <a:ea typeface="+mn-lt"/>
                <a:cs typeface="+mn-lt"/>
              </a:rPr>
              <a:t>Data exploration</a:t>
            </a:r>
          </a:p>
          <a:p>
            <a:pPr algn="l"/>
            <a:r>
              <a:rPr lang="he-IL" noProof="1"/>
              <a:t>let the data talk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EBB4BA4-E25A-4158-B7D0-7DDEA6E13664}"/>
              </a:ext>
            </a:extLst>
          </p:cNvPr>
          <p:cNvSpPr txBox="1"/>
          <p:nvPr/>
        </p:nvSpPr>
        <p:spPr>
          <a:xfrm>
            <a:off x="7093743" y="2831306"/>
            <a:ext cx="202882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dirty="0">
                <a:ea typeface="+mn-lt"/>
                <a:cs typeface="+mn-lt"/>
              </a:rPr>
              <a:t>M</a:t>
            </a:r>
            <a:r>
              <a:rPr lang="he-IL" noProof="1">
                <a:ea typeface="+mn-lt"/>
                <a:cs typeface="+mn-lt"/>
              </a:rPr>
              <a:t>odels for machine learning</a:t>
            </a:r>
            <a:endParaRPr lang="he-IL" noProof="1"/>
          </a:p>
          <a:p>
            <a:pPr algn="l"/>
            <a:r>
              <a:rPr lang="he-IL" noProof="1">
                <a:ea typeface="+mn-lt"/>
                <a:cs typeface="+mn-lt"/>
              </a:rPr>
              <a:t>Guided learning and regression</a:t>
            </a:r>
            <a:endParaRPr lang="he-IL" noProof="1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0146C40-043D-49DA-B580-A15797DD2DE7}"/>
              </a:ext>
            </a:extLst>
          </p:cNvPr>
          <p:cNvSpPr txBox="1"/>
          <p:nvPr/>
        </p:nvSpPr>
        <p:spPr>
          <a:xfrm>
            <a:off x="9236869" y="2724149"/>
            <a:ext cx="16835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noProof="1">
                <a:ea typeface="+mn-lt"/>
                <a:cs typeface="+mn-lt"/>
              </a:rPr>
              <a:t>Conclusions</a:t>
            </a:r>
            <a:endParaRPr lang="he-IL" noProof="1"/>
          </a:p>
          <a:p>
            <a:pPr algn="l"/>
            <a:r>
              <a:rPr lang="he-IL" noProof="1">
                <a:ea typeface="+mn-lt"/>
                <a:cs typeface="+mn-lt"/>
              </a:rPr>
              <a:t>Checking the results</a:t>
            </a:r>
            <a:endParaRPr lang="he-IL" noProof="1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12F23F6-51FB-4905-B86C-1A74A6457D8F}"/>
              </a:ext>
            </a:extLst>
          </p:cNvPr>
          <p:cNvSpPr txBox="1"/>
          <p:nvPr/>
        </p:nvSpPr>
        <p:spPr>
          <a:xfrm>
            <a:off x="2521744" y="40933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03D15F5-8481-45A8-B4E4-1A86AE09C820}"/>
              </a:ext>
            </a:extLst>
          </p:cNvPr>
          <p:cNvSpPr txBox="1"/>
          <p:nvPr/>
        </p:nvSpPr>
        <p:spPr>
          <a:xfrm>
            <a:off x="3263900" y="2908300"/>
            <a:ext cx="1714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Arranging the data</a:t>
            </a:r>
          </a:p>
        </p:txBody>
      </p:sp>
    </p:spTree>
    <p:extLst>
      <p:ext uri="{BB962C8B-B14F-4D97-AF65-F5344CB8AC3E}">
        <p14:creationId xmlns:p14="http://schemas.microsoft.com/office/powerpoint/2010/main" val="25808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4">
            <a:extLst>
              <a:ext uri="{FF2B5EF4-FFF2-40B4-BE49-F238E27FC236}">
                <a16:creationId xmlns:a16="http://schemas.microsoft.com/office/drawing/2014/main" id="{84AEBBE7-3A3C-4833-A690-410124EA9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9" r="174" b="334"/>
          <a:stretch/>
        </p:blipFill>
        <p:spPr>
          <a:xfrm>
            <a:off x="122329" y="12436"/>
            <a:ext cx="5843459" cy="3856312"/>
          </a:xfrm>
          <a:prstGeom prst="rect">
            <a:avLst/>
          </a:prstGeom>
        </p:spPr>
      </p:pic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תמונה 4">
            <a:extLst>
              <a:ext uri="{FF2B5EF4-FFF2-40B4-BE49-F238E27FC236}">
                <a16:creationId xmlns:a16="http://schemas.microsoft.com/office/drawing/2014/main" id="{BE5B10DC-01E1-431B-BF12-0A231A0B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047" y="624312"/>
            <a:ext cx="3915972" cy="22628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8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0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תמונה 6">
            <a:extLst>
              <a:ext uri="{FF2B5EF4-FFF2-40B4-BE49-F238E27FC236}">
                <a16:creationId xmlns:a16="http://schemas.microsoft.com/office/drawing/2014/main" id="{1AF5413A-5410-4B44-A858-8AAB3717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199" y="4006304"/>
            <a:ext cx="3600164" cy="2840443"/>
          </a:xfrm>
          <a:prstGeom prst="rect">
            <a:avLst/>
          </a:prstGeom>
        </p:spPr>
      </p:pic>
      <p:pic>
        <p:nvPicPr>
          <p:cNvPr id="5" name="תמונה 6">
            <a:extLst>
              <a:ext uri="{FF2B5EF4-FFF2-40B4-BE49-F238E27FC236}">
                <a16:creationId xmlns:a16="http://schemas.microsoft.com/office/drawing/2014/main" id="{F1808E47-AB80-4D6F-BF9B-BFF82A9E5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666" y="3313642"/>
            <a:ext cx="4710116" cy="3354511"/>
          </a:xfrm>
          <a:prstGeom prst="rect">
            <a:avLst/>
          </a:prstGeom>
        </p:spPr>
      </p:pic>
      <p:pic>
        <p:nvPicPr>
          <p:cNvPr id="2" name="תמונה 2">
            <a:extLst>
              <a:ext uri="{FF2B5EF4-FFF2-40B4-BE49-F238E27FC236}">
                <a16:creationId xmlns:a16="http://schemas.microsoft.com/office/drawing/2014/main" id="{92E71018-E66D-4DE0-8D07-52985BBA5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127" y="4007940"/>
            <a:ext cx="3495999" cy="27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6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5" name="Rectangle 42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44">
            <a:extLst>
              <a:ext uri="{FF2B5EF4-FFF2-40B4-BE49-F238E27FC236}">
                <a16:creationId xmlns:a16="http://schemas.microsoft.com/office/drawing/2014/main" id="{267F9DA9-5521-4A58-9B23-C108A3A24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5922">
            <a:off x="6072978" y="1008483"/>
            <a:ext cx="5269757" cy="358517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6">
            <a:extLst>
              <a:ext uri="{FF2B5EF4-FFF2-40B4-BE49-F238E27FC236}">
                <a16:creationId xmlns:a16="http://schemas.microsoft.com/office/drawing/2014/main" id="{CF2B5AB8-A75C-49F7-8DF4-3342BF3C85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365922" flipV="1">
            <a:off x="7019473" y="280459"/>
            <a:ext cx="3380924" cy="5046285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45390">
            <a:off x="843810" y="615980"/>
            <a:ext cx="5269757" cy="358663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50">
            <a:extLst>
              <a:ext uri="{FF2B5EF4-FFF2-40B4-BE49-F238E27FC236}">
                <a16:creationId xmlns:a16="http://schemas.microsoft.com/office/drawing/2014/main" id="{0E0F80A2-6611-465C-80A5-6ADAE3F034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45390">
            <a:off x="1797496" y="-121443"/>
            <a:ext cx="3369162" cy="5062140"/>
          </a:xfrm>
          <a:custGeom>
            <a:avLst/>
            <a:gdLst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1367050 w 5228120"/>
              <a:gd name="connsiteY32" fmla="*/ 4957256 h 4957903"/>
              <a:gd name="connsiteX33" fmla="*/ 44266 w 5228120"/>
              <a:gd name="connsiteY33" fmla="*/ 4957256 h 4957903"/>
              <a:gd name="connsiteX34" fmla="*/ 19873 w 5228120"/>
              <a:gd name="connsiteY34" fmla="*/ 4940773 h 4957903"/>
              <a:gd name="connsiteX35" fmla="*/ 19873 w 5228120"/>
              <a:gd name="connsiteY35" fmla="*/ 4191718 h 4957903"/>
              <a:gd name="connsiteX36" fmla="*/ 13009 w 5228120"/>
              <a:gd name="connsiteY36" fmla="*/ 4167267 h 4957903"/>
              <a:gd name="connsiteX37" fmla="*/ 19873 w 5228120"/>
              <a:gd name="connsiteY37" fmla="*/ 4142119 h 4957903"/>
              <a:gd name="connsiteX38" fmla="*/ 19873 w 5228120"/>
              <a:gd name="connsiteY38" fmla="*/ 3806985 h 4957903"/>
              <a:gd name="connsiteX39" fmla="*/ 19873 w 5228120"/>
              <a:gd name="connsiteY39" fmla="*/ 3762500 h 4957903"/>
              <a:gd name="connsiteX40" fmla="*/ 12558 w 5228120"/>
              <a:gd name="connsiteY40" fmla="*/ 3737654 h 4957903"/>
              <a:gd name="connsiteX41" fmla="*/ 4175 w 5228120"/>
              <a:gd name="connsiteY41" fmla="*/ 3712250 h 4957903"/>
              <a:gd name="connsiteX42" fmla="*/ 560 w 5228120"/>
              <a:gd name="connsiteY42" fmla="*/ 3687770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832122 w 5228120"/>
              <a:gd name="connsiteY22" fmla="*/ 0 h 4957903"/>
              <a:gd name="connsiteX23" fmla="*/ 3871237 w 5228120"/>
              <a:gd name="connsiteY23" fmla="*/ 0 h 4957903"/>
              <a:gd name="connsiteX24" fmla="*/ 3872793 w 5228120"/>
              <a:gd name="connsiteY24" fmla="*/ 647 h 4957903"/>
              <a:gd name="connsiteX25" fmla="*/ 5196316 w 5228120"/>
              <a:gd name="connsiteY25" fmla="*/ 647 h 4957903"/>
              <a:gd name="connsiteX26" fmla="*/ 5224586 w 5228120"/>
              <a:gd name="connsiteY26" fmla="*/ 28919 h 4957903"/>
              <a:gd name="connsiteX27" fmla="*/ 5224586 w 5228120"/>
              <a:gd name="connsiteY27" fmla="*/ 4929710 h 4957903"/>
              <a:gd name="connsiteX28" fmla="*/ 5196315 w 5228120"/>
              <a:gd name="connsiteY28" fmla="*/ 4957902 h 4957903"/>
              <a:gd name="connsiteX29" fmla="*/ 5157924 w 5228120"/>
              <a:gd name="connsiteY29" fmla="*/ 4957902 h 4957903"/>
              <a:gd name="connsiteX30" fmla="*/ 5157922 w 5228120"/>
              <a:gd name="connsiteY30" fmla="*/ 4957903 h 4957903"/>
              <a:gd name="connsiteX31" fmla="*/ 1369345 w 5228120"/>
              <a:gd name="connsiteY31" fmla="*/ 4957903 h 4957903"/>
              <a:gd name="connsiteX32" fmla="*/ 44266 w 5228120"/>
              <a:gd name="connsiteY32" fmla="*/ 4957256 h 4957903"/>
              <a:gd name="connsiteX33" fmla="*/ 19873 w 5228120"/>
              <a:gd name="connsiteY33" fmla="*/ 4940773 h 4957903"/>
              <a:gd name="connsiteX34" fmla="*/ 19873 w 5228120"/>
              <a:gd name="connsiteY34" fmla="*/ 4191718 h 4957903"/>
              <a:gd name="connsiteX35" fmla="*/ 13009 w 5228120"/>
              <a:gd name="connsiteY35" fmla="*/ 4167267 h 4957903"/>
              <a:gd name="connsiteX36" fmla="*/ 19873 w 5228120"/>
              <a:gd name="connsiteY36" fmla="*/ 4142119 h 4957903"/>
              <a:gd name="connsiteX37" fmla="*/ 19873 w 5228120"/>
              <a:gd name="connsiteY37" fmla="*/ 3806985 h 4957903"/>
              <a:gd name="connsiteX38" fmla="*/ 19873 w 5228120"/>
              <a:gd name="connsiteY38" fmla="*/ 3762500 h 4957903"/>
              <a:gd name="connsiteX39" fmla="*/ 12558 w 5228120"/>
              <a:gd name="connsiteY39" fmla="*/ 3737654 h 4957903"/>
              <a:gd name="connsiteX40" fmla="*/ 4175 w 5228120"/>
              <a:gd name="connsiteY40" fmla="*/ 3712250 h 4957903"/>
              <a:gd name="connsiteX41" fmla="*/ 560 w 5228120"/>
              <a:gd name="connsiteY41" fmla="*/ 3687770 h 4957903"/>
              <a:gd name="connsiteX42" fmla="*/ 0 w 5228120"/>
              <a:gd name="connsiteY42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832106 w 5228120"/>
              <a:gd name="connsiteY21" fmla="*/ 9 h 4957903"/>
              <a:gd name="connsiteX22" fmla="*/ 3871237 w 5228120"/>
              <a:gd name="connsiteY22" fmla="*/ 0 h 4957903"/>
              <a:gd name="connsiteX23" fmla="*/ 3872793 w 5228120"/>
              <a:gd name="connsiteY23" fmla="*/ 647 h 4957903"/>
              <a:gd name="connsiteX24" fmla="*/ 5196316 w 5228120"/>
              <a:gd name="connsiteY24" fmla="*/ 647 h 4957903"/>
              <a:gd name="connsiteX25" fmla="*/ 5224586 w 5228120"/>
              <a:gd name="connsiteY25" fmla="*/ 28919 h 4957903"/>
              <a:gd name="connsiteX26" fmla="*/ 5224586 w 5228120"/>
              <a:gd name="connsiteY26" fmla="*/ 4929710 h 4957903"/>
              <a:gd name="connsiteX27" fmla="*/ 5196315 w 5228120"/>
              <a:gd name="connsiteY27" fmla="*/ 4957902 h 4957903"/>
              <a:gd name="connsiteX28" fmla="*/ 5157924 w 5228120"/>
              <a:gd name="connsiteY28" fmla="*/ 4957902 h 4957903"/>
              <a:gd name="connsiteX29" fmla="*/ 5157922 w 5228120"/>
              <a:gd name="connsiteY29" fmla="*/ 4957903 h 4957903"/>
              <a:gd name="connsiteX30" fmla="*/ 1369345 w 5228120"/>
              <a:gd name="connsiteY30" fmla="*/ 4957903 h 4957903"/>
              <a:gd name="connsiteX31" fmla="*/ 44266 w 5228120"/>
              <a:gd name="connsiteY31" fmla="*/ 4957256 h 4957903"/>
              <a:gd name="connsiteX32" fmla="*/ 19873 w 5228120"/>
              <a:gd name="connsiteY32" fmla="*/ 4940773 h 4957903"/>
              <a:gd name="connsiteX33" fmla="*/ 19873 w 5228120"/>
              <a:gd name="connsiteY33" fmla="*/ 4191718 h 4957903"/>
              <a:gd name="connsiteX34" fmla="*/ 13009 w 5228120"/>
              <a:gd name="connsiteY34" fmla="*/ 4167267 h 4957903"/>
              <a:gd name="connsiteX35" fmla="*/ 19873 w 5228120"/>
              <a:gd name="connsiteY35" fmla="*/ 4142119 h 4957903"/>
              <a:gd name="connsiteX36" fmla="*/ 19873 w 5228120"/>
              <a:gd name="connsiteY36" fmla="*/ 3806985 h 4957903"/>
              <a:gd name="connsiteX37" fmla="*/ 19873 w 5228120"/>
              <a:gd name="connsiteY37" fmla="*/ 3762500 h 4957903"/>
              <a:gd name="connsiteX38" fmla="*/ 12558 w 5228120"/>
              <a:gd name="connsiteY38" fmla="*/ 3737654 h 4957903"/>
              <a:gd name="connsiteX39" fmla="*/ 4175 w 5228120"/>
              <a:gd name="connsiteY39" fmla="*/ 3712250 h 4957903"/>
              <a:gd name="connsiteX40" fmla="*/ 560 w 5228120"/>
              <a:gd name="connsiteY40" fmla="*/ 3687770 h 4957903"/>
              <a:gd name="connsiteX41" fmla="*/ 0 w 5228120"/>
              <a:gd name="connsiteY41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813371 w 5228120"/>
              <a:gd name="connsiteY20" fmla="*/ 10 h 4957903"/>
              <a:gd name="connsiteX21" fmla="*/ 3871237 w 5228120"/>
              <a:gd name="connsiteY21" fmla="*/ 0 h 4957903"/>
              <a:gd name="connsiteX22" fmla="*/ 3872793 w 5228120"/>
              <a:gd name="connsiteY22" fmla="*/ 647 h 4957903"/>
              <a:gd name="connsiteX23" fmla="*/ 5196316 w 5228120"/>
              <a:gd name="connsiteY23" fmla="*/ 647 h 4957903"/>
              <a:gd name="connsiteX24" fmla="*/ 5224586 w 5228120"/>
              <a:gd name="connsiteY24" fmla="*/ 28919 h 4957903"/>
              <a:gd name="connsiteX25" fmla="*/ 5224586 w 5228120"/>
              <a:gd name="connsiteY25" fmla="*/ 4929710 h 4957903"/>
              <a:gd name="connsiteX26" fmla="*/ 5196315 w 5228120"/>
              <a:gd name="connsiteY26" fmla="*/ 4957902 h 4957903"/>
              <a:gd name="connsiteX27" fmla="*/ 5157924 w 5228120"/>
              <a:gd name="connsiteY27" fmla="*/ 4957902 h 4957903"/>
              <a:gd name="connsiteX28" fmla="*/ 5157922 w 5228120"/>
              <a:gd name="connsiteY28" fmla="*/ 4957903 h 4957903"/>
              <a:gd name="connsiteX29" fmla="*/ 1369345 w 5228120"/>
              <a:gd name="connsiteY29" fmla="*/ 4957903 h 4957903"/>
              <a:gd name="connsiteX30" fmla="*/ 44266 w 5228120"/>
              <a:gd name="connsiteY30" fmla="*/ 4957256 h 4957903"/>
              <a:gd name="connsiteX31" fmla="*/ 19873 w 5228120"/>
              <a:gd name="connsiteY31" fmla="*/ 4940773 h 4957903"/>
              <a:gd name="connsiteX32" fmla="*/ 19873 w 5228120"/>
              <a:gd name="connsiteY32" fmla="*/ 4191718 h 4957903"/>
              <a:gd name="connsiteX33" fmla="*/ 13009 w 5228120"/>
              <a:gd name="connsiteY33" fmla="*/ 4167267 h 4957903"/>
              <a:gd name="connsiteX34" fmla="*/ 19873 w 5228120"/>
              <a:gd name="connsiteY34" fmla="*/ 4142119 h 4957903"/>
              <a:gd name="connsiteX35" fmla="*/ 19873 w 5228120"/>
              <a:gd name="connsiteY35" fmla="*/ 3806985 h 4957903"/>
              <a:gd name="connsiteX36" fmla="*/ 19873 w 5228120"/>
              <a:gd name="connsiteY36" fmla="*/ 3762500 h 4957903"/>
              <a:gd name="connsiteX37" fmla="*/ 12558 w 5228120"/>
              <a:gd name="connsiteY37" fmla="*/ 3737654 h 4957903"/>
              <a:gd name="connsiteX38" fmla="*/ 4175 w 5228120"/>
              <a:gd name="connsiteY38" fmla="*/ 3712250 h 4957903"/>
              <a:gd name="connsiteX39" fmla="*/ 560 w 5228120"/>
              <a:gd name="connsiteY39" fmla="*/ 3687770 h 4957903"/>
              <a:gd name="connsiteX40" fmla="*/ 0 w 5228120"/>
              <a:gd name="connsiteY40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3872793 w 5228120"/>
              <a:gd name="connsiteY21" fmla="*/ 647 h 4957903"/>
              <a:gd name="connsiteX22" fmla="*/ 5196316 w 5228120"/>
              <a:gd name="connsiteY22" fmla="*/ 647 h 4957903"/>
              <a:gd name="connsiteX23" fmla="*/ 5224586 w 5228120"/>
              <a:gd name="connsiteY23" fmla="*/ 28919 h 4957903"/>
              <a:gd name="connsiteX24" fmla="*/ 5224586 w 5228120"/>
              <a:gd name="connsiteY24" fmla="*/ 4929710 h 4957903"/>
              <a:gd name="connsiteX25" fmla="*/ 5196315 w 5228120"/>
              <a:gd name="connsiteY25" fmla="*/ 4957902 h 4957903"/>
              <a:gd name="connsiteX26" fmla="*/ 5157924 w 5228120"/>
              <a:gd name="connsiteY26" fmla="*/ 4957902 h 4957903"/>
              <a:gd name="connsiteX27" fmla="*/ 5157922 w 5228120"/>
              <a:gd name="connsiteY27" fmla="*/ 4957903 h 4957903"/>
              <a:gd name="connsiteX28" fmla="*/ 1369345 w 5228120"/>
              <a:gd name="connsiteY28" fmla="*/ 4957903 h 4957903"/>
              <a:gd name="connsiteX29" fmla="*/ 44266 w 5228120"/>
              <a:gd name="connsiteY29" fmla="*/ 4957256 h 4957903"/>
              <a:gd name="connsiteX30" fmla="*/ 19873 w 5228120"/>
              <a:gd name="connsiteY30" fmla="*/ 4940773 h 4957903"/>
              <a:gd name="connsiteX31" fmla="*/ 19873 w 5228120"/>
              <a:gd name="connsiteY31" fmla="*/ 4191718 h 4957903"/>
              <a:gd name="connsiteX32" fmla="*/ 13009 w 5228120"/>
              <a:gd name="connsiteY32" fmla="*/ 4167267 h 4957903"/>
              <a:gd name="connsiteX33" fmla="*/ 19873 w 5228120"/>
              <a:gd name="connsiteY33" fmla="*/ 4142119 h 4957903"/>
              <a:gd name="connsiteX34" fmla="*/ 19873 w 5228120"/>
              <a:gd name="connsiteY34" fmla="*/ 3806985 h 4957903"/>
              <a:gd name="connsiteX35" fmla="*/ 19873 w 5228120"/>
              <a:gd name="connsiteY35" fmla="*/ 3762500 h 4957903"/>
              <a:gd name="connsiteX36" fmla="*/ 12558 w 5228120"/>
              <a:gd name="connsiteY36" fmla="*/ 3737654 h 4957903"/>
              <a:gd name="connsiteX37" fmla="*/ 4175 w 5228120"/>
              <a:gd name="connsiteY37" fmla="*/ 3712250 h 4957903"/>
              <a:gd name="connsiteX38" fmla="*/ 560 w 5228120"/>
              <a:gd name="connsiteY38" fmla="*/ 3687770 h 4957903"/>
              <a:gd name="connsiteX39" fmla="*/ 0 w 5228120"/>
              <a:gd name="connsiteY39" fmla="*/ 3668924 h 4957903"/>
              <a:gd name="connsiteX0" fmla="*/ 0 w 5228120"/>
              <a:gd name="connsiteY0" fmla="*/ 3668924 h 4957903"/>
              <a:gd name="connsiteX1" fmla="*/ 4948 w 5228120"/>
              <a:gd name="connsiteY1" fmla="*/ 3649181 h 4957903"/>
              <a:gd name="connsiteX2" fmla="*/ 2889 w 5228120"/>
              <a:gd name="connsiteY2" fmla="*/ 3635853 h 4957903"/>
              <a:gd name="connsiteX3" fmla="*/ 8191 w 5228120"/>
              <a:gd name="connsiteY3" fmla="*/ 3611031 h 4957903"/>
              <a:gd name="connsiteX4" fmla="*/ 13074 w 5228120"/>
              <a:gd name="connsiteY4" fmla="*/ 3574720 h 4957903"/>
              <a:gd name="connsiteX5" fmla="*/ 18280 w 5228120"/>
              <a:gd name="connsiteY5" fmla="*/ 3549725 h 4957903"/>
              <a:gd name="connsiteX6" fmla="*/ 19873 w 5228120"/>
              <a:gd name="connsiteY6" fmla="*/ 3544905 h 4957903"/>
              <a:gd name="connsiteX7" fmla="*/ 19873 w 5228120"/>
              <a:gd name="connsiteY7" fmla="*/ 3381346 h 4957903"/>
              <a:gd name="connsiteX8" fmla="*/ 18092 w 5228120"/>
              <a:gd name="connsiteY8" fmla="*/ 3369281 h 4957903"/>
              <a:gd name="connsiteX9" fmla="*/ 19873 w 5228120"/>
              <a:gd name="connsiteY9" fmla="*/ 3328576 h 4957903"/>
              <a:gd name="connsiteX10" fmla="*/ 17446 w 5228120"/>
              <a:gd name="connsiteY10" fmla="*/ 3322665 h 4957903"/>
              <a:gd name="connsiteX11" fmla="*/ 19873 w 5228120"/>
              <a:gd name="connsiteY11" fmla="*/ 3282869 h 4957903"/>
              <a:gd name="connsiteX12" fmla="*/ 17812 w 5228120"/>
              <a:gd name="connsiteY12" fmla="*/ 3239267 h 4957903"/>
              <a:gd name="connsiteX13" fmla="*/ 12273 w 5228120"/>
              <a:gd name="connsiteY13" fmla="*/ 3236011 h 4957903"/>
              <a:gd name="connsiteX14" fmla="*/ 11786 w 5228120"/>
              <a:gd name="connsiteY14" fmla="*/ 3226449 h 4957903"/>
              <a:gd name="connsiteX15" fmla="*/ 11892 w 5228120"/>
              <a:gd name="connsiteY15" fmla="*/ 3211395 h 4957903"/>
              <a:gd name="connsiteX16" fmla="*/ 17706 w 5228120"/>
              <a:gd name="connsiteY16" fmla="*/ 3177674 h 4957903"/>
              <a:gd name="connsiteX17" fmla="*/ 14268 w 5228120"/>
              <a:gd name="connsiteY17" fmla="*/ 18938 h 4957903"/>
              <a:gd name="connsiteX18" fmla="*/ 30700 w 5228120"/>
              <a:gd name="connsiteY18" fmla="*/ 2311 h 4957903"/>
              <a:gd name="connsiteX19" fmla="*/ 44276 w 5228120"/>
              <a:gd name="connsiteY19" fmla="*/ 164 h 4957903"/>
              <a:gd name="connsiteX20" fmla="*/ 3871237 w 5228120"/>
              <a:gd name="connsiteY20" fmla="*/ 0 h 4957903"/>
              <a:gd name="connsiteX21" fmla="*/ 5196316 w 5228120"/>
              <a:gd name="connsiteY21" fmla="*/ 647 h 4957903"/>
              <a:gd name="connsiteX22" fmla="*/ 5224586 w 5228120"/>
              <a:gd name="connsiteY22" fmla="*/ 28919 h 4957903"/>
              <a:gd name="connsiteX23" fmla="*/ 5224586 w 5228120"/>
              <a:gd name="connsiteY23" fmla="*/ 4929710 h 4957903"/>
              <a:gd name="connsiteX24" fmla="*/ 5196315 w 5228120"/>
              <a:gd name="connsiteY24" fmla="*/ 4957902 h 4957903"/>
              <a:gd name="connsiteX25" fmla="*/ 5157924 w 5228120"/>
              <a:gd name="connsiteY25" fmla="*/ 4957902 h 4957903"/>
              <a:gd name="connsiteX26" fmla="*/ 5157922 w 5228120"/>
              <a:gd name="connsiteY26" fmla="*/ 4957903 h 4957903"/>
              <a:gd name="connsiteX27" fmla="*/ 1369345 w 5228120"/>
              <a:gd name="connsiteY27" fmla="*/ 4957903 h 4957903"/>
              <a:gd name="connsiteX28" fmla="*/ 44266 w 5228120"/>
              <a:gd name="connsiteY28" fmla="*/ 4957256 h 4957903"/>
              <a:gd name="connsiteX29" fmla="*/ 19873 w 5228120"/>
              <a:gd name="connsiteY29" fmla="*/ 4940773 h 4957903"/>
              <a:gd name="connsiteX30" fmla="*/ 19873 w 5228120"/>
              <a:gd name="connsiteY30" fmla="*/ 4191718 h 4957903"/>
              <a:gd name="connsiteX31" fmla="*/ 13009 w 5228120"/>
              <a:gd name="connsiteY31" fmla="*/ 4167267 h 4957903"/>
              <a:gd name="connsiteX32" fmla="*/ 19873 w 5228120"/>
              <a:gd name="connsiteY32" fmla="*/ 4142119 h 4957903"/>
              <a:gd name="connsiteX33" fmla="*/ 19873 w 5228120"/>
              <a:gd name="connsiteY33" fmla="*/ 3806985 h 4957903"/>
              <a:gd name="connsiteX34" fmla="*/ 19873 w 5228120"/>
              <a:gd name="connsiteY34" fmla="*/ 3762500 h 4957903"/>
              <a:gd name="connsiteX35" fmla="*/ 12558 w 5228120"/>
              <a:gd name="connsiteY35" fmla="*/ 3737654 h 4957903"/>
              <a:gd name="connsiteX36" fmla="*/ 4175 w 5228120"/>
              <a:gd name="connsiteY36" fmla="*/ 3712250 h 4957903"/>
              <a:gd name="connsiteX37" fmla="*/ 560 w 5228120"/>
              <a:gd name="connsiteY37" fmla="*/ 3687770 h 4957903"/>
              <a:gd name="connsiteX38" fmla="*/ 0 w 5228120"/>
              <a:gd name="connsiteY38" fmla="*/ 3668924 h 4957903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1369345 w 5228120"/>
              <a:gd name="connsiteY26" fmla="*/ 4957739 h 4957739"/>
              <a:gd name="connsiteX27" fmla="*/ 44266 w 5228120"/>
              <a:gd name="connsiteY27" fmla="*/ 4957092 h 4957739"/>
              <a:gd name="connsiteX28" fmla="*/ 19873 w 5228120"/>
              <a:gd name="connsiteY28" fmla="*/ 4940609 h 4957739"/>
              <a:gd name="connsiteX29" fmla="*/ 19873 w 5228120"/>
              <a:gd name="connsiteY29" fmla="*/ 4191554 h 4957739"/>
              <a:gd name="connsiteX30" fmla="*/ 13009 w 5228120"/>
              <a:gd name="connsiteY30" fmla="*/ 4167103 h 4957739"/>
              <a:gd name="connsiteX31" fmla="*/ 19873 w 5228120"/>
              <a:gd name="connsiteY31" fmla="*/ 4141955 h 4957739"/>
              <a:gd name="connsiteX32" fmla="*/ 19873 w 5228120"/>
              <a:gd name="connsiteY32" fmla="*/ 3806821 h 4957739"/>
              <a:gd name="connsiteX33" fmla="*/ 19873 w 5228120"/>
              <a:gd name="connsiteY33" fmla="*/ 3762336 h 4957739"/>
              <a:gd name="connsiteX34" fmla="*/ 12558 w 5228120"/>
              <a:gd name="connsiteY34" fmla="*/ 3737490 h 4957739"/>
              <a:gd name="connsiteX35" fmla="*/ 4175 w 5228120"/>
              <a:gd name="connsiteY35" fmla="*/ 3712086 h 4957739"/>
              <a:gd name="connsiteX36" fmla="*/ 560 w 5228120"/>
              <a:gd name="connsiteY36" fmla="*/ 3687606 h 4957739"/>
              <a:gd name="connsiteX37" fmla="*/ 0 w 5228120"/>
              <a:gd name="connsiteY37" fmla="*/ 3668760 h 4957739"/>
              <a:gd name="connsiteX0" fmla="*/ 0 w 5228120"/>
              <a:gd name="connsiteY0" fmla="*/ 3668760 h 4957739"/>
              <a:gd name="connsiteX1" fmla="*/ 4948 w 5228120"/>
              <a:gd name="connsiteY1" fmla="*/ 3649017 h 4957739"/>
              <a:gd name="connsiteX2" fmla="*/ 2889 w 5228120"/>
              <a:gd name="connsiteY2" fmla="*/ 3635689 h 4957739"/>
              <a:gd name="connsiteX3" fmla="*/ 8191 w 5228120"/>
              <a:gd name="connsiteY3" fmla="*/ 3610867 h 4957739"/>
              <a:gd name="connsiteX4" fmla="*/ 13074 w 5228120"/>
              <a:gd name="connsiteY4" fmla="*/ 3574556 h 4957739"/>
              <a:gd name="connsiteX5" fmla="*/ 18280 w 5228120"/>
              <a:gd name="connsiteY5" fmla="*/ 3549561 h 4957739"/>
              <a:gd name="connsiteX6" fmla="*/ 19873 w 5228120"/>
              <a:gd name="connsiteY6" fmla="*/ 3544741 h 4957739"/>
              <a:gd name="connsiteX7" fmla="*/ 19873 w 5228120"/>
              <a:gd name="connsiteY7" fmla="*/ 3381182 h 4957739"/>
              <a:gd name="connsiteX8" fmla="*/ 18092 w 5228120"/>
              <a:gd name="connsiteY8" fmla="*/ 3369117 h 4957739"/>
              <a:gd name="connsiteX9" fmla="*/ 19873 w 5228120"/>
              <a:gd name="connsiteY9" fmla="*/ 3328412 h 4957739"/>
              <a:gd name="connsiteX10" fmla="*/ 17446 w 5228120"/>
              <a:gd name="connsiteY10" fmla="*/ 3322501 h 4957739"/>
              <a:gd name="connsiteX11" fmla="*/ 19873 w 5228120"/>
              <a:gd name="connsiteY11" fmla="*/ 3282705 h 4957739"/>
              <a:gd name="connsiteX12" fmla="*/ 17812 w 5228120"/>
              <a:gd name="connsiteY12" fmla="*/ 3239103 h 4957739"/>
              <a:gd name="connsiteX13" fmla="*/ 12273 w 5228120"/>
              <a:gd name="connsiteY13" fmla="*/ 3235847 h 4957739"/>
              <a:gd name="connsiteX14" fmla="*/ 11786 w 5228120"/>
              <a:gd name="connsiteY14" fmla="*/ 3226285 h 4957739"/>
              <a:gd name="connsiteX15" fmla="*/ 11892 w 5228120"/>
              <a:gd name="connsiteY15" fmla="*/ 3211231 h 4957739"/>
              <a:gd name="connsiteX16" fmla="*/ 17706 w 5228120"/>
              <a:gd name="connsiteY16" fmla="*/ 3177510 h 4957739"/>
              <a:gd name="connsiteX17" fmla="*/ 14268 w 5228120"/>
              <a:gd name="connsiteY17" fmla="*/ 18774 h 4957739"/>
              <a:gd name="connsiteX18" fmla="*/ 30700 w 5228120"/>
              <a:gd name="connsiteY18" fmla="*/ 2147 h 4957739"/>
              <a:gd name="connsiteX19" fmla="*/ 44276 w 5228120"/>
              <a:gd name="connsiteY19" fmla="*/ 0 h 4957739"/>
              <a:gd name="connsiteX20" fmla="*/ 5196316 w 5228120"/>
              <a:gd name="connsiteY20" fmla="*/ 483 h 4957739"/>
              <a:gd name="connsiteX21" fmla="*/ 5224586 w 5228120"/>
              <a:gd name="connsiteY21" fmla="*/ 28755 h 4957739"/>
              <a:gd name="connsiteX22" fmla="*/ 5224586 w 5228120"/>
              <a:gd name="connsiteY22" fmla="*/ 4929546 h 4957739"/>
              <a:gd name="connsiteX23" fmla="*/ 5196315 w 5228120"/>
              <a:gd name="connsiteY23" fmla="*/ 4957738 h 4957739"/>
              <a:gd name="connsiteX24" fmla="*/ 5157924 w 5228120"/>
              <a:gd name="connsiteY24" fmla="*/ 4957738 h 4957739"/>
              <a:gd name="connsiteX25" fmla="*/ 5157922 w 5228120"/>
              <a:gd name="connsiteY25" fmla="*/ 4957739 h 4957739"/>
              <a:gd name="connsiteX26" fmla="*/ 44266 w 5228120"/>
              <a:gd name="connsiteY26" fmla="*/ 4957092 h 4957739"/>
              <a:gd name="connsiteX27" fmla="*/ 19873 w 5228120"/>
              <a:gd name="connsiteY27" fmla="*/ 4940609 h 4957739"/>
              <a:gd name="connsiteX28" fmla="*/ 19873 w 5228120"/>
              <a:gd name="connsiteY28" fmla="*/ 4191554 h 4957739"/>
              <a:gd name="connsiteX29" fmla="*/ 13009 w 5228120"/>
              <a:gd name="connsiteY29" fmla="*/ 4167103 h 4957739"/>
              <a:gd name="connsiteX30" fmla="*/ 19873 w 5228120"/>
              <a:gd name="connsiteY30" fmla="*/ 4141955 h 4957739"/>
              <a:gd name="connsiteX31" fmla="*/ 19873 w 5228120"/>
              <a:gd name="connsiteY31" fmla="*/ 3806821 h 4957739"/>
              <a:gd name="connsiteX32" fmla="*/ 19873 w 5228120"/>
              <a:gd name="connsiteY32" fmla="*/ 3762336 h 4957739"/>
              <a:gd name="connsiteX33" fmla="*/ 12558 w 5228120"/>
              <a:gd name="connsiteY33" fmla="*/ 3737490 h 4957739"/>
              <a:gd name="connsiteX34" fmla="*/ 4175 w 5228120"/>
              <a:gd name="connsiteY34" fmla="*/ 3712086 h 4957739"/>
              <a:gd name="connsiteX35" fmla="*/ 560 w 5228120"/>
              <a:gd name="connsiteY35" fmla="*/ 3687606 h 4957739"/>
              <a:gd name="connsiteX36" fmla="*/ 0 w 5228120"/>
              <a:gd name="connsiteY36" fmla="*/ 3668760 h 495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228120" h="4957739">
                <a:moveTo>
                  <a:pt x="0" y="3668760"/>
                </a:moveTo>
                <a:lnTo>
                  <a:pt x="4948" y="3649017"/>
                </a:lnTo>
                <a:cubicBezTo>
                  <a:pt x="5428" y="3643504"/>
                  <a:pt x="2348" y="3642047"/>
                  <a:pt x="2889" y="3635689"/>
                </a:cubicBezTo>
                <a:lnTo>
                  <a:pt x="8191" y="3610867"/>
                </a:lnTo>
                <a:lnTo>
                  <a:pt x="13074" y="3574556"/>
                </a:lnTo>
                <a:lnTo>
                  <a:pt x="18280" y="3549561"/>
                </a:lnTo>
                <a:lnTo>
                  <a:pt x="19873" y="3544741"/>
                </a:lnTo>
                <a:lnTo>
                  <a:pt x="19873" y="3381182"/>
                </a:lnTo>
                <a:lnTo>
                  <a:pt x="18092" y="3369117"/>
                </a:lnTo>
                <a:cubicBezTo>
                  <a:pt x="18686" y="3355549"/>
                  <a:pt x="19279" y="3341980"/>
                  <a:pt x="19873" y="3328412"/>
                </a:cubicBezTo>
                <a:lnTo>
                  <a:pt x="17446" y="3322501"/>
                </a:lnTo>
                <a:lnTo>
                  <a:pt x="19873" y="3282705"/>
                </a:lnTo>
                <a:cubicBezTo>
                  <a:pt x="19530" y="3269526"/>
                  <a:pt x="20072" y="3246690"/>
                  <a:pt x="17812" y="3239103"/>
                </a:cubicBezTo>
                <a:lnTo>
                  <a:pt x="12273" y="3235847"/>
                </a:lnTo>
                <a:cubicBezTo>
                  <a:pt x="12111" y="3232660"/>
                  <a:pt x="11948" y="3229472"/>
                  <a:pt x="11786" y="3226285"/>
                </a:cubicBezTo>
                <a:cubicBezTo>
                  <a:pt x="12210" y="3225585"/>
                  <a:pt x="11857" y="3211799"/>
                  <a:pt x="11892" y="3211231"/>
                </a:cubicBezTo>
                <a:lnTo>
                  <a:pt x="17706" y="3177510"/>
                </a:lnTo>
                <a:lnTo>
                  <a:pt x="14268" y="18774"/>
                </a:lnTo>
                <a:cubicBezTo>
                  <a:pt x="19746" y="9227"/>
                  <a:pt x="21251" y="7690"/>
                  <a:pt x="30700" y="2147"/>
                </a:cubicBezTo>
                <a:lnTo>
                  <a:pt x="44276" y="0"/>
                </a:lnTo>
                <a:lnTo>
                  <a:pt x="5196316" y="483"/>
                </a:lnTo>
                <a:cubicBezTo>
                  <a:pt x="5211913" y="528"/>
                  <a:pt x="5224547" y="13159"/>
                  <a:pt x="5224586" y="28755"/>
                </a:cubicBezTo>
                <a:cubicBezTo>
                  <a:pt x="5229299" y="850266"/>
                  <a:pt x="5229298" y="4108050"/>
                  <a:pt x="5224586" y="4929546"/>
                </a:cubicBezTo>
                <a:cubicBezTo>
                  <a:pt x="5224498" y="4945112"/>
                  <a:pt x="5211880" y="4957697"/>
                  <a:pt x="5196315" y="4957738"/>
                </a:cubicBezTo>
                <a:lnTo>
                  <a:pt x="5157924" y="4957738"/>
                </a:lnTo>
                <a:cubicBezTo>
                  <a:pt x="5157923" y="4957738"/>
                  <a:pt x="5157923" y="4957739"/>
                  <a:pt x="5157922" y="4957739"/>
                </a:cubicBezTo>
                <a:lnTo>
                  <a:pt x="44266" y="4957092"/>
                </a:lnTo>
                <a:cubicBezTo>
                  <a:pt x="30798" y="4957039"/>
                  <a:pt x="19909" y="4949683"/>
                  <a:pt x="19873" y="4940609"/>
                </a:cubicBezTo>
                <a:lnTo>
                  <a:pt x="19873" y="4191554"/>
                </a:lnTo>
                <a:lnTo>
                  <a:pt x="13009" y="4167103"/>
                </a:lnTo>
                <a:cubicBezTo>
                  <a:pt x="13312" y="4153381"/>
                  <a:pt x="17586" y="4150338"/>
                  <a:pt x="19873" y="4141955"/>
                </a:cubicBezTo>
                <a:lnTo>
                  <a:pt x="19873" y="3806821"/>
                </a:lnTo>
                <a:lnTo>
                  <a:pt x="19873" y="3762336"/>
                </a:lnTo>
                <a:lnTo>
                  <a:pt x="12558" y="3737490"/>
                </a:lnTo>
                <a:cubicBezTo>
                  <a:pt x="18407" y="3727494"/>
                  <a:pt x="6970" y="3720184"/>
                  <a:pt x="4175" y="3712086"/>
                </a:cubicBezTo>
                <a:lnTo>
                  <a:pt x="560" y="3687606"/>
                </a:lnTo>
                <a:cubicBezTo>
                  <a:pt x="373" y="3681324"/>
                  <a:pt x="187" y="3675042"/>
                  <a:pt x="0" y="366876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32" name="תמונה 32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F01A3224-AA61-4B4E-9528-861F0F87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81225">
            <a:off x="1196360" y="752713"/>
            <a:ext cx="4529008" cy="3315444"/>
          </a:xfrm>
          <a:prstGeom prst="rect">
            <a:avLst/>
          </a:prstGeom>
        </p:spPr>
      </p:pic>
      <p:sp>
        <p:nvSpPr>
          <p:cNvPr id="48" name="Freeform: Shape 52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658755">
            <a:off x="10976603" y="237613"/>
            <a:ext cx="464589" cy="1772054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תמונה 29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DC8E2595-BA8B-4489-AC0D-658D90974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7464">
            <a:off x="6226207" y="1334051"/>
            <a:ext cx="4953001" cy="2931019"/>
          </a:xfrm>
          <a:prstGeom prst="rect">
            <a:avLst/>
          </a:prstGeom>
        </p:spPr>
      </p:pic>
      <p:grpSp>
        <p:nvGrpSpPr>
          <p:cNvPr id="50" name="Group 54">
            <a:extLst>
              <a:ext uri="{FF2B5EF4-FFF2-40B4-BE49-F238E27FC236}">
                <a16:creationId xmlns:a16="http://schemas.microsoft.com/office/drawing/2014/main" id="{631B7FDF-FF70-42C1-8843-C5590946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B2CDC06-C442-466B-8A76-3D5E1EE54F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C247DEB-8314-4DFE-BAD0-937EDB94D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9A1CFE8-45D8-4B4F-BAAC-0F1BFC041B6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C334D3F-33A5-415B-A94D-53FDDAA49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A9921F78-606E-4374-AE37-A4AF36299D5D}"/>
              </a:ext>
            </a:extLst>
          </p:cNvPr>
          <p:cNvSpPr txBox="1"/>
          <p:nvPr/>
        </p:nvSpPr>
        <p:spPr>
          <a:xfrm>
            <a:off x="4269475" y="55318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e-IL" dirty="0"/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75B8B1EB-6982-43DF-B7E6-0163094B34DC}"/>
              </a:ext>
            </a:extLst>
          </p:cNvPr>
          <p:cNvSpPr txBox="1"/>
          <p:nvPr/>
        </p:nvSpPr>
        <p:spPr>
          <a:xfrm>
            <a:off x="1205126" y="4878647"/>
            <a:ext cx="10105908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Imported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necessary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libraries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 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and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extract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relevant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Data</a:t>
            </a:r>
            <a:r>
              <a:rPr lang="he-IL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 </a:t>
            </a:r>
            <a:r>
              <a:rPr lang="he-IL" sz="4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ritannic Bold"/>
              </a:rPr>
              <a:t>columns</a:t>
            </a:r>
            <a:endParaRPr lang="he-IL" sz="4000" dirty="0">
              <a:solidFill>
                <a:schemeClr val="tx2">
                  <a:lumMod val="75000"/>
                  <a:lumOff val="25000"/>
                </a:schemeClr>
              </a:solidFill>
              <a:latin typeface="Britannic Bold"/>
            </a:endParaRPr>
          </a:p>
          <a:p>
            <a:pPr algn="l"/>
            <a:endParaRPr lang="he-IL" dirty="0"/>
          </a:p>
          <a:p>
            <a:pPr algn="l"/>
            <a:endParaRPr lang="he-IL" dirty="0"/>
          </a:p>
          <a:p>
            <a:pPr algn="l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64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8" descr="תמונה שמכילה טקסט, חוץ, אור&#10;&#10;התיאור נוצר באופן אוטומטי">
            <a:extLst>
              <a:ext uri="{FF2B5EF4-FFF2-40B4-BE49-F238E27FC236}">
                <a16:creationId xmlns:a16="http://schemas.microsoft.com/office/drawing/2014/main" id="{B9BB8875-0272-4C6C-A3D7-20DBC021B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56" r="159" b="-278"/>
          <a:stretch/>
        </p:blipFill>
        <p:spPr>
          <a:xfrm>
            <a:off x="6153505" y="-4532"/>
            <a:ext cx="6033959" cy="30087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תמונה 4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D5CC4E6B-5CAA-4FAF-ADED-02FF0037E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5" y="3065316"/>
            <a:ext cx="8755856" cy="3611882"/>
          </a:xfrm>
          <a:prstGeom prst="rect">
            <a:avLst/>
          </a:prstGeom>
        </p:spPr>
      </p:pic>
      <p:pic>
        <p:nvPicPr>
          <p:cNvPr id="5" name="תמונה 5" descr="תמונה שמכילה שולחן&#10;&#10;התיאור נוצר באופן אוטומטי">
            <a:extLst>
              <a:ext uri="{FF2B5EF4-FFF2-40B4-BE49-F238E27FC236}">
                <a16:creationId xmlns:a16="http://schemas.microsoft.com/office/drawing/2014/main" id="{A0454F99-669D-4976-B6D5-A7A99648C9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851" r="112" b="-365"/>
          <a:stretch/>
        </p:blipFill>
        <p:spPr>
          <a:xfrm>
            <a:off x="10007576" y="3058864"/>
            <a:ext cx="1915563" cy="3602058"/>
          </a:xfrm>
          <a:prstGeom prst="rect">
            <a:avLst/>
          </a:prstGeom>
        </p:spPr>
      </p:pic>
      <p:sp>
        <p:nvSpPr>
          <p:cNvPr id="6" name="סימן חיבור 5">
            <a:extLst>
              <a:ext uri="{FF2B5EF4-FFF2-40B4-BE49-F238E27FC236}">
                <a16:creationId xmlns:a16="http://schemas.microsoft.com/office/drawing/2014/main" id="{530CB320-7BA8-440E-B1B9-BD69A08457D6}"/>
              </a:ext>
            </a:extLst>
          </p:cNvPr>
          <p:cNvSpPr/>
          <p:nvPr/>
        </p:nvSpPr>
        <p:spPr>
          <a:xfrm>
            <a:off x="9233421" y="4237770"/>
            <a:ext cx="607219" cy="631032"/>
          </a:xfrm>
          <a:prstGeom prst="mathPlus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B6B84F7-CC1A-4EF0-AE52-84B1719E1245}"/>
              </a:ext>
            </a:extLst>
          </p:cNvPr>
          <p:cNvSpPr txBox="1"/>
          <p:nvPr/>
        </p:nvSpPr>
        <p:spPr>
          <a:xfrm>
            <a:off x="433886" y="714991"/>
            <a:ext cx="58366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Dataset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handling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and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splitting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to pre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vaccine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and after 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masis MT Pro Black"/>
              </a:rPr>
              <a:t>vaccine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masis MT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3279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2">
            <a:extLst>
              <a:ext uri="{FF2B5EF4-FFF2-40B4-BE49-F238E27FC236}">
                <a16:creationId xmlns:a16="http://schemas.microsoft.com/office/drawing/2014/main" id="{A78FFC06-3095-4DE9-A750-6569DAE12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" y="-1137"/>
            <a:ext cx="12171528" cy="6860274"/>
          </a:xfrm>
          <a:prstGeom prst="rect">
            <a:avLst/>
          </a:prstGeom>
        </p:spPr>
      </p:pic>
      <p:pic>
        <p:nvPicPr>
          <p:cNvPr id="3" name="תמונה 3">
            <a:extLst>
              <a:ext uri="{FF2B5EF4-FFF2-40B4-BE49-F238E27FC236}">
                <a16:creationId xmlns:a16="http://schemas.microsoft.com/office/drawing/2014/main" id="{6B99A180-4C57-46A3-AEED-9DB309E5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0" y="2385307"/>
            <a:ext cx="2925170" cy="2125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תמונה 4">
            <a:extLst>
              <a:ext uri="{FF2B5EF4-FFF2-40B4-BE49-F238E27FC236}">
                <a16:creationId xmlns:a16="http://schemas.microsoft.com/office/drawing/2014/main" id="{67A6BEFB-6986-46D3-BDAC-4D7FF1187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7" y="4630467"/>
            <a:ext cx="2925170" cy="2137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תמונה 5">
            <a:extLst>
              <a:ext uri="{FF2B5EF4-FFF2-40B4-BE49-F238E27FC236}">
                <a16:creationId xmlns:a16="http://schemas.microsoft.com/office/drawing/2014/main" id="{D9A7B58F-A7FE-4F4A-BE23-04E37B50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944" y="4640626"/>
            <a:ext cx="2902423" cy="2129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תמונה 6">
            <a:extLst>
              <a:ext uri="{FF2B5EF4-FFF2-40B4-BE49-F238E27FC236}">
                <a16:creationId xmlns:a16="http://schemas.microsoft.com/office/drawing/2014/main" id="{25955CF4-29C8-4DEA-8338-BBE68DB17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873" y="110841"/>
            <a:ext cx="2913797" cy="212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תמונה 7">
            <a:extLst>
              <a:ext uri="{FF2B5EF4-FFF2-40B4-BE49-F238E27FC236}">
                <a16:creationId xmlns:a16="http://schemas.microsoft.com/office/drawing/2014/main" id="{A63FE888-C489-4E61-AFCD-3D5A38584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6086" y="4642737"/>
            <a:ext cx="2845558" cy="2118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תמונה 8">
            <a:extLst>
              <a:ext uri="{FF2B5EF4-FFF2-40B4-BE49-F238E27FC236}">
                <a16:creationId xmlns:a16="http://schemas.microsoft.com/office/drawing/2014/main" id="{700F7EB2-B3B8-4568-8752-E7902B2BF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9143" y="2383748"/>
            <a:ext cx="2902423" cy="2130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תמונה 9">
            <a:extLst>
              <a:ext uri="{FF2B5EF4-FFF2-40B4-BE49-F238E27FC236}">
                <a16:creationId xmlns:a16="http://schemas.microsoft.com/office/drawing/2014/main" id="{7CD37BE5-7C87-409F-8907-03962677C2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2589" y="4639165"/>
            <a:ext cx="2902423" cy="21232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תמונה 10">
            <a:extLst>
              <a:ext uri="{FF2B5EF4-FFF2-40B4-BE49-F238E27FC236}">
                <a16:creationId xmlns:a16="http://schemas.microsoft.com/office/drawing/2014/main" id="{D0F065D7-4D75-4080-8E30-DDBCA2FBDB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7863" y="2379424"/>
            <a:ext cx="2856931" cy="212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EAFD2FD-55B2-4F3D-AA8E-8E01B8BA58C1}"/>
              </a:ext>
            </a:extLst>
          </p:cNvPr>
          <p:cNvSpPr txBox="1"/>
          <p:nvPr/>
        </p:nvSpPr>
        <p:spPr>
          <a:xfrm>
            <a:off x="3621206" y="-177420"/>
            <a:ext cx="692851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endParaRPr lang="en-US" dirty="0">
              <a:solidFill>
                <a:srgbClr val="5F6368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l" rtl="0"/>
            <a:r>
              <a:rPr lang="en-US" sz="2000" b="1" dirty="0">
                <a:latin typeface="Abadi Extra Light"/>
              </a:rPr>
              <a:t>These graphs show the development of countries after vaccination. You can see the </a:t>
            </a:r>
            <a:r>
              <a:rPr lang="en-US" sz="2000" b="1" dirty="0" smtClean="0">
                <a:latin typeface="Abadi Extra Light"/>
              </a:rPr>
              <a:t>total </a:t>
            </a:r>
            <a:r>
              <a:rPr lang="en-US" sz="2000" b="1" dirty="0">
                <a:latin typeface="Abadi Extra Light"/>
              </a:rPr>
              <a:t>of vaccinated and </a:t>
            </a:r>
            <a:r>
              <a:rPr lang="en-US" sz="2000" b="1" dirty="0" smtClean="0">
                <a:latin typeface="Abadi Extra Light"/>
              </a:rPr>
              <a:t>infected people</a:t>
            </a:r>
            <a:r>
              <a:rPr lang="en-US" sz="2000" b="1" dirty="0">
                <a:latin typeface="Abadi Extra Light"/>
              </a:rPr>
              <a:t>.</a:t>
            </a:r>
            <a:br>
              <a:rPr lang="en-US" sz="2000" b="1" dirty="0">
                <a:latin typeface="Abadi Extra Light"/>
              </a:rPr>
            </a:br>
            <a:r>
              <a:rPr lang="en-US" sz="2000" b="1" dirty="0">
                <a:solidFill>
                  <a:srgbClr val="FF0000"/>
                </a:solidFill>
                <a:latin typeface="Abadi Extra Light"/>
                <a:ea typeface="+mn-lt"/>
                <a:cs typeface="+mn-lt"/>
              </a:rPr>
              <a:t>Most of the time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, we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have found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that </a:t>
            </a:r>
            <a:r>
              <a:rPr lang="en-US" sz="2000" b="1" dirty="0">
                <a:latin typeface="Abadi Extra Light"/>
                <a:ea typeface="+mn-lt"/>
                <a:cs typeface="+mn-lt"/>
              </a:rPr>
              <a:t>as much as there are more vaccinated people, there are fewer </a:t>
            </a:r>
            <a:r>
              <a:rPr lang="en-US" sz="2000" b="1" dirty="0" smtClean="0">
                <a:latin typeface="Abadi Extra Light"/>
                <a:ea typeface="+mn-lt"/>
                <a:cs typeface="+mn-lt"/>
              </a:rPr>
              <a:t>patients.</a:t>
            </a:r>
            <a:endParaRPr lang="en-US" sz="2000" b="1" dirty="0">
              <a:latin typeface="Abadi Extra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02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0318A3-7A0F-4949-A473-C3529E9E8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703CEB-64E5-465C-A005-82F42BC1C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94356">
            <a:off x="1432297" y="-265398"/>
            <a:ext cx="5427406" cy="7248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672B51-4C3C-4FFC-840C-0083AE6335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101580">
            <a:off x="1372793" y="-288472"/>
            <a:ext cx="5549799" cy="7264585"/>
          </a:xfrm>
          <a:custGeom>
            <a:avLst/>
            <a:gdLst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52937 w 5861642"/>
              <a:gd name="connsiteY2" fmla="*/ 6543280 h 7919265"/>
              <a:gd name="connsiteX3" fmla="*/ 422572 w 5861642"/>
              <a:gd name="connsiteY3" fmla="*/ 0 h 7919265"/>
              <a:gd name="connsiteX4" fmla="*/ 4284829 w 5861642"/>
              <a:gd name="connsiteY4" fmla="*/ 212657 h 7919265"/>
              <a:gd name="connsiteX5" fmla="*/ 5823654 w 5861642"/>
              <a:gd name="connsiteY5" fmla="*/ 306262 h 7919265"/>
              <a:gd name="connsiteX6" fmla="*/ 5861642 w 5861642"/>
              <a:gd name="connsiteY6" fmla="*/ 317988 h 7919265"/>
              <a:gd name="connsiteX7" fmla="*/ 5856157 w 5861642"/>
              <a:gd name="connsiteY7" fmla="*/ 378751 h 7919265"/>
              <a:gd name="connsiteX8" fmla="*/ 5842343 w 5861642"/>
              <a:gd name="connsiteY8" fmla="*/ 627797 h 7919265"/>
              <a:gd name="connsiteX9" fmla="*/ 5837543 w 5861642"/>
              <a:gd name="connsiteY9" fmla="*/ 720595 h 7919265"/>
              <a:gd name="connsiteX10" fmla="*/ 5820125 w 5861642"/>
              <a:gd name="connsiteY10" fmla="*/ 1012687 h 7919265"/>
              <a:gd name="connsiteX11" fmla="*/ 5822318 w 5861642"/>
              <a:gd name="connsiteY11" fmla="*/ 1018677 h 7919265"/>
              <a:gd name="connsiteX12" fmla="*/ 5809530 w 5861642"/>
              <a:gd name="connsiteY12" fmla="*/ 1196200 h 7919265"/>
              <a:gd name="connsiteX13" fmla="*/ 5812189 w 5861642"/>
              <a:gd name="connsiteY13" fmla="*/ 1197315 h 7919265"/>
              <a:gd name="connsiteX14" fmla="*/ 5817462 w 5861642"/>
              <a:gd name="connsiteY14" fmla="*/ 1242155 h 7919265"/>
              <a:gd name="connsiteX15" fmla="*/ 5811320 w 5861642"/>
              <a:gd name="connsiteY15" fmla="*/ 1364256 h 7919265"/>
              <a:gd name="connsiteX16" fmla="*/ 5811185 w 5861642"/>
              <a:gd name="connsiteY16" fmla="*/ 1436500 h 7919265"/>
              <a:gd name="connsiteX17" fmla="*/ 5816694 w 5861642"/>
              <a:gd name="connsiteY17" fmla="*/ 1462669 h 7919265"/>
              <a:gd name="connsiteX18" fmla="*/ 5818070 w 5861642"/>
              <a:gd name="connsiteY18" fmla="*/ 1637067 h 7919265"/>
              <a:gd name="connsiteX19" fmla="*/ 5811245 w 5861642"/>
              <a:gd name="connsiteY19" fmla="*/ 1696270 h 7919265"/>
              <a:gd name="connsiteX20" fmla="*/ 5795186 w 5861642"/>
              <a:gd name="connsiteY20" fmla="*/ 1818360 h 7919265"/>
              <a:gd name="connsiteX21" fmla="*/ 5796218 w 5861642"/>
              <a:gd name="connsiteY21" fmla="*/ 1911947 h 7919265"/>
              <a:gd name="connsiteX22" fmla="*/ 5789969 w 5861642"/>
              <a:gd name="connsiteY22" fmla="*/ 1925528 h 7919265"/>
              <a:gd name="connsiteX23" fmla="*/ 5771499 w 5861642"/>
              <a:gd name="connsiteY23" fmla="*/ 2014848 h 7919265"/>
              <a:gd name="connsiteX24" fmla="*/ 5767709 w 5861642"/>
              <a:gd name="connsiteY24" fmla="*/ 2045563 h 7919265"/>
              <a:gd name="connsiteX25" fmla="*/ 5767187 w 5861642"/>
              <a:gd name="connsiteY25" fmla="*/ 2054308 h 7919265"/>
              <a:gd name="connsiteX26" fmla="*/ 5769380 w 5861642"/>
              <a:gd name="connsiteY26" fmla="*/ 2060299 h 7919265"/>
              <a:gd name="connsiteX27" fmla="*/ 5756593 w 5861642"/>
              <a:gd name="connsiteY27" fmla="*/ 2237821 h 7919265"/>
              <a:gd name="connsiteX28" fmla="*/ 5759252 w 5861642"/>
              <a:gd name="connsiteY28" fmla="*/ 2238936 h 7919265"/>
              <a:gd name="connsiteX29" fmla="*/ 5764525 w 5861642"/>
              <a:gd name="connsiteY29" fmla="*/ 2283776 h 7919265"/>
              <a:gd name="connsiteX30" fmla="*/ 5758382 w 5861642"/>
              <a:gd name="connsiteY30" fmla="*/ 2405877 h 7919265"/>
              <a:gd name="connsiteX31" fmla="*/ 5758248 w 5861642"/>
              <a:gd name="connsiteY31" fmla="*/ 2478121 h 7919265"/>
              <a:gd name="connsiteX32" fmla="*/ 5763756 w 5861642"/>
              <a:gd name="connsiteY32" fmla="*/ 2504290 h 7919265"/>
              <a:gd name="connsiteX33" fmla="*/ 5765133 w 5861642"/>
              <a:gd name="connsiteY33" fmla="*/ 2678688 h 7919265"/>
              <a:gd name="connsiteX34" fmla="*/ 5758308 w 5861642"/>
              <a:gd name="connsiteY34" fmla="*/ 2737891 h 7919265"/>
              <a:gd name="connsiteX35" fmla="*/ 5742249 w 5861642"/>
              <a:gd name="connsiteY35" fmla="*/ 2859981 h 7919265"/>
              <a:gd name="connsiteX36" fmla="*/ 5743281 w 5861642"/>
              <a:gd name="connsiteY36" fmla="*/ 2953568 h 7919265"/>
              <a:gd name="connsiteX37" fmla="*/ 5737032 w 5861642"/>
              <a:gd name="connsiteY37" fmla="*/ 2967149 h 7919265"/>
              <a:gd name="connsiteX38" fmla="*/ 5718561 w 5861642"/>
              <a:gd name="connsiteY38" fmla="*/ 3056469 h 7919265"/>
              <a:gd name="connsiteX39" fmla="*/ 5704157 w 5861642"/>
              <a:gd name="connsiteY39" fmla="*/ 3191664 h 7919265"/>
              <a:gd name="connsiteX40" fmla="*/ 5701519 w 5861642"/>
              <a:gd name="connsiteY40" fmla="*/ 3191820 h 7919265"/>
              <a:gd name="connsiteX41" fmla="*/ 5689148 w 5861642"/>
              <a:gd name="connsiteY41" fmla="*/ 3349428 h 7919265"/>
              <a:gd name="connsiteX42" fmla="*/ 5698460 w 5861642"/>
              <a:gd name="connsiteY42" fmla="*/ 3452640 h 7919265"/>
              <a:gd name="connsiteX43" fmla="*/ 5688292 w 5861642"/>
              <a:gd name="connsiteY43" fmla="*/ 3569167 h 7919265"/>
              <a:gd name="connsiteX44" fmla="*/ 5679997 w 5861642"/>
              <a:gd name="connsiteY44" fmla="*/ 3665756 h 7919265"/>
              <a:gd name="connsiteX45" fmla="*/ 5670612 w 5861642"/>
              <a:gd name="connsiteY45" fmla="*/ 3727201 h 7919265"/>
              <a:gd name="connsiteX46" fmla="*/ 5646783 w 5861642"/>
              <a:gd name="connsiteY46" fmla="*/ 4090075 h 7919265"/>
              <a:gd name="connsiteX47" fmla="*/ 5643566 w 5861642"/>
              <a:gd name="connsiteY47" fmla="*/ 4151837 h 7919265"/>
              <a:gd name="connsiteX48" fmla="*/ 5635382 w 5861642"/>
              <a:gd name="connsiteY48" fmla="*/ 4309007 h 7919265"/>
              <a:gd name="connsiteX49" fmla="*/ 5607588 w 5861642"/>
              <a:gd name="connsiteY49" fmla="*/ 4783566 h 7919265"/>
              <a:gd name="connsiteX50" fmla="*/ 5605250 w 5861642"/>
              <a:gd name="connsiteY50" fmla="*/ 4823208 h 7919265"/>
              <a:gd name="connsiteX51" fmla="*/ 5598814 w 5861642"/>
              <a:gd name="connsiteY51" fmla="*/ 5036288 h 7919265"/>
              <a:gd name="connsiteX52" fmla="*/ 5582445 w 5861642"/>
              <a:gd name="connsiteY52" fmla="*/ 5350628 h 7919265"/>
              <a:gd name="connsiteX53" fmla="*/ 5515806 w 5861642"/>
              <a:gd name="connsiteY53" fmla="*/ 6483795 h 7919265"/>
              <a:gd name="connsiteX54" fmla="*/ 5510305 w 5861642"/>
              <a:gd name="connsiteY54" fmla="*/ 6577332 h 7919265"/>
              <a:gd name="connsiteX55" fmla="*/ 5511780 w 5861642"/>
              <a:gd name="connsiteY55" fmla="*/ 6587223 h 7919265"/>
              <a:gd name="connsiteX56" fmla="*/ 5510197 w 5861642"/>
              <a:gd name="connsiteY56" fmla="*/ 6670719 h 7919265"/>
              <a:gd name="connsiteX57" fmla="*/ 5499832 w 5861642"/>
              <a:gd name="connsiteY57" fmla="*/ 6770108 h 7919265"/>
              <a:gd name="connsiteX58" fmla="*/ 5498316 w 5861642"/>
              <a:gd name="connsiteY58" fmla="*/ 6781200 h 7919265"/>
              <a:gd name="connsiteX59" fmla="*/ 5497062 w 5861642"/>
              <a:gd name="connsiteY59" fmla="*/ 6802542 h 7919265"/>
              <a:gd name="connsiteX60" fmla="*/ 5499947 w 5861642"/>
              <a:gd name="connsiteY60" fmla="*/ 6820932 h 7919265"/>
              <a:gd name="connsiteX61" fmla="*/ 5494409 w 5861642"/>
              <a:gd name="connsiteY61" fmla="*/ 6847760 h 7919265"/>
              <a:gd name="connsiteX62" fmla="*/ 5486503 w 5861642"/>
              <a:gd name="connsiteY62" fmla="*/ 6982763 h 7919265"/>
              <a:gd name="connsiteX63" fmla="*/ 5452061 w 5861642"/>
              <a:gd name="connsiteY63" fmla="*/ 7583356 h 7919265"/>
              <a:gd name="connsiteX64" fmla="*/ 5458843 w 5861642"/>
              <a:gd name="connsiteY64" fmla="*/ 7628844 h 7919265"/>
              <a:gd name="connsiteX65" fmla="*/ 5457259 w 5861642"/>
              <a:gd name="connsiteY65" fmla="*/ 7712341 h 7919265"/>
              <a:gd name="connsiteX66" fmla="*/ 5443236 w 5861642"/>
              <a:gd name="connsiteY66" fmla="*/ 7838503 h 7919265"/>
              <a:gd name="connsiteX67" fmla="*/ 5447010 w 5861642"/>
              <a:gd name="connsiteY67" fmla="*/ 7862553 h 7919265"/>
              <a:gd name="connsiteX68" fmla="*/ 5432854 w 5861642"/>
              <a:gd name="connsiteY68" fmla="*/ 7919237 h 7919265"/>
              <a:gd name="connsiteX69" fmla="*/ 397307 w 5861642"/>
              <a:gd name="connsiteY69" fmla="*/ 7606085 h 7919265"/>
              <a:gd name="connsiteX0" fmla="*/ 0 w 5861642"/>
              <a:gd name="connsiteY0" fmla="*/ 7584901 h 7919265"/>
              <a:gd name="connsiteX1" fmla="*/ 58824 w 5861642"/>
              <a:gd name="connsiteY1" fmla="*/ 6543594 h 7919265"/>
              <a:gd name="connsiteX2" fmla="*/ 422572 w 5861642"/>
              <a:gd name="connsiteY2" fmla="*/ 0 h 7919265"/>
              <a:gd name="connsiteX3" fmla="*/ 4284829 w 5861642"/>
              <a:gd name="connsiteY3" fmla="*/ 212657 h 7919265"/>
              <a:gd name="connsiteX4" fmla="*/ 5823654 w 5861642"/>
              <a:gd name="connsiteY4" fmla="*/ 306262 h 7919265"/>
              <a:gd name="connsiteX5" fmla="*/ 5861642 w 5861642"/>
              <a:gd name="connsiteY5" fmla="*/ 317988 h 7919265"/>
              <a:gd name="connsiteX6" fmla="*/ 5856157 w 5861642"/>
              <a:gd name="connsiteY6" fmla="*/ 378751 h 7919265"/>
              <a:gd name="connsiteX7" fmla="*/ 5842343 w 5861642"/>
              <a:gd name="connsiteY7" fmla="*/ 627797 h 7919265"/>
              <a:gd name="connsiteX8" fmla="*/ 5837543 w 5861642"/>
              <a:gd name="connsiteY8" fmla="*/ 720595 h 7919265"/>
              <a:gd name="connsiteX9" fmla="*/ 5820125 w 5861642"/>
              <a:gd name="connsiteY9" fmla="*/ 1012687 h 7919265"/>
              <a:gd name="connsiteX10" fmla="*/ 5822318 w 5861642"/>
              <a:gd name="connsiteY10" fmla="*/ 1018677 h 7919265"/>
              <a:gd name="connsiteX11" fmla="*/ 5809530 w 5861642"/>
              <a:gd name="connsiteY11" fmla="*/ 1196200 h 7919265"/>
              <a:gd name="connsiteX12" fmla="*/ 5812189 w 5861642"/>
              <a:gd name="connsiteY12" fmla="*/ 1197315 h 7919265"/>
              <a:gd name="connsiteX13" fmla="*/ 5817462 w 5861642"/>
              <a:gd name="connsiteY13" fmla="*/ 1242155 h 7919265"/>
              <a:gd name="connsiteX14" fmla="*/ 5811320 w 5861642"/>
              <a:gd name="connsiteY14" fmla="*/ 1364256 h 7919265"/>
              <a:gd name="connsiteX15" fmla="*/ 5811185 w 5861642"/>
              <a:gd name="connsiteY15" fmla="*/ 1436500 h 7919265"/>
              <a:gd name="connsiteX16" fmla="*/ 5816694 w 5861642"/>
              <a:gd name="connsiteY16" fmla="*/ 1462669 h 7919265"/>
              <a:gd name="connsiteX17" fmla="*/ 5818070 w 5861642"/>
              <a:gd name="connsiteY17" fmla="*/ 1637067 h 7919265"/>
              <a:gd name="connsiteX18" fmla="*/ 5811245 w 5861642"/>
              <a:gd name="connsiteY18" fmla="*/ 1696270 h 7919265"/>
              <a:gd name="connsiteX19" fmla="*/ 5795186 w 5861642"/>
              <a:gd name="connsiteY19" fmla="*/ 1818360 h 7919265"/>
              <a:gd name="connsiteX20" fmla="*/ 5796218 w 5861642"/>
              <a:gd name="connsiteY20" fmla="*/ 1911947 h 7919265"/>
              <a:gd name="connsiteX21" fmla="*/ 5789969 w 5861642"/>
              <a:gd name="connsiteY21" fmla="*/ 1925528 h 7919265"/>
              <a:gd name="connsiteX22" fmla="*/ 5771499 w 5861642"/>
              <a:gd name="connsiteY22" fmla="*/ 2014848 h 7919265"/>
              <a:gd name="connsiteX23" fmla="*/ 5767709 w 5861642"/>
              <a:gd name="connsiteY23" fmla="*/ 2045563 h 7919265"/>
              <a:gd name="connsiteX24" fmla="*/ 5767187 w 5861642"/>
              <a:gd name="connsiteY24" fmla="*/ 2054308 h 7919265"/>
              <a:gd name="connsiteX25" fmla="*/ 5769380 w 5861642"/>
              <a:gd name="connsiteY25" fmla="*/ 2060299 h 7919265"/>
              <a:gd name="connsiteX26" fmla="*/ 5756593 w 5861642"/>
              <a:gd name="connsiteY26" fmla="*/ 2237821 h 7919265"/>
              <a:gd name="connsiteX27" fmla="*/ 5759252 w 5861642"/>
              <a:gd name="connsiteY27" fmla="*/ 2238936 h 7919265"/>
              <a:gd name="connsiteX28" fmla="*/ 5764525 w 5861642"/>
              <a:gd name="connsiteY28" fmla="*/ 2283776 h 7919265"/>
              <a:gd name="connsiteX29" fmla="*/ 5758382 w 5861642"/>
              <a:gd name="connsiteY29" fmla="*/ 2405877 h 7919265"/>
              <a:gd name="connsiteX30" fmla="*/ 5758248 w 5861642"/>
              <a:gd name="connsiteY30" fmla="*/ 2478121 h 7919265"/>
              <a:gd name="connsiteX31" fmla="*/ 5763756 w 5861642"/>
              <a:gd name="connsiteY31" fmla="*/ 2504290 h 7919265"/>
              <a:gd name="connsiteX32" fmla="*/ 5765133 w 5861642"/>
              <a:gd name="connsiteY32" fmla="*/ 2678688 h 7919265"/>
              <a:gd name="connsiteX33" fmla="*/ 5758308 w 5861642"/>
              <a:gd name="connsiteY33" fmla="*/ 2737891 h 7919265"/>
              <a:gd name="connsiteX34" fmla="*/ 5742249 w 5861642"/>
              <a:gd name="connsiteY34" fmla="*/ 2859981 h 7919265"/>
              <a:gd name="connsiteX35" fmla="*/ 5743281 w 5861642"/>
              <a:gd name="connsiteY35" fmla="*/ 2953568 h 7919265"/>
              <a:gd name="connsiteX36" fmla="*/ 5737032 w 5861642"/>
              <a:gd name="connsiteY36" fmla="*/ 2967149 h 7919265"/>
              <a:gd name="connsiteX37" fmla="*/ 5718561 w 5861642"/>
              <a:gd name="connsiteY37" fmla="*/ 3056469 h 7919265"/>
              <a:gd name="connsiteX38" fmla="*/ 5704157 w 5861642"/>
              <a:gd name="connsiteY38" fmla="*/ 3191664 h 7919265"/>
              <a:gd name="connsiteX39" fmla="*/ 5701519 w 5861642"/>
              <a:gd name="connsiteY39" fmla="*/ 3191820 h 7919265"/>
              <a:gd name="connsiteX40" fmla="*/ 5689148 w 5861642"/>
              <a:gd name="connsiteY40" fmla="*/ 3349428 h 7919265"/>
              <a:gd name="connsiteX41" fmla="*/ 5698460 w 5861642"/>
              <a:gd name="connsiteY41" fmla="*/ 3452640 h 7919265"/>
              <a:gd name="connsiteX42" fmla="*/ 5688292 w 5861642"/>
              <a:gd name="connsiteY42" fmla="*/ 3569167 h 7919265"/>
              <a:gd name="connsiteX43" fmla="*/ 5679997 w 5861642"/>
              <a:gd name="connsiteY43" fmla="*/ 3665756 h 7919265"/>
              <a:gd name="connsiteX44" fmla="*/ 5670612 w 5861642"/>
              <a:gd name="connsiteY44" fmla="*/ 3727201 h 7919265"/>
              <a:gd name="connsiteX45" fmla="*/ 5646783 w 5861642"/>
              <a:gd name="connsiteY45" fmla="*/ 4090075 h 7919265"/>
              <a:gd name="connsiteX46" fmla="*/ 5643566 w 5861642"/>
              <a:gd name="connsiteY46" fmla="*/ 4151837 h 7919265"/>
              <a:gd name="connsiteX47" fmla="*/ 5635382 w 5861642"/>
              <a:gd name="connsiteY47" fmla="*/ 4309007 h 7919265"/>
              <a:gd name="connsiteX48" fmla="*/ 5607588 w 5861642"/>
              <a:gd name="connsiteY48" fmla="*/ 4783566 h 7919265"/>
              <a:gd name="connsiteX49" fmla="*/ 5605250 w 5861642"/>
              <a:gd name="connsiteY49" fmla="*/ 4823208 h 7919265"/>
              <a:gd name="connsiteX50" fmla="*/ 5598814 w 5861642"/>
              <a:gd name="connsiteY50" fmla="*/ 5036288 h 7919265"/>
              <a:gd name="connsiteX51" fmla="*/ 5582445 w 5861642"/>
              <a:gd name="connsiteY51" fmla="*/ 5350628 h 7919265"/>
              <a:gd name="connsiteX52" fmla="*/ 5515806 w 5861642"/>
              <a:gd name="connsiteY52" fmla="*/ 6483795 h 7919265"/>
              <a:gd name="connsiteX53" fmla="*/ 5510305 w 5861642"/>
              <a:gd name="connsiteY53" fmla="*/ 6577332 h 7919265"/>
              <a:gd name="connsiteX54" fmla="*/ 5511780 w 5861642"/>
              <a:gd name="connsiteY54" fmla="*/ 6587223 h 7919265"/>
              <a:gd name="connsiteX55" fmla="*/ 5510197 w 5861642"/>
              <a:gd name="connsiteY55" fmla="*/ 6670719 h 7919265"/>
              <a:gd name="connsiteX56" fmla="*/ 5499832 w 5861642"/>
              <a:gd name="connsiteY56" fmla="*/ 6770108 h 7919265"/>
              <a:gd name="connsiteX57" fmla="*/ 5498316 w 5861642"/>
              <a:gd name="connsiteY57" fmla="*/ 6781200 h 7919265"/>
              <a:gd name="connsiteX58" fmla="*/ 5497062 w 5861642"/>
              <a:gd name="connsiteY58" fmla="*/ 6802542 h 7919265"/>
              <a:gd name="connsiteX59" fmla="*/ 5499947 w 5861642"/>
              <a:gd name="connsiteY59" fmla="*/ 6820932 h 7919265"/>
              <a:gd name="connsiteX60" fmla="*/ 5494409 w 5861642"/>
              <a:gd name="connsiteY60" fmla="*/ 6847760 h 7919265"/>
              <a:gd name="connsiteX61" fmla="*/ 5486503 w 5861642"/>
              <a:gd name="connsiteY61" fmla="*/ 6982763 h 7919265"/>
              <a:gd name="connsiteX62" fmla="*/ 5452061 w 5861642"/>
              <a:gd name="connsiteY62" fmla="*/ 7583356 h 7919265"/>
              <a:gd name="connsiteX63" fmla="*/ 5458843 w 5861642"/>
              <a:gd name="connsiteY63" fmla="*/ 7628844 h 7919265"/>
              <a:gd name="connsiteX64" fmla="*/ 5457259 w 5861642"/>
              <a:gd name="connsiteY64" fmla="*/ 7712341 h 7919265"/>
              <a:gd name="connsiteX65" fmla="*/ 5443236 w 5861642"/>
              <a:gd name="connsiteY65" fmla="*/ 7838503 h 7919265"/>
              <a:gd name="connsiteX66" fmla="*/ 5447010 w 5861642"/>
              <a:gd name="connsiteY66" fmla="*/ 7862553 h 7919265"/>
              <a:gd name="connsiteX67" fmla="*/ 5432854 w 5861642"/>
              <a:gd name="connsiteY67" fmla="*/ 7919237 h 7919265"/>
              <a:gd name="connsiteX68" fmla="*/ 397307 w 5861642"/>
              <a:gd name="connsiteY68" fmla="*/ 7606085 h 7919265"/>
              <a:gd name="connsiteX69" fmla="*/ 0 w 5861642"/>
              <a:gd name="connsiteY6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82445 w 5861642"/>
              <a:gd name="connsiteY50" fmla="*/ 5350628 h 7919265"/>
              <a:gd name="connsiteX51" fmla="*/ 5515806 w 5861642"/>
              <a:gd name="connsiteY51" fmla="*/ 6483795 h 7919265"/>
              <a:gd name="connsiteX52" fmla="*/ 5510305 w 5861642"/>
              <a:gd name="connsiteY52" fmla="*/ 6577332 h 7919265"/>
              <a:gd name="connsiteX53" fmla="*/ 5511780 w 5861642"/>
              <a:gd name="connsiteY53" fmla="*/ 6587223 h 7919265"/>
              <a:gd name="connsiteX54" fmla="*/ 5510197 w 5861642"/>
              <a:gd name="connsiteY54" fmla="*/ 6670719 h 7919265"/>
              <a:gd name="connsiteX55" fmla="*/ 5499832 w 5861642"/>
              <a:gd name="connsiteY55" fmla="*/ 6770108 h 7919265"/>
              <a:gd name="connsiteX56" fmla="*/ 5498316 w 5861642"/>
              <a:gd name="connsiteY56" fmla="*/ 6781200 h 7919265"/>
              <a:gd name="connsiteX57" fmla="*/ 5497062 w 5861642"/>
              <a:gd name="connsiteY57" fmla="*/ 6802542 h 7919265"/>
              <a:gd name="connsiteX58" fmla="*/ 5499947 w 5861642"/>
              <a:gd name="connsiteY58" fmla="*/ 6820932 h 7919265"/>
              <a:gd name="connsiteX59" fmla="*/ 5494409 w 5861642"/>
              <a:gd name="connsiteY59" fmla="*/ 6847760 h 7919265"/>
              <a:gd name="connsiteX60" fmla="*/ 5486503 w 5861642"/>
              <a:gd name="connsiteY60" fmla="*/ 6982763 h 7919265"/>
              <a:gd name="connsiteX61" fmla="*/ 5452061 w 5861642"/>
              <a:gd name="connsiteY61" fmla="*/ 7583356 h 7919265"/>
              <a:gd name="connsiteX62" fmla="*/ 5458843 w 5861642"/>
              <a:gd name="connsiteY62" fmla="*/ 7628844 h 7919265"/>
              <a:gd name="connsiteX63" fmla="*/ 5457259 w 5861642"/>
              <a:gd name="connsiteY63" fmla="*/ 7712341 h 7919265"/>
              <a:gd name="connsiteX64" fmla="*/ 5443236 w 5861642"/>
              <a:gd name="connsiteY64" fmla="*/ 7838503 h 7919265"/>
              <a:gd name="connsiteX65" fmla="*/ 5447010 w 5861642"/>
              <a:gd name="connsiteY65" fmla="*/ 7862553 h 7919265"/>
              <a:gd name="connsiteX66" fmla="*/ 5432854 w 5861642"/>
              <a:gd name="connsiteY66" fmla="*/ 7919237 h 7919265"/>
              <a:gd name="connsiteX67" fmla="*/ 397307 w 5861642"/>
              <a:gd name="connsiteY67" fmla="*/ 7606085 h 7919265"/>
              <a:gd name="connsiteX68" fmla="*/ 0 w 5861642"/>
              <a:gd name="connsiteY6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605250 w 5861642"/>
              <a:gd name="connsiteY48" fmla="*/ 4823208 h 7919265"/>
              <a:gd name="connsiteX49" fmla="*/ 5598814 w 5861642"/>
              <a:gd name="connsiteY49" fmla="*/ 5036288 h 7919265"/>
              <a:gd name="connsiteX50" fmla="*/ 5515806 w 5861642"/>
              <a:gd name="connsiteY50" fmla="*/ 6483795 h 7919265"/>
              <a:gd name="connsiteX51" fmla="*/ 5510305 w 5861642"/>
              <a:gd name="connsiteY51" fmla="*/ 6577332 h 7919265"/>
              <a:gd name="connsiteX52" fmla="*/ 5511780 w 5861642"/>
              <a:gd name="connsiteY52" fmla="*/ 6587223 h 7919265"/>
              <a:gd name="connsiteX53" fmla="*/ 5510197 w 5861642"/>
              <a:gd name="connsiteY53" fmla="*/ 6670719 h 7919265"/>
              <a:gd name="connsiteX54" fmla="*/ 5499832 w 5861642"/>
              <a:gd name="connsiteY54" fmla="*/ 6770108 h 7919265"/>
              <a:gd name="connsiteX55" fmla="*/ 5498316 w 5861642"/>
              <a:gd name="connsiteY55" fmla="*/ 6781200 h 7919265"/>
              <a:gd name="connsiteX56" fmla="*/ 5497062 w 5861642"/>
              <a:gd name="connsiteY56" fmla="*/ 6802542 h 7919265"/>
              <a:gd name="connsiteX57" fmla="*/ 5499947 w 5861642"/>
              <a:gd name="connsiteY57" fmla="*/ 6820932 h 7919265"/>
              <a:gd name="connsiteX58" fmla="*/ 5494409 w 5861642"/>
              <a:gd name="connsiteY58" fmla="*/ 6847760 h 7919265"/>
              <a:gd name="connsiteX59" fmla="*/ 5486503 w 5861642"/>
              <a:gd name="connsiteY59" fmla="*/ 6982763 h 7919265"/>
              <a:gd name="connsiteX60" fmla="*/ 5452061 w 5861642"/>
              <a:gd name="connsiteY60" fmla="*/ 7583356 h 7919265"/>
              <a:gd name="connsiteX61" fmla="*/ 5458843 w 5861642"/>
              <a:gd name="connsiteY61" fmla="*/ 7628844 h 7919265"/>
              <a:gd name="connsiteX62" fmla="*/ 5457259 w 5861642"/>
              <a:gd name="connsiteY62" fmla="*/ 7712341 h 7919265"/>
              <a:gd name="connsiteX63" fmla="*/ 5443236 w 5861642"/>
              <a:gd name="connsiteY63" fmla="*/ 7838503 h 7919265"/>
              <a:gd name="connsiteX64" fmla="*/ 5447010 w 5861642"/>
              <a:gd name="connsiteY64" fmla="*/ 7862553 h 7919265"/>
              <a:gd name="connsiteX65" fmla="*/ 5432854 w 5861642"/>
              <a:gd name="connsiteY65" fmla="*/ 7919237 h 7919265"/>
              <a:gd name="connsiteX66" fmla="*/ 397307 w 5861642"/>
              <a:gd name="connsiteY66" fmla="*/ 7606085 h 7919265"/>
              <a:gd name="connsiteX67" fmla="*/ 0 w 5861642"/>
              <a:gd name="connsiteY6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35382 w 5861642"/>
              <a:gd name="connsiteY46" fmla="*/ 4309007 h 7919265"/>
              <a:gd name="connsiteX47" fmla="*/ 5607588 w 5861642"/>
              <a:gd name="connsiteY47" fmla="*/ 4783566 h 7919265"/>
              <a:gd name="connsiteX48" fmla="*/ 5598814 w 5861642"/>
              <a:gd name="connsiteY48" fmla="*/ 5036288 h 7919265"/>
              <a:gd name="connsiteX49" fmla="*/ 5515806 w 5861642"/>
              <a:gd name="connsiteY49" fmla="*/ 6483795 h 7919265"/>
              <a:gd name="connsiteX50" fmla="*/ 5510305 w 5861642"/>
              <a:gd name="connsiteY50" fmla="*/ 6577332 h 7919265"/>
              <a:gd name="connsiteX51" fmla="*/ 5511780 w 5861642"/>
              <a:gd name="connsiteY51" fmla="*/ 6587223 h 7919265"/>
              <a:gd name="connsiteX52" fmla="*/ 5510197 w 5861642"/>
              <a:gd name="connsiteY52" fmla="*/ 6670719 h 7919265"/>
              <a:gd name="connsiteX53" fmla="*/ 5499832 w 5861642"/>
              <a:gd name="connsiteY53" fmla="*/ 6770108 h 7919265"/>
              <a:gd name="connsiteX54" fmla="*/ 5498316 w 5861642"/>
              <a:gd name="connsiteY54" fmla="*/ 6781200 h 7919265"/>
              <a:gd name="connsiteX55" fmla="*/ 5497062 w 5861642"/>
              <a:gd name="connsiteY55" fmla="*/ 6802542 h 7919265"/>
              <a:gd name="connsiteX56" fmla="*/ 5499947 w 5861642"/>
              <a:gd name="connsiteY56" fmla="*/ 6820932 h 7919265"/>
              <a:gd name="connsiteX57" fmla="*/ 5494409 w 5861642"/>
              <a:gd name="connsiteY57" fmla="*/ 6847760 h 7919265"/>
              <a:gd name="connsiteX58" fmla="*/ 5486503 w 5861642"/>
              <a:gd name="connsiteY58" fmla="*/ 6982763 h 7919265"/>
              <a:gd name="connsiteX59" fmla="*/ 5452061 w 5861642"/>
              <a:gd name="connsiteY59" fmla="*/ 7583356 h 7919265"/>
              <a:gd name="connsiteX60" fmla="*/ 5458843 w 5861642"/>
              <a:gd name="connsiteY60" fmla="*/ 7628844 h 7919265"/>
              <a:gd name="connsiteX61" fmla="*/ 5457259 w 5861642"/>
              <a:gd name="connsiteY61" fmla="*/ 7712341 h 7919265"/>
              <a:gd name="connsiteX62" fmla="*/ 5443236 w 5861642"/>
              <a:gd name="connsiteY62" fmla="*/ 7838503 h 7919265"/>
              <a:gd name="connsiteX63" fmla="*/ 5447010 w 5861642"/>
              <a:gd name="connsiteY63" fmla="*/ 7862553 h 7919265"/>
              <a:gd name="connsiteX64" fmla="*/ 5432854 w 5861642"/>
              <a:gd name="connsiteY64" fmla="*/ 7919237 h 7919265"/>
              <a:gd name="connsiteX65" fmla="*/ 397307 w 5861642"/>
              <a:gd name="connsiteY65" fmla="*/ 7606085 h 7919265"/>
              <a:gd name="connsiteX66" fmla="*/ 0 w 5861642"/>
              <a:gd name="connsiteY6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43566 w 5861642"/>
              <a:gd name="connsiteY45" fmla="*/ 4151837 h 7919265"/>
              <a:gd name="connsiteX46" fmla="*/ 5607588 w 5861642"/>
              <a:gd name="connsiteY46" fmla="*/ 4783566 h 7919265"/>
              <a:gd name="connsiteX47" fmla="*/ 5598814 w 5861642"/>
              <a:gd name="connsiteY47" fmla="*/ 5036288 h 7919265"/>
              <a:gd name="connsiteX48" fmla="*/ 5515806 w 5861642"/>
              <a:gd name="connsiteY48" fmla="*/ 6483795 h 7919265"/>
              <a:gd name="connsiteX49" fmla="*/ 5510305 w 5861642"/>
              <a:gd name="connsiteY49" fmla="*/ 6577332 h 7919265"/>
              <a:gd name="connsiteX50" fmla="*/ 5511780 w 5861642"/>
              <a:gd name="connsiteY50" fmla="*/ 6587223 h 7919265"/>
              <a:gd name="connsiteX51" fmla="*/ 5510197 w 5861642"/>
              <a:gd name="connsiteY51" fmla="*/ 6670719 h 7919265"/>
              <a:gd name="connsiteX52" fmla="*/ 5499832 w 5861642"/>
              <a:gd name="connsiteY52" fmla="*/ 6770108 h 7919265"/>
              <a:gd name="connsiteX53" fmla="*/ 5498316 w 5861642"/>
              <a:gd name="connsiteY53" fmla="*/ 6781200 h 7919265"/>
              <a:gd name="connsiteX54" fmla="*/ 5497062 w 5861642"/>
              <a:gd name="connsiteY54" fmla="*/ 6802542 h 7919265"/>
              <a:gd name="connsiteX55" fmla="*/ 5499947 w 5861642"/>
              <a:gd name="connsiteY55" fmla="*/ 6820932 h 7919265"/>
              <a:gd name="connsiteX56" fmla="*/ 5494409 w 5861642"/>
              <a:gd name="connsiteY56" fmla="*/ 6847760 h 7919265"/>
              <a:gd name="connsiteX57" fmla="*/ 5486503 w 5861642"/>
              <a:gd name="connsiteY57" fmla="*/ 6982763 h 7919265"/>
              <a:gd name="connsiteX58" fmla="*/ 5452061 w 5861642"/>
              <a:gd name="connsiteY58" fmla="*/ 7583356 h 7919265"/>
              <a:gd name="connsiteX59" fmla="*/ 5458843 w 5861642"/>
              <a:gd name="connsiteY59" fmla="*/ 7628844 h 7919265"/>
              <a:gd name="connsiteX60" fmla="*/ 5457259 w 5861642"/>
              <a:gd name="connsiteY60" fmla="*/ 7712341 h 7919265"/>
              <a:gd name="connsiteX61" fmla="*/ 5443236 w 5861642"/>
              <a:gd name="connsiteY61" fmla="*/ 7838503 h 7919265"/>
              <a:gd name="connsiteX62" fmla="*/ 5447010 w 5861642"/>
              <a:gd name="connsiteY62" fmla="*/ 7862553 h 7919265"/>
              <a:gd name="connsiteX63" fmla="*/ 5432854 w 5861642"/>
              <a:gd name="connsiteY63" fmla="*/ 7919237 h 7919265"/>
              <a:gd name="connsiteX64" fmla="*/ 397307 w 5861642"/>
              <a:gd name="connsiteY64" fmla="*/ 7606085 h 7919265"/>
              <a:gd name="connsiteX65" fmla="*/ 0 w 5861642"/>
              <a:gd name="connsiteY6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46783 w 5861642"/>
              <a:gd name="connsiteY44" fmla="*/ 4090075 h 7919265"/>
              <a:gd name="connsiteX45" fmla="*/ 5607588 w 5861642"/>
              <a:gd name="connsiteY45" fmla="*/ 4783566 h 7919265"/>
              <a:gd name="connsiteX46" fmla="*/ 5598814 w 5861642"/>
              <a:gd name="connsiteY46" fmla="*/ 5036288 h 7919265"/>
              <a:gd name="connsiteX47" fmla="*/ 5515806 w 5861642"/>
              <a:gd name="connsiteY47" fmla="*/ 6483795 h 7919265"/>
              <a:gd name="connsiteX48" fmla="*/ 5510305 w 5861642"/>
              <a:gd name="connsiteY48" fmla="*/ 6577332 h 7919265"/>
              <a:gd name="connsiteX49" fmla="*/ 5511780 w 5861642"/>
              <a:gd name="connsiteY49" fmla="*/ 6587223 h 7919265"/>
              <a:gd name="connsiteX50" fmla="*/ 5510197 w 5861642"/>
              <a:gd name="connsiteY50" fmla="*/ 6670719 h 7919265"/>
              <a:gd name="connsiteX51" fmla="*/ 5499832 w 5861642"/>
              <a:gd name="connsiteY51" fmla="*/ 6770108 h 7919265"/>
              <a:gd name="connsiteX52" fmla="*/ 5498316 w 5861642"/>
              <a:gd name="connsiteY52" fmla="*/ 6781200 h 7919265"/>
              <a:gd name="connsiteX53" fmla="*/ 5497062 w 5861642"/>
              <a:gd name="connsiteY53" fmla="*/ 6802542 h 7919265"/>
              <a:gd name="connsiteX54" fmla="*/ 5499947 w 5861642"/>
              <a:gd name="connsiteY54" fmla="*/ 6820932 h 7919265"/>
              <a:gd name="connsiteX55" fmla="*/ 5494409 w 5861642"/>
              <a:gd name="connsiteY55" fmla="*/ 6847760 h 7919265"/>
              <a:gd name="connsiteX56" fmla="*/ 5486503 w 5861642"/>
              <a:gd name="connsiteY56" fmla="*/ 6982763 h 7919265"/>
              <a:gd name="connsiteX57" fmla="*/ 5452061 w 5861642"/>
              <a:gd name="connsiteY57" fmla="*/ 7583356 h 7919265"/>
              <a:gd name="connsiteX58" fmla="*/ 5458843 w 5861642"/>
              <a:gd name="connsiteY58" fmla="*/ 7628844 h 7919265"/>
              <a:gd name="connsiteX59" fmla="*/ 5457259 w 5861642"/>
              <a:gd name="connsiteY59" fmla="*/ 7712341 h 7919265"/>
              <a:gd name="connsiteX60" fmla="*/ 5443236 w 5861642"/>
              <a:gd name="connsiteY60" fmla="*/ 7838503 h 7919265"/>
              <a:gd name="connsiteX61" fmla="*/ 5447010 w 5861642"/>
              <a:gd name="connsiteY61" fmla="*/ 7862553 h 7919265"/>
              <a:gd name="connsiteX62" fmla="*/ 5432854 w 5861642"/>
              <a:gd name="connsiteY62" fmla="*/ 7919237 h 7919265"/>
              <a:gd name="connsiteX63" fmla="*/ 397307 w 5861642"/>
              <a:gd name="connsiteY63" fmla="*/ 7606085 h 7919265"/>
              <a:gd name="connsiteX64" fmla="*/ 0 w 5861642"/>
              <a:gd name="connsiteY6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607588 w 5861642"/>
              <a:gd name="connsiteY44" fmla="*/ 4783566 h 7919265"/>
              <a:gd name="connsiteX45" fmla="*/ 5598814 w 5861642"/>
              <a:gd name="connsiteY45" fmla="*/ 5036288 h 7919265"/>
              <a:gd name="connsiteX46" fmla="*/ 5515806 w 5861642"/>
              <a:gd name="connsiteY46" fmla="*/ 6483795 h 7919265"/>
              <a:gd name="connsiteX47" fmla="*/ 5510305 w 5861642"/>
              <a:gd name="connsiteY47" fmla="*/ 6577332 h 7919265"/>
              <a:gd name="connsiteX48" fmla="*/ 5511780 w 5861642"/>
              <a:gd name="connsiteY48" fmla="*/ 6587223 h 7919265"/>
              <a:gd name="connsiteX49" fmla="*/ 5510197 w 5861642"/>
              <a:gd name="connsiteY49" fmla="*/ 6670719 h 7919265"/>
              <a:gd name="connsiteX50" fmla="*/ 5499832 w 5861642"/>
              <a:gd name="connsiteY50" fmla="*/ 6770108 h 7919265"/>
              <a:gd name="connsiteX51" fmla="*/ 5498316 w 5861642"/>
              <a:gd name="connsiteY51" fmla="*/ 6781200 h 7919265"/>
              <a:gd name="connsiteX52" fmla="*/ 5497062 w 5861642"/>
              <a:gd name="connsiteY52" fmla="*/ 6802542 h 7919265"/>
              <a:gd name="connsiteX53" fmla="*/ 5499947 w 5861642"/>
              <a:gd name="connsiteY53" fmla="*/ 6820932 h 7919265"/>
              <a:gd name="connsiteX54" fmla="*/ 5494409 w 5861642"/>
              <a:gd name="connsiteY54" fmla="*/ 6847760 h 7919265"/>
              <a:gd name="connsiteX55" fmla="*/ 5486503 w 5861642"/>
              <a:gd name="connsiteY55" fmla="*/ 6982763 h 7919265"/>
              <a:gd name="connsiteX56" fmla="*/ 5452061 w 5861642"/>
              <a:gd name="connsiteY56" fmla="*/ 7583356 h 7919265"/>
              <a:gd name="connsiteX57" fmla="*/ 5458843 w 5861642"/>
              <a:gd name="connsiteY57" fmla="*/ 7628844 h 7919265"/>
              <a:gd name="connsiteX58" fmla="*/ 5457259 w 5861642"/>
              <a:gd name="connsiteY58" fmla="*/ 7712341 h 7919265"/>
              <a:gd name="connsiteX59" fmla="*/ 5443236 w 5861642"/>
              <a:gd name="connsiteY59" fmla="*/ 7838503 h 7919265"/>
              <a:gd name="connsiteX60" fmla="*/ 5447010 w 5861642"/>
              <a:gd name="connsiteY60" fmla="*/ 7862553 h 7919265"/>
              <a:gd name="connsiteX61" fmla="*/ 5432854 w 5861642"/>
              <a:gd name="connsiteY61" fmla="*/ 7919237 h 7919265"/>
              <a:gd name="connsiteX62" fmla="*/ 397307 w 5861642"/>
              <a:gd name="connsiteY62" fmla="*/ 7606085 h 7919265"/>
              <a:gd name="connsiteX63" fmla="*/ 0 w 5861642"/>
              <a:gd name="connsiteY6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98814 w 5861642"/>
              <a:gd name="connsiteY44" fmla="*/ 5036288 h 7919265"/>
              <a:gd name="connsiteX45" fmla="*/ 5515806 w 5861642"/>
              <a:gd name="connsiteY45" fmla="*/ 6483795 h 7919265"/>
              <a:gd name="connsiteX46" fmla="*/ 5510305 w 5861642"/>
              <a:gd name="connsiteY46" fmla="*/ 6577332 h 7919265"/>
              <a:gd name="connsiteX47" fmla="*/ 5511780 w 5861642"/>
              <a:gd name="connsiteY47" fmla="*/ 6587223 h 7919265"/>
              <a:gd name="connsiteX48" fmla="*/ 5510197 w 5861642"/>
              <a:gd name="connsiteY48" fmla="*/ 6670719 h 7919265"/>
              <a:gd name="connsiteX49" fmla="*/ 5499832 w 5861642"/>
              <a:gd name="connsiteY49" fmla="*/ 6770108 h 7919265"/>
              <a:gd name="connsiteX50" fmla="*/ 5498316 w 5861642"/>
              <a:gd name="connsiteY50" fmla="*/ 6781200 h 7919265"/>
              <a:gd name="connsiteX51" fmla="*/ 5497062 w 5861642"/>
              <a:gd name="connsiteY51" fmla="*/ 6802542 h 7919265"/>
              <a:gd name="connsiteX52" fmla="*/ 5499947 w 5861642"/>
              <a:gd name="connsiteY52" fmla="*/ 6820932 h 7919265"/>
              <a:gd name="connsiteX53" fmla="*/ 5494409 w 5861642"/>
              <a:gd name="connsiteY53" fmla="*/ 6847760 h 7919265"/>
              <a:gd name="connsiteX54" fmla="*/ 5486503 w 5861642"/>
              <a:gd name="connsiteY54" fmla="*/ 6982763 h 7919265"/>
              <a:gd name="connsiteX55" fmla="*/ 5452061 w 5861642"/>
              <a:gd name="connsiteY55" fmla="*/ 7583356 h 7919265"/>
              <a:gd name="connsiteX56" fmla="*/ 5458843 w 5861642"/>
              <a:gd name="connsiteY56" fmla="*/ 7628844 h 7919265"/>
              <a:gd name="connsiteX57" fmla="*/ 5457259 w 5861642"/>
              <a:gd name="connsiteY57" fmla="*/ 7712341 h 7919265"/>
              <a:gd name="connsiteX58" fmla="*/ 5443236 w 5861642"/>
              <a:gd name="connsiteY58" fmla="*/ 7838503 h 7919265"/>
              <a:gd name="connsiteX59" fmla="*/ 5447010 w 5861642"/>
              <a:gd name="connsiteY59" fmla="*/ 7862553 h 7919265"/>
              <a:gd name="connsiteX60" fmla="*/ 5432854 w 5861642"/>
              <a:gd name="connsiteY60" fmla="*/ 7919237 h 7919265"/>
              <a:gd name="connsiteX61" fmla="*/ 397307 w 5861642"/>
              <a:gd name="connsiteY61" fmla="*/ 7606085 h 7919265"/>
              <a:gd name="connsiteX62" fmla="*/ 0 w 5861642"/>
              <a:gd name="connsiteY6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98460 w 5861642"/>
              <a:gd name="connsiteY40" fmla="*/ 3452640 h 7919265"/>
              <a:gd name="connsiteX41" fmla="*/ 5688292 w 5861642"/>
              <a:gd name="connsiteY41" fmla="*/ 3569167 h 7919265"/>
              <a:gd name="connsiteX42" fmla="*/ 5679997 w 5861642"/>
              <a:gd name="connsiteY42" fmla="*/ 3665756 h 7919265"/>
              <a:gd name="connsiteX43" fmla="*/ 5670612 w 5861642"/>
              <a:gd name="connsiteY43" fmla="*/ 3727201 h 7919265"/>
              <a:gd name="connsiteX44" fmla="*/ 5515806 w 5861642"/>
              <a:gd name="connsiteY44" fmla="*/ 6483795 h 7919265"/>
              <a:gd name="connsiteX45" fmla="*/ 5510305 w 5861642"/>
              <a:gd name="connsiteY45" fmla="*/ 6577332 h 7919265"/>
              <a:gd name="connsiteX46" fmla="*/ 5511780 w 5861642"/>
              <a:gd name="connsiteY46" fmla="*/ 6587223 h 7919265"/>
              <a:gd name="connsiteX47" fmla="*/ 5510197 w 5861642"/>
              <a:gd name="connsiteY47" fmla="*/ 6670719 h 7919265"/>
              <a:gd name="connsiteX48" fmla="*/ 5499832 w 5861642"/>
              <a:gd name="connsiteY48" fmla="*/ 6770108 h 7919265"/>
              <a:gd name="connsiteX49" fmla="*/ 5498316 w 5861642"/>
              <a:gd name="connsiteY49" fmla="*/ 6781200 h 7919265"/>
              <a:gd name="connsiteX50" fmla="*/ 5497062 w 5861642"/>
              <a:gd name="connsiteY50" fmla="*/ 6802542 h 7919265"/>
              <a:gd name="connsiteX51" fmla="*/ 5499947 w 5861642"/>
              <a:gd name="connsiteY51" fmla="*/ 6820932 h 7919265"/>
              <a:gd name="connsiteX52" fmla="*/ 5494409 w 5861642"/>
              <a:gd name="connsiteY52" fmla="*/ 6847760 h 7919265"/>
              <a:gd name="connsiteX53" fmla="*/ 5486503 w 5861642"/>
              <a:gd name="connsiteY53" fmla="*/ 6982763 h 7919265"/>
              <a:gd name="connsiteX54" fmla="*/ 5452061 w 5861642"/>
              <a:gd name="connsiteY54" fmla="*/ 7583356 h 7919265"/>
              <a:gd name="connsiteX55" fmla="*/ 5458843 w 5861642"/>
              <a:gd name="connsiteY55" fmla="*/ 7628844 h 7919265"/>
              <a:gd name="connsiteX56" fmla="*/ 5457259 w 5861642"/>
              <a:gd name="connsiteY56" fmla="*/ 7712341 h 7919265"/>
              <a:gd name="connsiteX57" fmla="*/ 5443236 w 5861642"/>
              <a:gd name="connsiteY57" fmla="*/ 7838503 h 7919265"/>
              <a:gd name="connsiteX58" fmla="*/ 5447010 w 5861642"/>
              <a:gd name="connsiteY58" fmla="*/ 7862553 h 7919265"/>
              <a:gd name="connsiteX59" fmla="*/ 5432854 w 5861642"/>
              <a:gd name="connsiteY59" fmla="*/ 7919237 h 7919265"/>
              <a:gd name="connsiteX60" fmla="*/ 397307 w 5861642"/>
              <a:gd name="connsiteY60" fmla="*/ 7606085 h 7919265"/>
              <a:gd name="connsiteX61" fmla="*/ 0 w 5861642"/>
              <a:gd name="connsiteY6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88292 w 5861642"/>
              <a:gd name="connsiteY40" fmla="*/ 3569167 h 7919265"/>
              <a:gd name="connsiteX41" fmla="*/ 5679997 w 5861642"/>
              <a:gd name="connsiteY41" fmla="*/ 3665756 h 7919265"/>
              <a:gd name="connsiteX42" fmla="*/ 5670612 w 5861642"/>
              <a:gd name="connsiteY42" fmla="*/ 3727201 h 7919265"/>
              <a:gd name="connsiteX43" fmla="*/ 5515806 w 5861642"/>
              <a:gd name="connsiteY43" fmla="*/ 6483795 h 7919265"/>
              <a:gd name="connsiteX44" fmla="*/ 5510305 w 5861642"/>
              <a:gd name="connsiteY44" fmla="*/ 6577332 h 7919265"/>
              <a:gd name="connsiteX45" fmla="*/ 5511780 w 5861642"/>
              <a:gd name="connsiteY45" fmla="*/ 6587223 h 7919265"/>
              <a:gd name="connsiteX46" fmla="*/ 5510197 w 5861642"/>
              <a:gd name="connsiteY46" fmla="*/ 6670719 h 7919265"/>
              <a:gd name="connsiteX47" fmla="*/ 5499832 w 5861642"/>
              <a:gd name="connsiteY47" fmla="*/ 6770108 h 7919265"/>
              <a:gd name="connsiteX48" fmla="*/ 5498316 w 5861642"/>
              <a:gd name="connsiteY48" fmla="*/ 6781200 h 7919265"/>
              <a:gd name="connsiteX49" fmla="*/ 5497062 w 5861642"/>
              <a:gd name="connsiteY49" fmla="*/ 6802542 h 7919265"/>
              <a:gd name="connsiteX50" fmla="*/ 5499947 w 5861642"/>
              <a:gd name="connsiteY50" fmla="*/ 6820932 h 7919265"/>
              <a:gd name="connsiteX51" fmla="*/ 5494409 w 5861642"/>
              <a:gd name="connsiteY51" fmla="*/ 6847760 h 7919265"/>
              <a:gd name="connsiteX52" fmla="*/ 5486503 w 5861642"/>
              <a:gd name="connsiteY52" fmla="*/ 6982763 h 7919265"/>
              <a:gd name="connsiteX53" fmla="*/ 5452061 w 5861642"/>
              <a:gd name="connsiteY53" fmla="*/ 7583356 h 7919265"/>
              <a:gd name="connsiteX54" fmla="*/ 5458843 w 5861642"/>
              <a:gd name="connsiteY54" fmla="*/ 7628844 h 7919265"/>
              <a:gd name="connsiteX55" fmla="*/ 5457259 w 5861642"/>
              <a:gd name="connsiteY55" fmla="*/ 7712341 h 7919265"/>
              <a:gd name="connsiteX56" fmla="*/ 5443236 w 5861642"/>
              <a:gd name="connsiteY56" fmla="*/ 7838503 h 7919265"/>
              <a:gd name="connsiteX57" fmla="*/ 5447010 w 5861642"/>
              <a:gd name="connsiteY57" fmla="*/ 7862553 h 7919265"/>
              <a:gd name="connsiteX58" fmla="*/ 5432854 w 5861642"/>
              <a:gd name="connsiteY58" fmla="*/ 7919237 h 7919265"/>
              <a:gd name="connsiteX59" fmla="*/ 397307 w 5861642"/>
              <a:gd name="connsiteY59" fmla="*/ 7606085 h 7919265"/>
              <a:gd name="connsiteX60" fmla="*/ 0 w 5861642"/>
              <a:gd name="connsiteY6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9997 w 5861642"/>
              <a:gd name="connsiteY40" fmla="*/ 3665756 h 7919265"/>
              <a:gd name="connsiteX41" fmla="*/ 5670612 w 5861642"/>
              <a:gd name="connsiteY41" fmla="*/ 3727201 h 7919265"/>
              <a:gd name="connsiteX42" fmla="*/ 5515806 w 5861642"/>
              <a:gd name="connsiteY42" fmla="*/ 6483795 h 7919265"/>
              <a:gd name="connsiteX43" fmla="*/ 5510305 w 5861642"/>
              <a:gd name="connsiteY43" fmla="*/ 6577332 h 7919265"/>
              <a:gd name="connsiteX44" fmla="*/ 5511780 w 5861642"/>
              <a:gd name="connsiteY44" fmla="*/ 6587223 h 7919265"/>
              <a:gd name="connsiteX45" fmla="*/ 5510197 w 5861642"/>
              <a:gd name="connsiteY45" fmla="*/ 6670719 h 7919265"/>
              <a:gd name="connsiteX46" fmla="*/ 5499832 w 5861642"/>
              <a:gd name="connsiteY46" fmla="*/ 6770108 h 7919265"/>
              <a:gd name="connsiteX47" fmla="*/ 5498316 w 5861642"/>
              <a:gd name="connsiteY47" fmla="*/ 6781200 h 7919265"/>
              <a:gd name="connsiteX48" fmla="*/ 5497062 w 5861642"/>
              <a:gd name="connsiteY48" fmla="*/ 6802542 h 7919265"/>
              <a:gd name="connsiteX49" fmla="*/ 5499947 w 5861642"/>
              <a:gd name="connsiteY49" fmla="*/ 6820932 h 7919265"/>
              <a:gd name="connsiteX50" fmla="*/ 5494409 w 5861642"/>
              <a:gd name="connsiteY50" fmla="*/ 6847760 h 7919265"/>
              <a:gd name="connsiteX51" fmla="*/ 5486503 w 5861642"/>
              <a:gd name="connsiteY51" fmla="*/ 6982763 h 7919265"/>
              <a:gd name="connsiteX52" fmla="*/ 5452061 w 5861642"/>
              <a:gd name="connsiteY52" fmla="*/ 7583356 h 7919265"/>
              <a:gd name="connsiteX53" fmla="*/ 5458843 w 5861642"/>
              <a:gd name="connsiteY53" fmla="*/ 7628844 h 7919265"/>
              <a:gd name="connsiteX54" fmla="*/ 5457259 w 5861642"/>
              <a:gd name="connsiteY54" fmla="*/ 7712341 h 7919265"/>
              <a:gd name="connsiteX55" fmla="*/ 5443236 w 5861642"/>
              <a:gd name="connsiteY55" fmla="*/ 7838503 h 7919265"/>
              <a:gd name="connsiteX56" fmla="*/ 5447010 w 5861642"/>
              <a:gd name="connsiteY56" fmla="*/ 7862553 h 7919265"/>
              <a:gd name="connsiteX57" fmla="*/ 5432854 w 5861642"/>
              <a:gd name="connsiteY57" fmla="*/ 7919237 h 7919265"/>
              <a:gd name="connsiteX58" fmla="*/ 397307 w 5861642"/>
              <a:gd name="connsiteY58" fmla="*/ 7606085 h 7919265"/>
              <a:gd name="connsiteX59" fmla="*/ 0 w 5861642"/>
              <a:gd name="connsiteY5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670612 w 5861642"/>
              <a:gd name="connsiteY40" fmla="*/ 3727201 h 7919265"/>
              <a:gd name="connsiteX41" fmla="*/ 5515806 w 5861642"/>
              <a:gd name="connsiteY41" fmla="*/ 6483795 h 7919265"/>
              <a:gd name="connsiteX42" fmla="*/ 5510305 w 5861642"/>
              <a:gd name="connsiteY42" fmla="*/ 6577332 h 7919265"/>
              <a:gd name="connsiteX43" fmla="*/ 5511780 w 5861642"/>
              <a:gd name="connsiteY43" fmla="*/ 6587223 h 7919265"/>
              <a:gd name="connsiteX44" fmla="*/ 5510197 w 5861642"/>
              <a:gd name="connsiteY44" fmla="*/ 6670719 h 7919265"/>
              <a:gd name="connsiteX45" fmla="*/ 5499832 w 5861642"/>
              <a:gd name="connsiteY45" fmla="*/ 6770108 h 7919265"/>
              <a:gd name="connsiteX46" fmla="*/ 5498316 w 5861642"/>
              <a:gd name="connsiteY46" fmla="*/ 6781200 h 7919265"/>
              <a:gd name="connsiteX47" fmla="*/ 5497062 w 5861642"/>
              <a:gd name="connsiteY47" fmla="*/ 6802542 h 7919265"/>
              <a:gd name="connsiteX48" fmla="*/ 5499947 w 5861642"/>
              <a:gd name="connsiteY48" fmla="*/ 6820932 h 7919265"/>
              <a:gd name="connsiteX49" fmla="*/ 5494409 w 5861642"/>
              <a:gd name="connsiteY49" fmla="*/ 6847760 h 7919265"/>
              <a:gd name="connsiteX50" fmla="*/ 5486503 w 5861642"/>
              <a:gd name="connsiteY50" fmla="*/ 6982763 h 7919265"/>
              <a:gd name="connsiteX51" fmla="*/ 5452061 w 5861642"/>
              <a:gd name="connsiteY51" fmla="*/ 7583356 h 7919265"/>
              <a:gd name="connsiteX52" fmla="*/ 5458843 w 5861642"/>
              <a:gd name="connsiteY52" fmla="*/ 7628844 h 7919265"/>
              <a:gd name="connsiteX53" fmla="*/ 5457259 w 5861642"/>
              <a:gd name="connsiteY53" fmla="*/ 7712341 h 7919265"/>
              <a:gd name="connsiteX54" fmla="*/ 5443236 w 5861642"/>
              <a:gd name="connsiteY54" fmla="*/ 7838503 h 7919265"/>
              <a:gd name="connsiteX55" fmla="*/ 5447010 w 5861642"/>
              <a:gd name="connsiteY55" fmla="*/ 7862553 h 7919265"/>
              <a:gd name="connsiteX56" fmla="*/ 5432854 w 5861642"/>
              <a:gd name="connsiteY56" fmla="*/ 7919237 h 7919265"/>
              <a:gd name="connsiteX57" fmla="*/ 397307 w 5861642"/>
              <a:gd name="connsiteY57" fmla="*/ 7606085 h 7919265"/>
              <a:gd name="connsiteX58" fmla="*/ 0 w 5861642"/>
              <a:gd name="connsiteY5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689148 w 5861642"/>
              <a:gd name="connsiteY39" fmla="*/ 3349428 h 7919265"/>
              <a:gd name="connsiteX40" fmla="*/ 5515806 w 5861642"/>
              <a:gd name="connsiteY40" fmla="*/ 6483795 h 7919265"/>
              <a:gd name="connsiteX41" fmla="*/ 5510305 w 5861642"/>
              <a:gd name="connsiteY41" fmla="*/ 6577332 h 7919265"/>
              <a:gd name="connsiteX42" fmla="*/ 5511780 w 5861642"/>
              <a:gd name="connsiteY42" fmla="*/ 6587223 h 7919265"/>
              <a:gd name="connsiteX43" fmla="*/ 5510197 w 5861642"/>
              <a:gd name="connsiteY43" fmla="*/ 6670719 h 7919265"/>
              <a:gd name="connsiteX44" fmla="*/ 5499832 w 5861642"/>
              <a:gd name="connsiteY44" fmla="*/ 6770108 h 7919265"/>
              <a:gd name="connsiteX45" fmla="*/ 5498316 w 5861642"/>
              <a:gd name="connsiteY45" fmla="*/ 6781200 h 7919265"/>
              <a:gd name="connsiteX46" fmla="*/ 5497062 w 5861642"/>
              <a:gd name="connsiteY46" fmla="*/ 6802542 h 7919265"/>
              <a:gd name="connsiteX47" fmla="*/ 5499947 w 5861642"/>
              <a:gd name="connsiteY47" fmla="*/ 6820932 h 7919265"/>
              <a:gd name="connsiteX48" fmla="*/ 5494409 w 5861642"/>
              <a:gd name="connsiteY48" fmla="*/ 6847760 h 7919265"/>
              <a:gd name="connsiteX49" fmla="*/ 5486503 w 5861642"/>
              <a:gd name="connsiteY49" fmla="*/ 6982763 h 7919265"/>
              <a:gd name="connsiteX50" fmla="*/ 5452061 w 5861642"/>
              <a:gd name="connsiteY50" fmla="*/ 7583356 h 7919265"/>
              <a:gd name="connsiteX51" fmla="*/ 5458843 w 5861642"/>
              <a:gd name="connsiteY51" fmla="*/ 7628844 h 7919265"/>
              <a:gd name="connsiteX52" fmla="*/ 5457259 w 5861642"/>
              <a:gd name="connsiteY52" fmla="*/ 7712341 h 7919265"/>
              <a:gd name="connsiteX53" fmla="*/ 5443236 w 5861642"/>
              <a:gd name="connsiteY53" fmla="*/ 7838503 h 7919265"/>
              <a:gd name="connsiteX54" fmla="*/ 5447010 w 5861642"/>
              <a:gd name="connsiteY54" fmla="*/ 7862553 h 7919265"/>
              <a:gd name="connsiteX55" fmla="*/ 5432854 w 5861642"/>
              <a:gd name="connsiteY55" fmla="*/ 7919237 h 7919265"/>
              <a:gd name="connsiteX56" fmla="*/ 397307 w 5861642"/>
              <a:gd name="connsiteY56" fmla="*/ 7606085 h 7919265"/>
              <a:gd name="connsiteX57" fmla="*/ 0 w 5861642"/>
              <a:gd name="connsiteY5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701519 w 5861642"/>
              <a:gd name="connsiteY38" fmla="*/ 3191820 h 7919265"/>
              <a:gd name="connsiteX39" fmla="*/ 5515806 w 5861642"/>
              <a:gd name="connsiteY39" fmla="*/ 6483795 h 7919265"/>
              <a:gd name="connsiteX40" fmla="*/ 5510305 w 5861642"/>
              <a:gd name="connsiteY40" fmla="*/ 6577332 h 7919265"/>
              <a:gd name="connsiteX41" fmla="*/ 5511780 w 5861642"/>
              <a:gd name="connsiteY41" fmla="*/ 6587223 h 7919265"/>
              <a:gd name="connsiteX42" fmla="*/ 5510197 w 5861642"/>
              <a:gd name="connsiteY42" fmla="*/ 6670719 h 7919265"/>
              <a:gd name="connsiteX43" fmla="*/ 5499832 w 5861642"/>
              <a:gd name="connsiteY43" fmla="*/ 6770108 h 7919265"/>
              <a:gd name="connsiteX44" fmla="*/ 5498316 w 5861642"/>
              <a:gd name="connsiteY44" fmla="*/ 6781200 h 7919265"/>
              <a:gd name="connsiteX45" fmla="*/ 5497062 w 5861642"/>
              <a:gd name="connsiteY45" fmla="*/ 6802542 h 7919265"/>
              <a:gd name="connsiteX46" fmla="*/ 5499947 w 5861642"/>
              <a:gd name="connsiteY46" fmla="*/ 6820932 h 7919265"/>
              <a:gd name="connsiteX47" fmla="*/ 5494409 w 5861642"/>
              <a:gd name="connsiteY47" fmla="*/ 6847760 h 7919265"/>
              <a:gd name="connsiteX48" fmla="*/ 5486503 w 5861642"/>
              <a:gd name="connsiteY48" fmla="*/ 6982763 h 7919265"/>
              <a:gd name="connsiteX49" fmla="*/ 5452061 w 5861642"/>
              <a:gd name="connsiteY49" fmla="*/ 7583356 h 7919265"/>
              <a:gd name="connsiteX50" fmla="*/ 5458843 w 5861642"/>
              <a:gd name="connsiteY50" fmla="*/ 7628844 h 7919265"/>
              <a:gd name="connsiteX51" fmla="*/ 5457259 w 5861642"/>
              <a:gd name="connsiteY51" fmla="*/ 7712341 h 7919265"/>
              <a:gd name="connsiteX52" fmla="*/ 5443236 w 5861642"/>
              <a:gd name="connsiteY52" fmla="*/ 7838503 h 7919265"/>
              <a:gd name="connsiteX53" fmla="*/ 5447010 w 5861642"/>
              <a:gd name="connsiteY53" fmla="*/ 7862553 h 7919265"/>
              <a:gd name="connsiteX54" fmla="*/ 5432854 w 5861642"/>
              <a:gd name="connsiteY54" fmla="*/ 7919237 h 7919265"/>
              <a:gd name="connsiteX55" fmla="*/ 397307 w 5861642"/>
              <a:gd name="connsiteY55" fmla="*/ 7606085 h 7919265"/>
              <a:gd name="connsiteX56" fmla="*/ 0 w 5861642"/>
              <a:gd name="connsiteY5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18561 w 5861642"/>
              <a:gd name="connsiteY36" fmla="*/ 3056469 h 7919265"/>
              <a:gd name="connsiteX37" fmla="*/ 5704157 w 5861642"/>
              <a:gd name="connsiteY37" fmla="*/ 3191664 h 7919265"/>
              <a:gd name="connsiteX38" fmla="*/ 5515806 w 5861642"/>
              <a:gd name="connsiteY38" fmla="*/ 6483795 h 7919265"/>
              <a:gd name="connsiteX39" fmla="*/ 5510305 w 5861642"/>
              <a:gd name="connsiteY39" fmla="*/ 6577332 h 7919265"/>
              <a:gd name="connsiteX40" fmla="*/ 5511780 w 5861642"/>
              <a:gd name="connsiteY40" fmla="*/ 6587223 h 7919265"/>
              <a:gd name="connsiteX41" fmla="*/ 5510197 w 5861642"/>
              <a:gd name="connsiteY41" fmla="*/ 6670719 h 7919265"/>
              <a:gd name="connsiteX42" fmla="*/ 5499832 w 5861642"/>
              <a:gd name="connsiteY42" fmla="*/ 6770108 h 7919265"/>
              <a:gd name="connsiteX43" fmla="*/ 5498316 w 5861642"/>
              <a:gd name="connsiteY43" fmla="*/ 6781200 h 7919265"/>
              <a:gd name="connsiteX44" fmla="*/ 5497062 w 5861642"/>
              <a:gd name="connsiteY44" fmla="*/ 6802542 h 7919265"/>
              <a:gd name="connsiteX45" fmla="*/ 5499947 w 5861642"/>
              <a:gd name="connsiteY45" fmla="*/ 6820932 h 7919265"/>
              <a:gd name="connsiteX46" fmla="*/ 5494409 w 5861642"/>
              <a:gd name="connsiteY46" fmla="*/ 6847760 h 7919265"/>
              <a:gd name="connsiteX47" fmla="*/ 5486503 w 5861642"/>
              <a:gd name="connsiteY47" fmla="*/ 6982763 h 7919265"/>
              <a:gd name="connsiteX48" fmla="*/ 5452061 w 5861642"/>
              <a:gd name="connsiteY48" fmla="*/ 7583356 h 7919265"/>
              <a:gd name="connsiteX49" fmla="*/ 5458843 w 5861642"/>
              <a:gd name="connsiteY49" fmla="*/ 7628844 h 7919265"/>
              <a:gd name="connsiteX50" fmla="*/ 5457259 w 5861642"/>
              <a:gd name="connsiteY50" fmla="*/ 7712341 h 7919265"/>
              <a:gd name="connsiteX51" fmla="*/ 5443236 w 5861642"/>
              <a:gd name="connsiteY51" fmla="*/ 7838503 h 7919265"/>
              <a:gd name="connsiteX52" fmla="*/ 5447010 w 5861642"/>
              <a:gd name="connsiteY52" fmla="*/ 7862553 h 7919265"/>
              <a:gd name="connsiteX53" fmla="*/ 5432854 w 5861642"/>
              <a:gd name="connsiteY53" fmla="*/ 7919237 h 7919265"/>
              <a:gd name="connsiteX54" fmla="*/ 397307 w 5861642"/>
              <a:gd name="connsiteY54" fmla="*/ 7606085 h 7919265"/>
              <a:gd name="connsiteX55" fmla="*/ 0 w 5861642"/>
              <a:gd name="connsiteY5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704157 w 5861642"/>
              <a:gd name="connsiteY36" fmla="*/ 3191664 h 7919265"/>
              <a:gd name="connsiteX37" fmla="*/ 5515806 w 5861642"/>
              <a:gd name="connsiteY37" fmla="*/ 6483795 h 7919265"/>
              <a:gd name="connsiteX38" fmla="*/ 5510305 w 5861642"/>
              <a:gd name="connsiteY38" fmla="*/ 6577332 h 7919265"/>
              <a:gd name="connsiteX39" fmla="*/ 5511780 w 5861642"/>
              <a:gd name="connsiteY39" fmla="*/ 6587223 h 7919265"/>
              <a:gd name="connsiteX40" fmla="*/ 5510197 w 5861642"/>
              <a:gd name="connsiteY40" fmla="*/ 6670719 h 7919265"/>
              <a:gd name="connsiteX41" fmla="*/ 5499832 w 5861642"/>
              <a:gd name="connsiteY41" fmla="*/ 6770108 h 7919265"/>
              <a:gd name="connsiteX42" fmla="*/ 5498316 w 5861642"/>
              <a:gd name="connsiteY42" fmla="*/ 6781200 h 7919265"/>
              <a:gd name="connsiteX43" fmla="*/ 5497062 w 5861642"/>
              <a:gd name="connsiteY43" fmla="*/ 6802542 h 7919265"/>
              <a:gd name="connsiteX44" fmla="*/ 5499947 w 5861642"/>
              <a:gd name="connsiteY44" fmla="*/ 6820932 h 7919265"/>
              <a:gd name="connsiteX45" fmla="*/ 5494409 w 5861642"/>
              <a:gd name="connsiteY45" fmla="*/ 6847760 h 7919265"/>
              <a:gd name="connsiteX46" fmla="*/ 5486503 w 5861642"/>
              <a:gd name="connsiteY46" fmla="*/ 6982763 h 7919265"/>
              <a:gd name="connsiteX47" fmla="*/ 5452061 w 5861642"/>
              <a:gd name="connsiteY47" fmla="*/ 7583356 h 7919265"/>
              <a:gd name="connsiteX48" fmla="*/ 5458843 w 5861642"/>
              <a:gd name="connsiteY48" fmla="*/ 7628844 h 7919265"/>
              <a:gd name="connsiteX49" fmla="*/ 5457259 w 5861642"/>
              <a:gd name="connsiteY49" fmla="*/ 7712341 h 7919265"/>
              <a:gd name="connsiteX50" fmla="*/ 5443236 w 5861642"/>
              <a:gd name="connsiteY50" fmla="*/ 7838503 h 7919265"/>
              <a:gd name="connsiteX51" fmla="*/ 5447010 w 5861642"/>
              <a:gd name="connsiteY51" fmla="*/ 7862553 h 7919265"/>
              <a:gd name="connsiteX52" fmla="*/ 5432854 w 5861642"/>
              <a:gd name="connsiteY52" fmla="*/ 7919237 h 7919265"/>
              <a:gd name="connsiteX53" fmla="*/ 397307 w 5861642"/>
              <a:gd name="connsiteY53" fmla="*/ 7606085 h 7919265"/>
              <a:gd name="connsiteX54" fmla="*/ 0 w 5861642"/>
              <a:gd name="connsiteY5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5806 w 5861642"/>
              <a:gd name="connsiteY36" fmla="*/ 6483795 h 7919265"/>
              <a:gd name="connsiteX37" fmla="*/ 5510305 w 5861642"/>
              <a:gd name="connsiteY37" fmla="*/ 6577332 h 7919265"/>
              <a:gd name="connsiteX38" fmla="*/ 5511780 w 5861642"/>
              <a:gd name="connsiteY38" fmla="*/ 6587223 h 7919265"/>
              <a:gd name="connsiteX39" fmla="*/ 5510197 w 5861642"/>
              <a:gd name="connsiteY39" fmla="*/ 6670719 h 7919265"/>
              <a:gd name="connsiteX40" fmla="*/ 5499832 w 5861642"/>
              <a:gd name="connsiteY40" fmla="*/ 6770108 h 7919265"/>
              <a:gd name="connsiteX41" fmla="*/ 5498316 w 5861642"/>
              <a:gd name="connsiteY41" fmla="*/ 6781200 h 7919265"/>
              <a:gd name="connsiteX42" fmla="*/ 5497062 w 5861642"/>
              <a:gd name="connsiteY42" fmla="*/ 6802542 h 7919265"/>
              <a:gd name="connsiteX43" fmla="*/ 5499947 w 5861642"/>
              <a:gd name="connsiteY43" fmla="*/ 6820932 h 7919265"/>
              <a:gd name="connsiteX44" fmla="*/ 5494409 w 5861642"/>
              <a:gd name="connsiteY44" fmla="*/ 6847760 h 7919265"/>
              <a:gd name="connsiteX45" fmla="*/ 5486503 w 5861642"/>
              <a:gd name="connsiteY45" fmla="*/ 6982763 h 7919265"/>
              <a:gd name="connsiteX46" fmla="*/ 5452061 w 5861642"/>
              <a:gd name="connsiteY46" fmla="*/ 7583356 h 7919265"/>
              <a:gd name="connsiteX47" fmla="*/ 5458843 w 5861642"/>
              <a:gd name="connsiteY47" fmla="*/ 7628844 h 7919265"/>
              <a:gd name="connsiteX48" fmla="*/ 5457259 w 5861642"/>
              <a:gd name="connsiteY48" fmla="*/ 7712341 h 7919265"/>
              <a:gd name="connsiteX49" fmla="*/ 5443236 w 5861642"/>
              <a:gd name="connsiteY49" fmla="*/ 7838503 h 7919265"/>
              <a:gd name="connsiteX50" fmla="*/ 5447010 w 5861642"/>
              <a:gd name="connsiteY50" fmla="*/ 7862553 h 7919265"/>
              <a:gd name="connsiteX51" fmla="*/ 5432854 w 5861642"/>
              <a:gd name="connsiteY51" fmla="*/ 7919237 h 7919265"/>
              <a:gd name="connsiteX52" fmla="*/ 397307 w 5861642"/>
              <a:gd name="connsiteY52" fmla="*/ 7606085 h 7919265"/>
              <a:gd name="connsiteX53" fmla="*/ 0 w 5861642"/>
              <a:gd name="connsiteY5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1780 w 5861642"/>
              <a:gd name="connsiteY37" fmla="*/ 6587223 h 7919265"/>
              <a:gd name="connsiteX38" fmla="*/ 5510197 w 5861642"/>
              <a:gd name="connsiteY38" fmla="*/ 6670719 h 7919265"/>
              <a:gd name="connsiteX39" fmla="*/ 5499832 w 5861642"/>
              <a:gd name="connsiteY39" fmla="*/ 6770108 h 7919265"/>
              <a:gd name="connsiteX40" fmla="*/ 5498316 w 5861642"/>
              <a:gd name="connsiteY40" fmla="*/ 6781200 h 7919265"/>
              <a:gd name="connsiteX41" fmla="*/ 5497062 w 5861642"/>
              <a:gd name="connsiteY41" fmla="*/ 6802542 h 7919265"/>
              <a:gd name="connsiteX42" fmla="*/ 5499947 w 5861642"/>
              <a:gd name="connsiteY42" fmla="*/ 6820932 h 7919265"/>
              <a:gd name="connsiteX43" fmla="*/ 5494409 w 5861642"/>
              <a:gd name="connsiteY43" fmla="*/ 6847760 h 7919265"/>
              <a:gd name="connsiteX44" fmla="*/ 5486503 w 5861642"/>
              <a:gd name="connsiteY44" fmla="*/ 6982763 h 7919265"/>
              <a:gd name="connsiteX45" fmla="*/ 5452061 w 5861642"/>
              <a:gd name="connsiteY45" fmla="*/ 7583356 h 7919265"/>
              <a:gd name="connsiteX46" fmla="*/ 5458843 w 5861642"/>
              <a:gd name="connsiteY46" fmla="*/ 7628844 h 7919265"/>
              <a:gd name="connsiteX47" fmla="*/ 5457259 w 5861642"/>
              <a:gd name="connsiteY47" fmla="*/ 7712341 h 7919265"/>
              <a:gd name="connsiteX48" fmla="*/ 5443236 w 5861642"/>
              <a:gd name="connsiteY48" fmla="*/ 7838503 h 7919265"/>
              <a:gd name="connsiteX49" fmla="*/ 5447010 w 5861642"/>
              <a:gd name="connsiteY49" fmla="*/ 7862553 h 7919265"/>
              <a:gd name="connsiteX50" fmla="*/ 5432854 w 5861642"/>
              <a:gd name="connsiteY50" fmla="*/ 7919237 h 7919265"/>
              <a:gd name="connsiteX51" fmla="*/ 397307 w 5861642"/>
              <a:gd name="connsiteY51" fmla="*/ 7606085 h 7919265"/>
              <a:gd name="connsiteX52" fmla="*/ 0 w 5861642"/>
              <a:gd name="connsiteY5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305 w 5861642"/>
              <a:gd name="connsiteY36" fmla="*/ 6577332 h 7919265"/>
              <a:gd name="connsiteX37" fmla="*/ 5510197 w 5861642"/>
              <a:gd name="connsiteY37" fmla="*/ 6670719 h 7919265"/>
              <a:gd name="connsiteX38" fmla="*/ 5499832 w 5861642"/>
              <a:gd name="connsiteY38" fmla="*/ 6770108 h 7919265"/>
              <a:gd name="connsiteX39" fmla="*/ 5498316 w 5861642"/>
              <a:gd name="connsiteY39" fmla="*/ 6781200 h 7919265"/>
              <a:gd name="connsiteX40" fmla="*/ 5497062 w 5861642"/>
              <a:gd name="connsiteY40" fmla="*/ 6802542 h 7919265"/>
              <a:gd name="connsiteX41" fmla="*/ 5499947 w 5861642"/>
              <a:gd name="connsiteY41" fmla="*/ 6820932 h 7919265"/>
              <a:gd name="connsiteX42" fmla="*/ 5494409 w 5861642"/>
              <a:gd name="connsiteY42" fmla="*/ 6847760 h 7919265"/>
              <a:gd name="connsiteX43" fmla="*/ 5486503 w 5861642"/>
              <a:gd name="connsiteY43" fmla="*/ 6982763 h 7919265"/>
              <a:gd name="connsiteX44" fmla="*/ 5452061 w 5861642"/>
              <a:gd name="connsiteY44" fmla="*/ 7583356 h 7919265"/>
              <a:gd name="connsiteX45" fmla="*/ 5458843 w 5861642"/>
              <a:gd name="connsiteY45" fmla="*/ 7628844 h 7919265"/>
              <a:gd name="connsiteX46" fmla="*/ 5457259 w 5861642"/>
              <a:gd name="connsiteY46" fmla="*/ 7712341 h 7919265"/>
              <a:gd name="connsiteX47" fmla="*/ 5443236 w 5861642"/>
              <a:gd name="connsiteY47" fmla="*/ 7838503 h 7919265"/>
              <a:gd name="connsiteX48" fmla="*/ 5447010 w 5861642"/>
              <a:gd name="connsiteY48" fmla="*/ 7862553 h 7919265"/>
              <a:gd name="connsiteX49" fmla="*/ 5432854 w 5861642"/>
              <a:gd name="connsiteY49" fmla="*/ 7919237 h 7919265"/>
              <a:gd name="connsiteX50" fmla="*/ 397307 w 5861642"/>
              <a:gd name="connsiteY50" fmla="*/ 7606085 h 7919265"/>
              <a:gd name="connsiteX51" fmla="*/ 0 w 5861642"/>
              <a:gd name="connsiteY5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737032 w 5861642"/>
              <a:gd name="connsiteY35" fmla="*/ 2967149 h 7919265"/>
              <a:gd name="connsiteX36" fmla="*/ 5510197 w 5861642"/>
              <a:gd name="connsiteY36" fmla="*/ 6670719 h 7919265"/>
              <a:gd name="connsiteX37" fmla="*/ 5499832 w 5861642"/>
              <a:gd name="connsiteY37" fmla="*/ 6770108 h 7919265"/>
              <a:gd name="connsiteX38" fmla="*/ 5498316 w 5861642"/>
              <a:gd name="connsiteY38" fmla="*/ 6781200 h 7919265"/>
              <a:gd name="connsiteX39" fmla="*/ 5497062 w 5861642"/>
              <a:gd name="connsiteY39" fmla="*/ 6802542 h 7919265"/>
              <a:gd name="connsiteX40" fmla="*/ 5499947 w 5861642"/>
              <a:gd name="connsiteY40" fmla="*/ 6820932 h 7919265"/>
              <a:gd name="connsiteX41" fmla="*/ 5494409 w 5861642"/>
              <a:gd name="connsiteY41" fmla="*/ 6847760 h 7919265"/>
              <a:gd name="connsiteX42" fmla="*/ 5486503 w 5861642"/>
              <a:gd name="connsiteY42" fmla="*/ 6982763 h 7919265"/>
              <a:gd name="connsiteX43" fmla="*/ 5452061 w 5861642"/>
              <a:gd name="connsiteY43" fmla="*/ 7583356 h 7919265"/>
              <a:gd name="connsiteX44" fmla="*/ 5458843 w 5861642"/>
              <a:gd name="connsiteY44" fmla="*/ 7628844 h 7919265"/>
              <a:gd name="connsiteX45" fmla="*/ 5457259 w 5861642"/>
              <a:gd name="connsiteY45" fmla="*/ 7712341 h 7919265"/>
              <a:gd name="connsiteX46" fmla="*/ 5443236 w 5861642"/>
              <a:gd name="connsiteY46" fmla="*/ 7838503 h 7919265"/>
              <a:gd name="connsiteX47" fmla="*/ 5447010 w 5861642"/>
              <a:gd name="connsiteY47" fmla="*/ 7862553 h 7919265"/>
              <a:gd name="connsiteX48" fmla="*/ 5432854 w 5861642"/>
              <a:gd name="connsiteY48" fmla="*/ 7919237 h 7919265"/>
              <a:gd name="connsiteX49" fmla="*/ 397307 w 5861642"/>
              <a:gd name="connsiteY49" fmla="*/ 7606085 h 7919265"/>
              <a:gd name="connsiteX50" fmla="*/ 0 w 5861642"/>
              <a:gd name="connsiteY5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743281 w 5861642"/>
              <a:gd name="connsiteY34" fmla="*/ 2953568 h 7919265"/>
              <a:gd name="connsiteX35" fmla="*/ 5510197 w 5861642"/>
              <a:gd name="connsiteY35" fmla="*/ 6670719 h 7919265"/>
              <a:gd name="connsiteX36" fmla="*/ 5499832 w 5861642"/>
              <a:gd name="connsiteY36" fmla="*/ 6770108 h 7919265"/>
              <a:gd name="connsiteX37" fmla="*/ 5498316 w 5861642"/>
              <a:gd name="connsiteY37" fmla="*/ 6781200 h 7919265"/>
              <a:gd name="connsiteX38" fmla="*/ 5497062 w 5861642"/>
              <a:gd name="connsiteY38" fmla="*/ 6802542 h 7919265"/>
              <a:gd name="connsiteX39" fmla="*/ 5499947 w 5861642"/>
              <a:gd name="connsiteY39" fmla="*/ 6820932 h 7919265"/>
              <a:gd name="connsiteX40" fmla="*/ 5494409 w 5861642"/>
              <a:gd name="connsiteY40" fmla="*/ 6847760 h 7919265"/>
              <a:gd name="connsiteX41" fmla="*/ 5486503 w 5861642"/>
              <a:gd name="connsiteY41" fmla="*/ 6982763 h 7919265"/>
              <a:gd name="connsiteX42" fmla="*/ 5452061 w 5861642"/>
              <a:gd name="connsiteY42" fmla="*/ 7583356 h 7919265"/>
              <a:gd name="connsiteX43" fmla="*/ 5458843 w 5861642"/>
              <a:gd name="connsiteY43" fmla="*/ 7628844 h 7919265"/>
              <a:gd name="connsiteX44" fmla="*/ 5457259 w 5861642"/>
              <a:gd name="connsiteY44" fmla="*/ 7712341 h 7919265"/>
              <a:gd name="connsiteX45" fmla="*/ 5443236 w 5861642"/>
              <a:gd name="connsiteY45" fmla="*/ 7838503 h 7919265"/>
              <a:gd name="connsiteX46" fmla="*/ 5447010 w 5861642"/>
              <a:gd name="connsiteY46" fmla="*/ 7862553 h 7919265"/>
              <a:gd name="connsiteX47" fmla="*/ 5432854 w 5861642"/>
              <a:gd name="connsiteY47" fmla="*/ 7919237 h 7919265"/>
              <a:gd name="connsiteX48" fmla="*/ 397307 w 5861642"/>
              <a:gd name="connsiteY48" fmla="*/ 7606085 h 7919265"/>
              <a:gd name="connsiteX49" fmla="*/ 0 w 5861642"/>
              <a:gd name="connsiteY4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742249 w 5861642"/>
              <a:gd name="connsiteY33" fmla="*/ 2859981 h 7919265"/>
              <a:gd name="connsiteX34" fmla="*/ 5510197 w 5861642"/>
              <a:gd name="connsiteY34" fmla="*/ 6670719 h 7919265"/>
              <a:gd name="connsiteX35" fmla="*/ 5499832 w 5861642"/>
              <a:gd name="connsiteY35" fmla="*/ 6770108 h 7919265"/>
              <a:gd name="connsiteX36" fmla="*/ 5498316 w 5861642"/>
              <a:gd name="connsiteY36" fmla="*/ 6781200 h 7919265"/>
              <a:gd name="connsiteX37" fmla="*/ 5497062 w 5861642"/>
              <a:gd name="connsiteY37" fmla="*/ 6802542 h 7919265"/>
              <a:gd name="connsiteX38" fmla="*/ 5499947 w 5861642"/>
              <a:gd name="connsiteY38" fmla="*/ 6820932 h 7919265"/>
              <a:gd name="connsiteX39" fmla="*/ 5494409 w 5861642"/>
              <a:gd name="connsiteY39" fmla="*/ 6847760 h 7919265"/>
              <a:gd name="connsiteX40" fmla="*/ 5486503 w 5861642"/>
              <a:gd name="connsiteY40" fmla="*/ 6982763 h 7919265"/>
              <a:gd name="connsiteX41" fmla="*/ 5452061 w 5861642"/>
              <a:gd name="connsiteY41" fmla="*/ 7583356 h 7919265"/>
              <a:gd name="connsiteX42" fmla="*/ 5458843 w 5861642"/>
              <a:gd name="connsiteY42" fmla="*/ 7628844 h 7919265"/>
              <a:gd name="connsiteX43" fmla="*/ 5457259 w 5861642"/>
              <a:gd name="connsiteY43" fmla="*/ 7712341 h 7919265"/>
              <a:gd name="connsiteX44" fmla="*/ 5443236 w 5861642"/>
              <a:gd name="connsiteY44" fmla="*/ 7838503 h 7919265"/>
              <a:gd name="connsiteX45" fmla="*/ 5447010 w 5861642"/>
              <a:gd name="connsiteY45" fmla="*/ 7862553 h 7919265"/>
              <a:gd name="connsiteX46" fmla="*/ 5432854 w 5861642"/>
              <a:gd name="connsiteY46" fmla="*/ 7919237 h 7919265"/>
              <a:gd name="connsiteX47" fmla="*/ 397307 w 5861642"/>
              <a:gd name="connsiteY47" fmla="*/ 7606085 h 7919265"/>
              <a:gd name="connsiteX48" fmla="*/ 0 w 5861642"/>
              <a:gd name="connsiteY4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510197 w 5861642"/>
              <a:gd name="connsiteY33" fmla="*/ 6670719 h 7919265"/>
              <a:gd name="connsiteX34" fmla="*/ 5499832 w 5861642"/>
              <a:gd name="connsiteY34" fmla="*/ 6770108 h 7919265"/>
              <a:gd name="connsiteX35" fmla="*/ 5498316 w 5861642"/>
              <a:gd name="connsiteY35" fmla="*/ 6781200 h 7919265"/>
              <a:gd name="connsiteX36" fmla="*/ 5497062 w 5861642"/>
              <a:gd name="connsiteY36" fmla="*/ 6802542 h 7919265"/>
              <a:gd name="connsiteX37" fmla="*/ 5499947 w 5861642"/>
              <a:gd name="connsiteY37" fmla="*/ 6820932 h 7919265"/>
              <a:gd name="connsiteX38" fmla="*/ 5494409 w 5861642"/>
              <a:gd name="connsiteY38" fmla="*/ 6847760 h 7919265"/>
              <a:gd name="connsiteX39" fmla="*/ 5486503 w 5861642"/>
              <a:gd name="connsiteY39" fmla="*/ 6982763 h 7919265"/>
              <a:gd name="connsiteX40" fmla="*/ 5452061 w 5861642"/>
              <a:gd name="connsiteY40" fmla="*/ 7583356 h 7919265"/>
              <a:gd name="connsiteX41" fmla="*/ 5458843 w 5861642"/>
              <a:gd name="connsiteY41" fmla="*/ 7628844 h 7919265"/>
              <a:gd name="connsiteX42" fmla="*/ 5457259 w 5861642"/>
              <a:gd name="connsiteY42" fmla="*/ 7712341 h 7919265"/>
              <a:gd name="connsiteX43" fmla="*/ 5443236 w 5861642"/>
              <a:gd name="connsiteY43" fmla="*/ 7838503 h 7919265"/>
              <a:gd name="connsiteX44" fmla="*/ 5447010 w 5861642"/>
              <a:gd name="connsiteY44" fmla="*/ 7862553 h 7919265"/>
              <a:gd name="connsiteX45" fmla="*/ 5432854 w 5861642"/>
              <a:gd name="connsiteY45" fmla="*/ 7919237 h 7919265"/>
              <a:gd name="connsiteX46" fmla="*/ 397307 w 5861642"/>
              <a:gd name="connsiteY46" fmla="*/ 7606085 h 7919265"/>
              <a:gd name="connsiteX47" fmla="*/ 0 w 5861642"/>
              <a:gd name="connsiteY4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22318 w 5861642"/>
              <a:gd name="connsiteY9" fmla="*/ 1018677 h 7919265"/>
              <a:gd name="connsiteX10" fmla="*/ 5809530 w 5861642"/>
              <a:gd name="connsiteY10" fmla="*/ 1196200 h 7919265"/>
              <a:gd name="connsiteX11" fmla="*/ 5812189 w 5861642"/>
              <a:gd name="connsiteY11" fmla="*/ 1197315 h 7919265"/>
              <a:gd name="connsiteX12" fmla="*/ 5817462 w 5861642"/>
              <a:gd name="connsiteY12" fmla="*/ 1242155 h 7919265"/>
              <a:gd name="connsiteX13" fmla="*/ 5811320 w 5861642"/>
              <a:gd name="connsiteY13" fmla="*/ 1364256 h 7919265"/>
              <a:gd name="connsiteX14" fmla="*/ 5811185 w 5861642"/>
              <a:gd name="connsiteY14" fmla="*/ 1436500 h 7919265"/>
              <a:gd name="connsiteX15" fmla="*/ 5816694 w 5861642"/>
              <a:gd name="connsiteY15" fmla="*/ 1462669 h 7919265"/>
              <a:gd name="connsiteX16" fmla="*/ 5818070 w 5861642"/>
              <a:gd name="connsiteY16" fmla="*/ 1637067 h 7919265"/>
              <a:gd name="connsiteX17" fmla="*/ 5811245 w 5861642"/>
              <a:gd name="connsiteY17" fmla="*/ 1696270 h 7919265"/>
              <a:gd name="connsiteX18" fmla="*/ 5795186 w 5861642"/>
              <a:gd name="connsiteY18" fmla="*/ 1818360 h 7919265"/>
              <a:gd name="connsiteX19" fmla="*/ 5796218 w 5861642"/>
              <a:gd name="connsiteY19" fmla="*/ 1911947 h 7919265"/>
              <a:gd name="connsiteX20" fmla="*/ 5789969 w 5861642"/>
              <a:gd name="connsiteY20" fmla="*/ 1925528 h 7919265"/>
              <a:gd name="connsiteX21" fmla="*/ 5771499 w 5861642"/>
              <a:gd name="connsiteY21" fmla="*/ 2014848 h 7919265"/>
              <a:gd name="connsiteX22" fmla="*/ 5767709 w 5861642"/>
              <a:gd name="connsiteY22" fmla="*/ 2045563 h 7919265"/>
              <a:gd name="connsiteX23" fmla="*/ 5767187 w 5861642"/>
              <a:gd name="connsiteY23" fmla="*/ 2054308 h 7919265"/>
              <a:gd name="connsiteX24" fmla="*/ 5769380 w 5861642"/>
              <a:gd name="connsiteY24" fmla="*/ 2060299 h 7919265"/>
              <a:gd name="connsiteX25" fmla="*/ 5756593 w 5861642"/>
              <a:gd name="connsiteY25" fmla="*/ 2237821 h 7919265"/>
              <a:gd name="connsiteX26" fmla="*/ 5759252 w 5861642"/>
              <a:gd name="connsiteY26" fmla="*/ 2238936 h 7919265"/>
              <a:gd name="connsiteX27" fmla="*/ 5764525 w 5861642"/>
              <a:gd name="connsiteY27" fmla="*/ 2283776 h 7919265"/>
              <a:gd name="connsiteX28" fmla="*/ 5758382 w 5861642"/>
              <a:gd name="connsiteY28" fmla="*/ 2405877 h 7919265"/>
              <a:gd name="connsiteX29" fmla="*/ 5758248 w 5861642"/>
              <a:gd name="connsiteY29" fmla="*/ 2478121 h 7919265"/>
              <a:gd name="connsiteX30" fmla="*/ 5763756 w 5861642"/>
              <a:gd name="connsiteY30" fmla="*/ 2504290 h 7919265"/>
              <a:gd name="connsiteX31" fmla="*/ 5765133 w 5861642"/>
              <a:gd name="connsiteY31" fmla="*/ 2678688 h 7919265"/>
              <a:gd name="connsiteX32" fmla="*/ 5758308 w 5861642"/>
              <a:gd name="connsiteY32" fmla="*/ 2737891 h 7919265"/>
              <a:gd name="connsiteX33" fmla="*/ 5499832 w 5861642"/>
              <a:gd name="connsiteY33" fmla="*/ 6770108 h 7919265"/>
              <a:gd name="connsiteX34" fmla="*/ 5498316 w 5861642"/>
              <a:gd name="connsiteY34" fmla="*/ 6781200 h 7919265"/>
              <a:gd name="connsiteX35" fmla="*/ 5497062 w 5861642"/>
              <a:gd name="connsiteY35" fmla="*/ 6802542 h 7919265"/>
              <a:gd name="connsiteX36" fmla="*/ 5499947 w 5861642"/>
              <a:gd name="connsiteY36" fmla="*/ 6820932 h 7919265"/>
              <a:gd name="connsiteX37" fmla="*/ 5494409 w 5861642"/>
              <a:gd name="connsiteY37" fmla="*/ 6847760 h 7919265"/>
              <a:gd name="connsiteX38" fmla="*/ 5486503 w 5861642"/>
              <a:gd name="connsiteY38" fmla="*/ 6982763 h 7919265"/>
              <a:gd name="connsiteX39" fmla="*/ 5452061 w 5861642"/>
              <a:gd name="connsiteY39" fmla="*/ 7583356 h 7919265"/>
              <a:gd name="connsiteX40" fmla="*/ 5458843 w 5861642"/>
              <a:gd name="connsiteY40" fmla="*/ 7628844 h 7919265"/>
              <a:gd name="connsiteX41" fmla="*/ 5457259 w 5861642"/>
              <a:gd name="connsiteY41" fmla="*/ 7712341 h 7919265"/>
              <a:gd name="connsiteX42" fmla="*/ 5443236 w 5861642"/>
              <a:gd name="connsiteY42" fmla="*/ 7838503 h 7919265"/>
              <a:gd name="connsiteX43" fmla="*/ 5447010 w 5861642"/>
              <a:gd name="connsiteY43" fmla="*/ 7862553 h 7919265"/>
              <a:gd name="connsiteX44" fmla="*/ 5432854 w 5861642"/>
              <a:gd name="connsiteY44" fmla="*/ 7919237 h 7919265"/>
              <a:gd name="connsiteX45" fmla="*/ 397307 w 5861642"/>
              <a:gd name="connsiteY45" fmla="*/ 7606085 h 7919265"/>
              <a:gd name="connsiteX46" fmla="*/ 0 w 5861642"/>
              <a:gd name="connsiteY4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20125 w 5861642"/>
              <a:gd name="connsiteY8" fmla="*/ 1012687 h 7919265"/>
              <a:gd name="connsiteX9" fmla="*/ 5809530 w 5861642"/>
              <a:gd name="connsiteY9" fmla="*/ 1196200 h 7919265"/>
              <a:gd name="connsiteX10" fmla="*/ 5812189 w 5861642"/>
              <a:gd name="connsiteY10" fmla="*/ 1197315 h 7919265"/>
              <a:gd name="connsiteX11" fmla="*/ 5817462 w 5861642"/>
              <a:gd name="connsiteY11" fmla="*/ 1242155 h 7919265"/>
              <a:gd name="connsiteX12" fmla="*/ 5811320 w 5861642"/>
              <a:gd name="connsiteY12" fmla="*/ 1364256 h 7919265"/>
              <a:gd name="connsiteX13" fmla="*/ 5811185 w 5861642"/>
              <a:gd name="connsiteY13" fmla="*/ 1436500 h 7919265"/>
              <a:gd name="connsiteX14" fmla="*/ 5816694 w 5861642"/>
              <a:gd name="connsiteY14" fmla="*/ 1462669 h 7919265"/>
              <a:gd name="connsiteX15" fmla="*/ 5818070 w 5861642"/>
              <a:gd name="connsiteY15" fmla="*/ 1637067 h 7919265"/>
              <a:gd name="connsiteX16" fmla="*/ 5811245 w 5861642"/>
              <a:gd name="connsiteY16" fmla="*/ 1696270 h 7919265"/>
              <a:gd name="connsiteX17" fmla="*/ 5795186 w 5861642"/>
              <a:gd name="connsiteY17" fmla="*/ 1818360 h 7919265"/>
              <a:gd name="connsiteX18" fmla="*/ 5796218 w 5861642"/>
              <a:gd name="connsiteY18" fmla="*/ 1911947 h 7919265"/>
              <a:gd name="connsiteX19" fmla="*/ 5789969 w 5861642"/>
              <a:gd name="connsiteY19" fmla="*/ 1925528 h 7919265"/>
              <a:gd name="connsiteX20" fmla="*/ 5771499 w 5861642"/>
              <a:gd name="connsiteY20" fmla="*/ 2014848 h 7919265"/>
              <a:gd name="connsiteX21" fmla="*/ 5767709 w 5861642"/>
              <a:gd name="connsiteY21" fmla="*/ 2045563 h 7919265"/>
              <a:gd name="connsiteX22" fmla="*/ 5767187 w 5861642"/>
              <a:gd name="connsiteY22" fmla="*/ 2054308 h 7919265"/>
              <a:gd name="connsiteX23" fmla="*/ 5769380 w 5861642"/>
              <a:gd name="connsiteY23" fmla="*/ 2060299 h 7919265"/>
              <a:gd name="connsiteX24" fmla="*/ 5756593 w 5861642"/>
              <a:gd name="connsiteY24" fmla="*/ 2237821 h 7919265"/>
              <a:gd name="connsiteX25" fmla="*/ 5759252 w 5861642"/>
              <a:gd name="connsiteY25" fmla="*/ 2238936 h 7919265"/>
              <a:gd name="connsiteX26" fmla="*/ 5764525 w 5861642"/>
              <a:gd name="connsiteY26" fmla="*/ 2283776 h 7919265"/>
              <a:gd name="connsiteX27" fmla="*/ 5758382 w 5861642"/>
              <a:gd name="connsiteY27" fmla="*/ 2405877 h 7919265"/>
              <a:gd name="connsiteX28" fmla="*/ 5758248 w 5861642"/>
              <a:gd name="connsiteY28" fmla="*/ 2478121 h 7919265"/>
              <a:gd name="connsiteX29" fmla="*/ 5763756 w 5861642"/>
              <a:gd name="connsiteY29" fmla="*/ 2504290 h 7919265"/>
              <a:gd name="connsiteX30" fmla="*/ 5765133 w 5861642"/>
              <a:gd name="connsiteY30" fmla="*/ 2678688 h 7919265"/>
              <a:gd name="connsiteX31" fmla="*/ 5758308 w 5861642"/>
              <a:gd name="connsiteY31" fmla="*/ 2737891 h 7919265"/>
              <a:gd name="connsiteX32" fmla="*/ 5499832 w 5861642"/>
              <a:gd name="connsiteY32" fmla="*/ 6770108 h 7919265"/>
              <a:gd name="connsiteX33" fmla="*/ 5498316 w 5861642"/>
              <a:gd name="connsiteY33" fmla="*/ 6781200 h 7919265"/>
              <a:gd name="connsiteX34" fmla="*/ 5497062 w 5861642"/>
              <a:gd name="connsiteY34" fmla="*/ 6802542 h 7919265"/>
              <a:gd name="connsiteX35" fmla="*/ 5499947 w 5861642"/>
              <a:gd name="connsiteY35" fmla="*/ 6820932 h 7919265"/>
              <a:gd name="connsiteX36" fmla="*/ 5494409 w 5861642"/>
              <a:gd name="connsiteY36" fmla="*/ 6847760 h 7919265"/>
              <a:gd name="connsiteX37" fmla="*/ 5486503 w 5861642"/>
              <a:gd name="connsiteY37" fmla="*/ 6982763 h 7919265"/>
              <a:gd name="connsiteX38" fmla="*/ 5452061 w 5861642"/>
              <a:gd name="connsiteY38" fmla="*/ 7583356 h 7919265"/>
              <a:gd name="connsiteX39" fmla="*/ 5458843 w 5861642"/>
              <a:gd name="connsiteY39" fmla="*/ 7628844 h 7919265"/>
              <a:gd name="connsiteX40" fmla="*/ 5457259 w 5861642"/>
              <a:gd name="connsiteY40" fmla="*/ 7712341 h 7919265"/>
              <a:gd name="connsiteX41" fmla="*/ 5443236 w 5861642"/>
              <a:gd name="connsiteY41" fmla="*/ 7838503 h 7919265"/>
              <a:gd name="connsiteX42" fmla="*/ 5447010 w 5861642"/>
              <a:gd name="connsiteY42" fmla="*/ 7862553 h 7919265"/>
              <a:gd name="connsiteX43" fmla="*/ 5432854 w 5861642"/>
              <a:gd name="connsiteY43" fmla="*/ 7919237 h 7919265"/>
              <a:gd name="connsiteX44" fmla="*/ 397307 w 5861642"/>
              <a:gd name="connsiteY44" fmla="*/ 7606085 h 7919265"/>
              <a:gd name="connsiteX45" fmla="*/ 0 w 5861642"/>
              <a:gd name="connsiteY4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37543 w 5861642"/>
              <a:gd name="connsiteY7" fmla="*/ 720595 h 7919265"/>
              <a:gd name="connsiteX8" fmla="*/ 5809530 w 5861642"/>
              <a:gd name="connsiteY8" fmla="*/ 1196200 h 7919265"/>
              <a:gd name="connsiteX9" fmla="*/ 5812189 w 5861642"/>
              <a:gd name="connsiteY9" fmla="*/ 1197315 h 7919265"/>
              <a:gd name="connsiteX10" fmla="*/ 5817462 w 5861642"/>
              <a:gd name="connsiteY10" fmla="*/ 1242155 h 7919265"/>
              <a:gd name="connsiteX11" fmla="*/ 5811320 w 5861642"/>
              <a:gd name="connsiteY11" fmla="*/ 1364256 h 7919265"/>
              <a:gd name="connsiteX12" fmla="*/ 5811185 w 5861642"/>
              <a:gd name="connsiteY12" fmla="*/ 1436500 h 7919265"/>
              <a:gd name="connsiteX13" fmla="*/ 5816694 w 5861642"/>
              <a:gd name="connsiteY13" fmla="*/ 1462669 h 7919265"/>
              <a:gd name="connsiteX14" fmla="*/ 5818070 w 5861642"/>
              <a:gd name="connsiteY14" fmla="*/ 1637067 h 7919265"/>
              <a:gd name="connsiteX15" fmla="*/ 5811245 w 5861642"/>
              <a:gd name="connsiteY15" fmla="*/ 1696270 h 7919265"/>
              <a:gd name="connsiteX16" fmla="*/ 5795186 w 5861642"/>
              <a:gd name="connsiteY16" fmla="*/ 1818360 h 7919265"/>
              <a:gd name="connsiteX17" fmla="*/ 5796218 w 5861642"/>
              <a:gd name="connsiteY17" fmla="*/ 1911947 h 7919265"/>
              <a:gd name="connsiteX18" fmla="*/ 5789969 w 5861642"/>
              <a:gd name="connsiteY18" fmla="*/ 1925528 h 7919265"/>
              <a:gd name="connsiteX19" fmla="*/ 5771499 w 5861642"/>
              <a:gd name="connsiteY19" fmla="*/ 2014848 h 7919265"/>
              <a:gd name="connsiteX20" fmla="*/ 5767709 w 5861642"/>
              <a:gd name="connsiteY20" fmla="*/ 2045563 h 7919265"/>
              <a:gd name="connsiteX21" fmla="*/ 5767187 w 5861642"/>
              <a:gd name="connsiteY21" fmla="*/ 2054308 h 7919265"/>
              <a:gd name="connsiteX22" fmla="*/ 5769380 w 5861642"/>
              <a:gd name="connsiteY22" fmla="*/ 2060299 h 7919265"/>
              <a:gd name="connsiteX23" fmla="*/ 5756593 w 5861642"/>
              <a:gd name="connsiteY23" fmla="*/ 2237821 h 7919265"/>
              <a:gd name="connsiteX24" fmla="*/ 5759252 w 5861642"/>
              <a:gd name="connsiteY24" fmla="*/ 2238936 h 7919265"/>
              <a:gd name="connsiteX25" fmla="*/ 5764525 w 5861642"/>
              <a:gd name="connsiteY25" fmla="*/ 2283776 h 7919265"/>
              <a:gd name="connsiteX26" fmla="*/ 5758382 w 5861642"/>
              <a:gd name="connsiteY26" fmla="*/ 2405877 h 7919265"/>
              <a:gd name="connsiteX27" fmla="*/ 5758248 w 5861642"/>
              <a:gd name="connsiteY27" fmla="*/ 2478121 h 7919265"/>
              <a:gd name="connsiteX28" fmla="*/ 5763756 w 5861642"/>
              <a:gd name="connsiteY28" fmla="*/ 2504290 h 7919265"/>
              <a:gd name="connsiteX29" fmla="*/ 5765133 w 5861642"/>
              <a:gd name="connsiteY29" fmla="*/ 2678688 h 7919265"/>
              <a:gd name="connsiteX30" fmla="*/ 5758308 w 5861642"/>
              <a:gd name="connsiteY30" fmla="*/ 2737891 h 7919265"/>
              <a:gd name="connsiteX31" fmla="*/ 5499832 w 5861642"/>
              <a:gd name="connsiteY31" fmla="*/ 6770108 h 7919265"/>
              <a:gd name="connsiteX32" fmla="*/ 5498316 w 5861642"/>
              <a:gd name="connsiteY32" fmla="*/ 6781200 h 7919265"/>
              <a:gd name="connsiteX33" fmla="*/ 5497062 w 5861642"/>
              <a:gd name="connsiteY33" fmla="*/ 6802542 h 7919265"/>
              <a:gd name="connsiteX34" fmla="*/ 5499947 w 5861642"/>
              <a:gd name="connsiteY34" fmla="*/ 6820932 h 7919265"/>
              <a:gd name="connsiteX35" fmla="*/ 5494409 w 5861642"/>
              <a:gd name="connsiteY35" fmla="*/ 6847760 h 7919265"/>
              <a:gd name="connsiteX36" fmla="*/ 5486503 w 5861642"/>
              <a:gd name="connsiteY36" fmla="*/ 6982763 h 7919265"/>
              <a:gd name="connsiteX37" fmla="*/ 5452061 w 5861642"/>
              <a:gd name="connsiteY37" fmla="*/ 7583356 h 7919265"/>
              <a:gd name="connsiteX38" fmla="*/ 5458843 w 5861642"/>
              <a:gd name="connsiteY38" fmla="*/ 7628844 h 7919265"/>
              <a:gd name="connsiteX39" fmla="*/ 5457259 w 5861642"/>
              <a:gd name="connsiteY39" fmla="*/ 7712341 h 7919265"/>
              <a:gd name="connsiteX40" fmla="*/ 5443236 w 5861642"/>
              <a:gd name="connsiteY40" fmla="*/ 7838503 h 7919265"/>
              <a:gd name="connsiteX41" fmla="*/ 5447010 w 5861642"/>
              <a:gd name="connsiteY41" fmla="*/ 7862553 h 7919265"/>
              <a:gd name="connsiteX42" fmla="*/ 5432854 w 5861642"/>
              <a:gd name="connsiteY42" fmla="*/ 7919237 h 7919265"/>
              <a:gd name="connsiteX43" fmla="*/ 397307 w 5861642"/>
              <a:gd name="connsiteY43" fmla="*/ 7606085 h 7919265"/>
              <a:gd name="connsiteX44" fmla="*/ 0 w 5861642"/>
              <a:gd name="connsiteY4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42343 w 5861642"/>
              <a:gd name="connsiteY6" fmla="*/ 627797 h 7919265"/>
              <a:gd name="connsiteX7" fmla="*/ 5809530 w 5861642"/>
              <a:gd name="connsiteY7" fmla="*/ 1196200 h 7919265"/>
              <a:gd name="connsiteX8" fmla="*/ 5812189 w 5861642"/>
              <a:gd name="connsiteY8" fmla="*/ 1197315 h 7919265"/>
              <a:gd name="connsiteX9" fmla="*/ 5817462 w 5861642"/>
              <a:gd name="connsiteY9" fmla="*/ 1242155 h 7919265"/>
              <a:gd name="connsiteX10" fmla="*/ 5811320 w 5861642"/>
              <a:gd name="connsiteY10" fmla="*/ 1364256 h 7919265"/>
              <a:gd name="connsiteX11" fmla="*/ 5811185 w 5861642"/>
              <a:gd name="connsiteY11" fmla="*/ 1436500 h 7919265"/>
              <a:gd name="connsiteX12" fmla="*/ 5816694 w 5861642"/>
              <a:gd name="connsiteY12" fmla="*/ 1462669 h 7919265"/>
              <a:gd name="connsiteX13" fmla="*/ 5818070 w 5861642"/>
              <a:gd name="connsiteY13" fmla="*/ 1637067 h 7919265"/>
              <a:gd name="connsiteX14" fmla="*/ 5811245 w 5861642"/>
              <a:gd name="connsiteY14" fmla="*/ 1696270 h 7919265"/>
              <a:gd name="connsiteX15" fmla="*/ 5795186 w 5861642"/>
              <a:gd name="connsiteY15" fmla="*/ 1818360 h 7919265"/>
              <a:gd name="connsiteX16" fmla="*/ 5796218 w 5861642"/>
              <a:gd name="connsiteY16" fmla="*/ 1911947 h 7919265"/>
              <a:gd name="connsiteX17" fmla="*/ 5789969 w 5861642"/>
              <a:gd name="connsiteY17" fmla="*/ 1925528 h 7919265"/>
              <a:gd name="connsiteX18" fmla="*/ 5771499 w 5861642"/>
              <a:gd name="connsiteY18" fmla="*/ 2014848 h 7919265"/>
              <a:gd name="connsiteX19" fmla="*/ 5767709 w 5861642"/>
              <a:gd name="connsiteY19" fmla="*/ 2045563 h 7919265"/>
              <a:gd name="connsiteX20" fmla="*/ 5767187 w 5861642"/>
              <a:gd name="connsiteY20" fmla="*/ 2054308 h 7919265"/>
              <a:gd name="connsiteX21" fmla="*/ 5769380 w 5861642"/>
              <a:gd name="connsiteY21" fmla="*/ 2060299 h 7919265"/>
              <a:gd name="connsiteX22" fmla="*/ 5756593 w 5861642"/>
              <a:gd name="connsiteY22" fmla="*/ 2237821 h 7919265"/>
              <a:gd name="connsiteX23" fmla="*/ 5759252 w 5861642"/>
              <a:gd name="connsiteY23" fmla="*/ 2238936 h 7919265"/>
              <a:gd name="connsiteX24" fmla="*/ 5764525 w 5861642"/>
              <a:gd name="connsiteY24" fmla="*/ 2283776 h 7919265"/>
              <a:gd name="connsiteX25" fmla="*/ 5758382 w 5861642"/>
              <a:gd name="connsiteY25" fmla="*/ 2405877 h 7919265"/>
              <a:gd name="connsiteX26" fmla="*/ 5758248 w 5861642"/>
              <a:gd name="connsiteY26" fmla="*/ 2478121 h 7919265"/>
              <a:gd name="connsiteX27" fmla="*/ 5763756 w 5861642"/>
              <a:gd name="connsiteY27" fmla="*/ 2504290 h 7919265"/>
              <a:gd name="connsiteX28" fmla="*/ 5765133 w 5861642"/>
              <a:gd name="connsiteY28" fmla="*/ 2678688 h 7919265"/>
              <a:gd name="connsiteX29" fmla="*/ 5758308 w 5861642"/>
              <a:gd name="connsiteY29" fmla="*/ 2737891 h 7919265"/>
              <a:gd name="connsiteX30" fmla="*/ 5499832 w 5861642"/>
              <a:gd name="connsiteY30" fmla="*/ 6770108 h 7919265"/>
              <a:gd name="connsiteX31" fmla="*/ 5498316 w 5861642"/>
              <a:gd name="connsiteY31" fmla="*/ 6781200 h 7919265"/>
              <a:gd name="connsiteX32" fmla="*/ 5497062 w 5861642"/>
              <a:gd name="connsiteY32" fmla="*/ 6802542 h 7919265"/>
              <a:gd name="connsiteX33" fmla="*/ 5499947 w 5861642"/>
              <a:gd name="connsiteY33" fmla="*/ 6820932 h 7919265"/>
              <a:gd name="connsiteX34" fmla="*/ 5494409 w 5861642"/>
              <a:gd name="connsiteY34" fmla="*/ 6847760 h 7919265"/>
              <a:gd name="connsiteX35" fmla="*/ 5486503 w 5861642"/>
              <a:gd name="connsiteY35" fmla="*/ 6982763 h 7919265"/>
              <a:gd name="connsiteX36" fmla="*/ 5452061 w 5861642"/>
              <a:gd name="connsiteY36" fmla="*/ 7583356 h 7919265"/>
              <a:gd name="connsiteX37" fmla="*/ 5458843 w 5861642"/>
              <a:gd name="connsiteY37" fmla="*/ 7628844 h 7919265"/>
              <a:gd name="connsiteX38" fmla="*/ 5457259 w 5861642"/>
              <a:gd name="connsiteY38" fmla="*/ 7712341 h 7919265"/>
              <a:gd name="connsiteX39" fmla="*/ 5443236 w 5861642"/>
              <a:gd name="connsiteY39" fmla="*/ 7838503 h 7919265"/>
              <a:gd name="connsiteX40" fmla="*/ 5447010 w 5861642"/>
              <a:gd name="connsiteY40" fmla="*/ 7862553 h 7919265"/>
              <a:gd name="connsiteX41" fmla="*/ 5432854 w 5861642"/>
              <a:gd name="connsiteY41" fmla="*/ 7919237 h 7919265"/>
              <a:gd name="connsiteX42" fmla="*/ 397307 w 5861642"/>
              <a:gd name="connsiteY42" fmla="*/ 7606085 h 7919265"/>
              <a:gd name="connsiteX43" fmla="*/ 0 w 5861642"/>
              <a:gd name="connsiteY43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758308 w 5861642"/>
              <a:gd name="connsiteY28" fmla="*/ 2737891 h 7919265"/>
              <a:gd name="connsiteX29" fmla="*/ 5499832 w 5861642"/>
              <a:gd name="connsiteY29" fmla="*/ 6770108 h 7919265"/>
              <a:gd name="connsiteX30" fmla="*/ 5498316 w 5861642"/>
              <a:gd name="connsiteY30" fmla="*/ 6781200 h 7919265"/>
              <a:gd name="connsiteX31" fmla="*/ 5497062 w 5861642"/>
              <a:gd name="connsiteY31" fmla="*/ 6802542 h 7919265"/>
              <a:gd name="connsiteX32" fmla="*/ 5499947 w 5861642"/>
              <a:gd name="connsiteY32" fmla="*/ 6820932 h 7919265"/>
              <a:gd name="connsiteX33" fmla="*/ 5494409 w 5861642"/>
              <a:gd name="connsiteY33" fmla="*/ 6847760 h 7919265"/>
              <a:gd name="connsiteX34" fmla="*/ 5486503 w 5861642"/>
              <a:gd name="connsiteY34" fmla="*/ 6982763 h 7919265"/>
              <a:gd name="connsiteX35" fmla="*/ 5452061 w 5861642"/>
              <a:gd name="connsiteY35" fmla="*/ 7583356 h 7919265"/>
              <a:gd name="connsiteX36" fmla="*/ 5458843 w 5861642"/>
              <a:gd name="connsiteY36" fmla="*/ 7628844 h 7919265"/>
              <a:gd name="connsiteX37" fmla="*/ 5457259 w 5861642"/>
              <a:gd name="connsiteY37" fmla="*/ 7712341 h 7919265"/>
              <a:gd name="connsiteX38" fmla="*/ 5443236 w 5861642"/>
              <a:gd name="connsiteY38" fmla="*/ 7838503 h 7919265"/>
              <a:gd name="connsiteX39" fmla="*/ 5447010 w 5861642"/>
              <a:gd name="connsiteY39" fmla="*/ 7862553 h 7919265"/>
              <a:gd name="connsiteX40" fmla="*/ 5432854 w 5861642"/>
              <a:gd name="connsiteY40" fmla="*/ 7919237 h 7919265"/>
              <a:gd name="connsiteX41" fmla="*/ 397307 w 5861642"/>
              <a:gd name="connsiteY41" fmla="*/ 7606085 h 7919265"/>
              <a:gd name="connsiteX42" fmla="*/ 0 w 5861642"/>
              <a:gd name="connsiteY42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765133 w 5861642"/>
              <a:gd name="connsiteY27" fmla="*/ 2678688 h 7919265"/>
              <a:gd name="connsiteX28" fmla="*/ 5499832 w 5861642"/>
              <a:gd name="connsiteY28" fmla="*/ 6770108 h 7919265"/>
              <a:gd name="connsiteX29" fmla="*/ 5498316 w 5861642"/>
              <a:gd name="connsiteY29" fmla="*/ 6781200 h 7919265"/>
              <a:gd name="connsiteX30" fmla="*/ 5497062 w 5861642"/>
              <a:gd name="connsiteY30" fmla="*/ 6802542 h 7919265"/>
              <a:gd name="connsiteX31" fmla="*/ 5499947 w 5861642"/>
              <a:gd name="connsiteY31" fmla="*/ 6820932 h 7919265"/>
              <a:gd name="connsiteX32" fmla="*/ 5494409 w 5861642"/>
              <a:gd name="connsiteY32" fmla="*/ 6847760 h 7919265"/>
              <a:gd name="connsiteX33" fmla="*/ 5486503 w 5861642"/>
              <a:gd name="connsiteY33" fmla="*/ 6982763 h 7919265"/>
              <a:gd name="connsiteX34" fmla="*/ 5452061 w 5861642"/>
              <a:gd name="connsiteY34" fmla="*/ 7583356 h 7919265"/>
              <a:gd name="connsiteX35" fmla="*/ 5458843 w 5861642"/>
              <a:gd name="connsiteY35" fmla="*/ 7628844 h 7919265"/>
              <a:gd name="connsiteX36" fmla="*/ 5457259 w 5861642"/>
              <a:gd name="connsiteY36" fmla="*/ 7712341 h 7919265"/>
              <a:gd name="connsiteX37" fmla="*/ 5443236 w 5861642"/>
              <a:gd name="connsiteY37" fmla="*/ 7838503 h 7919265"/>
              <a:gd name="connsiteX38" fmla="*/ 5447010 w 5861642"/>
              <a:gd name="connsiteY38" fmla="*/ 7862553 h 7919265"/>
              <a:gd name="connsiteX39" fmla="*/ 5432854 w 5861642"/>
              <a:gd name="connsiteY39" fmla="*/ 7919237 h 7919265"/>
              <a:gd name="connsiteX40" fmla="*/ 397307 w 5861642"/>
              <a:gd name="connsiteY40" fmla="*/ 7606085 h 7919265"/>
              <a:gd name="connsiteX41" fmla="*/ 0 w 5861642"/>
              <a:gd name="connsiteY41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3756 w 5861642"/>
              <a:gd name="connsiteY26" fmla="*/ 250429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8316 w 5861642"/>
              <a:gd name="connsiteY28" fmla="*/ 6781200 h 7919265"/>
              <a:gd name="connsiteX29" fmla="*/ 5497062 w 5861642"/>
              <a:gd name="connsiteY29" fmla="*/ 6802542 h 7919265"/>
              <a:gd name="connsiteX30" fmla="*/ 5499947 w 5861642"/>
              <a:gd name="connsiteY30" fmla="*/ 6820932 h 7919265"/>
              <a:gd name="connsiteX31" fmla="*/ 5494409 w 5861642"/>
              <a:gd name="connsiteY31" fmla="*/ 6847760 h 7919265"/>
              <a:gd name="connsiteX32" fmla="*/ 5486503 w 5861642"/>
              <a:gd name="connsiteY32" fmla="*/ 6982763 h 7919265"/>
              <a:gd name="connsiteX33" fmla="*/ 5452061 w 5861642"/>
              <a:gd name="connsiteY33" fmla="*/ 7583356 h 7919265"/>
              <a:gd name="connsiteX34" fmla="*/ 5458843 w 5861642"/>
              <a:gd name="connsiteY34" fmla="*/ 7628844 h 7919265"/>
              <a:gd name="connsiteX35" fmla="*/ 5457259 w 5861642"/>
              <a:gd name="connsiteY35" fmla="*/ 7712341 h 7919265"/>
              <a:gd name="connsiteX36" fmla="*/ 5443236 w 5861642"/>
              <a:gd name="connsiteY36" fmla="*/ 7838503 h 7919265"/>
              <a:gd name="connsiteX37" fmla="*/ 5447010 w 5861642"/>
              <a:gd name="connsiteY37" fmla="*/ 7862553 h 7919265"/>
              <a:gd name="connsiteX38" fmla="*/ 5432854 w 5861642"/>
              <a:gd name="connsiteY38" fmla="*/ 7919237 h 7919265"/>
              <a:gd name="connsiteX39" fmla="*/ 397307 w 5861642"/>
              <a:gd name="connsiteY39" fmla="*/ 7606085 h 7919265"/>
              <a:gd name="connsiteX40" fmla="*/ 0 w 5861642"/>
              <a:gd name="connsiteY40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94409 w 5861642"/>
              <a:gd name="connsiteY30" fmla="*/ 6847760 h 7919265"/>
              <a:gd name="connsiteX31" fmla="*/ 5486503 w 5861642"/>
              <a:gd name="connsiteY31" fmla="*/ 6982763 h 7919265"/>
              <a:gd name="connsiteX32" fmla="*/ 5452061 w 5861642"/>
              <a:gd name="connsiteY32" fmla="*/ 7583356 h 7919265"/>
              <a:gd name="connsiteX33" fmla="*/ 5458843 w 5861642"/>
              <a:gd name="connsiteY33" fmla="*/ 7628844 h 7919265"/>
              <a:gd name="connsiteX34" fmla="*/ 5457259 w 5861642"/>
              <a:gd name="connsiteY34" fmla="*/ 7712341 h 7919265"/>
              <a:gd name="connsiteX35" fmla="*/ 5443236 w 5861642"/>
              <a:gd name="connsiteY35" fmla="*/ 7838503 h 7919265"/>
              <a:gd name="connsiteX36" fmla="*/ 5447010 w 5861642"/>
              <a:gd name="connsiteY36" fmla="*/ 7862553 h 7919265"/>
              <a:gd name="connsiteX37" fmla="*/ 5432854 w 5861642"/>
              <a:gd name="connsiteY37" fmla="*/ 7919237 h 7919265"/>
              <a:gd name="connsiteX38" fmla="*/ 397307 w 5861642"/>
              <a:gd name="connsiteY38" fmla="*/ 7606085 h 7919265"/>
              <a:gd name="connsiteX39" fmla="*/ 0 w 5861642"/>
              <a:gd name="connsiteY39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99947 w 5861642"/>
              <a:gd name="connsiteY29" fmla="*/ 6820932 h 7919265"/>
              <a:gd name="connsiteX30" fmla="*/ 5486503 w 5861642"/>
              <a:gd name="connsiteY30" fmla="*/ 6982763 h 7919265"/>
              <a:gd name="connsiteX31" fmla="*/ 5452061 w 5861642"/>
              <a:gd name="connsiteY31" fmla="*/ 7583356 h 7919265"/>
              <a:gd name="connsiteX32" fmla="*/ 5458843 w 5861642"/>
              <a:gd name="connsiteY32" fmla="*/ 7628844 h 7919265"/>
              <a:gd name="connsiteX33" fmla="*/ 5457259 w 5861642"/>
              <a:gd name="connsiteY33" fmla="*/ 7712341 h 7919265"/>
              <a:gd name="connsiteX34" fmla="*/ 5443236 w 5861642"/>
              <a:gd name="connsiteY34" fmla="*/ 7838503 h 7919265"/>
              <a:gd name="connsiteX35" fmla="*/ 5447010 w 5861642"/>
              <a:gd name="connsiteY35" fmla="*/ 7862553 h 7919265"/>
              <a:gd name="connsiteX36" fmla="*/ 5432854 w 5861642"/>
              <a:gd name="connsiteY36" fmla="*/ 7919237 h 7919265"/>
              <a:gd name="connsiteX37" fmla="*/ 397307 w 5861642"/>
              <a:gd name="connsiteY37" fmla="*/ 7606085 h 7919265"/>
              <a:gd name="connsiteX38" fmla="*/ 0 w 5861642"/>
              <a:gd name="connsiteY38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97062 w 5861642"/>
              <a:gd name="connsiteY28" fmla="*/ 6802542 h 7919265"/>
              <a:gd name="connsiteX29" fmla="*/ 5486503 w 5861642"/>
              <a:gd name="connsiteY29" fmla="*/ 6982763 h 7919265"/>
              <a:gd name="connsiteX30" fmla="*/ 5452061 w 5861642"/>
              <a:gd name="connsiteY30" fmla="*/ 7583356 h 7919265"/>
              <a:gd name="connsiteX31" fmla="*/ 5458843 w 5861642"/>
              <a:gd name="connsiteY31" fmla="*/ 7628844 h 7919265"/>
              <a:gd name="connsiteX32" fmla="*/ 5457259 w 5861642"/>
              <a:gd name="connsiteY32" fmla="*/ 7712341 h 7919265"/>
              <a:gd name="connsiteX33" fmla="*/ 5443236 w 5861642"/>
              <a:gd name="connsiteY33" fmla="*/ 7838503 h 7919265"/>
              <a:gd name="connsiteX34" fmla="*/ 5447010 w 5861642"/>
              <a:gd name="connsiteY34" fmla="*/ 7862553 h 7919265"/>
              <a:gd name="connsiteX35" fmla="*/ 5432854 w 5861642"/>
              <a:gd name="connsiteY35" fmla="*/ 7919237 h 7919265"/>
              <a:gd name="connsiteX36" fmla="*/ 397307 w 5861642"/>
              <a:gd name="connsiteY36" fmla="*/ 7606085 h 7919265"/>
              <a:gd name="connsiteX37" fmla="*/ 0 w 5861642"/>
              <a:gd name="connsiteY37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99832 w 5861642"/>
              <a:gd name="connsiteY27" fmla="*/ 6770108 h 7919265"/>
              <a:gd name="connsiteX28" fmla="*/ 5486503 w 5861642"/>
              <a:gd name="connsiteY28" fmla="*/ 6982763 h 7919265"/>
              <a:gd name="connsiteX29" fmla="*/ 5452061 w 5861642"/>
              <a:gd name="connsiteY29" fmla="*/ 7583356 h 7919265"/>
              <a:gd name="connsiteX30" fmla="*/ 5458843 w 5861642"/>
              <a:gd name="connsiteY30" fmla="*/ 7628844 h 7919265"/>
              <a:gd name="connsiteX31" fmla="*/ 5457259 w 5861642"/>
              <a:gd name="connsiteY31" fmla="*/ 7712341 h 7919265"/>
              <a:gd name="connsiteX32" fmla="*/ 5443236 w 5861642"/>
              <a:gd name="connsiteY32" fmla="*/ 7838503 h 7919265"/>
              <a:gd name="connsiteX33" fmla="*/ 5447010 w 5861642"/>
              <a:gd name="connsiteY33" fmla="*/ 7862553 h 7919265"/>
              <a:gd name="connsiteX34" fmla="*/ 5432854 w 5861642"/>
              <a:gd name="connsiteY34" fmla="*/ 7919237 h 7919265"/>
              <a:gd name="connsiteX35" fmla="*/ 397307 w 5861642"/>
              <a:gd name="connsiteY35" fmla="*/ 7606085 h 7919265"/>
              <a:gd name="connsiteX36" fmla="*/ 0 w 5861642"/>
              <a:gd name="connsiteY36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86503 w 5861642"/>
              <a:gd name="connsiteY27" fmla="*/ 6982763 h 7919265"/>
              <a:gd name="connsiteX28" fmla="*/ 5452061 w 5861642"/>
              <a:gd name="connsiteY28" fmla="*/ 7583356 h 7919265"/>
              <a:gd name="connsiteX29" fmla="*/ 5458843 w 5861642"/>
              <a:gd name="connsiteY29" fmla="*/ 7628844 h 7919265"/>
              <a:gd name="connsiteX30" fmla="*/ 5457259 w 5861642"/>
              <a:gd name="connsiteY30" fmla="*/ 7712341 h 7919265"/>
              <a:gd name="connsiteX31" fmla="*/ 5443236 w 5861642"/>
              <a:gd name="connsiteY31" fmla="*/ 7838503 h 7919265"/>
              <a:gd name="connsiteX32" fmla="*/ 5447010 w 5861642"/>
              <a:gd name="connsiteY32" fmla="*/ 7862553 h 7919265"/>
              <a:gd name="connsiteX33" fmla="*/ 5432854 w 5861642"/>
              <a:gd name="connsiteY33" fmla="*/ 7919237 h 7919265"/>
              <a:gd name="connsiteX34" fmla="*/ 397307 w 5861642"/>
              <a:gd name="connsiteY34" fmla="*/ 7606085 h 7919265"/>
              <a:gd name="connsiteX35" fmla="*/ 0 w 5861642"/>
              <a:gd name="connsiteY35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93542 w 5861642"/>
              <a:gd name="connsiteY26" fmla="*/ 2504220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642"/>
              <a:gd name="connsiteY0" fmla="*/ 7584901 h 7919265"/>
              <a:gd name="connsiteX1" fmla="*/ 422572 w 5861642"/>
              <a:gd name="connsiteY1" fmla="*/ 0 h 7919265"/>
              <a:gd name="connsiteX2" fmla="*/ 4284829 w 5861642"/>
              <a:gd name="connsiteY2" fmla="*/ 212657 h 7919265"/>
              <a:gd name="connsiteX3" fmla="*/ 5823654 w 5861642"/>
              <a:gd name="connsiteY3" fmla="*/ 306262 h 7919265"/>
              <a:gd name="connsiteX4" fmla="*/ 5861642 w 5861642"/>
              <a:gd name="connsiteY4" fmla="*/ 317988 h 7919265"/>
              <a:gd name="connsiteX5" fmla="*/ 5856157 w 5861642"/>
              <a:gd name="connsiteY5" fmla="*/ 378751 h 7919265"/>
              <a:gd name="connsiteX6" fmla="*/ 5809530 w 5861642"/>
              <a:gd name="connsiteY6" fmla="*/ 1196200 h 7919265"/>
              <a:gd name="connsiteX7" fmla="*/ 5812189 w 5861642"/>
              <a:gd name="connsiteY7" fmla="*/ 1197315 h 7919265"/>
              <a:gd name="connsiteX8" fmla="*/ 5817462 w 5861642"/>
              <a:gd name="connsiteY8" fmla="*/ 1242155 h 7919265"/>
              <a:gd name="connsiteX9" fmla="*/ 5811320 w 5861642"/>
              <a:gd name="connsiteY9" fmla="*/ 1364256 h 7919265"/>
              <a:gd name="connsiteX10" fmla="*/ 5811185 w 5861642"/>
              <a:gd name="connsiteY10" fmla="*/ 1436500 h 7919265"/>
              <a:gd name="connsiteX11" fmla="*/ 5816694 w 5861642"/>
              <a:gd name="connsiteY11" fmla="*/ 1462669 h 7919265"/>
              <a:gd name="connsiteX12" fmla="*/ 5818070 w 5861642"/>
              <a:gd name="connsiteY12" fmla="*/ 1637067 h 7919265"/>
              <a:gd name="connsiteX13" fmla="*/ 5811245 w 5861642"/>
              <a:gd name="connsiteY13" fmla="*/ 1696270 h 7919265"/>
              <a:gd name="connsiteX14" fmla="*/ 5795186 w 5861642"/>
              <a:gd name="connsiteY14" fmla="*/ 1818360 h 7919265"/>
              <a:gd name="connsiteX15" fmla="*/ 5796218 w 5861642"/>
              <a:gd name="connsiteY15" fmla="*/ 1911947 h 7919265"/>
              <a:gd name="connsiteX16" fmla="*/ 5789969 w 5861642"/>
              <a:gd name="connsiteY16" fmla="*/ 1925528 h 7919265"/>
              <a:gd name="connsiteX17" fmla="*/ 5771499 w 5861642"/>
              <a:gd name="connsiteY17" fmla="*/ 2014848 h 7919265"/>
              <a:gd name="connsiteX18" fmla="*/ 5767709 w 5861642"/>
              <a:gd name="connsiteY18" fmla="*/ 2045563 h 7919265"/>
              <a:gd name="connsiteX19" fmla="*/ 5767187 w 5861642"/>
              <a:gd name="connsiteY19" fmla="*/ 2054308 h 7919265"/>
              <a:gd name="connsiteX20" fmla="*/ 5769380 w 5861642"/>
              <a:gd name="connsiteY20" fmla="*/ 2060299 h 7919265"/>
              <a:gd name="connsiteX21" fmla="*/ 5756593 w 5861642"/>
              <a:gd name="connsiteY21" fmla="*/ 2237821 h 7919265"/>
              <a:gd name="connsiteX22" fmla="*/ 5759252 w 5861642"/>
              <a:gd name="connsiteY22" fmla="*/ 2238936 h 7919265"/>
              <a:gd name="connsiteX23" fmla="*/ 5764525 w 5861642"/>
              <a:gd name="connsiteY23" fmla="*/ 2283776 h 7919265"/>
              <a:gd name="connsiteX24" fmla="*/ 5758382 w 5861642"/>
              <a:gd name="connsiteY24" fmla="*/ 2405877 h 7919265"/>
              <a:gd name="connsiteX25" fmla="*/ 5758248 w 5861642"/>
              <a:gd name="connsiteY25" fmla="*/ 2478121 h 7919265"/>
              <a:gd name="connsiteX26" fmla="*/ 5769713 w 5861642"/>
              <a:gd name="connsiteY26" fmla="*/ 2504276 h 7919265"/>
              <a:gd name="connsiteX27" fmla="*/ 5452061 w 5861642"/>
              <a:gd name="connsiteY27" fmla="*/ 7583356 h 7919265"/>
              <a:gd name="connsiteX28" fmla="*/ 5458843 w 5861642"/>
              <a:gd name="connsiteY28" fmla="*/ 7628844 h 7919265"/>
              <a:gd name="connsiteX29" fmla="*/ 5457259 w 5861642"/>
              <a:gd name="connsiteY29" fmla="*/ 7712341 h 7919265"/>
              <a:gd name="connsiteX30" fmla="*/ 5443236 w 5861642"/>
              <a:gd name="connsiteY30" fmla="*/ 7838503 h 7919265"/>
              <a:gd name="connsiteX31" fmla="*/ 5447010 w 5861642"/>
              <a:gd name="connsiteY31" fmla="*/ 7862553 h 7919265"/>
              <a:gd name="connsiteX32" fmla="*/ 5432854 w 5861642"/>
              <a:gd name="connsiteY32" fmla="*/ 7919237 h 7919265"/>
              <a:gd name="connsiteX33" fmla="*/ 397307 w 5861642"/>
              <a:gd name="connsiteY33" fmla="*/ 7606085 h 7919265"/>
              <a:gd name="connsiteX34" fmla="*/ 0 w 5861642"/>
              <a:gd name="connsiteY34" fmla="*/ 7584901 h 7919265"/>
              <a:gd name="connsiteX0" fmla="*/ 0 w 5861705"/>
              <a:gd name="connsiteY0" fmla="*/ 7558086 h 7919265"/>
              <a:gd name="connsiteX1" fmla="*/ 422635 w 5861705"/>
              <a:gd name="connsiteY1" fmla="*/ 0 h 7919265"/>
              <a:gd name="connsiteX2" fmla="*/ 4284892 w 5861705"/>
              <a:gd name="connsiteY2" fmla="*/ 212657 h 7919265"/>
              <a:gd name="connsiteX3" fmla="*/ 5823717 w 5861705"/>
              <a:gd name="connsiteY3" fmla="*/ 306262 h 7919265"/>
              <a:gd name="connsiteX4" fmla="*/ 5861705 w 5861705"/>
              <a:gd name="connsiteY4" fmla="*/ 317988 h 7919265"/>
              <a:gd name="connsiteX5" fmla="*/ 5856220 w 5861705"/>
              <a:gd name="connsiteY5" fmla="*/ 378751 h 7919265"/>
              <a:gd name="connsiteX6" fmla="*/ 5809593 w 5861705"/>
              <a:gd name="connsiteY6" fmla="*/ 1196200 h 7919265"/>
              <a:gd name="connsiteX7" fmla="*/ 5812252 w 5861705"/>
              <a:gd name="connsiteY7" fmla="*/ 1197315 h 7919265"/>
              <a:gd name="connsiteX8" fmla="*/ 5817525 w 5861705"/>
              <a:gd name="connsiteY8" fmla="*/ 1242155 h 7919265"/>
              <a:gd name="connsiteX9" fmla="*/ 5811383 w 5861705"/>
              <a:gd name="connsiteY9" fmla="*/ 1364256 h 7919265"/>
              <a:gd name="connsiteX10" fmla="*/ 5811248 w 5861705"/>
              <a:gd name="connsiteY10" fmla="*/ 1436500 h 7919265"/>
              <a:gd name="connsiteX11" fmla="*/ 5816757 w 5861705"/>
              <a:gd name="connsiteY11" fmla="*/ 1462669 h 7919265"/>
              <a:gd name="connsiteX12" fmla="*/ 5818133 w 5861705"/>
              <a:gd name="connsiteY12" fmla="*/ 1637067 h 7919265"/>
              <a:gd name="connsiteX13" fmla="*/ 5811308 w 5861705"/>
              <a:gd name="connsiteY13" fmla="*/ 1696270 h 7919265"/>
              <a:gd name="connsiteX14" fmla="*/ 5795249 w 5861705"/>
              <a:gd name="connsiteY14" fmla="*/ 1818360 h 7919265"/>
              <a:gd name="connsiteX15" fmla="*/ 5796281 w 5861705"/>
              <a:gd name="connsiteY15" fmla="*/ 1911947 h 7919265"/>
              <a:gd name="connsiteX16" fmla="*/ 5790032 w 5861705"/>
              <a:gd name="connsiteY16" fmla="*/ 1925528 h 7919265"/>
              <a:gd name="connsiteX17" fmla="*/ 5771562 w 5861705"/>
              <a:gd name="connsiteY17" fmla="*/ 2014848 h 7919265"/>
              <a:gd name="connsiteX18" fmla="*/ 5767772 w 5861705"/>
              <a:gd name="connsiteY18" fmla="*/ 2045563 h 7919265"/>
              <a:gd name="connsiteX19" fmla="*/ 5767250 w 5861705"/>
              <a:gd name="connsiteY19" fmla="*/ 2054308 h 7919265"/>
              <a:gd name="connsiteX20" fmla="*/ 5769443 w 5861705"/>
              <a:gd name="connsiteY20" fmla="*/ 2060299 h 7919265"/>
              <a:gd name="connsiteX21" fmla="*/ 5756656 w 5861705"/>
              <a:gd name="connsiteY21" fmla="*/ 2237821 h 7919265"/>
              <a:gd name="connsiteX22" fmla="*/ 5759315 w 5861705"/>
              <a:gd name="connsiteY22" fmla="*/ 2238936 h 7919265"/>
              <a:gd name="connsiteX23" fmla="*/ 5764588 w 5861705"/>
              <a:gd name="connsiteY23" fmla="*/ 2283776 h 7919265"/>
              <a:gd name="connsiteX24" fmla="*/ 5758445 w 5861705"/>
              <a:gd name="connsiteY24" fmla="*/ 2405877 h 7919265"/>
              <a:gd name="connsiteX25" fmla="*/ 5758311 w 5861705"/>
              <a:gd name="connsiteY25" fmla="*/ 2478121 h 7919265"/>
              <a:gd name="connsiteX26" fmla="*/ 5769776 w 5861705"/>
              <a:gd name="connsiteY26" fmla="*/ 2504276 h 7919265"/>
              <a:gd name="connsiteX27" fmla="*/ 5452124 w 5861705"/>
              <a:gd name="connsiteY27" fmla="*/ 7583356 h 7919265"/>
              <a:gd name="connsiteX28" fmla="*/ 5458906 w 5861705"/>
              <a:gd name="connsiteY28" fmla="*/ 7628844 h 7919265"/>
              <a:gd name="connsiteX29" fmla="*/ 5457322 w 5861705"/>
              <a:gd name="connsiteY29" fmla="*/ 7712341 h 7919265"/>
              <a:gd name="connsiteX30" fmla="*/ 5443299 w 5861705"/>
              <a:gd name="connsiteY30" fmla="*/ 7838503 h 7919265"/>
              <a:gd name="connsiteX31" fmla="*/ 5447073 w 5861705"/>
              <a:gd name="connsiteY31" fmla="*/ 7862553 h 7919265"/>
              <a:gd name="connsiteX32" fmla="*/ 5432917 w 5861705"/>
              <a:gd name="connsiteY32" fmla="*/ 7919237 h 7919265"/>
              <a:gd name="connsiteX33" fmla="*/ 397370 w 5861705"/>
              <a:gd name="connsiteY33" fmla="*/ 7606085 h 7919265"/>
              <a:gd name="connsiteX34" fmla="*/ 0 w 5861705"/>
              <a:gd name="connsiteY34" fmla="*/ 7558086 h 7919265"/>
              <a:gd name="connsiteX0" fmla="*/ 0 w 5861705"/>
              <a:gd name="connsiteY0" fmla="*/ 7558086 h 8240783"/>
              <a:gd name="connsiteX1" fmla="*/ 422635 w 5861705"/>
              <a:gd name="connsiteY1" fmla="*/ 0 h 8240783"/>
              <a:gd name="connsiteX2" fmla="*/ 4284892 w 5861705"/>
              <a:gd name="connsiteY2" fmla="*/ 212657 h 8240783"/>
              <a:gd name="connsiteX3" fmla="*/ 5823717 w 5861705"/>
              <a:gd name="connsiteY3" fmla="*/ 306262 h 8240783"/>
              <a:gd name="connsiteX4" fmla="*/ 5861705 w 5861705"/>
              <a:gd name="connsiteY4" fmla="*/ 317988 h 8240783"/>
              <a:gd name="connsiteX5" fmla="*/ 5856220 w 5861705"/>
              <a:gd name="connsiteY5" fmla="*/ 378751 h 8240783"/>
              <a:gd name="connsiteX6" fmla="*/ 5809593 w 5861705"/>
              <a:gd name="connsiteY6" fmla="*/ 1196200 h 8240783"/>
              <a:gd name="connsiteX7" fmla="*/ 5812252 w 5861705"/>
              <a:gd name="connsiteY7" fmla="*/ 1197315 h 8240783"/>
              <a:gd name="connsiteX8" fmla="*/ 5817525 w 5861705"/>
              <a:gd name="connsiteY8" fmla="*/ 1242155 h 8240783"/>
              <a:gd name="connsiteX9" fmla="*/ 5811383 w 5861705"/>
              <a:gd name="connsiteY9" fmla="*/ 1364256 h 8240783"/>
              <a:gd name="connsiteX10" fmla="*/ 5811248 w 5861705"/>
              <a:gd name="connsiteY10" fmla="*/ 1436500 h 8240783"/>
              <a:gd name="connsiteX11" fmla="*/ 5816757 w 5861705"/>
              <a:gd name="connsiteY11" fmla="*/ 1462669 h 8240783"/>
              <a:gd name="connsiteX12" fmla="*/ 5818133 w 5861705"/>
              <a:gd name="connsiteY12" fmla="*/ 1637067 h 8240783"/>
              <a:gd name="connsiteX13" fmla="*/ 5811308 w 5861705"/>
              <a:gd name="connsiteY13" fmla="*/ 1696270 h 8240783"/>
              <a:gd name="connsiteX14" fmla="*/ 5795249 w 5861705"/>
              <a:gd name="connsiteY14" fmla="*/ 1818360 h 8240783"/>
              <a:gd name="connsiteX15" fmla="*/ 5796281 w 5861705"/>
              <a:gd name="connsiteY15" fmla="*/ 1911947 h 8240783"/>
              <a:gd name="connsiteX16" fmla="*/ 5790032 w 5861705"/>
              <a:gd name="connsiteY16" fmla="*/ 1925528 h 8240783"/>
              <a:gd name="connsiteX17" fmla="*/ 5771562 w 5861705"/>
              <a:gd name="connsiteY17" fmla="*/ 2014848 h 8240783"/>
              <a:gd name="connsiteX18" fmla="*/ 5767772 w 5861705"/>
              <a:gd name="connsiteY18" fmla="*/ 2045563 h 8240783"/>
              <a:gd name="connsiteX19" fmla="*/ 5767250 w 5861705"/>
              <a:gd name="connsiteY19" fmla="*/ 2054308 h 8240783"/>
              <a:gd name="connsiteX20" fmla="*/ 5769443 w 5861705"/>
              <a:gd name="connsiteY20" fmla="*/ 2060299 h 8240783"/>
              <a:gd name="connsiteX21" fmla="*/ 5756656 w 5861705"/>
              <a:gd name="connsiteY21" fmla="*/ 2237821 h 8240783"/>
              <a:gd name="connsiteX22" fmla="*/ 5759315 w 5861705"/>
              <a:gd name="connsiteY22" fmla="*/ 2238936 h 8240783"/>
              <a:gd name="connsiteX23" fmla="*/ 5764588 w 5861705"/>
              <a:gd name="connsiteY23" fmla="*/ 2283776 h 8240783"/>
              <a:gd name="connsiteX24" fmla="*/ 5758445 w 5861705"/>
              <a:gd name="connsiteY24" fmla="*/ 2405877 h 8240783"/>
              <a:gd name="connsiteX25" fmla="*/ 5758311 w 5861705"/>
              <a:gd name="connsiteY25" fmla="*/ 2478121 h 8240783"/>
              <a:gd name="connsiteX26" fmla="*/ 5769776 w 5861705"/>
              <a:gd name="connsiteY26" fmla="*/ 2504276 h 8240783"/>
              <a:gd name="connsiteX27" fmla="*/ 5452124 w 5861705"/>
              <a:gd name="connsiteY27" fmla="*/ 7583356 h 8240783"/>
              <a:gd name="connsiteX28" fmla="*/ 5458906 w 5861705"/>
              <a:gd name="connsiteY28" fmla="*/ 7628844 h 8240783"/>
              <a:gd name="connsiteX29" fmla="*/ 5457322 w 5861705"/>
              <a:gd name="connsiteY29" fmla="*/ 7712341 h 8240783"/>
              <a:gd name="connsiteX30" fmla="*/ 5443299 w 5861705"/>
              <a:gd name="connsiteY30" fmla="*/ 7838503 h 8240783"/>
              <a:gd name="connsiteX31" fmla="*/ 5447073 w 5861705"/>
              <a:gd name="connsiteY31" fmla="*/ 7862553 h 8240783"/>
              <a:gd name="connsiteX32" fmla="*/ 5432917 w 5861705"/>
              <a:gd name="connsiteY32" fmla="*/ 7919237 h 8240783"/>
              <a:gd name="connsiteX33" fmla="*/ 0 w 5861705"/>
              <a:gd name="connsiteY33" fmla="*/ 7558086 h 8240783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919237"/>
              <a:gd name="connsiteX1" fmla="*/ 422635 w 5861705"/>
              <a:gd name="connsiteY1" fmla="*/ 0 h 7919237"/>
              <a:gd name="connsiteX2" fmla="*/ 4284892 w 5861705"/>
              <a:gd name="connsiteY2" fmla="*/ 212657 h 7919237"/>
              <a:gd name="connsiteX3" fmla="*/ 5823717 w 5861705"/>
              <a:gd name="connsiteY3" fmla="*/ 306262 h 7919237"/>
              <a:gd name="connsiteX4" fmla="*/ 5861705 w 5861705"/>
              <a:gd name="connsiteY4" fmla="*/ 317988 h 7919237"/>
              <a:gd name="connsiteX5" fmla="*/ 5856220 w 5861705"/>
              <a:gd name="connsiteY5" fmla="*/ 378751 h 7919237"/>
              <a:gd name="connsiteX6" fmla="*/ 5809593 w 5861705"/>
              <a:gd name="connsiteY6" fmla="*/ 1196200 h 7919237"/>
              <a:gd name="connsiteX7" fmla="*/ 5812252 w 5861705"/>
              <a:gd name="connsiteY7" fmla="*/ 1197315 h 7919237"/>
              <a:gd name="connsiteX8" fmla="*/ 5817525 w 5861705"/>
              <a:gd name="connsiteY8" fmla="*/ 1242155 h 7919237"/>
              <a:gd name="connsiteX9" fmla="*/ 5811383 w 5861705"/>
              <a:gd name="connsiteY9" fmla="*/ 1364256 h 7919237"/>
              <a:gd name="connsiteX10" fmla="*/ 5811248 w 5861705"/>
              <a:gd name="connsiteY10" fmla="*/ 1436500 h 7919237"/>
              <a:gd name="connsiteX11" fmla="*/ 5816757 w 5861705"/>
              <a:gd name="connsiteY11" fmla="*/ 1462669 h 7919237"/>
              <a:gd name="connsiteX12" fmla="*/ 5818133 w 5861705"/>
              <a:gd name="connsiteY12" fmla="*/ 1637067 h 7919237"/>
              <a:gd name="connsiteX13" fmla="*/ 5811308 w 5861705"/>
              <a:gd name="connsiteY13" fmla="*/ 1696270 h 7919237"/>
              <a:gd name="connsiteX14" fmla="*/ 5795249 w 5861705"/>
              <a:gd name="connsiteY14" fmla="*/ 1818360 h 7919237"/>
              <a:gd name="connsiteX15" fmla="*/ 5796281 w 5861705"/>
              <a:gd name="connsiteY15" fmla="*/ 1911947 h 7919237"/>
              <a:gd name="connsiteX16" fmla="*/ 5790032 w 5861705"/>
              <a:gd name="connsiteY16" fmla="*/ 1925528 h 7919237"/>
              <a:gd name="connsiteX17" fmla="*/ 5771562 w 5861705"/>
              <a:gd name="connsiteY17" fmla="*/ 2014848 h 7919237"/>
              <a:gd name="connsiteX18" fmla="*/ 5767772 w 5861705"/>
              <a:gd name="connsiteY18" fmla="*/ 2045563 h 7919237"/>
              <a:gd name="connsiteX19" fmla="*/ 5767250 w 5861705"/>
              <a:gd name="connsiteY19" fmla="*/ 2054308 h 7919237"/>
              <a:gd name="connsiteX20" fmla="*/ 5769443 w 5861705"/>
              <a:gd name="connsiteY20" fmla="*/ 2060299 h 7919237"/>
              <a:gd name="connsiteX21" fmla="*/ 5756656 w 5861705"/>
              <a:gd name="connsiteY21" fmla="*/ 2237821 h 7919237"/>
              <a:gd name="connsiteX22" fmla="*/ 5759315 w 5861705"/>
              <a:gd name="connsiteY22" fmla="*/ 2238936 h 7919237"/>
              <a:gd name="connsiteX23" fmla="*/ 5764588 w 5861705"/>
              <a:gd name="connsiteY23" fmla="*/ 2283776 h 7919237"/>
              <a:gd name="connsiteX24" fmla="*/ 5758445 w 5861705"/>
              <a:gd name="connsiteY24" fmla="*/ 2405877 h 7919237"/>
              <a:gd name="connsiteX25" fmla="*/ 5758311 w 5861705"/>
              <a:gd name="connsiteY25" fmla="*/ 2478121 h 7919237"/>
              <a:gd name="connsiteX26" fmla="*/ 5769776 w 5861705"/>
              <a:gd name="connsiteY26" fmla="*/ 2504276 h 7919237"/>
              <a:gd name="connsiteX27" fmla="*/ 5452124 w 5861705"/>
              <a:gd name="connsiteY27" fmla="*/ 7583356 h 7919237"/>
              <a:gd name="connsiteX28" fmla="*/ 5458906 w 5861705"/>
              <a:gd name="connsiteY28" fmla="*/ 7628844 h 7919237"/>
              <a:gd name="connsiteX29" fmla="*/ 5457322 w 5861705"/>
              <a:gd name="connsiteY29" fmla="*/ 7712341 h 7919237"/>
              <a:gd name="connsiteX30" fmla="*/ 5443299 w 5861705"/>
              <a:gd name="connsiteY30" fmla="*/ 7838503 h 7919237"/>
              <a:gd name="connsiteX31" fmla="*/ 5447073 w 5861705"/>
              <a:gd name="connsiteY31" fmla="*/ 7862553 h 7919237"/>
              <a:gd name="connsiteX32" fmla="*/ 5432917 w 5861705"/>
              <a:gd name="connsiteY32" fmla="*/ 7919237 h 7919237"/>
              <a:gd name="connsiteX33" fmla="*/ 0 w 5861705"/>
              <a:gd name="connsiteY33" fmla="*/ 7558086 h 7919237"/>
              <a:gd name="connsiteX0" fmla="*/ 0 w 5861705"/>
              <a:gd name="connsiteY0" fmla="*/ 7558086 h 7876320"/>
              <a:gd name="connsiteX1" fmla="*/ 422635 w 5861705"/>
              <a:gd name="connsiteY1" fmla="*/ 0 h 7876320"/>
              <a:gd name="connsiteX2" fmla="*/ 4284892 w 5861705"/>
              <a:gd name="connsiteY2" fmla="*/ 212657 h 7876320"/>
              <a:gd name="connsiteX3" fmla="*/ 5823717 w 5861705"/>
              <a:gd name="connsiteY3" fmla="*/ 306262 h 7876320"/>
              <a:gd name="connsiteX4" fmla="*/ 5861705 w 5861705"/>
              <a:gd name="connsiteY4" fmla="*/ 317988 h 7876320"/>
              <a:gd name="connsiteX5" fmla="*/ 5856220 w 5861705"/>
              <a:gd name="connsiteY5" fmla="*/ 378751 h 7876320"/>
              <a:gd name="connsiteX6" fmla="*/ 5809593 w 5861705"/>
              <a:gd name="connsiteY6" fmla="*/ 1196200 h 7876320"/>
              <a:gd name="connsiteX7" fmla="*/ 5812252 w 5861705"/>
              <a:gd name="connsiteY7" fmla="*/ 1197315 h 7876320"/>
              <a:gd name="connsiteX8" fmla="*/ 5817525 w 5861705"/>
              <a:gd name="connsiteY8" fmla="*/ 1242155 h 7876320"/>
              <a:gd name="connsiteX9" fmla="*/ 5811383 w 5861705"/>
              <a:gd name="connsiteY9" fmla="*/ 1364256 h 7876320"/>
              <a:gd name="connsiteX10" fmla="*/ 5811248 w 5861705"/>
              <a:gd name="connsiteY10" fmla="*/ 1436500 h 7876320"/>
              <a:gd name="connsiteX11" fmla="*/ 5816757 w 5861705"/>
              <a:gd name="connsiteY11" fmla="*/ 1462669 h 7876320"/>
              <a:gd name="connsiteX12" fmla="*/ 5818133 w 5861705"/>
              <a:gd name="connsiteY12" fmla="*/ 1637067 h 7876320"/>
              <a:gd name="connsiteX13" fmla="*/ 5811308 w 5861705"/>
              <a:gd name="connsiteY13" fmla="*/ 1696270 h 7876320"/>
              <a:gd name="connsiteX14" fmla="*/ 5795249 w 5861705"/>
              <a:gd name="connsiteY14" fmla="*/ 1818360 h 7876320"/>
              <a:gd name="connsiteX15" fmla="*/ 5796281 w 5861705"/>
              <a:gd name="connsiteY15" fmla="*/ 1911947 h 7876320"/>
              <a:gd name="connsiteX16" fmla="*/ 5790032 w 5861705"/>
              <a:gd name="connsiteY16" fmla="*/ 1925528 h 7876320"/>
              <a:gd name="connsiteX17" fmla="*/ 5771562 w 5861705"/>
              <a:gd name="connsiteY17" fmla="*/ 2014848 h 7876320"/>
              <a:gd name="connsiteX18" fmla="*/ 5767772 w 5861705"/>
              <a:gd name="connsiteY18" fmla="*/ 2045563 h 7876320"/>
              <a:gd name="connsiteX19" fmla="*/ 5767250 w 5861705"/>
              <a:gd name="connsiteY19" fmla="*/ 2054308 h 7876320"/>
              <a:gd name="connsiteX20" fmla="*/ 5769443 w 5861705"/>
              <a:gd name="connsiteY20" fmla="*/ 2060299 h 7876320"/>
              <a:gd name="connsiteX21" fmla="*/ 5756656 w 5861705"/>
              <a:gd name="connsiteY21" fmla="*/ 2237821 h 7876320"/>
              <a:gd name="connsiteX22" fmla="*/ 5759315 w 5861705"/>
              <a:gd name="connsiteY22" fmla="*/ 2238936 h 7876320"/>
              <a:gd name="connsiteX23" fmla="*/ 5764588 w 5861705"/>
              <a:gd name="connsiteY23" fmla="*/ 2283776 h 7876320"/>
              <a:gd name="connsiteX24" fmla="*/ 5758445 w 5861705"/>
              <a:gd name="connsiteY24" fmla="*/ 2405877 h 7876320"/>
              <a:gd name="connsiteX25" fmla="*/ 5758311 w 5861705"/>
              <a:gd name="connsiteY25" fmla="*/ 2478121 h 7876320"/>
              <a:gd name="connsiteX26" fmla="*/ 5769776 w 5861705"/>
              <a:gd name="connsiteY26" fmla="*/ 2504276 h 7876320"/>
              <a:gd name="connsiteX27" fmla="*/ 5452124 w 5861705"/>
              <a:gd name="connsiteY27" fmla="*/ 7583356 h 7876320"/>
              <a:gd name="connsiteX28" fmla="*/ 5458906 w 5861705"/>
              <a:gd name="connsiteY28" fmla="*/ 7628844 h 7876320"/>
              <a:gd name="connsiteX29" fmla="*/ 5457322 w 5861705"/>
              <a:gd name="connsiteY29" fmla="*/ 7712341 h 7876320"/>
              <a:gd name="connsiteX30" fmla="*/ 5443299 w 5861705"/>
              <a:gd name="connsiteY30" fmla="*/ 7838503 h 7876320"/>
              <a:gd name="connsiteX31" fmla="*/ 5447073 w 5861705"/>
              <a:gd name="connsiteY31" fmla="*/ 7862553 h 7876320"/>
              <a:gd name="connsiteX32" fmla="*/ 5438179 w 5861705"/>
              <a:gd name="connsiteY32" fmla="*/ 7876320 h 7876320"/>
              <a:gd name="connsiteX33" fmla="*/ 0 w 5861705"/>
              <a:gd name="connsiteY33" fmla="*/ 7558086 h 7876320"/>
              <a:gd name="connsiteX0" fmla="*/ 0 w 5861705"/>
              <a:gd name="connsiteY0" fmla="*/ 7558086 h 7869426"/>
              <a:gd name="connsiteX1" fmla="*/ 422635 w 5861705"/>
              <a:gd name="connsiteY1" fmla="*/ 0 h 7869426"/>
              <a:gd name="connsiteX2" fmla="*/ 4284892 w 5861705"/>
              <a:gd name="connsiteY2" fmla="*/ 212657 h 7869426"/>
              <a:gd name="connsiteX3" fmla="*/ 5823717 w 5861705"/>
              <a:gd name="connsiteY3" fmla="*/ 306262 h 7869426"/>
              <a:gd name="connsiteX4" fmla="*/ 5861705 w 5861705"/>
              <a:gd name="connsiteY4" fmla="*/ 317988 h 7869426"/>
              <a:gd name="connsiteX5" fmla="*/ 5856220 w 5861705"/>
              <a:gd name="connsiteY5" fmla="*/ 378751 h 7869426"/>
              <a:gd name="connsiteX6" fmla="*/ 5809593 w 5861705"/>
              <a:gd name="connsiteY6" fmla="*/ 1196200 h 7869426"/>
              <a:gd name="connsiteX7" fmla="*/ 5812252 w 5861705"/>
              <a:gd name="connsiteY7" fmla="*/ 1197315 h 7869426"/>
              <a:gd name="connsiteX8" fmla="*/ 5817525 w 5861705"/>
              <a:gd name="connsiteY8" fmla="*/ 1242155 h 7869426"/>
              <a:gd name="connsiteX9" fmla="*/ 5811383 w 5861705"/>
              <a:gd name="connsiteY9" fmla="*/ 1364256 h 7869426"/>
              <a:gd name="connsiteX10" fmla="*/ 5811248 w 5861705"/>
              <a:gd name="connsiteY10" fmla="*/ 1436500 h 7869426"/>
              <a:gd name="connsiteX11" fmla="*/ 5816757 w 5861705"/>
              <a:gd name="connsiteY11" fmla="*/ 1462669 h 7869426"/>
              <a:gd name="connsiteX12" fmla="*/ 5818133 w 5861705"/>
              <a:gd name="connsiteY12" fmla="*/ 1637067 h 7869426"/>
              <a:gd name="connsiteX13" fmla="*/ 5811308 w 5861705"/>
              <a:gd name="connsiteY13" fmla="*/ 1696270 h 7869426"/>
              <a:gd name="connsiteX14" fmla="*/ 5795249 w 5861705"/>
              <a:gd name="connsiteY14" fmla="*/ 1818360 h 7869426"/>
              <a:gd name="connsiteX15" fmla="*/ 5796281 w 5861705"/>
              <a:gd name="connsiteY15" fmla="*/ 1911947 h 7869426"/>
              <a:gd name="connsiteX16" fmla="*/ 5790032 w 5861705"/>
              <a:gd name="connsiteY16" fmla="*/ 1925528 h 7869426"/>
              <a:gd name="connsiteX17" fmla="*/ 5771562 w 5861705"/>
              <a:gd name="connsiteY17" fmla="*/ 2014848 h 7869426"/>
              <a:gd name="connsiteX18" fmla="*/ 5767772 w 5861705"/>
              <a:gd name="connsiteY18" fmla="*/ 2045563 h 7869426"/>
              <a:gd name="connsiteX19" fmla="*/ 5767250 w 5861705"/>
              <a:gd name="connsiteY19" fmla="*/ 2054308 h 7869426"/>
              <a:gd name="connsiteX20" fmla="*/ 5769443 w 5861705"/>
              <a:gd name="connsiteY20" fmla="*/ 2060299 h 7869426"/>
              <a:gd name="connsiteX21" fmla="*/ 5756656 w 5861705"/>
              <a:gd name="connsiteY21" fmla="*/ 2237821 h 7869426"/>
              <a:gd name="connsiteX22" fmla="*/ 5759315 w 5861705"/>
              <a:gd name="connsiteY22" fmla="*/ 2238936 h 7869426"/>
              <a:gd name="connsiteX23" fmla="*/ 5764588 w 5861705"/>
              <a:gd name="connsiteY23" fmla="*/ 2283776 h 7869426"/>
              <a:gd name="connsiteX24" fmla="*/ 5758445 w 5861705"/>
              <a:gd name="connsiteY24" fmla="*/ 2405877 h 7869426"/>
              <a:gd name="connsiteX25" fmla="*/ 5758311 w 5861705"/>
              <a:gd name="connsiteY25" fmla="*/ 2478121 h 7869426"/>
              <a:gd name="connsiteX26" fmla="*/ 5769776 w 5861705"/>
              <a:gd name="connsiteY26" fmla="*/ 2504276 h 7869426"/>
              <a:gd name="connsiteX27" fmla="*/ 5452124 w 5861705"/>
              <a:gd name="connsiteY27" fmla="*/ 7583356 h 7869426"/>
              <a:gd name="connsiteX28" fmla="*/ 5458906 w 5861705"/>
              <a:gd name="connsiteY28" fmla="*/ 7628844 h 7869426"/>
              <a:gd name="connsiteX29" fmla="*/ 5457322 w 5861705"/>
              <a:gd name="connsiteY29" fmla="*/ 7712341 h 7869426"/>
              <a:gd name="connsiteX30" fmla="*/ 5443299 w 5861705"/>
              <a:gd name="connsiteY30" fmla="*/ 7838503 h 7869426"/>
              <a:gd name="connsiteX31" fmla="*/ 5447073 w 5861705"/>
              <a:gd name="connsiteY31" fmla="*/ 7862553 h 7869426"/>
              <a:gd name="connsiteX32" fmla="*/ 5389875 w 5861705"/>
              <a:gd name="connsiteY32" fmla="*/ 7860344 h 7869426"/>
              <a:gd name="connsiteX33" fmla="*/ 0 w 5861705"/>
              <a:gd name="connsiteY33" fmla="*/ 7558086 h 7869426"/>
              <a:gd name="connsiteX0" fmla="*/ 0 w 5861705"/>
              <a:gd name="connsiteY0" fmla="*/ 7558086 h 7868158"/>
              <a:gd name="connsiteX1" fmla="*/ 422635 w 5861705"/>
              <a:gd name="connsiteY1" fmla="*/ 0 h 7868158"/>
              <a:gd name="connsiteX2" fmla="*/ 4284892 w 5861705"/>
              <a:gd name="connsiteY2" fmla="*/ 212657 h 7868158"/>
              <a:gd name="connsiteX3" fmla="*/ 5823717 w 5861705"/>
              <a:gd name="connsiteY3" fmla="*/ 306262 h 7868158"/>
              <a:gd name="connsiteX4" fmla="*/ 5861705 w 5861705"/>
              <a:gd name="connsiteY4" fmla="*/ 317988 h 7868158"/>
              <a:gd name="connsiteX5" fmla="*/ 5856220 w 5861705"/>
              <a:gd name="connsiteY5" fmla="*/ 378751 h 7868158"/>
              <a:gd name="connsiteX6" fmla="*/ 5809593 w 5861705"/>
              <a:gd name="connsiteY6" fmla="*/ 1196200 h 7868158"/>
              <a:gd name="connsiteX7" fmla="*/ 5812252 w 5861705"/>
              <a:gd name="connsiteY7" fmla="*/ 1197315 h 7868158"/>
              <a:gd name="connsiteX8" fmla="*/ 5817525 w 5861705"/>
              <a:gd name="connsiteY8" fmla="*/ 1242155 h 7868158"/>
              <a:gd name="connsiteX9" fmla="*/ 5811383 w 5861705"/>
              <a:gd name="connsiteY9" fmla="*/ 1364256 h 7868158"/>
              <a:gd name="connsiteX10" fmla="*/ 5811248 w 5861705"/>
              <a:gd name="connsiteY10" fmla="*/ 1436500 h 7868158"/>
              <a:gd name="connsiteX11" fmla="*/ 5816757 w 5861705"/>
              <a:gd name="connsiteY11" fmla="*/ 1462669 h 7868158"/>
              <a:gd name="connsiteX12" fmla="*/ 5818133 w 5861705"/>
              <a:gd name="connsiteY12" fmla="*/ 1637067 h 7868158"/>
              <a:gd name="connsiteX13" fmla="*/ 5811308 w 5861705"/>
              <a:gd name="connsiteY13" fmla="*/ 1696270 h 7868158"/>
              <a:gd name="connsiteX14" fmla="*/ 5795249 w 5861705"/>
              <a:gd name="connsiteY14" fmla="*/ 1818360 h 7868158"/>
              <a:gd name="connsiteX15" fmla="*/ 5796281 w 5861705"/>
              <a:gd name="connsiteY15" fmla="*/ 1911947 h 7868158"/>
              <a:gd name="connsiteX16" fmla="*/ 5790032 w 5861705"/>
              <a:gd name="connsiteY16" fmla="*/ 1925528 h 7868158"/>
              <a:gd name="connsiteX17" fmla="*/ 5771562 w 5861705"/>
              <a:gd name="connsiteY17" fmla="*/ 2014848 h 7868158"/>
              <a:gd name="connsiteX18" fmla="*/ 5767772 w 5861705"/>
              <a:gd name="connsiteY18" fmla="*/ 2045563 h 7868158"/>
              <a:gd name="connsiteX19" fmla="*/ 5767250 w 5861705"/>
              <a:gd name="connsiteY19" fmla="*/ 2054308 h 7868158"/>
              <a:gd name="connsiteX20" fmla="*/ 5769443 w 5861705"/>
              <a:gd name="connsiteY20" fmla="*/ 2060299 h 7868158"/>
              <a:gd name="connsiteX21" fmla="*/ 5756656 w 5861705"/>
              <a:gd name="connsiteY21" fmla="*/ 2237821 h 7868158"/>
              <a:gd name="connsiteX22" fmla="*/ 5759315 w 5861705"/>
              <a:gd name="connsiteY22" fmla="*/ 2238936 h 7868158"/>
              <a:gd name="connsiteX23" fmla="*/ 5764588 w 5861705"/>
              <a:gd name="connsiteY23" fmla="*/ 2283776 h 7868158"/>
              <a:gd name="connsiteX24" fmla="*/ 5758445 w 5861705"/>
              <a:gd name="connsiteY24" fmla="*/ 2405877 h 7868158"/>
              <a:gd name="connsiteX25" fmla="*/ 5758311 w 5861705"/>
              <a:gd name="connsiteY25" fmla="*/ 2478121 h 7868158"/>
              <a:gd name="connsiteX26" fmla="*/ 5769776 w 5861705"/>
              <a:gd name="connsiteY26" fmla="*/ 2504276 h 7868158"/>
              <a:gd name="connsiteX27" fmla="*/ 5452124 w 5861705"/>
              <a:gd name="connsiteY27" fmla="*/ 7583356 h 7868158"/>
              <a:gd name="connsiteX28" fmla="*/ 5458906 w 5861705"/>
              <a:gd name="connsiteY28" fmla="*/ 7628844 h 7868158"/>
              <a:gd name="connsiteX29" fmla="*/ 5457322 w 5861705"/>
              <a:gd name="connsiteY29" fmla="*/ 7712341 h 7868158"/>
              <a:gd name="connsiteX30" fmla="*/ 5443299 w 5861705"/>
              <a:gd name="connsiteY30" fmla="*/ 7838503 h 7868158"/>
              <a:gd name="connsiteX31" fmla="*/ 5447073 w 5861705"/>
              <a:gd name="connsiteY31" fmla="*/ 7862553 h 7868158"/>
              <a:gd name="connsiteX32" fmla="*/ 5357659 w 5861705"/>
              <a:gd name="connsiteY32" fmla="*/ 7844331 h 7868158"/>
              <a:gd name="connsiteX33" fmla="*/ 0 w 5861705"/>
              <a:gd name="connsiteY33" fmla="*/ 7558086 h 7868158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1664 w 5861705"/>
              <a:gd name="connsiteY31" fmla="*/ 7802303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6277"/>
              <a:gd name="connsiteX1" fmla="*/ 422635 w 5861705"/>
              <a:gd name="connsiteY1" fmla="*/ 0 h 7846277"/>
              <a:gd name="connsiteX2" fmla="*/ 4284892 w 5861705"/>
              <a:gd name="connsiteY2" fmla="*/ 212657 h 7846277"/>
              <a:gd name="connsiteX3" fmla="*/ 5823717 w 5861705"/>
              <a:gd name="connsiteY3" fmla="*/ 306262 h 7846277"/>
              <a:gd name="connsiteX4" fmla="*/ 5861705 w 5861705"/>
              <a:gd name="connsiteY4" fmla="*/ 317988 h 7846277"/>
              <a:gd name="connsiteX5" fmla="*/ 5856220 w 5861705"/>
              <a:gd name="connsiteY5" fmla="*/ 378751 h 7846277"/>
              <a:gd name="connsiteX6" fmla="*/ 5809593 w 5861705"/>
              <a:gd name="connsiteY6" fmla="*/ 1196200 h 7846277"/>
              <a:gd name="connsiteX7" fmla="*/ 5812252 w 5861705"/>
              <a:gd name="connsiteY7" fmla="*/ 1197315 h 7846277"/>
              <a:gd name="connsiteX8" fmla="*/ 5817525 w 5861705"/>
              <a:gd name="connsiteY8" fmla="*/ 1242155 h 7846277"/>
              <a:gd name="connsiteX9" fmla="*/ 5811383 w 5861705"/>
              <a:gd name="connsiteY9" fmla="*/ 1364256 h 7846277"/>
              <a:gd name="connsiteX10" fmla="*/ 5811248 w 5861705"/>
              <a:gd name="connsiteY10" fmla="*/ 1436500 h 7846277"/>
              <a:gd name="connsiteX11" fmla="*/ 5816757 w 5861705"/>
              <a:gd name="connsiteY11" fmla="*/ 1462669 h 7846277"/>
              <a:gd name="connsiteX12" fmla="*/ 5818133 w 5861705"/>
              <a:gd name="connsiteY12" fmla="*/ 1637067 h 7846277"/>
              <a:gd name="connsiteX13" fmla="*/ 5811308 w 5861705"/>
              <a:gd name="connsiteY13" fmla="*/ 1696270 h 7846277"/>
              <a:gd name="connsiteX14" fmla="*/ 5795249 w 5861705"/>
              <a:gd name="connsiteY14" fmla="*/ 1818360 h 7846277"/>
              <a:gd name="connsiteX15" fmla="*/ 5796281 w 5861705"/>
              <a:gd name="connsiteY15" fmla="*/ 1911947 h 7846277"/>
              <a:gd name="connsiteX16" fmla="*/ 5790032 w 5861705"/>
              <a:gd name="connsiteY16" fmla="*/ 1925528 h 7846277"/>
              <a:gd name="connsiteX17" fmla="*/ 5771562 w 5861705"/>
              <a:gd name="connsiteY17" fmla="*/ 2014848 h 7846277"/>
              <a:gd name="connsiteX18" fmla="*/ 5767772 w 5861705"/>
              <a:gd name="connsiteY18" fmla="*/ 2045563 h 7846277"/>
              <a:gd name="connsiteX19" fmla="*/ 5767250 w 5861705"/>
              <a:gd name="connsiteY19" fmla="*/ 2054308 h 7846277"/>
              <a:gd name="connsiteX20" fmla="*/ 5769443 w 5861705"/>
              <a:gd name="connsiteY20" fmla="*/ 2060299 h 7846277"/>
              <a:gd name="connsiteX21" fmla="*/ 5756656 w 5861705"/>
              <a:gd name="connsiteY21" fmla="*/ 2237821 h 7846277"/>
              <a:gd name="connsiteX22" fmla="*/ 5759315 w 5861705"/>
              <a:gd name="connsiteY22" fmla="*/ 2238936 h 7846277"/>
              <a:gd name="connsiteX23" fmla="*/ 5764588 w 5861705"/>
              <a:gd name="connsiteY23" fmla="*/ 2283776 h 7846277"/>
              <a:gd name="connsiteX24" fmla="*/ 5758445 w 5861705"/>
              <a:gd name="connsiteY24" fmla="*/ 2405877 h 7846277"/>
              <a:gd name="connsiteX25" fmla="*/ 5758311 w 5861705"/>
              <a:gd name="connsiteY25" fmla="*/ 2478121 h 7846277"/>
              <a:gd name="connsiteX26" fmla="*/ 5769776 w 5861705"/>
              <a:gd name="connsiteY26" fmla="*/ 2504276 h 7846277"/>
              <a:gd name="connsiteX27" fmla="*/ 5452124 w 5861705"/>
              <a:gd name="connsiteY27" fmla="*/ 7583356 h 7846277"/>
              <a:gd name="connsiteX28" fmla="*/ 5458906 w 5861705"/>
              <a:gd name="connsiteY28" fmla="*/ 7628844 h 7846277"/>
              <a:gd name="connsiteX29" fmla="*/ 5457322 w 5861705"/>
              <a:gd name="connsiteY29" fmla="*/ 7712341 h 7846277"/>
              <a:gd name="connsiteX30" fmla="*/ 5443299 w 5861705"/>
              <a:gd name="connsiteY30" fmla="*/ 7838503 h 7846277"/>
              <a:gd name="connsiteX31" fmla="*/ 5404767 w 5861705"/>
              <a:gd name="connsiteY31" fmla="*/ 7838510 h 7846277"/>
              <a:gd name="connsiteX32" fmla="*/ 5357659 w 5861705"/>
              <a:gd name="connsiteY32" fmla="*/ 7844331 h 7846277"/>
              <a:gd name="connsiteX33" fmla="*/ 0 w 5861705"/>
              <a:gd name="connsiteY33" fmla="*/ 7558086 h 7846277"/>
              <a:gd name="connsiteX0" fmla="*/ 0 w 5861705"/>
              <a:gd name="connsiteY0" fmla="*/ 7558086 h 7899795"/>
              <a:gd name="connsiteX1" fmla="*/ 422635 w 5861705"/>
              <a:gd name="connsiteY1" fmla="*/ 0 h 7899795"/>
              <a:gd name="connsiteX2" fmla="*/ 4284892 w 5861705"/>
              <a:gd name="connsiteY2" fmla="*/ 212657 h 7899795"/>
              <a:gd name="connsiteX3" fmla="*/ 5823717 w 5861705"/>
              <a:gd name="connsiteY3" fmla="*/ 306262 h 7899795"/>
              <a:gd name="connsiteX4" fmla="*/ 5861705 w 5861705"/>
              <a:gd name="connsiteY4" fmla="*/ 317988 h 7899795"/>
              <a:gd name="connsiteX5" fmla="*/ 5856220 w 5861705"/>
              <a:gd name="connsiteY5" fmla="*/ 378751 h 7899795"/>
              <a:gd name="connsiteX6" fmla="*/ 5809593 w 5861705"/>
              <a:gd name="connsiteY6" fmla="*/ 1196200 h 7899795"/>
              <a:gd name="connsiteX7" fmla="*/ 5812252 w 5861705"/>
              <a:gd name="connsiteY7" fmla="*/ 1197315 h 7899795"/>
              <a:gd name="connsiteX8" fmla="*/ 5817525 w 5861705"/>
              <a:gd name="connsiteY8" fmla="*/ 1242155 h 7899795"/>
              <a:gd name="connsiteX9" fmla="*/ 5811383 w 5861705"/>
              <a:gd name="connsiteY9" fmla="*/ 1364256 h 7899795"/>
              <a:gd name="connsiteX10" fmla="*/ 5811248 w 5861705"/>
              <a:gd name="connsiteY10" fmla="*/ 1436500 h 7899795"/>
              <a:gd name="connsiteX11" fmla="*/ 5816757 w 5861705"/>
              <a:gd name="connsiteY11" fmla="*/ 1462669 h 7899795"/>
              <a:gd name="connsiteX12" fmla="*/ 5818133 w 5861705"/>
              <a:gd name="connsiteY12" fmla="*/ 1637067 h 7899795"/>
              <a:gd name="connsiteX13" fmla="*/ 5811308 w 5861705"/>
              <a:gd name="connsiteY13" fmla="*/ 1696270 h 7899795"/>
              <a:gd name="connsiteX14" fmla="*/ 5795249 w 5861705"/>
              <a:gd name="connsiteY14" fmla="*/ 1818360 h 7899795"/>
              <a:gd name="connsiteX15" fmla="*/ 5796281 w 5861705"/>
              <a:gd name="connsiteY15" fmla="*/ 1911947 h 7899795"/>
              <a:gd name="connsiteX16" fmla="*/ 5790032 w 5861705"/>
              <a:gd name="connsiteY16" fmla="*/ 1925528 h 7899795"/>
              <a:gd name="connsiteX17" fmla="*/ 5771562 w 5861705"/>
              <a:gd name="connsiteY17" fmla="*/ 2014848 h 7899795"/>
              <a:gd name="connsiteX18" fmla="*/ 5767772 w 5861705"/>
              <a:gd name="connsiteY18" fmla="*/ 2045563 h 7899795"/>
              <a:gd name="connsiteX19" fmla="*/ 5767250 w 5861705"/>
              <a:gd name="connsiteY19" fmla="*/ 2054308 h 7899795"/>
              <a:gd name="connsiteX20" fmla="*/ 5769443 w 5861705"/>
              <a:gd name="connsiteY20" fmla="*/ 2060299 h 7899795"/>
              <a:gd name="connsiteX21" fmla="*/ 5756656 w 5861705"/>
              <a:gd name="connsiteY21" fmla="*/ 2237821 h 7899795"/>
              <a:gd name="connsiteX22" fmla="*/ 5759315 w 5861705"/>
              <a:gd name="connsiteY22" fmla="*/ 2238936 h 7899795"/>
              <a:gd name="connsiteX23" fmla="*/ 5764588 w 5861705"/>
              <a:gd name="connsiteY23" fmla="*/ 2283776 h 7899795"/>
              <a:gd name="connsiteX24" fmla="*/ 5758445 w 5861705"/>
              <a:gd name="connsiteY24" fmla="*/ 2405877 h 7899795"/>
              <a:gd name="connsiteX25" fmla="*/ 5758311 w 5861705"/>
              <a:gd name="connsiteY25" fmla="*/ 2478121 h 7899795"/>
              <a:gd name="connsiteX26" fmla="*/ 5769776 w 5861705"/>
              <a:gd name="connsiteY26" fmla="*/ 2504276 h 7899795"/>
              <a:gd name="connsiteX27" fmla="*/ 5452124 w 5861705"/>
              <a:gd name="connsiteY27" fmla="*/ 7583356 h 7899795"/>
              <a:gd name="connsiteX28" fmla="*/ 5458906 w 5861705"/>
              <a:gd name="connsiteY28" fmla="*/ 7628844 h 7899795"/>
              <a:gd name="connsiteX29" fmla="*/ 5457322 w 5861705"/>
              <a:gd name="connsiteY29" fmla="*/ 7712341 h 7899795"/>
              <a:gd name="connsiteX30" fmla="*/ 5443299 w 5861705"/>
              <a:gd name="connsiteY30" fmla="*/ 7838503 h 7899795"/>
              <a:gd name="connsiteX31" fmla="*/ 5456205 w 5861705"/>
              <a:gd name="connsiteY31" fmla="*/ 7895727 h 7899795"/>
              <a:gd name="connsiteX32" fmla="*/ 5357659 w 5861705"/>
              <a:gd name="connsiteY32" fmla="*/ 7844331 h 7899795"/>
              <a:gd name="connsiteX33" fmla="*/ 0 w 5861705"/>
              <a:gd name="connsiteY33" fmla="*/ 7558086 h 7899795"/>
              <a:gd name="connsiteX0" fmla="*/ 0 w 5861705"/>
              <a:gd name="connsiteY0" fmla="*/ 7558086 h 7899814"/>
              <a:gd name="connsiteX1" fmla="*/ 422635 w 5861705"/>
              <a:gd name="connsiteY1" fmla="*/ 0 h 7899814"/>
              <a:gd name="connsiteX2" fmla="*/ 4284892 w 5861705"/>
              <a:gd name="connsiteY2" fmla="*/ 212657 h 7899814"/>
              <a:gd name="connsiteX3" fmla="*/ 5823717 w 5861705"/>
              <a:gd name="connsiteY3" fmla="*/ 306262 h 7899814"/>
              <a:gd name="connsiteX4" fmla="*/ 5861705 w 5861705"/>
              <a:gd name="connsiteY4" fmla="*/ 317988 h 7899814"/>
              <a:gd name="connsiteX5" fmla="*/ 5856220 w 5861705"/>
              <a:gd name="connsiteY5" fmla="*/ 378751 h 7899814"/>
              <a:gd name="connsiteX6" fmla="*/ 5809593 w 5861705"/>
              <a:gd name="connsiteY6" fmla="*/ 1196200 h 7899814"/>
              <a:gd name="connsiteX7" fmla="*/ 5812252 w 5861705"/>
              <a:gd name="connsiteY7" fmla="*/ 1197315 h 7899814"/>
              <a:gd name="connsiteX8" fmla="*/ 5817525 w 5861705"/>
              <a:gd name="connsiteY8" fmla="*/ 1242155 h 7899814"/>
              <a:gd name="connsiteX9" fmla="*/ 5811383 w 5861705"/>
              <a:gd name="connsiteY9" fmla="*/ 1364256 h 7899814"/>
              <a:gd name="connsiteX10" fmla="*/ 5811248 w 5861705"/>
              <a:gd name="connsiteY10" fmla="*/ 1436500 h 7899814"/>
              <a:gd name="connsiteX11" fmla="*/ 5816757 w 5861705"/>
              <a:gd name="connsiteY11" fmla="*/ 1462669 h 7899814"/>
              <a:gd name="connsiteX12" fmla="*/ 5818133 w 5861705"/>
              <a:gd name="connsiteY12" fmla="*/ 1637067 h 7899814"/>
              <a:gd name="connsiteX13" fmla="*/ 5811308 w 5861705"/>
              <a:gd name="connsiteY13" fmla="*/ 1696270 h 7899814"/>
              <a:gd name="connsiteX14" fmla="*/ 5795249 w 5861705"/>
              <a:gd name="connsiteY14" fmla="*/ 1818360 h 7899814"/>
              <a:gd name="connsiteX15" fmla="*/ 5796281 w 5861705"/>
              <a:gd name="connsiteY15" fmla="*/ 1911947 h 7899814"/>
              <a:gd name="connsiteX16" fmla="*/ 5790032 w 5861705"/>
              <a:gd name="connsiteY16" fmla="*/ 1925528 h 7899814"/>
              <a:gd name="connsiteX17" fmla="*/ 5771562 w 5861705"/>
              <a:gd name="connsiteY17" fmla="*/ 2014848 h 7899814"/>
              <a:gd name="connsiteX18" fmla="*/ 5767772 w 5861705"/>
              <a:gd name="connsiteY18" fmla="*/ 2045563 h 7899814"/>
              <a:gd name="connsiteX19" fmla="*/ 5767250 w 5861705"/>
              <a:gd name="connsiteY19" fmla="*/ 2054308 h 7899814"/>
              <a:gd name="connsiteX20" fmla="*/ 5769443 w 5861705"/>
              <a:gd name="connsiteY20" fmla="*/ 2060299 h 7899814"/>
              <a:gd name="connsiteX21" fmla="*/ 5756656 w 5861705"/>
              <a:gd name="connsiteY21" fmla="*/ 2237821 h 7899814"/>
              <a:gd name="connsiteX22" fmla="*/ 5759315 w 5861705"/>
              <a:gd name="connsiteY22" fmla="*/ 2238936 h 7899814"/>
              <a:gd name="connsiteX23" fmla="*/ 5764588 w 5861705"/>
              <a:gd name="connsiteY23" fmla="*/ 2283776 h 7899814"/>
              <a:gd name="connsiteX24" fmla="*/ 5758445 w 5861705"/>
              <a:gd name="connsiteY24" fmla="*/ 2405877 h 7899814"/>
              <a:gd name="connsiteX25" fmla="*/ 5758311 w 5861705"/>
              <a:gd name="connsiteY25" fmla="*/ 2478121 h 7899814"/>
              <a:gd name="connsiteX26" fmla="*/ 5769776 w 5861705"/>
              <a:gd name="connsiteY26" fmla="*/ 2504276 h 7899814"/>
              <a:gd name="connsiteX27" fmla="*/ 5452124 w 5861705"/>
              <a:gd name="connsiteY27" fmla="*/ 7583356 h 7899814"/>
              <a:gd name="connsiteX28" fmla="*/ 5458906 w 5861705"/>
              <a:gd name="connsiteY28" fmla="*/ 7628844 h 7899814"/>
              <a:gd name="connsiteX29" fmla="*/ 5457322 w 5861705"/>
              <a:gd name="connsiteY29" fmla="*/ 7712341 h 7899814"/>
              <a:gd name="connsiteX30" fmla="*/ 5443299 w 5861705"/>
              <a:gd name="connsiteY30" fmla="*/ 7838503 h 7899814"/>
              <a:gd name="connsiteX31" fmla="*/ 5456205 w 5861705"/>
              <a:gd name="connsiteY31" fmla="*/ 7895727 h 7899814"/>
              <a:gd name="connsiteX32" fmla="*/ 5357659 w 5861705"/>
              <a:gd name="connsiteY32" fmla="*/ 7844331 h 7899814"/>
              <a:gd name="connsiteX33" fmla="*/ 0 w 5861705"/>
              <a:gd name="connsiteY33" fmla="*/ 7558086 h 7899814"/>
              <a:gd name="connsiteX0" fmla="*/ 0 w 5861705"/>
              <a:gd name="connsiteY0" fmla="*/ 7558086 h 7846306"/>
              <a:gd name="connsiteX1" fmla="*/ 422635 w 5861705"/>
              <a:gd name="connsiteY1" fmla="*/ 0 h 7846306"/>
              <a:gd name="connsiteX2" fmla="*/ 4284892 w 5861705"/>
              <a:gd name="connsiteY2" fmla="*/ 212657 h 7846306"/>
              <a:gd name="connsiteX3" fmla="*/ 5823717 w 5861705"/>
              <a:gd name="connsiteY3" fmla="*/ 306262 h 7846306"/>
              <a:gd name="connsiteX4" fmla="*/ 5861705 w 5861705"/>
              <a:gd name="connsiteY4" fmla="*/ 317988 h 7846306"/>
              <a:gd name="connsiteX5" fmla="*/ 5856220 w 5861705"/>
              <a:gd name="connsiteY5" fmla="*/ 378751 h 7846306"/>
              <a:gd name="connsiteX6" fmla="*/ 5809593 w 5861705"/>
              <a:gd name="connsiteY6" fmla="*/ 1196200 h 7846306"/>
              <a:gd name="connsiteX7" fmla="*/ 5812252 w 5861705"/>
              <a:gd name="connsiteY7" fmla="*/ 1197315 h 7846306"/>
              <a:gd name="connsiteX8" fmla="*/ 5817525 w 5861705"/>
              <a:gd name="connsiteY8" fmla="*/ 1242155 h 7846306"/>
              <a:gd name="connsiteX9" fmla="*/ 5811383 w 5861705"/>
              <a:gd name="connsiteY9" fmla="*/ 1364256 h 7846306"/>
              <a:gd name="connsiteX10" fmla="*/ 5811248 w 5861705"/>
              <a:gd name="connsiteY10" fmla="*/ 1436500 h 7846306"/>
              <a:gd name="connsiteX11" fmla="*/ 5816757 w 5861705"/>
              <a:gd name="connsiteY11" fmla="*/ 1462669 h 7846306"/>
              <a:gd name="connsiteX12" fmla="*/ 5818133 w 5861705"/>
              <a:gd name="connsiteY12" fmla="*/ 1637067 h 7846306"/>
              <a:gd name="connsiteX13" fmla="*/ 5811308 w 5861705"/>
              <a:gd name="connsiteY13" fmla="*/ 1696270 h 7846306"/>
              <a:gd name="connsiteX14" fmla="*/ 5795249 w 5861705"/>
              <a:gd name="connsiteY14" fmla="*/ 1818360 h 7846306"/>
              <a:gd name="connsiteX15" fmla="*/ 5796281 w 5861705"/>
              <a:gd name="connsiteY15" fmla="*/ 1911947 h 7846306"/>
              <a:gd name="connsiteX16" fmla="*/ 5790032 w 5861705"/>
              <a:gd name="connsiteY16" fmla="*/ 1925528 h 7846306"/>
              <a:gd name="connsiteX17" fmla="*/ 5771562 w 5861705"/>
              <a:gd name="connsiteY17" fmla="*/ 2014848 h 7846306"/>
              <a:gd name="connsiteX18" fmla="*/ 5767772 w 5861705"/>
              <a:gd name="connsiteY18" fmla="*/ 2045563 h 7846306"/>
              <a:gd name="connsiteX19" fmla="*/ 5767250 w 5861705"/>
              <a:gd name="connsiteY19" fmla="*/ 2054308 h 7846306"/>
              <a:gd name="connsiteX20" fmla="*/ 5769443 w 5861705"/>
              <a:gd name="connsiteY20" fmla="*/ 2060299 h 7846306"/>
              <a:gd name="connsiteX21" fmla="*/ 5756656 w 5861705"/>
              <a:gd name="connsiteY21" fmla="*/ 2237821 h 7846306"/>
              <a:gd name="connsiteX22" fmla="*/ 5759315 w 5861705"/>
              <a:gd name="connsiteY22" fmla="*/ 2238936 h 7846306"/>
              <a:gd name="connsiteX23" fmla="*/ 5764588 w 5861705"/>
              <a:gd name="connsiteY23" fmla="*/ 2283776 h 7846306"/>
              <a:gd name="connsiteX24" fmla="*/ 5758445 w 5861705"/>
              <a:gd name="connsiteY24" fmla="*/ 2405877 h 7846306"/>
              <a:gd name="connsiteX25" fmla="*/ 5758311 w 5861705"/>
              <a:gd name="connsiteY25" fmla="*/ 2478121 h 7846306"/>
              <a:gd name="connsiteX26" fmla="*/ 5769776 w 5861705"/>
              <a:gd name="connsiteY26" fmla="*/ 2504276 h 7846306"/>
              <a:gd name="connsiteX27" fmla="*/ 5452124 w 5861705"/>
              <a:gd name="connsiteY27" fmla="*/ 7583356 h 7846306"/>
              <a:gd name="connsiteX28" fmla="*/ 5458906 w 5861705"/>
              <a:gd name="connsiteY28" fmla="*/ 7628844 h 7846306"/>
              <a:gd name="connsiteX29" fmla="*/ 5457322 w 5861705"/>
              <a:gd name="connsiteY29" fmla="*/ 7712341 h 7846306"/>
              <a:gd name="connsiteX30" fmla="*/ 5443299 w 5861705"/>
              <a:gd name="connsiteY30" fmla="*/ 7838503 h 7846306"/>
              <a:gd name="connsiteX31" fmla="*/ 5404768 w 5861705"/>
              <a:gd name="connsiteY31" fmla="*/ 7838511 h 7846306"/>
              <a:gd name="connsiteX32" fmla="*/ 5357659 w 5861705"/>
              <a:gd name="connsiteY32" fmla="*/ 7844331 h 7846306"/>
              <a:gd name="connsiteX33" fmla="*/ 0 w 5861705"/>
              <a:gd name="connsiteY33" fmla="*/ 7558086 h 7846306"/>
              <a:gd name="connsiteX0" fmla="*/ 0 w 5861705"/>
              <a:gd name="connsiteY0" fmla="*/ 7558086 h 7844331"/>
              <a:gd name="connsiteX1" fmla="*/ 422635 w 5861705"/>
              <a:gd name="connsiteY1" fmla="*/ 0 h 7844331"/>
              <a:gd name="connsiteX2" fmla="*/ 4284892 w 5861705"/>
              <a:gd name="connsiteY2" fmla="*/ 212657 h 7844331"/>
              <a:gd name="connsiteX3" fmla="*/ 5823717 w 5861705"/>
              <a:gd name="connsiteY3" fmla="*/ 306262 h 7844331"/>
              <a:gd name="connsiteX4" fmla="*/ 5861705 w 5861705"/>
              <a:gd name="connsiteY4" fmla="*/ 317988 h 7844331"/>
              <a:gd name="connsiteX5" fmla="*/ 5856220 w 5861705"/>
              <a:gd name="connsiteY5" fmla="*/ 378751 h 7844331"/>
              <a:gd name="connsiteX6" fmla="*/ 5809593 w 5861705"/>
              <a:gd name="connsiteY6" fmla="*/ 1196200 h 7844331"/>
              <a:gd name="connsiteX7" fmla="*/ 5812252 w 5861705"/>
              <a:gd name="connsiteY7" fmla="*/ 1197315 h 7844331"/>
              <a:gd name="connsiteX8" fmla="*/ 5817525 w 5861705"/>
              <a:gd name="connsiteY8" fmla="*/ 1242155 h 7844331"/>
              <a:gd name="connsiteX9" fmla="*/ 5811383 w 5861705"/>
              <a:gd name="connsiteY9" fmla="*/ 1364256 h 7844331"/>
              <a:gd name="connsiteX10" fmla="*/ 5811248 w 5861705"/>
              <a:gd name="connsiteY10" fmla="*/ 1436500 h 7844331"/>
              <a:gd name="connsiteX11" fmla="*/ 5816757 w 5861705"/>
              <a:gd name="connsiteY11" fmla="*/ 1462669 h 7844331"/>
              <a:gd name="connsiteX12" fmla="*/ 5818133 w 5861705"/>
              <a:gd name="connsiteY12" fmla="*/ 1637067 h 7844331"/>
              <a:gd name="connsiteX13" fmla="*/ 5811308 w 5861705"/>
              <a:gd name="connsiteY13" fmla="*/ 1696270 h 7844331"/>
              <a:gd name="connsiteX14" fmla="*/ 5795249 w 5861705"/>
              <a:gd name="connsiteY14" fmla="*/ 1818360 h 7844331"/>
              <a:gd name="connsiteX15" fmla="*/ 5796281 w 5861705"/>
              <a:gd name="connsiteY15" fmla="*/ 1911947 h 7844331"/>
              <a:gd name="connsiteX16" fmla="*/ 5790032 w 5861705"/>
              <a:gd name="connsiteY16" fmla="*/ 1925528 h 7844331"/>
              <a:gd name="connsiteX17" fmla="*/ 5771562 w 5861705"/>
              <a:gd name="connsiteY17" fmla="*/ 2014848 h 7844331"/>
              <a:gd name="connsiteX18" fmla="*/ 5767772 w 5861705"/>
              <a:gd name="connsiteY18" fmla="*/ 2045563 h 7844331"/>
              <a:gd name="connsiteX19" fmla="*/ 5767250 w 5861705"/>
              <a:gd name="connsiteY19" fmla="*/ 2054308 h 7844331"/>
              <a:gd name="connsiteX20" fmla="*/ 5769443 w 5861705"/>
              <a:gd name="connsiteY20" fmla="*/ 2060299 h 7844331"/>
              <a:gd name="connsiteX21" fmla="*/ 5756656 w 5861705"/>
              <a:gd name="connsiteY21" fmla="*/ 2237821 h 7844331"/>
              <a:gd name="connsiteX22" fmla="*/ 5759315 w 5861705"/>
              <a:gd name="connsiteY22" fmla="*/ 2238936 h 7844331"/>
              <a:gd name="connsiteX23" fmla="*/ 5764588 w 5861705"/>
              <a:gd name="connsiteY23" fmla="*/ 2283776 h 7844331"/>
              <a:gd name="connsiteX24" fmla="*/ 5758445 w 5861705"/>
              <a:gd name="connsiteY24" fmla="*/ 2405877 h 7844331"/>
              <a:gd name="connsiteX25" fmla="*/ 5758311 w 5861705"/>
              <a:gd name="connsiteY25" fmla="*/ 2478121 h 7844331"/>
              <a:gd name="connsiteX26" fmla="*/ 5769776 w 5861705"/>
              <a:gd name="connsiteY26" fmla="*/ 2504276 h 7844331"/>
              <a:gd name="connsiteX27" fmla="*/ 5452124 w 5861705"/>
              <a:gd name="connsiteY27" fmla="*/ 7583356 h 7844331"/>
              <a:gd name="connsiteX28" fmla="*/ 5458906 w 5861705"/>
              <a:gd name="connsiteY28" fmla="*/ 7628844 h 7844331"/>
              <a:gd name="connsiteX29" fmla="*/ 5457322 w 5861705"/>
              <a:gd name="connsiteY29" fmla="*/ 7712341 h 7844331"/>
              <a:gd name="connsiteX30" fmla="*/ 5443299 w 5861705"/>
              <a:gd name="connsiteY30" fmla="*/ 7838503 h 7844331"/>
              <a:gd name="connsiteX31" fmla="*/ 5404768 w 5861705"/>
              <a:gd name="connsiteY31" fmla="*/ 7838511 h 7844331"/>
              <a:gd name="connsiteX32" fmla="*/ 5357659 w 5861705"/>
              <a:gd name="connsiteY32" fmla="*/ 7844331 h 7844331"/>
              <a:gd name="connsiteX33" fmla="*/ 0 w 5861705"/>
              <a:gd name="connsiteY33" fmla="*/ 7558086 h 7844331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52124 w 5861705"/>
              <a:gd name="connsiteY27" fmla="*/ 7583356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  <a:gd name="connsiteX0" fmla="*/ 0 w 5861705"/>
              <a:gd name="connsiteY0" fmla="*/ 7558086 h 7847548"/>
              <a:gd name="connsiteX1" fmla="*/ 422635 w 5861705"/>
              <a:gd name="connsiteY1" fmla="*/ 0 h 7847548"/>
              <a:gd name="connsiteX2" fmla="*/ 4284892 w 5861705"/>
              <a:gd name="connsiteY2" fmla="*/ 212657 h 7847548"/>
              <a:gd name="connsiteX3" fmla="*/ 5823717 w 5861705"/>
              <a:gd name="connsiteY3" fmla="*/ 306262 h 7847548"/>
              <a:gd name="connsiteX4" fmla="*/ 5861705 w 5861705"/>
              <a:gd name="connsiteY4" fmla="*/ 317988 h 7847548"/>
              <a:gd name="connsiteX5" fmla="*/ 5856220 w 5861705"/>
              <a:gd name="connsiteY5" fmla="*/ 378751 h 7847548"/>
              <a:gd name="connsiteX6" fmla="*/ 5809593 w 5861705"/>
              <a:gd name="connsiteY6" fmla="*/ 1196200 h 7847548"/>
              <a:gd name="connsiteX7" fmla="*/ 5812252 w 5861705"/>
              <a:gd name="connsiteY7" fmla="*/ 1197315 h 7847548"/>
              <a:gd name="connsiteX8" fmla="*/ 5817525 w 5861705"/>
              <a:gd name="connsiteY8" fmla="*/ 1242155 h 7847548"/>
              <a:gd name="connsiteX9" fmla="*/ 5811383 w 5861705"/>
              <a:gd name="connsiteY9" fmla="*/ 1364256 h 7847548"/>
              <a:gd name="connsiteX10" fmla="*/ 5811248 w 5861705"/>
              <a:gd name="connsiteY10" fmla="*/ 1436500 h 7847548"/>
              <a:gd name="connsiteX11" fmla="*/ 5816757 w 5861705"/>
              <a:gd name="connsiteY11" fmla="*/ 1462669 h 7847548"/>
              <a:gd name="connsiteX12" fmla="*/ 5818133 w 5861705"/>
              <a:gd name="connsiteY12" fmla="*/ 1637067 h 7847548"/>
              <a:gd name="connsiteX13" fmla="*/ 5811308 w 5861705"/>
              <a:gd name="connsiteY13" fmla="*/ 1696270 h 7847548"/>
              <a:gd name="connsiteX14" fmla="*/ 5795249 w 5861705"/>
              <a:gd name="connsiteY14" fmla="*/ 1818360 h 7847548"/>
              <a:gd name="connsiteX15" fmla="*/ 5796281 w 5861705"/>
              <a:gd name="connsiteY15" fmla="*/ 1911947 h 7847548"/>
              <a:gd name="connsiteX16" fmla="*/ 5790032 w 5861705"/>
              <a:gd name="connsiteY16" fmla="*/ 1925528 h 7847548"/>
              <a:gd name="connsiteX17" fmla="*/ 5771562 w 5861705"/>
              <a:gd name="connsiteY17" fmla="*/ 2014848 h 7847548"/>
              <a:gd name="connsiteX18" fmla="*/ 5767772 w 5861705"/>
              <a:gd name="connsiteY18" fmla="*/ 2045563 h 7847548"/>
              <a:gd name="connsiteX19" fmla="*/ 5767250 w 5861705"/>
              <a:gd name="connsiteY19" fmla="*/ 2054308 h 7847548"/>
              <a:gd name="connsiteX20" fmla="*/ 5769443 w 5861705"/>
              <a:gd name="connsiteY20" fmla="*/ 2060299 h 7847548"/>
              <a:gd name="connsiteX21" fmla="*/ 5756656 w 5861705"/>
              <a:gd name="connsiteY21" fmla="*/ 2237821 h 7847548"/>
              <a:gd name="connsiteX22" fmla="*/ 5759315 w 5861705"/>
              <a:gd name="connsiteY22" fmla="*/ 2238936 h 7847548"/>
              <a:gd name="connsiteX23" fmla="*/ 5764588 w 5861705"/>
              <a:gd name="connsiteY23" fmla="*/ 2283776 h 7847548"/>
              <a:gd name="connsiteX24" fmla="*/ 5758445 w 5861705"/>
              <a:gd name="connsiteY24" fmla="*/ 2405877 h 7847548"/>
              <a:gd name="connsiteX25" fmla="*/ 5758311 w 5861705"/>
              <a:gd name="connsiteY25" fmla="*/ 2478121 h 7847548"/>
              <a:gd name="connsiteX26" fmla="*/ 5769776 w 5861705"/>
              <a:gd name="connsiteY26" fmla="*/ 2504276 h 7847548"/>
              <a:gd name="connsiteX27" fmla="*/ 5464166 w 5861705"/>
              <a:gd name="connsiteY27" fmla="*/ 7571255 h 7847548"/>
              <a:gd name="connsiteX28" fmla="*/ 5458906 w 5861705"/>
              <a:gd name="connsiteY28" fmla="*/ 7628844 h 7847548"/>
              <a:gd name="connsiteX29" fmla="*/ 5457322 w 5861705"/>
              <a:gd name="connsiteY29" fmla="*/ 7712341 h 7847548"/>
              <a:gd name="connsiteX30" fmla="*/ 5446339 w 5861705"/>
              <a:gd name="connsiteY30" fmla="*/ 7847548 h 7847548"/>
              <a:gd name="connsiteX31" fmla="*/ 5404768 w 5861705"/>
              <a:gd name="connsiteY31" fmla="*/ 7838511 h 7847548"/>
              <a:gd name="connsiteX32" fmla="*/ 5357659 w 5861705"/>
              <a:gd name="connsiteY32" fmla="*/ 7844331 h 7847548"/>
              <a:gd name="connsiteX33" fmla="*/ 0 w 5861705"/>
              <a:gd name="connsiteY33" fmla="*/ 7558086 h 784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861705" h="7847548">
                <a:moveTo>
                  <a:pt x="0" y="7558086"/>
                </a:moveTo>
                <a:lnTo>
                  <a:pt x="422635" y="0"/>
                </a:lnTo>
                <a:cubicBezTo>
                  <a:pt x="838381" y="38687"/>
                  <a:pt x="3467477" y="165782"/>
                  <a:pt x="4284892" y="212657"/>
                </a:cubicBezTo>
                <a:lnTo>
                  <a:pt x="5823717" y="306262"/>
                </a:lnTo>
                <a:lnTo>
                  <a:pt x="5861705" y="317988"/>
                </a:lnTo>
                <a:cubicBezTo>
                  <a:pt x="5860949" y="331104"/>
                  <a:pt x="5856976" y="365634"/>
                  <a:pt x="5856220" y="378751"/>
                </a:cubicBezTo>
                <a:lnTo>
                  <a:pt x="5809593" y="1196200"/>
                </a:lnTo>
                <a:lnTo>
                  <a:pt x="5812252" y="1197315"/>
                </a:lnTo>
                <a:cubicBezTo>
                  <a:pt x="5814097" y="1205194"/>
                  <a:pt x="5817670" y="1214331"/>
                  <a:pt x="5817525" y="1242155"/>
                </a:cubicBezTo>
                <a:cubicBezTo>
                  <a:pt x="5803650" y="1275988"/>
                  <a:pt x="5829838" y="1322274"/>
                  <a:pt x="5811383" y="1364256"/>
                </a:cubicBezTo>
                <a:cubicBezTo>
                  <a:pt x="5806611" y="1379695"/>
                  <a:pt x="5804189" y="1427474"/>
                  <a:pt x="5811248" y="1436500"/>
                </a:cubicBezTo>
                <a:cubicBezTo>
                  <a:pt x="5812292" y="1446460"/>
                  <a:pt x="5808890" y="1458085"/>
                  <a:pt x="5816757" y="1462669"/>
                </a:cubicBezTo>
                <a:cubicBezTo>
                  <a:pt x="5817904" y="1496096"/>
                  <a:pt x="5819041" y="1598134"/>
                  <a:pt x="5818133" y="1637067"/>
                </a:cubicBezTo>
                <a:cubicBezTo>
                  <a:pt x="5817758" y="1650959"/>
                  <a:pt x="5811683" y="1682378"/>
                  <a:pt x="5811308" y="1696270"/>
                </a:cubicBezTo>
                <a:cubicBezTo>
                  <a:pt x="5805239" y="1761897"/>
                  <a:pt x="5801501" y="1777871"/>
                  <a:pt x="5795249" y="1818360"/>
                </a:cubicBezTo>
                <a:cubicBezTo>
                  <a:pt x="5795594" y="1849556"/>
                  <a:pt x="5795937" y="1880752"/>
                  <a:pt x="5796281" y="1911947"/>
                </a:cubicBezTo>
                <a:lnTo>
                  <a:pt x="5790032" y="1925528"/>
                </a:lnTo>
                <a:cubicBezTo>
                  <a:pt x="5782235" y="1956870"/>
                  <a:pt x="5786265" y="1995387"/>
                  <a:pt x="5771562" y="2014848"/>
                </a:cubicBezTo>
                <a:lnTo>
                  <a:pt x="5767772" y="2045563"/>
                </a:lnTo>
                <a:lnTo>
                  <a:pt x="5767250" y="2054308"/>
                </a:lnTo>
                <a:lnTo>
                  <a:pt x="5769443" y="2060299"/>
                </a:lnTo>
                <a:cubicBezTo>
                  <a:pt x="5767678" y="2090884"/>
                  <a:pt x="5758344" y="2208048"/>
                  <a:pt x="5756656" y="2237821"/>
                </a:cubicBezTo>
                <a:lnTo>
                  <a:pt x="5759315" y="2238936"/>
                </a:lnTo>
                <a:cubicBezTo>
                  <a:pt x="5761160" y="2246816"/>
                  <a:pt x="5764733" y="2255952"/>
                  <a:pt x="5764588" y="2283776"/>
                </a:cubicBezTo>
                <a:cubicBezTo>
                  <a:pt x="5750713" y="2317609"/>
                  <a:pt x="5776901" y="2363895"/>
                  <a:pt x="5758445" y="2405877"/>
                </a:cubicBezTo>
                <a:cubicBezTo>
                  <a:pt x="5753674" y="2421317"/>
                  <a:pt x="5751252" y="2469095"/>
                  <a:pt x="5758311" y="2478121"/>
                </a:cubicBezTo>
                <a:cubicBezTo>
                  <a:pt x="5759354" y="2488081"/>
                  <a:pt x="5761910" y="2499692"/>
                  <a:pt x="5769776" y="2504276"/>
                </a:cubicBezTo>
                <a:cubicBezTo>
                  <a:pt x="5718745" y="3355149"/>
                  <a:pt x="5519949" y="6717151"/>
                  <a:pt x="5464166" y="7571255"/>
                </a:cubicBezTo>
                <a:lnTo>
                  <a:pt x="5458906" y="7628844"/>
                </a:lnTo>
                <a:cubicBezTo>
                  <a:pt x="5466316" y="7638649"/>
                  <a:pt x="5459416" y="7675890"/>
                  <a:pt x="5457322" y="7712341"/>
                </a:cubicBezTo>
                <a:cubicBezTo>
                  <a:pt x="5455228" y="7748792"/>
                  <a:pt x="5450686" y="7819165"/>
                  <a:pt x="5446339" y="7847548"/>
                </a:cubicBezTo>
                <a:lnTo>
                  <a:pt x="5404768" y="7838511"/>
                </a:lnTo>
                <a:cubicBezTo>
                  <a:pt x="5379109" y="7846256"/>
                  <a:pt x="5363119" y="7815081"/>
                  <a:pt x="5357659" y="7844331"/>
                </a:cubicBezTo>
                <a:lnTo>
                  <a:pt x="0" y="75580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תמונה 3">
            <a:extLst>
              <a:ext uri="{FF2B5EF4-FFF2-40B4-BE49-F238E27FC236}">
                <a16:creationId xmlns:a16="http://schemas.microsoft.com/office/drawing/2014/main" id="{0CFD813C-17FB-482B-90DC-D1CCA83E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0000">
            <a:off x="620201" y="763276"/>
            <a:ext cx="7051865" cy="5104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95E4CC-9DB3-4867-A2AE-A5B61BC90A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15580" y="5050170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50B059-6E3B-4246-81E0-C165142659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093C8AB-DE45-4336-BDB2-27171AB97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3AEA2C-CA8D-426D-B4CE-4F26063B863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7630A59-DB9C-4E4D-A966-DC4ED94E14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E30586E-071E-48B9-867C-96D6994BA2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C5BBC96-5871-48E4-8F87-62AF87131806}"/>
              </a:ext>
            </a:extLst>
          </p:cNvPr>
          <p:cNvSpPr txBox="1"/>
          <p:nvPr/>
        </p:nvSpPr>
        <p:spPr>
          <a:xfrm>
            <a:off x="8010527" y="1807369"/>
            <a:ext cx="3886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  <a:latin typeface="Amasis MT Pro Black"/>
              </a:rPr>
              <a:t>Machine Learning Part</a:t>
            </a:r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F7DEDFD-9E90-4FF8-89D8-61109E4F9681}"/>
              </a:ext>
            </a:extLst>
          </p:cNvPr>
          <p:cNvSpPr txBox="1"/>
          <p:nvPr/>
        </p:nvSpPr>
        <p:spPr>
          <a:xfrm>
            <a:off x="7939088" y="3319463"/>
            <a:ext cx="3886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Amasis MT Pro Black"/>
              </a:rPr>
              <a:t> The histogram of </a:t>
            </a:r>
            <a:r>
              <a:rPr lang="en-US" sz="2400" dirty="0">
                <a:latin typeface="Amasis MT Pro Black"/>
                <a:ea typeface="+mn-lt"/>
                <a:cs typeface="+mn-lt"/>
              </a:rPr>
              <a:t>'percent of population'</a:t>
            </a:r>
            <a:r>
              <a:rPr lang="en-US" sz="2400" dirty="0" smtClean="0">
                <a:latin typeface="Amasis MT Pro Black"/>
              </a:rPr>
              <a:t> </a:t>
            </a:r>
            <a:r>
              <a:rPr lang="en-US" sz="2400" dirty="0">
                <a:latin typeface="Amasis MT Pro Black"/>
              </a:rPr>
              <a:t>column to see the distribution</a:t>
            </a:r>
            <a:endParaRPr lang="he-IL" sz="2400" dirty="0">
              <a:latin typeface="Amasis MT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140102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etscape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2F3"/>
      </a:lt2>
      <a:accent1>
        <a:srgbClr val="E76A29"/>
      </a:accent1>
      <a:accent2>
        <a:srgbClr val="D51726"/>
      </a:accent2>
      <a:accent3>
        <a:srgbClr val="E72986"/>
      </a:accent3>
      <a:accent4>
        <a:srgbClr val="D517C4"/>
      </a:accent4>
      <a:accent5>
        <a:srgbClr val="A929E7"/>
      </a:accent5>
      <a:accent6>
        <a:srgbClr val="5223D7"/>
      </a:accent6>
      <a:hlink>
        <a:srgbClr val="AA3F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214</Words>
  <Application>Microsoft Office PowerPoint</Application>
  <PresentationFormat>מסך רחב</PresentationFormat>
  <Paragraphs>52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6" baseType="lpstr">
      <vt:lpstr>Abadi Extra Light</vt:lpstr>
      <vt:lpstr>Aharoni</vt:lpstr>
      <vt:lpstr>Amasis MT Pro Black</vt:lpstr>
      <vt:lpstr>Arial</vt:lpstr>
      <vt:lpstr>Britannic Bold</vt:lpstr>
      <vt:lpstr>Calibri</vt:lpstr>
      <vt:lpstr>Consolas</vt:lpstr>
      <vt:lpstr>Cooper Black</vt:lpstr>
      <vt:lpstr>Franklin Gothic Heavy</vt:lpstr>
      <vt:lpstr>StreetscapeVTI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ברודוציאנו דיאנה</dc:creator>
  <cp:lastModifiedBy>ברודוציאנו דיאנה</cp:lastModifiedBy>
  <cp:revision>702</cp:revision>
  <dcterms:created xsi:type="dcterms:W3CDTF">2021-06-23T08:38:08Z</dcterms:created>
  <dcterms:modified xsi:type="dcterms:W3CDTF">2021-07-18T12:11:50Z</dcterms:modified>
</cp:coreProperties>
</file>