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74" r:id="rId3"/>
    <p:sldId id="275" r:id="rId4"/>
    <p:sldId id="268" r:id="rId5"/>
    <p:sldId id="269" r:id="rId6"/>
    <p:sldId id="270" r:id="rId7"/>
    <p:sldId id="271" r:id="rId8"/>
    <p:sldId id="272" r:id="rId9"/>
    <p:sldId id="273" r:id="rId10"/>
    <p:sldId id="277" r:id="rId11"/>
    <p:sldId id="264" r:id="rId12"/>
    <p:sldId id="282" r:id="rId13"/>
    <p:sldId id="279" r:id="rId14"/>
    <p:sldId id="267" r:id="rId15"/>
    <p:sldId id="280" r:id="rId16"/>
    <p:sldId id="281" r:id="rId17"/>
  </p:sldIdLst>
  <p:sldSz cx="9144000" cy="6858000" type="screen4x3"/>
  <p:notesSz cx="6797675" cy="9926638"/>
  <p:custDataLst>
    <p:tags r:id="rId19"/>
  </p:custDataLst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A18E"/>
    <a:srgbClr val="5998C8"/>
    <a:srgbClr val="999999"/>
    <a:srgbClr val="0099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114" autoAdjust="0"/>
    <p:restoredTop sz="94627" autoAdjust="0"/>
  </p:normalViewPr>
  <p:slideViewPr>
    <p:cSldViewPr snapToGrid="0">
      <p:cViewPr varScale="1">
        <p:scale>
          <a:sx n="118" d="100"/>
          <a:sy n="118" d="100"/>
        </p:scale>
        <p:origin x="-7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262F32-E8F7-402C-B046-CB4700EA1E37}" type="slidenum">
              <a:rPr lang="en-AU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9" name="Picture 67" descr="C:\Users\AND48V\Documents\MATLAB\wasp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50460" y="-2696144"/>
            <a:ext cx="14748986" cy="8486204"/>
          </a:xfrm>
          <a:prstGeom prst="rect">
            <a:avLst/>
          </a:prstGeom>
          <a:noFill/>
        </p:spPr>
      </p:pic>
      <p:grpSp>
        <p:nvGrpSpPr>
          <p:cNvPr id="3138" name="Group 66"/>
          <p:cNvGrpSpPr>
            <a:grpSpLocks/>
          </p:cNvGrpSpPr>
          <p:nvPr/>
        </p:nvGrpSpPr>
        <p:grpSpPr bwMode="auto">
          <a:xfrm>
            <a:off x="-6350" y="-12700"/>
            <a:ext cx="9150350" cy="6883400"/>
            <a:chOff x="-4" y="-8"/>
            <a:chExt cx="5764" cy="4336"/>
          </a:xfrm>
        </p:grpSpPr>
        <p:grpSp>
          <p:nvGrpSpPr>
            <p:cNvPr id="3105" name="Group 33"/>
            <p:cNvGrpSpPr>
              <a:grpSpLocks/>
            </p:cNvGrpSpPr>
            <p:nvPr userDrawn="1"/>
          </p:nvGrpSpPr>
          <p:grpSpPr bwMode="auto">
            <a:xfrm>
              <a:off x="-4" y="0"/>
              <a:ext cx="855" cy="2387"/>
              <a:chOff x="0" y="0"/>
              <a:chExt cx="855" cy="2387"/>
            </a:xfrm>
          </p:grpSpPr>
          <p:sp>
            <p:nvSpPr>
              <p:cNvPr id="3106" name="AutoShape 34"/>
              <p:cNvSpPr>
                <a:spLocks noChangeArrowheads="1"/>
              </p:cNvSpPr>
              <p:nvPr userDrawn="1"/>
            </p:nvSpPr>
            <p:spPr bwMode="auto">
              <a:xfrm>
                <a:off x="16" y="0"/>
                <a:ext cx="839" cy="2387"/>
              </a:xfrm>
              <a:prstGeom prst="parallelogram">
                <a:avLst>
                  <a:gd name="adj" fmla="val 25028"/>
                </a:avLst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07" name="Rectangle 35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385" cy="238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sp>
          <p:nvSpPr>
            <p:cNvPr id="3118" name="Line 46"/>
            <p:cNvSpPr>
              <a:spLocks noChangeShapeType="1"/>
            </p:cNvSpPr>
            <p:nvPr userDrawn="1"/>
          </p:nvSpPr>
          <p:spPr bwMode="auto">
            <a:xfrm>
              <a:off x="540" y="3409"/>
              <a:ext cx="522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AU"/>
            </a:p>
          </p:txBody>
        </p:sp>
        <p:pic>
          <p:nvPicPr>
            <p:cNvPr id="3124" name="Picture 52" descr="20070618_csiro702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8" y="3674"/>
              <a:ext cx="420" cy="504"/>
            </a:xfrm>
            <a:prstGeom prst="rect">
              <a:avLst/>
            </a:prstGeom>
            <a:noFill/>
          </p:spPr>
        </p:pic>
        <p:pic>
          <p:nvPicPr>
            <p:cNvPr id="3128" name="Picture 56" descr="title_slide_nolineslr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t="8672" r="139"/>
            <a:stretch>
              <a:fillRect/>
            </a:stretch>
          </p:blipFill>
          <p:spPr bwMode="auto">
            <a:xfrm>
              <a:off x="-3" y="2386"/>
              <a:ext cx="5763" cy="1011"/>
            </a:xfrm>
            <a:prstGeom prst="rect">
              <a:avLst/>
            </a:prstGeom>
            <a:noFill/>
          </p:spPr>
        </p:pic>
        <p:sp>
          <p:nvSpPr>
            <p:cNvPr id="3131" name="Line 59"/>
            <p:cNvSpPr>
              <a:spLocks noChangeShapeType="1"/>
            </p:cNvSpPr>
            <p:nvPr userDrawn="1"/>
          </p:nvSpPr>
          <p:spPr bwMode="auto">
            <a:xfrm>
              <a:off x="0" y="3237"/>
              <a:ext cx="56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AU"/>
            </a:p>
          </p:txBody>
        </p:sp>
        <p:grpSp>
          <p:nvGrpSpPr>
            <p:cNvPr id="3109" name="Group 37"/>
            <p:cNvGrpSpPr>
              <a:grpSpLocks/>
            </p:cNvGrpSpPr>
            <p:nvPr userDrawn="1"/>
          </p:nvGrpSpPr>
          <p:grpSpPr bwMode="auto">
            <a:xfrm>
              <a:off x="409" y="-8"/>
              <a:ext cx="259" cy="4336"/>
              <a:chOff x="409" y="-1"/>
              <a:chExt cx="259" cy="4331"/>
            </a:xfrm>
          </p:grpSpPr>
          <p:sp>
            <p:nvSpPr>
              <p:cNvPr id="3110" name="Line 38"/>
              <p:cNvSpPr>
                <a:spLocks noChangeShapeType="1"/>
              </p:cNvSpPr>
              <p:nvPr userDrawn="1"/>
            </p:nvSpPr>
            <p:spPr bwMode="auto">
              <a:xfrm rot="286749" flipH="1">
                <a:off x="651" y="-1"/>
                <a:ext cx="17" cy="4330"/>
              </a:xfrm>
              <a:prstGeom prst="line">
                <a:avLst/>
              </a:prstGeom>
              <a:noFill/>
              <a:ln w="63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111" name="Line 39"/>
              <p:cNvSpPr>
                <a:spLocks noChangeShapeType="1"/>
              </p:cNvSpPr>
              <p:nvPr userDrawn="1"/>
            </p:nvSpPr>
            <p:spPr bwMode="auto">
              <a:xfrm rot="286749" flipH="1">
                <a:off x="569" y="-1"/>
                <a:ext cx="17" cy="4330"/>
              </a:xfrm>
              <a:prstGeom prst="line">
                <a:avLst/>
              </a:prstGeom>
              <a:noFill/>
              <a:ln w="63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112" name="Line 40"/>
              <p:cNvSpPr>
                <a:spLocks noChangeShapeType="1"/>
              </p:cNvSpPr>
              <p:nvPr userDrawn="1"/>
            </p:nvSpPr>
            <p:spPr bwMode="auto">
              <a:xfrm rot="286749" flipH="1">
                <a:off x="609" y="0"/>
                <a:ext cx="17" cy="4330"/>
              </a:xfrm>
              <a:prstGeom prst="line">
                <a:avLst/>
              </a:prstGeom>
              <a:noFill/>
              <a:ln w="63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113" name="Line 41"/>
              <p:cNvSpPr>
                <a:spLocks noChangeShapeType="1"/>
              </p:cNvSpPr>
              <p:nvPr userDrawn="1"/>
            </p:nvSpPr>
            <p:spPr bwMode="auto">
              <a:xfrm rot="286749" flipH="1">
                <a:off x="529" y="0"/>
                <a:ext cx="17" cy="4330"/>
              </a:xfrm>
              <a:prstGeom prst="line">
                <a:avLst/>
              </a:prstGeom>
              <a:noFill/>
              <a:ln w="63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114" name="Line 42"/>
              <p:cNvSpPr>
                <a:spLocks noChangeShapeType="1"/>
              </p:cNvSpPr>
              <p:nvPr userDrawn="1"/>
            </p:nvSpPr>
            <p:spPr bwMode="auto">
              <a:xfrm rot="286749" flipH="1">
                <a:off x="447" y="0"/>
                <a:ext cx="17" cy="4330"/>
              </a:xfrm>
              <a:prstGeom prst="line">
                <a:avLst/>
              </a:prstGeom>
              <a:noFill/>
              <a:ln w="63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115" name="Line 43"/>
              <p:cNvSpPr>
                <a:spLocks noChangeShapeType="1"/>
              </p:cNvSpPr>
              <p:nvPr userDrawn="1"/>
            </p:nvSpPr>
            <p:spPr bwMode="auto">
              <a:xfrm rot="286749" flipH="1">
                <a:off x="487" y="-1"/>
                <a:ext cx="17" cy="4330"/>
              </a:xfrm>
              <a:prstGeom prst="line">
                <a:avLst/>
              </a:prstGeom>
              <a:noFill/>
              <a:ln w="63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116" name="Line 44"/>
              <p:cNvSpPr>
                <a:spLocks noChangeShapeType="1"/>
              </p:cNvSpPr>
              <p:nvPr userDrawn="1"/>
            </p:nvSpPr>
            <p:spPr bwMode="auto">
              <a:xfrm rot="286749" flipH="1">
                <a:off x="409" y="-1"/>
                <a:ext cx="17" cy="4330"/>
              </a:xfrm>
              <a:prstGeom prst="line">
                <a:avLst/>
              </a:prstGeom>
              <a:noFill/>
              <a:ln w="63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AU"/>
              </a:p>
            </p:txBody>
          </p:sp>
        </p:grp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076700"/>
            <a:ext cx="7343775" cy="1008063"/>
          </a:xfrm>
        </p:spPr>
        <p:txBody>
          <a:bodyPr tIns="0"/>
          <a:lstStyle>
            <a:lvl1pPr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5661025"/>
            <a:ext cx="3952875" cy="1008063"/>
          </a:xfrm>
        </p:spPr>
        <p:txBody>
          <a:bodyPr anchor="b"/>
          <a:lstStyle>
            <a:lvl1pPr marL="0" indent="0">
              <a:buFontTx/>
              <a:buNone/>
              <a:defRPr sz="1600" b="1">
                <a:solidFill>
                  <a:srgbClr val="0099CC"/>
                </a:solidFill>
              </a:defRPr>
            </a:lvl1pPr>
          </a:lstStyle>
          <a:p>
            <a:r>
              <a:rPr lang="en-A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CSIRO.</a:t>
            </a:r>
            <a:r>
              <a:rPr lang="en-AU" b="0">
                <a:solidFill>
                  <a:schemeClr val="tx1"/>
                </a:solidFill>
              </a:rPr>
              <a:t>  Insert presentation title, do not remove CSIRO from start of footer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938" y="80963"/>
            <a:ext cx="1835150" cy="6227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3313" y="80963"/>
            <a:ext cx="5356225" cy="6227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CSIRO.</a:t>
            </a:r>
            <a:r>
              <a:rPr lang="en-AU" b="0">
                <a:solidFill>
                  <a:schemeClr val="tx1"/>
                </a:solidFill>
              </a:rPr>
              <a:t>  Insert presentation title, do not remove CSIRO from start of footer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CSIRO.</a:t>
            </a:r>
            <a:r>
              <a:rPr lang="en-AU" b="0" dirty="0" smtClean="0">
                <a:solidFill>
                  <a:schemeClr val="tx1"/>
                </a:solidFill>
              </a:rPr>
              <a:t>  Localisation using inertial sensors and wireless networks</a:t>
            </a:r>
            <a:endParaRPr lang="en-AU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CSIRO.</a:t>
            </a:r>
            <a:r>
              <a:rPr lang="en-AU" b="0" dirty="0">
                <a:solidFill>
                  <a:schemeClr val="tx1"/>
                </a:solidFill>
              </a:rPr>
              <a:t> </a:t>
            </a:r>
            <a:r>
              <a:rPr lang="en-AU" b="0" dirty="0" smtClean="0">
                <a:solidFill>
                  <a:schemeClr val="tx1"/>
                </a:solidFill>
              </a:rPr>
              <a:t>Localisation using inertial sensors and wireless networks</a:t>
            </a:r>
            <a:endParaRPr lang="en-AU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3" y="1385888"/>
            <a:ext cx="3595687" cy="492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1400" y="1385888"/>
            <a:ext cx="3595688" cy="492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CSIRO.</a:t>
            </a:r>
            <a:r>
              <a:rPr lang="en-AU" b="0" dirty="0">
                <a:solidFill>
                  <a:schemeClr val="tx1"/>
                </a:solidFill>
              </a:rPr>
              <a:t> </a:t>
            </a:r>
            <a:r>
              <a:rPr lang="en-AU" b="0" dirty="0" smtClean="0">
                <a:solidFill>
                  <a:schemeClr val="tx1"/>
                </a:solidFill>
              </a:rPr>
              <a:t>Localisation using inertial sensors and wireless networks</a:t>
            </a:r>
            <a:endParaRPr lang="en-AU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CSIRO.</a:t>
            </a:r>
            <a:r>
              <a:rPr lang="en-AU" b="0" dirty="0">
                <a:solidFill>
                  <a:schemeClr val="tx1"/>
                </a:solidFill>
              </a:rPr>
              <a:t> </a:t>
            </a:r>
            <a:r>
              <a:rPr lang="en-AU" b="0" dirty="0" smtClean="0">
                <a:solidFill>
                  <a:schemeClr val="tx1"/>
                </a:solidFill>
              </a:rPr>
              <a:t>Localisation using inertial sensors and wireless networks</a:t>
            </a:r>
            <a:endParaRPr lang="en-AU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CSIRO.</a:t>
            </a:r>
            <a:r>
              <a:rPr lang="en-AU" b="0" dirty="0">
                <a:solidFill>
                  <a:schemeClr val="tx1"/>
                </a:solidFill>
              </a:rPr>
              <a:t> </a:t>
            </a:r>
            <a:r>
              <a:rPr lang="en-AU" b="0" dirty="0" smtClean="0">
                <a:solidFill>
                  <a:schemeClr val="tx1"/>
                </a:solidFill>
              </a:rPr>
              <a:t>Localisation using inertial sensors and wireless networks</a:t>
            </a:r>
            <a:endParaRPr lang="en-AU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CSIRO.</a:t>
            </a:r>
            <a:r>
              <a:rPr lang="en-AU" b="0" dirty="0">
                <a:solidFill>
                  <a:schemeClr val="tx1"/>
                </a:solidFill>
              </a:rPr>
              <a:t> </a:t>
            </a:r>
            <a:r>
              <a:rPr lang="en-AU" b="0" dirty="0" smtClean="0">
                <a:solidFill>
                  <a:schemeClr val="tx1"/>
                </a:solidFill>
              </a:rPr>
              <a:t>Localisation using inertial sensors and wireless networks</a:t>
            </a:r>
            <a:endParaRPr lang="en-AU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CSIRO.</a:t>
            </a:r>
            <a:r>
              <a:rPr lang="en-AU" b="0" dirty="0">
                <a:solidFill>
                  <a:schemeClr val="tx1"/>
                </a:solidFill>
              </a:rPr>
              <a:t> </a:t>
            </a:r>
            <a:r>
              <a:rPr lang="en-AU" b="0" dirty="0" smtClean="0">
                <a:solidFill>
                  <a:schemeClr val="tx1"/>
                </a:solidFill>
              </a:rPr>
              <a:t>Localisation using inertial sensors and wireless networks</a:t>
            </a:r>
            <a:endParaRPr lang="en-AU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CSIRO.</a:t>
            </a:r>
            <a:r>
              <a:rPr lang="en-AU" b="0">
                <a:solidFill>
                  <a:schemeClr val="tx1"/>
                </a:solidFill>
              </a:rPr>
              <a:t>  Insert presentation title, do not remove CSIRO from start of footer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3" name="Group 39"/>
          <p:cNvGrpSpPr>
            <a:grpSpLocks/>
          </p:cNvGrpSpPr>
          <p:nvPr/>
        </p:nvGrpSpPr>
        <p:grpSpPr bwMode="auto">
          <a:xfrm>
            <a:off x="0" y="-19050"/>
            <a:ext cx="9144000" cy="6889750"/>
            <a:chOff x="0" y="-12"/>
            <a:chExt cx="5760" cy="4340"/>
          </a:xfrm>
        </p:grpSpPr>
        <p:pic>
          <p:nvPicPr>
            <p:cNvPr id="1053" name="Picture 29" descr="text_slide_nolines_070618"/>
            <p:cNvPicPr>
              <a:picLocks noChangeAspect="1" noChangeArrowheads="1"/>
            </p:cNvPicPr>
            <p:nvPr/>
          </p:nvPicPr>
          <p:blipFill>
            <a:blip r:embed="rId13" cstate="print"/>
            <a:srcRect t="11275" r="476"/>
            <a:stretch>
              <a:fillRect/>
            </a:stretch>
          </p:blipFill>
          <p:spPr bwMode="auto">
            <a:xfrm>
              <a:off x="0" y="0"/>
              <a:ext cx="5760" cy="724"/>
            </a:xfrm>
            <a:prstGeom prst="rect">
              <a:avLst/>
            </a:prstGeom>
            <a:noFill/>
          </p:spPr>
        </p:pic>
        <p:grpSp>
          <p:nvGrpSpPr>
            <p:cNvPr id="1045" name="Group 21"/>
            <p:cNvGrpSpPr>
              <a:grpSpLocks/>
            </p:cNvGrpSpPr>
            <p:nvPr/>
          </p:nvGrpSpPr>
          <p:grpSpPr bwMode="auto">
            <a:xfrm>
              <a:off x="84" y="-12"/>
              <a:ext cx="259" cy="4340"/>
              <a:chOff x="409" y="-1"/>
              <a:chExt cx="259" cy="4331"/>
            </a:xfrm>
          </p:grpSpPr>
          <p:sp>
            <p:nvSpPr>
              <p:cNvPr id="1046" name="Line 22"/>
              <p:cNvSpPr>
                <a:spLocks noChangeShapeType="1"/>
              </p:cNvSpPr>
              <p:nvPr/>
            </p:nvSpPr>
            <p:spPr bwMode="auto">
              <a:xfrm rot="286749" flipH="1">
                <a:off x="651" y="-1"/>
                <a:ext cx="17" cy="4330"/>
              </a:xfrm>
              <a:prstGeom prst="line">
                <a:avLst/>
              </a:prstGeom>
              <a:noFill/>
              <a:ln w="63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047" name="Line 23"/>
              <p:cNvSpPr>
                <a:spLocks noChangeShapeType="1"/>
              </p:cNvSpPr>
              <p:nvPr/>
            </p:nvSpPr>
            <p:spPr bwMode="auto">
              <a:xfrm rot="286749" flipH="1">
                <a:off x="569" y="-1"/>
                <a:ext cx="17" cy="4330"/>
              </a:xfrm>
              <a:prstGeom prst="line">
                <a:avLst/>
              </a:prstGeom>
              <a:noFill/>
              <a:ln w="63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048" name="Line 24"/>
              <p:cNvSpPr>
                <a:spLocks noChangeShapeType="1"/>
              </p:cNvSpPr>
              <p:nvPr/>
            </p:nvSpPr>
            <p:spPr bwMode="auto">
              <a:xfrm rot="286749" flipH="1">
                <a:off x="609" y="0"/>
                <a:ext cx="17" cy="4330"/>
              </a:xfrm>
              <a:prstGeom prst="line">
                <a:avLst/>
              </a:prstGeom>
              <a:noFill/>
              <a:ln w="63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049" name="Line 25"/>
              <p:cNvSpPr>
                <a:spLocks noChangeShapeType="1"/>
              </p:cNvSpPr>
              <p:nvPr/>
            </p:nvSpPr>
            <p:spPr bwMode="auto">
              <a:xfrm rot="286749" flipH="1">
                <a:off x="529" y="0"/>
                <a:ext cx="17" cy="4330"/>
              </a:xfrm>
              <a:prstGeom prst="line">
                <a:avLst/>
              </a:prstGeom>
              <a:noFill/>
              <a:ln w="63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050" name="Line 26"/>
              <p:cNvSpPr>
                <a:spLocks noChangeShapeType="1"/>
              </p:cNvSpPr>
              <p:nvPr/>
            </p:nvSpPr>
            <p:spPr bwMode="auto">
              <a:xfrm rot="286749" flipH="1">
                <a:off x="447" y="0"/>
                <a:ext cx="17" cy="4330"/>
              </a:xfrm>
              <a:prstGeom prst="line">
                <a:avLst/>
              </a:prstGeom>
              <a:noFill/>
              <a:ln w="63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051" name="Line 27"/>
              <p:cNvSpPr>
                <a:spLocks noChangeShapeType="1"/>
              </p:cNvSpPr>
              <p:nvPr/>
            </p:nvSpPr>
            <p:spPr bwMode="auto">
              <a:xfrm rot="286749" flipH="1">
                <a:off x="487" y="-1"/>
                <a:ext cx="17" cy="4330"/>
              </a:xfrm>
              <a:prstGeom prst="line">
                <a:avLst/>
              </a:prstGeom>
              <a:noFill/>
              <a:ln w="63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052" name="Line 28"/>
              <p:cNvSpPr>
                <a:spLocks noChangeShapeType="1"/>
              </p:cNvSpPr>
              <p:nvPr/>
            </p:nvSpPr>
            <p:spPr bwMode="auto">
              <a:xfrm rot="286749" flipH="1">
                <a:off x="409" y="-1"/>
                <a:ext cx="17" cy="4330"/>
              </a:xfrm>
              <a:prstGeom prst="line">
                <a:avLst/>
              </a:prstGeom>
              <a:noFill/>
              <a:ln w="63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AU"/>
              </a:p>
            </p:txBody>
          </p:sp>
        </p:grpSp>
        <p:pic>
          <p:nvPicPr>
            <p:cNvPr id="1060" name="Picture 36" descr="20070618_csiro7024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5341" y="3989"/>
              <a:ext cx="204" cy="245"/>
            </a:xfrm>
            <a:prstGeom prst="rect">
              <a:avLst/>
            </a:prstGeom>
            <a:noFill/>
          </p:spPr>
        </p:pic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3313" y="80963"/>
            <a:ext cx="7343775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03313" y="1385888"/>
            <a:ext cx="7343775" cy="492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3313" y="6588125"/>
            <a:ext cx="73437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en-AU" dirty="0" smtClean="0"/>
              <a:t>CSIRO.  Insert presentation title, do not remove CSIRO from start of footer</a:t>
            </a:r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538163" indent="-1778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2pPr>
      <a:lvl3pPr marL="893763" indent="-176213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57300" indent="-180975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4pPr>
      <a:lvl5pPr marL="1617663" indent="-180975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74863" indent="-180975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32063" indent="-180975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89263" indent="-180975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46463" indent="-180975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Localisation using inertial sensors and wireless networks</a:t>
            </a:r>
            <a:endParaRPr lang="en-AU" sz="2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Peter Anderson</a:t>
            </a:r>
            <a:endParaRPr lang="en-AU" dirty="0"/>
          </a:p>
          <a:p>
            <a:r>
              <a:rPr lang="en-AU" dirty="0" smtClean="0"/>
              <a:t>CSIRO summer intern</a:t>
            </a:r>
            <a:endParaRPr lang="en-AU" dirty="0"/>
          </a:p>
          <a:p>
            <a:r>
              <a:rPr lang="en-AU" dirty="0" smtClean="0"/>
              <a:t>February 2012</a:t>
            </a:r>
            <a:endParaRPr lang="en-AU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911253" y="5330954"/>
            <a:ext cx="3952875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Supervisor: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 Mark</a:t>
            </a:r>
            <a:r>
              <a:rPr kumimoji="0" lang="en-AU" sz="1600" b="1" i="0" u="none" strike="noStrike" kern="0" cap="none" spc="0" normalizeH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Johnson</a:t>
            </a:r>
            <a:endParaRPr kumimoji="0" lang="en-AU" sz="1600" b="1" i="0" u="none" strike="noStrike" kern="0" cap="none" spc="0" normalizeH="0" baseline="0" noProof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/>
          <p:cNvCxnSpPr/>
          <p:nvPr/>
        </p:nvCxnSpPr>
        <p:spPr>
          <a:xfrm>
            <a:off x="4930589" y="4948517"/>
            <a:ext cx="2160495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 smtClean="0">
                <a:latin typeface="+mj-lt"/>
              </a:rPr>
              <a:t>CSIRO.</a:t>
            </a:r>
            <a:r>
              <a:rPr lang="en-AU" b="0" dirty="0" smtClean="0">
                <a:solidFill>
                  <a:schemeClr val="tx1"/>
                </a:solidFill>
                <a:latin typeface="+mj-lt"/>
              </a:rPr>
              <a:t> Localisation using inertial sensors and wireless networks</a:t>
            </a:r>
            <a:endParaRPr lang="en-AU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83860" y="5282117"/>
            <a:ext cx="1293822" cy="5539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+mj-lt"/>
              </a:rPr>
              <a:t>WASP</a:t>
            </a:r>
            <a:endParaRPr lang="en-AU" sz="1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82119" y="4642719"/>
            <a:ext cx="1118918" cy="9361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 smtClean="0">
                <a:solidFill>
                  <a:schemeClr val="tx1"/>
                </a:solidFill>
                <a:latin typeface="+mj-lt"/>
              </a:rPr>
              <a:t>Kalman</a:t>
            </a:r>
            <a:r>
              <a:rPr lang="en-US" sz="1500" dirty="0" smtClean="0">
                <a:solidFill>
                  <a:schemeClr val="tx1"/>
                </a:solidFill>
                <a:latin typeface="+mj-lt"/>
              </a:rPr>
              <a:t> Filter</a:t>
            </a:r>
            <a:endParaRPr lang="en-AU" sz="1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358028" y="5299756"/>
            <a:ext cx="504056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+</a:t>
            </a:r>
            <a:endParaRPr lang="en-AU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862084" y="5515781"/>
            <a:ext cx="1228999" cy="64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941841" y="1775011"/>
            <a:ext cx="7548" cy="106750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917868" y="1775011"/>
            <a:ext cx="8674" cy="86044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949390" y="1757081"/>
            <a:ext cx="4670611" cy="17929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607043" y="1766047"/>
            <a:ext cx="3993" cy="2885637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80911" y="1797967"/>
            <a:ext cx="18102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+mj-lt"/>
              </a:rPr>
              <a:t>velocity error</a:t>
            </a:r>
          </a:p>
          <a:p>
            <a:r>
              <a:rPr lang="en-US" sz="1500" dirty="0" smtClean="0">
                <a:latin typeface="+mj-lt"/>
              </a:rPr>
              <a:t>position error</a:t>
            </a:r>
          </a:p>
          <a:p>
            <a:r>
              <a:rPr lang="en-US" sz="1500" dirty="0" smtClean="0">
                <a:latin typeface="+mj-lt"/>
              </a:rPr>
              <a:t>orientation error</a:t>
            </a:r>
            <a:endParaRPr lang="en-AU" sz="1500" dirty="0">
              <a:latin typeface="+mj-lt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373598" y="3058543"/>
            <a:ext cx="0" cy="187220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277908" y="4003612"/>
            <a:ext cx="36004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85884" y="3715580"/>
            <a:ext cx="9615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+mj-lt"/>
              </a:rPr>
              <a:t>gravity north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646060" y="3211524"/>
            <a:ext cx="0" cy="20882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55460" y="5513293"/>
            <a:ext cx="902568" cy="24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86936" y="5533710"/>
            <a:ext cx="8640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+mj-lt"/>
              </a:rPr>
              <a:t>position</a:t>
            </a:r>
            <a:endParaRPr lang="en-US" sz="1500" baseline="30000" dirty="0" smtClean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48410" y="5011724"/>
            <a:ext cx="319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+</a:t>
            </a:r>
            <a:endParaRPr lang="en-A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38798" y="5443772"/>
            <a:ext cx="261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-</a:t>
            </a:r>
            <a:endParaRPr lang="en-A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47484" y="1950659"/>
            <a:ext cx="18556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 smtClean="0">
                <a:latin typeface="+mj-lt"/>
              </a:rPr>
              <a:t>gyro bias</a:t>
            </a:r>
          </a:p>
          <a:p>
            <a:pPr algn="r"/>
            <a:r>
              <a:rPr lang="en-US" sz="1500" dirty="0" smtClean="0">
                <a:latin typeface="+mj-lt"/>
              </a:rPr>
              <a:t>accelerometer bias</a:t>
            </a:r>
            <a:endParaRPr lang="en-AU" sz="15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26776" y="2823882"/>
            <a:ext cx="922169" cy="5737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+mj-lt"/>
              </a:rPr>
              <a:t>IMU</a:t>
            </a:r>
            <a:endParaRPr lang="en-AU" sz="1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629836" y="2635460"/>
            <a:ext cx="1656184" cy="9361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+mj-lt"/>
              </a:rPr>
              <a:t>Navigation Equations</a:t>
            </a:r>
            <a:endParaRPr lang="en-AU" sz="1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680994" y="2842520"/>
            <a:ext cx="504056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+</a:t>
            </a:r>
            <a:endParaRPr lang="en-AU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48946" y="3058544"/>
            <a:ext cx="43204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97788" y="3067508"/>
            <a:ext cx="43204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86020" y="2779476"/>
            <a:ext cx="79208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86020" y="2995500"/>
            <a:ext cx="79208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286020" y="3211524"/>
            <a:ext cx="79208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86020" y="3427548"/>
            <a:ext cx="79208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78107" y="2563452"/>
            <a:ext cx="1362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+mj-lt"/>
              </a:rPr>
              <a:t>acceleration</a:t>
            </a:r>
          </a:p>
          <a:p>
            <a:r>
              <a:rPr lang="en-US" sz="1500" dirty="0" smtClean="0">
                <a:latin typeface="+mj-lt"/>
              </a:rPr>
              <a:t>velocity</a:t>
            </a:r>
            <a:endParaRPr lang="en-US" sz="1500" baseline="30000" dirty="0" smtClean="0">
              <a:latin typeface="+mj-lt"/>
            </a:endParaRPr>
          </a:p>
          <a:p>
            <a:r>
              <a:rPr lang="en-US" sz="1500" dirty="0" smtClean="0">
                <a:latin typeface="+mj-lt"/>
              </a:rPr>
              <a:t>position</a:t>
            </a:r>
            <a:endParaRPr lang="en-US" sz="1500" baseline="30000" dirty="0" smtClean="0">
              <a:latin typeface="+mj-lt"/>
            </a:endParaRPr>
          </a:p>
          <a:p>
            <a:r>
              <a:rPr lang="en-US" sz="1500" dirty="0" smtClean="0">
                <a:latin typeface="+mj-lt"/>
              </a:rPr>
              <a:t>orientation</a:t>
            </a:r>
            <a:endParaRPr lang="en-AU" sz="1500" dirty="0"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55352" y="2986536"/>
            <a:ext cx="319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+</a:t>
            </a:r>
            <a:endParaRPr lang="en-A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605780" y="2626496"/>
            <a:ext cx="261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-</a:t>
            </a:r>
            <a:endParaRPr lang="en-A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32767" y="2331530"/>
            <a:ext cx="9361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+mj-lt"/>
              </a:rPr>
              <a:t>Output</a:t>
            </a:r>
            <a:endParaRPr lang="en-AU" sz="1500" dirty="0">
              <a:latin typeface="+mj-lt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4637948" y="3787588"/>
            <a:ext cx="504056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x</a:t>
            </a:r>
            <a:endParaRPr lang="en-AU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8" name="Straight Arrow Connector 47"/>
          <p:cNvCxnSpPr>
            <a:stCxn id="47" idx="4"/>
            <a:endCxn id="49" idx="0"/>
          </p:cNvCxnSpPr>
          <p:nvPr/>
        </p:nvCxnSpPr>
        <p:spPr>
          <a:xfrm>
            <a:off x="4889976" y="4291644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637948" y="4723692"/>
            <a:ext cx="504056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+</a:t>
            </a:r>
            <a:endParaRPr lang="en-A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85176" y="4435660"/>
            <a:ext cx="261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-</a:t>
            </a:r>
            <a:endParaRPr lang="en-A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340298" y="4867708"/>
            <a:ext cx="319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j-lt"/>
              </a:rPr>
              <a:t>+</a:t>
            </a:r>
            <a:endParaRPr lang="en-AU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379695" y="4930587"/>
            <a:ext cx="1258253" cy="91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5142004" y="4003612"/>
            <a:ext cx="288032" cy="83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430036" y="3427548"/>
            <a:ext cx="8384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746378" y="4669613"/>
            <a:ext cx="13016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 smtClean="0">
                <a:latin typeface="+mj-lt"/>
              </a:rPr>
              <a:t>gravity error</a:t>
            </a:r>
            <a:endParaRPr lang="en-US" sz="1500" baseline="30000" dirty="0" smtClean="0">
              <a:latin typeface="+mj-lt"/>
            </a:endParaRPr>
          </a:p>
          <a:p>
            <a:pPr algn="r"/>
            <a:r>
              <a:rPr lang="en-US" sz="1500" dirty="0" smtClean="0">
                <a:latin typeface="+mj-lt"/>
              </a:rPr>
              <a:t>north error</a:t>
            </a:r>
            <a:endParaRPr lang="en-US" sz="1500" baseline="30000" dirty="0" smtClean="0"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910938" y="5506816"/>
            <a:ext cx="17269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+mj-lt"/>
              </a:rPr>
              <a:t>position error</a:t>
            </a:r>
            <a:endParaRPr lang="en-US" sz="1500" baseline="30000" dirty="0" smtClean="0">
              <a:latin typeface="+mj-lt"/>
            </a:endParaRPr>
          </a:p>
        </p:txBody>
      </p:sp>
      <p:sp>
        <p:nvSpPr>
          <p:cNvPr id="93" name="Text Box 7"/>
          <p:cNvSpPr txBox="1">
            <a:spLocks noChangeArrowheads="1"/>
          </p:cNvSpPr>
          <p:nvPr/>
        </p:nvSpPr>
        <p:spPr bwMode="auto">
          <a:xfrm>
            <a:off x="888252" y="1287837"/>
            <a:ext cx="3656854" cy="338554"/>
          </a:xfrm>
          <a:prstGeom prst="rect">
            <a:avLst/>
          </a:prstGeom>
          <a:solidFill>
            <a:srgbClr val="0099CC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AU" sz="1600" dirty="0" smtClean="0"/>
              <a:t>Use a dual indirect </a:t>
            </a:r>
            <a:r>
              <a:rPr lang="en-AU" sz="1600" dirty="0" err="1" smtClean="0"/>
              <a:t>Kalman</a:t>
            </a:r>
            <a:r>
              <a:rPr lang="en-AU" sz="1600" dirty="0" smtClean="0"/>
              <a:t> filter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5011269" y="5593976"/>
            <a:ext cx="3254188" cy="1147483"/>
            <a:chOff x="5011269" y="5593976"/>
            <a:chExt cx="3254188" cy="1147483"/>
          </a:xfrm>
        </p:grpSpPr>
        <p:sp>
          <p:nvSpPr>
            <p:cNvPr id="63" name="Text Box 7"/>
            <p:cNvSpPr txBox="1">
              <a:spLocks noChangeArrowheads="1"/>
            </p:cNvSpPr>
            <p:nvPr/>
          </p:nvSpPr>
          <p:spPr bwMode="auto">
            <a:xfrm>
              <a:off x="5011269" y="5910462"/>
              <a:ext cx="3254188" cy="830997"/>
            </a:xfrm>
            <a:prstGeom prst="rect">
              <a:avLst/>
            </a:prstGeom>
            <a:solidFill>
              <a:srgbClr val="0099CC">
                <a:alpha val="2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AU" sz="1600" dirty="0" err="1" smtClean="0"/>
                <a:t>Kalman</a:t>
              </a:r>
              <a:r>
                <a:rPr lang="en-AU" sz="1600" dirty="0" smtClean="0"/>
                <a:t> Filter: An optimal algorithm for tracking the state of a system from noisy observations</a:t>
              </a: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flipH="1" flipV="1">
              <a:off x="7664823" y="5593976"/>
              <a:ext cx="62753" cy="43030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22088" y="2190382"/>
            <a:ext cx="3558823" cy="3031332"/>
            <a:chOff x="422088" y="2190382"/>
            <a:chExt cx="3558823" cy="3031332"/>
          </a:xfrm>
        </p:grpSpPr>
        <p:sp>
          <p:nvSpPr>
            <p:cNvPr id="69" name="Text Box 8"/>
            <p:cNvSpPr txBox="1">
              <a:spLocks noChangeArrowheads="1"/>
            </p:cNvSpPr>
            <p:nvPr/>
          </p:nvSpPr>
          <p:spPr bwMode="auto">
            <a:xfrm>
              <a:off x="422088" y="4144496"/>
              <a:ext cx="2805205" cy="1077218"/>
            </a:xfrm>
            <a:prstGeom prst="rect">
              <a:avLst/>
            </a:prstGeom>
            <a:solidFill>
              <a:srgbClr val="999999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AU" sz="1600" dirty="0" smtClean="0"/>
                <a:t>“Indirect” because it tracks errors in position, velocity and acceleration, not the actual quantities</a:t>
              </a:r>
            </a:p>
          </p:txBody>
        </p:sp>
        <p:cxnSp>
          <p:nvCxnSpPr>
            <p:cNvPr id="70" name="Straight Arrow Connector 69"/>
            <p:cNvCxnSpPr>
              <a:endCxn id="28" idx="1"/>
            </p:cNvCxnSpPr>
            <p:nvPr/>
          </p:nvCxnSpPr>
          <p:spPr>
            <a:xfrm flipV="1">
              <a:off x="2671482" y="2190382"/>
              <a:ext cx="1309429" cy="194234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3003177" y="550301"/>
            <a:ext cx="5360894" cy="1677357"/>
            <a:chOff x="3003177" y="550301"/>
            <a:chExt cx="5360894" cy="1677357"/>
          </a:xfrm>
        </p:grpSpPr>
        <p:sp>
          <p:nvSpPr>
            <p:cNvPr id="73" name="Text Box 10"/>
            <p:cNvSpPr txBox="1">
              <a:spLocks noChangeArrowheads="1"/>
            </p:cNvSpPr>
            <p:nvPr/>
          </p:nvSpPr>
          <p:spPr bwMode="auto">
            <a:xfrm>
              <a:off x="5334747" y="550301"/>
              <a:ext cx="3029324" cy="1077218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en-AU" sz="1600" dirty="0" smtClean="0"/>
                <a:t>“Dual” because it estimates both the state (navigation errors) and parameters (sensor biases) of the system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H="1">
              <a:off x="3003177" y="1398494"/>
              <a:ext cx="2277036" cy="82916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H="1">
              <a:off x="5298141" y="1721224"/>
              <a:ext cx="304800" cy="50202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7604271" y="4101058"/>
            <a:ext cx="8477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AU" sz="1600" dirty="0" smtClean="0">
                <a:solidFill>
                  <a:srgbClr val="C00000"/>
                </a:solidFill>
              </a:rPr>
              <a:t>10Hz</a:t>
            </a: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5268844" y="2482322"/>
            <a:ext cx="8477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AU" sz="1600" dirty="0" smtClean="0">
                <a:solidFill>
                  <a:schemeClr val="accent6"/>
                </a:solidFill>
              </a:rPr>
              <a:t>820Hz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/>
              <a:t>CSIRO.</a:t>
            </a:r>
            <a:r>
              <a:rPr lang="en-AU" b="0" dirty="0">
                <a:solidFill>
                  <a:schemeClr val="tx1"/>
                </a:solidFill>
              </a:rPr>
              <a:t> </a:t>
            </a:r>
            <a:r>
              <a:rPr lang="en-AU" b="0" dirty="0" smtClean="0">
                <a:solidFill>
                  <a:schemeClr val="tx1"/>
                </a:solidFill>
              </a:rPr>
              <a:t>Localisation using inertial sensors and wireless networks</a:t>
            </a:r>
          </a:p>
          <a:p>
            <a:endParaRPr lang="en-AU" b="0" dirty="0">
              <a:solidFill>
                <a:schemeClr val="tx1"/>
              </a:solidFill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Preliminary results</a:t>
            </a:r>
            <a:endParaRPr lang="en-AU" dirty="0"/>
          </a:p>
        </p:txBody>
      </p:sp>
      <p:grpSp>
        <p:nvGrpSpPr>
          <p:cNvPr id="9220" name="Group 4"/>
          <p:cNvGrpSpPr>
            <a:grpSpLocks noChangeAspect="1"/>
          </p:cNvGrpSpPr>
          <p:nvPr/>
        </p:nvGrpSpPr>
        <p:grpSpPr bwMode="auto">
          <a:xfrm>
            <a:off x="4748784" y="1206493"/>
            <a:ext cx="4395216" cy="5109972"/>
            <a:chOff x="408" y="-714"/>
            <a:chExt cx="4944" cy="5748"/>
          </a:xfrm>
        </p:grpSpPr>
        <p:sp>
          <p:nvSpPr>
            <p:cNvPr id="9219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8" y="-714"/>
              <a:ext cx="4944" cy="5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grpSp>
          <p:nvGrpSpPr>
            <p:cNvPr id="9421" name="Group 205"/>
            <p:cNvGrpSpPr>
              <a:grpSpLocks/>
            </p:cNvGrpSpPr>
            <p:nvPr/>
          </p:nvGrpSpPr>
          <p:grpSpPr bwMode="auto">
            <a:xfrm>
              <a:off x="780" y="-330"/>
              <a:ext cx="4212" cy="2358"/>
              <a:chOff x="780" y="-330"/>
              <a:chExt cx="4212" cy="2358"/>
            </a:xfrm>
          </p:grpSpPr>
          <p:sp>
            <p:nvSpPr>
              <p:cNvPr id="9221" name="Rectangle 5"/>
              <p:cNvSpPr>
                <a:spLocks noChangeArrowheads="1"/>
              </p:cNvSpPr>
              <p:nvPr/>
            </p:nvSpPr>
            <p:spPr bwMode="auto">
              <a:xfrm>
                <a:off x="1050" y="-282"/>
                <a:ext cx="3834" cy="91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22" name="Rectangle 6"/>
              <p:cNvSpPr>
                <a:spLocks noChangeArrowheads="1"/>
              </p:cNvSpPr>
              <p:nvPr/>
            </p:nvSpPr>
            <p:spPr bwMode="auto">
              <a:xfrm>
                <a:off x="1050" y="-282"/>
                <a:ext cx="3834" cy="912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23" name="Line 7"/>
              <p:cNvSpPr>
                <a:spLocks noChangeShapeType="1"/>
              </p:cNvSpPr>
              <p:nvPr/>
            </p:nvSpPr>
            <p:spPr bwMode="auto">
              <a:xfrm flipV="1">
                <a:off x="1050" y="-282"/>
                <a:ext cx="1" cy="9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24" name="Line 8"/>
              <p:cNvSpPr>
                <a:spLocks noChangeShapeType="1"/>
              </p:cNvSpPr>
              <p:nvPr/>
            </p:nvSpPr>
            <p:spPr bwMode="auto">
              <a:xfrm flipV="1">
                <a:off x="1596" y="-282"/>
                <a:ext cx="1" cy="9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25" name="Line 9"/>
              <p:cNvSpPr>
                <a:spLocks noChangeShapeType="1"/>
              </p:cNvSpPr>
              <p:nvPr/>
            </p:nvSpPr>
            <p:spPr bwMode="auto">
              <a:xfrm flipV="1">
                <a:off x="2142" y="-282"/>
                <a:ext cx="1" cy="9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26" name="Line 10"/>
              <p:cNvSpPr>
                <a:spLocks noChangeShapeType="1"/>
              </p:cNvSpPr>
              <p:nvPr/>
            </p:nvSpPr>
            <p:spPr bwMode="auto">
              <a:xfrm flipV="1">
                <a:off x="2688" y="-282"/>
                <a:ext cx="1" cy="9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27" name="Line 11"/>
              <p:cNvSpPr>
                <a:spLocks noChangeShapeType="1"/>
              </p:cNvSpPr>
              <p:nvPr/>
            </p:nvSpPr>
            <p:spPr bwMode="auto">
              <a:xfrm flipV="1">
                <a:off x="3240" y="-282"/>
                <a:ext cx="1" cy="9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28" name="Line 12"/>
              <p:cNvSpPr>
                <a:spLocks noChangeShapeType="1"/>
              </p:cNvSpPr>
              <p:nvPr/>
            </p:nvSpPr>
            <p:spPr bwMode="auto">
              <a:xfrm flipV="1">
                <a:off x="3786" y="-282"/>
                <a:ext cx="1" cy="9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29" name="Line 13"/>
              <p:cNvSpPr>
                <a:spLocks noChangeShapeType="1"/>
              </p:cNvSpPr>
              <p:nvPr/>
            </p:nvSpPr>
            <p:spPr bwMode="auto">
              <a:xfrm flipV="1">
                <a:off x="4332" y="-282"/>
                <a:ext cx="1" cy="9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30" name="Line 14"/>
              <p:cNvSpPr>
                <a:spLocks noChangeShapeType="1"/>
              </p:cNvSpPr>
              <p:nvPr/>
            </p:nvSpPr>
            <p:spPr bwMode="auto">
              <a:xfrm flipV="1">
                <a:off x="4884" y="-282"/>
                <a:ext cx="1" cy="9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31" name="Line 15"/>
              <p:cNvSpPr>
                <a:spLocks noChangeShapeType="1"/>
              </p:cNvSpPr>
              <p:nvPr/>
            </p:nvSpPr>
            <p:spPr bwMode="auto">
              <a:xfrm>
                <a:off x="1050" y="630"/>
                <a:ext cx="38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32" name="Line 16"/>
              <p:cNvSpPr>
                <a:spLocks noChangeShapeType="1"/>
              </p:cNvSpPr>
              <p:nvPr/>
            </p:nvSpPr>
            <p:spPr bwMode="auto">
              <a:xfrm>
                <a:off x="1050" y="402"/>
                <a:ext cx="38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33" name="Line 17"/>
              <p:cNvSpPr>
                <a:spLocks noChangeShapeType="1"/>
              </p:cNvSpPr>
              <p:nvPr/>
            </p:nvSpPr>
            <p:spPr bwMode="auto">
              <a:xfrm>
                <a:off x="1050" y="174"/>
                <a:ext cx="38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34" name="Line 18"/>
              <p:cNvSpPr>
                <a:spLocks noChangeShapeType="1"/>
              </p:cNvSpPr>
              <p:nvPr/>
            </p:nvSpPr>
            <p:spPr bwMode="auto">
              <a:xfrm>
                <a:off x="1050" y="-54"/>
                <a:ext cx="38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35" name="Line 19"/>
              <p:cNvSpPr>
                <a:spLocks noChangeShapeType="1"/>
              </p:cNvSpPr>
              <p:nvPr/>
            </p:nvSpPr>
            <p:spPr bwMode="auto">
              <a:xfrm>
                <a:off x="1050" y="-282"/>
                <a:ext cx="38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36" name="Line 20"/>
              <p:cNvSpPr>
                <a:spLocks noChangeShapeType="1"/>
              </p:cNvSpPr>
              <p:nvPr/>
            </p:nvSpPr>
            <p:spPr bwMode="auto">
              <a:xfrm>
                <a:off x="1050" y="-282"/>
                <a:ext cx="38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37" name="Line 21"/>
              <p:cNvSpPr>
                <a:spLocks noChangeShapeType="1"/>
              </p:cNvSpPr>
              <p:nvPr/>
            </p:nvSpPr>
            <p:spPr bwMode="auto">
              <a:xfrm>
                <a:off x="1050" y="630"/>
                <a:ext cx="38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38" name="Line 22"/>
              <p:cNvSpPr>
                <a:spLocks noChangeShapeType="1"/>
              </p:cNvSpPr>
              <p:nvPr/>
            </p:nvSpPr>
            <p:spPr bwMode="auto">
              <a:xfrm flipV="1">
                <a:off x="4884" y="-282"/>
                <a:ext cx="1" cy="9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39" name="Line 23"/>
              <p:cNvSpPr>
                <a:spLocks noChangeShapeType="1"/>
              </p:cNvSpPr>
              <p:nvPr/>
            </p:nvSpPr>
            <p:spPr bwMode="auto">
              <a:xfrm flipV="1">
                <a:off x="1050" y="-282"/>
                <a:ext cx="1" cy="9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40" name="Line 24"/>
              <p:cNvSpPr>
                <a:spLocks noChangeShapeType="1"/>
              </p:cNvSpPr>
              <p:nvPr/>
            </p:nvSpPr>
            <p:spPr bwMode="auto">
              <a:xfrm>
                <a:off x="1050" y="630"/>
                <a:ext cx="38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41" name="Line 25"/>
              <p:cNvSpPr>
                <a:spLocks noChangeShapeType="1"/>
              </p:cNvSpPr>
              <p:nvPr/>
            </p:nvSpPr>
            <p:spPr bwMode="auto">
              <a:xfrm flipV="1">
                <a:off x="1050" y="-282"/>
                <a:ext cx="1" cy="9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42" name="Line 26"/>
              <p:cNvSpPr>
                <a:spLocks noChangeShapeType="1"/>
              </p:cNvSpPr>
              <p:nvPr/>
            </p:nvSpPr>
            <p:spPr bwMode="auto">
              <a:xfrm flipV="1">
                <a:off x="1050" y="588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43" name="Line 27"/>
              <p:cNvSpPr>
                <a:spLocks noChangeShapeType="1"/>
              </p:cNvSpPr>
              <p:nvPr/>
            </p:nvSpPr>
            <p:spPr bwMode="auto">
              <a:xfrm>
                <a:off x="1050" y="-282"/>
                <a:ext cx="1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44" name="Rectangle 28"/>
              <p:cNvSpPr>
                <a:spLocks noChangeArrowheads="1"/>
              </p:cNvSpPr>
              <p:nvPr/>
            </p:nvSpPr>
            <p:spPr bwMode="auto">
              <a:xfrm>
                <a:off x="1032" y="648"/>
                <a:ext cx="7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45" name="Line 29"/>
              <p:cNvSpPr>
                <a:spLocks noChangeShapeType="1"/>
              </p:cNvSpPr>
              <p:nvPr/>
            </p:nvSpPr>
            <p:spPr bwMode="auto">
              <a:xfrm flipV="1">
                <a:off x="1596" y="588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46" name="Line 30"/>
              <p:cNvSpPr>
                <a:spLocks noChangeShapeType="1"/>
              </p:cNvSpPr>
              <p:nvPr/>
            </p:nvSpPr>
            <p:spPr bwMode="auto">
              <a:xfrm>
                <a:off x="1596" y="-282"/>
                <a:ext cx="1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47" name="Rectangle 31"/>
              <p:cNvSpPr>
                <a:spLocks noChangeArrowheads="1"/>
              </p:cNvSpPr>
              <p:nvPr/>
            </p:nvSpPr>
            <p:spPr bwMode="auto">
              <a:xfrm>
                <a:off x="1554" y="648"/>
                <a:ext cx="12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20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48" name="Line 32"/>
              <p:cNvSpPr>
                <a:spLocks noChangeShapeType="1"/>
              </p:cNvSpPr>
              <p:nvPr/>
            </p:nvSpPr>
            <p:spPr bwMode="auto">
              <a:xfrm flipV="1">
                <a:off x="2142" y="588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49" name="Line 33"/>
              <p:cNvSpPr>
                <a:spLocks noChangeShapeType="1"/>
              </p:cNvSpPr>
              <p:nvPr/>
            </p:nvSpPr>
            <p:spPr bwMode="auto">
              <a:xfrm>
                <a:off x="2142" y="-282"/>
                <a:ext cx="1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50" name="Rectangle 34"/>
              <p:cNvSpPr>
                <a:spLocks noChangeArrowheads="1"/>
              </p:cNvSpPr>
              <p:nvPr/>
            </p:nvSpPr>
            <p:spPr bwMode="auto">
              <a:xfrm>
                <a:off x="2100" y="648"/>
                <a:ext cx="12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40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51" name="Line 35"/>
              <p:cNvSpPr>
                <a:spLocks noChangeShapeType="1"/>
              </p:cNvSpPr>
              <p:nvPr/>
            </p:nvSpPr>
            <p:spPr bwMode="auto">
              <a:xfrm flipV="1">
                <a:off x="2688" y="588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52" name="Line 36"/>
              <p:cNvSpPr>
                <a:spLocks noChangeShapeType="1"/>
              </p:cNvSpPr>
              <p:nvPr/>
            </p:nvSpPr>
            <p:spPr bwMode="auto">
              <a:xfrm>
                <a:off x="2688" y="-282"/>
                <a:ext cx="1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53" name="Rectangle 37"/>
              <p:cNvSpPr>
                <a:spLocks noChangeArrowheads="1"/>
              </p:cNvSpPr>
              <p:nvPr/>
            </p:nvSpPr>
            <p:spPr bwMode="auto">
              <a:xfrm>
                <a:off x="2646" y="648"/>
                <a:ext cx="12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60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54" name="Line 38"/>
              <p:cNvSpPr>
                <a:spLocks noChangeShapeType="1"/>
              </p:cNvSpPr>
              <p:nvPr/>
            </p:nvSpPr>
            <p:spPr bwMode="auto">
              <a:xfrm flipV="1">
                <a:off x="3240" y="588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55" name="Line 39"/>
              <p:cNvSpPr>
                <a:spLocks noChangeShapeType="1"/>
              </p:cNvSpPr>
              <p:nvPr/>
            </p:nvSpPr>
            <p:spPr bwMode="auto">
              <a:xfrm>
                <a:off x="3240" y="-282"/>
                <a:ext cx="1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56" name="Rectangle 40"/>
              <p:cNvSpPr>
                <a:spLocks noChangeArrowheads="1"/>
              </p:cNvSpPr>
              <p:nvPr/>
            </p:nvSpPr>
            <p:spPr bwMode="auto">
              <a:xfrm>
                <a:off x="3198" y="648"/>
                <a:ext cx="12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80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57" name="Line 41"/>
              <p:cNvSpPr>
                <a:spLocks noChangeShapeType="1"/>
              </p:cNvSpPr>
              <p:nvPr/>
            </p:nvSpPr>
            <p:spPr bwMode="auto">
              <a:xfrm flipV="1">
                <a:off x="3786" y="588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58" name="Line 42"/>
              <p:cNvSpPr>
                <a:spLocks noChangeShapeType="1"/>
              </p:cNvSpPr>
              <p:nvPr/>
            </p:nvSpPr>
            <p:spPr bwMode="auto">
              <a:xfrm>
                <a:off x="3786" y="-282"/>
                <a:ext cx="1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59" name="Rectangle 43"/>
              <p:cNvSpPr>
                <a:spLocks noChangeArrowheads="1"/>
              </p:cNvSpPr>
              <p:nvPr/>
            </p:nvSpPr>
            <p:spPr bwMode="auto">
              <a:xfrm>
                <a:off x="3726" y="648"/>
                <a:ext cx="16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100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60" name="Line 44"/>
              <p:cNvSpPr>
                <a:spLocks noChangeShapeType="1"/>
              </p:cNvSpPr>
              <p:nvPr/>
            </p:nvSpPr>
            <p:spPr bwMode="auto">
              <a:xfrm flipV="1">
                <a:off x="4332" y="588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61" name="Line 45"/>
              <p:cNvSpPr>
                <a:spLocks noChangeShapeType="1"/>
              </p:cNvSpPr>
              <p:nvPr/>
            </p:nvSpPr>
            <p:spPr bwMode="auto">
              <a:xfrm>
                <a:off x="4332" y="-282"/>
                <a:ext cx="1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62" name="Rectangle 46"/>
              <p:cNvSpPr>
                <a:spLocks noChangeArrowheads="1"/>
              </p:cNvSpPr>
              <p:nvPr/>
            </p:nvSpPr>
            <p:spPr bwMode="auto">
              <a:xfrm>
                <a:off x="4272" y="648"/>
                <a:ext cx="16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120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63" name="Line 47"/>
              <p:cNvSpPr>
                <a:spLocks noChangeShapeType="1"/>
              </p:cNvSpPr>
              <p:nvPr/>
            </p:nvSpPr>
            <p:spPr bwMode="auto">
              <a:xfrm flipV="1">
                <a:off x="4884" y="588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64" name="Line 48"/>
              <p:cNvSpPr>
                <a:spLocks noChangeShapeType="1"/>
              </p:cNvSpPr>
              <p:nvPr/>
            </p:nvSpPr>
            <p:spPr bwMode="auto">
              <a:xfrm>
                <a:off x="4884" y="-282"/>
                <a:ext cx="1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65" name="Rectangle 49"/>
              <p:cNvSpPr>
                <a:spLocks noChangeArrowheads="1"/>
              </p:cNvSpPr>
              <p:nvPr/>
            </p:nvSpPr>
            <p:spPr bwMode="auto">
              <a:xfrm>
                <a:off x="4824" y="648"/>
                <a:ext cx="16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140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66" name="Line 50"/>
              <p:cNvSpPr>
                <a:spLocks noChangeShapeType="1"/>
              </p:cNvSpPr>
              <p:nvPr/>
            </p:nvSpPr>
            <p:spPr bwMode="auto">
              <a:xfrm>
                <a:off x="1050" y="630"/>
                <a:ext cx="3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67" name="Line 51"/>
              <p:cNvSpPr>
                <a:spLocks noChangeShapeType="1"/>
              </p:cNvSpPr>
              <p:nvPr/>
            </p:nvSpPr>
            <p:spPr bwMode="auto">
              <a:xfrm flipH="1">
                <a:off x="4842" y="630"/>
                <a:ext cx="4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68" name="Rectangle 52"/>
              <p:cNvSpPr>
                <a:spLocks noChangeArrowheads="1"/>
              </p:cNvSpPr>
              <p:nvPr/>
            </p:nvSpPr>
            <p:spPr bwMode="auto">
              <a:xfrm>
                <a:off x="918" y="582"/>
                <a:ext cx="15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-40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69" name="Line 53"/>
              <p:cNvSpPr>
                <a:spLocks noChangeShapeType="1"/>
              </p:cNvSpPr>
              <p:nvPr/>
            </p:nvSpPr>
            <p:spPr bwMode="auto">
              <a:xfrm>
                <a:off x="1050" y="402"/>
                <a:ext cx="3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70" name="Line 54"/>
              <p:cNvSpPr>
                <a:spLocks noChangeShapeType="1"/>
              </p:cNvSpPr>
              <p:nvPr/>
            </p:nvSpPr>
            <p:spPr bwMode="auto">
              <a:xfrm flipH="1">
                <a:off x="4842" y="402"/>
                <a:ext cx="4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71" name="Rectangle 55"/>
              <p:cNvSpPr>
                <a:spLocks noChangeArrowheads="1"/>
              </p:cNvSpPr>
              <p:nvPr/>
            </p:nvSpPr>
            <p:spPr bwMode="auto">
              <a:xfrm>
                <a:off x="918" y="354"/>
                <a:ext cx="15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-20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72" name="Line 56"/>
              <p:cNvSpPr>
                <a:spLocks noChangeShapeType="1"/>
              </p:cNvSpPr>
              <p:nvPr/>
            </p:nvSpPr>
            <p:spPr bwMode="auto">
              <a:xfrm>
                <a:off x="1050" y="174"/>
                <a:ext cx="3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73" name="Line 57"/>
              <p:cNvSpPr>
                <a:spLocks noChangeShapeType="1"/>
              </p:cNvSpPr>
              <p:nvPr/>
            </p:nvSpPr>
            <p:spPr bwMode="auto">
              <a:xfrm flipH="1">
                <a:off x="4842" y="174"/>
                <a:ext cx="4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74" name="Rectangle 58"/>
              <p:cNvSpPr>
                <a:spLocks noChangeArrowheads="1"/>
              </p:cNvSpPr>
              <p:nvPr/>
            </p:nvSpPr>
            <p:spPr bwMode="auto">
              <a:xfrm>
                <a:off x="984" y="126"/>
                <a:ext cx="7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75" name="Line 59"/>
              <p:cNvSpPr>
                <a:spLocks noChangeShapeType="1"/>
              </p:cNvSpPr>
              <p:nvPr/>
            </p:nvSpPr>
            <p:spPr bwMode="auto">
              <a:xfrm>
                <a:off x="1050" y="-54"/>
                <a:ext cx="3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76" name="Line 60"/>
              <p:cNvSpPr>
                <a:spLocks noChangeShapeType="1"/>
              </p:cNvSpPr>
              <p:nvPr/>
            </p:nvSpPr>
            <p:spPr bwMode="auto">
              <a:xfrm flipH="1">
                <a:off x="4842" y="-54"/>
                <a:ext cx="4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77" name="Rectangle 61"/>
              <p:cNvSpPr>
                <a:spLocks noChangeArrowheads="1"/>
              </p:cNvSpPr>
              <p:nvPr/>
            </p:nvSpPr>
            <p:spPr bwMode="auto">
              <a:xfrm>
                <a:off x="942" y="-102"/>
                <a:ext cx="12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20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78" name="Line 62"/>
              <p:cNvSpPr>
                <a:spLocks noChangeShapeType="1"/>
              </p:cNvSpPr>
              <p:nvPr/>
            </p:nvSpPr>
            <p:spPr bwMode="auto">
              <a:xfrm>
                <a:off x="1050" y="-282"/>
                <a:ext cx="3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79" name="Line 63"/>
              <p:cNvSpPr>
                <a:spLocks noChangeShapeType="1"/>
              </p:cNvSpPr>
              <p:nvPr/>
            </p:nvSpPr>
            <p:spPr bwMode="auto">
              <a:xfrm flipH="1">
                <a:off x="4842" y="-282"/>
                <a:ext cx="4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80" name="Rectangle 64"/>
              <p:cNvSpPr>
                <a:spLocks noChangeArrowheads="1"/>
              </p:cNvSpPr>
              <p:nvPr/>
            </p:nvSpPr>
            <p:spPr bwMode="auto">
              <a:xfrm>
                <a:off x="942" y="-330"/>
                <a:ext cx="12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40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81" name="Line 65"/>
              <p:cNvSpPr>
                <a:spLocks noChangeShapeType="1"/>
              </p:cNvSpPr>
              <p:nvPr/>
            </p:nvSpPr>
            <p:spPr bwMode="auto">
              <a:xfrm>
                <a:off x="1050" y="-282"/>
                <a:ext cx="38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82" name="Line 66"/>
              <p:cNvSpPr>
                <a:spLocks noChangeShapeType="1"/>
              </p:cNvSpPr>
              <p:nvPr/>
            </p:nvSpPr>
            <p:spPr bwMode="auto">
              <a:xfrm>
                <a:off x="1050" y="630"/>
                <a:ext cx="38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83" name="Line 67"/>
              <p:cNvSpPr>
                <a:spLocks noChangeShapeType="1"/>
              </p:cNvSpPr>
              <p:nvPr/>
            </p:nvSpPr>
            <p:spPr bwMode="auto">
              <a:xfrm flipV="1">
                <a:off x="4884" y="-282"/>
                <a:ext cx="1" cy="9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84" name="Line 68"/>
              <p:cNvSpPr>
                <a:spLocks noChangeShapeType="1"/>
              </p:cNvSpPr>
              <p:nvPr/>
            </p:nvSpPr>
            <p:spPr bwMode="auto">
              <a:xfrm flipV="1">
                <a:off x="1050" y="-282"/>
                <a:ext cx="1" cy="9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85" name="Freeform 69"/>
              <p:cNvSpPr>
                <a:spLocks/>
              </p:cNvSpPr>
              <p:nvPr/>
            </p:nvSpPr>
            <p:spPr bwMode="auto">
              <a:xfrm>
                <a:off x="1050" y="102"/>
                <a:ext cx="210" cy="126"/>
              </a:xfrm>
              <a:custGeom>
                <a:avLst/>
                <a:gdLst/>
                <a:ahLst/>
                <a:cxnLst>
                  <a:cxn ang="0">
                    <a:pos x="0" y="66"/>
                  </a:cxn>
                  <a:cxn ang="0">
                    <a:pos x="18" y="66"/>
                  </a:cxn>
                  <a:cxn ang="0">
                    <a:pos x="18" y="66"/>
                  </a:cxn>
                  <a:cxn ang="0">
                    <a:pos x="24" y="60"/>
                  </a:cxn>
                  <a:cxn ang="0">
                    <a:pos x="30" y="66"/>
                  </a:cxn>
                  <a:cxn ang="0">
                    <a:pos x="36" y="48"/>
                  </a:cxn>
                  <a:cxn ang="0">
                    <a:pos x="36" y="54"/>
                  </a:cxn>
                  <a:cxn ang="0">
                    <a:pos x="42" y="96"/>
                  </a:cxn>
                  <a:cxn ang="0">
                    <a:pos x="42" y="54"/>
                  </a:cxn>
                  <a:cxn ang="0">
                    <a:pos x="48" y="90"/>
                  </a:cxn>
                  <a:cxn ang="0">
                    <a:pos x="48" y="66"/>
                  </a:cxn>
                  <a:cxn ang="0">
                    <a:pos x="54" y="96"/>
                  </a:cxn>
                  <a:cxn ang="0">
                    <a:pos x="54" y="78"/>
                  </a:cxn>
                  <a:cxn ang="0">
                    <a:pos x="60" y="126"/>
                  </a:cxn>
                  <a:cxn ang="0">
                    <a:pos x="60" y="72"/>
                  </a:cxn>
                  <a:cxn ang="0">
                    <a:pos x="66" y="102"/>
                  </a:cxn>
                  <a:cxn ang="0">
                    <a:pos x="66" y="72"/>
                  </a:cxn>
                  <a:cxn ang="0">
                    <a:pos x="72" y="114"/>
                  </a:cxn>
                  <a:cxn ang="0">
                    <a:pos x="72" y="60"/>
                  </a:cxn>
                  <a:cxn ang="0">
                    <a:pos x="78" y="126"/>
                  </a:cxn>
                  <a:cxn ang="0">
                    <a:pos x="78" y="96"/>
                  </a:cxn>
                  <a:cxn ang="0">
                    <a:pos x="84" y="114"/>
                  </a:cxn>
                  <a:cxn ang="0">
                    <a:pos x="84" y="78"/>
                  </a:cxn>
                  <a:cxn ang="0">
                    <a:pos x="90" y="108"/>
                  </a:cxn>
                  <a:cxn ang="0">
                    <a:pos x="90" y="60"/>
                  </a:cxn>
                  <a:cxn ang="0">
                    <a:pos x="96" y="102"/>
                  </a:cxn>
                  <a:cxn ang="0">
                    <a:pos x="96" y="84"/>
                  </a:cxn>
                  <a:cxn ang="0">
                    <a:pos x="102" y="120"/>
                  </a:cxn>
                  <a:cxn ang="0">
                    <a:pos x="102" y="96"/>
                  </a:cxn>
                  <a:cxn ang="0">
                    <a:pos x="108" y="6"/>
                  </a:cxn>
                  <a:cxn ang="0">
                    <a:pos x="114" y="24"/>
                  </a:cxn>
                  <a:cxn ang="0">
                    <a:pos x="114" y="42"/>
                  </a:cxn>
                  <a:cxn ang="0">
                    <a:pos x="120" y="96"/>
                  </a:cxn>
                  <a:cxn ang="0">
                    <a:pos x="120" y="90"/>
                  </a:cxn>
                  <a:cxn ang="0">
                    <a:pos x="126" y="96"/>
                  </a:cxn>
                  <a:cxn ang="0">
                    <a:pos x="126" y="72"/>
                  </a:cxn>
                  <a:cxn ang="0">
                    <a:pos x="132" y="102"/>
                  </a:cxn>
                  <a:cxn ang="0">
                    <a:pos x="132" y="96"/>
                  </a:cxn>
                  <a:cxn ang="0">
                    <a:pos x="138" y="126"/>
                  </a:cxn>
                  <a:cxn ang="0">
                    <a:pos x="138" y="54"/>
                  </a:cxn>
                  <a:cxn ang="0">
                    <a:pos x="144" y="114"/>
                  </a:cxn>
                  <a:cxn ang="0">
                    <a:pos x="144" y="42"/>
                  </a:cxn>
                  <a:cxn ang="0">
                    <a:pos x="150" y="84"/>
                  </a:cxn>
                  <a:cxn ang="0">
                    <a:pos x="156" y="78"/>
                  </a:cxn>
                  <a:cxn ang="0">
                    <a:pos x="156" y="18"/>
                  </a:cxn>
                  <a:cxn ang="0">
                    <a:pos x="162" y="24"/>
                  </a:cxn>
                  <a:cxn ang="0">
                    <a:pos x="162" y="0"/>
                  </a:cxn>
                  <a:cxn ang="0">
                    <a:pos x="168" y="78"/>
                  </a:cxn>
                  <a:cxn ang="0">
                    <a:pos x="168" y="24"/>
                  </a:cxn>
                  <a:cxn ang="0">
                    <a:pos x="174" y="60"/>
                  </a:cxn>
                  <a:cxn ang="0">
                    <a:pos x="174" y="48"/>
                  </a:cxn>
                  <a:cxn ang="0">
                    <a:pos x="180" y="72"/>
                  </a:cxn>
                  <a:cxn ang="0">
                    <a:pos x="180" y="48"/>
                  </a:cxn>
                  <a:cxn ang="0">
                    <a:pos x="186" y="66"/>
                  </a:cxn>
                  <a:cxn ang="0">
                    <a:pos x="186" y="42"/>
                  </a:cxn>
                  <a:cxn ang="0">
                    <a:pos x="192" y="66"/>
                  </a:cxn>
                  <a:cxn ang="0">
                    <a:pos x="192" y="54"/>
                  </a:cxn>
                  <a:cxn ang="0">
                    <a:pos x="198" y="78"/>
                  </a:cxn>
                  <a:cxn ang="0">
                    <a:pos x="198" y="48"/>
                  </a:cxn>
                  <a:cxn ang="0">
                    <a:pos x="204" y="102"/>
                  </a:cxn>
                  <a:cxn ang="0">
                    <a:pos x="204" y="54"/>
                  </a:cxn>
                  <a:cxn ang="0">
                    <a:pos x="210" y="102"/>
                  </a:cxn>
                </a:cxnLst>
                <a:rect l="0" t="0" r="r" b="b"/>
                <a:pathLst>
                  <a:path w="210" h="126">
                    <a:moveTo>
                      <a:pt x="0" y="72"/>
                    </a:moveTo>
                    <a:lnTo>
                      <a:pt x="0" y="66"/>
                    </a:lnTo>
                    <a:lnTo>
                      <a:pt x="6" y="66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42" y="48"/>
                    </a:lnTo>
                    <a:lnTo>
                      <a:pt x="42" y="96"/>
                    </a:lnTo>
                    <a:lnTo>
                      <a:pt x="42" y="36"/>
                    </a:lnTo>
                    <a:lnTo>
                      <a:pt x="42" y="54"/>
                    </a:lnTo>
                    <a:lnTo>
                      <a:pt x="48" y="60"/>
                    </a:lnTo>
                    <a:lnTo>
                      <a:pt x="48" y="90"/>
                    </a:lnTo>
                    <a:lnTo>
                      <a:pt x="48" y="30"/>
                    </a:lnTo>
                    <a:lnTo>
                      <a:pt x="48" y="66"/>
                    </a:lnTo>
                    <a:lnTo>
                      <a:pt x="54" y="72"/>
                    </a:lnTo>
                    <a:lnTo>
                      <a:pt x="54" y="96"/>
                    </a:lnTo>
                    <a:lnTo>
                      <a:pt x="54" y="36"/>
                    </a:lnTo>
                    <a:lnTo>
                      <a:pt x="54" y="78"/>
                    </a:lnTo>
                    <a:lnTo>
                      <a:pt x="60" y="84"/>
                    </a:lnTo>
                    <a:lnTo>
                      <a:pt x="60" y="126"/>
                    </a:lnTo>
                    <a:lnTo>
                      <a:pt x="60" y="18"/>
                    </a:lnTo>
                    <a:lnTo>
                      <a:pt x="60" y="72"/>
                    </a:lnTo>
                    <a:lnTo>
                      <a:pt x="66" y="66"/>
                    </a:lnTo>
                    <a:lnTo>
                      <a:pt x="66" y="102"/>
                    </a:lnTo>
                    <a:lnTo>
                      <a:pt x="66" y="12"/>
                    </a:lnTo>
                    <a:lnTo>
                      <a:pt x="66" y="72"/>
                    </a:lnTo>
                    <a:lnTo>
                      <a:pt x="72" y="78"/>
                    </a:lnTo>
                    <a:lnTo>
                      <a:pt x="72" y="114"/>
                    </a:lnTo>
                    <a:lnTo>
                      <a:pt x="72" y="36"/>
                    </a:lnTo>
                    <a:lnTo>
                      <a:pt x="72" y="60"/>
                    </a:lnTo>
                    <a:lnTo>
                      <a:pt x="78" y="66"/>
                    </a:lnTo>
                    <a:lnTo>
                      <a:pt x="78" y="126"/>
                    </a:lnTo>
                    <a:lnTo>
                      <a:pt x="78" y="48"/>
                    </a:lnTo>
                    <a:lnTo>
                      <a:pt x="78" y="96"/>
                    </a:lnTo>
                    <a:lnTo>
                      <a:pt x="84" y="102"/>
                    </a:lnTo>
                    <a:lnTo>
                      <a:pt x="84" y="114"/>
                    </a:lnTo>
                    <a:lnTo>
                      <a:pt x="84" y="36"/>
                    </a:lnTo>
                    <a:lnTo>
                      <a:pt x="84" y="78"/>
                    </a:lnTo>
                    <a:lnTo>
                      <a:pt x="90" y="72"/>
                    </a:lnTo>
                    <a:lnTo>
                      <a:pt x="90" y="108"/>
                    </a:lnTo>
                    <a:lnTo>
                      <a:pt x="90" y="30"/>
                    </a:lnTo>
                    <a:lnTo>
                      <a:pt x="90" y="60"/>
                    </a:lnTo>
                    <a:lnTo>
                      <a:pt x="96" y="54"/>
                    </a:lnTo>
                    <a:lnTo>
                      <a:pt x="96" y="102"/>
                    </a:lnTo>
                    <a:lnTo>
                      <a:pt x="96" y="42"/>
                    </a:lnTo>
                    <a:lnTo>
                      <a:pt x="96" y="84"/>
                    </a:lnTo>
                    <a:lnTo>
                      <a:pt x="102" y="90"/>
                    </a:lnTo>
                    <a:lnTo>
                      <a:pt x="102" y="120"/>
                    </a:lnTo>
                    <a:lnTo>
                      <a:pt x="102" y="30"/>
                    </a:lnTo>
                    <a:lnTo>
                      <a:pt x="102" y="96"/>
                    </a:lnTo>
                    <a:lnTo>
                      <a:pt x="108" y="102"/>
                    </a:lnTo>
                    <a:lnTo>
                      <a:pt x="108" y="6"/>
                    </a:lnTo>
                    <a:lnTo>
                      <a:pt x="108" y="18"/>
                    </a:lnTo>
                    <a:lnTo>
                      <a:pt x="114" y="24"/>
                    </a:lnTo>
                    <a:lnTo>
                      <a:pt x="114" y="120"/>
                    </a:lnTo>
                    <a:lnTo>
                      <a:pt x="114" y="42"/>
                    </a:lnTo>
                    <a:lnTo>
                      <a:pt x="120" y="48"/>
                    </a:lnTo>
                    <a:lnTo>
                      <a:pt x="120" y="96"/>
                    </a:lnTo>
                    <a:lnTo>
                      <a:pt x="120" y="30"/>
                    </a:lnTo>
                    <a:lnTo>
                      <a:pt x="120" y="90"/>
                    </a:lnTo>
                    <a:lnTo>
                      <a:pt x="126" y="84"/>
                    </a:lnTo>
                    <a:lnTo>
                      <a:pt x="126" y="96"/>
                    </a:lnTo>
                    <a:lnTo>
                      <a:pt x="126" y="24"/>
                    </a:lnTo>
                    <a:lnTo>
                      <a:pt x="126" y="72"/>
                    </a:lnTo>
                    <a:lnTo>
                      <a:pt x="132" y="66"/>
                    </a:lnTo>
                    <a:lnTo>
                      <a:pt x="132" y="102"/>
                    </a:lnTo>
                    <a:lnTo>
                      <a:pt x="132" y="18"/>
                    </a:lnTo>
                    <a:lnTo>
                      <a:pt x="132" y="96"/>
                    </a:lnTo>
                    <a:lnTo>
                      <a:pt x="138" y="90"/>
                    </a:lnTo>
                    <a:lnTo>
                      <a:pt x="138" y="126"/>
                    </a:lnTo>
                    <a:lnTo>
                      <a:pt x="138" y="6"/>
                    </a:lnTo>
                    <a:lnTo>
                      <a:pt x="138" y="54"/>
                    </a:lnTo>
                    <a:lnTo>
                      <a:pt x="144" y="60"/>
                    </a:lnTo>
                    <a:lnTo>
                      <a:pt x="144" y="114"/>
                    </a:lnTo>
                    <a:lnTo>
                      <a:pt x="144" y="24"/>
                    </a:lnTo>
                    <a:lnTo>
                      <a:pt x="144" y="42"/>
                    </a:lnTo>
                    <a:lnTo>
                      <a:pt x="150" y="36"/>
                    </a:lnTo>
                    <a:lnTo>
                      <a:pt x="150" y="84"/>
                    </a:lnTo>
                    <a:lnTo>
                      <a:pt x="150" y="72"/>
                    </a:lnTo>
                    <a:lnTo>
                      <a:pt x="156" y="78"/>
                    </a:lnTo>
                    <a:lnTo>
                      <a:pt x="156" y="108"/>
                    </a:lnTo>
                    <a:lnTo>
                      <a:pt x="156" y="18"/>
                    </a:lnTo>
                    <a:lnTo>
                      <a:pt x="156" y="30"/>
                    </a:lnTo>
                    <a:lnTo>
                      <a:pt x="162" y="24"/>
                    </a:lnTo>
                    <a:lnTo>
                      <a:pt x="162" y="114"/>
                    </a:lnTo>
                    <a:lnTo>
                      <a:pt x="162" y="0"/>
                    </a:lnTo>
                    <a:lnTo>
                      <a:pt x="162" y="72"/>
                    </a:lnTo>
                    <a:lnTo>
                      <a:pt x="168" y="78"/>
                    </a:lnTo>
                    <a:lnTo>
                      <a:pt x="168" y="84"/>
                    </a:lnTo>
                    <a:lnTo>
                      <a:pt x="168" y="24"/>
                    </a:lnTo>
                    <a:lnTo>
                      <a:pt x="168" y="54"/>
                    </a:lnTo>
                    <a:lnTo>
                      <a:pt x="174" y="60"/>
                    </a:lnTo>
                    <a:lnTo>
                      <a:pt x="174" y="90"/>
                    </a:lnTo>
                    <a:lnTo>
                      <a:pt x="174" y="48"/>
                    </a:lnTo>
                    <a:lnTo>
                      <a:pt x="174" y="78"/>
                    </a:lnTo>
                    <a:lnTo>
                      <a:pt x="180" y="72"/>
                    </a:lnTo>
                    <a:lnTo>
                      <a:pt x="180" y="84"/>
                    </a:lnTo>
                    <a:lnTo>
                      <a:pt x="180" y="48"/>
                    </a:lnTo>
                    <a:lnTo>
                      <a:pt x="180" y="72"/>
                    </a:lnTo>
                    <a:lnTo>
                      <a:pt x="186" y="66"/>
                    </a:lnTo>
                    <a:lnTo>
                      <a:pt x="186" y="96"/>
                    </a:lnTo>
                    <a:lnTo>
                      <a:pt x="186" y="42"/>
                    </a:lnTo>
                    <a:lnTo>
                      <a:pt x="186" y="60"/>
                    </a:lnTo>
                    <a:lnTo>
                      <a:pt x="192" y="66"/>
                    </a:lnTo>
                    <a:lnTo>
                      <a:pt x="192" y="102"/>
                    </a:lnTo>
                    <a:lnTo>
                      <a:pt x="192" y="54"/>
                    </a:lnTo>
                    <a:lnTo>
                      <a:pt x="192" y="72"/>
                    </a:lnTo>
                    <a:lnTo>
                      <a:pt x="198" y="78"/>
                    </a:lnTo>
                    <a:lnTo>
                      <a:pt x="198" y="102"/>
                    </a:lnTo>
                    <a:lnTo>
                      <a:pt x="198" y="48"/>
                    </a:lnTo>
                    <a:lnTo>
                      <a:pt x="204" y="54"/>
                    </a:lnTo>
                    <a:lnTo>
                      <a:pt x="204" y="102"/>
                    </a:lnTo>
                    <a:lnTo>
                      <a:pt x="204" y="36"/>
                    </a:lnTo>
                    <a:lnTo>
                      <a:pt x="204" y="54"/>
                    </a:lnTo>
                    <a:lnTo>
                      <a:pt x="210" y="48"/>
                    </a:lnTo>
                    <a:lnTo>
                      <a:pt x="210" y="102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86" name="Freeform 70"/>
              <p:cNvSpPr>
                <a:spLocks/>
              </p:cNvSpPr>
              <p:nvPr/>
            </p:nvSpPr>
            <p:spPr bwMode="auto">
              <a:xfrm>
                <a:off x="1260" y="96"/>
                <a:ext cx="192" cy="126"/>
              </a:xfrm>
              <a:custGeom>
                <a:avLst/>
                <a:gdLst/>
                <a:ahLst/>
                <a:cxnLst>
                  <a:cxn ang="0">
                    <a:pos x="6" y="90"/>
                  </a:cxn>
                  <a:cxn ang="0">
                    <a:pos x="6" y="54"/>
                  </a:cxn>
                  <a:cxn ang="0">
                    <a:pos x="12" y="24"/>
                  </a:cxn>
                  <a:cxn ang="0">
                    <a:pos x="18" y="42"/>
                  </a:cxn>
                  <a:cxn ang="0">
                    <a:pos x="24" y="108"/>
                  </a:cxn>
                  <a:cxn ang="0">
                    <a:pos x="30" y="72"/>
                  </a:cxn>
                  <a:cxn ang="0">
                    <a:pos x="30" y="90"/>
                  </a:cxn>
                  <a:cxn ang="0">
                    <a:pos x="36" y="60"/>
                  </a:cxn>
                  <a:cxn ang="0">
                    <a:pos x="42" y="102"/>
                  </a:cxn>
                  <a:cxn ang="0">
                    <a:pos x="48" y="84"/>
                  </a:cxn>
                  <a:cxn ang="0">
                    <a:pos x="48" y="66"/>
                  </a:cxn>
                  <a:cxn ang="0">
                    <a:pos x="54" y="42"/>
                  </a:cxn>
                  <a:cxn ang="0">
                    <a:pos x="60" y="102"/>
                  </a:cxn>
                  <a:cxn ang="0">
                    <a:pos x="66" y="78"/>
                  </a:cxn>
                  <a:cxn ang="0">
                    <a:pos x="66" y="90"/>
                  </a:cxn>
                  <a:cxn ang="0">
                    <a:pos x="72" y="78"/>
                  </a:cxn>
                  <a:cxn ang="0">
                    <a:pos x="78" y="30"/>
                  </a:cxn>
                  <a:cxn ang="0">
                    <a:pos x="84" y="96"/>
                  </a:cxn>
                  <a:cxn ang="0">
                    <a:pos x="90" y="84"/>
                  </a:cxn>
                  <a:cxn ang="0">
                    <a:pos x="90" y="72"/>
                  </a:cxn>
                  <a:cxn ang="0">
                    <a:pos x="96" y="36"/>
                  </a:cxn>
                  <a:cxn ang="0">
                    <a:pos x="102" y="126"/>
                  </a:cxn>
                  <a:cxn ang="0">
                    <a:pos x="108" y="72"/>
                  </a:cxn>
                  <a:cxn ang="0">
                    <a:pos x="108" y="90"/>
                  </a:cxn>
                  <a:cxn ang="0">
                    <a:pos x="114" y="54"/>
                  </a:cxn>
                  <a:cxn ang="0">
                    <a:pos x="120" y="96"/>
                  </a:cxn>
                  <a:cxn ang="0">
                    <a:pos x="126" y="48"/>
                  </a:cxn>
                  <a:cxn ang="0">
                    <a:pos x="126" y="84"/>
                  </a:cxn>
                  <a:cxn ang="0">
                    <a:pos x="132" y="30"/>
                  </a:cxn>
                  <a:cxn ang="0">
                    <a:pos x="138" y="90"/>
                  </a:cxn>
                  <a:cxn ang="0">
                    <a:pos x="144" y="78"/>
                  </a:cxn>
                  <a:cxn ang="0">
                    <a:pos x="144" y="66"/>
                  </a:cxn>
                  <a:cxn ang="0">
                    <a:pos x="150" y="30"/>
                  </a:cxn>
                  <a:cxn ang="0">
                    <a:pos x="156" y="96"/>
                  </a:cxn>
                  <a:cxn ang="0">
                    <a:pos x="162" y="66"/>
                  </a:cxn>
                  <a:cxn ang="0">
                    <a:pos x="162" y="72"/>
                  </a:cxn>
                  <a:cxn ang="0">
                    <a:pos x="168" y="48"/>
                  </a:cxn>
                  <a:cxn ang="0">
                    <a:pos x="174" y="90"/>
                  </a:cxn>
                  <a:cxn ang="0">
                    <a:pos x="180" y="72"/>
                  </a:cxn>
                  <a:cxn ang="0">
                    <a:pos x="180" y="84"/>
                  </a:cxn>
                  <a:cxn ang="0">
                    <a:pos x="186" y="42"/>
                  </a:cxn>
                  <a:cxn ang="0">
                    <a:pos x="192" y="120"/>
                  </a:cxn>
                </a:cxnLst>
                <a:rect l="0" t="0" r="r" b="b"/>
                <a:pathLst>
                  <a:path w="192" h="126">
                    <a:moveTo>
                      <a:pt x="0" y="108"/>
                    </a:moveTo>
                    <a:lnTo>
                      <a:pt x="0" y="84"/>
                    </a:lnTo>
                    <a:lnTo>
                      <a:pt x="6" y="90"/>
                    </a:lnTo>
                    <a:lnTo>
                      <a:pt x="6" y="114"/>
                    </a:lnTo>
                    <a:lnTo>
                      <a:pt x="6" y="36"/>
                    </a:lnTo>
                    <a:lnTo>
                      <a:pt x="6" y="54"/>
                    </a:lnTo>
                    <a:lnTo>
                      <a:pt x="12" y="60"/>
                    </a:lnTo>
                    <a:lnTo>
                      <a:pt x="12" y="120"/>
                    </a:lnTo>
                    <a:lnTo>
                      <a:pt x="12" y="24"/>
                    </a:lnTo>
                    <a:lnTo>
                      <a:pt x="12" y="114"/>
                    </a:lnTo>
                    <a:lnTo>
                      <a:pt x="18" y="108"/>
                    </a:lnTo>
                    <a:lnTo>
                      <a:pt x="18" y="42"/>
                    </a:lnTo>
                    <a:lnTo>
                      <a:pt x="18" y="78"/>
                    </a:lnTo>
                    <a:lnTo>
                      <a:pt x="24" y="72"/>
                    </a:lnTo>
                    <a:lnTo>
                      <a:pt x="24" y="108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30" y="72"/>
                    </a:lnTo>
                    <a:lnTo>
                      <a:pt x="30" y="108"/>
                    </a:lnTo>
                    <a:lnTo>
                      <a:pt x="30" y="42"/>
                    </a:lnTo>
                    <a:lnTo>
                      <a:pt x="30" y="90"/>
                    </a:lnTo>
                    <a:lnTo>
                      <a:pt x="36" y="84"/>
                    </a:lnTo>
                    <a:lnTo>
                      <a:pt x="36" y="90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42" y="66"/>
                    </a:lnTo>
                    <a:lnTo>
                      <a:pt x="42" y="102"/>
                    </a:lnTo>
                    <a:lnTo>
                      <a:pt x="42" y="54"/>
                    </a:lnTo>
                    <a:lnTo>
                      <a:pt x="42" y="90"/>
                    </a:lnTo>
                    <a:lnTo>
                      <a:pt x="48" y="84"/>
                    </a:lnTo>
                    <a:lnTo>
                      <a:pt x="48" y="96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54" y="72"/>
                    </a:lnTo>
                    <a:lnTo>
                      <a:pt x="54" y="108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60" y="72"/>
                    </a:lnTo>
                    <a:lnTo>
                      <a:pt x="60" y="102"/>
                    </a:lnTo>
                    <a:lnTo>
                      <a:pt x="60" y="42"/>
                    </a:lnTo>
                    <a:lnTo>
                      <a:pt x="60" y="72"/>
                    </a:lnTo>
                    <a:lnTo>
                      <a:pt x="66" y="78"/>
                    </a:lnTo>
                    <a:lnTo>
                      <a:pt x="66" y="102"/>
                    </a:lnTo>
                    <a:lnTo>
                      <a:pt x="66" y="48"/>
                    </a:lnTo>
                    <a:lnTo>
                      <a:pt x="66" y="90"/>
                    </a:lnTo>
                    <a:lnTo>
                      <a:pt x="72" y="96"/>
                    </a:lnTo>
                    <a:lnTo>
                      <a:pt x="72" y="54"/>
                    </a:lnTo>
                    <a:lnTo>
                      <a:pt x="72" y="78"/>
                    </a:lnTo>
                    <a:lnTo>
                      <a:pt x="78" y="84"/>
                    </a:lnTo>
                    <a:lnTo>
                      <a:pt x="78" y="108"/>
                    </a:lnTo>
                    <a:lnTo>
                      <a:pt x="78" y="30"/>
                    </a:lnTo>
                    <a:lnTo>
                      <a:pt x="78" y="66"/>
                    </a:lnTo>
                    <a:lnTo>
                      <a:pt x="84" y="60"/>
                    </a:lnTo>
                    <a:lnTo>
                      <a:pt x="84" y="96"/>
                    </a:lnTo>
                    <a:lnTo>
                      <a:pt x="84" y="54"/>
                    </a:lnTo>
                    <a:lnTo>
                      <a:pt x="84" y="78"/>
                    </a:lnTo>
                    <a:lnTo>
                      <a:pt x="90" y="84"/>
                    </a:lnTo>
                    <a:lnTo>
                      <a:pt x="90" y="96"/>
                    </a:lnTo>
                    <a:lnTo>
                      <a:pt x="90" y="48"/>
                    </a:lnTo>
                    <a:lnTo>
                      <a:pt x="90" y="72"/>
                    </a:lnTo>
                    <a:lnTo>
                      <a:pt x="96" y="66"/>
                    </a:lnTo>
                    <a:lnTo>
                      <a:pt x="96" y="96"/>
                    </a:lnTo>
                    <a:lnTo>
                      <a:pt x="96" y="36"/>
                    </a:lnTo>
                    <a:lnTo>
                      <a:pt x="96" y="66"/>
                    </a:lnTo>
                    <a:lnTo>
                      <a:pt x="102" y="72"/>
                    </a:lnTo>
                    <a:lnTo>
                      <a:pt x="102" y="126"/>
                    </a:lnTo>
                    <a:lnTo>
                      <a:pt x="102" y="0"/>
                    </a:lnTo>
                    <a:lnTo>
                      <a:pt x="102" y="66"/>
                    </a:lnTo>
                    <a:lnTo>
                      <a:pt x="108" y="72"/>
                    </a:lnTo>
                    <a:lnTo>
                      <a:pt x="108" y="120"/>
                    </a:lnTo>
                    <a:lnTo>
                      <a:pt x="108" y="18"/>
                    </a:lnTo>
                    <a:lnTo>
                      <a:pt x="108" y="90"/>
                    </a:lnTo>
                    <a:lnTo>
                      <a:pt x="114" y="84"/>
                    </a:lnTo>
                    <a:lnTo>
                      <a:pt x="114" y="102"/>
                    </a:lnTo>
                    <a:lnTo>
                      <a:pt x="114" y="54"/>
                    </a:lnTo>
                    <a:lnTo>
                      <a:pt x="114" y="66"/>
                    </a:lnTo>
                    <a:lnTo>
                      <a:pt x="120" y="72"/>
                    </a:lnTo>
                    <a:lnTo>
                      <a:pt x="120" y="96"/>
                    </a:lnTo>
                    <a:lnTo>
                      <a:pt x="120" y="48"/>
                    </a:lnTo>
                    <a:lnTo>
                      <a:pt x="120" y="54"/>
                    </a:lnTo>
                    <a:lnTo>
                      <a:pt x="126" y="48"/>
                    </a:lnTo>
                    <a:lnTo>
                      <a:pt x="126" y="102"/>
                    </a:lnTo>
                    <a:lnTo>
                      <a:pt x="126" y="36"/>
                    </a:lnTo>
                    <a:lnTo>
                      <a:pt x="126" y="84"/>
                    </a:lnTo>
                    <a:lnTo>
                      <a:pt x="132" y="78"/>
                    </a:lnTo>
                    <a:lnTo>
                      <a:pt x="132" y="96"/>
                    </a:lnTo>
                    <a:lnTo>
                      <a:pt x="132" y="30"/>
                    </a:lnTo>
                    <a:lnTo>
                      <a:pt x="132" y="54"/>
                    </a:lnTo>
                    <a:lnTo>
                      <a:pt x="138" y="48"/>
                    </a:lnTo>
                    <a:lnTo>
                      <a:pt x="138" y="90"/>
                    </a:lnTo>
                    <a:lnTo>
                      <a:pt x="138" y="42"/>
                    </a:lnTo>
                    <a:lnTo>
                      <a:pt x="138" y="72"/>
                    </a:lnTo>
                    <a:lnTo>
                      <a:pt x="144" y="78"/>
                    </a:lnTo>
                    <a:lnTo>
                      <a:pt x="144" y="90"/>
                    </a:lnTo>
                    <a:lnTo>
                      <a:pt x="144" y="42"/>
                    </a:lnTo>
                    <a:lnTo>
                      <a:pt x="144" y="66"/>
                    </a:lnTo>
                    <a:lnTo>
                      <a:pt x="150" y="72"/>
                    </a:lnTo>
                    <a:lnTo>
                      <a:pt x="150" y="108"/>
                    </a:lnTo>
                    <a:lnTo>
                      <a:pt x="150" y="30"/>
                    </a:lnTo>
                    <a:lnTo>
                      <a:pt x="150" y="66"/>
                    </a:lnTo>
                    <a:lnTo>
                      <a:pt x="156" y="72"/>
                    </a:lnTo>
                    <a:lnTo>
                      <a:pt x="156" y="96"/>
                    </a:lnTo>
                    <a:lnTo>
                      <a:pt x="156" y="48"/>
                    </a:lnTo>
                    <a:lnTo>
                      <a:pt x="156" y="60"/>
                    </a:lnTo>
                    <a:lnTo>
                      <a:pt x="162" y="66"/>
                    </a:lnTo>
                    <a:lnTo>
                      <a:pt x="162" y="90"/>
                    </a:lnTo>
                    <a:lnTo>
                      <a:pt x="162" y="54"/>
                    </a:lnTo>
                    <a:lnTo>
                      <a:pt x="162" y="72"/>
                    </a:lnTo>
                    <a:lnTo>
                      <a:pt x="168" y="66"/>
                    </a:lnTo>
                    <a:lnTo>
                      <a:pt x="168" y="96"/>
                    </a:lnTo>
                    <a:lnTo>
                      <a:pt x="168" y="48"/>
                    </a:lnTo>
                    <a:lnTo>
                      <a:pt x="168" y="66"/>
                    </a:lnTo>
                    <a:lnTo>
                      <a:pt x="174" y="60"/>
                    </a:lnTo>
                    <a:lnTo>
                      <a:pt x="174" y="90"/>
                    </a:lnTo>
                    <a:lnTo>
                      <a:pt x="174" y="54"/>
                    </a:lnTo>
                    <a:lnTo>
                      <a:pt x="174" y="66"/>
                    </a:lnTo>
                    <a:lnTo>
                      <a:pt x="180" y="72"/>
                    </a:lnTo>
                    <a:lnTo>
                      <a:pt x="180" y="96"/>
                    </a:lnTo>
                    <a:lnTo>
                      <a:pt x="180" y="36"/>
                    </a:lnTo>
                    <a:lnTo>
                      <a:pt x="180" y="84"/>
                    </a:lnTo>
                    <a:lnTo>
                      <a:pt x="186" y="78"/>
                    </a:lnTo>
                    <a:lnTo>
                      <a:pt x="186" y="108"/>
                    </a:lnTo>
                    <a:lnTo>
                      <a:pt x="186" y="42"/>
                    </a:lnTo>
                    <a:lnTo>
                      <a:pt x="186" y="90"/>
                    </a:lnTo>
                    <a:lnTo>
                      <a:pt x="192" y="84"/>
                    </a:lnTo>
                    <a:lnTo>
                      <a:pt x="192" y="120"/>
                    </a:lnTo>
                    <a:lnTo>
                      <a:pt x="192" y="36"/>
                    </a:lnTo>
                    <a:lnTo>
                      <a:pt x="192" y="54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87" name="Freeform 71"/>
              <p:cNvSpPr>
                <a:spLocks/>
              </p:cNvSpPr>
              <p:nvPr/>
            </p:nvSpPr>
            <p:spPr bwMode="auto">
              <a:xfrm>
                <a:off x="1452" y="102"/>
                <a:ext cx="198" cy="120"/>
              </a:xfrm>
              <a:custGeom>
                <a:avLst/>
                <a:gdLst/>
                <a:ahLst/>
                <a:cxnLst>
                  <a:cxn ang="0">
                    <a:pos x="6" y="102"/>
                  </a:cxn>
                  <a:cxn ang="0">
                    <a:pos x="12" y="78"/>
                  </a:cxn>
                  <a:cxn ang="0">
                    <a:pos x="12" y="66"/>
                  </a:cxn>
                  <a:cxn ang="0">
                    <a:pos x="18" y="24"/>
                  </a:cxn>
                  <a:cxn ang="0">
                    <a:pos x="24" y="108"/>
                  </a:cxn>
                  <a:cxn ang="0">
                    <a:pos x="30" y="30"/>
                  </a:cxn>
                  <a:cxn ang="0">
                    <a:pos x="36" y="72"/>
                  </a:cxn>
                  <a:cxn ang="0">
                    <a:pos x="36" y="60"/>
                  </a:cxn>
                  <a:cxn ang="0">
                    <a:pos x="42" y="36"/>
                  </a:cxn>
                  <a:cxn ang="0">
                    <a:pos x="48" y="114"/>
                  </a:cxn>
                  <a:cxn ang="0">
                    <a:pos x="54" y="36"/>
                  </a:cxn>
                  <a:cxn ang="0">
                    <a:pos x="60" y="54"/>
                  </a:cxn>
                  <a:cxn ang="0">
                    <a:pos x="60" y="72"/>
                  </a:cxn>
                  <a:cxn ang="0">
                    <a:pos x="66" y="24"/>
                  </a:cxn>
                  <a:cxn ang="0">
                    <a:pos x="72" y="96"/>
                  </a:cxn>
                  <a:cxn ang="0">
                    <a:pos x="78" y="60"/>
                  </a:cxn>
                  <a:cxn ang="0">
                    <a:pos x="78" y="72"/>
                  </a:cxn>
                  <a:cxn ang="0">
                    <a:pos x="84" y="36"/>
                  </a:cxn>
                  <a:cxn ang="0">
                    <a:pos x="90" y="96"/>
                  </a:cxn>
                  <a:cxn ang="0">
                    <a:pos x="96" y="66"/>
                  </a:cxn>
                  <a:cxn ang="0">
                    <a:pos x="96" y="54"/>
                  </a:cxn>
                  <a:cxn ang="0">
                    <a:pos x="102" y="30"/>
                  </a:cxn>
                  <a:cxn ang="0">
                    <a:pos x="108" y="90"/>
                  </a:cxn>
                  <a:cxn ang="0">
                    <a:pos x="114" y="72"/>
                  </a:cxn>
                  <a:cxn ang="0">
                    <a:pos x="114" y="66"/>
                  </a:cxn>
                  <a:cxn ang="0">
                    <a:pos x="120" y="36"/>
                  </a:cxn>
                  <a:cxn ang="0">
                    <a:pos x="126" y="96"/>
                  </a:cxn>
                  <a:cxn ang="0">
                    <a:pos x="132" y="66"/>
                  </a:cxn>
                  <a:cxn ang="0">
                    <a:pos x="132" y="66"/>
                  </a:cxn>
                  <a:cxn ang="0">
                    <a:pos x="138" y="54"/>
                  </a:cxn>
                  <a:cxn ang="0">
                    <a:pos x="144" y="120"/>
                  </a:cxn>
                  <a:cxn ang="0">
                    <a:pos x="150" y="96"/>
                  </a:cxn>
                  <a:cxn ang="0">
                    <a:pos x="150" y="48"/>
                  </a:cxn>
                  <a:cxn ang="0">
                    <a:pos x="156" y="48"/>
                  </a:cxn>
                  <a:cxn ang="0">
                    <a:pos x="162" y="90"/>
                  </a:cxn>
                  <a:cxn ang="0">
                    <a:pos x="168" y="78"/>
                  </a:cxn>
                  <a:cxn ang="0">
                    <a:pos x="168" y="78"/>
                  </a:cxn>
                  <a:cxn ang="0">
                    <a:pos x="174" y="36"/>
                  </a:cxn>
                  <a:cxn ang="0">
                    <a:pos x="180" y="102"/>
                  </a:cxn>
                  <a:cxn ang="0">
                    <a:pos x="186" y="66"/>
                  </a:cxn>
                  <a:cxn ang="0">
                    <a:pos x="186" y="66"/>
                  </a:cxn>
                  <a:cxn ang="0">
                    <a:pos x="192" y="36"/>
                  </a:cxn>
                </a:cxnLst>
                <a:rect l="0" t="0" r="r" b="b"/>
                <a:pathLst>
                  <a:path w="198" h="120">
                    <a:moveTo>
                      <a:pt x="0" y="48"/>
                    </a:moveTo>
                    <a:lnTo>
                      <a:pt x="6" y="54"/>
                    </a:lnTo>
                    <a:lnTo>
                      <a:pt x="6" y="102"/>
                    </a:lnTo>
                    <a:lnTo>
                      <a:pt x="6" y="36"/>
                    </a:lnTo>
                    <a:lnTo>
                      <a:pt x="6" y="72"/>
                    </a:lnTo>
                    <a:lnTo>
                      <a:pt x="12" y="78"/>
                    </a:lnTo>
                    <a:lnTo>
                      <a:pt x="12" y="102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8" y="72"/>
                    </a:lnTo>
                    <a:lnTo>
                      <a:pt x="18" y="102"/>
                    </a:lnTo>
                    <a:lnTo>
                      <a:pt x="18" y="24"/>
                    </a:lnTo>
                    <a:lnTo>
                      <a:pt x="18" y="66"/>
                    </a:lnTo>
                    <a:lnTo>
                      <a:pt x="24" y="60"/>
                    </a:lnTo>
                    <a:lnTo>
                      <a:pt x="24" y="108"/>
                    </a:lnTo>
                    <a:lnTo>
                      <a:pt x="24" y="0"/>
                    </a:lnTo>
                    <a:lnTo>
                      <a:pt x="24" y="24"/>
                    </a:lnTo>
                    <a:lnTo>
                      <a:pt x="30" y="30"/>
                    </a:lnTo>
                    <a:lnTo>
                      <a:pt x="30" y="102"/>
                    </a:lnTo>
                    <a:lnTo>
                      <a:pt x="30" y="78"/>
                    </a:lnTo>
                    <a:lnTo>
                      <a:pt x="36" y="72"/>
                    </a:lnTo>
                    <a:lnTo>
                      <a:pt x="36" y="84"/>
                    </a:lnTo>
                    <a:lnTo>
                      <a:pt x="36" y="36"/>
                    </a:lnTo>
                    <a:lnTo>
                      <a:pt x="36" y="60"/>
                    </a:lnTo>
                    <a:lnTo>
                      <a:pt x="42" y="54"/>
                    </a:lnTo>
                    <a:lnTo>
                      <a:pt x="42" y="96"/>
                    </a:lnTo>
                    <a:lnTo>
                      <a:pt x="42" y="36"/>
                    </a:lnTo>
                    <a:lnTo>
                      <a:pt x="42" y="72"/>
                    </a:lnTo>
                    <a:lnTo>
                      <a:pt x="48" y="78"/>
                    </a:lnTo>
                    <a:lnTo>
                      <a:pt x="48" y="114"/>
                    </a:lnTo>
                    <a:lnTo>
                      <a:pt x="48" y="24"/>
                    </a:lnTo>
                    <a:lnTo>
                      <a:pt x="48" y="30"/>
                    </a:lnTo>
                    <a:lnTo>
                      <a:pt x="54" y="36"/>
                    </a:lnTo>
                    <a:lnTo>
                      <a:pt x="54" y="90"/>
                    </a:lnTo>
                    <a:lnTo>
                      <a:pt x="54" y="48"/>
                    </a:lnTo>
                    <a:lnTo>
                      <a:pt x="60" y="54"/>
                    </a:lnTo>
                    <a:lnTo>
                      <a:pt x="60" y="96"/>
                    </a:lnTo>
                    <a:lnTo>
                      <a:pt x="60" y="36"/>
                    </a:lnTo>
                    <a:lnTo>
                      <a:pt x="60" y="72"/>
                    </a:lnTo>
                    <a:lnTo>
                      <a:pt x="66" y="78"/>
                    </a:lnTo>
                    <a:lnTo>
                      <a:pt x="66" y="96"/>
                    </a:lnTo>
                    <a:lnTo>
                      <a:pt x="66" y="24"/>
                    </a:lnTo>
                    <a:lnTo>
                      <a:pt x="66" y="84"/>
                    </a:lnTo>
                    <a:lnTo>
                      <a:pt x="72" y="90"/>
                    </a:lnTo>
                    <a:lnTo>
                      <a:pt x="72" y="96"/>
                    </a:lnTo>
                    <a:lnTo>
                      <a:pt x="72" y="42"/>
                    </a:lnTo>
                    <a:lnTo>
                      <a:pt x="72" y="54"/>
                    </a:lnTo>
                    <a:lnTo>
                      <a:pt x="78" y="60"/>
                    </a:lnTo>
                    <a:lnTo>
                      <a:pt x="78" y="102"/>
                    </a:lnTo>
                    <a:lnTo>
                      <a:pt x="78" y="18"/>
                    </a:lnTo>
                    <a:lnTo>
                      <a:pt x="78" y="72"/>
                    </a:lnTo>
                    <a:lnTo>
                      <a:pt x="84" y="78"/>
                    </a:lnTo>
                    <a:lnTo>
                      <a:pt x="84" y="90"/>
                    </a:lnTo>
                    <a:lnTo>
                      <a:pt x="84" y="36"/>
                    </a:lnTo>
                    <a:lnTo>
                      <a:pt x="84" y="66"/>
                    </a:lnTo>
                    <a:lnTo>
                      <a:pt x="90" y="72"/>
                    </a:lnTo>
                    <a:lnTo>
                      <a:pt x="90" y="96"/>
                    </a:lnTo>
                    <a:lnTo>
                      <a:pt x="90" y="36"/>
                    </a:lnTo>
                    <a:lnTo>
                      <a:pt x="90" y="72"/>
                    </a:lnTo>
                    <a:lnTo>
                      <a:pt x="96" y="66"/>
                    </a:lnTo>
                    <a:lnTo>
                      <a:pt x="96" y="96"/>
                    </a:lnTo>
                    <a:lnTo>
                      <a:pt x="96" y="30"/>
                    </a:lnTo>
                    <a:lnTo>
                      <a:pt x="96" y="54"/>
                    </a:lnTo>
                    <a:lnTo>
                      <a:pt x="102" y="60"/>
                    </a:lnTo>
                    <a:lnTo>
                      <a:pt x="102" y="102"/>
                    </a:lnTo>
                    <a:lnTo>
                      <a:pt x="102" y="30"/>
                    </a:lnTo>
                    <a:lnTo>
                      <a:pt x="102" y="84"/>
                    </a:lnTo>
                    <a:lnTo>
                      <a:pt x="108" y="78"/>
                    </a:lnTo>
                    <a:lnTo>
                      <a:pt x="108" y="90"/>
                    </a:lnTo>
                    <a:lnTo>
                      <a:pt x="108" y="36"/>
                    </a:lnTo>
                    <a:lnTo>
                      <a:pt x="108" y="66"/>
                    </a:lnTo>
                    <a:lnTo>
                      <a:pt x="114" y="72"/>
                    </a:lnTo>
                    <a:lnTo>
                      <a:pt x="114" y="84"/>
                    </a:lnTo>
                    <a:lnTo>
                      <a:pt x="114" y="36"/>
                    </a:lnTo>
                    <a:lnTo>
                      <a:pt x="114" y="66"/>
                    </a:lnTo>
                    <a:lnTo>
                      <a:pt x="120" y="60"/>
                    </a:lnTo>
                    <a:lnTo>
                      <a:pt x="120" y="96"/>
                    </a:lnTo>
                    <a:lnTo>
                      <a:pt x="120" y="36"/>
                    </a:lnTo>
                    <a:lnTo>
                      <a:pt x="120" y="66"/>
                    </a:lnTo>
                    <a:lnTo>
                      <a:pt x="126" y="72"/>
                    </a:lnTo>
                    <a:lnTo>
                      <a:pt x="126" y="96"/>
                    </a:lnTo>
                    <a:lnTo>
                      <a:pt x="126" y="30"/>
                    </a:lnTo>
                    <a:lnTo>
                      <a:pt x="126" y="60"/>
                    </a:lnTo>
                    <a:lnTo>
                      <a:pt x="132" y="66"/>
                    </a:lnTo>
                    <a:lnTo>
                      <a:pt x="132" y="108"/>
                    </a:lnTo>
                    <a:lnTo>
                      <a:pt x="132" y="42"/>
                    </a:lnTo>
                    <a:lnTo>
                      <a:pt x="132" y="66"/>
                    </a:lnTo>
                    <a:lnTo>
                      <a:pt x="138" y="60"/>
                    </a:lnTo>
                    <a:lnTo>
                      <a:pt x="138" y="96"/>
                    </a:lnTo>
                    <a:lnTo>
                      <a:pt x="138" y="54"/>
                    </a:lnTo>
                    <a:lnTo>
                      <a:pt x="138" y="72"/>
                    </a:lnTo>
                    <a:lnTo>
                      <a:pt x="144" y="66"/>
                    </a:lnTo>
                    <a:lnTo>
                      <a:pt x="144" y="120"/>
                    </a:lnTo>
                    <a:lnTo>
                      <a:pt x="144" y="24"/>
                    </a:lnTo>
                    <a:lnTo>
                      <a:pt x="144" y="90"/>
                    </a:lnTo>
                    <a:lnTo>
                      <a:pt x="150" y="96"/>
                    </a:lnTo>
                    <a:lnTo>
                      <a:pt x="150" y="102"/>
                    </a:lnTo>
                    <a:lnTo>
                      <a:pt x="150" y="36"/>
                    </a:lnTo>
                    <a:lnTo>
                      <a:pt x="150" y="48"/>
                    </a:lnTo>
                    <a:lnTo>
                      <a:pt x="156" y="54"/>
                    </a:lnTo>
                    <a:lnTo>
                      <a:pt x="156" y="96"/>
                    </a:lnTo>
                    <a:lnTo>
                      <a:pt x="156" y="48"/>
                    </a:lnTo>
                    <a:lnTo>
                      <a:pt x="156" y="66"/>
                    </a:lnTo>
                    <a:lnTo>
                      <a:pt x="162" y="72"/>
                    </a:lnTo>
                    <a:lnTo>
                      <a:pt x="162" y="90"/>
                    </a:lnTo>
                    <a:lnTo>
                      <a:pt x="162" y="36"/>
                    </a:lnTo>
                    <a:lnTo>
                      <a:pt x="162" y="84"/>
                    </a:lnTo>
                    <a:lnTo>
                      <a:pt x="168" y="78"/>
                    </a:lnTo>
                    <a:lnTo>
                      <a:pt x="168" y="84"/>
                    </a:lnTo>
                    <a:lnTo>
                      <a:pt x="168" y="48"/>
                    </a:lnTo>
                    <a:lnTo>
                      <a:pt x="168" y="78"/>
                    </a:lnTo>
                    <a:lnTo>
                      <a:pt x="174" y="72"/>
                    </a:lnTo>
                    <a:lnTo>
                      <a:pt x="174" y="90"/>
                    </a:lnTo>
                    <a:lnTo>
                      <a:pt x="174" y="36"/>
                    </a:lnTo>
                    <a:lnTo>
                      <a:pt x="174" y="60"/>
                    </a:lnTo>
                    <a:lnTo>
                      <a:pt x="180" y="66"/>
                    </a:lnTo>
                    <a:lnTo>
                      <a:pt x="180" y="102"/>
                    </a:lnTo>
                    <a:lnTo>
                      <a:pt x="180" y="36"/>
                    </a:lnTo>
                    <a:lnTo>
                      <a:pt x="180" y="60"/>
                    </a:lnTo>
                    <a:lnTo>
                      <a:pt x="186" y="66"/>
                    </a:lnTo>
                    <a:lnTo>
                      <a:pt x="186" y="102"/>
                    </a:lnTo>
                    <a:lnTo>
                      <a:pt x="186" y="24"/>
                    </a:lnTo>
                    <a:lnTo>
                      <a:pt x="186" y="66"/>
                    </a:lnTo>
                    <a:lnTo>
                      <a:pt x="192" y="60"/>
                    </a:lnTo>
                    <a:lnTo>
                      <a:pt x="192" y="102"/>
                    </a:lnTo>
                    <a:lnTo>
                      <a:pt x="192" y="36"/>
                    </a:lnTo>
                    <a:lnTo>
                      <a:pt x="192" y="60"/>
                    </a:lnTo>
                    <a:lnTo>
                      <a:pt x="198" y="54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88" name="Freeform 72"/>
              <p:cNvSpPr>
                <a:spLocks/>
              </p:cNvSpPr>
              <p:nvPr/>
            </p:nvSpPr>
            <p:spPr bwMode="auto">
              <a:xfrm>
                <a:off x="1650" y="78"/>
                <a:ext cx="192" cy="174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0" y="84"/>
                  </a:cxn>
                  <a:cxn ang="0">
                    <a:pos x="6" y="114"/>
                  </a:cxn>
                  <a:cxn ang="0">
                    <a:pos x="6" y="78"/>
                  </a:cxn>
                  <a:cxn ang="0">
                    <a:pos x="12" y="120"/>
                  </a:cxn>
                  <a:cxn ang="0">
                    <a:pos x="12" y="84"/>
                  </a:cxn>
                  <a:cxn ang="0">
                    <a:pos x="18" y="138"/>
                  </a:cxn>
                  <a:cxn ang="0">
                    <a:pos x="18" y="78"/>
                  </a:cxn>
                  <a:cxn ang="0">
                    <a:pos x="24" y="132"/>
                  </a:cxn>
                  <a:cxn ang="0">
                    <a:pos x="24" y="96"/>
                  </a:cxn>
                  <a:cxn ang="0">
                    <a:pos x="30" y="114"/>
                  </a:cxn>
                  <a:cxn ang="0">
                    <a:pos x="30" y="96"/>
                  </a:cxn>
                  <a:cxn ang="0">
                    <a:pos x="36" y="132"/>
                  </a:cxn>
                  <a:cxn ang="0">
                    <a:pos x="42" y="66"/>
                  </a:cxn>
                  <a:cxn ang="0">
                    <a:pos x="42" y="60"/>
                  </a:cxn>
                  <a:cxn ang="0">
                    <a:pos x="48" y="102"/>
                  </a:cxn>
                  <a:cxn ang="0">
                    <a:pos x="48" y="66"/>
                  </a:cxn>
                  <a:cxn ang="0">
                    <a:pos x="54" y="78"/>
                  </a:cxn>
                  <a:cxn ang="0">
                    <a:pos x="54" y="60"/>
                  </a:cxn>
                  <a:cxn ang="0">
                    <a:pos x="60" y="120"/>
                  </a:cxn>
                  <a:cxn ang="0">
                    <a:pos x="66" y="102"/>
                  </a:cxn>
                  <a:cxn ang="0">
                    <a:pos x="66" y="78"/>
                  </a:cxn>
                  <a:cxn ang="0">
                    <a:pos x="72" y="114"/>
                  </a:cxn>
                  <a:cxn ang="0">
                    <a:pos x="72" y="84"/>
                  </a:cxn>
                  <a:cxn ang="0">
                    <a:pos x="78" y="132"/>
                  </a:cxn>
                  <a:cxn ang="0">
                    <a:pos x="78" y="84"/>
                  </a:cxn>
                  <a:cxn ang="0">
                    <a:pos x="84" y="114"/>
                  </a:cxn>
                  <a:cxn ang="0">
                    <a:pos x="84" y="90"/>
                  </a:cxn>
                  <a:cxn ang="0">
                    <a:pos x="90" y="126"/>
                  </a:cxn>
                  <a:cxn ang="0">
                    <a:pos x="90" y="96"/>
                  </a:cxn>
                  <a:cxn ang="0">
                    <a:pos x="96" y="126"/>
                  </a:cxn>
                  <a:cxn ang="0">
                    <a:pos x="96" y="72"/>
                  </a:cxn>
                  <a:cxn ang="0">
                    <a:pos x="102" y="120"/>
                  </a:cxn>
                  <a:cxn ang="0">
                    <a:pos x="102" y="84"/>
                  </a:cxn>
                  <a:cxn ang="0">
                    <a:pos x="108" y="132"/>
                  </a:cxn>
                  <a:cxn ang="0">
                    <a:pos x="108" y="84"/>
                  </a:cxn>
                  <a:cxn ang="0">
                    <a:pos x="114" y="126"/>
                  </a:cxn>
                  <a:cxn ang="0">
                    <a:pos x="114" y="102"/>
                  </a:cxn>
                  <a:cxn ang="0">
                    <a:pos x="120" y="126"/>
                  </a:cxn>
                  <a:cxn ang="0">
                    <a:pos x="120" y="96"/>
                  </a:cxn>
                  <a:cxn ang="0">
                    <a:pos x="126" y="108"/>
                  </a:cxn>
                  <a:cxn ang="0">
                    <a:pos x="126" y="102"/>
                  </a:cxn>
                  <a:cxn ang="0">
                    <a:pos x="132" y="150"/>
                  </a:cxn>
                  <a:cxn ang="0">
                    <a:pos x="132" y="84"/>
                  </a:cxn>
                  <a:cxn ang="0">
                    <a:pos x="138" y="126"/>
                  </a:cxn>
                  <a:cxn ang="0">
                    <a:pos x="138" y="84"/>
                  </a:cxn>
                  <a:cxn ang="0">
                    <a:pos x="144" y="120"/>
                  </a:cxn>
                  <a:cxn ang="0">
                    <a:pos x="144" y="114"/>
                  </a:cxn>
                  <a:cxn ang="0">
                    <a:pos x="150" y="120"/>
                  </a:cxn>
                  <a:cxn ang="0">
                    <a:pos x="150" y="96"/>
                  </a:cxn>
                  <a:cxn ang="0">
                    <a:pos x="156" y="132"/>
                  </a:cxn>
                  <a:cxn ang="0">
                    <a:pos x="156" y="108"/>
                  </a:cxn>
                  <a:cxn ang="0">
                    <a:pos x="162" y="120"/>
                  </a:cxn>
                  <a:cxn ang="0">
                    <a:pos x="162" y="84"/>
                  </a:cxn>
                  <a:cxn ang="0">
                    <a:pos x="168" y="126"/>
                  </a:cxn>
                  <a:cxn ang="0">
                    <a:pos x="168" y="102"/>
                  </a:cxn>
                  <a:cxn ang="0">
                    <a:pos x="174" y="138"/>
                  </a:cxn>
                  <a:cxn ang="0">
                    <a:pos x="174" y="102"/>
                  </a:cxn>
                  <a:cxn ang="0">
                    <a:pos x="180" y="174"/>
                  </a:cxn>
                  <a:cxn ang="0">
                    <a:pos x="180" y="36"/>
                  </a:cxn>
                  <a:cxn ang="0">
                    <a:pos x="186" y="162"/>
                  </a:cxn>
                  <a:cxn ang="0">
                    <a:pos x="192" y="102"/>
                  </a:cxn>
                  <a:cxn ang="0">
                    <a:pos x="192" y="66"/>
                  </a:cxn>
                </a:cxnLst>
                <a:rect l="0" t="0" r="r" b="b"/>
                <a:pathLst>
                  <a:path w="192" h="174">
                    <a:moveTo>
                      <a:pt x="0" y="78"/>
                    </a:moveTo>
                    <a:lnTo>
                      <a:pt x="0" y="102"/>
                    </a:lnTo>
                    <a:lnTo>
                      <a:pt x="0" y="66"/>
                    </a:lnTo>
                    <a:lnTo>
                      <a:pt x="0" y="84"/>
                    </a:lnTo>
                    <a:lnTo>
                      <a:pt x="6" y="90"/>
                    </a:lnTo>
                    <a:lnTo>
                      <a:pt x="6" y="114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12" y="84"/>
                    </a:lnTo>
                    <a:lnTo>
                      <a:pt x="12" y="120"/>
                    </a:lnTo>
                    <a:lnTo>
                      <a:pt x="12" y="66"/>
                    </a:lnTo>
                    <a:lnTo>
                      <a:pt x="12" y="84"/>
                    </a:lnTo>
                    <a:lnTo>
                      <a:pt x="18" y="78"/>
                    </a:lnTo>
                    <a:lnTo>
                      <a:pt x="18" y="138"/>
                    </a:lnTo>
                    <a:lnTo>
                      <a:pt x="18" y="12"/>
                    </a:lnTo>
                    <a:lnTo>
                      <a:pt x="18" y="78"/>
                    </a:lnTo>
                    <a:lnTo>
                      <a:pt x="24" y="84"/>
                    </a:lnTo>
                    <a:lnTo>
                      <a:pt x="24" y="132"/>
                    </a:lnTo>
                    <a:lnTo>
                      <a:pt x="24" y="54"/>
                    </a:lnTo>
                    <a:lnTo>
                      <a:pt x="24" y="96"/>
                    </a:lnTo>
                    <a:lnTo>
                      <a:pt x="30" y="90"/>
                    </a:lnTo>
                    <a:lnTo>
                      <a:pt x="30" y="114"/>
                    </a:lnTo>
                    <a:lnTo>
                      <a:pt x="30" y="66"/>
                    </a:lnTo>
                    <a:lnTo>
                      <a:pt x="30" y="96"/>
                    </a:lnTo>
                    <a:lnTo>
                      <a:pt x="36" y="102"/>
                    </a:lnTo>
                    <a:lnTo>
                      <a:pt x="36" y="132"/>
                    </a:lnTo>
                    <a:lnTo>
                      <a:pt x="36" y="60"/>
                    </a:lnTo>
                    <a:lnTo>
                      <a:pt x="42" y="66"/>
                    </a:lnTo>
                    <a:lnTo>
                      <a:pt x="42" y="120"/>
                    </a:lnTo>
                    <a:lnTo>
                      <a:pt x="42" y="60"/>
                    </a:lnTo>
                    <a:lnTo>
                      <a:pt x="42" y="96"/>
                    </a:lnTo>
                    <a:lnTo>
                      <a:pt x="48" y="102"/>
                    </a:lnTo>
                    <a:lnTo>
                      <a:pt x="48" y="114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54" y="78"/>
                    </a:lnTo>
                    <a:lnTo>
                      <a:pt x="54" y="114"/>
                    </a:lnTo>
                    <a:lnTo>
                      <a:pt x="54" y="60"/>
                    </a:lnTo>
                    <a:lnTo>
                      <a:pt x="60" y="66"/>
                    </a:lnTo>
                    <a:lnTo>
                      <a:pt x="60" y="120"/>
                    </a:lnTo>
                    <a:lnTo>
                      <a:pt x="60" y="96"/>
                    </a:lnTo>
                    <a:lnTo>
                      <a:pt x="66" y="102"/>
                    </a:lnTo>
                    <a:lnTo>
                      <a:pt x="66" y="120"/>
                    </a:lnTo>
                    <a:lnTo>
                      <a:pt x="66" y="78"/>
                    </a:lnTo>
                    <a:lnTo>
                      <a:pt x="72" y="84"/>
                    </a:lnTo>
                    <a:lnTo>
                      <a:pt x="72" y="114"/>
                    </a:lnTo>
                    <a:lnTo>
                      <a:pt x="72" y="60"/>
                    </a:lnTo>
                    <a:lnTo>
                      <a:pt x="72" y="84"/>
                    </a:lnTo>
                    <a:lnTo>
                      <a:pt x="78" y="90"/>
                    </a:lnTo>
                    <a:lnTo>
                      <a:pt x="78" y="132"/>
                    </a:lnTo>
                    <a:lnTo>
                      <a:pt x="78" y="60"/>
                    </a:lnTo>
                    <a:lnTo>
                      <a:pt x="78" y="84"/>
                    </a:lnTo>
                    <a:lnTo>
                      <a:pt x="84" y="90"/>
                    </a:lnTo>
                    <a:lnTo>
                      <a:pt x="84" y="114"/>
                    </a:lnTo>
                    <a:lnTo>
                      <a:pt x="84" y="72"/>
                    </a:lnTo>
                    <a:lnTo>
                      <a:pt x="84" y="90"/>
                    </a:lnTo>
                    <a:lnTo>
                      <a:pt x="90" y="96"/>
                    </a:lnTo>
                    <a:lnTo>
                      <a:pt x="90" y="126"/>
                    </a:lnTo>
                    <a:lnTo>
                      <a:pt x="90" y="72"/>
                    </a:lnTo>
                    <a:lnTo>
                      <a:pt x="90" y="96"/>
                    </a:lnTo>
                    <a:lnTo>
                      <a:pt x="96" y="90"/>
                    </a:lnTo>
                    <a:lnTo>
                      <a:pt x="96" y="126"/>
                    </a:lnTo>
                    <a:lnTo>
                      <a:pt x="96" y="66"/>
                    </a:lnTo>
                    <a:lnTo>
                      <a:pt x="96" y="72"/>
                    </a:lnTo>
                    <a:lnTo>
                      <a:pt x="102" y="78"/>
                    </a:lnTo>
                    <a:lnTo>
                      <a:pt x="102" y="120"/>
                    </a:lnTo>
                    <a:lnTo>
                      <a:pt x="102" y="66"/>
                    </a:lnTo>
                    <a:lnTo>
                      <a:pt x="102" y="84"/>
                    </a:lnTo>
                    <a:lnTo>
                      <a:pt x="108" y="90"/>
                    </a:lnTo>
                    <a:lnTo>
                      <a:pt x="108" y="132"/>
                    </a:lnTo>
                    <a:lnTo>
                      <a:pt x="108" y="60"/>
                    </a:lnTo>
                    <a:lnTo>
                      <a:pt x="108" y="84"/>
                    </a:lnTo>
                    <a:lnTo>
                      <a:pt x="114" y="90"/>
                    </a:lnTo>
                    <a:lnTo>
                      <a:pt x="114" y="126"/>
                    </a:lnTo>
                    <a:lnTo>
                      <a:pt x="114" y="60"/>
                    </a:lnTo>
                    <a:lnTo>
                      <a:pt x="114" y="102"/>
                    </a:lnTo>
                    <a:lnTo>
                      <a:pt x="120" y="96"/>
                    </a:lnTo>
                    <a:lnTo>
                      <a:pt x="120" y="126"/>
                    </a:lnTo>
                    <a:lnTo>
                      <a:pt x="120" y="54"/>
                    </a:lnTo>
                    <a:lnTo>
                      <a:pt x="120" y="96"/>
                    </a:lnTo>
                    <a:lnTo>
                      <a:pt x="126" y="102"/>
                    </a:lnTo>
                    <a:lnTo>
                      <a:pt x="126" y="108"/>
                    </a:lnTo>
                    <a:lnTo>
                      <a:pt x="126" y="66"/>
                    </a:lnTo>
                    <a:lnTo>
                      <a:pt x="126" y="102"/>
                    </a:lnTo>
                    <a:lnTo>
                      <a:pt x="132" y="108"/>
                    </a:lnTo>
                    <a:lnTo>
                      <a:pt x="132" y="150"/>
                    </a:lnTo>
                    <a:lnTo>
                      <a:pt x="132" y="48"/>
                    </a:lnTo>
                    <a:lnTo>
                      <a:pt x="132" y="84"/>
                    </a:lnTo>
                    <a:lnTo>
                      <a:pt x="138" y="90"/>
                    </a:lnTo>
                    <a:lnTo>
                      <a:pt x="138" y="126"/>
                    </a:lnTo>
                    <a:lnTo>
                      <a:pt x="138" y="72"/>
                    </a:lnTo>
                    <a:lnTo>
                      <a:pt x="138" y="84"/>
                    </a:lnTo>
                    <a:lnTo>
                      <a:pt x="144" y="90"/>
                    </a:lnTo>
                    <a:lnTo>
                      <a:pt x="144" y="120"/>
                    </a:lnTo>
                    <a:lnTo>
                      <a:pt x="144" y="66"/>
                    </a:lnTo>
                    <a:lnTo>
                      <a:pt x="144" y="114"/>
                    </a:lnTo>
                    <a:lnTo>
                      <a:pt x="150" y="108"/>
                    </a:lnTo>
                    <a:lnTo>
                      <a:pt x="150" y="120"/>
                    </a:lnTo>
                    <a:lnTo>
                      <a:pt x="150" y="60"/>
                    </a:lnTo>
                    <a:lnTo>
                      <a:pt x="150" y="96"/>
                    </a:lnTo>
                    <a:lnTo>
                      <a:pt x="156" y="102"/>
                    </a:lnTo>
                    <a:lnTo>
                      <a:pt x="156" y="132"/>
                    </a:lnTo>
                    <a:lnTo>
                      <a:pt x="156" y="72"/>
                    </a:lnTo>
                    <a:lnTo>
                      <a:pt x="156" y="108"/>
                    </a:lnTo>
                    <a:lnTo>
                      <a:pt x="162" y="102"/>
                    </a:lnTo>
                    <a:lnTo>
                      <a:pt x="162" y="120"/>
                    </a:lnTo>
                    <a:lnTo>
                      <a:pt x="162" y="78"/>
                    </a:lnTo>
                    <a:lnTo>
                      <a:pt x="162" y="84"/>
                    </a:lnTo>
                    <a:lnTo>
                      <a:pt x="168" y="90"/>
                    </a:lnTo>
                    <a:lnTo>
                      <a:pt x="168" y="126"/>
                    </a:lnTo>
                    <a:lnTo>
                      <a:pt x="168" y="66"/>
                    </a:lnTo>
                    <a:lnTo>
                      <a:pt x="168" y="102"/>
                    </a:lnTo>
                    <a:lnTo>
                      <a:pt x="174" y="96"/>
                    </a:lnTo>
                    <a:lnTo>
                      <a:pt x="174" y="138"/>
                    </a:lnTo>
                    <a:lnTo>
                      <a:pt x="174" y="72"/>
                    </a:lnTo>
                    <a:lnTo>
                      <a:pt x="174" y="102"/>
                    </a:lnTo>
                    <a:lnTo>
                      <a:pt x="180" y="108"/>
                    </a:lnTo>
                    <a:lnTo>
                      <a:pt x="180" y="174"/>
                    </a:lnTo>
                    <a:lnTo>
                      <a:pt x="180" y="0"/>
                    </a:lnTo>
                    <a:lnTo>
                      <a:pt x="180" y="36"/>
                    </a:lnTo>
                    <a:lnTo>
                      <a:pt x="186" y="42"/>
                    </a:lnTo>
                    <a:lnTo>
                      <a:pt x="186" y="162"/>
                    </a:lnTo>
                    <a:lnTo>
                      <a:pt x="186" y="108"/>
                    </a:lnTo>
                    <a:lnTo>
                      <a:pt x="192" y="102"/>
                    </a:lnTo>
                    <a:lnTo>
                      <a:pt x="192" y="132"/>
                    </a:lnTo>
                    <a:lnTo>
                      <a:pt x="192" y="66"/>
                    </a:lnTo>
                    <a:lnTo>
                      <a:pt x="192" y="102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89" name="Freeform 73"/>
              <p:cNvSpPr>
                <a:spLocks/>
              </p:cNvSpPr>
              <p:nvPr/>
            </p:nvSpPr>
            <p:spPr bwMode="auto">
              <a:xfrm>
                <a:off x="1842" y="90"/>
                <a:ext cx="198" cy="144"/>
              </a:xfrm>
              <a:custGeom>
                <a:avLst/>
                <a:gdLst/>
                <a:ahLst/>
                <a:cxnLst>
                  <a:cxn ang="0">
                    <a:pos x="6" y="96"/>
                  </a:cxn>
                  <a:cxn ang="0">
                    <a:pos x="6" y="42"/>
                  </a:cxn>
                  <a:cxn ang="0">
                    <a:pos x="12" y="78"/>
                  </a:cxn>
                  <a:cxn ang="0">
                    <a:pos x="12" y="60"/>
                  </a:cxn>
                  <a:cxn ang="0">
                    <a:pos x="18" y="84"/>
                  </a:cxn>
                  <a:cxn ang="0">
                    <a:pos x="18" y="66"/>
                  </a:cxn>
                  <a:cxn ang="0">
                    <a:pos x="24" y="66"/>
                  </a:cxn>
                  <a:cxn ang="0">
                    <a:pos x="24" y="72"/>
                  </a:cxn>
                  <a:cxn ang="0">
                    <a:pos x="30" y="108"/>
                  </a:cxn>
                  <a:cxn ang="0">
                    <a:pos x="30" y="72"/>
                  </a:cxn>
                  <a:cxn ang="0">
                    <a:pos x="36" y="108"/>
                  </a:cxn>
                  <a:cxn ang="0">
                    <a:pos x="36" y="78"/>
                  </a:cxn>
                  <a:cxn ang="0">
                    <a:pos x="42" y="102"/>
                  </a:cxn>
                  <a:cxn ang="0">
                    <a:pos x="42" y="84"/>
                  </a:cxn>
                  <a:cxn ang="0">
                    <a:pos x="48" y="102"/>
                  </a:cxn>
                  <a:cxn ang="0">
                    <a:pos x="48" y="84"/>
                  </a:cxn>
                  <a:cxn ang="0">
                    <a:pos x="54" y="54"/>
                  </a:cxn>
                  <a:cxn ang="0">
                    <a:pos x="60" y="72"/>
                  </a:cxn>
                  <a:cxn ang="0">
                    <a:pos x="60" y="48"/>
                  </a:cxn>
                  <a:cxn ang="0">
                    <a:pos x="66" y="78"/>
                  </a:cxn>
                  <a:cxn ang="0">
                    <a:pos x="66" y="42"/>
                  </a:cxn>
                  <a:cxn ang="0">
                    <a:pos x="72" y="54"/>
                  </a:cxn>
                  <a:cxn ang="0">
                    <a:pos x="72" y="42"/>
                  </a:cxn>
                  <a:cxn ang="0">
                    <a:pos x="78" y="84"/>
                  </a:cxn>
                  <a:cxn ang="0">
                    <a:pos x="78" y="96"/>
                  </a:cxn>
                  <a:cxn ang="0">
                    <a:pos x="84" y="108"/>
                  </a:cxn>
                  <a:cxn ang="0">
                    <a:pos x="84" y="90"/>
                  </a:cxn>
                  <a:cxn ang="0">
                    <a:pos x="90" y="108"/>
                  </a:cxn>
                  <a:cxn ang="0">
                    <a:pos x="90" y="78"/>
                  </a:cxn>
                  <a:cxn ang="0">
                    <a:pos x="96" y="102"/>
                  </a:cxn>
                  <a:cxn ang="0">
                    <a:pos x="102" y="66"/>
                  </a:cxn>
                  <a:cxn ang="0">
                    <a:pos x="102" y="54"/>
                  </a:cxn>
                  <a:cxn ang="0">
                    <a:pos x="108" y="72"/>
                  </a:cxn>
                  <a:cxn ang="0">
                    <a:pos x="108" y="60"/>
                  </a:cxn>
                  <a:cxn ang="0">
                    <a:pos x="114" y="78"/>
                  </a:cxn>
                  <a:cxn ang="0">
                    <a:pos x="114" y="54"/>
                  </a:cxn>
                  <a:cxn ang="0">
                    <a:pos x="120" y="78"/>
                  </a:cxn>
                  <a:cxn ang="0">
                    <a:pos x="120" y="54"/>
                  </a:cxn>
                  <a:cxn ang="0">
                    <a:pos x="126" y="102"/>
                  </a:cxn>
                  <a:cxn ang="0">
                    <a:pos x="126" y="54"/>
                  </a:cxn>
                  <a:cxn ang="0">
                    <a:pos x="132" y="72"/>
                  </a:cxn>
                  <a:cxn ang="0">
                    <a:pos x="132" y="66"/>
                  </a:cxn>
                  <a:cxn ang="0">
                    <a:pos x="138" y="96"/>
                  </a:cxn>
                  <a:cxn ang="0">
                    <a:pos x="138" y="54"/>
                  </a:cxn>
                  <a:cxn ang="0">
                    <a:pos x="144" y="84"/>
                  </a:cxn>
                  <a:cxn ang="0">
                    <a:pos x="144" y="48"/>
                  </a:cxn>
                  <a:cxn ang="0">
                    <a:pos x="150" y="90"/>
                  </a:cxn>
                  <a:cxn ang="0">
                    <a:pos x="150" y="42"/>
                  </a:cxn>
                  <a:cxn ang="0">
                    <a:pos x="156" y="96"/>
                  </a:cxn>
                  <a:cxn ang="0">
                    <a:pos x="156" y="30"/>
                  </a:cxn>
                  <a:cxn ang="0">
                    <a:pos x="162" y="72"/>
                  </a:cxn>
                  <a:cxn ang="0">
                    <a:pos x="162" y="42"/>
                  </a:cxn>
                  <a:cxn ang="0">
                    <a:pos x="168" y="60"/>
                  </a:cxn>
                  <a:cxn ang="0">
                    <a:pos x="168" y="36"/>
                  </a:cxn>
                  <a:cxn ang="0">
                    <a:pos x="174" y="114"/>
                  </a:cxn>
                  <a:cxn ang="0">
                    <a:pos x="180" y="72"/>
                  </a:cxn>
                  <a:cxn ang="0">
                    <a:pos x="180" y="48"/>
                  </a:cxn>
                  <a:cxn ang="0">
                    <a:pos x="186" y="108"/>
                  </a:cxn>
                  <a:cxn ang="0">
                    <a:pos x="186" y="0"/>
                  </a:cxn>
                  <a:cxn ang="0">
                    <a:pos x="192" y="54"/>
                  </a:cxn>
                  <a:cxn ang="0">
                    <a:pos x="192" y="48"/>
                  </a:cxn>
                  <a:cxn ang="0">
                    <a:pos x="198" y="72"/>
                  </a:cxn>
                </a:cxnLst>
                <a:rect l="0" t="0" r="r" b="b"/>
                <a:pathLst>
                  <a:path w="198" h="144">
                    <a:moveTo>
                      <a:pt x="0" y="90"/>
                    </a:moveTo>
                    <a:lnTo>
                      <a:pt x="6" y="96"/>
                    </a:lnTo>
                    <a:lnTo>
                      <a:pt x="6" y="114"/>
                    </a:lnTo>
                    <a:lnTo>
                      <a:pt x="6" y="42"/>
                    </a:lnTo>
                    <a:lnTo>
                      <a:pt x="6" y="84"/>
                    </a:lnTo>
                    <a:lnTo>
                      <a:pt x="12" y="78"/>
                    </a:lnTo>
                    <a:lnTo>
                      <a:pt x="12" y="114"/>
                    </a:lnTo>
                    <a:lnTo>
                      <a:pt x="12" y="60"/>
                    </a:lnTo>
                    <a:lnTo>
                      <a:pt x="12" y="90"/>
                    </a:lnTo>
                    <a:lnTo>
                      <a:pt x="18" y="84"/>
                    </a:lnTo>
                    <a:lnTo>
                      <a:pt x="18" y="120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24" y="66"/>
                    </a:lnTo>
                    <a:lnTo>
                      <a:pt x="24" y="102"/>
                    </a:lnTo>
                    <a:lnTo>
                      <a:pt x="24" y="72"/>
                    </a:lnTo>
                    <a:lnTo>
                      <a:pt x="30" y="66"/>
                    </a:lnTo>
                    <a:lnTo>
                      <a:pt x="30" y="108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6" y="78"/>
                    </a:lnTo>
                    <a:lnTo>
                      <a:pt x="36" y="108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42" y="72"/>
                    </a:lnTo>
                    <a:lnTo>
                      <a:pt x="42" y="102"/>
                    </a:lnTo>
                    <a:lnTo>
                      <a:pt x="42" y="54"/>
                    </a:lnTo>
                    <a:lnTo>
                      <a:pt x="42" y="84"/>
                    </a:lnTo>
                    <a:lnTo>
                      <a:pt x="48" y="78"/>
                    </a:lnTo>
                    <a:lnTo>
                      <a:pt x="48" y="102"/>
                    </a:lnTo>
                    <a:lnTo>
                      <a:pt x="48" y="48"/>
                    </a:lnTo>
                    <a:lnTo>
                      <a:pt x="48" y="84"/>
                    </a:lnTo>
                    <a:lnTo>
                      <a:pt x="54" y="90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60" y="72"/>
                    </a:lnTo>
                    <a:lnTo>
                      <a:pt x="60" y="108"/>
                    </a:lnTo>
                    <a:lnTo>
                      <a:pt x="60" y="48"/>
                    </a:lnTo>
                    <a:lnTo>
                      <a:pt x="60" y="72"/>
                    </a:lnTo>
                    <a:lnTo>
                      <a:pt x="66" y="78"/>
                    </a:lnTo>
                    <a:lnTo>
                      <a:pt x="66" y="108"/>
                    </a:lnTo>
                    <a:lnTo>
                      <a:pt x="66" y="42"/>
                    </a:lnTo>
                    <a:lnTo>
                      <a:pt x="66" y="48"/>
                    </a:lnTo>
                    <a:lnTo>
                      <a:pt x="72" y="54"/>
                    </a:lnTo>
                    <a:lnTo>
                      <a:pt x="72" y="102"/>
                    </a:lnTo>
                    <a:lnTo>
                      <a:pt x="72" y="42"/>
                    </a:lnTo>
                    <a:lnTo>
                      <a:pt x="72" y="90"/>
                    </a:lnTo>
                    <a:lnTo>
                      <a:pt x="78" y="84"/>
                    </a:lnTo>
                    <a:lnTo>
                      <a:pt x="78" y="42"/>
                    </a:lnTo>
                    <a:lnTo>
                      <a:pt x="78" y="96"/>
                    </a:lnTo>
                    <a:lnTo>
                      <a:pt x="84" y="90"/>
                    </a:lnTo>
                    <a:lnTo>
                      <a:pt x="84" y="108"/>
                    </a:lnTo>
                    <a:lnTo>
                      <a:pt x="84" y="36"/>
                    </a:lnTo>
                    <a:lnTo>
                      <a:pt x="84" y="90"/>
                    </a:lnTo>
                    <a:lnTo>
                      <a:pt x="90" y="96"/>
                    </a:lnTo>
                    <a:lnTo>
                      <a:pt x="90" y="108"/>
                    </a:lnTo>
                    <a:lnTo>
                      <a:pt x="90" y="42"/>
                    </a:lnTo>
                    <a:lnTo>
                      <a:pt x="90" y="78"/>
                    </a:lnTo>
                    <a:lnTo>
                      <a:pt x="96" y="84"/>
                    </a:lnTo>
                    <a:lnTo>
                      <a:pt x="96" y="102"/>
                    </a:lnTo>
                    <a:lnTo>
                      <a:pt x="96" y="60"/>
                    </a:lnTo>
                    <a:lnTo>
                      <a:pt x="102" y="66"/>
                    </a:lnTo>
                    <a:lnTo>
                      <a:pt x="102" y="102"/>
                    </a:lnTo>
                    <a:lnTo>
                      <a:pt x="102" y="54"/>
                    </a:lnTo>
                    <a:lnTo>
                      <a:pt x="102" y="78"/>
                    </a:lnTo>
                    <a:lnTo>
                      <a:pt x="108" y="72"/>
                    </a:lnTo>
                    <a:lnTo>
                      <a:pt x="108" y="102"/>
                    </a:lnTo>
                    <a:lnTo>
                      <a:pt x="108" y="60"/>
                    </a:lnTo>
                    <a:lnTo>
                      <a:pt x="108" y="72"/>
                    </a:lnTo>
                    <a:lnTo>
                      <a:pt x="114" y="78"/>
                    </a:lnTo>
                    <a:lnTo>
                      <a:pt x="114" y="120"/>
                    </a:lnTo>
                    <a:lnTo>
                      <a:pt x="114" y="54"/>
                    </a:lnTo>
                    <a:lnTo>
                      <a:pt x="114" y="72"/>
                    </a:lnTo>
                    <a:lnTo>
                      <a:pt x="120" y="78"/>
                    </a:lnTo>
                    <a:lnTo>
                      <a:pt x="120" y="108"/>
                    </a:lnTo>
                    <a:lnTo>
                      <a:pt x="120" y="54"/>
                    </a:lnTo>
                    <a:lnTo>
                      <a:pt x="120" y="96"/>
                    </a:lnTo>
                    <a:lnTo>
                      <a:pt x="126" y="102"/>
                    </a:lnTo>
                    <a:lnTo>
                      <a:pt x="126" y="108"/>
                    </a:lnTo>
                    <a:lnTo>
                      <a:pt x="126" y="54"/>
                    </a:lnTo>
                    <a:lnTo>
                      <a:pt x="126" y="66"/>
                    </a:lnTo>
                    <a:lnTo>
                      <a:pt x="132" y="72"/>
                    </a:lnTo>
                    <a:lnTo>
                      <a:pt x="132" y="102"/>
                    </a:lnTo>
                    <a:lnTo>
                      <a:pt x="132" y="66"/>
                    </a:lnTo>
                    <a:lnTo>
                      <a:pt x="132" y="90"/>
                    </a:lnTo>
                    <a:lnTo>
                      <a:pt x="138" y="96"/>
                    </a:lnTo>
                    <a:lnTo>
                      <a:pt x="138" y="102"/>
                    </a:lnTo>
                    <a:lnTo>
                      <a:pt x="138" y="54"/>
                    </a:lnTo>
                    <a:lnTo>
                      <a:pt x="138" y="90"/>
                    </a:lnTo>
                    <a:lnTo>
                      <a:pt x="144" y="84"/>
                    </a:lnTo>
                    <a:lnTo>
                      <a:pt x="144" y="114"/>
                    </a:lnTo>
                    <a:lnTo>
                      <a:pt x="144" y="48"/>
                    </a:lnTo>
                    <a:lnTo>
                      <a:pt x="144" y="84"/>
                    </a:lnTo>
                    <a:lnTo>
                      <a:pt x="150" y="90"/>
                    </a:lnTo>
                    <a:lnTo>
                      <a:pt x="150" y="102"/>
                    </a:lnTo>
                    <a:lnTo>
                      <a:pt x="150" y="42"/>
                    </a:lnTo>
                    <a:lnTo>
                      <a:pt x="150" y="90"/>
                    </a:lnTo>
                    <a:lnTo>
                      <a:pt x="156" y="96"/>
                    </a:lnTo>
                    <a:lnTo>
                      <a:pt x="156" y="126"/>
                    </a:lnTo>
                    <a:lnTo>
                      <a:pt x="156" y="30"/>
                    </a:lnTo>
                    <a:lnTo>
                      <a:pt x="156" y="66"/>
                    </a:lnTo>
                    <a:lnTo>
                      <a:pt x="162" y="72"/>
                    </a:lnTo>
                    <a:lnTo>
                      <a:pt x="162" y="120"/>
                    </a:lnTo>
                    <a:lnTo>
                      <a:pt x="162" y="42"/>
                    </a:lnTo>
                    <a:lnTo>
                      <a:pt x="162" y="54"/>
                    </a:lnTo>
                    <a:lnTo>
                      <a:pt x="168" y="60"/>
                    </a:lnTo>
                    <a:lnTo>
                      <a:pt x="168" y="108"/>
                    </a:lnTo>
                    <a:lnTo>
                      <a:pt x="168" y="36"/>
                    </a:lnTo>
                    <a:lnTo>
                      <a:pt x="174" y="42"/>
                    </a:lnTo>
                    <a:lnTo>
                      <a:pt x="174" y="114"/>
                    </a:lnTo>
                    <a:lnTo>
                      <a:pt x="174" y="66"/>
                    </a:lnTo>
                    <a:lnTo>
                      <a:pt x="180" y="72"/>
                    </a:lnTo>
                    <a:lnTo>
                      <a:pt x="180" y="120"/>
                    </a:lnTo>
                    <a:lnTo>
                      <a:pt x="180" y="48"/>
                    </a:lnTo>
                    <a:lnTo>
                      <a:pt x="180" y="114"/>
                    </a:lnTo>
                    <a:lnTo>
                      <a:pt x="186" y="108"/>
                    </a:lnTo>
                    <a:lnTo>
                      <a:pt x="186" y="144"/>
                    </a:lnTo>
                    <a:lnTo>
                      <a:pt x="186" y="0"/>
                    </a:lnTo>
                    <a:lnTo>
                      <a:pt x="186" y="48"/>
                    </a:lnTo>
                    <a:lnTo>
                      <a:pt x="192" y="54"/>
                    </a:lnTo>
                    <a:lnTo>
                      <a:pt x="192" y="108"/>
                    </a:lnTo>
                    <a:lnTo>
                      <a:pt x="192" y="48"/>
                    </a:lnTo>
                    <a:lnTo>
                      <a:pt x="192" y="78"/>
                    </a:lnTo>
                    <a:lnTo>
                      <a:pt x="198" y="72"/>
                    </a:lnTo>
                    <a:lnTo>
                      <a:pt x="198" y="114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90" name="Freeform 74"/>
              <p:cNvSpPr>
                <a:spLocks/>
              </p:cNvSpPr>
              <p:nvPr/>
            </p:nvSpPr>
            <p:spPr bwMode="auto">
              <a:xfrm>
                <a:off x="2040" y="84"/>
                <a:ext cx="210" cy="192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6" y="42"/>
                  </a:cxn>
                  <a:cxn ang="0">
                    <a:pos x="12" y="126"/>
                  </a:cxn>
                  <a:cxn ang="0">
                    <a:pos x="18" y="54"/>
                  </a:cxn>
                  <a:cxn ang="0">
                    <a:pos x="24" y="66"/>
                  </a:cxn>
                  <a:cxn ang="0">
                    <a:pos x="24" y="90"/>
                  </a:cxn>
                  <a:cxn ang="0">
                    <a:pos x="30" y="60"/>
                  </a:cxn>
                  <a:cxn ang="0">
                    <a:pos x="36" y="54"/>
                  </a:cxn>
                  <a:cxn ang="0">
                    <a:pos x="42" y="42"/>
                  </a:cxn>
                  <a:cxn ang="0">
                    <a:pos x="48" y="54"/>
                  </a:cxn>
                  <a:cxn ang="0">
                    <a:pos x="54" y="120"/>
                  </a:cxn>
                  <a:cxn ang="0">
                    <a:pos x="60" y="78"/>
                  </a:cxn>
                  <a:cxn ang="0">
                    <a:pos x="66" y="120"/>
                  </a:cxn>
                  <a:cxn ang="0">
                    <a:pos x="66" y="84"/>
                  </a:cxn>
                  <a:cxn ang="0">
                    <a:pos x="72" y="66"/>
                  </a:cxn>
                  <a:cxn ang="0">
                    <a:pos x="78" y="114"/>
                  </a:cxn>
                  <a:cxn ang="0">
                    <a:pos x="84" y="78"/>
                  </a:cxn>
                  <a:cxn ang="0">
                    <a:pos x="84" y="114"/>
                  </a:cxn>
                  <a:cxn ang="0">
                    <a:pos x="90" y="90"/>
                  </a:cxn>
                  <a:cxn ang="0">
                    <a:pos x="96" y="114"/>
                  </a:cxn>
                  <a:cxn ang="0">
                    <a:pos x="102" y="54"/>
                  </a:cxn>
                  <a:cxn ang="0">
                    <a:pos x="108" y="180"/>
                  </a:cxn>
                  <a:cxn ang="0">
                    <a:pos x="114" y="102"/>
                  </a:cxn>
                  <a:cxn ang="0">
                    <a:pos x="120" y="24"/>
                  </a:cxn>
                  <a:cxn ang="0">
                    <a:pos x="126" y="60"/>
                  </a:cxn>
                  <a:cxn ang="0">
                    <a:pos x="126" y="72"/>
                  </a:cxn>
                  <a:cxn ang="0">
                    <a:pos x="132" y="48"/>
                  </a:cxn>
                  <a:cxn ang="0">
                    <a:pos x="138" y="84"/>
                  </a:cxn>
                  <a:cxn ang="0">
                    <a:pos x="144" y="48"/>
                  </a:cxn>
                  <a:cxn ang="0">
                    <a:pos x="150" y="192"/>
                  </a:cxn>
                  <a:cxn ang="0">
                    <a:pos x="156" y="24"/>
                  </a:cxn>
                  <a:cxn ang="0">
                    <a:pos x="162" y="96"/>
                  </a:cxn>
                  <a:cxn ang="0">
                    <a:pos x="162" y="72"/>
                  </a:cxn>
                  <a:cxn ang="0">
                    <a:pos x="168" y="24"/>
                  </a:cxn>
                  <a:cxn ang="0">
                    <a:pos x="174" y="108"/>
                  </a:cxn>
                  <a:cxn ang="0">
                    <a:pos x="180" y="60"/>
                  </a:cxn>
                  <a:cxn ang="0">
                    <a:pos x="186" y="132"/>
                  </a:cxn>
                  <a:cxn ang="0">
                    <a:pos x="192" y="78"/>
                  </a:cxn>
                  <a:cxn ang="0">
                    <a:pos x="192" y="108"/>
                  </a:cxn>
                  <a:cxn ang="0">
                    <a:pos x="198" y="66"/>
                  </a:cxn>
                  <a:cxn ang="0">
                    <a:pos x="204" y="108"/>
                  </a:cxn>
                  <a:cxn ang="0">
                    <a:pos x="210" y="78"/>
                  </a:cxn>
                </a:cxnLst>
                <a:rect l="0" t="0" r="r" b="b"/>
                <a:pathLst>
                  <a:path w="210" h="192">
                    <a:moveTo>
                      <a:pt x="0" y="120"/>
                    </a:moveTo>
                    <a:lnTo>
                      <a:pt x="0" y="48"/>
                    </a:lnTo>
                    <a:lnTo>
                      <a:pt x="0" y="120"/>
                    </a:lnTo>
                    <a:lnTo>
                      <a:pt x="6" y="114"/>
                    </a:lnTo>
                    <a:lnTo>
                      <a:pt x="6" y="126"/>
                    </a:lnTo>
                    <a:lnTo>
                      <a:pt x="6" y="42"/>
                    </a:lnTo>
                    <a:lnTo>
                      <a:pt x="6" y="84"/>
                    </a:lnTo>
                    <a:lnTo>
                      <a:pt x="12" y="90"/>
                    </a:lnTo>
                    <a:lnTo>
                      <a:pt x="12" y="126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8" y="54"/>
                    </a:lnTo>
                    <a:lnTo>
                      <a:pt x="18" y="132"/>
                    </a:lnTo>
                    <a:lnTo>
                      <a:pt x="18" y="72"/>
                    </a:lnTo>
                    <a:lnTo>
                      <a:pt x="24" y="66"/>
                    </a:lnTo>
                    <a:lnTo>
                      <a:pt x="24" y="126"/>
                    </a:lnTo>
                    <a:lnTo>
                      <a:pt x="24" y="60"/>
                    </a:lnTo>
                    <a:lnTo>
                      <a:pt x="24" y="90"/>
                    </a:lnTo>
                    <a:lnTo>
                      <a:pt x="30" y="84"/>
                    </a:lnTo>
                    <a:lnTo>
                      <a:pt x="30" y="126"/>
                    </a:lnTo>
                    <a:lnTo>
                      <a:pt x="30" y="60"/>
                    </a:lnTo>
                    <a:lnTo>
                      <a:pt x="36" y="66"/>
                    </a:lnTo>
                    <a:lnTo>
                      <a:pt x="36" y="114"/>
                    </a:lnTo>
                    <a:lnTo>
                      <a:pt x="36" y="54"/>
                    </a:lnTo>
                    <a:lnTo>
                      <a:pt x="42" y="48"/>
                    </a:lnTo>
                    <a:lnTo>
                      <a:pt x="42" y="132"/>
                    </a:lnTo>
                    <a:lnTo>
                      <a:pt x="42" y="42"/>
                    </a:lnTo>
                    <a:lnTo>
                      <a:pt x="42" y="120"/>
                    </a:lnTo>
                    <a:lnTo>
                      <a:pt x="48" y="114"/>
                    </a:lnTo>
                    <a:lnTo>
                      <a:pt x="48" y="54"/>
                    </a:lnTo>
                    <a:lnTo>
                      <a:pt x="48" y="102"/>
                    </a:lnTo>
                    <a:lnTo>
                      <a:pt x="54" y="96"/>
                    </a:lnTo>
                    <a:lnTo>
                      <a:pt x="54" y="120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60" y="78"/>
                    </a:lnTo>
                    <a:lnTo>
                      <a:pt x="60" y="72"/>
                    </a:lnTo>
                    <a:lnTo>
                      <a:pt x="60" y="126"/>
                    </a:lnTo>
                    <a:lnTo>
                      <a:pt x="66" y="120"/>
                    </a:lnTo>
                    <a:lnTo>
                      <a:pt x="66" y="162"/>
                    </a:lnTo>
                    <a:lnTo>
                      <a:pt x="66" y="30"/>
                    </a:lnTo>
                    <a:lnTo>
                      <a:pt x="66" y="84"/>
                    </a:lnTo>
                    <a:lnTo>
                      <a:pt x="72" y="90"/>
                    </a:lnTo>
                    <a:lnTo>
                      <a:pt x="72" y="114"/>
                    </a:lnTo>
                    <a:lnTo>
                      <a:pt x="72" y="66"/>
                    </a:lnTo>
                    <a:lnTo>
                      <a:pt x="72" y="90"/>
                    </a:lnTo>
                    <a:lnTo>
                      <a:pt x="78" y="96"/>
                    </a:lnTo>
                    <a:lnTo>
                      <a:pt x="78" y="114"/>
                    </a:lnTo>
                    <a:lnTo>
                      <a:pt x="78" y="66"/>
                    </a:lnTo>
                    <a:lnTo>
                      <a:pt x="78" y="84"/>
                    </a:lnTo>
                    <a:lnTo>
                      <a:pt x="84" y="78"/>
                    </a:lnTo>
                    <a:lnTo>
                      <a:pt x="84" y="120"/>
                    </a:lnTo>
                    <a:lnTo>
                      <a:pt x="84" y="60"/>
                    </a:lnTo>
                    <a:lnTo>
                      <a:pt x="84" y="114"/>
                    </a:lnTo>
                    <a:lnTo>
                      <a:pt x="90" y="108"/>
                    </a:lnTo>
                    <a:lnTo>
                      <a:pt x="90" y="54"/>
                    </a:lnTo>
                    <a:lnTo>
                      <a:pt x="90" y="90"/>
                    </a:lnTo>
                    <a:lnTo>
                      <a:pt x="96" y="84"/>
                    </a:lnTo>
                    <a:lnTo>
                      <a:pt x="96" y="66"/>
                    </a:lnTo>
                    <a:lnTo>
                      <a:pt x="96" y="114"/>
                    </a:lnTo>
                    <a:lnTo>
                      <a:pt x="102" y="120"/>
                    </a:lnTo>
                    <a:lnTo>
                      <a:pt x="102" y="126"/>
                    </a:lnTo>
                    <a:lnTo>
                      <a:pt x="102" y="54"/>
                    </a:lnTo>
                    <a:lnTo>
                      <a:pt x="102" y="84"/>
                    </a:lnTo>
                    <a:lnTo>
                      <a:pt x="108" y="78"/>
                    </a:lnTo>
                    <a:lnTo>
                      <a:pt x="108" y="180"/>
                    </a:lnTo>
                    <a:lnTo>
                      <a:pt x="108" y="6"/>
                    </a:lnTo>
                    <a:lnTo>
                      <a:pt x="108" y="108"/>
                    </a:lnTo>
                    <a:lnTo>
                      <a:pt x="114" y="102"/>
                    </a:lnTo>
                    <a:lnTo>
                      <a:pt x="114" y="138"/>
                    </a:lnTo>
                    <a:lnTo>
                      <a:pt x="114" y="18"/>
                    </a:lnTo>
                    <a:lnTo>
                      <a:pt x="120" y="24"/>
                    </a:lnTo>
                    <a:lnTo>
                      <a:pt x="120" y="132"/>
                    </a:lnTo>
                    <a:lnTo>
                      <a:pt x="120" y="66"/>
                    </a:lnTo>
                    <a:lnTo>
                      <a:pt x="126" y="60"/>
                    </a:lnTo>
                    <a:lnTo>
                      <a:pt x="126" y="114"/>
                    </a:lnTo>
                    <a:lnTo>
                      <a:pt x="126" y="54"/>
                    </a:lnTo>
                    <a:lnTo>
                      <a:pt x="126" y="72"/>
                    </a:lnTo>
                    <a:lnTo>
                      <a:pt x="132" y="78"/>
                    </a:lnTo>
                    <a:lnTo>
                      <a:pt x="132" y="126"/>
                    </a:lnTo>
                    <a:lnTo>
                      <a:pt x="132" y="48"/>
                    </a:lnTo>
                    <a:lnTo>
                      <a:pt x="138" y="54"/>
                    </a:lnTo>
                    <a:lnTo>
                      <a:pt x="138" y="120"/>
                    </a:lnTo>
                    <a:lnTo>
                      <a:pt x="138" y="84"/>
                    </a:lnTo>
                    <a:lnTo>
                      <a:pt x="144" y="78"/>
                    </a:lnTo>
                    <a:lnTo>
                      <a:pt x="144" y="120"/>
                    </a:lnTo>
                    <a:lnTo>
                      <a:pt x="144" y="48"/>
                    </a:lnTo>
                    <a:lnTo>
                      <a:pt x="144" y="102"/>
                    </a:lnTo>
                    <a:lnTo>
                      <a:pt x="150" y="96"/>
                    </a:lnTo>
                    <a:lnTo>
                      <a:pt x="150" y="192"/>
                    </a:lnTo>
                    <a:lnTo>
                      <a:pt x="150" y="0"/>
                    </a:lnTo>
                    <a:lnTo>
                      <a:pt x="150" y="18"/>
                    </a:lnTo>
                    <a:lnTo>
                      <a:pt x="156" y="24"/>
                    </a:lnTo>
                    <a:lnTo>
                      <a:pt x="156" y="132"/>
                    </a:lnTo>
                    <a:lnTo>
                      <a:pt x="156" y="90"/>
                    </a:lnTo>
                    <a:lnTo>
                      <a:pt x="162" y="96"/>
                    </a:lnTo>
                    <a:lnTo>
                      <a:pt x="162" y="108"/>
                    </a:lnTo>
                    <a:lnTo>
                      <a:pt x="162" y="66"/>
                    </a:lnTo>
                    <a:lnTo>
                      <a:pt x="162" y="72"/>
                    </a:lnTo>
                    <a:lnTo>
                      <a:pt x="168" y="78"/>
                    </a:lnTo>
                    <a:lnTo>
                      <a:pt x="168" y="138"/>
                    </a:lnTo>
                    <a:lnTo>
                      <a:pt x="168" y="24"/>
                    </a:lnTo>
                    <a:lnTo>
                      <a:pt x="174" y="30"/>
                    </a:lnTo>
                    <a:lnTo>
                      <a:pt x="174" y="138"/>
                    </a:lnTo>
                    <a:lnTo>
                      <a:pt x="174" y="108"/>
                    </a:lnTo>
                    <a:lnTo>
                      <a:pt x="180" y="102"/>
                    </a:lnTo>
                    <a:lnTo>
                      <a:pt x="180" y="120"/>
                    </a:lnTo>
                    <a:lnTo>
                      <a:pt x="180" y="60"/>
                    </a:lnTo>
                    <a:lnTo>
                      <a:pt x="180" y="84"/>
                    </a:lnTo>
                    <a:lnTo>
                      <a:pt x="186" y="90"/>
                    </a:lnTo>
                    <a:lnTo>
                      <a:pt x="186" y="132"/>
                    </a:lnTo>
                    <a:lnTo>
                      <a:pt x="186" y="36"/>
                    </a:lnTo>
                    <a:lnTo>
                      <a:pt x="186" y="84"/>
                    </a:lnTo>
                    <a:lnTo>
                      <a:pt x="192" y="78"/>
                    </a:lnTo>
                    <a:lnTo>
                      <a:pt x="192" y="108"/>
                    </a:lnTo>
                    <a:lnTo>
                      <a:pt x="192" y="60"/>
                    </a:lnTo>
                    <a:lnTo>
                      <a:pt x="192" y="108"/>
                    </a:lnTo>
                    <a:lnTo>
                      <a:pt x="198" y="102"/>
                    </a:lnTo>
                    <a:lnTo>
                      <a:pt x="198" y="108"/>
                    </a:lnTo>
                    <a:lnTo>
                      <a:pt x="198" y="66"/>
                    </a:lnTo>
                    <a:lnTo>
                      <a:pt x="198" y="84"/>
                    </a:lnTo>
                    <a:lnTo>
                      <a:pt x="204" y="90"/>
                    </a:lnTo>
                    <a:lnTo>
                      <a:pt x="204" y="108"/>
                    </a:lnTo>
                    <a:lnTo>
                      <a:pt x="204" y="72"/>
                    </a:lnTo>
                    <a:lnTo>
                      <a:pt x="204" y="84"/>
                    </a:lnTo>
                    <a:lnTo>
                      <a:pt x="210" y="78"/>
                    </a:lnTo>
                    <a:lnTo>
                      <a:pt x="210" y="120"/>
                    </a:lnTo>
                    <a:lnTo>
                      <a:pt x="210" y="54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91" name="Freeform 75"/>
              <p:cNvSpPr>
                <a:spLocks/>
              </p:cNvSpPr>
              <p:nvPr/>
            </p:nvSpPr>
            <p:spPr bwMode="auto">
              <a:xfrm>
                <a:off x="2250" y="48"/>
                <a:ext cx="204" cy="210"/>
              </a:xfrm>
              <a:custGeom>
                <a:avLst/>
                <a:gdLst/>
                <a:ahLst/>
                <a:cxnLst>
                  <a:cxn ang="0">
                    <a:pos x="6" y="144"/>
                  </a:cxn>
                  <a:cxn ang="0">
                    <a:pos x="6" y="138"/>
                  </a:cxn>
                  <a:cxn ang="0">
                    <a:pos x="12" y="78"/>
                  </a:cxn>
                  <a:cxn ang="0">
                    <a:pos x="18" y="150"/>
                  </a:cxn>
                  <a:cxn ang="0">
                    <a:pos x="24" y="114"/>
                  </a:cxn>
                  <a:cxn ang="0">
                    <a:pos x="24" y="162"/>
                  </a:cxn>
                  <a:cxn ang="0">
                    <a:pos x="30" y="108"/>
                  </a:cxn>
                  <a:cxn ang="0">
                    <a:pos x="36" y="96"/>
                  </a:cxn>
                  <a:cxn ang="0">
                    <a:pos x="42" y="144"/>
                  </a:cxn>
                  <a:cxn ang="0">
                    <a:pos x="48" y="120"/>
                  </a:cxn>
                  <a:cxn ang="0">
                    <a:pos x="48" y="120"/>
                  </a:cxn>
                  <a:cxn ang="0">
                    <a:pos x="54" y="96"/>
                  </a:cxn>
                  <a:cxn ang="0">
                    <a:pos x="60" y="168"/>
                  </a:cxn>
                  <a:cxn ang="0">
                    <a:pos x="66" y="108"/>
                  </a:cxn>
                  <a:cxn ang="0">
                    <a:pos x="66" y="114"/>
                  </a:cxn>
                  <a:cxn ang="0">
                    <a:pos x="72" y="96"/>
                  </a:cxn>
                  <a:cxn ang="0">
                    <a:pos x="78" y="168"/>
                  </a:cxn>
                  <a:cxn ang="0">
                    <a:pos x="84" y="138"/>
                  </a:cxn>
                  <a:cxn ang="0">
                    <a:pos x="84" y="144"/>
                  </a:cxn>
                  <a:cxn ang="0">
                    <a:pos x="90" y="132"/>
                  </a:cxn>
                  <a:cxn ang="0">
                    <a:pos x="96" y="78"/>
                  </a:cxn>
                  <a:cxn ang="0">
                    <a:pos x="102" y="162"/>
                  </a:cxn>
                  <a:cxn ang="0">
                    <a:pos x="108" y="126"/>
                  </a:cxn>
                  <a:cxn ang="0">
                    <a:pos x="108" y="156"/>
                  </a:cxn>
                  <a:cxn ang="0">
                    <a:pos x="114" y="162"/>
                  </a:cxn>
                  <a:cxn ang="0">
                    <a:pos x="120" y="90"/>
                  </a:cxn>
                  <a:cxn ang="0">
                    <a:pos x="126" y="150"/>
                  </a:cxn>
                  <a:cxn ang="0">
                    <a:pos x="132" y="114"/>
                  </a:cxn>
                  <a:cxn ang="0">
                    <a:pos x="138" y="150"/>
                  </a:cxn>
                  <a:cxn ang="0">
                    <a:pos x="138" y="132"/>
                  </a:cxn>
                  <a:cxn ang="0">
                    <a:pos x="144" y="90"/>
                  </a:cxn>
                  <a:cxn ang="0">
                    <a:pos x="150" y="210"/>
                  </a:cxn>
                  <a:cxn ang="0">
                    <a:pos x="156" y="96"/>
                  </a:cxn>
                  <a:cxn ang="0">
                    <a:pos x="156" y="162"/>
                  </a:cxn>
                  <a:cxn ang="0">
                    <a:pos x="162" y="90"/>
                  </a:cxn>
                  <a:cxn ang="0">
                    <a:pos x="168" y="84"/>
                  </a:cxn>
                  <a:cxn ang="0">
                    <a:pos x="174" y="144"/>
                  </a:cxn>
                  <a:cxn ang="0">
                    <a:pos x="180" y="138"/>
                  </a:cxn>
                  <a:cxn ang="0">
                    <a:pos x="186" y="138"/>
                  </a:cxn>
                  <a:cxn ang="0">
                    <a:pos x="192" y="150"/>
                  </a:cxn>
                  <a:cxn ang="0">
                    <a:pos x="198" y="138"/>
                  </a:cxn>
                  <a:cxn ang="0">
                    <a:pos x="198" y="126"/>
                  </a:cxn>
                </a:cxnLst>
                <a:rect l="0" t="0" r="r" b="b"/>
                <a:pathLst>
                  <a:path w="204" h="210">
                    <a:moveTo>
                      <a:pt x="0" y="90"/>
                    </a:moveTo>
                    <a:lnTo>
                      <a:pt x="0" y="150"/>
                    </a:lnTo>
                    <a:lnTo>
                      <a:pt x="6" y="144"/>
                    </a:lnTo>
                    <a:lnTo>
                      <a:pt x="6" y="156"/>
                    </a:lnTo>
                    <a:lnTo>
                      <a:pt x="6" y="84"/>
                    </a:lnTo>
                    <a:lnTo>
                      <a:pt x="6" y="138"/>
                    </a:lnTo>
                    <a:lnTo>
                      <a:pt x="12" y="144"/>
                    </a:lnTo>
                    <a:lnTo>
                      <a:pt x="12" y="174"/>
                    </a:lnTo>
                    <a:lnTo>
                      <a:pt x="12" y="78"/>
                    </a:lnTo>
                    <a:lnTo>
                      <a:pt x="12" y="132"/>
                    </a:lnTo>
                    <a:lnTo>
                      <a:pt x="18" y="138"/>
                    </a:lnTo>
                    <a:lnTo>
                      <a:pt x="18" y="150"/>
                    </a:lnTo>
                    <a:lnTo>
                      <a:pt x="18" y="102"/>
                    </a:lnTo>
                    <a:lnTo>
                      <a:pt x="18" y="120"/>
                    </a:lnTo>
                    <a:lnTo>
                      <a:pt x="24" y="114"/>
                    </a:lnTo>
                    <a:lnTo>
                      <a:pt x="24" y="174"/>
                    </a:lnTo>
                    <a:lnTo>
                      <a:pt x="24" y="66"/>
                    </a:lnTo>
                    <a:lnTo>
                      <a:pt x="24" y="162"/>
                    </a:lnTo>
                    <a:lnTo>
                      <a:pt x="30" y="156"/>
                    </a:lnTo>
                    <a:lnTo>
                      <a:pt x="30" y="102"/>
                    </a:lnTo>
                    <a:lnTo>
                      <a:pt x="30" y="108"/>
                    </a:lnTo>
                    <a:lnTo>
                      <a:pt x="36" y="102"/>
                    </a:lnTo>
                    <a:lnTo>
                      <a:pt x="36" y="156"/>
                    </a:lnTo>
                    <a:lnTo>
                      <a:pt x="36" y="96"/>
                    </a:lnTo>
                    <a:lnTo>
                      <a:pt x="36" y="114"/>
                    </a:lnTo>
                    <a:lnTo>
                      <a:pt x="42" y="108"/>
                    </a:lnTo>
                    <a:lnTo>
                      <a:pt x="42" y="144"/>
                    </a:lnTo>
                    <a:lnTo>
                      <a:pt x="42" y="102"/>
                    </a:lnTo>
                    <a:lnTo>
                      <a:pt x="42" y="126"/>
                    </a:lnTo>
                    <a:lnTo>
                      <a:pt x="48" y="120"/>
                    </a:lnTo>
                    <a:lnTo>
                      <a:pt x="48" y="144"/>
                    </a:lnTo>
                    <a:lnTo>
                      <a:pt x="48" y="108"/>
                    </a:lnTo>
                    <a:lnTo>
                      <a:pt x="48" y="120"/>
                    </a:lnTo>
                    <a:lnTo>
                      <a:pt x="54" y="114"/>
                    </a:lnTo>
                    <a:lnTo>
                      <a:pt x="54" y="156"/>
                    </a:lnTo>
                    <a:lnTo>
                      <a:pt x="54" y="96"/>
                    </a:lnTo>
                    <a:lnTo>
                      <a:pt x="54" y="120"/>
                    </a:lnTo>
                    <a:lnTo>
                      <a:pt x="60" y="126"/>
                    </a:lnTo>
                    <a:lnTo>
                      <a:pt x="60" y="168"/>
                    </a:lnTo>
                    <a:lnTo>
                      <a:pt x="60" y="90"/>
                    </a:lnTo>
                    <a:lnTo>
                      <a:pt x="60" y="114"/>
                    </a:lnTo>
                    <a:lnTo>
                      <a:pt x="66" y="108"/>
                    </a:lnTo>
                    <a:lnTo>
                      <a:pt x="66" y="174"/>
                    </a:lnTo>
                    <a:lnTo>
                      <a:pt x="66" y="78"/>
                    </a:lnTo>
                    <a:lnTo>
                      <a:pt x="66" y="114"/>
                    </a:lnTo>
                    <a:lnTo>
                      <a:pt x="72" y="120"/>
                    </a:lnTo>
                    <a:lnTo>
                      <a:pt x="72" y="150"/>
                    </a:lnTo>
                    <a:lnTo>
                      <a:pt x="72" y="96"/>
                    </a:lnTo>
                    <a:lnTo>
                      <a:pt x="72" y="114"/>
                    </a:lnTo>
                    <a:lnTo>
                      <a:pt x="78" y="120"/>
                    </a:lnTo>
                    <a:lnTo>
                      <a:pt x="78" y="168"/>
                    </a:lnTo>
                    <a:lnTo>
                      <a:pt x="78" y="66"/>
                    </a:lnTo>
                    <a:lnTo>
                      <a:pt x="78" y="144"/>
                    </a:lnTo>
                    <a:lnTo>
                      <a:pt x="84" y="138"/>
                    </a:lnTo>
                    <a:lnTo>
                      <a:pt x="84" y="168"/>
                    </a:lnTo>
                    <a:lnTo>
                      <a:pt x="84" y="66"/>
                    </a:lnTo>
                    <a:lnTo>
                      <a:pt x="84" y="144"/>
                    </a:lnTo>
                    <a:lnTo>
                      <a:pt x="90" y="150"/>
                    </a:lnTo>
                    <a:lnTo>
                      <a:pt x="90" y="102"/>
                    </a:lnTo>
                    <a:lnTo>
                      <a:pt x="90" y="132"/>
                    </a:lnTo>
                    <a:lnTo>
                      <a:pt x="96" y="126"/>
                    </a:lnTo>
                    <a:lnTo>
                      <a:pt x="96" y="162"/>
                    </a:lnTo>
                    <a:lnTo>
                      <a:pt x="96" y="78"/>
                    </a:lnTo>
                    <a:lnTo>
                      <a:pt x="96" y="132"/>
                    </a:lnTo>
                    <a:lnTo>
                      <a:pt x="102" y="126"/>
                    </a:lnTo>
                    <a:lnTo>
                      <a:pt x="102" y="162"/>
                    </a:lnTo>
                    <a:lnTo>
                      <a:pt x="102" y="78"/>
                    </a:lnTo>
                    <a:lnTo>
                      <a:pt x="102" y="120"/>
                    </a:lnTo>
                    <a:lnTo>
                      <a:pt x="108" y="126"/>
                    </a:lnTo>
                    <a:lnTo>
                      <a:pt x="108" y="156"/>
                    </a:lnTo>
                    <a:lnTo>
                      <a:pt x="108" y="84"/>
                    </a:lnTo>
                    <a:lnTo>
                      <a:pt x="108" y="156"/>
                    </a:lnTo>
                    <a:lnTo>
                      <a:pt x="114" y="162"/>
                    </a:lnTo>
                    <a:lnTo>
                      <a:pt x="114" y="78"/>
                    </a:lnTo>
                    <a:lnTo>
                      <a:pt x="114" y="162"/>
                    </a:lnTo>
                    <a:lnTo>
                      <a:pt x="120" y="156"/>
                    </a:lnTo>
                    <a:lnTo>
                      <a:pt x="120" y="162"/>
                    </a:lnTo>
                    <a:lnTo>
                      <a:pt x="120" y="90"/>
                    </a:lnTo>
                    <a:lnTo>
                      <a:pt x="120" y="132"/>
                    </a:lnTo>
                    <a:lnTo>
                      <a:pt x="126" y="138"/>
                    </a:lnTo>
                    <a:lnTo>
                      <a:pt x="126" y="150"/>
                    </a:lnTo>
                    <a:lnTo>
                      <a:pt x="126" y="78"/>
                    </a:lnTo>
                    <a:lnTo>
                      <a:pt x="126" y="108"/>
                    </a:lnTo>
                    <a:lnTo>
                      <a:pt x="132" y="114"/>
                    </a:lnTo>
                    <a:lnTo>
                      <a:pt x="132" y="96"/>
                    </a:lnTo>
                    <a:lnTo>
                      <a:pt x="132" y="156"/>
                    </a:lnTo>
                    <a:lnTo>
                      <a:pt x="138" y="150"/>
                    </a:lnTo>
                    <a:lnTo>
                      <a:pt x="138" y="174"/>
                    </a:lnTo>
                    <a:lnTo>
                      <a:pt x="138" y="84"/>
                    </a:lnTo>
                    <a:lnTo>
                      <a:pt x="138" y="132"/>
                    </a:lnTo>
                    <a:lnTo>
                      <a:pt x="144" y="138"/>
                    </a:lnTo>
                    <a:lnTo>
                      <a:pt x="144" y="144"/>
                    </a:lnTo>
                    <a:lnTo>
                      <a:pt x="144" y="90"/>
                    </a:lnTo>
                    <a:lnTo>
                      <a:pt x="144" y="126"/>
                    </a:lnTo>
                    <a:lnTo>
                      <a:pt x="150" y="120"/>
                    </a:lnTo>
                    <a:lnTo>
                      <a:pt x="150" y="210"/>
                    </a:lnTo>
                    <a:lnTo>
                      <a:pt x="150" y="0"/>
                    </a:lnTo>
                    <a:lnTo>
                      <a:pt x="150" y="102"/>
                    </a:lnTo>
                    <a:lnTo>
                      <a:pt x="156" y="96"/>
                    </a:lnTo>
                    <a:lnTo>
                      <a:pt x="156" y="198"/>
                    </a:lnTo>
                    <a:lnTo>
                      <a:pt x="156" y="54"/>
                    </a:lnTo>
                    <a:lnTo>
                      <a:pt x="156" y="162"/>
                    </a:lnTo>
                    <a:lnTo>
                      <a:pt x="162" y="156"/>
                    </a:lnTo>
                    <a:lnTo>
                      <a:pt x="162" y="72"/>
                    </a:lnTo>
                    <a:lnTo>
                      <a:pt x="162" y="90"/>
                    </a:lnTo>
                    <a:lnTo>
                      <a:pt x="168" y="96"/>
                    </a:lnTo>
                    <a:lnTo>
                      <a:pt x="168" y="156"/>
                    </a:lnTo>
                    <a:lnTo>
                      <a:pt x="168" y="84"/>
                    </a:lnTo>
                    <a:lnTo>
                      <a:pt x="168" y="90"/>
                    </a:lnTo>
                    <a:lnTo>
                      <a:pt x="174" y="84"/>
                    </a:lnTo>
                    <a:lnTo>
                      <a:pt x="174" y="144"/>
                    </a:lnTo>
                    <a:lnTo>
                      <a:pt x="174" y="114"/>
                    </a:lnTo>
                    <a:lnTo>
                      <a:pt x="180" y="120"/>
                    </a:lnTo>
                    <a:lnTo>
                      <a:pt x="180" y="138"/>
                    </a:lnTo>
                    <a:lnTo>
                      <a:pt x="180" y="90"/>
                    </a:lnTo>
                    <a:lnTo>
                      <a:pt x="186" y="96"/>
                    </a:lnTo>
                    <a:lnTo>
                      <a:pt x="186" y="138"/>
                    </a:lnTo>
                    <a:lnTo>
                      <a:pt x="186" y="96"/>
                    </a:lnTo>
                    <a:lnTo>
                      <a:pt x="192" y="102"/>
                    </a:lnTo>
                    <a:lnTo>
                      <a:pt x="192" y="150"/>
                    </a:lnTo>
                    <a:lnTo>
                      <a:pt x="192" y="90"/>
                    </a:lnTo>
                    <a:lnTo>
                      <a:pt x="192" y="144"/>
                    </a:lnTo>
                    <a:lnTo>
                      <a:pt x="198" y="138"/>
                    </a:lnTo>
                    <a:lnTo>
                      <a:pt x="198" y="144"/>
                    </a:lnTo>
                    <a:lnTo>
                      <a:pt x="198" y="102"/>
                    </a:lnTo>
                    <a:lnTo>
                      <a:pt x="198" y="126"/>
                    </a:lnTo>
                    <a:lnTo>
                      <a:pt x="204" y="132"/>
                    </a:lnTo>
                    <a:lnTo>
                      <a:pt x="204" y="18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92" name="Freeform 76"/>
              <p:cNvSpPr>
                <a:spLocks/>
              </p:cNvSpPr>
              <p:nvPr/>
            </p:nvSpPr>
            <p:spPr bwMode="auto">
              <a:xfrm>
                <a:off x="2454" y="60"/>
                <a:ext cx="198" cy="276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6" y="96"/>
                  </a:cxn>
                  <a:cxn ang="0">
                    <a:pos x="6" y="66"/>
                  </a:cxn>
                  <a:cxn ang="0">
                    <a:pos x="12" y="78"/>
                  </a:cxn>
                  <a:cxn ang="0">
                    <a:pos x="12" y="72"/>
                  </a:cxn>
                  <a:cxn ang="0">
                    <a:pos x="18" y="108"/>
                  </a:cxn>
                  <a:cxn ang="0">
                    <a:pos x="18" y="90"/>
                  </a:cxn>
                  <a:cxn ang="0">
                    <a:pos x="24" y="150"/>
                  </a:cxn>
                  <a:cxn ang="0">
                    <a:pos x="24" y="90"/>
                  </a:cxn>
                  <a:cxn ang="0">
                    <a:pos x="30" y="138"/>
                  </a:cxn>
                  <a:cxn ang="0">
                    <a:pos x="36" y="114"/>
                  </a:cxn>
                  <a:cxn ang="0">
                    <a:pos x="36" y="84"/>
                  </a:cxn>
                  <a:cxn ang="0">
                    <a:pos x="42" y="96"/>
                  </a:cxn>
                  <a:cxn ang="0">
                    <a:pos x="42" y="72"/>
                  </a:cxn>
                  <a:cxn ang="0">
                    <a:pos x="48" y="114"/>
                  </a:cxn>
                  <a:cxn ang="0">
                    <a:pos x="48" y="72"/>
                  </a:cxn>
                  <a:cxn ang="0">
                    <a:pos x="54" y="144"/>
                  </a:cxn>
                  <a:cxn ang="0">
                    <a:pos x="54" y="102"/>
                  </a:cxn>
                  <a:cxn ang="0">
                    <a:pos x="60" y="120"/>
                  </a:cxn>
                  <a:cxn ang="0">
                    <a:pos x="60" y="108"/>
                  </a:cxn>
                  <a:cxn ang="0">
                    <a:pos x="66" y="132"/>
                  </a:cxn>
                  <a:cxn ang="0">
                    <a:pos x="66" y="102"/>
                  </a:cxn>
                  <a:cxn ang="0">
                    <a:pos x="72" y="78"/>
                  </a:cxn>
                  <a:cxn ang="0">
                    <a:pos x="78" y="132"/>
                  </a:cxn>
                  <a:cxn ang="0">
                    <a:pos x="78" y="66"/>
                  </a:cxn>
                  <a:cxn ang="0">
                    <a:pos x="84" y="114"/>
                  </a:cxn>
                  <a:cxn ang="0">
                    <a:pos x="84" y="0"/>
                  </a:cxn>
                  <a:cxn ang="0">
                    <a:pos x="90" y="78"/>
                  </a:cxn>
                  <a:cxn ang="0">
                    <a:pos x="90" y="6"/>
                  </a:cxn>
                  <a:cxn ang="0">
                    <a:pos x="96" y="102"/>
                  </a:cxn>
                  <a:cxn ang="0">
                    <a:pos x="96" y="90"/>
                  </a:cxn>
                  <a:cxn ang="0">
                    <a:pos x="102" y="114"/>
                  </a:cxn>
                  <a:cxn ang="0">
                    <a:pos x="102" y="90"/>
                  </a:cxn>
                  <a:cxn ang="0">
                    <a:pos x="108" y="96"/>
                  </a:cxn>
                  <a:cxn ang="0">
                    <a:pos x="108" y="90"/>
                  </a:cxn>
                  <a:cxn ang="0">
                    <a:pos x="114" y="108"/>
                  </a:cxn>
                  <a:cxn ang="0">
                    <a:pos x="114" y="96"/>
                  </a:cxn>
                  <a:cxn ang="0">
                    <a:pos x="120" y="120"/>
                  </a:cxn>
                  <a:cxn ang="0">
                    <a:pos x="120" y="66"/>
                  </a:cxn>
                  <a:cxn ang="0">
                    <a:pos x="126" y="96"/>
                  </a:cxn>
                  <a:cxn ang="0">
                    <a:pos x="126" y="90"/>
                  </a:cxn>
                  <a:cxn ang="0">
                    <a:pos x="132" y="138"/>
                  </a:cxn>
                  <a:cxn ang="0">
                    <a:pos x="132" y="90"/>
                  </a:cxn>
                  <a:cxn ang="0">
                    <a:pos x="138" y="108"/>
                  </a:cxn>
                  <a:cxn ang="0">
                    <a:pos x="138" y="66"/>
                  </a:cxn>
                  <a:cxn ang="0">
                    <a:pos x="144" y="102"/>
                  </a:cxn>
                  <a:cxn ang="0">
                    <a:pos x="144" y="78"/>
                  </a:cxn>
                  <a:cxn ang="0">
                    <a:pos x="150" y="168"/>
                  </a:cxn>
                  <a:cxn ang="0">
                    <a:pos x="156" y="84"/>
                  </a:cxn>
                  <a:cxn ang="0">
                    <a:pos x="156" y="72"/>
                  </a:cxn>
                  <a:cxn ang="0">
                    <a:pos x="162" y="114"/>
                  </a:cxn>
                  <a:cxn ang="0">
                    <a:pos x="162" y="78"/>
                  </a:cxn>
                  <a:cxn ang="0">
                    <a:pos x="168" y="126"/>
                  </a:cxn>
                  <a:cxn ang="0">
                    <a:pos x="168" y="84"/>
                  </a:cxn>
                  <a:cxn ang="0">
                    <a:pos x="174" y="126"/>
                  </a:cxn>
                  <a:cxn ang="0">
                    <a:pos x="174" y="96"/>
                  </a:cxn>
                  <a:cxn ang="0">
                    <a:pos x="180" y="144"/>
                  </a:cxn>
                  <a:cxn ang="0">
                    <a:pos x="180" y="102"/>
                  </a:cxn>
                  <a:cxn ang="0">
                    <a:pos x="186" y="138"/>
                  </a:cxn>
                  <a:cxn ang="0">
                    <a:pos x="186" y="102"/>
                  </a:cxn>
                  <a:cxn ang="0">
                    <a:pos x="192" y="138"/>
                  </a:cxn>
                  <a:cxn ang="0">
                    <a:pos x="198" y="96"/>
                  </a:cxn>
                  <a:cxn ang="0">
                    <a:pos x="198" y="78"/>
                  </a:cxn>
                </a:cxnLst>
                <a:rect l="0" t="0" r="r" b="b"/>
                <a:pathLst>
                  <a:path w="198" h="276">
                    <a:moveTo>
                      <a:pt x="0" y="168"/>
                    </a:moveTo>
                    <a:lnTo>
                      <a:pt x="0" y="42"/>
                    </a:lnTo>
                    <a:lnTo>
                      <a:pt x="0" y="90"/>
                    </a:lnTo>
                    <a:lnTo>
                      <a:pt x="6" y="96"/>
                    </a:lnTo>
                    <a:lnTo>
                      <a:pt x="6" y="144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12" y="78"/>
                    </a:lnTo>
                    <a:lnTo>
                      <a:pt x="12" y="138"/>
                    </a:lnTo>
                    <a:lnTo>
                      <a:pt x="12" y="72"/>
                    </a:lnTo>
                    <a:lnTo>
                      <a:pt x="12" y="102"/>
                    </a:lnTo>
                    <a:lnTo>
                      <a:pt x="18" y="108"/>
                    </a:lnTo>
                    <a:lnTo>
                      <a:pt x="18" y="126"/>
                    </a:lnTo>
                    <a:lnTo>
                      <a:pt x="18" y="90"/>
                    </a:lnTo>
                    <a:lnTo>
                      <a:pt x="24" y="84"/>
                    </a:lnTo>
                    <a:lnTo>
                      <a:pt x="24" y="150"/>
                    </a:lnTo>
                    <a:lnTo>
                      <a:pt x="24" y="54"/>
                    </a:lnTo>
                    <a:lnTo>
                      <a:pt x="24" y="90"/>
                    </a:lnTo>
                    <a:lnTo>
                      <a:pt x="30" y="96"/>
                    </a:lnTo>
                    <a:lnTo>
                      <a:pt x="30" y="138"/>
                    </a:lnTo>
                    <a:lnTo>
                      <a:pt x="30" y="108"/>
                    </a:lnTo>
                    <a:lnTo>
                      <a:pt x="36" y="114"/>
                    </a:lnTo>
                    <a:lnTo>
                      <a:pt x="36" y="126"/>
                    </a:lnTo>
                    <a:lnTo>
                      <a:pt x="36" y="84"/>
                    </a:lnTo>
                    <a:lnTo>
                      <a:pt x="36" y="90"/>
                    </a:lnTo>
                    <a:lnTo>
                      <a:pt x="42" y="96"/>
                    </a:lnTo>
                    <a:lnTo>
                      <a:pt x="42" y="132"/>
                    </a:lnTo>
                    <a:lnTo>
                      <a:pt x="42" y="72"/>
                    </a:lnTo>
                    <a:lnTo>
                      <a:pt x="42" y="120"/>
                    </a:lnTo>
                    <a:lnTo>
                      <a:pt x="48" y="114"/>
                    </a:lnTo>
                    <a:lnTo>
                      <a:pt x="48" y="144"/>
                    </a:lnTo>
                    <a:lnTo>
                      <a:pt x="48" y="72"/>
                    </a:lnTo>
                    <a:lnTo>
                      <a:pt x="54" y="66"/>
                    </a:lnTo>
                    <a:lnTo>
                      <a:pt x="54" y="144"/>
                    </a:lnTo>
                    <a:lnTo>
                      <a:pt x="54" y="54"/>
                    </a:lnTo>
                    <a:lnTo>
                      <a:pt x="54" y="102"/>
                    </a:lnTo>
                    <a:lnTo>
                      <a:pt x="60" y="108"/>
                    </a:lnTo>
                    <a:lnTo>
                      <a:pt x="60" y="120"/>
                    </a:lnTo>
                    <a:lnTo>
                      <a:pt x="60" y="96"/>
                    </a:lnTo>
                    <a:lnTo>
                      <a:pt x="60" y="108"/>
                    </a:lnTo>
                    <a:lnTo>
                      <a:pt x="66" y="102"/>
                    </a:lnTo>
                    <a:lnTo>
                      <a:pt x="66" y="132"/>
                    </a:lnTo>
                    <a:lnTo>
                      <a:pt x="66" y="84"/>
                    </a:lnTo>
                    <a:lnTo>
                      <a:pt x="66" y="102"/>
                    </a:lnTo>
                    <a:lnTo>
                      <a:pt x="72" y="96"/>
                    </a:lnTo>
                    <a:lnTo>
                      <a:pt x="72" y="78"/>
                    </a:lnTo>
                    <a:lnTo>
                      <a:pt x="72" y="138"/>
                    </a:lnTo>
                    <a:lnTo>
                      <a:pt x="78" y="132"/>
                    </a:lnTo>
                    <a:lnTo>
                      <a:pt x="78" y="138"/>
                    </a:lnTo>
                    <a:lnTo>
                      <a:pt x="78" y="66"/>
                    </a:lnTo>
                    <a:lnTo>
                      <a:pt x="78" y="108"/>
                    </a:lnTo>
                    <a:lnTo>
                      <a:pt x="84" y="114"/>
                    </a:lnTo>
                    <a:lnTo>
                      <a:pt x="84" y="132"/>
                    </a:lnTo>
                    <a:lnTo>
                      <a:pt x="84" y="0"/>
                    </a:lnTo>
                    <a:lnTo>
                      <a:pt x="84" y="84"/>
                    </a:lnTo>
                    <a:lnTo>
                      <a:pt x="90" y="78"/>
                    </a:lnTo>
                    <a:lnTo>
                      <a:pt x="90" y="276"/>
                    </a:lnTo>
                    <a:lnTo>
                      <a:pt x="90" y="6"/>
                    </a:lnTo>
                    <a:lnTo>
                      <a:pt x="90" y="96"/>
                    </a:lnTo>
                    <a:lnTo>
                      <a:pt x="96" y="102"/>
                    </a:lnTo>
                    <a:lnTo>
                      <a:pt x="96" y="138"/>
                    </a:lnTo>
                    <a:lnTo>
                      <a:pt x="96" y="90"/>
                    </a:lnTo>
                    <a:lnTo>
                      <a:pt x="96" y="108"/>
                    </a:lnTo>
                    <a:lnTo>
                      <a:pt x="102" y="114"/>
                    </a:lnTo>
                    <a:lnTo>
                      <a:pt x="102" y="132"/>
                    </a:lnTo>
                    <a:lnTo>
                      <a:pt x="102" y="90"/>
                    </a:lnTo>
                    <a:lnTo>
                      <a:pt x="102" y="102"/>
                    </a:lnTo>
                    <a:lnTo>
                      <a:pt x="108" y="96"/>
                    </a:lnTo>
                    <a:lnTo>
                      <a:pt x="108" y="126"/>
                    </a:lnTo>
                    <a:lnTo>
                      <a:pt x="108" y="90"/>
                    </a:lnTo>
                    <a:lnTo>
                      <a:pt x="108" y="114"/>
                    </a:lnTo>
                    <a:lnTo>
                      <a:pt x="114" y="108"/>
                    </a:lnTo>
                    <a:lnTo>
                      <a:pt x="114" y="144"/>
                    </a:lnTo>
                    <a:lnTo>
                      <a:pt x="114" y="96"/>
                    </a:lnTo>
                    <a:lnTo>
                      <a:pt x="114" y="114"/>
                    </a:lnTo>
                    <a:lnTo>
                      <a:pt x="120" y="120"/>
                    </a:lnTo>
                    <a:lnTo>
                      <a:pt x="120" y="198"/>
                    </a:lnTo>
                    <a:lnTo>
                      <a:pt x="120" y="66"/>
                    </a:lnTo>
                    <a:lnTo>
                      <a:pt x="120" y="102"/>
                    </a:lnTo>
                    <a:lnTo>
                      <a:pt x="126" y="96"/>
                    </a:lnTo>
                    <a:lnTo>
                      <a:pt x="126" y="162"/>
                    </a:lnTo>
                    <a:lnTo>
                      <a:pt x="126" y="90"/>
                    </a:lnTo>
                    <a:lnTo>
                      <a:pt x="126" y="144"/>
                    </a:lnTo>
                    <a:lnTo>
                      <a:pt x="132" y="138"/>
                    </a:lnTo>
                    <a:lnTo>
                      <a:pt x="132" y="144"/>
                    </a:lnTo>
                    <a:lnTo>
                      <a:pt x="132" y="90"/>
                    </a:lnTo>
                    <a:lnTo>
                      <a:pt x="132" y="114"/>
                    </a:lnTo>
                    <a:lnTo>
                      <a:pt x="138" y="108"/>
                    </a:lnTo>
                    <a:lnTo>
                      <a:pt x="138" y="144"/>
                    </a:lnTo>
                    <a:lnTo>
                      <a:pt x="138" y="66"/>
                    </a:lnTo>
                    <a:lnTo>
                      <a:pt x="138" y="96"/>
                    </a:lnTo>
                    <a:lnTo>
                      <a:pt x="144" y="102"/>
                    </a:lnTo>
                    <a:lnTo>
                      <a:pt x="144" y="150"/>
                    </a:lnTo>
                    <a:lnTo>
                      <a:pt x="144" y="78"/>
                    </a:lnTo>
                    <a:lnTo>
                      <a:pt x="150" y="84"/>
                    </a:lnTo>
                    <a:lnTo>
                      <a:pt x="150" y="168"/>
                    </a:lnTo>
                    <a:lnTo>
                      <a:pt x="150" y="90"/>
                    </a:lnTo>
                    <a:lnTo>
                      <a:pt x="156" y="84"/>
                    </a:lnTo>
                    <a:lnTo>
                      <a:pt x="156" y="144"/>
                    </a:lnTo>
                    <a:lnTo>
                      <a:pt x="156" y="72"/>
                    </a:lnTo>
                    <a:lnTo>
                      <a:pt x="156" y="120"/>
                    </a:lnTo>
                    <a:lnTo>
                      <a:pt x="162" y="114"/>
                    </a:lnTo>
                    <a:lnTo>
                      <a:pt x="162" y="144"/>
                    </a:lnTo>
                    <a:lnTo>
                      <a:pt x="162" y="78"/>
                    </a:lnTo>
                    <a:lnTo>
                      <a:pt x="162" y="120"/>
                    </a:lnTo>
                    <a:lnTo>
                      <a:pt x="168" y="126"/>
                    </a:lnTo>
                    <a:lnTo>
                      <a:pt x="168" y="132"/>
                    </a:lnTo>
                    <a:lnTo>
                      <a:pt x="168" y="84"/>
                    </a:lnTo>
                    <a:lnTo>
                      <a:pt x="168" y="120"/>
                    </a:lnTo>
                    <a:lnTo>
                      <a:pt x="174" y="126"/>
                    </a:lnTo>
                    <a:lnTo>
                      <a:pt x="174" y="138"/>
                    </a:lnTo>
                    <a:lnTo>
                      <a:pt x="174" y="96"/>
                    </a:lnTo>
                    <a:lnTo>
                      <a:pt x="180" y="102"/>
                    </a:lnTo>
                    <a:lnTo>
                      <a:pt x="180" y="144"/>
                    </a:lnTo>
                    <a:lnTo>
                      <a:pt x="180" y="78"/>
                    </a:lnTo>
                    <a:lnTo>
                      <a:pt x="180" y="102"/>
                    </a:lnTo>
                    <a:lnTo>
                      <a:pt x="186" y="108"/>
                    </a:lnTo>
                    <a:lnTo>
                      <a:pt x="186" y="138"/>
                    </a:lnTo>
                    <a:lnTo>
                      <a:pt x="186" y="72"/>
                    </a:lnTo>
                    <a:lnTo>
                      <a:pt x="186" y="102"/>
                    </a:lnTo>
                    <a:lnTo>
                      <a:pt x="192" y="108"/>
                    </a:lnTo>
                    <a:lnTo>
                      <a:pt x="192" y="138"/>
                    </a:lnTo>
                    <a:lnTo>
                      <a:pt x="192" y="90"/>
                    </a:lnTo>
                    <a:lnTo>
                      <a:pt x="198" y="96"/>
                    </a:lnTo>
                    <a:lnTo>
                      <a:pt x="198" y="150"/>
                    </a:lnTo>
                    <a:lnTo>
                      <a:pt x="198" y="78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93" name="Freeform 77"/>
              <p:cNvSpPr>
                <a:spLocks/>
              </p:cNvSpPr>
              <p:nvPr/>
            </p:nvSpPr>
            <p:spPr bwMode="auto">
              <a:xfrm>
                <a:off x="2652" y="84"/>
                <a:ext cx="210" cy="156"/>
              </a:xfrm>
              <a:custGeom>
                <a:avLst/>
                <a:gdLst/>
                <a:ahLst/>
                <a:cxnLst>
                  <a:cxn ang="0">
                    <a:pos x="0" y="84"/>
                  </a:cxn>
                  <a:cxn ang="0">
                    <a:pos x="6" y="126"/>
                  </a:cxn>
                  <a:cxn ang="0">
                    <a:pos x="6" y="96"/>
                  </a:cxn>
                  <a:cxn ang="0">
                    <a:pos x="12" y="108"/>
                  </a:cxn>
                  <a:cxn ang="0">
                    <a:pos x="12" y="90"/>
                  </a:cxn>
                  <a:cxn ang="0">
                    <a:pos x="18" y="108"/>
                  </a:cxn>
                  <a:cxn ang="0">
                    <a:pos x="18" y="90"/>
                  </a:cxn>
                  <a:cxn ang="0">
                    <a:pos x="24" y="120"/>
                  </a:cxn>
                  <a:cxn ang="0">
                    <a:pos x="24" y="114"/>
                  </a:cxn>
                  <a:cxn ang="0">
                    <a:pos x="30" y="66"/>
                  </a:cxn>
                  <a:cxn ang="0">
                    <a:pos x="36" y="96"/>
                  </a:cxn>
                  <a:cxn ang="0">
                    <a:pos x="36" y="78"/>
                  </a:cxn>
                  <a:cxn ang="0">
                    <a:pos x="42" y="90"/>
                  </a:cxn>
                  <a:cxn ang="0">
                    <a:pos x="42" y="0"/>
                  </a:cxn>
                  <a:cxn ang="0">
                    <a:pos x="48" y="126"/>
                  </a:cxn>
                  <a:cxn ang="0">
                    <a:pos x="48" y="42"/>
                  </a:cxn>
                  <a:cxn ang="0">
                    <a:pos x="54" y="120"/>
                  </a:cxn>
                  <a:cxn ang="0">
                    <a:pos x="54" y="96"/>
                  </a:cxn>
                  <a:cxn ang="0">
                    <a:pos x="60" y="102"/>
                  </a:cxn>
                  <a:cxn ang="0">
                    <a:pos x="60" y="90"/>
                  </a:cxn>
                  <a:cxn ang="0">
                    <a:pos x="66" y="102"/>
                  </a:cxn>
                  <a:cxn ang="0">
                    <a:pos x="66" y="102"/>
                  </a:cxn>
                  <a:cxn ang="0">
                    <a:pos x="72" y="114"/>
                  </a:cxn>
                  <a:cxn ang="0">
                    <a:pos x="78" y="78"/>
                  </a:cxn>
                  <a:cxn ang="0">
                    <a:pos x="78" y="66"/>
                  </a:cxn>
                  <a:cxn ang="0">
                    <a:pos x="84" y="102"/>
                  </a:cxn>
                  <a:cxn ang="0">
                    <a:pos x="84" y="90"/>
                  </a:cxn>
                  <a:cxn ang="0">
                    <a:pos x="90" y="66"/>
                  </a:cxn>
                  <a:cxn ang="0">
                    <a:pos x="96" y="102"/>
                  </a:cxn>
                  <a:cxn ang="0">
                    <a:pos x="96" y="90"/>
                  </a:cxn>
                  <a:cxn ang="0">
                    <a:pos x="102" y="96"/>
                  </a:cxn>
                  <a:cxn ang="0">
                    <a:pos x="102" y="96"/>
                  </a:cxn>
                  <a:cxn ang="0">
                    <a:pos x="108" y="96"/>
                  </a:cxn>
                  <a:cxn ang="0">
                    <a:pos x="114" y="84"/>
                  </a:cxn>
                  <a:cxn ang="0">
                    <a:pos x="114" y="60"/>
                  </a:cxn>
                  <a:cxn ang="0">
                    <a:pos x="120" y="72"/>
                  </a:cxn>
                  <a:cxn ang="0">
                    <a:pos x="120" y="30"/>
                  </a:cxn>
                  <a:cxn ang="0">
                    <a:pos x="126" y="84"/>
                  </a:cxn>
                  <a:cxn ang="0">
                    <a:pos x="126" y="114"/>
                  </a:cxn>
                  <a:cxn ang="0">
                    <a:pos x="132" y="126"/>
                  </a:cxn>
                  <a:cxn ang="0">
                    <a:pos x="138" y="78"/>
                  </a:cxn>
                  <a:cxn ang="0">
                    <a:pos x="138" y="54"/>
                  </a:cxn>
                  <a:cxn ang="0">
                    <a:pos x="144" y="84"/>
                  </a:cxn>
                  <a:cxn ang="0">
                    <a:pos x="144" y="72"/>
                  </a:cxn>
                  <a:cxn ang="0">
                    <a:pos x="150" y="84"/>
                  </a:cxn>
                  <a:cxn ang="0">
                    <a:pos x="150" y="54"/>
                  </a:cxn>
                  <a:cxn ang="0">
                    <a:pos x="156" y="66"/>
                  </a:cxn>
                  <a:cxn ang="0">
                    <a:pos x="156" y="72"/>
                  </a:cxn>
                  <a:cxn ang="0">
                    <a:pos x="162" y="96"/>
                  </a:cxn>
                  <a:cxn ang="0">
                    <a:pos x="168" y="102"/>
                  </a:cxn>
                  <a:cxn ang="0">
                    <a:pos x="168" y="96"/>
                  </a:cxn>
                  <a:cxn ang="0">
                    <a:pos x="174" y="108"/>
                  </a:cxn>
                  <a:cxn ang="0">
                    <a:pos x="174" y="90"/>
                  </a:cxn>
                  <a:cxn ang="0">
                    <a:pos x="180" y="108"/>
                  </a:cxn>
                  <a:cxn ang="0">
                    <a:pos x="186" y="72"/>
                  </a:cxn>
                  <a:cxn ang="0">
                    <a:pos x="186" y="96"/>
                  </a:cxn>
                  <a:cxn ang="0">
                    <a:pos x="192" y="102"/>
                  </a:cxn>
                  <a:cxn ang="0">
                    <a:pos x="192" y="90"/>
                  </a:cxn>
                  <a:cxn ang="0">
                    <a:pos x="198" y="102"/>
                  </a:cxn>
                  <a:cxn ang="0">
                    <a:pos x="198" y="96"/>
                  </a:cxn>
                  <a:cxn ang="0">
                    <a:pos x="204" y="144"/>
                  </a:cxn>
                  <a:cxn ang="0">
                    <a:pos x="204" y="72"/>
                  </a:cxn>
                </a:cxnLst>
                <a:rect l="0" t="0" r="r" b="b"/>
                <a:pathLst>
                  <a:path w="210" h="156">
                    <a:moveTo>
                      <a:pt x="0" y="54"/>
                    </a:moveTo>
                    <a:lnTo>
                      <a:pt x="0" y="84"/>
                    </a:lnTo>
                    <a:lnTo>
                      <a:pt x="6" y="90"/>
                    </a:lnTo>
                    <a:lnTo>
                      <a:pt x="6" y="126"/>
                    </a:lnTo>
                    <a:lnTo>
                      <a:pt x="6" y="54"/>
                    </a:lnTo>
                    <a:lnTo>
                      <a:pt x="6" y="96"/>
                    </a:lnTo>
                    <a:lnTo>
                      <a:pt x="12" y="90"/>
                    </a:lnTo>
                    <a:lnTo>
                      <a:pt x="12" y="108"/>
                    </a:lnTo>
                    <a:lnTo>
                      <a:pt x="12" y="54"/>
                    </a:lnTo>
                    <a:lnTo>
                      <a:pt x="12" y="90"/>
                    </a:lnTo>
                    <a:lnTo>
                      <a:pt x="18" y="96"/>
                    </a:lnTo>
                    <a:lnTo>
                      <a:pt x="18" y="108"/>
                    </a:lnTo>
                    <a:lnTo>
                      <a:pt x="18" y="48"/>
                    </a:lnTo>
                    <a:lnTo>
                      <a:pt x="18" y="90"/>
                    </a:lnTo>
                    <a:lnTo>
                      <a:pt x="24" y="84"/>
                    </a:lnTo>
                    <a:lnTo>
                      <a:pt x="24" y="120"/>
                    </a:lnTo>
                    <a:lnTo>
                      <a:pt x="24" y="60"/>
                    </a:lnTo>
                    <a:lnTo>
                      <a:pt x="24" y="114"/>
                    </a:lnTo>
                    <a:lnTo>
                      <a:pt x="30" y="108"/>
                    </a:lnTo>
                    <a:lnTo>
                      <a:pt x="30" y="66"/>
                    </a:lnTo>
                    <a:lnTo>
                      <a:pt x="30" y="90"/>
                    </a:lnTo>
                    <a:lnTo>
                      <a:pt x="36" y="96"/>
                    </a:lnTo>
                    <a:lnTo>
                      <a:pt x="36" y="114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42" y="90"/>
                    </a:lnTo>
                    <a:lnTo>
                      <a:pt x="42" y="120"/>
                    </a:lnTo>
                    <a:lnTo>
                      <a:pt x="42" y="0"/>
                    </a:lnTo>
                    <a:lnTo>
                      <a:pt x="42" y="120"/>
                    </a:lnTo>
                    <a:lnTo>
                      <a:pt x="48" y="126"/>
                    </a:lnTo>
                    <a:lnTo>
                      <a:pt x="48" y="156"/>
                    </a:lnTo>
                    <a:lnTo>
                      <a:pt x="48" y="42"/>
                    </a:lnTo>
                    <a:lnTo>
                      <a:pt x="48" y="126"/>
                    </a:lnTo>
                    <a:lnTo>
                      <a:pt x="54" y="120"/>
                    </a:lnTo>
                    <a:lnTo>
                      <a:pt x="54" y="78"/>
                    </a:lnTo>
                    <a:lnTo>
                      <a:pt x="54" y="96"/>
                    </a:lnTo>
                    <a:lnTo>
                      <a:pt x="60" y="90"/>
                    </a:lnTo>
                    <a:lnTo>
                      <a:pt x="60" y="102"/>
                    </a:lnTo>
                    <a:lnTo>
                      <a:pt x="60" y="84"/>
                    </a:lnTo>
                    <a:lnTo>
                      <a:pt x="60" y="90"/>
                    </a:lnTo>
                    <a:lnTo>
                      <a:pt x="66" y="84"/>
                    </a:lnTo>
                    <a:lnTo>
                      <a:pt x="66" y="102"/>
                    </a:lnTo>
                    <a:lnTo>
                      <a:pt x="66" y="72"/>
                    </a:lnTo>
                    <a:lnTo>
                      <a:pt x="66" y="102"/>
                    </a:lnTo>
                    <a:lnTo>
                      <a:pt x="72" y="96"/>
                    </a:lnTo>
                    <a:lnTo>
                      <a:pt x="72" y="114"/>
                    </a:lnTo>
                    <a:lnTo>
                      <a:pt x="72" y="72"/>
                    </a:lnTo>
                    <a:lnTo>
                      <a:pt x="78" y="78"/>
                    </a:lnTo>
                    <a:lnTo>
                      <a:pt x="78" y="114"/>
                    </a:lnTo>
                    <a:lnTo>
                      <a:pt x="78" y="66"/>
                    </a:lnTo>
                    <a:lnTo>
                      <a:pt x="84" y="72"/>
                    </a:lnTo>
                    <a:lnTo>
                      <a:pt x="84" y="102"/>
                    </a:lnTo>
                    <a:lnTo>
                      <a:pt x="84" y="60"/>
                    </a:lnTo>
                    <a:lnTo>
                      <a:pt x="84" y="90"/>
                    </a:lnTo>
                    <a:lnTo>
                      <a:pt x="90" y="96"/>
                    </a:lnTo>
                    <a:lnTo>
                      <a:pt x="90" y="66"/>
                    </a:lnTo>
                    <a:lnTo>
                      <a:pt x="90" y="108"/>
                    </a:lnTo>
                    <a:lnTo>
                      <a:pt x="96" y="102"/>
                    </a:lnTo>
                    <a:lnTo>
                      <a:pt x="96" y="72"/>
                    </a:lnTo>
                    <a:lnTo>
                      <a:pt x="96" y="90"/>
                    </a:lnTo>
                    <a:lnTo>
                      <a:pt x="102" y="84"/>
                    </a:lnTo>
                    <a:lnTo>
                      <a:pt x="102" y="96"/>
                    </a:lnTo>
                    <a:lnTo>
                      <a:pt x="102" y="72"/>
                    </a:lnTo>
                    <a:lnTo>
                      <a:pt x="102" y="96"/>
                    </a:lnTo>
                    <a:lnTo>
                      <a:pt x="108" y="90"/>
                    </a:lnTo>
                    <a:lnTo>
                      <a:pt x="108" y="96"/>
                    </a:lnTo>
                    <a:lnTo>
                      <a:pt x="108" y="78"/>
                    </a:lnTo>
                    <a:lnTo>
                      <a:pt x="114" y="84"/>
                    </a:lnTo>
                    <a:lnTo>
                      <a:pt x="114" y="96"/>
                    </a:lnTo>
                    <a:lnTo>
                      <a:pt x="114" y="60"/>
                    </a:lnTo>
                    <a:lnTo>
                      <a:pt x="114" y="78"/>
                    </a:lnTo>
                    <a:lnTo>
                      <a:pt x="120" y="72"/>
                    </a:lnTo>
                    <a:lnTo>
                      <a:pt x="120" y="114"/>
                    </a:lnTo>
                    <a:lnTo>
                      <a:pt x="120" y="30"/>
                    </a:lnTo>
                    <a:lnTo>
                      <a:pt x="120" y="78"/>
                    </a:lnTo>
                    <a:lnTo>
                      <a:pt x="126" y="84"/>
                    </a:lnTo>
                    <a:lnTo>
                      <a:pt x="126" y="138"/>
                    </a:lnTo>
                    <a:lnTo>
                      <a:pt x="126" y="114"/>
                    </a:lnTo>
                    <a:lnTo>
                      <a:pt x="132" y="120"/>
                    </a:lnTo>
                    <a:lnTo>
                      <a:pt x="132" y="126"/>
                    </a:lnTo>
                    <a:lnTo>
                      <a:pt x="132" y="72"/>
                    </a:lnTo>
                    <a:lnTo>
                      <a:pt x="138" y="78"/>
                    </a:lnTo>
                    <a:lnTo>
                      <a:pt x="138" y="84"/>
                    </a:lnTo>
                    <a:lnTo>
                      <a:pt x="138" y="54"/>
                    </a:lnTo>
                    <a:lnTo>
                      <a:pt x="138" y="78"/>
                    </a:lnTo>
                    <a:lnTo>
                      <a:pt x="144" y="84"/>
                    </a:lnTo>
                    <a:lnTo>
                      <a:pt x="144" y="114"/>
                    </a:lnTo>
                    <a:lnTo>
                      <a:pt x="144" y="72"/>
                    </a:lnTo>
                    <a:lnTo>
                      <a:pt x="144" y="90"/>
                    </a:lnTo>
                    <a:lnTo>
                      <a:pt x="150" y="84"/>
                    </a:lnTo>
                    <a:lnTo>
                      <a:pt x="150" y="102"/>
                    </a:lnTo>
                    <a:lnTo>
                      <a:pt x="150" y="54"/>
                    </a:lnTo>
                    <a:lnTo>
                      <a:pt x="150" y="72"/>
                    </a:lnTo>
                    <a:lnTo>
                      <a:pt x="156" y="66"/>
                    </a:lnTo>
                    <a:lnTo>
                      <a:pt x="156" y="102"/>
                    </a:lnTo>
                    <a:lnTo>
                      <a:pt x="156" y="72"/>
                    </a:lnTo>
                    <a:lnTo>
                      <a:pt x="162" y="78"/>
                    </a:lnTo>
                    <a:lnTo>
                      <a:pt x="162" y="96"/>
                    </a:lnTo>
                    <a:lnTo>
                      <a:pt x="168" y="90"/>
                    </a:lnTo>
                    <a:lnTo>
                      <a:pt x="168" y="102"/>
                    </a:lnTo>
                    <a:lnTo>
                      <a:pt x="168" y="78"/>
                    </a:lnTo>
                    <a:lnTo>
                      <a:pt x="168" y="96"/>
                    </a:lnTo>
                    <a:lnTo>
                      <a:pt x="174" y="90"/>
                    </a:lnTo>
                    <a:lnTo>
                      <a:pt x="174" y="108"/>
                    </a:lnTo>
                    <a:lnTo>
                      <a:pt x="174" y="72"/>
                    </a:lnTo>
                    <a:lnTo>
                      <a:pt x="174" y="90"/>
                    </a:lnTo>
                    <a:lnTo>
                      <a:pt x="180" y="84"/>
                    </a:lnTo>
                    <a:lnTo>
                      <a:pt x="180" y="108"/>
                    </a:lnTo>
                    <a:lnTo>
                      <a:pt x="180" y="78"/>
                    </a:lnTo>
                    <a:lnTo>
                      <a:pt x="186" y="72"/>
                    </a:lnTo>
                    <a:lnTo>
                      <a:pt x="186" y="108"/>
                    </a:lnTo>
                    <a:lnTo>
                      <a:pt x="186" y="96"/>
                    </a:lnTo>
                    <a:lnTo>
                      <a:pt x="192" y="90"/>
                    </a:lnTo>
                    <a:lnTo>
                      <a:pt x="192" y="102"/>
                    </a:lnTo>
                    <a:lnTo>
                      <a:pt x="192" y="72"/>
                    </a:lnTo>
                    <a:lnTo>
                      <a:pt x="192" y="90"/>
                    </a:lnTo>
                    <a:lnTo>
                      <a:pt x="198" y="84"/>
                    </a:lnTo>
                    <a:lnTo>
                      <a:pt x="198" y="102"/>
                    </a:lnTo>
                    <a:lnTo>
                      <a:pt x="198" y="72"/>
                    </a:lnTo>
                    <a:lnTo>
                      <a:pt x="198" y="96"/>
                    </a:lnTo>
                    <a:lnTo>
                      <a:pt x="204" y="90"/>
                    </a:lnTo>
                    <a:lnTo>
                      <a:pt x="204" y="144"/>
                    </a:lnTo>
                    <a:lnTo>
                      <a:pt x="204" y="24"/>
                    </a:lnTo>
                    <a:lnTo>
                      <a:pt x="204" y="72"/>
                    </a:lnTo>
                    <a:lnTo>
                      <a:pt x="210" y="78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94" name="Freeform 78"/>
              <p:cNvSpPr>
                <a:spLocks/>
              </p:cNvSpPr>
              <p:nvPr/>
            </p:nvSpPr>
            <p:spPr bwMode="auto">
              <a:xfrm>
                <a:off x="2862" y="102"/>
                <a:ext cx="192" cy="132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102"/>
                  </a:cxn>
                  <a:cxn ang="0">
                    <a:pos x="24" y="78"/>
                  </a:cxn>
                  <a:cxn ang="0">
                    <a:pos x="24" y="72"/>
                  </a:cxn>
                  <a:cxn ang="0">
                    <a:pos x="30" y="54"/>
                  </a:cxn>
                  <a:cxn ang="0">
                    <a:pos x="36" y="90"/>
                  </a:cxn>
                  <a:cxn ang="0">
                    <a:pos x="42" y="72"/>
                  </a:cxn>
                  <a:cxn ang="0">
                    <a:pos x="42" y="78"/>
                  </a:cxn>
                  <a:cxn ang="0">
                    <a:pos x="48" y="54"/>
                  </a:cxn>
                  <a:cxn ang="0">
                    <a:pos x="54" y="96"/>
                  </a:cxn>
                  <a:cxn ang="0">
                    <a:pos x="60" y="72"/>
                  </a:cxn>
                  <a:cxn ang="0">
                    <a:pos x="60" y="78"/>
                  </a:cxn>
                  <a:cxn ang="0">
                    <a:pos x="66" y="90"/>
                  </a:cxn>
                  <a:cxn ang="0">
                    <a:pos x="72" y="48"/>
                  </a:cxn>
                  <a:cxn ang="0">
                    <a:pos x="78" y="96"/>
                  </a:cxn>
                  <a:cxn ang="0">
                    <a:pos x="84" y="72"/>
                  </a:cxn>
                  <a:cxn ang="0">
                    <a:pos x="84" y="60"/>
                  </a:cxn>
                  <a:cxn ang="0">
                    <a:pos x="90" y="54"/>
                  </a:cxn>
                  <a:cxn ang="0">
                    <a:pos x="96" y="84"/>
                  </a:cxn>
                  <a:cxn ang="0">
                    <a:pos x="102" y="66"/>
                  </a:cxn>
                  <a:cxn ang="0">
                    <a:pos x="102" y="78"/>
                  </a:cxn>
                  <a:cxn ang="0">
                    <a:pos x="108" y="0"/>
                  </a:cxn>
                  <a:cxn ang="0">
                    <a:pos x="114" y="96"/>
                  </a:cxn>
                  <a:cxn ang="0">
                    <a:pos x="120" y="90"/>
                  </a:cxn>
                  <a:cxn ang="0">
                    <a:pos x="126" y="66"/>
                  </a:cxn>
                  <a:cxn ang="0">
                    <a:pos x="126" y="66"/>
                  </a:cxn>
                  <a:cxn ang="0">
                    <a:pos x="132" y="48"/>
                  </a:cxn>
                  <a:cxn ang="0">
                    <a:pos x="138" y="96"/>
                  </a:cxn>
                  <a:cxn ang="0">
                    <a:pos x="144" y="66"/>
                  </a:cxn>
                  <a:cxn ang="0">
                    <a:pos x="144" y="72"/>
                  </a:cxn>
                  <a:cxn ang="0">
                    <a:pos x="150" y="42"/>
                  </a:cxn>
                  <a:cxn ang="0">
                    <a:pos x="156" y="84"/>
                  </a:cxn>
                  <a:cxn ang="0">
                    <a:pos x="162" y="78"/>
                  </a:cxn>
                  <a:cxn ang="0">
                    <a:pos x="162" y="78"/>
                  </a:cxn>
                  <a:cxn ang="0">
                    <a:pos x="168" y="36"/>
                  </a:cxn>
                  <a:cxn ang="0">
                    <a:pos x="174" y="96"/>
                  </a:cxn>
                  <a:cxn ang="0">
                    <a:pos x="180" y="54"/>
                  </a:cxn>
                  <a:cxn ang="0">
                    <a:pos x="180" y="78"/>
                  </a:cxn>
                  <a:cxn ang="0">
                    <a:pos x="186" y="42"/>
                  </a:cxn>
                  <a:cxn ang="0">
                    <a:pos x="192" y="96"/>
                  </a:cxn>
                </a:cxnLst>
                <a:rect l="0" t="0" r="r" b="b"/>
                <a:pathLst>
                  <a:path w="192" h="132">
                    <a:moveTo>
                      <a:pt x="0" y="60"/>
                    </a:moveTo>
                    <a:lnTo>
                      <a:pt x="0" y="96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6" y="78"/>
                    </a:lnTo>
                    <a:lnTo>
                      <a:pt x="6" y="90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2" y="108"/>
                    </a:lnTo>
                    <a:lnTo>
                      <a:pt x="18" y="102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24" y="78"/>
                    </a:lnTo>
                    <a:lnTo>
                      <a:pt x="24" y="90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30" y="78"/>
                    </a:lnTo>
                    <a:lnTo>
                      <a:pt x="30" y="90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6" y="66"/>
                    </a:lnTo>
                    <a:lnTo>
                      <a:pt x="36" y="90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42" y="72"/>
                    </a:lnTo>
                    <a:lnTo>
                      <a:pt x="42" y="90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8" y="72"/>
                    </a:lnTo>
                    <a:lnTo>
                      <a:pt x="48" y="90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54" y="72"/>
                    </a:lnTo>
                    <a:lnTo>
                      <a:pt x="54" y="96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60" y="72"/>
                    </a:lnTo>
                    <a:lnTo>
                      <a:pt x="60" y="84"/>
                    </a:lnTo>
                    <a:lnTo>
                      <a:pt x="60" y="60"/>
                    </a:lnTo>
                    <a:lnTo>
                      <a:pt x="60" y="78"/>
                    </a:lnTo>
                    <a:lnTo>
                      <a:pt x="66" y="72"/>
                    </a:lnTo>
                    <a:lnTo>
                      <a:pt x="66" y="54"/>
                    </a:lnTo>
                    <a:lnTo>
                      <a:pt x="66" y="90"/>
                    </a:lnTo>
                    <a:lnTo>
                      <a:pt x="72" y="84"/>
                    </a:lnTo>
                    <a:lnTo>
                      <a:pt x="72" y="90"/>
                    </a:lnTo>
                    <a:lnTo>
                      <a:pt x="72" y="48"/>
                    </a:lnTo>
                    <a:lnTo>
                      <a:pt x="72" y="72"/>
                    </a:lnTo>
                    <a:lnTo>
                      <a:pt x="78" y="66"/>
                    </a:lnTo>
                    <a:lnTo>
                      <a:pt x="78" y="96"/>
                    </a:lnTo>
                    <a:lnTo>
                      <a:pt x="78" y="48"/>
                    </a:lnTo>
                    <a:lnTo>
                      <a:pt x="78" y="66"/>
                    </a:lnTo>
                    <a:lnTo>
                      <a:pt x="84" y="72"/>
                    </a:lnTo>
                    <a:lnTo>
                      <a:pt x="84" y="96"/>
                    </a:lnTo>
                    <a:lnTo>
                      <a:pt x="84" y="54"/>
                    </a:lnTo>
                    <a:lnTo>
                      <a:pt x="84" y="60"/>
                    </a:lnTo>
                    <a:lnTo>
                      <a:pt x="90" y="66"/>
                    </a:lnTo>
                    <a:lnTo>
                      <a:pt x="90" y="84"/>
                    </a:lnTo>
                    <a:lnTo>
                      <a:pt x="90" y="54"/>
                    </a:lnTo>
                    <a:lnTo>
                      <a:pt x="90" y="78"/>
                    </a:lnTo>
                    <a:lnTo>
                      <a:pt x="96" y="72"/>
                    </a:lnTo>
                    <a:lnTo>
                      <a:pt x="96" y="84"/>
                    </a:lnTo>
                    <a:lnTo>
                      <a:pt x="96" y="48"/>
                    </a:lnTo>
                    <a:lnTo>
                      <a:pt x="96" y="60"/>
                    </a:lnTo>
                    <a:lnTo>
                      <a:pt x="102" y="66"/>
                    </a:lnTo>
                    <a:lnTo>
                      <a:pt x="102" y="84"/>
                    </a:lnTo>
                    <a:lnTo>
                      <a:pt x="102" y="48"/>
                    </a:lnTo>
                    <a:lnTo>
                      <a:pt x="102" y="78"/>
                    </a:lnTo>
                    <a:lnTo>
                      <a:pt x="108" y="72"/>
                    </a:lnTo>
                    <a:lnTo>
                      <a:pt x="108" y="132"/>
                    </a:lnTo>
                    <a:lnTo>
                      <a:pt x="108" y="0"/>
                    </a:lnTo>
                    <a:lnTo>
                      <a:pt x="108" y="6"/>
                    </a:lnTo>
                    <a:lnTo>
                      <a:pt x="114" y="18"/>
                    </a:lnTo>
                    <a:lnTo>
                      <a:pt x="114" y="96"/>
                    </a:lnTo>
                    <a:lnTo>
                      <a:pt x="114" y="78"/>
                    </a:lnTo>
                    <a:lnTo>
                      <a:pt x="120" y="72"/>
                    </a:lnTo>
                    <a:lnTo>
                      <a:pt x="120" y="90"/>
                    </a:lnTo>
                    <a:lnTo>
                      <a:pt x="120" y="48"/>
                    </a:lnTo>
                    <a:lnTo>
                      <a:pt x="120" y="60"/>
                    </a:lnTo>
                    <a:lnTo>
                      <a:pt x="126" y="66"/>
                    </a:lnTo>
                    <a:lnTo>
                      <a:pt x="126" y="108"/>
                    </a:lnTo>
                    <a:lnTo>
                      <a:pt x="126" y="30"/>
                    </a:lnTo>
                    <a:lnTo>
                      <a:pt x="126" y="66"/>
                    </a:lnTo>
                    <a:lnTo>
                      <a:pt x="132" y="72"/>
                    </a:lnTo>
                    <a:lnTo>
                      <a:pt x="132" y="96"/>
                    </a:lnTo>
                    <a:lnTo>
                      <a:pt x="132" y="48"/>
                    </a:lnTo>
                    <a:lnTo>
                      <a:pt x="132" y="60"/>
                    </a:lnTo>
                    <a:lnTo>
                      <a:pt x="138" y="66"/>
                    </a:lnTo>
                    <a:lnTo>
                      <a:pt x="138" y="96"/>
                    </a:lnTo>
                    <a:lnTo>
                      <a:pt x="138" y="48"/>
                    </a:lnTo>
                    <a:lnTo>
                      <a:pt x="138" y="60"/>
                    </a:lnTo>
                    <a:lnTo>
                      <a:pt x="144" y="66"/>
                    </a:lnTo>
                    <a:lnTo>
                      <a:pt x="144" y="90"/>
                    </a:lnTo>
                    <a:lnTo>
                      <a:pt x="144" y="36"/>
                    </a:lnTo>
                    <a:lnTo>
                      <a:pt x="144" y="72"/>
                    </a:lnTo>
                    <a:lnTo>
                      <a:pt x="150" y="78"/>
                    </a:lnTo>
                    <a:lnTo>
                      <a:pt x="150" y="96"/>
                    </a:lnTo>
                    <a:lnTo>
                      <a:pt x="150" y="42"/>
                    </a:lnTo>
                    <a:lnTo>
                      <a:pt x="150" y="72"/>
                    </a:lnTo>
                    <a:lnTo>
                      <a:pt x="156" y="60"/>
                    </a:lnTo>
                    <a:lnTo>
                      <a:pt x="156" y="84"/>
                    </a:lnTo>
                    <a:lnTo>
                      <a:pt x="156" y="48"/>
                    </a:lnTo>
                    <a:lnTo>
                      <a:pt x="156" y="72"/>
                    </a:lnTo>
                    <a:lnTo>
                      <a:pt x="162" y="78"/>
                    </a:lnTo>
                    <a:lnTo>
                      <a:pt x="162" y="96"/>
                    </a:lnTo>
                    <a:lnTo>
                      <a:pt x="162" y="42"/>
                    </a:lnTo>
                    <a:lnTo>
                      <a:pt x="162" y="78"/>
                    </a:lnTo>
                    <a:lnTo>
                      <a:pt x="168" y="72"/>
                    </a:lnTo>
                    <a:lnTo>
                      <a:pt x="168" y="96"/>
                    </a:lnTo>
                    <a:lnTo>
                      <a:pt x="168" y="36"/>
                    </a:lnTo>
                    <a:lnTo>
                      <a:pt x="168" y="72"/>
                    </a:lnTo>
                    <a:lnTo>
                      <a:pt x="174" y="66"/>
                    </a:lnTo>
                    <a:lnTo>
                      <a:pt x="174" y="96"/>
                    </a:lnTo>
                    <a:lnTo>
                      <a:pt x="174" y="42"/>
                    </a:lnTo>
                    <a:lnTo>
                      <a:pt x="174" y="60"/>
                    </a:lnTo>
                    <a:lnTo>
                      <a:pt x="180" y="54"/>
                    </a:lnTo>
                    <a:lnTo>
                      <a:pt x="180" y="96"/>
                    </a:lnTo>
                    <a:lnTo>
                      <a:pt x="180" y="42"/>
                    </a:lnTo>
                    <a:lnTo>
                      <a:pt x="180" y="78"/>
                    </a:lnTo>
                    <a:lnTo>
                      <a:pt x="186" y="72"/>
                    </a:lnTo>
                    <a:lnTo>
                      <a:pt x="186" y="96"/>
                    </a:lnTo>
                    <a:lnTo>
                      <a:pt x="186" y="42"/>
                    </a:lnTo>
                    <a:lnTo>
                      <a:pt x="186" y="78"/>
                    </a:lnTo>
                    <a:lnTo>
                      <a:pt x="192" y="84"/>
                    </a:lnTo>
                    <a:lnTo>
                      <a:pt x="192" y="96"/>
                    </a:lnTo>
                    <a:lnTo>
                      <a:pt x="192" y="42"/>
                    </a:lnTo>
                    <a:lnTo>
                      <a:pt x="192" y="66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95" name="Freeform 79"/>
              <p:cNvSpPr>
                <a:spLocks/>
              </p:cNvSpPr>
              <p:nvPr/>
            </p:nvSpPr>
            <p:spPr bwMode="auto">
              <a:xfrm>
                <a:off x="3054" y="102"/>
                <a:ext cx="198" cy="150"/>
              </a:xfrm>
              <a:custGeom>
                <a:avLst/>
                <a:gdLst/>
                <a:ahLst/>
                <a:cxnLst>
                  <a:cxn ang="0">
                    <a:pos x="6" y="60"/>
                  </a:cxn>
                  <a:cxn ang="0">
                    <a:pos x="6" y="42"/>
                  </a:cxn>
                  <a:cxn ang="0">
                    <a:pos x="12" y="78"/>
                  </a:cxn>
                  <a:cxn ang="0">
                    <a:pos x="12" y="42"/>
                  </a:cxn>
                  <a:cxn ang="0">
                    <a:pos x="18" y="66"/>
                  </a:cxn>
                  <a:cxn ang="0">
                    <a:pos x="18" y="30"/>
                  </a:cxn>
                  <a:cxn ang="0">
                    <a:pos x="24" y="78"/>
                  </a:cxn>
                  <a:cxn ang="0">
                    <a:pos x="24" y="42"/>
                  </a:cxn>
                  <a:cxn ang="0">
                    <a:pos x="30" y="48"/>
                  </a:cxn>
                  <a:cxn ang="0">
                    <a:pos x="30" y="24"/>
                  </a:cxn>
                  <a:cxn ang="0">
                    <a:pos x="36" y="78"/>
                  </a:cxn>
                  <a:cxn ang="0">
                    <a:pos x="36" y="6"/>
                  </a:cxn>
                  <a:cxn ang="0">
                    <a:pos x="42" y="90"/>
                  </a:cxn>
                  <a:cxn ang="0">
                    <a:pos x="42" y="54"/>
                  </a:cxn>
                  <a:cxn ang="0">
                    <a:pos x="48" y="90"/>
                  </a:cxn>
                  <a:cxn ang="0">
                    <a:pos x="48" y="66"/>
                  </a:cxn>
                  <a:cxn ang="0">
                    <a:pos x="54" y="96"/>
                  </a:cxn>
                  <a:cxn ang="0">
                    <a:pos x="54" y="66"/>
                  </a:cxn>
                  <a:cxn ang="0">
                    <a:pos x="60" y="102"/>
                  </a:cxn>
                  <a:cxn ang="0">
                    <a:pos x="60" y="66"/>
                  </a:cxn>
                  <a:cxn ang="0">
                    <a:pos x="66" y="102"/>
                  </a:cxn>
                  <a:cxn ang="0">
                    <a:pos x="66" y="84"/>
                  </a:cxn>
                  <a:cxn ang="0">
                    <a:pos x="72" y="108"/>
                  </a:cxn>
                  <a:cxn ang="0">
                    <a:pos x="72" y="90"/>
                  </a:cxn>
                  <a:cxn ang="0">
                    <a:pos x="78" y="102"/>
                  </a:cxn>
                  <a:cxn ang="0">
                    <a:pos x="78" y="54"/>
                  </a:cxn>
                  <a:cxn ang="0">
                    <a:pos x="84" y="90"/>
                  </a:cxn>
                  <a:cxn ang="0">
                    <a:pos x="84" y="66"/>
                  </a:cxn>
                  <a:cxn ang="0">
                    <a:pos x="90" y="90"/>
                  </a:cxn>
                  <a:cxn ang="0">
                    <a:pos x="90" y="66"/>
                  </a:cxn>
                  <a:cxn ang="0">
                    <a:pos x="96" y="102"/>
                  </a:cxn>
                  <a:cxn ang="0">
                    <a:pos x="96" y="60"/>
                  </a:cxn>
                  <a:cxn ang="0">
                    <a:pos x="102" y="96"/>
                  </a:cxn>
                  <a:cxn ang="0">
                    <a:pos x="102" y="54"/>
                  </a:cxn>
                  <a:cxn ang="0">
                    <a:pos x="108" y="96"/>
                  </a:cxn>
                  <a:cxn ang="0">
                    <a:pos x="114" y="60"/>
                  </a:cxn>
                  <a:cxn ang="0">
                    <a:pos x="114" y="30"/>
                  </a:cxn>
                  <a:cxn ang="0">
                    <a:pos x="120" y="54"/>
                  </a:cxn>
                  <a:cxn ang="0">
                    <a:pos x="120" y="18"/>
                  </a:cxn>
                  <a:cxn ang="0">
                    <a:pos x="126" y="60"/>
                  </a:cxn>
                  <a:cxn ang="0">
                    <a:pos x="126" y="48"/>
                  </a:cxn>
                  <a:cxn ang="0">
                    <a:pos x="132" y="66"/>
                  </a:cxn>
                  <a:cxn ang="0">
                    <a:pos x="132" y="12"/>
                  </a:cxn>
                  <a:cxn ang="0">
                    <a:pos x="138" y="72"/>
                  </a:cxn>
                  <a:cxn ang="0">
                    <a:pos x="138" y="42"/>
                  </a:cxn>
                  <a:cxn ang="0">
                    <a:pos x="144" y="72"/>
                  </a:cxn>
                  <a:cxn ang="0">
                    <a:pos x="144" y="48"/>
                  </a:cxn>
                  <a:cxn ang="0">
                    <a:pos x="150" y="72"/>
                  </a:cxn>
                  <a:cxn ang="0">
                    <a:pos x="150" y="48"/>
                  </a:cxn>
                  <a:cxn ang="0">
                    <a:pos x="156" y="66"/>
                  </a:cxn>
                  <a:cxn ang="0">
                    <a:pos x="156" y="48"/>
                  </a:cxn>
                  <a:cxn ang="0">
                    <a:pos x="162" y="78"/>
                  </a:cxn>
                  <a:cxn ang="0">
                    <a:pos x="162" y="42"/>
                  </a:cxn>
                  <a:cxn ang="0">
                    <a:pos x="168" y="72"/>
                  </a:cxn>
                  <a:cxn ang="0">
                    <a:pos x="168" y="36"/>
                  </a:cxn>
                  <a:cxn ang="0">
                    <a:pos x="174" y="48"/>
                  </a:cxn>
                  <a:cxn ang="0">
                    <a:pos x="174" y="66"/>
                  </a:cxn>
                  <a:cxn ang="0">
                    <a:pos x="180" y="102"/>
                  </a:cxn>
                  <a:cxn ang="0">
                    <a:pos x="180" y="84"/>
                  </a:cxn>
                  <a:cxn ang="0">
                    <a:pos x="186" y="96"/>
                  </a:cxn>
                  <a:cxn ang="0">
                    <a:pos x="186" y="66"/>
                  </a:cxn>
                  <a:cxn ang="0">
                    <a:pos x="192" y="0"/>
                  </a:cxn>
                  <a:cxn ang="0">
                    <a:pos x="198" y="150"/>
                  </a:cxn>
                </a:cxnLst>
                <a:rect l="0" t="0" r="r" b="b"/>
                <a:pathLst>
                  <a:path w="198" h="150">
                    <a:moveTo>
                      <a:pt x="0" y="66"/>
                    </a:moveTo>
                    <a:lnTo>
                      <a:pt x="6" y="60"/>
                    </a:lnTo>
                    <a:lnTo>
                      <a:pt x="6" y="102"/>
                    </a:lnTo>
                    <a:lnTo>
                      <a:pt x="6" y="42"/>
                    </a:lnTo>
                    <a:lnTo>
                      <a:pt x="6" y="72"/>
                    </a:lnTo>
                    <a:lnTo>
                      <a:pt x="12" y="78"/>
                    </a:lnTo>
                    <a:lnTo>
                      <a:pt x="12" y="108"/>
                    </a:lnTo>
                    <a:lnTo>
                      <a:pt x="12" y="42"/>
                    </a:lnTo>
                    <a:lnTo>
                      <a:pt x="12" y="72"/>
                    </a:lnTo>
                    <a:lnTo>
                      <a:pt x="18" y="66"/>
                    </a:lnTo>
                    <a:lnTo>
                      <a:pt x="18" y="108"/>
                    </a:lnTo>
                    <a:lnTo>
                      <a:pt x="18" y="30"/>
                    </a:lnTo>
                    <a:lnTo>
                      <a:pt x="18" y="72"/>
                    </a:lnTo>
                    <a:lnTo>
                      <a:pt x="24" y="78"/>
                    </a:lnTo>
                    <a:lnTo>
                      <a:pt x="24" y="96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30" y="48"/>
                    </a:lnTo>
                    <a:lnTo>
                      <a:pt x="30" y="102"/>
                    </a:lnTo>
                    <a:lnTo>
                      <a:pt x="30" y="24"/>
                    </a:lnTo>
                    <a:lnTo>
                      <a:pt x="30" y="72"/>
                    </a:lnTo>
                    <a:lnTo>
                      <a:pt x="36" y="78"/>
                    </a:lnTo>
                    <a:lnTo>
                      <a:pt x="36" y="126"/>
                    </a:lnTo>
                    <a:lnTo>
                      <a:pt x="36" y="6"/>
                    </a:lnTo>
                    <a:lnTo>
                      <a:pt x="36" y="84"/>
                    </a:lnTo>
                    <a:lnTo>
                      <a:pt x="42" y="90"/>
                    </a:lnTo>
                    <a:lnTo>
                      <a:pt x="42" y="36"/>
                    </a:lnTo>
                    <a:lnTo>
                      <a:pt x="42" y="54"/>
                    </a:lnTo>
                    <a:lnTo>
                      <a:pt x="48" y="60"/>
                    </a:lnTo>
                    <a:lnTo>
                      <a:pt x="48" y="90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54" y="60"/>
                    </a:lnTo>
                    <a:lnTo>
                      <a:pt x="54" y="96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60" y="72"/>
                    </a:lnTo>
                    <a:lnTo>
                      <a:pt x="60" y="102"/>
                    </a:lnTo>
                    <a:lnTo>
                      <a:pt x="60" y="48"/>
                    </a:lnTo>
                    <a:lnTo>
                      <a:pt x="60" y="66"/>
                    </a:lnTo>
                    <a:lnTo>
                      <a:pt x="66" y="60"/>
                    </a:lnTo>
                    <a:lnTo>
                      <a:pt x="66" y="102"/>
                    </a:lnTo>
                    <a:lnTo>
                      <a:pt x="66" y="48"/>
                    </a:lnTo>
                    <a:lnTo>
                      <a:pt x="66" y="84"/>
                    </a:lnTo>
                    <a:lnTo>
                      <a:pt x="72" y="78"/>
                    </a:lnTo>
                    <a:lnTo>
                      <a:pt x="72" y="108"/>
                    </a:lnTo>
                    <a:lnTo>
                      <a:pt x="72" y="36"/>
                    </a:lnTo>
                    <a:lnTo>
                      <a:pt x="72" y="90"/>
                    </a:lnTo>
                    <a:lnTo>
                      <a:pt x="78" y="84"/>
                    </a:lnTo>
                    <a:lnTo>
                      <a:pt x="78" y="102"/>
                    </a:lnTo>
                    <a:lnTo>
                      <a:pt x="78" y="36"/>
                    </a:lnTo>
                    <a:lnTo>
                      <a:pt x="78" y="54"/>
                    </a:lnTo>
                    <a:lnTo>
                      <a:pt x="84" y="60"/>
                    </a:lnTo>
                    <a:lnTo>
                      <a:pt x="84" y="90"/>
                    </a:lnTo>
                    <a:lnTo>
                      <a:pt x="84" y="30"/>
                    </a:lnTo>
                    <a:lnTo>
                      <a:pt x="84" y="66"/>
                    </a:lnTo>
                    <a:lnTo>
                      <a:pt x="90" y="60"/>
                    </a:lnTo>
                    <a:lnTo>
                      <a:pt x="90" y="90"/>
                    </a:lnTo>
                    <a:lnTo>
                      <a:pt x="90" y="42"/>
                    </a:lnTo>
                    <a:lnTo>
                      <a:pt x="90" y="66"/>
                    </a:lnTo>
                    <a:lnTo>
                      <a:pt x="96" y="60"/>
                    </a:lnTo>
                    <a:lnTo>
                      <a:pt x="96" y="102"/>
                    </a:lnTo>
                    <a:lnTo>
                      <a:pt x="96" y="42"/>
                    </a:lnTo>
                    <a:lnTo>
                      <a:pt x="96" y="60"/>
                    </a:lnTo>
                    <a:lnTo>
                      <a:pt x="102" y="66"/>
                    </a:lnTo>
                    <a:lnTo>
                      <a:pt x="102" y="96"/>
                    </a:lnTo>
                    <a:lnTo>
                      <a:pt x="102" y="48"/>
                    </a:lnTo>
                    <a:lnTo>
                      <a:pt x="102" y="54"/>
                    </a:lnTo>
                    <a:lnTo>
                      <a:pt x="108" y="60"/>
                    </a:lnTo>
                    <a:lnTo>
                      <a:pt x="108" y="96"/>
                    </a:lnTo>
                    <a:lnTo>
                      <a:pt x="108" y="54"/>
                    </a:lnTo>
                    <a:lnTo>
                      <a:pt x="114" y="60"/>
                    </a:lnTo>
                    <a:lnTo>
                      <a:pt x="114" y="90"/>
                    </a:lnTo>
                    <a:lnTo>
                      <a:pt x="114" y="30"/>
                    </a:lnTo>
                    <a:lnTo>
                      <a:pt x="114" y="48"/>
                    </a:lnTo>
                    <a:lnTo>
                      <a:pt x="120" y="54"/>
                    </a:lnTo>
                    <a:lnTo>
                      <a:pt x="120" y="114"/>
                    </a:lnTo>
                    <a:lnTo>
                      <a:pt x="120" y="18"/>
                    </a:lnTo>
                    <a:lnTo>
                      <a:pt x="120" y="66"/>
                    </a:lnTo>
                    <a:lnTo>
                      <a:pt x="126" y="60"/>
                    </a:lnTo>
                    <a:lnTo>
                      <a:pt x="126" y="96"/>
                    </a:lnTo>
                    <a:lnTo>
                      <a:pt x="126" y="48"/>
                    </a:lnTo>
                    <a:lnTo>
                      <a:pt x="126" y="60"/>
                    </a:lnTo>
                    <a:lnTo>
                      <a:pt x="132" y="66"/>
                    </a:lnTo>
                    <a:lnTo>
                      <a:pt x="132" y="114"/>
                    </a:lnTo>
                    <a:lnTo>
                      <a:pt x="132" y="12"/>
                    </a:lnTo>
                    <a:lnTo>
                      <a:pt x="132" y="78"/>
                    </a:lnTo>
                    <a:lnTo>
                      <a:pt x="138" y="72"/>
                    </a:lnTo>
                    <a:lnTo>
                      <a:pt x="138" y="96"/>
                    </a:lnTo>
                    <a:lnTo>
                      <a:pt x="138" y="42"/>
                    </a:lnTo>
                    <a:lnTo>
                      <a:pt x="138" y="66"/>
                    </a:lnTo>
                    <a:lnTo>
                      <a:pt x="144" y="72"/>
                    </a:lnTo>
                    <a:lnTo>
                      <a:pt x="144" y="96"/>
                    </a:lnTo>
                    <a:lnTo>
                      <a:pt x="144" y="48"/>
                    </a:lnTo>
                    <a:lnTo>
                      <a:pt x="144" y="66"/>
                    </a:lnTo>
                    <a:lnTo>
                      <a:pt x="150" y="72"/>
                    </a:lnTo>
                    <a:lnTo>
                      <a:pt x="150" y="102"/>
                    </a:lnTo>
                    <a:lnTo>
                      <a:pt x="150" y="48"/>
                    </a:lnTo>
                    <a:lnTo>
                      <a:pt x="150" y="72"/>
                    </a:lnTo>
                    <a:lnTo>
                      <a:pt x="156" y="66"/>
                    </a:lnTo>
                    <a:lnTo>
                      <a:pt x="156" y="96"/>
                    </a:lnTo>
                    <a:lnTo>
                      <a:pt x="156" y="48"/>
                    </a:lnTo>
                    <a:lnTo>
                      <a:pt x="156" y="84"/>
                    </a:lnTo>
                    <a:lnTo>
                      <a:pt x="162" y="78"/>
                    </a:lnTo>
                    <a:lnTo>
                      <a:pt x="162" y="90"/>
                    </a:lnTo>
                    <a:lnTo>
                      <a:pt x="162" y="42"/>
                    </a:lnTo>
                    <a:lnTo>
                      <a:pt x="162" y="78"/>
                    </a:lnTo>
                    <a:lnTo>
                      <a:pt x="168" y="72"/>
                    </a:lnTo>
                    <a:lnTo>
                      <a:pt x="168" y="90"/>
                    </a:lnTo>
                    <a:lnTo>
                      <a:pt x="168" y="36"/>
                    </a:lnTo>
                    <a:lnTo>
                      <a:pt x="168" y="42"/>
                    </a:lnTo>
                    <a:lnTo>
                      <a:pt x="174" y="48"/>
                    </a:lnTo>
                    <a:lnTo>
                      <a:pt x="174" y="90"/>
                    </a:lnTo>
                    <a:lnTo>
                      <a:pt x="174" y="66"/>
                    </a:lnTo>
                    <a:lnTo>
                      <a:pt x="180" y="60"/>
                    </a:lnTo>
                    <a:lnTo>
                      <a:pt x="180" y="102"/>
                    </a:lnTo>
                    <a:lnTo>
                      <a:pt x="180" y="42"/>
                    </a:lnTo>
                    <a:lnTo>
                      <a:pt x="180" y="84"/>
                    </a:lnTo>
                    <a:lnTo>
                      <a:pt x="186" y="78"/>
                    </a:lnTo>
                    <a:lnTo>
                      <a:pt x="186" y="96"/>
                    </a:lnTo>
                    <a:lnTo>
                      <a:pt x="186" y="42"/>
                    </a:lnTo>
                    <a:lnTo>
                      <a:pt x="186" y="66"/>
                    </a:lnTo>
                    <a:lnTo>
                      <a:pt x="192" y="60"/>
                    </a:lnTo>
                    <a:lnTo>
                      <a:pt x="192" y="0"/>
                    </a:lnTo>
                    <a:lnTo>
                      <a:pt x="192" y="150"/>
                    </a:lnTo>
                    <a:lnTo>
                      <a:pt x="198" y="15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96" name="Freeform 80"/>
              <p:cNvSpPr>
                <a:spLocks/>
              </p:cNvSpPr>
              <p:nvPr/>
            </p:nvSpPr>
            <p:spPr bwMode="auto">
              <a:xfrm>
                <a:off x="3252" y="102"/>
                <a:ext cx="198" cy="15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" y="66"/>
                  </a:cxn>
                  <a:cxn ang="0">
                    <a:pos x="6" y="48"/>
                  </a:cxn>
                  <a:cxn ang="0">
                    <a:pos x="12" y="60"/>
                  </a:cxn>
                  <a:cxn ang="0">
                    <a:pos x="12" y="42"/>
                  </a:cxn>
                  <a:cxn ang="0">
                    <a:pos x="18" y="78"/>
                  </a:cxn>
                  <a:cxn ang="0">
                    <a:pos x="18" y="0"/>
                  </a:cxn>
                  <a:cxn ang="0">
                    <a:pos x="24" y="78"/>
                  </a:cxn>
                  <a:cxn ang="0">
                    <a:pos x="24" y="36"/>
                  </a:cxn>
                  <a:cxn ang="0">
                    <a:pos x="30" y="72"/>
                  </a:cxn>
                  <a:cxn ang="0">
                    <a:pos x="30" y="48"/>
                  </a:cxn>
                  <a:cxn ang="0">
                    <a:pos x="36" y="90"/>
                  </a:cxn>
                  <a:cxn ang="0">
                    <a:pos x="36" y="18"/>
                  </a:cxn>
                  <a:cxn ang="0">
                    <a:pos x="42" y="90"/>
                  </a:cxn>
                  <a:cxn ang="0">
                    <a:pos x="42" y="48"/>
                  </a:cxn>
                  <a:cxn ang="0">
                    <a:pos x="48" y="60"/>
                  </a:cxn>
                  <a:cxn ang="0">
                    <a:pos x="48" y="24"/>
                  </a:cxn>
                  <a:cxn ang="0">
                    <a:pos x="54" y="72"/>
                  </a:cxn>
                  <a:cxn ang="0">
                    <a:pos x="54" y="36"/>
                  </a:cxn>
                  <a:cxn ang="0">
                    <a:pos x="60" y="66"/>
                  </a:cxn>
                  <a:cxn ang="0">
                    <a:pos x="60" y="48"/>
                  </a:cxn>
                  <a:cxn ang="0">
                    <a:pos x="66" y="66"/>
                  </a:cxn>
                  <a:cxn ang="0">
                    <a:pos x="66" y="48"/>
                  </a:cxn>
                  <a:cxn ang="0">
                    <a:pos x="72" y="84"/>
                  </a:cxn>
                  <a:cxn ang="0">
                    <a:pos x="72" y="48"/>
                  </a:cxn>
                  <a:cxn ang="0">
                    <a:pos x="78" y="66"/>
                  </a:cxn>
                  <a:cxn ang="0">
                    <a:pos x="78" y="54"/>
                  </a:cxn>
                  <a:cxn ang="0">
                    <a:pos x="84" y="72"/>
                  </a:cxn>
                  <a:cxn ang="0">
                    <a:pos x="84" y="54"/>
                  </a:cxn>
                  <a:cxn ang="0">
                    <a:pos x="90" y="54"/>
                  </a:cxn>
                  <a:cxn ang="0">
                    <a:pos x="90" y="42"/>
                  </a:cxn>
                  <a:cxn ang="0">
                    <a:pos x="96" y="66"/>
                  </a:cxn>
                  <a:cxn ang="0">
                    <a:pos x="96" y="54"/>
                  </a:cxn>
                  <a:cxn ang="0">
                    <a:pos x="102" y="66"/>
                  </a:cxn>
                  <a:cxn ang="0">
                    <a:pos x="102" y="54"/>
                  </a:cxn>
                  <a:cxn ang="0">
                    <a:pos x="108" y="90"/>
                  </a:cxn>
                  <a:cxn ang="0">
                    <a:pos x="108" y="48"/>
                  </a:cxn>
                  <a:cxn ang="0">
                    <a:pos x="114" y="78"/>
                  </a:cxn>
                  <a:cxn ang="0">
                    <a:pos x="114" y="60"/>
                  </a:cxn>
                  <a:cxn ang="0">
                    <a:pos x="120" y="78"/>
                  </a:cxn>
                  <a:cxn ang="0">
                    <a:pos x="120" y="72"/>
                  </a:cxn>
                  <a:cxn ang="0">
                    <a:pos x="126" y="42"/>
                  </a:cxn>
                  <a:cxn ang="0">
                    <a:pos x="132" y="72"/>
                  </a:cxn>
                  <a:cxn ang="0">
                    <a:pos x="132" y="54"/>
                  </a:cxn>
                  <a:cxn ang="0">
                    <a:pos x="138" y="84"/>
                  </a:cxn>
                  <a:cxn ang="0">
                    <a:pos x="138" y="54"/>
                  </a:cxn>
                  <a:cxn ang="0">
                    <a:pos x="144" y="66"/>
                  </a:cxn>
                  <a:cxn ang="0">
                    <a:pos x="144" y="60"/>
                  </a:cxn>
                  <a:cxn ang="0">
                    <a:pos x="150" y="72"/>
                  </a:cxn>
                  <a:cxn ang="0">
                    <a:pos x="150" y="60"/>
                  </a:cxn>
                  <a:cxn ang="0">
                    <a:pos x="156" y="66"/>
                  </a:cxn>
                  <a:cxn ang="0">
                    <a:pos x="156" y="30"/>
                  </a:cxn>
                  <a:cxn ang="0">
                    <a:pos x="162" y="84"/>
                  </a:cxn>
                  <a:cxn ang="0">
                    <a:pos x="162" y="42"/>
                  </a:cxn>
                  <a:cxn ang="0">
                    <a:pos x="168" y="120"/>
                  </a:cxn>
                  <a:cxn ang="0">
                    <a:pos x="168" y="108"/>
                  </a:cxn>
                  <a:cxn ang="0">
                    <a:pos x="174" y="54"/>
                  </a:cxn>
                  <a:cxn ang="0">
                    <a:pos x="180" y="72"/>
                  </a:cxn>
                  <a:cxn ang="0">
                    <a:pos x="186" y="84"/>
                  </a:cxn>
                  <a:cxn ang="0">
                    <a:pos x="186" y="72"/>
                  </a:cxn>
                  <a:cxn ang="0">
                    <a:pos x="192" y="84"/>
                  </a:cxn>
                  <a:cxn ang="0">
                    <a:pos x="192" y="72"/>
                  </a:cxn>
                  <a:cxn ang="0">
                    <a:pos x="198" y="48"/>
                  </a:cxn>
                </a:cxnLst>
                <a:rect l="0" t="0" r="r" b="b"/>
                <a:pathLst>
                  <a:path w="198" h="150">
                    <a:moveTo>
                      <a:pt x="0" y="150"/>
                    </a:moveTo>
                    <a:lnTo>
                      <a:pt x="0" y="24"/>
                    </a:lnTo>
                    <a:lnTo>
                      <a:pt x="0" y="54"/>
                    </a:lnTo>
                    <a:lnTo>
                      <a:pt x="6" y="66"/>
                    </a:lnTo>
                    <a:lnTo>
                      <a:pt x="6" y="102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12" y="60"/>
                    </a:lnTo>
                    <a:lnTo>
                      <a:pt x="12" y="96"/>
                    </a:lnTo>
                    <a:lnTo>
                      <a:pt x="12" y="42"/>
                    </a:lnTo>
                    <a:lnTo>
                      <a:pt x="12" y="72"/>
                    </a:lnTo>
                    <a:lnTo>
                      <a:pt x="18" y="78"/>
                    </a:lnTo>
                    <a:lnTo>
                      <a:pt x="18" y="120"/>
                    </a:lnTo>
                    <a:lnTo>
                      <a:pt x="18" y="0"/>
                    </a:lnTo>
                    <a:lnTo>
                      <a:pt x="18" y="84"/>
                    </a:lnTo>
                    <a:lnTo>
                      <a:pt x="24" y="78"/>
                    </a:lnTo>
                    <a:lnTo>
                      <a:pt x="24" y="102"/>
                    </a:lnTo>
                    <a:lnTo>
                      <a:pt x="24" y="36"/>
                    </a:lnTo>
                    <a:lnTo>
                      <a:pt x="24" y="78"/>
                    </a:lnTo>
                    <a:lnTo>
                      <a:pt x="30" y="72"/>
                    </a:lnTo>
                    <a:lnTo>
                      <a:pt x="30" y="108"/>
                    </a:lnTo>
                    <a:lnTo>
                      <a:pt x="30" y="48"/>
                    </a:lnTo>
                    <a:lnTo>
                      <a:pt x="30" y="96"/>
                    </a:lnTo>
                    <a:lnTo>
                      <a:pt x="36" y="90"/>
                    </a:lnTo>
                    <a:lnTo>
                      <a:pt x="36" y="132"/>
                    </a:lnTo>
                    <a:lnTo>
                      <a:pt x="36" y="18"/>
                    </a:lnTo>
                    <a:lnTo>
                      <a:pt x="36" y="84"/>
                    </a:lnTo>
                    <a:lnTo>
                      <a:pt x="42" y="90"/>
                    </a:lnTo>
                    <a:lnTo>
                      <a:pt x="42" y="102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8" y="60"/>
                    </a:lnTo>
                    <a:lnTo>
                      <a:pt x="48" y="108"/>
                    </a:lnTo>
                    <a:lnTo>
                      <a:pt x="48" y="24"/>
                    </a:lnTo>
                    <a:lnTo>
                      <a:pt x="48" y="78"/>
                    </a:lnTo>
                    <a:lnTo>
                      <a:pt x="54" y="72"/>
                    </a:lnTo>
                    <a:lnTo>
                      <a:pt x="54" y="102"/>
                    </a:lnTo>
                    <a:lnTo>
                      <a:pt x="54" y="36"/>
                    </a:lnTo>
                    <a:lnTo>
                      <a:pt x="54" y="72"/>
                    </a:lnTo>
                    <a:lnTo>
                      <a:pt x="60" y="66"/>
                    </a:lnTo>
                    <a:lnTo>
                      <a:pt x="60" y="108"/>
                    </a:lnTo>
                    <a:lnTo>
                      <a:pt x="60" y="48"/>
                    </a:lnTo>
                    <a:lnTo>
                      <a:pt x="60" y="60"/>
                    </a:lnTo>
                    <a:lnTo>
                      <a:pt x="66" y="66"/>
                    </a:lnTo>
                    <a:lnTo>
                      <a:pt x="66" y="96"/>
                    </a:lnTo>
                    <a:lnTo>
                      <a:pt x="66" y="48"/>
                    </a:lnTo>
                    <a:lnTo>
                      <a:pt x="66" y="78"/>
                    </a:lnTo>
                    <a:lnTo>
                      <a:pt x="72" y="84"/>
                    </a:lnTo>
                    <a:lnTo>
                      <a:pt x="72" y="96"/>
                    </a:lnTo>
                    <a:lnTo>
                      <a:pt x="72" y="48"/>
                    </a:lnTo>
                    <a:lnTo>
                      <a:pt x="72" y="72"/>
                    </a:lnTo>
                    <a:lnTo>
                      <a:pt x="78" y="66"/>
                    </a:lnTo>
                    <a:lnTo>
                      <a:pt x="78" y="84"/>
                    </a:lnTo>
                    <a:lnTo>
                      <a:pt x="78" y="54"/>
                    </a:lnTo>
                    <a:lnTo>
                      <a:pt x="78" y="66"/>
                    </a:lnTo>
                    <a:lnTo>
                      <a:pt x="84" y="72"/>
                    </a:lnTo>
                    <a:lnTo>
                      <a:pt x="84" y="102"/>
                    </a:lnTo>
                    <a:lnTo>
                      <a:pt x="84" y="54"/>
                    </a:lnTo>
                    <a:lnTo>
                      <a:pt x="84" y="60"/>
                    </a:lnTo>
                    <a:lnTo>
                      <a:pt x="90" y="54"/>
                    </a:lnTo>
                    <a:lnTo>
                      <a:pt x="90" y="96"/>
                    </a:lnTo>
                    <a:lnTo>
                      <a:pt x="90" y="42"/>
                    </a:lnTo>
                    <a:lnTo>
                      <a:pt x="90" y="72"/>
                    </a:lnTo>
                    <a:lnTo>
                      <a:pt x="96" y="66"/>
                    </a:lnTo>
                    <a:lnTo>
                      <a:pt x="96" y="96"/>
                    </a:lnTo>
                    <a:lnTo>
                      <a:pt x="96" y="54"/>
                    </a:lnTo>
                    <a:lnTo>
                      <a:pt x="96" y="60"/>
                    </a:lnTo>
                    <a:lnTo>
                      <a:pt x="102" y="66"/>
                    </a:lnTo>
                    <a:lnTo>
                      <a:pt x="102" y="96"/>
                    </a:lnTo>
                    <a:lnTo>
                      <a:pt x="102" y="54"/>
                    </a:lnTo>
                    <a:lnTo>
                      <a:pt x="102" y="84"/>
                    </a:lnTo>
                    <a:lnTo>
                      <a:pt x="108" y="90"/>
                    </a:lnTo>
                    <a:lnTo>
                      <a:pt x="108" y="96"/>
                    </a:lnTo>
                    <a:lnTo>
                      <a:pt x="108" y="48"/>
                    </a:lnTo>
                    <a:lnTo>
                      <a:pt x="108" y="72"/>
                    </a:lnTo>
                    <a:lnTo>
                      <a:pt x="114" y="78"/>
                    </a:lnTo>
                    <a:lnTo>
                      <a:pt x="114" y="90"/>
                    </a:lnTo>
                    <a:lnTo>
                      <a:pt x="114" y="60"/>
                    </a:lnTo>
                    <a:lnTo>
                      <a:pt x="120" y="66"/>
                    </a:lnTo>
                    <a:lnTo>
                      <a:pt x="120" y="78"/>
                    </a:lnTo>
                    <a:lnTo>
                      <a:pt x="120" y="60"/>
                    </a:lnTo>
                    <a:lnTo>
                      <a:pt x="120" y="72"/>
                    </a:lnTo>
                    <a:lnTo>
                      <a:pt x="126" y="78"/>
                    </a:lnTo>
                    <a:lnTo>
                      <a:pt x="126" y="42"/>
                    </a:lnTo>
                    <a:lnTo>
                      <a:pt x="126" y="66"/>
                    </a:lnTo>
                    <a:lnTo>
                      <a:pt x="132" y="72"/>
                    </a:lnTo>
                    <a:lnTo>
                      <a:pt x="132" y="78"/>
                    </a:lnTo>
                    <a:lnTo>
                      <a:pt x="132" y="54"/>
                    </a:lnTo>
                    <a:lnTo>
                      <a:pt x="132" y="78"/>
                    </a:lnTo>
                    <a:lnTo>
                      <a:pt x="138" y="84"/>
                    </a:lnTo>
                    <a:lnTo>
                      <a:pt x="138" y="90"/>
                    </a:lnTo>
                    <a:lnTo>
                      <a:pt x="138" y="54"/>
                    </a:lnTo>
                    <a:lnTo>
                      <a:pt x="138" y="72"/>
                    </a:lnTo>
                    <a:lnTo>
                      <a:pt x="144" y="66"/>
                    </a:lnTo>
                    <a:lnTo>
                      <a:pt x="144" y="84"/>
                    </a:lnTo>
                    <a:lnTo>
                      <a:pt x="144" y="60"/>
                    </a:lnTo>
                    <a:lnTo>
                      <a:pt x="144" y="78"/>
                    </a:lnTo>
                    <a:lnTo>
                      <a:pt x="150" y="72"/>
                    </a:lnTo>
                    <a:lnTo>
                      <a:pt x="150" y="90"/>
                    </a:lnTo>
                    <a:lnTo>
                      <a:pt x="150" y="60"/>
                    </a:lnTo>
                    <a:lnTo>
                      <a:pt x="150" y="72"/>
                    </a:lnTo>
                    <a:lnTo>
                      <a:pt x="156" y="66"/>
                    </a:lnTo>
                    <a:lnTo>
                      <a:pt x="156" y="102"/>
                    </a:lnTo>
                    <a:lnTo>
                      <a:pt x="156" y="30"/>
                    </a:lnTo>
                    <a:lnTo>
                      <a:pt x="156" y="78"/>
                    </a:lnTo>
                    <a:lnTo>
                      <a:pt x="162" y="84"/>
                    </a:lnTo>
                    <a:lnTo>
                      <a:pt x="162" y="102"/>
                    </a:lnTo>
                    <a:lnTo>
                      <a:pt x="162" y="42"/>
                    </a:lnTo>
                    <a:lnTo>
                      <a:pt x="168" y="48"/>
                    </a:lnTo>
                    <a:lnTo>
                      <a:pt x="168" y="120"/>
                    </a:lnTo>
                    <a:lnTo>
                      <a:pt x="168" y="36"/>
                    </a:lnTo>
                    <a:lnTo>
                      <a:pt x="168" y="108"/>
                    </a:lnTo>
                    <a:lnTo>
                      <a:pt x="174" y="102"/>
                    </a:lnTo>
                    <a:lnTo>
                      <a:pt x="174" y="54"/>
                    </a:lnTo>
                    <a:lnTo>
                      <a:pt x="180" y="48"/>
                    </a:lnTo>
                    <a:lnTo>
                      <a:pt x="180" y="72"/>
                    </a:lnTo>
                    <a:lnTo>
                      <a:pt x="186" y="78"/>
                    </a:lnTo>
                    <a:lnTo>
                      <a:pt x="186" y="84"/>
                    </a:lnTo>
                    <a:lnTo>
                      <a:pt x="186" y="54"/>
                    </a:lnTo>
                    <a:lnTo>
                      <a:pt x="186" y="72"/>
                    </a:lnTo>
                    <a:lnTo>
                      <a:pt x="192" y="66"/>
                    </a:lnTo>
                    <a:lnTo>
                      <a:pt x="192" y="84"/>
                    </a:lnTo>
                    <a:lnTo>
                      <a:pt x="192" y="54"/>
                    </a:lnTo>
                    <a:lnTo>
                      <a:pt x="192" y="72"/>
                    </a:lnTo>
                    <a:lnTo>
                      <a:pt x="198" y="78"/>
                    </a:lnTo>
                    <a:lnTo>
                      <a:pt x="198" y="48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97" name="Freeform 81"/>
              <p:cNvSpPr>
                <a:spLocks/>
              </p:cNvSpPr>
              <p:nvPr/>
            </p:nvSpPr>
            <p:spPr bwMode="auto">
              <a:xfrm>
                <a:off x="3450" y="24"/>
                <a:ext cx="198" cy="276"/>
              </a:xfrm>
              <a:custGeom>
                <a:avLst/>
                <a:gdLst/>
                <a:ahLst/>
                <a:cxnLst>
                  <a:cxn ang="0">
                    <a:pos x="6" y="162"/>
                  </a:cxn>
                  <a:cxn ang="0">
                    <a:pos x="6" y="168"/>
                  </a:cxn>
                  <a:cxn ang="0">
                    <a:pos x="12" y="144"/>
                  </a:cxn>
                  <a:cxn ang="0">
                    <a:pos x="18" y="120"/>
                  </a:cxn>
                  <a:cxn ang="0">
                    <a:pos x="24" y="186"/>
                  </a:cxn>
                  <a:cxn ang="0">
                    <a:pos x="30" y="126"/>
                  </a:cxn>
                  <a:cxn ang="0">
                    <a:pos x="30" y="150"/>
                  </a:cxn>
                  <a:cxn ang="0">
                    <a:pos x="36" y="108"/>
                  </a:cxn>
                  <a:cxn ang="0">
                    <a:pos x="42" y="192"/>
                  </a:cxn>
                  <a:cxn ang="0">
                    <a:pos x="48" y="144"/>
                  </a:cxn>
                  <a:cxn ang="0">
                    <a:pos x="48" y="144"/>
                  </a:cxn>
                  <a:cxn ang="0">
                    <a:pos x="54" y="108"/>
                  </a:cxn>
                  <a:cxn ang="0">
                    <a:pos x="60" y="162"/>
                  </a:cxn>
                  <a:cxn ang="0">
                    <a:pos x="66" y="144"/>
                  </a:cxn>
                  <a:cxn ang="0">
                    <a:pos x="66" y="138"/>
                  </a:cxn>
                  <a:cxn ang="0">
                    <a:pos x="72" y="120"/>
                  </a:cxn>
                  <a:cxn ang="0">
                    <a:pos x="78" y="198"/>
                  </a:cxn>
                  <a:cxn ang="0">
                    <a:pos x="84" y="198"/>
                  </a:cxn>
                  <a:cxn ang="0">
                    <a:pos x="90" y="168"/>
                  </a:cxn>
                  <a:cxn ang="0">
                    <a:pos x="90" y="156"/>
                  </a:cxn>
                  <a:cxn ang="0">
                    <a:pos x="96" y="108"/>
                  </a:cxn>
                  <a:cxn ang="0">
                    <a:pos x="102" y="216"/>
                  </a:cxn>
                  <a:cxn ang="0">
                    <a:pos x="108" y="138"/>
                  </a:cxn>
                  <a:cxn ang="0">
                    <a:pos x="108" y="126"/>
                  </a:cxn>
                  <a:cxn ang="0">
                    <a:pos x="114" y="102"/>
                  </a:cxn>
                  <a:cxn ang="0">
                    <a:pos x="120" y="180"/>
                  </a:cxn>
                  <a:cxn ang="0">
                    <a:pos x="126" y="162"/>
                  </a:cxn>
                  <a:cxn ang="0">
                    <a:pos x="126" y="144"/>
                  </a:cxn>
                  <a:cxn ang="0">
                    <a:pos x="132" y="114"/>
                  </a:cxn>
                  <a:cxn ang="0">
                    <a:pos x="138" y="216"/>
                  </a:cxn>
                  <a:cxn ang="0">
                    <a:pos x="144" y="162"/>
                  </a:cxn>
                  <a:cxn ang="0">
                    <a:pos x="144" y="156"/>
                  </a:cxn>
                  <a:cxn ang="0">
                    <a:pos x="150" y="108"/>
                  </a:cxn>
                  <a:cxn ang="0">
                    <a:pos x="156" y="210"/>
                  </a:cxn>
                  <a:cxn ang="0">
                    <a:pos x="162" y="156"/>
                  </a:cxn>
                  <a:cxn ang="0">
                    <a:pos x="162" y="126"/>
                  </a:cxn>
                  <a:cxn ang="0">
                    <a:pos x="168" y="78"/>
                  </a:cxn>
                  <a:cxn ang="0">
                    <a:pos x="174" y="108"/>
                  </a:cxn>
                  <a:cxn ang="0">
                    <a:pos x="180" y="186"/>
                  </a:cxn>
                  <a:cxn ang="0">
                    <a:pos x="186" y="24"/>
                  </a:cxn>
                  <a:cxn ang="0">
                    <a:pos x="186" y="168"/>
                  </a:cxn>
                  <a:cxn ang="0">
                    <a:pos x="192" y="48"/>
                  </a:cxn>
                </a:cxnLst>
                <a:rect l="0" t="0" r="r" b="b"/>
                <a:pathLst>
                  <a:path w="198" h="276">
                    <a:moveTo>
                      <a:pt x="0" y="126"/>
                    </a:moveTo>
                    <a:lnTo>
                      <a:pt x="0" y="168"/>
                    </a:lnTo>
                    <a:lnTo>
                      <a:pt x="6" y="162"/>
                    </a:lnTo>
                    <a:lnTo>
                      <a:pt x="6" y="180"/>
                    </a:lnTo>
                    <a:lnTo>
                      <a:pt x="6" y="108"/>
                    </a:lnTo>
                    <a:lnTo>
                      <a:pt x="6" y="168"/>
                    </a:lnTo>
                    <a:lnTo>
                      <a:pt x="12" y="162"/>
                    </a:lnTo>
                    <a:lnTo>
                      <a:pt x="12" y="132"/>
                    </a:lnTo>
                    <a:lnTo>
                      <a:pt x="12" y="144"/>
                    </a:lnTo>
                    <a:lnTo>
                      <a:pt x="18" y="150"/>
                    </a:lnTo>
                    <a:lnTo>
                      <a:pt x="18" y="174"/>
                    </a:lnTo>
                    <a:lnTo>
                      <a:pt x="18" y="120"/>
                    </a:lnTo>
                    <a:lnTo>
                      <a:pt x="18" y="162"/>
                    </a:lnTo>
                    <a:lnTo>
                      <a:pt x="24" y="156"/>
                    </a:lnTo>
                    <a:lnTo>
                      <a:pt x="24" y="186"/>
                    </a:lnTo>
                    <a:lnTo>
                      <a:pt x="24" y="102"/>
                    </a:lnTo>
                    <a:lnTo>
                      <a:pt x="24" y="120"/>
                    </a:lnTo>
                    <a:lnTo>
                      <a:pt x="30" y="126"/>
                    </a:lnTo>
                    <a:lnTo>
                      <a:pt x="30" y="174"/>
                    </a:lnTo>
                    <a:lnTo>
                      <a:pt x="30" y="114"/>
                    </a:lnTo>
                    <a:lnTo>
                      <a:pt x="30" y="150"/>
                    </a:lnTo>
                    <a:lnTo>
                      <a:pt x="36" y="144"/>
                    </a:lnTo>
                    <a:lnTo>
                      <a:pt x="36" y="168"/>
                    </a:lnTo>
                    <a:lnTo>
                      <a:pt x="36" y="108"/>
                    </a:lnTo>
                    <a:lnTo>
                      <a:pt x="36" y="120"/>
                    </a:lnTo>
                    <a:lnTo>
                      <a:pt x="42" y="126"/>
                    </a:lnTo>
                    <a:lnTo>
                      <a:pt x="42" y="192"/>
                    </a:lnTo>
                    <a:lnTo>
                      <a:pt x="42" y="108"/>
                    </a:lnTo>
                    <a:lnTo>
                      <a:pt x="42" y="138"/>
                    </a:lnTo>
                    <a:lnTo>
                      <a:pt x="48" y="144"/>
                    </a:lnTo>
                    <a:lnTo>
                      <a:pt x="48" y="174"/>
                    </a:lnTo>
                    <a:lnTo>
                      <a:pt x="48" y="114"/>
                    </a:lnTo>
                    <a:lnTo>
                      <a:pt x="48" y="144"/>
                    </a:lnTo>
                    <a:lnTo>
                      <a:pt x="54" y="138"/>
                    </a:lnTo>
                    <a:lnTo>
                      <a:pt x="54" y="174"/>
                    </a:lnTo>
                    <a:lnTo>
                      <a:pt x="54" y="108"/>
                    </a:lnTo>
                    <a:lnTo>
                      <a:pt x="54" y="156"/>
                    </a:lnTo>
                    <a:lnTo>
                      <a:pt x="60" y="150"/>
                    </a:lnTo>
                    <a:lnTo>
                      <a:pt x="60" y="162"/>
                    </a:lnTo>
                    <a:lnTo>
                      <a:pt x="60" y="114"/>
                    </a:lnTo>
                    <a:lnTo>
                      <a:pt x="60" y="150"/>
                    </a:lnTo>
                    <a:lnTo>
                      <a:pt x="66" y="144"/>
                    </a:lnTo>
                    <a:lnTo>
                      <a:pt x="66" y="150"/>
                    </a:lnTo>
                    <a:lnTo>
                      <a:pt x="66" y="114"/>
                    </a:lnTo>
                    <a:lnTo>
                      <a:pt x="66" y="138"/>
                    </a:lnTo>
                    <a:lnTo>
                      <a:pt x="72" y="144"/>
                    </a:lnTo>
                    <a:lnTo>
                      <a:pt x="72" y="162"/>
                    </a:lnTo>
                    <a:lnTo>
                      <a:pt x="72" y="120"/>
                    </a:lnTo>
                    <a:lnTo>
                      <a:pt x="72" y="150"/>
                    </a:lnTo>
                    <a:lnTo>
                      <a:pt x="78" y="156"/>
                    </a:lnTo>
                    <a:lnTo>
                      <a:pt x="78" y="198"/>
                    </a:lnTo>
                    <a:lnTo>
                      <a:pt x="78" y="96"/>
                    </a:lnTo>
                    <a:lnTo>
                      <a:pt x="78" y="192"/>
                    </a:lnTo>
                    <a:lnTo>
                      <a:pt x="84" y="198"/>
                    </a:lnTo>
                    <a:lnTo>
                      <a:pt x="84" y="108"/>
                    </a:lnTo>
                    <a:lnTo>
                      <a:pt x="84" y="162"/>
                    </a:lnTo>
                    <a:lnTo>
                      <a:pt x="90" y="168"/>
                    </a:lnTo>
                    <a:lnTo>
                      <a:pt x="90" y="204"/>
                    </a:lnTo>
                    <a:lnTo>
                      <a:pt x="90" y="78"/>
                    </a:lnTo>
                    <a:lnTo>
                      <a:pt x="90" y="156"/>
                    </a:lnTo>
                    <a:lnTo>
                      <a:pt x="96" y="150"/>
                    </a:lnTo>
                    <a:lnTo>
                      <a:pt x="96" y="174"/>
                    </a:lnTo>
                    <a:lnTo>
                      <a:pt x="96" y="108"/>
                    </a:lnTo>
                    <a:lnTo>
                      <a:pt x="96" y="150"/>
                    </a:lnTo>
                    <a:lnTo>
                      <a:pt x="102" y="144"/>
                    </a:lnTo>
                    <a:lnTo>
                      <a:pt x="102" y="216"/>
                    </a:lnTo>
                    <a:lnTo>
                      <a:pt x="102" y="108"/>
                    </a:lnTo>
                    <a:lnTo>
                      <a:pt x="102" y="144"/>
                    </a:lnTo>
                    <a:lnTo>
                      <a:pt x="108" y="138"/>
                    </a:lnTo>
                    <a:lnTo>
                      <a:pt x="108" y="186"/>
                    </a:lnTo>
                    <a:lnTo>
                      <a:pt x="108" y="114"/>
                    </a:lnTo>
                    <a:lnTo>
                      <a:pt x="108" y="126"/>
                    </a:lnTo>
                    <a:lnTo>
                      <a:pt x="114" y="132"/>
                    </a:lnTo>
                    <a:lnTo>
                      <a:pt x="114" y="192"/>
                    </a:lnTo>
                    <a:lnTo>
                      <a:pt x="114" y="102"/>
                    </a:lnTo>
                    <a:lnTo>
                      <a:pt x="114" y="180"/>
                    </a:lnTo>
                    <a:lnTo>
                      <a:pt x="120" y="174"/>
                    </a:lnTo>
                    <a:lnTo>
                      <a:pt x="120" y="180"/>
                    </a:lnTo>
                    <a:lnTo>
                      <a:pt x="120" y="108"/>
                    </a:lnTo>
                    <a:lnTo>
                      <a:pt x="120" y="156"/>
                    </a:lnTo>
                    <a:lnTo>
                      <a:pt x="126" y="162"/>
                    </a:lnTo>
                    <a:lnTo>
                      <a:pt x="126" y="192"/>
                    </a:lnTo>
                    <a:lnTo>
                      <a:pt x="126" y="84"/>
                    </a:lnTo>
                    <a:lnTo>
                      <a:pt x="126" y="144"/>
                    </a:lnTo>
                    <a:lnTo>
                      <a:pt x="132" y="150"/>
                    </a:lnTo>
                    <a:lnTo>
                      <a:pt x="132" y="174"/>
                    </a:lnTo>
                    <a:lnTo>
                      <a:pt x="132" y="114"/>
                    </a:lnTo>
                    <a:lnTo>
                      <a:pt x="132" y="138"/>
                    </a:lnTo>
                    <a:lnTo>
                      <a:pt x="138" y="144"/>
                    </a:lnTo>
                    <a:lnTo>
                      <a:pt x="138" y="216"/>
                    </a:lnTo>
                    <a:lnTo>
                      <a:pt x="138" y="60"/>
                    </a:lnTo>
                    <a:lnTo>
                      <a:pt x="138" y="168"/>
                    </a:lnTo>
                    <a:lnTo>
                      <a:pt x="144" y="162"/>
                    </a:lnTo>
                    <a:lnTo>
                      <a:pt x="144" y="210"/>
                    </a:lnTo>
                    <a:lnTo>
                      <a:pt x="144" y="66"/>
                    </a:lnTo>
                    <a:lnTo>
                      <a:pt x="144" y="156"/>
                    </a:lnTo>
                    <a:lnTo>
                      <a:pt x="150" y="150"/>
                    </a:lnTo>
                    <a:lnTo>
                      <a:pt x="150" y="186"/>
                    </a:lnTo>
                    <a:lnTo>
                      <a:pt x="150" y="108"/>
                    </a:lnTo>
                    <a:lnTo>
                      <a:pt x="150" y="144"/>
                    </a:lnTo>
                    <a:lnTo>
                      <a:pt x="156" y="150"/>
                    </a:lnTo>
                    <a:lnTo>
                      <a:pt x="156" y="210"/>
                    </a:lnTo>
                    <a:lnTo>
                      <a:pt x="156" y="90"/>
                    </a:lnTo>
                    <a:lnTo>
                      <a:pt x="156" y="150"/>
                    </a:lnTo>
                    <a:lnTo>
                      <a:pt x="162" y="156"/>
                    </a:lnTo>
                    <a:lnTo>
                      <a:pt x="162" y="210"/>
                    </a:lnTo>
                    <a:lnTo>
                      <a:pt x="162" y="96"/>
                    </a:lnTo>
                    <a:lnTo>
                      <a:pt x="162" y="126"/>
                    </a:lnTo>
                    <a:lnTo>
                      <a:pt x="168" y="120"/>
                    </a:lnTo>
                    <a:lnTo>
                      <a:pt x="168" y="186"/>
                    </a:lnTo>
                    <a:lnTo>
                      <a:pt x="168" y="78"/>
                    </a:lnTo>
                    <a:lnTo>
                      <a:pt x="168" y="168"/>
                    </a:lnTo>
                    <a:lnTo>
                      <a:pt x="174" y="174"/>
                    </a:lnTo>
                    <a:lnTo>
                      <a:pt x="174" y="108"/>
                    </a:lnTo>
                    <a:lnTo>
                      <a:pt x="174" y="186"/>
                    </a:lnTo>
                    <a:lnTo>
                      <a:pt x="180" y="180"/>
                    </a:lnTo>
                    <a:lnTo>
                      <a:pt x="180" y="186"/>
                    </a:lnTo>
                    <a:lnTo>
                      <a:pt x="180" y="12"/>
                    </a:lnTo>
                    <a:lnTo>
                      <a:pt x="180" y="18"/>
                    </a:lnTo>
                    <a:lnTo>
                      <a:pt x="186" y="24"/>
                    </a:lnTo>
                    <a:lnTo>
                      <a:pt x="186" y="276"/>
                    </a:lnTo>
                    <a:lnTo>
                      <a:pt x="186" y="0"/>
                    </a:lnTo>
                    <a:lnTo>
                      <a:pt x="186" y="168"/>
                    </a:lnTo>
                    <a:lnTo>
                      <a:pt x="192" y="174"/>
                    </a:lnTo>
                    <a:lnTo>
                      <a:pt x="192" y="228"/>
                    </a:lnTo>
                    <a:lnTo>
                      <a:pt x="192" y="48"/>
                    </a:lnTo>
                    <a:lnTo>
                      <a:pt x="192" y="102"/>
                    </a:lnTo>
                    <a:lnTo>
                      <a:pt x="198" y="108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98" name="Freeform 82"/>
              <p:cNvSpPr>
                <a:spLocks/>
              </p:cNvSpPr>
              <p:nvPr/>
            </p:nvSpPr>
            <p:spPr bwMode="auto">
              <a:xfrm>
                <a:off x="3648" y="54"/>
                <a:ext cx="192" cy="204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0" y="168"/>
                  </a:cxn>
                  <a:cxn ang="0">
                    <a:pos x="6" y="192"/>
                  </a:cxn>
                  <a:cxn ang="0">
                    <a:pos x="6" y="96"/>
                  </a:cxn>
                  <a:cxn ang="0">
                    <a:pos x="12" y="150"/>
                  </a:cxn>
                  <a:cxn ang="0">
                    <a:pos x="12" y="120"/>
                  </a:cxn>
                  <a:cxn ang="0">
                    <a:pos x="18" y="204"/>
                  </a:cxn>
                  <a:cxn ang="0">
                    <a:pos x="18" y="120"/>
                  </a:cxn>
                  <a:cxn ang="0">
                    <a:pos x="24" y="174"/>
                  </a:cxn>
                  <a:cxn ang="0">
                    <a:pos x="24" y="84"/>
                  </a:cxn>
                  <a:cxn ang="0">
                    <a:pos x="30" y="180"/>
                  </a:cxn>
                  <a:cxn ang="0">
                    <a:pos x="30" y="120"/>
                  </a:cxn>
                  <a:cxn ang="0">
                    <a:pos x="36" y="156"/>
                  </a:cxn>
                  <a:cxn ang="0">
                    <a:pos x="36" y="102"/>
                  </a:cxn>
                  <a:cxn ang="0">
                    <a:pos x="42" y="144"/>
                  </a:cxn>
                  <a:cxn ang="0">
                    <a:pos x="42" y="108"/>
                  </a:cxn>
                  <a:cxn ang="0">
                    <a:pos x="48" y="150"/>
                  </a:cxn>
                  <a:cxn ang="0">
                    <a:pos x="48" y="126"/>
                  </a:cxn>
                  <a:cxn ang="0">
                    <a:pos x="54" y="156"/>
                  </a:cxn>
                  <a:cxn ang="0">
                    <a:pos x="54" y="144"/>
                  </a:cxn>
                  <a:cxn ang="0">
                    <a:pos x="60" y="72"/>
                  </a:cxn>
                  <a:cxn ang="0">
                    <a:pos x="66" y="126"/>
                  </a:cxn>
                  <a:cxn ang="0">
                    <a:pos x="66" y="78"/>
                  </a:cxn>
                  <a:cxn ang="0">
                    <a:pos x="72" y="156"/>
                  </a:cxn>
                  <a:cxn ang="0">
                    <a:pos x="72" y="78"/>
                  </a:cxn>
                  <a:cxn ang="0">
                    <a:pos x="78" y="108"/>
                  </a:cxn>
                  <a:cxn ang="0">
                    <a:pos x="78" y="84"/>
                  </a:cxn>
                  <a:cxn ang="0">
                    <a:pos x="84" y="126"/>
                  </a:cxn>
                  <a:cxn ang="0">
                    <a:pos x="84" y="78"/>
                  </a:cxn>
                  <a:cxn ang="0">
                    <a:pos x="90" y="120"/>
                  </a:cxn>
                  <a:cxn ang="0">
                    <a:pos x="90" y="66"/>
                  </a:cxn>
                  <a:cxn ang="0">
                    <a:pos x="96" y="132"/>
                  </a:cxn>
                  <a:cxn ang="0">
                    <a:pos x="96" y="66"/>
                  </a:cxn>
                  <a:cxn ang="0">
                    <a:pos x="102" y="114"/>
                  </a:cxn>
                  <a:cxn ang="0">
                    <a:pos x="102" y="54"/>
                  </a:cxn>
                  <a:cxn ang="0">
                    <a:pos x="108" y="132"/>
                  </a:cxn>
                  <a:cxn ang="0">
                    <a:pos x="108" y="18"/>
                  </a:cxn>
                  <a:cxn ang="0">
                    <a:pos x="114" y="144"/>
                  </a:cxn>
                  <a:cxn ang="0">
                    <a:pos x="114" y="78"/>
                  </a:cxn>
                  <a:cxn ang="0">
                    <a:pos x="120" y="138"/>
                  </a:cxn>
                  <a:cxn ang="0">
                    <a:pos x="120" y="66"/>
                  </a:cxn>
                  <a:cxn ang="0">
                    <a:pos x="126" y="114"/>
                  </a:cxn>
                  <a:cxn ang="0">
                    <a:pos x="126" y="90"/>
                  </a:cxn>
                  <a:cxn ang="0">
                    <a:pos x="132" y="114"/>
                  </a:cxn>
                  <a:cxn ang="0">
                    <a:pos x="132" y="72"/>
                  </a:cxn>
                  <a:cxn ang="0">
                    <a:pos x="138" y="138"/>
                  </a:cxn>
                  <a:cxn ang="0">
                    <a:pos x="138" y="72"/>
                  </a:cxn>
                  <a:cxn ang="0">
                    <a:pos x="144" y="96"/>
                  </a:cxn>
                  <a:cxn ang="0">
                    <a:pos x="144" y="84"/>
                  </a:cxn>
                  <a:cxn ang="0">
                    <a:pos x="150" y="138"/>
                  </a:cxn>
                  <a:cxn ang="0">
                    <a:pos x="150" y="162"/>
                  </a:cxn>
                  <a:cxn ang="0">
                    <a:pos x="156" y="174"/>
                  </a:cxn>
                  <a:cxn ang="0">
                    <a:pos x="156" y="108"/>
                  </a:cxn>
                  <a:cxn ang="0">
                    <a:pos x="162" y="168"/>
                  </a:cxn>
                  <a:cxn ang="0">
                    <a:pos x="162" y="102"/>
                  </a:cxn>
                  <a:cxn ang="0">
                    <a:pos x="168" y="180"/>
                  </a:cxn>
                  <a:cxn ang="0">
                    <a:pos x="168" y="114"/>
                  </a:cxn>
                  <a:cxn ang="0">
                    <a:pos x="174" y="162"/>
                  </a:cxn>
                  <a:cxn ang="0">
                    <a:pos x="174" y="114"/>
                  </a:cxn>
                  <a:cxn ang="0">
                    <a:pos x="180" y="168"/>
                  </a:cxn>
                  <a:cxn ang="0">
                    <a:pos x="180" y="138"/>
                  </a:cxn>
                  <a:cxn ang="0">
                    <a:pos x="186" y="162"/>
                  </a:cxn>
                  <a:cxn ang="0">
                    <a:pos x="186" y="144"/>
                  </a:cxn>
                </a:cxnLst>
                <a:rect l="0" t="0" r="r" b="b"/>
                <a:pathLst>
                  <a:path w="192" h="204">
                    <a:moveTo>
                      <a:pt x="0" y="78"/>
                    </a:moveTo>
                    <a:lnTo>
                      <a:pt x="0" y="192"/>
                    </a:lnTo>
                    <a:lnTo>
                      <a:pt x="0" y="30"/>
                    </a:lnTo>
                    <a:lnTo>
                      <a:pt x="0" y="168"/>
                    </a:lnTo>
                    <a:lnTo>
                      <a:pt x="6" y="174"/>
                    </a:lnTo>
                    <a:lnTo>
                      <a:pt x="6" y="192"/>
                    </a:lnTo>
                    <a:lnTo>
                      <a:pt x="6" y="0"/>
                    </a:lnTo>
                    <a:lnTo>
                      <a:pt x="6" y="96"/>
                    </a:lnTo>
                    <a:lnTo>
                      <a:pt x="12" y="102"/>
                    </a:lnTo>
                    <a:lnTo>
                      <a:pt x="12" y="150"/>
                    </a:lnTo>
                    <a:lnTo>
                      <a:pt x="12" y="84"/>
                    </a:lnTo>
                    <a:lnTo>
                      <a:pt x="12" y="120"/>
                    </a:lnTo>
                    <a:lnTo>
                      <a:pt x="18" y="114"/>
                    </a:lnTo>
                    <a:lnTo>
                      <a:pt x="18" y="204"/>
                    </a:lnTo>
                    <a:lnTo>
                      <a:pt x="18" y="30"/>
                    </a:lnTo>
                    <a:lnTo>
                      <a:pt x="18" y="120"/>
                    </a:lnTo>
                    <a:lnTo>
                      <a:pt x="24" y="126"/>
                    </a:lnTo>
                    <a:lnTo>
                      <a:pt x="24" y="174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30" y="90"/>
                    </a:lnTo>
                    <a:lnTo>
                      <a:pt x="30" y="180"/>
                    </a:lnTo>
                    <a:lnTo>
                      <a:pt x="30" y="66"/>
                    </a:lnTo>
                    <a:lnTo>
                      <a:pt x="30" y="120"/>
                    </a:lnTo>
                    <a:lnTo>
                      <a:pt x="36" y="126"/>
                    </a:lnTo>
                    <a:lnTo>
                      <a:pt x="36" y="156"/>
                    </a:lnTo>
                    <a:lnTo>
                      <a:pt x="36" y="84"/>
                    </a:lnTo>
                    <a:lnTo>
                      <a:pt x="36" y="102"/>
                    </a:lnTo>
                    <a:lnTo>
                      <a:pt x="42" y="108"/>
                    </a:lnTo>
                    <a:lnTo>
                      <a:pt x="42" y="144"/>
                    </a:lnTo>
                    <a:lnTo>
                      <a:pt x="42" y="90"/>
                    </a:lnTo>
                    <a:lnTo>
                      <a:pt x="42" y="108"/>
                    </a:lnTo>
                    <a:lnTo>
                      <a:pt x="48" y="114"/>
                    </a:lnTo>
                    <a:lnTo>
                      <a:pt x="48" y="150"/>
                    </a:lnTo>
                    <a:lnTo>
                      <a:pt x="48" y="84"/>
                    </a:lnTo>
                    <a:lnTo>
                      <a:pt x="48" y="126"/>
                    </a:lnTo>
                    <a:lnTo>
                      <a:pt x="54" y="120"/>
                    </a:lnTo>
                    <a:lnTo>
                      <a:pt x="54" y="156"/>
                    </a:lnTo>
                    <a:lnTo>
                      <a:pt x="54" y="84"/>
                    </a:lnTo>
                    <a:lnTo>
                      <a:pt x="54" y="144"/>
                    </a:lnTo>
                    <a:lnTo>
                      <a:pt x="60" y="150"/>
                    </a:lnTo>
                    <a:lnTo>
                      <a:pt x="60" y="72"/>
                    </a:lnTo>
                    <a:lnTo>
                      <a:pt x="60" y="132"/>
                    </a:lnTo>
                    <a:lnTo>
                      <a:pt x="66" y="126"/>
                    </a:lnTo>
                    <a:lnTo>
                      <a:pt x="66" y="162"/>
                    </a:lnTo>
                    <a:lnTo>
                      <a:pt x="66" y="78"/>
                    </a:lnTo>
                    <a:lnTo>
                      <a:pt x="66" y="150"/>
                    </a:lnTo>
                    <a:lnTo>
                      <a:pt x="72" y="156"/>
                    </a:lnTo>
                    <a:lnTo>
                      <a:pt x="72" y="168"/>
                    </a:lnTo>
                    <a:lnTo>
                      <a:pt x="72" y="78"/>
                    </a:lnTo>
                    <a:lnTo>
                      <a:pt x="72" y="102"/>
                    </a:lnTo>
                    <a:lnTo>
                      <a:pt x="78" y="108"/>
                    </a:lnTo>
                    <a:lnTo>
                      <a:pt x="78" y="150"/>
                    </a:lnTo>
                    <a:lnTo>
                      <a:pt x="78" y="84"/>
                    </a:lnTo>
                    <a:lnTo>
                      <a:pt x="78" y="120"/>
                    </a:lnTo>
                    <a:lnTo>
                      <a:pt x="84" y="126"/>
                    </a:lnTo>
                    <a:lnTo>
                      <a:pt x="84" y="156"/>
                    </a:lnTo>
                    <a:lnTo>
                      <a:pt x="84" y="78"/>
                    </a:lnTo>
                    <a:lnTo>
                      <a:pt x="84" y="126"/>
                    </a:lnTo>
                    <a:lnTo>
                      <a:pt x="90" y="120"/>
                    </a:lnTo>
                    <a:lnTo>
                      <a:pt x="90" y="180"/>
                    </a:lnTo>
                    <a:lnTo>
                      <a:pt x="90" y="66"/>
                    </a:lnTo>
                    <a:lnTo>
                      <a:pt x="90" y="138"/>
                    </a:lnTo>
                    <a:lnTo>
                      <a:pt x="96" y="132"/>
                    </a:lnTo>
                    <a:lnTo>
                      <a:pt x="96" y="162"/>
                    </a:lnTo>
                    <a:lnTo>
                      <a:pt x="96" y="66"/>
                    </a:lnTo>
                    <a:lnTo>
                      <a:pt x="96" y="108"/>
                    </a:lnTo>
                    <a:lnTo>
                      <a:pt x="102" y="114"/>
                    </a:lnTo>
                    <a:lnTo>
                      <a:pt x="102" y="174"/>
                    </a:lnTo>
                    <a:lnTo>
                      <a:pt x="102" y="54"/>
                    </a:lnTo>
                    <a:lnTo>
                      <a:pt x="102" y="144"/>
                    </a:lnTo>
                    <a:lnTo>
                      <a:pt x="108" y="132"/>
                    </a:lnTo>
                    <a:lnTo>
                      <a:pt x="108" y="186"/>
                    </a:lnTo>
                    <a:lnTo>
                      <a:pt x="108" y="18"/>
                    </a:lnTo>
                    <a:lnTo>
                      <a:pt x="108" y="150"/>
                    </a:lnTo>
                    <a:lnTo>
                      <a:pt x="114" y="144"/>
                    </a:lnTo>
                    <a:lnTo>
                      <a:pt x="114" y="150"/>
                    </a:lnTo>
                    <a:lnTo>
                      <a:pt x="114" y="78"/>
                    </a:lnTo>
                    <a:lnTo>
                      <a:pt x="114" y="132"/>
                    </a:lnTo>
                    <a:lnTo>
                      <a:pt x="120" y="138"/>
                    </a:lnTo>
                    <a:lnTo>
                      <a:pt x="120" y="168"/>
                    </a:lnTo>
                    <a:lnTo>
                      <a:pt x="120" y="66"/>
                    </a:lnTo>
                    <a:lnTo>
                      <a:pt x="120" y="108"/>
                    </a:lnTo>
                    <a:lnTo>
                      <a:pt x="126" y="114"/>
                    </a:lnTo>
                    <a:lnTo>
                      <a:pt x="126" y="162"/>
                    </a:lnTo>
                    <a:lnTo>
                      <a:pt x="126" y="90"/>
                    </a:lnTo>
                    <a:lnTo>
                      <a:pt x="126" y="120"/>
                    </a:lnTo>
                    <a:lnTo>
                      <a:pt x="132" y="114"/>
                    </a:lnTo>
                    <a:lnTo>
                      <a:pt x="132" y="168"/>
                    </a:lnTo>
                    <a:lnTo>
                      <a:pt x="132" y="72"/>
                    </a:lnTo>
                    <a:lnTo>
                      <a:pt x="132" y="132"/>
                    </a:lnTo>
                    <a:lnTo>
                      <a:pt x="138" y="138"/>
                    </a:lnTo>
                    <a:lnTo>
                      <a:pt x="138" y="162"/>
                    </a:lnTo>
                    <a:lnTo>
                      <a:pt x="138" y="72"/>
                    </a:lnTo>
                    <a:lnTo>
                      <a:pt x="138" y="102"/>
                    </a:lnTo>
                    <a:lnTo>
                      <a:pt x="144" y="96"/>
                    </a:lnTo>
                    <a:lnTo>
                      <a:pt x="144" y="144"/>
                    </a:lnTo>
                    <a:lnTo>
                      <a:pt x="144" y="84"/>
                    </a:lnTo>
                    <a:lnTo>
                      <a:pt x="144" y="144"/>
                    </a:lnTo>
                    <a:lnTo>
                      <a:pt x="150" y="138"/>
                    </a:lnTo>
                    <a:lnTo>
                      <a:pt x="150" y="84"/>
                    </a:lnTo>
                    <a:lnTo>
                      <a:pt x="150" y="162"/>
                    </a:lnTo>
                    <a:lnTo>
                      <a:pt x="156" y="156"/>
                    </a:lnTo>
                    <a:lnTo>
                      <a:pt x="156" y="174"/>
                    </a:lnTo>
                    <a:lnTo>
                      <a:pt x="156" y="72"/>
                    </a:lnTo>
                    <a:lnTo>
                      <a:pt x="156" y="108"/>
                    </a:lnTo>
                    <a:lnTo>
                      <a:pt x="162" y="102"/>
                    </a:lnTo>
                    <a:lnTo>
                      <a:pt x="162" y="168"/>
                    </a:lnTo>
                    <a:lnTo>
                      <a:pt x="162" y="78"/>
                    </a:lnTo>
                    <a:lnTo>
                      <a:pt x="162" y="102"/>
                    </a:lnTo>
                    <a:lnTo>
                      <a:pt x="168" y="96"/>
                    </a:lnTo>
                    <a:lnTo>
                      <a:pt x="168" y="180"/>
                    </a:lnTo>
                    <a:lnTo>
                      <a:pt x="168" y="66"/>
                    </a:lnTo>
                    <a:lnTo>
                      <a:pt x="168" y="114"/>
                    </a:lnTo>
                    <a:lnTo>
                      <a:pt x="174" y="108"/>
                    </a:lnTo>
                    <a:lnTo>
                      <a:pt x="174" y="162"/>
                    </a:lnTo>
                    <a:lnTo>
                      <a:pt x="174" y="78"/>
                    </a:lnTo>
                    <a:lnTo>
                      <a:pt x="174" y="114"/>
                    </a:lnTo>
                    <a:lnTo>
                      <a:pt x="180" y="108"/>
                    </a:lnTo>
                    <a:lnTo>
                      <a:pt x="180" y="168"/>
                    </a:lnTo>
                    <a:lnTo>
                      <a:pt x="180" y="72"/>
                    </a:lnTo>
                    <a:lnTo>
                      <a:pt x="180" y="138"/>
                    </a:lnTo>
                    <a:lnTo>
                      <a:pt x="186" y="132"/>
                    </a:lnTo>
                    <a:lnTo>
                      <a:pt x="186" y="162"/>
                    </a:lnTo>
                    <a:lnTo>
                      <a:pt x="186" y="72"/>
                    </a:lnTo>
                    <a:lnTo>
                      <a:pt x="186" y="144"/>
                    </a:lnTo>
                    <a:lnTo>
                      <a:pt x="192" y="15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99" name="Freeform 83"/>
              <p:cNvSpPr>
                <a:spLocks/>
              </p:cNvSpPr>
              <p:nvPr/>
            </p:nvSpPr>
            <p:spPr bwMode="auto">
              <a:xfrm>
                <a:off x="3840" y="6"/>
                <a:ext cx="186" cy="28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6" y="222"/>
                  </a:cxn>
                  <a:cxn ang="0">
                    <a:pos x="12" y="162"/>
                  </a:cxn>
                  <a:cxn ang="0">
                    <a:pos x="12" y="180"/>
                  </a:cxn>
                  <a:cxn ang="0">
                    <a:pos x="18" y="132"/>
                  </a:cxn>
                  <a:cxn ang="0">
                    <a:pos x="24" y="228"/>
                  </a:cxn>
                  <a:cxn ang="0">
                    <a:pos x="30" y="180"/>
                  </a:cxn>
                  <a:cxn ang="0">
                    <a:pos x="30" y="150"/>
                  </a:cxn>
                  <a:cxn ang="0">
                    <a:pos x="36" y="126"/>
                  </a:cxn>
                  <a:cxn ang="0">
                    <a:pos x="42" y="234"/>
                  </a:cxn>
                  <a:cxn ang="0">
                    <a:pos x="48" y="198"/>
                  </a:cxn>
                  <a:cxn ang="0">
                    <a:pos x="48" y="198"/>
                  </a:cxn>
                  <a:cxn ang="0">
                    <a:pos x="54" y="126"/>
                  </a:cxn>
                  <a:cxn ang="0">
                    <a:pos x="60" y="210"/>
                  </a:cxn>
                  <a:cxn ang="0">
                    <a:pos x="66" y="144"/>
                  </a:cxn>
                  <a:cxn ang="0">
                    <a:pos x="66" y="174"/>
                  </a:cxn>
                  <a:cxn ang="0">
                    <a:pos x="72" y="138"/>
                  </a:cxn>
                  <a:cxn ang="0">
                    <a:pos x="78" y="180"/>
                  </a:cxn>
                  <a:cxn ang="0">
                    <a:pos x="84" y="174"/>
                  </a:cxn>
                  <a:cxn ang="0">
                    <a:pos x="84" y="168"/>
                  </a:cxn>
                  <a:cxn ang="0">
                    <a:pos x="90" y="144"/>
                  </a:cxn>
                  <a:cxn ang="0">
                    <a:pos x="96" y="192"/>
                  </a:cxn>
                  <a:cxn ang="0">
                    <a:pos x="102" y="168"/>
                  </a:cxn>
                  <a:cxn ang="0">
                    <a:pos x="102" y="156"/>
                  </a:cxn>
                  <a:cxn ang="0">
                    <a:pos x="108" y="132"/>
                  </a:cxn>
                  <a:cxn ang="0">
                    <a:pos x="114" y="282"/>
                  </a:cxn>
                  <a:cxn ang="0">
                    <a:pos x="120" y="84"/>
                  </a:cxn>
                  <a:cxn ang="0">
                    <a:pos x="120" y="198"/>
                  </a:cxn>
                  <a:cxn ang="0">
                    <a:pos x="126" y="108"/>
                  </a:cxn>
                  <a:cxn ang="0">
                    <a:pos x="132" y="240"/>
                  </a:cxn>
                  <a:cxn ang="0">
                    <a:pos x="138" y="198"/>
                  </a:cxn>
                  <a:cxn ang="0">
                    <a:pos x="138" y="144"/>
                  </a:cxn>
                  <a:cxn ang="0">
                    <a:pos x="144" y="138"/>
                  </a:cxn>
                  <a:cxn ang="0">
                    <a:pos x="150" y="180"/>
                  </a:cxn>
                  <a:cxn ang="0">
                    <a:pos x="156" y="168"/>
                  </a:cxn>
                  <a:cxn ang="0">
                    <a:pos x="156" y="168"/>
                  </a:cxn>
                  <a:cxn ang="0">
                    <a:pos x="162" y="138"/>
                  </a:cxn>
                  <a:cxn ang="0">
                    <a:pos x="168" y="192"/>
                  </a:cxn>
                  <a:cxn ang="0">
                    <a:pos x="174" y="168"/>
                  </a:cxn>
                  <a:cxn ang="0">
                    <a:pos x="174" y="168"/>
                  </a:cxn>
                  <a:cxn ang="0">
                    <a:pos x="180" y="144"/>
                  </a:cxn>
                  <a:cxn ang="0">
                    <a:pos x="186" y="186"/>
                  </a:cxn>
                </a:cxnLst>
                <a:rect l="0" t="0" r="r" b="b"/>
                <a:pathLst>
                  <a:path w="186" h="282">
                    <a:moveTo>
                      <a:pt x="0" y="198"/>
                    </a:moveTo>
                    <a:lnTo>
                      <a:pt x="0" y="210"/>
                    </a:lnTo>
                    <a:lnTo>
                      <a:pt x="0" y="132"/>
                    </a:lnTo>
                    <a:lnTo>
                      <a:pt x="0" y="162"/>
                    </a:lnTo>
                    <a:lnTo>
                      <a:pt x="6" y="168"/>
                    </a:lnTo>
                    <a:lnTo>
                      <a:pt x="6" y="222"/>
                    </a:lnTo>
                    <a:lnTo>
                      <a:pt x="6" y="114"/>
                    </a:lnTo>
                    <a:lnTo>
                      <a:pt x="6" y="156"/>
                    </a:lnTo>
                    <a:lnTo>
                      <a:pt x="12" y="162"/>
                    </a:lnTo>
                    <a:lnTo>
                      <a:pt x="12" y="204"/>
                    </a:lnTo>
                    <a:lnTo>
                      <a:pt x="12" y="126"/>
                    </a:lnTo>
                    <a:lnTo>
                      <a:pt x="12" y="180"/>
                    </a:lnTo>
                    <a:lnTo>
                      <a:pt x="18" y="174"/>
                    </a:lnTo>
                    <a:lnTo>
                      <a:pt x="18" y="198"/>
                    </a:lnTo>
                    <a:lnTo>
                      <a:pt x="18" y="132"/>
                    </a:lnTo>
                    <a:lnTo>
                      <a:pt x="18" y="168"/>
                    </a:lnTo>
                    <a:lnTo>
                      <a:pt x="24" y="174"/>
                    </a:lnTo>
                    <a:lnTo>
                      <a:pt x="24" y="228"/>
                    </a:lnTo>
                    <a:lnTo>
                      <a:pt x="24" y="120"/>
                    </a:lnTo>
                    <a:lnTo>
                      <a:pt x="24" y="174"/>
                    </a:lnTo>
                    <a:lnTo>
                      <a:pt x="30" y="180"/>
                    </a:lnTo>
                    <a:lnTo>
                      <a:pt x="30" y="198"/>
                    </a:lnTo>
                    <a:lnTo>
                      <a:pt x="30" y="132"/>
                    </a:lnTo>
                    <a:lnTo>
                      <a:pt x="30" y="150"/>
                    </a:lnTo>
                    <a:lnTo>
                      <a:pt x="36" y="156"/>
                    </a:lnTo>
                    <a:lnTo>
                      <a:pt x="36" y="192"/>
                    </a:lnTo>
                    <a:lnTo>
                      <a:pt x="36" y="126"/>
                    </a:lnTo>
                    <a:lnTo>
                      <a:pt x="36" y="174"/>
                    </a:lnTo>
                    <a:lnTo>
                      <a:pt x="42" y="168"/>
                    </a:lnTo>
                    <a:lnTo>
                      <a:pt x="42" y="234"/>
                    </a:lnTo>
                    <a:lnTo>
                      <a:pt x="42" y="102"/>
                    </a:lnTo>
                    <a:lnTo>
                      <a:pt x="42" y="210"/>
                    </a:lnTo>
                    <a:lnTo>
                      <a:pt x="48" y="198"/>
                    </a:lnTo>
                    <a:lnTo>
                      <a:pt x="48" y="204"/>
                    </a:lnTo>
                    <a:lnTo>
                      <a:pt x="48" y="90"/>
                    </a:lnTo>
                    <a:lnTo>
                      <a:pt x="48" y="198"/>
                    </a:lnTo>
                    <a:lnTo>
                      <a:pt x="54" y="192"/>
                    </a:lnTo>
                    <a:lnTo>
                      <a:pt x="54" y="204"/>
                    </a:lnTo>
                    <a:lnTo>
                      <a:pt x="54" y="126"/>
                    </a:lnTo>
                    <a:lnTo>
                      <a:pt x="54" y="168"/>
                    </a:lnTo>
                    <a:lnTo>
                      <a:pt x="60" y="174"/>
                    </a:lnTo>
                    <a:lnTo>
                      <a:pt x="60" y="210"/>
                    </a:lnTo>
                    <a:lnTo>
                      <a:pt x="60" y="120"/>
                    </a:lnTo>
                    <a:lnTo>
                      <a:pt x="60" y="138"/>
                    </a:lnTo>
                    <a:lnTo>
                      <a:pt x="66" y="144"/>
                    </a:lnTo>
                    <a:lnTo>
                      <a:pt x="66" y="192"/>
                    </a:lnTo>
                    <a:lnTo>
                      <a:pt x="66" y="138"/>
                    </a:lnTo>
                    <a:lnTo>
                      <a:pt x="66" y="174"/>
                    </a:lnTo>
                    <a:lnTo>
                      <a:pt x="72" y="168"/>
                    </a:lnTo>
                    <a:lnTo>
                      <a:pt x="72" y="180"/>
                    </a:lnTo>
                    <a:lnTo>
                      <a:pt x="72" y="138"/>
                    </a:lnTo>
                    <a:lnTo>
                      <a:pt x="72" y="168"/>
                    </a:lnTo>
                    <a:lnTo>
                      <a:pt x="78" y="174"/>
                    </a:lnTo>
                    <a:lnTo>
                      <a:pt x="78" y="180"/>
                    </a:lnTo>
                    <a:lnTo>
                      <a:pt x="78" y="144"/>
                    </a:lnTo>
                    <a:lnTo>
                      <a:pt x="78" y="168"/>
                    </a:lnTo>
                    <a:lnTo>
                      <a:pt x="84" y="174"/>
                    </a:lnTo>
                    <a:lnTo>
                      <a:pt x="84" y="180"/>
                    </a:lnTo>
                    <a:lnTo>
                      <a:pt x="84" y="138"/>
                    </a:lnTo>
                    <a:lnTo>
                      <a:pt x="84" y="168"/>
                    </a:lnTo>
                    <a:lnTo>
                      <a:pt x="90" y="162"/>
                    </a:lnTo>
                    <a:lnTo>
                      <a:pt x="90" y="180"/>
                    </a:lnTo>
                    <a:lnTo>
                      <a:pt x="90" y="144"/>
                    </a:lnTo>
                    <a:lnTo>
                      <a:pt x="90" y="150"/>
                    </a:lnTo>
                    <a:lnTo>
                      <a:pt x="96" y="156"/>
                    </a:lnTo>
                    <a:lnTo>
                      <a:pt x="96" y="192"/>
                    </a:lnTo>
                    <a:lnTo>
                      <a:pt x="96" y="138"/>
                    </a:lnTo>
                    <a:lnTo>
                      <a:pt x="96" y="174"/>
                    </a:lnTo>
                    <a:lnTo>
                      <a:pt x="102" y="168"/>
                    </a:lnTo>
                    <a:lnTo>
                      <a:pt x="102" y="174"/>
                    </a:lnTo>
                    <a:lnTo>
                      <a:pt x="102" y="144"/>
                    </a:lnTo>
                    <a:lnTo>
                      <a:pt x="102" y="156"/>
                    </a:lnTo>
                    <a:lnTo>
                      <a:pt x="108" y="150"/>
                    </a:lnTo>
                    <a:lnTo>
                      <a:pt x="108" y="198"/>
                    </a:lnTo>
                    <a:lnTo>
                      <a:pt x="108" y="132"/>
                    </a:lnTo>
                    <a:lnTo>
                      <a:pt x="108" y="180"/>
                    </a:lnTo>
                    <a:lnTo>
                      <a:pt x="114" y="174"/>
                    </a:lnTo>
                    <a:lnTo>
                      <a:pt x="114" y="282"/>
                    </a:lnTo>
                    <a:lnTo>
                      <a:pt x="114" y="0"/>
                    </a:lnTo>
                    <a:lnTo>
                      <a:pt x="114" y="78"/>
                    </a:lnTo>
                    <a:lnTo>
                      <a:pt x="120" y="84"/>
                    </a:lnTo>
                    <a:lnTo>
                      <a:pt x="120" y="240"/>
                    </a:lnTo>
                    <a:lnTo>
                      <a:pt x="120" y="78"/>
                    </a:lnTo>
                    <a:lnTo>
                      <a:pt x="120" y="198"/>
                    </a:lnTo>
                    <a:lnTo>
                      <a:pt x="126" y="192"/>
                    </a:lnTo>
                    <a:lnTo>
                      <a:pt x="126" y="210"/>
                    </a:lnTo>
                    <a:lnTo>
                      <a:pt x="126" y="108"/>
                    </a:lnTo>
                    <a:lnTo>
                      <a:pt x="126" y="180"/>
                    </a:lnTo>
                    <a:lnTo>
                      <a:pt x="132" y="186"/>
                    </a:lnTo>
                    <a:lnTo>
                      <a:pt x="132" y="240"/>
                    </a:lnTo>
                    <a:lnTo>
                      <a:pt x="132" y="102"/>
                    </a:lnTo>
                    <a:lnTo>
                      <a:pt x="132" y="192"/>
                    </a:lnTo>
                    <a:lnTo>
                      <a:pt x="138" y="198"/>
                    </a:lnTo>
                    <a:lnTo>
                      <a:pt x="138" y="216"/>
                    </a:lnTo>
                    <a:lnTo>
                      <a:pt x="138" y="114"/>
                    </a:lnTo>
                    <a:lnTo>
                      <a:pt x="138" y="144"/>
                    </a:lnTo>
                    <a:lnTo>
                      <a:pt x="144" y="150"/>
                    </a:lnTo>
                    <a:lnTo>
                      <a:pt x="144" y="204"/>
                    </a:lnTo>
                    <a:lnTo>
                      <a:pt x="144" y="138"/>
                    </a:lnTo>
                    <a:lnTo>
                      <a:pt x="144" y="162"/>
                    </a:lnTo>
                    <a:lnTo>
                      <a:pt x="150" y="156"/>
                    </a:lnTo>
                    <a:lnTo>
                      <a:pt x="150" y="180"/>
                    </a:lnTo>
                    <a:lnTo>
                      <a:pt x="150" y="132"/>
                    </a:lnTo>
                    <a:lnTo>
                      <a:pt x="150" y="162"/>
                    </a:lnTo>
                    <a:lnTo>
                      <a:pt x="156" y="168"/>
                    </a:lnTo>
                    <a:lnTo>
                      <a:pt x="156" y="192"/>
                    </a:lnTo>
                    <a:lnTo>
                      <a:pt x="156" y="144"/>
                    </a:lnTo>
                    <a:lnTo>
                      <a:pt x="156" y="168"/>
                    </a:lnTo>
                    <a:lnTo>
                      <a:pt x="162" y="162"/>
                    </a:lnTo>
                    <a:lnTo>
                      <a:pt x="162" y="186"/>
                    </a:lnTo>
                    <a:lnTo>
                      <a:pt x="162" y="138"/>
                    </a:lnTo>
                    <a:lnTo>
                      <a:pt x="162" y="168"/>
                    </a:lnTo>
                    <a:lnTo>
                      <a:pt x="168" y="162"/>
                    </a:lnTo>
                    <a:lnTo>
                      <a:pt x="168" y="192"/>
                    </a:lnTo>
                    <a:lnTo>
                      <a:pt x="168" y="138"/>
                    </a:lnTo>
                    <a:lnTo>
                      <a:pt x="168" y="162"/>
                    </a:lnTo>
                    <a:lnTo>
                      <a:pt x="174" y="168"/>
                    </a:lnTo>
                    <a:lnTo>
                      <a:pt x="174" y="192"/>
                    </a:lnTo>
                    <a:lnTo>
                      <a:pt x="174" y="132"/>
                    </a:lnTo>
                    <a:lnTo>
                      <a:pt x="174" y="168"/>
                    </a:lnTo>
                    <a:lnTo>
                      <a:pt x="180" y="162"/>
                    </a:lnTo>
                    <a:lnTo>
                      <a:pt x="180" y="180"/>
                    </a:lnTo>
                    <a:lnTo>
                      <a:pt x="180" y="144"/>
                    </a:lnTo>
                    <a:lnTo>
                      <a:pt x="180" y="174"/>
                    </a:lnTo>
                    <a:lnTo>
                      <a:pt x="186" y="162"/>
                    </a:lnTo>
                    <a:lnTo>
                      <a:pt x="186" y="186"/>
                    </a:lnTo>
                    <a:lnTo>
                      <a:pt x="186" y="144"/>
                    </a:lnTo>
                    <a:lnTo>
                      <a:pt x="186" y="174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00" name="Freeform 84"/>
              <p:cNvSpPr>
                <a:spLocks/>
              </p:cNvSpPr>
              <p:nvPr/>
            </p:nvSpPr>
            <p:spPr bwMode="auto">
              <a:xfrm>
                <a:off x="4026" y="24"/>
                <a:ext cx="198" cy="282"/>
              </a:xfrm>
              <a:custGeom>
                <a:avLst/>
                <a:gdLst/>
                <a:ahLst/>
                <a:cxnLst>
                  <a:cxn ang="0">
                    <a:pos x="6" y="180"/>
                  </a:cxn>
                  <a:cxn ang="0">
                    <a:pos x="12" y="144"/>
                  </a:cxn>
                  <a:cxn ang="0">
                    <a:pos x="12" y="138"/>
                  </a:cxn>
                  <a:cxn ang="0">
                    <a:pos x="18" y="114"/>
                  </a:cxn>
                  <a:cxn ang="0">
                    <a:pos x="24" y="180"/>
                  </a:cxn>
                  <a:cxn ang="0">
                    <a:pos x="30" y="168"/>
                  </a:cxn>
                  <a:cxn ang="0">
                    <a:pos x="36" y="156"/>
                  </a:cxn>
                  <a:cxn ang="0">
                    <a:pos x="36" y="156"/>
                  </a:cxn>
                  <a:cxn ang="0">
                    <a:pos x="42" y="42"/>
                  </a:cxn>
                  <a:cxn ang="0">
                    <a:pos x="48" y="180"/>
                  </a:cxn>
                  <a:cxn ang="0">
                    <a:pos x="54" y="156"/>
                  </a:cxn>
                  <a:cxn ang="0">
                    <a:pos x="54" y="132"/>
                  </a:cxn>
                  <a:cxn ang="0">
                    <a:pos x="60" y="102"/>
                  </a:cxn>
                  <a:cxn ang="0">
                    <a:pos x="66" y="180"/>
                  </a:cxn>
                  <a:cxn ang="0">
                    <a:pos x="72" y="150"/>
                  </a:cxn>
                  <a:cxn ang="0">
                    <a:pos x="72" y="144"/>
                  </a:cxn>
                  <a:cxn ang="0">
                    <a:pos x="78" y="90"/>
                  </a:cxn>
                  <a:cxn ang="0">
                    <a:pos x="84" y="186"/>
                  </a:cxn>
                  <a:cxn ang="0">
                    <a:pos x="90" y="138"/>
                  </a:cxn>
                  <a:cxn ang="0">
                    <a:pos x="90" y="138"/>
                  </a:cxn>
                  <a:cxn ang="0">
                    <a:pos x="96" y="114"/>
                  </a:cxn>
                  <a:cxn ang="0">
                    <a:pos x="102" y="234"/>
                  </a:cxn>
                  <a:cxn ang="0">
                    <a:pos x="108" y="66"/>
                  </a:cxn>
                  <a:cxn ang="0">
                    <a:pos x="114" y="114"/>
                  </a:cxn>
                  <a:cxn ang="0">
                    <a:pos x="114" y="42"/>
                  </a:cxn>
                  <a:cxn ang="0">
                    <a:pos x="120" y="6"/>
                  </a:cxn>
                  <a:cxn ang="0">
                    <a:pos x="126" y="270"/>
                  </a:cxn>
                  <a:cxn ang="0">
                    <a:pos x="132" y="228"/>
                  </a:cxn>
                  <a:cxn ang="0">
                    <a:pos x="132" y="204"/>
                  </a:cxn>
                  <a:cxn ang="0">
                    <a:pos x="138" y="66"/>
                  </a:cxn>
                  <a:cxn ang="0">
                    <a:pos x="144" y="276"/>
                  </a:cxn>
                  <a:cxn ang="0">
                    <a:pos x="150" y="144"/>
                  </a:cxn>
                  <a:cxn ang="0">
                    <a:pos x="150" y="204"/>
                  </a:cxn>
                  <a:cxn ang="0">
                    <a:pos x="156" y="48"/>
                  </a:cxn>
                  <a:cxn ang="0">
                    <a:pos x="162" y="234"/>
                  </a:cxn>
                  <a:cxn ang="0">
                    <a:pos x="168" y="150"/>
                  </a:cxn>
                  <a:cxn ang="0">
                    <a:pos x="168" y="126"/>
                  </a:cxn>
                  <a:cxn ang="0">
                    <a:pos x="174" y="54"/>
                  </a:cxn>
                  <a:cxn ang="0">
                    <a:pos x="180" y="264"/>
                  </a:cxn>
                  <a:cxn ang="0">
                    <a:pos x="186" y="132"/>
                  </a:cxn>
                  <a:cxn ang="0">
                    <a:pos x="186" y="102"/>
                  </a:cxn>
                  <a:cxn ang="0">
                    <a:pos x="192" y="66"/>
                  </a:cxn>
                </a:cxnLst>
                <a:rect l="0" t="0" r="r" b="b"/>
                <a:pathLst>
                  <a:path w="198" h="282">
                    <a:moveTo>
                      <a:pt x="0" y="156"/>
                    </a:moveTo>
                    <a:lnTo>
                      <a:pt x="6" y="162"/>
                    </a:lnTo>
                    <a:lnTo>
                      <a:pt x="6" y="180"/>
                    </a:lnTo>
                    <a:lnTo>
                      <a:pt x="6" y="126"/>
                    </a:lnTo>
                    <a:lnTo>
                      <a:pt x="6" y="138"/>
                    </a:lnTo>
                    <a:lnTo>
                      <a:pt x="12" y="144"/>
                    </a:lnTo>
                    <a:lnTo>
                      <a:pt x="12" y="174"/>
                    </a:lnTo>
                    <a:lnTo>
                      <a:pt x="12" y="126"/>
                    </a:lnTo>
                    <a:lnTo>
                      <a:pt x="12" y="138"/>
                    </a:lnTo>
                    <a:lnTo>
                      <a:pt x="18" y="144"/>
                    </a:lnTo>
                    <a:lnTo>
                      <a:pt x="18" y="180"/>
                    </a:lnTo>
                    <a:lnTo>
                      <a:pt x="18" y="114"/>
                    </a:lnTo>
                    <a:lnTo>
                      <a:pt x="18" y="156"/>
                    </a:lnTo>
                    <a:lnTo>
                      <a:pt x="24" y="150"/>
                    </a:lnTo>
                    <a:lnTo>
                      <a:pt x="24" y="180"/>
                    </a:lnTo>
                    <a:lnTo>
                      <a:pt x="24" y="108"/>
                    </a:lnTo>
                    <a:lnTo>
                      <a:pt x="24" y="174"/>
                    </a:lnTo>
                    <a:lnTo>
                      <a:pt x="30" y="168"/>
                    </a:lnTo>
                    <a:lnTo>
                      <a:pt x="30" y="120"/>
                    </a:lnTo>
                    <a:lnTo>
                      <a:pt x="30" y="150"/>
                    </a:lnTo>
                    <a:lnTo>
                      <a:pt x="36" y="156"/>
                    </a:lnTo>
                    <a:lnTo>
                      <a:pt x="36" y="168"/>
                    </a:lnTo>
                    <a:lnTo>
                      <a:pt x="36" y="126"/>
                    </a:lnTo>
                    <a:lnTo>
                      <a:pt x="36" y="156"/>
                    </a:lnTo>
                    <a:lnTo>
                      <a:pt x="42" y="162"/>
                    </a:lnTo>
                    <a:lnTo>
                      <a:pt x="42" y="252"/>
                    </a:lnTo>
                    <a:lnTo>
                      <a:pt x="42" y="42"/>
                    </a:lnTo>
                    <a:lnTo>
                      <a:pt x="42" y="150"/>
                    </a:lnTo>
                    <a:lnTo>
                      <a:pt x="48" y="156"/>
                    </a:lnTo>
                    <a:lnTo>
                      <a:pt x="48" y="180"/>
                    </a:lnTo>
                    <a:lnTo>
                      <a:pt x="48" y="102"/>
                    </a:lnTo>
                    <a:lnTo>
                      <a:pt x="48" y="162"/>
                    </a:lnTo>
                    <a:lnTo>
                      <a:pt x="54" y="156"/>
                    </a:lnTo>
                    <a:lnTo>
                      <a:pt x="54" y="186"/>
                    </a:lnTo>
                    <a:lnTo>
                      <a:pt x="54" y="102"/>
                    </a:lnTo>
                    <a:lnTo>
                      <a:pt x="54" y="132"/>
                    </a:lnTo>
                    <a:lnTo>
                      <a:pt x="60" y="138"/>
                    </a:lnTo>
                    <a:lnTo>
                      <a:pt x="60" y="222"/>
                    </a:lnTo>
                    <a:lnTo>
                      <a:pt x="60" y="102"/>
                    </a:lnTo>
                    <a:lnTo>
                      <a:pt x="60" y="150"/>
                    </a:lnTo>
                    <a:lnTo>
                      <a:pt x="66" y="138"/>
                    </a:lnTo>
                    <a:lnTo>
                      <a:pt x="66" y="180"/>
                    </a:lnTo>
                    <a:lnTo>
                      <a:pt x="66" y="102"/>
                    </a:lnTo>
                    <a:lnTo>
                      <a:pt x="66" y="144"/>
                    </a:lnTo>
                    <a:lnTo>
                      <a:pt x="72" y="150"/>
                    </a:lnTo>
                    <a:lnTo>
                      <a:pt x="72" y="174"/>
                    </a:lnTo>
                    <a:lnTo>
                      <a:pt x="72" y="126"/>
                    </a:lnTo>
                    <a:lnTo>
                      <a:pt x="72" y="144"/>
                    </a:lnTo>
                    <a:lnTo>
                      <a:pt x="78" y="150"/>
                    </a:lnTo>
                    <a:lnTo>
                      <a:pt x="78" y="192"/>
                    </a:lnTo>
                    <a:lnTo>
                      <a:pt x="78" y="90"/>
                    </a:lnTo>
                    <a:lnTo>
                      <a:pt x="78" y="126"/>
                    </a:lnTo>
                    <a:lnTo>
                      <a:pt x="84" y="132"/>
                    </a:lnTo>
                    <a:lnTo>
                      <a:pt x="84" y="186"/>
                    </a:lnTo>
                    <a:lnTo>
                      <a:pt x="84" y="126"/>
                    </a:lnTo>
                    <a:lnTo>
                      <a:pt x="84" y="144"/>
                    </a:lnTo>
                    <a:lnTo>
                      <a:pt x="90" y="138"/>
                    </a:lnTo>
                    <a:lnTo>
                      <a:pt x="90" y="174"/>
                    </a:lnTo>
                    <a:lnTo>
                      <a:pt x="90" y="120"/>
                    </a:lnTo>
                    <a:lnTo>
                      <a:pt x="90" y="138"/>
                    </a:lnTo>
                    <a:lnTo>
                      <a:pt x="96" y="132"/>
                    </a:lnTo>
                    <a:lnTo>
                      <a:pt x="96" y="204"/>
                    </a:lnTo>
                    <a:lnTo>
                      <a:pt x="96" y="114"/>
                    </a:lnTo>
                    <a:lnTo>
                      <a:pt x="96" y="132"/>
                    </a:lnTo>
                    <a:lnTo>
                      <a:pt x="102" y="126"/>
                    </a:lnTo>
                    <a:lnTo>
                      <a:pt x="102" y="234"/>
                    </a:lnTo>
                    <a:lnTo>
                      <a:pt x="102" y="66"/>
                    </a:lnTo>
                    <a:lnTo>
                      <a:pt x="102" y="72"/>
                    </a:lnTo>
                    <a:lnTo>
                      <a:pt x="108" y="66"/>
                    </a:lnTo>
                    <a:lnTo>
                      <a:pt x="108" y="192"/>
                    </a:lnTo>
                    <a:lnTo>
                      <a:pt x="108" y="108"/>
                    </a:lnTo>
                    <a:lnTo>
                      <a:pt x="114" y="114"/>
                    </a:lnTo>
                    <a:lnTo>
                      <a:pt x="114" y="282"/>
                    </a:lnTo>
                    <a:lnTo>
                      <a:pt x="114" y="30"/>
                    </a:lnTo>
                    <a:lnTo>
                      <a:pt x="114" y="42"/>
                    </a:lnTo>
                    <a:lnTo>
                      <a:pt x="120" y="60"/>
                    </a:lnTo>
                    <a:lnTo>
                      <a:pt x="120" y="258"/>
                    </a:lnTo>
                    <a:lnTo>
                      <a:pt x="120" y="6"/>
                    </a:lnTo>
                    <a:lnTo>
                      <a:pt x="120" y="84"/>
                    </a:lnTo>
                    <a:lnTo>
                      <a:pt x="126" y="96"/>
                    </a:lnTo>
                    <a:lnTo>
                      <a:pt x="126" y="270"/>
                    </a:lnTo>
                    <a:lnTo>
                      <a:pt x="126" y="0"/>
                    </a:lnTo>
                    <a:lnTo>
                      <a:pt x="126" y="234"/>
                    </a:lnTo>
                    <a:lnTo>
                      <a:pt x="132" y="228"/>
                    </a:lnTo>
                    <a:lnTo>
                      <a:pt x="132" y="240"/>
                    </a:lnTo>
                    <a:lnTo>
                      <a:pt x="132" y="18"/>
                    </a:lnTo>
                    <a:lnTo>
                      <a:pt x="132" y="204"/>
                    </a:lnTo>
                    <a:lnTo>
                      <a:pt x="138" y="198"/>
                    </a:lnTo>
                    <a:lnTo>
                      <a:pt x="138" y="234"/>
                    </a:lnTo>
                    <a:lnTo>
                      <a:pt x="138" y="66"/>
                    </a:lnTo>
                    <a:lnTo>
                      <a:pt x="138" y="78"/>
                    </a:lnTo>
                    <a:lnTo>
                      <a:pt x="144" y="84"/>
                    </a:lnTo>
                    <a:lnTo>
                      <a:pt x="144" y="276"/>
                    </a:lnTo>
                    <a:lnTo>
                      <a:pt x="144" y="60"/>
                    </a:lnTo>
                    <a:lnTo>
                      <a:pt x="144" y="138"/>
                    </a:lnTo>
                    <a:lnTo>
                      <a:pt x="150" y="144"/>
                    </a:lnTo>
                    <a:lnTo>
                      <a:pt x="150" y="228"/>
                    </a:lnTo>
                    <a:lnTo>
                      <a:pt x="150" y="42"/>
                    </a:lnTo>
                    <a:lnTo>
                      <a:pt x="150" y="204"/>
                    </a:lnTo>
                    <a:lnTo>
                      <a:pt x="156" y="210"/>
                    </a:lnTo>
                    <a:lnTo>
                      <a:pt x="156" y="234"/>
                    </a:lnTo>
                    <a:lnTo>
                      <a:pt x="156" y="48"/>
                    </a:lnTo>
                    <a:lnTo>
                      <a:pt x="156" y="192"/>
                    </a:lnTo>
                    <a:lnTo>
                      <a:pt x="162" y="186"/>
                    </a:lnTo>
                    <a:lnTo>
                      <a:pt x="162" y="234"/>
                    </a:lnTo>
                    <a:lnTo>
                      <a:pt x="162" y="72"/>
                    </a:lnTo>
                    <a:lnTo>
                      <a:pt x="162" y="156"/>
                    </a:lnTo>
                    <a:lnTo>
                      <a:pt x="168" y="150"/>
                    </a:lnTo>
                    <a:lnTo>
                      <a:pt x="168" y="234"/>
                    </a:lnTo>
                    <a:lnTo>
                      <a:pt x="168" y="48"/>
                    </a:lnTo>
                    <a:lnTo>
                      <a:pt x="168" y="126"/>
                    </a:lnTo>
                    <a:lnTo>
                      <a:pt x="174" y="114"/>
                    </a:lnTo>
                    <a:lnTo>
                      <a:pt x="174" y="246"/>
                    </a:lnTo>
                    <a:lnTo>
                      <a:pt x="174" y="54"/>
                    </a:lnTo>
                    <a:lnTo>
                      <a:pt x="174" y="114"/>
                    </a:lnTo>
                    <a:lnTo>
                      <a:pt x="180" y="126"/>
                    </a:lnTo>
                    <a:lnTo>
                      <a:pt x="180" y="264"/>
                    </a:lnTo>
                    <a:lnTo>
                      <a:pt x="180" y="66"/>
                    </a:lnTo>
                    <a:lnTo>
                      <a:pt x="180" y="138"/>
                    </a:lnTo>
                    <a:lnTo>
                      <a:pt x="186" y="132"/>
                    </a:lnTo>
                    <a:lnTo>
                      <a:pt x="186" y="228"/>
                    </a:lnTo>
                    <a:lnTo>
                      <a:pt x="186" y="48"/>
                    </a:lnTo>
                    <a:lnTo>
                      <a:pt x="186" y="102"/>
                    </a:lnTo>
                    <a:lnTo>
                      <a:pt x="192" y="96"/>
                    </a:lnTo>
                    <a:lnTo>
                      <a:pt x="192" y="216"/>
                    </a:lnTo>
                    <a:lnTo>
                      <a:pt x="192" y="66"/>
                    </a:lnTo>
                    <a:lnTo>
                      <a:pt x="192" y="168"/>
                    </a:lnTo>
                    <a:lnTo>
                      <a:pt x="198" y="174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01" name="Freeform 85"/>
              <p:cNvSpPr>
                <a:spLocks/>
              </p:cNvSpPr>
              <p:nvPr/>
            </p:nvSpPr>
            <p:spPr bwMode="auto">
              <a:xfrm>
                <a:off x="4224" y="84"/>
                <a:ext cx="246" cy="192"/>
              </a:xfrm>
              <a:custGeom>
                <a:avLst/>
                <a:gdLst/>
                <a:ahLst/>
                <a:cxnLst>
                  <a:cxn ang="0">
                    <a:pos x="0" y="180"/>
                  </a:cxn>
                  <a:cxn ang="0">
                    <a:pos x="0" y="96"/>
                  </a:cxn>
                  <a:cxn ang="0">
                    <a:pos x="6" y="162"/>
                  </a:cxn>
                  <a:cxn ang="0">
                    <a:pos x="6" y="42"/>
                  </a:cxn>
                  <a:cxn ang="0">
                    <a:pos x="12" y="168"/>
                  </a:cxn>
                  <a:cxn ang="0">
                    <a:pos x="12" y="42"/>
                  </a:cxn>
                  <a:cxn ang="0">
                    <a:pos x="18" y="192"/>
                  </a:cxn>
                  <a:cxn ang="0">
                    <a:pos x="18" y="54"/>
                  </a:cxn>
                  <a:cxn ang="0">
                    <a:pos x="24" y="156"/>
                  </a:cxn>
                  <a:cxn ang="0">
                    <a:pos x="24" y="114"/>
                  </a:cxn>
                  <a:cxn ang="0">
                    <a:pos x="30" y="126"/>
                  </a:cxn>
                  <a:cxn ang="0">
                    <a:pos x="30" y="66"/>
                  </a:cxn>
                  <a:cxn ang="0">
                    <a:pos x="36" y="150"/>
                  </a:cxn>
                  <a:cxn ang="0">
                    <a:pos x="36" y="126"/>
                  </a:cxn>
                  <a:cxn ang="0">
                    <a:pos x="42" y="54"/>
                  </a:cxn>
                  <a:cxn ang="0">
                    <a:pos x="48" y="96"/>
                  </a:cxn>
                  <a:cxn ang="0">
                    <a:pos x="48" y="72"/>
                  </a:cxn>
                  <a:cxn ang="0">
                    <a:pos x="54" y="96"/>
                  </a:cxn>
                  <a:cxn ang="0">
                    <a:pos x="54" y="84"/>
                  </a:cxn>
                  <a:cxn ang="0">
                    <a:pos x="60" y="102"/>
                  </a:cxn>
                  <a:cxn ang="0">
                    <a:pos x="60" y="84"/>
                  </a:cxn>
                  <a:cxn ang="0">
                    <a:pos x="66" y="144"/>
                  </a:cxn>
                  <a:cxn ang="0">
                    <a:pos x="66" y="84"/>
                  </a:cxn>
                  <a:cxn ang="0">
                    <a:pos x="72" y="108"/>
                  </a:cxn>
                  <a:cxn ang="0">
                    <a:pos x="78" y="60"/>
                  </a:cxn>
                  <a:cxn ang="0">
                    <a:pos x="78" y="54"/>
                  </a:cxn>
                  <a:cxn ang="0">
                    <a:pos x="84" y="90"/>
                  </a:cxn>
                  <a:cxn ang="0">
                    <a:pos x="84" y="66"/>
                  </a:cxn>
                  <a:cxn ang="0">
                    <a:pos x="90" y="102"/>
                  </a:cxn>
                  <a:cxn ang="0">
                    <a:pos x="90" y="72"/>
                  </a:cxn>
                  <a:cxn ang="0">
                    <a:pos x="96" y="108"/>
                  </a:cxn>
                  <a:cxn ang="0">
                    <a:pos x="96" y="66"/>
                  </a:cxn>
                  <a:cxn ang="0">
                    <a:pos x="102" y="102"/>
                  </a:cxn>
                  <a:cxn ang="0">
                    <a:pos x="102" y="72"/>
                  </a:cxn>
                  <a:cxn ang="0">
                    <a:pos x="108" y="102"/>
                  </a:cxn>
                  <a:cxn ang="0">
                    <a:pos x="108" y="96"/>
                  </a:cxn>
                  <a:cxn ang="0">
                    <a:pos x="114" y="114"/>
                  </a:cxn>
                  <a:cxn ang="0">
                    <a:pos x="114" y="90"/>
                  </a:cxn>
                  <a:cxn ang="0">
                    <a:pos x="120" y="120"/>
                  </a:cxn>
                  <a:cxn ang="0">
                    <a:pos x="120" y="60"/>
                  </a:cxn>
                  <a:cxn ang="0">
                    <a:pos x="126" y="120"/>
                  </a:cxn>
                  <a:cxn ang="0">
                    <a:pos x="126" y="48"/>
                  </a:cxn>
                  <a:cxn ang="0">
                    <a:pos x="132" y="108"/>
                  </a:cxn>
                  <a:cxn ang="0">
                    <a:pos x="138" y="72"/>
                  </a:cxn>
                  <a:cxn ang="0">
                    <a:pos x="138" y="48"/>
                  </a:cxn>
                  <a:cxn ang="0">
                    <a:pos x="144" y="84"/>
                  </a:cxn>
                  <a:cxn ang="0">
                    <a:pos x="144" y="60"/>
                  </a:cxn>
                  <a:cxn ang="0">
                    <a:pos x="150" y="84"/>
                  </a:cxn>
                  <a:cxn ang="0">
                    <a:pos x="150" y="90"/>
                  </a:cxn>
                  <a:cxn ang="0">
                    <a:pos x="156" y="90"/>
                  </a:cxn>
                  <a:cxn ang="0">
                    <a:pos x="162" y="84"/>
                  </a:cxn>
                  <a:cxn ang="0">
                    <a:pos x="162" y="66"/>
                  </a:cxn>
                  <a:cxn ang="0">
                    <a:pos x="168" y="78"/>
                  </a:cxn>
                  <a:cxn ang="0">
                    <a:pos x="168" y="78"/>
                  </a:cxn>
                  <a:cxn ang="0">
                    <a:pos x="174" y="90"/>
                  </a:cxn>
                  <a:cxn ang="0">
                    <a:pos x="174" y="84"/>
                  </a:cxn>
                  <a:cxn ang="0">
                    <a:pos x="186" y="84"/>
                  </a:cxn>
                  <a:cxn ang="0">
                    <a:pos x="198" y="84"/>
                  </a:cxn>
                  <a:cxn ang="0">
                    <a:pos x="210" y="84"/>
                  </a:cxn>
                  <a:cxn ang="0">
                    <a:pos x="222" y="84"/>
                  </a:cxn>
                  <a:cxn ang="0">
                    <a:pos x="228" y="84"/>
                  </a:cxn>
                  <a:cxn ang="0">
                    <a:pos x="240" y="84"/>
                  </a:cxn>
                </a:cxnLst>
                <a:rect l="0" t="0" r="r" b="b"/>
                <a:pathLst>
                  <a:path w="246" h="192">
                    <a:moveTo>
                      <a:pt x="0" y="114"/>
                    </a:moveTo>
                    <a:lnTo>
                      <a:pt x="0" y="180"/>
                    </a:lnTo>
                    <a:lnTo>
                      <a:pt x="0" y="24"/>
                    </a:lnTo>
                    <a:lnTo>
                      <a:pt x="0" y="96"/>
                    </a:lnTo>
                    <a:lnTo>
                      <a:pt x="6" y="108"/>
                    </a:lnTo>
                    <a:lnTo>
                      <a:pt x="6" y="162"/>
                    </a:lnTo>
                    <a:lnTo>
                      <a:pt x="6" y="24"/>
                    </a:lnTo>
                    <a:lnTo>
                      <a:pt x="6" y="42"/>
                    </a:lnTo>
                    <a:lnTo>
                      <a:pt x="12" y="36"/>
                    </a:lnTo>
                    <a:lnTo>
                      <a:pt x="12" y="168"/>
                    </a:lnTo>
                    <a:lnTo>
                      <a:pt x="12" y="24"/>
                    </a:lnTo>
                    <a:lnTo>
                      <a:pt x="12" y="42"/>
                    </a:lnTo>
                    <a:lnTo>
                      <a:pt x="18" y="54"/>
                    </a:lnTo>
                    <a:lnTo>
                      <a:pt x="18" y="192"/>
                    </a:lnTo>
                    <a:lnTo>
                      <a:pt x="18" y="24"/>
                    </a:lnTo>
                    <a:lnTo>
                      <a:pt x="18" y="54"/>
                    </a:lnTo>
                    <a:lnTo>
                      <a:pt x="24" y="48"/>
                    </a:lnTo>
                    <a:lnTo>
                      <a:pt x="24" y="156"/>
                    </a:lnTo>
                    <a:lnTo>
                      <a:pt x="24" y="0"/>
                    </a:lnTo>
                    <a:lnTo>
                      <a:pt x="24" y="114"/>
                    </a:lnTo>
                    <a:lnTo>
                      <a:pt x="30" y="120"/>
                    </a:lnTo>
                    <a:lnTo>
                      <a:pt x="30" y="126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6" y="72"/>
                    </a:lnTo>
                    <a:lnTo>
                      <a:pt x="36" y="150"/>
                    </a:lnTo>
                    <a:lnTo>
                      <a:pt x="36" y="18"/>
                    </a:lnTo>
                    <a:lnTo>
                      <a:pt x="36" y="126"/>
                    </a:lnTo>
                    <a:lnTo>
                      <a:pt x="42" y="132"/>
                    </a:lnTo>
                    <a:lnTo>
                      <a:pt x="42" y="54"/>
                    </a:lnTo>
                    <a:lnTo>
                      <a:pt x="42" y="90"/>
                    </a:lnTo>
                    <a:lnTo>
                      <a:pt x="48" y="96"/>
                    </a:lnTo>
                    <a:lnTo>
                      <a:pt x="48" y="102"/>
                    </a:lnTo>
                    <a:lnTo>
                      <a:pt x="48" y="72"/>
                    </a:lnTo>
                    <a:lnTo>
                      <a:pt x="48" y="90"/>
                    </a:lnTo>
                    <a:lnTo>
                      <a:pt x="54" y="96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60" y="78"/>
                    </a:lnTo>
                    <a:lnTo>
                      <a:pt x="60" y="102"/>
                    </a:lnTo>
                    <a:lnTo>
                      <a:pt x="60" y="48"/>
                    </a:lnTo>
                    <a:lnTo>
                      <a:pt x="60" y="84"/>
                    </a:lnTo>
                    <a:lnTo>
                      <a:pt x="66" y="90"/>
                    </a:lnTo>
                    <a:lnTo>
                      <a:pt x="66" y="144"/>
                    </a:lnTo>
                    <a:lnTo>
                      <a:pt x="66" y="48"/>
                    </a:lnTo>
                    <a:lnTo>
                      <a:pt x="66" y="84"/>
                    </a:lnTo>
                    <a:lnTo>
                      <a:pt x="72" y="90"/>
                    </a:lnTo>
                    <a:lnTo>
                      <a:pt x="72" y="108"/>
                    </a:lnTo>
                    <a:lnTo>
                      <a:pt x="72" y="66"/>
                    </a:lnTo>
                    <a:lnTo>
                      <a:pt x="78" y="60"/>
                    </a:lnTo>
                    <a:lnTo>
                      <a:pt x="78" y="102"/>
                    </a:lnTo>
                    <a:lnTo>
                      <a:pt x="78" y="54"/>
                    </a:lnTo>
                    <a:lnTo>
                      <a:pt x="78" y="84"/>
                    </a:lnTo>
                    <a:lnTo>
                      <a:pt x="84" y="90"/>
                    </a:lnTo>
                    <a:lnTo>
                      <a:pt x="84" y="102"/>
                    </a:lnTo>
                    <a:lnTo>
                      <a:pt x="84" y="66"/>
                    </a:lnTo>
                    <a:lnTo>
                      <a:pt x="84" y="96"/>
                    </a:lnTo>
                    <a:lnTo>
                      <a:pt x="90" y="102"/>
                    </a:lnTo>
                    <a:lnTo>
                      <a:pt x="90" y="60"/>
                    </a:lnTo>
                    <a:lnTo>
                      <a:pt x="90" y="72"/>
                    </a:lnTo>
                    <a:lnTo>
                      <a:pt x="96" y="78"/>
                    </a:lnTo>
                    <a:lnTo>
                      <a:pt x="96" y="108"/>
                    </a:lnTo>
                    <a:lnTo>
                      <a:pt x="96" y="48"/>
                    </a:lnTo>
                    <a:lnTo>
                      <a:pt x="96" y="66"/>
                    </a:lnTo>
                    <a:lnTo>
                      <a:pt x="102" y="60"/>
                    </a:lnTo>
                    <a:lnTo>
                      <a:pt x="102" y="102"/>
                    </a:lnTo>
                    <a:lnTo>
                      <a:pt x="102" y="54"/>
                    </a:lnTo>
                    <a:lnTo>
                      <a:pt x="102" y="72"/>
                    </a:lnTo>
                    <a:lnTo>
                      <a:pt x="108" y="66"/>
                    </a:lnTo>
                    <a:lnTo>
                      <a:pt x="108" y="102"/>
                    </a:lnTo>
                    <a:lnTo>
                      <a:pt x="108" y="36"/>
                    </a:lnTo>
                    <a:lnTo>
                      <a:pt x="108" y="96"/>
                    </a:lnTo>
                    <a:lnTo>
                      <a:pt x="114" y="90"/>
                    </a:lnTo>
                    <a:lnTo>
                      <a:pt x="114" y="114"/>
                    </a:lnTo>
                    <a:lnTo>
                      <a:pt x="114" y="12"/>
                    </a:lnTo>
                    <a:lnTo>
                      <a:pt x="114" y="90"/>
                    </a:lnTo>
                    <a:lnTo>
                      <a:pt x="120" y="84"/>
                    </a:lnTo>
                    <a:lnTo>
                      <a:pt x="120" y="120"/>
                    </a:lnTo>
                    <a:lnTo>
                      <a:pt x="120" y="54"/>
                    </a:lnTo>
                    <a:lnTo>
                      <a:pt x="120" y="60"/>
                    </a:lnTo>
                    <a:lnTo>
                      <a:pt x="126" y="66"/>
                    </a:lnTo>
                    <a:lnTo>
                      <a:pt x="126" y="120"/>
                    </a:lnTo>
                    <a:lnTo>
                      <a:pt x="126" y="42"/>
                    </a:lnTo>
                    <a:lnTo>
                      <a:pt x="126" y="48"/>
                    </a:lnTo>
                    <a:lnTo>
                      <a:pt x="132" y="54"/>
                    </a:lnTo>
                    <a:lnTo>
                      <a:pt x="132" y="108"/>
                    </a:lnTo>
                    <a:lnTo>
                      <a:pt x="132" y="66"/>
                    </a:lnTo>
                    <a:lnTo>
                      <a:pt x="138" y="72"/>
                    </a:lnTo>
                    <a:lnTo>
                      <a:pt x="138" y="108"/>
                    </a:lnTo>
                    <a:lnTo>
                      <a:pt x="138" y="48"/>
                    </a:lnTo>
                    <a:lnTo>
                      <a:pt x="138" y="90"/>
                    </a:lnTo>
                    <a:lnTo>
                      <a:pt x="144" y="84"/>
                    </a:lnTo>
                    <a:lnTo>
                      <a:pt x="144" y="102"/>
                    </a:lnTo>
                    <a:lnTo>
                      <a:pt x="144" y="60"/>
                    </a:lnTo>
                    <a:lnTo>
                      <a:pt x="144" y="90"/>
                    </a:lnTo>
                    <a:lnTo>
                      <a:pt x="150" y="84"/>
                    </a:lnTo>
                    <a:lnTo>
                      <a:pt x="150" y="72"/>
                    </a:lnTo>
                    <a:lnTo>
                      <a:pt x="150" y="90"/>
                    </a:lnTo>
                    <a:lnTo>
                      <a:pt x="156" y="84"/>
                    </a:lnTo>
                    <a:lnTo>
                      <a:pt x="156" y="90"/>
                    </a:lnTo>
                    <a:lnTo>
                      <a:pt x="156" y="78"/>
                    </a:lnTo>
                    <a:lnTo>
                      <a:pt x="162" y="84"/>
                    </a:lnTo>
                    <a:lnTo>
                      <a:pt x="162" y="90"/>
                    </a:lnTo>
                    <a:lnTo>
                      <a:pt x="162" y="66"/>
                    </a:lnTo>
                    <a:lnTo>
                      <a:pt x="162" y="84"/>
                    </a:lnTo>
                    <a:lnTo>
                      <a:pt x="168" y="78"/>
                    </a:lnTo>
                    <a:lnTo>
                      <a:pt x="168" y="90"/>
                    </a:lnTo>
                    <a:lnTo>
                      <a:pt x="168" y="78"/>
                    </a:lnTo>
                    <a:lnTo>
                      <a:pt x="168" y="84"/>
                    </a:lnTo>
                    <a:lnTo>
                      <a:pt x="174" y="90"/>
                    </a:lnTo>
                    <a:lnTo>
                      <a:pt x="174" y="78"/>
                    </a:lnTo>
                    <a:lnTo>
                      <a:pt x="174" y="84"/>
                    </a:lnTo>
                    <a:lnTo>
                      <a:pt x="180" y="84"/>
                    </a:lnTo>
                    <a:lnTo>
                      <a:pt x="186" y="84"/>
                    </a:lnTo>
                    <a:lnTo>
                      <a:pt x="192" y="84"/>
                    </a:lnTo>
                    <a:lnTo>
                      <a:pt x="198" y="84"/>
                    </a:lnTo>
                    <a:lnTo>
                      <a:pt x="204" y="84"/>
                    </a:lnTo>
                    <a:lnTo>
                      <a:pt x="210" y="84"/>
                    </a:lnTo>
                    <a:lnTo>
                      <a:pt x="216" y="84"/>
                    </a:lnTo>
                    <a:lnTo>
                      <a:pt x="222" y="84"/>
                    </a:lnTo>
                    <a:lnTo>
                      <a:pt x="234" y="84"/>
                    </a:lnTo>
                    <a:lnTo>
                      <a:pt x="228" y="84"/>
                    </a:lnTo>
                    <a:lnTo>
                      <a:pt x="234" y="84"/>
                    </a:lnTo>
                    <a:lnTo>
                      <a:pt x="240" y="84"/>
                    </a:lnTo>
                    <a:lnTo>
                      <a:pt x="246" y="84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02" name="Freeform 86"/>
              <p:cNvSpPr>
                <a:spLocks/>
              </p:cNvSpPr>
              <p:nvPr/>
            </p:nvSpPr>
            <p:spPr bwMode="auto">
              <a:xfrm>
                <a:off x="4470" y="162"/>
                <a:ext cx="114" cy="12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12" y="6"/>
                  </a:cxn>
                  <a:cxn ang="0">
                    <a:pos x="6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18" y="6"/>
                  </a:cxn>
                  <a:cxn ang="0">
                    <a:pos x="24" y="6"/>
                  </a:cxn>
                  <a:cxn ang="0">
                    <a:pos x="30" y="6"/>
                  </a:cxn>
                  <a:cxn ang="0">
                    <a:pos x="36" y="12"/>
                  </a:cxn>
                  <a:cxn ang="0">
                    <a:pos x="36" y="0"/>
                  </a:cxn>
                  <a:cxn ang="0">
                    <a:pos x="36" y="6"/>
                  </a:cxn>
                  <a:cxn ang="0">
                    <a:pos x="48" y="6"/>
                  </a:cxn>
                  <a:cxn ang="0">
                    <a:pos x="42" y="6"/>
                  </a:cxn>
                  <a:cxn ang="0">
                    <a:pos x="48" y="6"/>
                  </a:cxn>
                  <a:cxn ang="0">
                    <a:pos x="54" y="6"/>
                  </a:cxn>
                  <a:cxn ang="0">
                    <a:pos x="60" y="6"/>
                  </a:cxn>
                  <a:cxn ang="0">
                    <a:pos x="66" y="6"/>
                  </a:cxn>
                  <a:cxn ang="0">
                    <a:pos x="72" y="6"/>
                  </a:cxn>
                  <a:cxn ang="0">
                    <a:pos x="78" y="6"/>
                  </a:cxn>
                  <a:cxn ang="0">
                    <a:pos x="84" y="6"/>
                  </a:cxn>
                  <a:cxn ang="0">
                    <a:pos x="90" y="6"/>
                  </a:cxn>
                  <a:cxn ang="0">
                    <a:pos x="96" y="6"/>
                  </a:cxn>
                  <a:cxn ang="0">
                    <a:pos x="108" y="6"/>
                  </a:cxn>
                  <a:cxn ang="0">
                    <a:pos x="102" y="6"/>
                  </a:cxn>
                  <a:cxn ang="0">
                    <a:pos x="108" y="6"/>
                  </a:cxn>
                  <a:cxn ang="0">
                    <a:pos x="114" y="12"/>
                  </a:cxn>
                </a:cxnLst>
                <a:rect l="0" t="0" r="r" b="b"/>
                <a:pathLst>
                  <a:path w="114" h="12">
                    <a:moveTo>
                      <a:pt x="0" y="6"/>
                    </a:moveTo>
                    <a:lnTo>
                      <a:pt x="12" y="6"/>
                    </a:lnTo>
                    <a:lnTo>
                      <a:pt x="6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36" y="12"/>
                    </a:lnTo>
                    <a:lnTo>
                      <a:pt x="36" y="0"/>
                    </a:lnTo>
                    <a:lnTo>
                      <a:pt x="36" y="6"/>
                    </a:lnTo>
                    <a:lnTo>
                      <a:pt x="48" y="6"/>
                    </a:lnTo>
                    <a:lnTo>
                      <a:pt x="42" y="6"/>
                    </a:lnTo>
                    <a:lnTo>
                      <a:pt x="48" y="6"/>
                    </a:lnTo>
                    <a:lnTo>
                      <a:pt x="54" y="6"/>
                    </a:lnTo>
                    <a:lnTo>
                      <a:pt x="60" y="6"/>
                    </a:lnTo>
                    <a:lnTo>
                      <a:pt x="66" y="6"/>
                    </a:lnTo>
                    <a:lnTo>
                      <a:pt x="72" y="6"/>
                    </a:lnTo>
                    <a:lnTo>
                      <a:pt x="78" y="6"/>
                    </a:lnTo>
                    <a:lnTo>
                      <a:pt x="84" y="6"/>
                    </a:lnTo>
                    <a:lnTo>
                      <a:pt x="90" y="6"/>
                    </a:lnTo>
                    <a:lnTo>
                      <a:pt x="96" y="6"/>
                    </a:lnTo>
                    <a:lnTo>
                      <a:pt x="108" y="6"/>
                    </a:lnTo>
                    <a:lnTo>
                      <a:pt x="102" y="6"/>
                    </a:lnTo>
                    <a:lnTo>
                      <a:pt x="108" y="6"/>
                    </a:lnTo>
                    <a:lnTo>
                      <a:pt x="114" y="12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03" name="Freeform 87"/>
              <p:cNvSpPr>
                <a:spLocks/>
              </p:cNvSpPr>
              <p:nvPr/>
            </p:nvSpPr>
            <p:spPr bwMode="auto">
              <a:xfrm>
                <a:off x="1050" y="72"/>
                <a:ext cx="216" cy="222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12" y="96"/>
                  </a:cxn>
                  <a:cxn ang="0">
                    <a:pos x="24" y="102"/>
                  </a:cxn>
                  <a:cxn ang="0">
                    <a:pos x="30" y="102"/>
                  </a:cxn>
                  <a:cxn ang="0">
                    <a:pos x="36" y="96"/>
                  </a:cxn>
                  <a:cxn ang="0">
                    <a:pos x="36" y="126"/>
                  </a:cxn>
                  <a:cxn ang="0">
                    <a:pos x="42" y="66"/>
                  </a:cxn>
                  <a:cxn ang="0">
                    <a:pos x="48" y="162"/>
                  </a:cxn>
                  <a:cxn ang="0">
                    <a:pos x="48" y="78"/>
                  </a:cxn>
                  <a:cxn ang="0">
                    <a:pos x="54" y="150"/>
                  </a:cxn>
                  <a:cxn ang="0">
                    <a:pos x="54" y="108"/>
                  </a:cxn>
                  <a:cxn ang="0">
                    <a:pos x="60" y="186"/>
                  </a:cxn>
                  <a:cxn ang="0">
                    <a:pos x="60" y="114"/>
                  </a:cxn>
                  <a:cxn ang="0">
                    <a:pos x="66" y="222"/>
                  </a:cxn>
                  <a:cxn ang="0">
                    <a:pos x="66" y="48"/>
                  </a:cxn>
                  <a:cxn ang="0">
                    <a:pos x="72" y="174"/>
                  </a:cxn>
                  <a:cxn ang="0">
                    <a:pos x="72" y="150"/>
                  </a:cxn>
                  <a:cxn ang="0">
                    <a:pos x="78" y="162"/>
                  </a:cxn>
                  <a:cxn ang="0">
                    <a:pos x="78" y="90"/>
                  </a:cxn>
                  <a:cxn ang="0">
                    <a:pos x="84" y="222"/>
                  </a:cxn>
                  <a:cxn ang="0">
                    <a:pos x="84" y="126"/>
                  </a:cxn>
                  <a:cxn ang="0">
                    <a:pos x="90" y="156"/>
                  </a:cxn>
                  <a:cxn ang="0">
                    <a:pos x="90" y="96"/>
                  </a:cxn>
                  <a:cxn ang="0">
                    <a:pos x="96" y="150"/>
                  </a:cxn>
                  <a:cxn ang="0">
                    <a:pos x="96" y="90"/>
                  </a:cxn>
                  <a:cxn ang="0">
                    <a:pos x="102" y="156"/>
                  </a:cxn>
                  <a:cxn ang="0">
                    <a:pos x="102" y="60"/>
                  </a:cxn>
                  <a:cxn ang="0">
                    <a:pos x="108" y="168"/>
                  </a:cxn>
                  <a:cxn ang="0">
                    <a:pos x="108" y="90"/>
                  </a:cxn>
                  <a:cxn ang="0">
                    <a:pos x="114" y="198"/>
                  </a:cxn>
                  <a:cxn ang="0">
                    <a:pos x="114" y="108"/>
                  </a:cxn>
                  <a:cxn ang="0">
                    <a:pos x="120" y="168"/>
                  </a:cxn>
                  <a:cxn ang="0">
                    <a:pos x="120" y="42"/>
                  </a:cxn>
                  <a:cxn ang="0">
                    <a:pos x="126" y="180"/>
                  </a:cxn>
                  <a:cxn ang="0">
                    <a:pos x="126" y="108"/>
                  </a:cxn>
                  <a:cxn ang="0">
                    <a:pos x="132" y="150"/>
                  </a:cxn>
                  <a:cxn ang="0">
                    <a:pos x="132" y="96"/>
                  </a:cxn>
                  <a:cxn ang="0">
                    <a:pos x="138" y="198"/>
                  </a:cxn>
                  <a:cxn ang="0">
                    <a:pos x="138" y="114"/>
                  </a:cxn>
                  <a:cxn ang="0">
                    <a:pos x="144" y="144"/>
                  </a:cxn>
                  <a:cxn ang="0">
                    <a:pos x="144" y="90"/>
                  </a:cxn>
                  <a:cxn ang="0">
                    <a:pos x="150" y="132"/>
                  </a:cxn>
                  <a:cxn ang="0">
                    <a:pos x="150" y="108"/>
                  </a:cxn>
                  <a:cxn ang="0">
                    <a:pos x="156" y="138"/>
                  </a:cxn>
                  <a:cxn ang="0">
                    <a:pos x="162" y="48"/>
                  </a:cxn>
                  <a:cxn ang="0">
                    <a:pos x="162" y="132"/>
                  </a:cxn>
                  <a:cxn ang="0">
                    <a:pos x="168" y="138"/>
                  </a:cxn>
                  <a:cxn ang="0">
                    <a:pos x="168" y="108"/>
                  </a:cxn>
                  <a:cxn ang="0">
                    <a:pos x="174" y="126"/>
                  </a:cxn>
                  <a:cxn ang="0">
                    <a:pos x="174" y="108"/>
                  </a:cxn>
                  <a:cxn ang="0">
                    <a:pos x="180" y="138"/>
                  </a:cxn>
                  <a:cxn ang="0">
                    <a:pos x="180" y="102"/>
                  </a:cxn>
                  <a:cxn ang="0">
                    <a:pos x="186" y="132"/>
                  </a:cxn>
                  <a:cxn ang="0">
                    <a:pos x="186" y="108"/>
                  </a:cxn>
                  <a:cxn ang="0">
                    <a:pos x="192" y="144"/>
                  </a:cxn>
                  <a:cxn ang="0">
                    <a:pos x="192" y="102"/>
                  </a:cxn>
                  <a:cxn ang="0">
                    <a:pos x="198" y="138"/>
                  </a:cxn>
                  <a:cxn ang="0">
                    <a:pos x="198" y="102"/>
                  </a:cxn>
                  <a:cxn ang="0">
                    <a:pos x="204" y="132"/>
                  </a:cxn>
                  <a:cxn ang="0">
                    <a:pos x="204" y="84"/>
                  </a:cxn>
                  <a:cxn ang="0">
                    <a:pos x="210" y="132"/>
                  </a:cxn>
                  <a:cxn ang="0">
                    <a:pos x="210" y="102"/>
                  </a:cxn>
                  <a:cxn ang="0">
                    <a:pos x="216" y="144"/>
                  </a:cxn>
                </a:cxnLst>
                <a:rect l="0" t="0" r="r" b="b"/>
                <a:pathLst>
                  <a:path w="216" h="222">
                    <a:moveTo>
                      <a:pt x="6" y="96"/>
                    </a:moveTo>
                    <a:lnTo>
                      <a:pt x="0" y="96"/>
                    </a:lnTo>
                    <a:lnTo>
                      <a:pt x="6" y="96"/>
                    </a:lnTo>
                    <a:lnTo>
                      <a:pt x="12" y="96"/>
                    </a:lnTo>
                    <a:lnTo>
                      <a:pt x="18" y="96"/>
                    </a:lnTo>
                    <a:lnTo>
                      <a:pt x="24" y="102"/>
                    </a:lnTo>
                    <a:lnTo>
                      <a:pt x="24" y="96"/>
                    </a:lnTo>
                    <a:lnTo>
                      <a:pt x="30" y="102"/>
                    </a:lnTo>
                    <a:lnTo>
                      <a:pt x="30" y="90"/>
                    </a:lnTo>
                    <a:lnTo>
                      <a:pt x="36" y="96"/>
                    </a:lnTo>
                    <a:lnTo>
                      <a:pt x="36" y="90"/>
                    </a:lnTo>
                    <a:lnTo>
                      <a:pt x="36" y="126"/>
                    </a:lnTo>
                    <a:lnTo>
                      <a:pt x="42" y="132"/>
                    </a:lnTo>
                    <a:lnTo>
                      <a:pt x="42" y="66"/>
                    </a:lnTo>
                    <a:lnTo>
                      <a:pt x="48" y="72"/>
                    </a:lnTo>
                    <a:lnTo>
                      <a:pt x="48" y="162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54" y="84"/>
                    </a:lnTo>
                    <a:lnTo>
                      <a:pt x="54" y="150"/>
                    </a:lnTo>
                    <a:lnTo>
                      <a:pt x="54" y="48"/>
                    </a:lnTo>
                    <a:lnTo>
                      <a:pt x="54" y="108"/>
                    </a:lnTo>
                    <a:lnTo>
                      <a:pt x="60" y="96"/>
                    </a:lnTo>
                    <a:lnTo>
                      <a:pt x="60" y="186"/>
                    </a:lnTo>
                    <a:lnTo>
                      <a:pt x="60" y="54"/>
                    </a:lnTo>
                    <a:lnTo>
                      <a:pt x="60" y="114"/>
                    </a:lnTo>
                    <a:lnTo>
                      <a:pt x="66" y="108"/>
                    </a:lnTo>
                    <a:lnTo>
                      <a:pt x="66" y="222"/>
                    </a:lnTo>
                    <a:lnTo>
                      <a:pt x="66" y="0"/>
                    </a:lnTo>
                    <a:lnTo>
                      <a:pt x="66" y="48"/>
                    </a:lnTo>
                    <a:lnTo>
                      <a:pt x="72" y="54"/>
                    </a:lnTo>
                    <a:lnTo>
                      <a:pt x="72" y="174"/>
                    </a:lnTo>
                    <a:lnTo>
                      <a:pt x="72" y="24"/>
                    </a:lnTo>
                    <a:lnTo>
                      <a:pt x="72" y="150"/>
                    </a:lnTo>
                    <a:lnTo>
                      <a:pt x="78" y="144"/>
                    </a:lnTo>
                    <a:lnTo>
                      <a:pt x="78" y="162"/>
                    </a:lnTo>
                    <a:lnTo>
                      <a:pt x="78" y="42"/>
                    </a:lnTo>
                    <a:lnTo>
                      <a:pt x="78" y="90"/>
                    </a:lnTo>
                    <a:lnTo>
                      <a:pt x="84" y="84"/>
                    </a:lnTo>
                    <a:lnTo>
                      <a:pt x="84" y="222"/>
                    </a:lnTo>
                    <a:lnTo>
                      <a:pt x="84" y="48"/>
                    </a:lnTo>
                    <a:lnTo>
                      <a:pt x="84" y="126"/>
                    </a:lnTo>
                    <a:lnTo>
                      <a:pt x="90" y="120"/>
                    </a:lnTo>
                    <a:lnTo>
                      <a:pt x="90" y="156"/>
                    </a:lnTo>
                    <a:lnTo>
                      <a:pt x="90" y="48"/>
                    </a:lnTo>
                    <a:lnTo>
                      <a:pt x="90" y="96"/>
                    </a:lnTo>
                    <a:lnTo>
                      <a:pt x="96" y="102"/>
                    </a:lnTo>
                    <a:lnTo>
                      <a:pt x="96" y="150"/>
                    </a:lnTo>
                    <a:lnTo>
                      <a:pt x="96" y="54"/>
                    </a:lnTo>
                    <a:lnTo>
                      <a:pt x="96" y="90"/>
                    </a:lnTo>
                    <a:lnTo>
                      <a:pt x="102" y="84"/>
                    </a:lnTo>
                    <a:lnTo>
                      <a:pt x="102" y="156"/>
                    </a:lnTo>
                    <a:lnTo>
                      <a:pt x="102" y="54"/>
                    </a:lnTo>
                    <a:lnTo>
                      <a:pt x="102" y="60"/>
                    </a:lnTo>
                    <a:lnTo>
                      <a:pt x="108" y="66"/>
                    </a:lnTo>
                    <a:lnTo>
                      <a:pt x="108" y="168"/>
                    </a:lnTo>
                    <a:lnTo>
                      <a:pt x="108" y="48"/>
                    </a:lnTo>
                    <a:lnTo>
                      <a:pt x="108" y="90"/>
                    </a:lnTo>
                    <a:lnTo>
                      <a:pt x="114" y="78"/>
                    </a:lnTo>
                    <a:lnTo>
                      <a:pt x="114" y="198"/>
                    </a:lnTo>
                    <a:lnTo>
                      <a:pt x="114" y="42"/>
                    </a:lnTo>
                    <a:lnTo>
                      <a:pt x="114" y="108"/>
                    </a:lnTo>
                    <a:lnTo>
                      <a:pt x="120" y="102"/>
                    </a:lnTo>
                    <a:lnTo>
                      <a:pt x="120" y="168"/>
                    </a:lnTo>
                    <a:lnTo>
                      <a:pt x="120" y="36"/>
                    </a:lnTo>
                    <a:lnTo>
                      <a:pt x="120" y="42"/>
                    </a:lnTo>
                    <a:lnTo>
                      <a:pt x="126" y="54"/>
                    </a:lnTo>
                    <a:lnTo>
                      <a:pt x="126" y="180"/>
                    </a:lnTo>
                    <a:lnTo>
                      <a:pt x="126" y="42"/>
                    </a:lnTo>
                    <a:lnTo>
                      <a:pt x="126" y="108"/>
                    </a:lnTo>
                    <a:lnTo>
                      <a:pt x="132" y="114"/>
                    </a:lnTo>
                    <a:lnTo>
                      <a:pt x="132" y="150"/>
                    </a:lnTo>
                    <a:lnTo>
                      <a:pt x="132" y="60"/>
                    </a:lnTo>
                    <a:lnTo>
                      <a:pt x="132" y="96"/>
                    </a:lnTo>
                    <a:lnTo>
                      <a:pt x="138" y="102"/>
                    </a:lnTo>
                    <a:lnTo>
                      <a:pt x="138" y="198"/>
                    </a:lnTo>
                    <a:lnTo>
                      <a:pt x="138" y="30"/>
                    </a:lnTo>
                    <a:lnTo>
                      <a:pt x="138" y="114"/>
                    </a:lnTo>
                    <a:lnTo>
                      <a:pt x="144" y="120"/>
                    </a:lnTo>
                    <a:lnTo>
                      <a:pt x="144" y="144"/>
                    </a:lnTo>
                    <a:lnTo>
                      <a:pt x="144" y="54"/>
                    </a:lnTo>
                    <a:lnTo>
                      <a:pt x="144" y="90"/>
                    </a:lnTo>
                    <a:lnTo>
                      <a:pt x="150" y="96"/>
                    </a:lnTo>
                    <a:lnTo>
                      <a:pt x="150" y="132"/>
                    </a:lnTo>
                    <a:lnTo>
                      <a:pt x="150" y="90"/>
                    </a:lnTo>
                    <a:lnTo>
                      <a:pt x="150" y="108"/>
                    </a:lnTo>
                    <a:lnTo>
                      <a:pt x="156" y="102"/>
                    </a:lnTo>
                    <a:lnTo>
                      <a:pt x="156" y="138"/>
                    </a:lnTo>
                    <a:lnTo>
                      <a:pt x="156" y="54"/>
                    </a:lnTo>
                    <a:lnTo>
                      <a:pt x="162" y="48"/>
                    </a:lnTo>
                    <a:lnTo>
                      <a:pt x="162" y="150"/>
                    </a:lnTo>
                    <a:lnTo>
                      <a:pt x="162" y="132"/>
                    </a:lnTo>
                    <a:lnTo>
                      <a:pt x="168" y="126"/>
                    </a:lnTo>
                    <a:lnTo>
                      <a:pt x="168" y="138"/>
                    </a:lnTo>
                    <a:lnTo>
                      <a:pt x="168" y="72"/>
                    </a:lnTo>
                    <a:lnTo>
                      <a:pt x="168" y="108"/>
                    </a:lnTo>
                    <a:lnTo>
                      <a:pt x="174" y="102"/>
                    </a:lnTo>
                    <a:lnTo>
                      <a:pt x="174" y="126"/>
                    </a:lnTo>
                    <a:lnTo>
                      <a:pt x="174" y="84"/>
                    </a:lnTo>
                    <a:lnTo>
                      <a:pt x="174" y="108"/>
                    </a:lnTo>
                    <a:lnTo>
                      <a:pt x="180" y="102"/>
                    </a:lnTo>
                    <a:lnTo>
                      <a:pt x="180" y="138"/>
                    </a:lnTo>
                    <a:lnTo>
                      <a:pt x="180" y="78"/>
                    </a:lnTo>
                    <a:lnTo>
                      <a:pt x="180" y="102"/>
                    </a:lnTo>
                    <a:lnTo>
                      <a:pt x="186" y="96"/>
                    </a:lnTo>
                    <a:lnTo>
                      <a:pt x="186" y="132"/>
                    </a:lnTo>
                    <a:lnTo>
                      <a:pt x="186" y="72"/>
                    </a:lnTo>
                    <a:lnTo>
                      <a:pt x="186" y="108"/>
                    </a:lnTo>
                    <a:lnTo>
                      <a:pt x="192" y="114"/>
                    </a:lnTo>
                    <a:lnTo>
                      <a:pt x="192" y="144"/>
                    </a:lnTo>
                    <a:lnTo>
                      <a:pt x="192" y="60"/>
                    </a:lnTo>
                    <a:lnTo>
                      <a:pt x="192" y="102"/>
                    </a:lnTo>
                    <a:lnTo>
                      <a:pt x="198" y="96"/>
                    </a:lnTo>
                    <a:lnTo>
                      <a:pt x="198" y="138"/>
                    </a:lnTo>
                    <a:lnTo>
                      <a:pt x="198" y="60"/>
                    </a:lnTo>
                    <a:lnTo>
                      <a:pt x="198" y="102"/>
                    </a:lnTo>
                    <a:lnTo>
                      <a:pt x="204" y="90"/>
                    </a:lnTo>
                    <a:lnTo>
                      <a:pt x="204" y="132"/>
                    </a:lnTo>
                    <a:lnTo>
                      <a:pt x="204" y="66"/>
                    </a:lnTo>
                    <a:lnTo>
                      <a:pt x="204" y="84"/>
                    </a:lnTo>
                    <a:lnTo>
                      <a:pt x="210" y="78"/>
                    </a:lnTo>
                    <a:lnTo>
                      <a:pt x="210" y="132"/>
                    </a:lnTo>
                    <a:lnTo>
                      <a:pt x="210" y="78"/>
                    </a:lnTo>
                    <a:lnTo>
                      <a:pt x="210" y="102"/>
                    </a:lnTo>
                    <a:lnTo>
                      <a:pt x="216" y="90"/>
                    </a:lnTo>
                    <a:lnTo>
                      <a:pt x="216" y="144"/>
                    </a:lnTo>
                  </a:path>
                </a:pathLst>
              </a:custGeom>
              <a:noFill/>
              <a:ln w="0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04" name="Freeform 88"/>
              <p:cNvSpPr>
                <a:spLocks/>
              </p:cNvSpPr>
              <p:nvPr/>
            </p:nvSpPr>
            <p:spPr bwMode="auto">
              <a:xfrm>
                <a:off x="1266" y="90"/>
                <a:ext cx="198" cy="174"/>
              </a:xfrm>
              <a:custGeom>
                <a:avLst/>
                <a:gdLst/>
                <a:ahLst/>
                <a:cxnLst>
                  <a:cxn ang="0">
                    <a:pos x="0" y="84"/>
                  </a:cxn>
                  <a:cxn ang="0">
                    <a:pos x="6" y="0"/>
                  </a:cxn>
                  <a:cxn ang="0">
                    <a:pos x="12" y="120"/>
                  </a:cxn>
                  <a:cxn ang="0">
                    <a:pos x="18" y="96"/>
                  </a:cxn>
                  <a:cxn ang="0">
                    <a:pos x="18" y="90"/>
                  </a:cxn>
                  <a:cxn ang="0">
                    <a:pos x="24" y="48"/>
                  </a:cxn>
                  <a:cxn ang="0">
                    <a:pos x="30" y="120"/>
                  </a:cxn>
                  <a:cxn ang="0">
                    <a:pos x="36" y="72"/>
                  </a:cxn>
                  <a:cxn ang="0">
                    <a:pos x="36" y="90"/>
                  </a:cxn>
                  <a:cxn ang="0">
                    <a:pos x="42" y="54"/>
                  </a:cxn>
                  <a:cxn ang="0">
                    <a:pos x="48" y="120"/>
                  </a:cxn>
                  <a:cxn ang="0">
                    <a:pos x="54" y="90"/>
                  </a:cxn>
                  <a:cxn ang="0">
                    <a:pos x="54" y="72"/>
                  </a:cxn>
                  <a:cxn ang="0">
                    <a:pos x="60" y="60"/>
                  </a:cxn>
                  <a:cxn ang="0">
                    <a:pos x="66" y="108"/>
                  </a:cxn>
                  <a:cxn ang="0">
                    <a:pos x="72" y="108"/>
                  </a:cxn>
                  <a:cxn ang="0">
                    <a:pos x="72" y="78"/>
                  </a:cxn>
                  <a:cxn ang="0">
                    <a:pos x="78" y="54"/>
                  </a:cxn>
                  <a:cxn ang="0">
                    <a:pos x="84" y="114"/>
                  </a:cxn>
                  <a:cxn ang="0">
                    <a:pos x="90" y="96"/>
                  </a:cxn>
                  <a:cxn ang="0">
                    <a:pos x="90" y="72"/>
                  </a:cxn>
                  <a:cxn ang="0">
                    <a:pos x="96" y="12"/>
                  </a:cxn>
                  <a:cxn ang="0">
                    <a:pos x="102" y="114"/>
                  </a:cxn>
                  <a:cxn ang="0">
                    <a:pos x="108" y="84"/>
                  </a:cxn>
                  <a:cxn ang="0">
                    <a:pos x="108" y="102"/>
                  </a:cxn>
                  <a:cxn ang="0">
                    <a:pos x="114" y="54"/>
                  </a:cxn>
                  <a:cxn ang="0">
                    <a:pos x="120" y="120"/>
                  </a:cxn>
                  <a:cxn ang="0">
                    <a:pos x="126" y="102"/>
                  </a:cxn>
                  <a:cxn ang="0">
                    <a:pos x="126" y="60"/>
                  </a:cxn>
                  <a:cxn ang="0">
                    <a:pos x="132" y="114"/>
                  </a:cxn>
                  <a:cxn ang="0">
                    <a:pos x="138" y="90"/>
                  </a:cxn>
                  <a:cxn ang="0">
                    <a:pos x="144" y="54"/>
                  </a:cxn>
                  <a:cxn ang="0">
                    <a:pos x="150" y="108"/>
                  </a:cxn>
                  <a:cxn ang="0">
                    <a:pos x="156" y="84"/>
                  </a:cxn>
                  <a:cxn ang="0">
                    <a:pos x="156" y="84"/>
                  </a:cxn>
                  <a:cxn ang="0">
                    <a:pos x="162" y="60"/>
                  </a:cxn>
                  <a:cxn ang="0">
                    <a:pos x="168" y="108"/>
                  </a:cxn>
                  <a:cxn ang="0">
                    <a:pos x="174" y="54"/>
                  </a:cxn>
                  <a:cxn ang="0">
                    <a:pos x="180" y="108"/>
                  </a:cxn>
                  <a:cxn ang="0">
                    <a:pos x="186" y="78"/>
                  </a:cxn>
                  <a:cxn ang="0">
                    <a:pos x="186" y="96"/>
                  </a:cxn>
                  <a:cxn ang="0">
                    <a:pos x="192" y="48"/>
                  </a:cxn>
                </a:cxnLst>
                <a:rect l="0" t="0" r="r" b="b"/>
                <a:pathLst>
                  <a:path w="198" h="174">
                    <a:moveTo>
                      <a:pt x="0" y="126"/>
                    </a:moveTo>
                    <a:lnTo>
                      <a:pt x="0" y="48"/>
                    </a:lnTo>
                    <a:lnTo>
                      <a:pt x="0" y="84"/>
                    </a:lnTo>
                    <a:lnTo>
                      <a:pt x="6" y="90"/>
                    </a:lnTo>
                    <a:lnTo>
                      <a:pt x="6" y="150"/>
                    </a:lnTo>
                    <a:lnTo>
                      <a:pt x="6" y="0"/>
                    </a:lnTo>
                    <a:lnTo>
                      <a:pt x="6" y="60"/>
                    </a:lnTo>
                    <a:lnTo>
                      <a:pt x="12" y="72"/>
                    </a:lnTo>
                    <a:lnTo>
                      <a:pt x="12" y="120"/>
                    </a:lnTo>
                    <a:lnTo>
                      <a:pt x="12" y="54"/>
                    </a:lnTo>
                    <a:lnTo>
                      <a:pt x="12" y="102"/>
                    </a:lnTo>
                    <a:lnTo>
                      <a:pt x="18" y="96"/>
                    </a:lnTo>
                    <a:lnTo>
                      <a:pt x="18" y="174"/>
                    </a:lnTo>
                    <a:lnTo>
                      <a:pt x="18" y="36"/>
                    </a:lnTo>
                    <a:lnTo>
                      <a:pt x="18" y="90"/>
                    </a:lnTo>
                    <a:lnTo>
                      <a:pt x="24" y="78"/>
                    </a:lnTo>
                    <a:lnTo>
                      <a:pt x="24" y="156"/>
                    </a:lnTo>
                    <a:lnTo>
                      <a:pt x="24" y="48"/>
                    </a:lnTo>
                    <a:lnTo>
                      <a:pt x="24" y="90"/>
                    </a:lnTo>
                    <a:lnTo>
                      <a:pt x="30" y="84"/>
                    </a:lnTo>
                    <a:lnTo>
                      <a:pt x="30" y="120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6" y="72"/>
                    </a:lnTo>
                    <a:lnTo>
                      <a:pt x="36" y="120"/>
                    </a:lnTo>
                    <a:lnTo>
                      <a:pt x="36" y="54"/>
                    </a:lnTo>
                    <a:lnTo>
                      <a:pt x="36" y="90"/>
                    </a:lnTo>
                    <a:lnTo>
                      <a:pt x="42" y="84"/>
                    </a:lnTo>
                    <a:lnTo>
                      <a:pt x="42" y="114"/>
                    </a:lnTo>
                    <a:lnTo>
                      <a:pt x="42" y="54"/>
                    </a:lnTo>
                    <a:lnTo>
                      <a:pt x="42" y="102"/>
                    </a:lnTo>
                    <a:lnTo>
                      <a:pt x="48" y="96"/>
                    </a:lnTo>
                    <a:lnTo>
                      <a:pt x="48" y="120"/>
                    </a:lnTo>
                    <a:lnTo>
                      <a:pt x="48" y="48"/>
                    </a:lnTo>
                    <a:lnTo>
                      <a:pt x="48" y="96"/>
                    </a:lnTo>
                    <a:lnTo>
                      <a:pt x="54" y="90"/>
                    </a:lnTo>
                    <a:lnTo>
                      <a:pt x="54" y="114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60" y="66"/>
                    </a:lnTo>
                    <a:lnTo>
                      <a:pt x="60" y="132"/>
                    </a:lnTo>
                    <a:lnTo>
                      <a:pt x="60" y="60"/>
                    </a:lnTo>
                    <a:lnTo>
                      <a:pt x="60" y="66"/>
                    </a:lnTo>
                    <a:lnTo>
                      <a:pt x="66" y="60"/>
                    </a:lnTo>
                    <a:lnTo>
                      <a:pt x="66" y="108"/>
                    </a:lnTo>
                    <a:lnTo>
                      <a:pt x="66" y="54"/>
                    </a:lnTo>
                    <a:lnTo>
                      <a:pt x="66" y="102"/>
                    </a:lnTo>
                    <a:lnTo>
                      <a:pt x="72" y="108"/>
                    </a:lnTo>
                    <a:lnTo>
                      <a:pt x="72" y="126"/>
                    </a:lnTo>
                    <a:lnTo>
                      <a:pt x="72" y="42"/>
                    </a:lnTo>
                    <a:lnTo>
                      <a:pt x="72" y="78"/>
                    </a:lnTo>
                    <a:lnTo>
                      <a:pt x="78" y="72"/>
                    </a:lnTo>
                    <a:lnTo>
                      <a:pt x="78" y="114"/>
                    </a:lnTo>
                    <a:lnTo>
                      <a:pt x="78" y="54"/>
                    </a:lnTo>
                    <a:lnTo>
                      <a:pt x="78" y="72"/>
                    </a:lnTo>
                    <a:lnTo>
                      <a:pt x="84" y="66"/>
                    </a:lnTo>
                    <a:lnTo>
                      <a:pt x="84" y="114"/>
                    </a:lnTo>
                    <a:lnTo>
                      <a:pt x="84" y="54"/>
                    </a:lnTo>
                    <a:lnTo>
                      <a:pt x="84" y="90"/>
                    </a:lnTo>
                    <a:lnTo>
                      <a:pt x="90" y="96"/>
                    </a:lnTo>
                    <a:lnTo>
                      <a:pt x="90" y="114"/>
                    </a:lnTo>
                    <a:lnTo>
                      <a:pt x="90" y="42"/>
                    </a:lnTo>
                    <a:lnTo>
                      <a:pt x="90" y="72"/>
                    </a:lnTo>
                    <a:lnTo>
                      <a:pt x="96" y="66"/>
                    </a:lnTo>
                    <a:lnTo>
                      <a:pt x="96" y="150"/>
                    </a:lnTo>
                    <a:lnTo>
                      <a:pt x="96" y="12"/>
                    </a:lnTo>
                    <a:lnTo>
                      <a:pt x="96" y="102"/>
                    </a:lnTo>
                    <a:lnTo>
                      <a:pt x="102" y="108"/>
                    </a:lnTo>
                    <a:lnTo>
                      <a:pt x="102" y="114"/>
                    </a:lnTo>
                    <a:lnTo>
                      <a:pt x="102" y="48"/>
                    </a:lnTo>
                    <a:lnTo>
                      <a:pt x="102" y="90"/>
                    </a:lnTo>
                    <a:lnTo>
                      <a:pt x="108" y="84"/>
                    </a:lnTo>
                    <a:lnTo>
                      <a:pt x="108" y="120"/>
                    </a:lnTo>
                    <a:lnTo>
                      <a:pt x="108" y="54"/>
                    </a:lnTo>
                    <a:lnTo>
                      <a:pt x="108" y="102"/>
                    </a:lnTo>
                    <a:lnTo>
                      <a:pt x="114" y="96"/>
                    </a:lnTo>
                    <a:lnTo>
                      <a:pt x="114" y="108"/>
                    </a:lnTo>
                    <a:lnTo>
                      <a:pt x="114" y="54"/>
                    </a:lnTo>
                    <a:lnTo>
                      <a:pt x="114" y="78"/>
                    </a:lnTo>
                    <a:lnTo>
                      <a:pt x="120" y="84"/>
                    </a:lnTo>
                    <a:lnTo>
                      <a:pt x="120" y="120"/>
                    </a:lnTo>
                    <a:lnTo>
                      <a:pt x="120" y="36"/>
                    </a:lnTo>
                    <a:lnTo>
                      <a:pt x="120" y="108"/>
                    </a:lnTo>
                    <a:lnTo>
                      <a:pt x="126" y="102"/>
                    </a:lnTo>
                    <a:lnTo>
                      <a:pt x="126" y="114"/>
                    </a:lnTo>
                    <a:lnTo>
                      <a:pt x="126" y="54"/>
                    </a:lnTo>
                    <a:lnTo>
                      <a:pt x="126" y="60"/>
                    </a:lnTo>
                    <a:lnTo>
                      <a:pt x="132" y="66"/>
                    </a:lnTo>
                    <a:lnTo>
                      <a:pt x="132" y="60"/>
                    </a:lnTo>
                    <a:lnTo>
                      <a:pt x="132" y="114"/>
                    </a:lnTo>
                    <a:lnTo>
                      <a:pt x="138" y="108"/>
                    </a:lnTo>
                    <a:lnTo>
                      <a:pt x="138" y="60"/>
                    </a:lnTo>
                    <a:lnTo>
                      <a:pt x="138" y="90"/>
                    </a:lnTo>
                    <a:lnTo>
                      <a:pt x="144" y="84"/>
                    </a:lnTo>
                    <a:lnTo>
                      <a:pt x="144" y="126"/>
                    </a:lnTo>
                    <a:lnTo>
                      <a:pt x="144" y="54"/>
                    </a:lnTo>
                    <a:lnTo>
                      <a:pt x="144" y="102"/>
                    </a:lnTo>
                    <a:lnTo>
                      <a:pt x="150" y="96"/>
                    </a:lnTo>
                    <a:lnTo>
                      <a:pt x="150" y="108"/>
                    </a:lnTo>
                    <a:lnTo>
                      <a:pt x="150" y="72"/>
                    </a:lnTo>
                    <a:lnTo>
                      <a:pt x="150" y="90"/>
                    </a:lnTo>
                    <a:lnTo>
                      <a:pt x="156" y="84"/>
                    </a:lnTo>
                    <a:lnTo>
                      <a:pt x="156" y="108"/>
                    </a:lnTo>
                    <a:lnTo>
                      <a:pt x="156" y="66"/>
                    </a:lnTo>
                    <a:lnTo>
                      <a:pt x="156" y="84"/>
                    </a:lnTo>
                    <a:lnTo>
                      <a:pt x="162" y="96"/>
                    </a:lnTo>
                    <a:lnTo>
                      <a:pt x="162" y="126"/>
                    </a:lnTo>
                    <a:lnTo>
                      <a:pt x="162" y="60"/>
                    </a:lnTo>
                    <a:lnTo>
                      <a:pt x="168" y="54"/>
                    </a:lnTo>
                    <a:lnTo>
                      <a:pt x="168" y="114"/>
                    </a:lnTo>
                    <a:lnTo>
                      <a:pt x="168" y="108"/>
                    </a:lnTo>
                    <a:lnTo>
                      <a:pt x="174" y="102"/>
                    </a:lnTo>
                    <a:lnTo>
                      <a:pt x="174" y="120"/>
                    </a:lnTo>
                    <a:lnTo>
                      <a:pt x="174" y="54"/>
                    </a:lnTo>
                    <a:lnTo>
                      <a:pt x="174" y="78"/>
                    </a:lnTo>
                    <a:lnTo>
                      <a:pt x="180" y="84"/>
                    </a:lnTo>
                    <a:lnTo>
                      <a:pt x="180" y="108"/>
                    </a:lnTo>
                    <a:lnTo>
                      <a:pt x="180" y="54"/>
                    </a:lnTo>
                    <a:lnTo>
                      <a:pt x="180" y="72"/>
                    </a:lnTo>
                    <a:lnTo>
                      <a:pt x="186" y="78"/>
                    </a:lnTo>
                    <a:lnTo>
                      <a:pt x="186" y="126"/>
                    </a:lnTo>
                    <a:lnTo>
                      <a:pt x="186" y="42"/>
                    </a:lnTo>
                    <a:lnTo>
                      <a:pt x="186" y="96"/>
                    </a:lnTo>
                    <a:lnTo>
                      <a:pt x="192" y="90"/>
                    </a:lnTo>
                    <a:lnTo>
                      <a:pt x="192" y="114"/>
                    </a:lnTo>
                    <a:lnTo>
                      <a:pt x="192" y="48"/>
                    </a:lnTo>
                    <a:lnTo>
                      <a:pt x="192" y="90"/>
                    </a:lnTo>
                    <a:lnTo>
                      <a:pt x="198" y="84"/>
                    </a:lnTo>
                  </a:path>
                </a:pathLst>
              </a:custGeom>
              <a:noFill/>
              <a:ln w="0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05" name="Freeform 89"/>
              <p:cNvSpPr>
                <a:spLocks/>
              </p:cNvSpPr>
              <p:nvPr/>
            </p:nvSpPr>
            <p:spPr bwMode="auto">
              <a:xfrm>
                <a:off x="1464" y="120"/>
                <a:ext cx="192" cy="12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126"/>
                  </a:cxn>
                  <a:cxn ang="0">
                    <a:pos x="12" y="72"/>
                  </a:cxn>
                  <a:cxn ang="0">
                    <a:pos x="12" y="30"/>
                  </a:cxn>
                  <a:cxn ang="0">
                    <a:pos x="18" y="12"/>
                  </a:cxn>
                  <a:cxn ang="0">
                    <a:pos x="24" y="78"/>
                  </a:cxn>
                  <a:cxn ang="0">
                    <a:pos x="30" y="60"/>
                  </a:cxn>
                  <a:cxn ang="0">
                    <a:pos x="30" y="66"/>
                  </a:cxn>
                  <a:cxn ang="0">
                    <a:pos x="36" y="0"/>
                  </a:cxn>
                  <a:cxn ang="0">
                    <a:pos x="42" y="84"/>
                  </a:cxn>
                  <a:cxn ang="0">
                    <a:pos x="48" y="66"/>
                  </a:cxn>
                  <a:cxn ang="0">
                    <a:pos x="48" y="78"/>
                  </a:cxn>
                  <a:cxn ang="0">
                    <a:pos x="54" y="24"/>
                  </a:cxn>
                  <a:cxn ang="0">
                    <a:pos x="60" y="78"/>
                  </a:cxn>
                  <a:cxn ang="0">
                    <a:pos x="66" y="48"/>
                  </a:cxn>
                  <a:cxn ang="0">
                    <a:pos x="66" y="42"/>
                  </a:cxn>
                  <a:cxn ang="0">
                    <a:pos x="72" y="24"/>
                  </a:cxn>
                  <a:cxn ang="0">
                    <a:pos x="78" y="78"/>
                  </a:cxn>
                  <a:cxn ang="0">
                    <a:pos x="84" y="78"/>
                  </a:cxn>
                  <a:cxn ang="0">
                    <a:pos x="84" y="84"/>
                  </a:cxn>
                  <a:cxn ang="0">
                    <a:pos x="90" y="6"/>
                  </a:cxn>
                  <a:cxn ang="0">
                    <a:pos x="96" y="84"/>
                  </a:cxn>
                  <a:cxn ang="0">
                    <a:pos x="102" y="48"/>
                  </a:cxn>
                  <a:cxn ang="0">
                    <a:pos x="102" y="48"/>
                  </a:cxn>
                  <a:cxn ang="0">
                    <a:pos x="108" y="12"/>
                  </a:cxn>
                  <a:cxn ang="0">
                    <a:pos x="114" y="84"/>
                  </a:cxn>
                  <a:cxn ang="0">
                    <a:pos x="120" y="60"/>
                  </a:cxn>
                  <a:cxn ang="0">
                    <a:pos x="120" y="54"/>
                  </a:cxn>
                  <a:cxn ang="0">
                    <a:pos x="126" y="0"/>
                  </a:cxn>
                  <a:cxn ang="0">
                    <a:pos x="132" y="108"/>
                  </a:cxn>
                  <a:cxn ang="0">
                    <a:pos x="138" y="48"/>
                  </a:cxn>
                  <a:cxn ang="0">
                    <a:pos x="138" y="48"/>
                  </a:cxn>
                  <a:cxn ang="0">
                    <a:pos x="144" y="78"/>
                  </a:cxn>
                  <a:cxn ang="0">
                    <a:pos x="150" y="36"/>
                  </a:cxn>
                  <a:cxn ang="0">
                    <a:pos x="156" y="12"/>
                  </a:cxn>
                  <a:cxn ang="0">
                    <a:pos x="162" y="72"/>
                  </a:cxn>
                  <a:cxn ang="0">
                    <a:pos x="168" y="66"/>
                  </a:cxn>
                  <a:cxn ang="0">
                    <a:pos x="168" y="42"/>
                  </a:cxn>
                  <a:cxn ang="0">
                    <a:pos x="174" y="6"/>
                  </a:cxn>
                  <a:cxn ang="0">
                    <a:pos x="180" y="84"/>
                  </a:cxn>
                  <a:cxn ang="0">
                    <a:pos x="186" y="66"/>
                  </a:cxn>
                  <a:cxn ang="0">
                    <a:pos x="186" y="42"/>
                  </a:cxn>
                </a:cxnLst>
                <a:rect l="0" t="0" r="r" b="b"/>
                <a:pathLst>
                  <a:path w="192" h="126">
                    <a:moveTo>
                      <a:pt x="0" y="54"/>
                    </a:moveTo>
                    <a:lnTo>
                      <a:pt x="0" y="120"/>
                    </a:lnTo>
                    <a:lnTo>
                      <a:pt x="0" y="0"/>
                    </a:lnTo>
                    <a:lnTo>
                      <a:pt x="0" y="54"/>
                    </a:lnTo>
                    <a:lnTo>
                      <a:pt x="6" y="42"/>
                    </a:lnTo>
                    <a:lnTo>
                      <a:pt x="6" y="126"/>
                    </a:lnTo>
                    <a:lnTo>
                      <a:pt x="6" y="18"/>
                    </a:lnTo>
                    <a:lnTo>
                      <a:pt x="6" y="66"/>
                    </a:lnTo>
                    <a:lnTo>
                      <a:pt x="12" y="72"/>
                    </a:lnTo>
                    <a:lnTo>
                      <a:pt x="12" y="96"/>
                    </a:lnTo>
                    <a:lnTo>
                      <a:pt x="12" y="6"/>
                    </a:lnTo>
                    <a:lnTo>
                      <a:pt x="12" y="30"/>
                    </a:lnTo>
                    <a:lnTo>
                      <a:pt x="18" y="24"/>
                    </a:lnTo>
                    <a:lnTo>
                      <a:pt x="18" y="108"/>
                    </a:lnTo>
                    <a:lnTo>
                      <a:pt x="18" y="12"/>
                    </a:lnTo>
                    <a:lnTo>
                      <a:pt x="18" y="54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6"/>
                    </a:lnTo>
                    <a:lnTo>
                      <a:pt x="24" y="54"/>
                    </a:lnTo>
                    <a:lnTo>
                      <a:pt x="30" y="60"/>
                    </a:lnTo>
                    <a:lnTo>
                      <a:pt x="30" y="90"/>
                    </a:lnTo>
                    <a:lnTo>
                      <a:pt x="30" y="12"/>
                    </a:lnTo>
                    <a:lnTo>
                      <a:pt x="30" y="66"/>
                    </a:lnTo>
                    <a:lnTo>
                      <a:pt x="36" y="72"/>
                    </a:lnTo>
                    <a:lnTo>
                      <a:pt x="36" y="108"/>
                    </a:lnTo>
                    <a:lnTo>
                      <a:pt x="36" y="0"/>
                    </a:lnTo>
                    <a:lnTo>
                      <a:pt x="36" y="84"/>
                    </a:lnTo>
                    <a:lnTo>
                      <a:pt x="42" y="78"/>
                    </a:lnTo>
                    <a:lnTo>
                      <a:pt x="42" y="84"/>
                    </a:lnTo>
                    <a:lnTo>
                      <a:pt x="42" y="30"/>
                    </a:lnTo>
                    <a:lnTo>
                      <a:pt x="42" y="72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36"/>
                    </a:lnTo>
                    <a:lnTo>
                      <a:pt x="48" y="78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24"/>
                    </a:lnTo>
                    <a:lnTo>
                      <a:pt x="54" y="66"/>
                    </a:lnTo>
                    <a:lnTo>
                      <a:pt x="60" y="60"/>
                    </a:lnTo>
                    <a:lnTo>
                      <a:pt x="60" y="78"/>
                    </a:lnTo>
                    <a:lnTo>
                      <a:pt x="60" y="24"/>
                    </a:lnTo>
                    <a:lnTo>
                      <a:pt x="60" y="42"/>
                    </a:lnTo>
                    <a:lnTo>
                      <a:pt x="66" y="48"/>
                    </a:lnTo>
                    <a:lnTo>
                      <a:pt x="66" y="78"/>
                    </a:lnTo>
                    <a:lnTo>
                      <a:pt x="66" y="24"/>
                    </a:lnTo>
                    <a:lnTo>
                      <a:pt x="66" y="42"/>
                    </a:lnTo>
                    <a:lnTo>
                      <a:pt x="72" y="36"/>
                    </a:lnTo>
                    <a:lnTo>
                      <a:pt x="72" y="84"/>
                    </a:lnTo>
                    <a:lnTo>
                      <a:pt x="72" y="24"/>
                    </a:lnTo>
                    <a:lnTo>
                      <a:pt x="72" y="72"/>
                    </a:lnTo>
                    <a:lnTo>
                      <a:pt x="78" y="66"/>
                    </a:lnTo>
                    <a:lnTo>
                      <a:pt x="78" y="78"/>
                    </a:lnTo>
                    <a:lnTo>
                      <a:pt x="78" y="12"/>
                    </a:lnTo>
                    <a:lnTo>
                      <a:pt x="78" y="72"/>
                    </a:lnTo>
                    <a:lnTo>
                      <a:pt x="84" y="78"/>
                    </a:lnTo>
                    <a:lnTo>
                      <a:pt x="84" y="102"/>
                    </a:lnTo>
                    <a:lnTo>
                      <a:pt x="84" y="12"/>
                    </a:lnTo>
                    <a:lnTo>
                      <a:pt x="84" y="84"/>
                    </a:lnTo>
                    <a:lnTo>
                      <a:pt x="90" y="72"/>
                    </a:lnTo>
                    <a:lnTo>
                      <a:pt x="90" y="78"/>
                    </a:lnTo>
                    <a:lnTo>
                      <a:pt x="90" y="6"/>
                    </a:lnTo>
                    <a:lnTo>
                      <a:pt x="90" y="24"/>
                    </a:lnTo>
                    <a:lnTo>
                      <a:pt x="96" y="30"/>
                    </a:lnTo>
                    <a:lnTo>
                      <a:pt x="96" y="84"/>
                    </a:lnTo>
                    <a:lnTo>
                      <a:pt x="96" y="18"/>
                    </a:lnTo>
                    <a:lnTo>
                      <a:pt x="96" y="54"/>
                    </a:lnTo>
                    <a:lnTo>
                      <a:pt x="102" y="48"/>
                    </a:lnTo>
                    <a:lnTo>
                      <a:pt x="102" y="84"/>
                    </a:lnTo>
                    <a:lnTo>
                      <a:pt x="102" y="24"/>
                    </a:lnTo>
                    <a:lnTo>
                      <a:pt x="102" y="48"/>
                    </a:lnTo>
                    <a:lnTo>
                      <a:pt x="108" y="54"/>
                    </a:lnTo>
                    <a:lnTo>
                      <a:pt x="108" y="78"/>
                    </a:lnTo>
                    <a:lnTo>
                      <a:pt x="108" y="12"/>
                    </a:lnTo>
                    <a:lnTo>
                      <a:pt x="108" y="54"/>
                    </a:lnTo>
                    <a:lnTo>
                      <a:pt x="114" y="60"/>
                    </a:lnTo>
                    <a:lnTo>
                      <a:pt x="114" y="84"/>
                    </a:lnTo>
                    <a:lnTo>
                      <a:pt x="114" y="12"/>
                    </a:lnTo>
                    <a:lnTo>
                      <a:pt x="114" y="66"/>
                    </a:lnTo>
                    <a:lnTo>
                      <a:pt x="120" y="60"/>
                    </a:lnTo>
                    <a:lnTo>
                      <a:pt x="120" y="78"/>
                    </a:lnTo>
                    <a:lnTo>
                      <a:pt x="120" y="12"/>
                    </a:lnTo>
                    <a:lnTo>
                      <a:pt x="120" y="54"/>
                    </a:lnTo>
                    <a:lnTo>
                      <a:pt x="126" y="48"/>
                    </a:lnTo>
                    <a:lnTo>
                      <a:pt x="126" y="78"/>
                    </a:lnTo>
                    <a:lnTo>
                      <a:pt x="126" y="0"/>
                    </a:lnTo>
                    <a:lnTo>
                      <a:pt x="126" y="48"/>
                    </a:lnTo>
                    <a:lnTo>
                      <a:pt x="132" y="54"/>
                    </a:lnTo>
                    <a:lnTo>
                      <a:pt x="132" y="108"/>
                    </a:lnTo>
                    <a:lnTo>
                      <a:pt x="132" y="6"/>
                    </a:lnTo>
                    <a:lnTo>
                      <a:pt x="132" y="42"/>
                    </a:lnTo>
                    <a:lnTo>
                      <a:pt x="138" y="48"/>
                    </a:lnTo>
                    <a:lnTo>
                      <a:pt x="138" y="90"/>
                    </a:lnTo>
                    <a:lnTo>
                      <a:pt x="138" y="6"/>
                    </a:lnTo>
                    <a:lnTo>
                      <a:pt x="138" y="48"/>
                    </a:lnTo>
                    <a:lnTo>
                      <a:pt x="144" y="42"/>
                    </a:lnTo>
                    <a:lnTo>
                      <a:pt x="144" y="24"/>
                    </a:lnTo>
                    <a:lnTo>
                      <a:pt x="144" y="78"/>
                    </a:lnTo>
                    <a:lnTo>
                      <a:pt x="150" y="84"/>
                    </a:lnTo>
                    <a:lnTo>
                      <a:pt x="150" y="12"/>
                    </a:lnTo>
                    <a:lnTo>
                      <a:pt x="150" y="36"/>
                    </a:lnTo>
                    <a:lnTo>
                      <a:pt x="156" y="42"/>
                    </a:lnTo>
                    <a:lnTo>
                      <a:pt x="156" y="72"/>
                    </a:lnTo>
                    <a:lnTo>
                      <a:pt x="156" y="12"/>
                    </a:lnTo>
                    <a:lnTo>
                      <a:pt x="156" y="48"/>
                    </a:lnTo>
                    <a:lnTo>
                      <a:pt x="162" y="42"/>
                    </a:lnTo>
                    <a:lnTo>
                      <a:pt x="162" y="72"/>
                    </a:lnTo>
                    <a:lnTo>
                      <a:pt x="162" y="12"/>
                    </a:lnTo>
                    <a:lnTo>
                      <a:pt x="162" y="72"/>
                    </a:lnTo>
                    <a:lnTo>
                      <a:pt x="168" y="66"/>
                    </a:lnTo>
                    <a:lnTo>
                      <a:pt x="168" y="102"/>
                    </a:lnTo>
                    <a:lnTo>
                      <a:pt x="168" y="12"/>
                    </a:lnTo>
                    <a:lnTo>
                      <a:pt x="168" y="42"/>
                    </a:lnTo>
                    <a:lnTo>
                      <a:pt x="174" y="48"/>
                    </a:lnTo>
                    <a:lnTo>
                      <a:pt x="174" y="84"/>
                    </a:lnTo>
                    <a:lnTo>
                      <a:pt x="174" y="6"/>
                    </a:lnTo>
                    <a:lnTo>
                      <a:pt x="174" y="60"/>
                    </a:lnTo>
                    <a:lnTo>
                      <a:pt x="180" y="66"/>
                    </a:lnTo>
                    <a:lnTo>
                      <a:pt x="180" y="84"/>
                    </a:lnTo>
                    <a:lnTo>
                      <a:pt x="180" y="18"/>
                    </a:lnTo>
                    <a:lnTo>
                      <a:pt x="180" y="60"/>
                    </a:lnTo>
                    <a:lnTo>
                      <a:pt x="186" y="66"/>
                    </a:lnTo>
                    <a:lnTo>
                      <a:pt x="186" y="72"/>
                    </a:lnTo>
                    <a:lnTo>
                      <a:pt x="186" y="30"/>
                    </a:lnTo>
                    <a:lnTo>
                      <a:pt x="186" y="42"/>
                    </a:lnTo>
                    <a:lnTo>
                      <a:pt x="192" y="48"/>
                    </a:lnTo>
                    <a:lnTo>
                      <a:pt x="192" y="90"/>
                    </a:lnTo>
                  </a:path>
                </a:pathLst>
              </a:custGeom>
              <a:noFill/>
              <a:ln w="0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06" name="Freeform 90"/>
              <p:cNvSpPr>
                <a:spLocks/>
              </p:cNvSpPr>
              <p:nvPr/>
            </p:nvSpPr>
            <p:spPr bwMode="auto">
              <a:xfrm>
                <a:off x="1656" y="78"/>
                <a:ext cx="192" cy="198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6" y="66"/>
                  </a:cxn>
                  <a:cxn ang="0">
                    <a:pos x="12" y="198"/>
                  </a:cxn>
                  <a:cxn ang="0">
                    <a:pos x="18" y="90"/>
                  </a:cxn>
                  <a:cxn ang="0">
                    <a:pos x="18" y="96"/>
                  </a:cxn>
                  <a:cxn ang="0">
                    <a:pos x="24" y="72"/>
                  </a:cxn>
                  <a:cxn ang="0">
                    <a:pos x="30" y="138"/>
                  </a:cxn>
                  <a:cxn ang="0">
                    <a:pos x="36" y="90"/>
                  </a:cxn>
                  <a:cxn ang="0">
                    <a:pos x="36" y="90"/>
                  </a:cxn>
                  <a:cxn ang="0">
                    <a:pos x="42" y="66"/>
                  </a:cxn>
                  <a:cxn ang="0">
                    <a:pos x="48" y="138"/>
                  </a:cxn>
                  <a:cxn ang="0">
                    <a:pos x="54" y="114"/>
                  </a:cxn>
                  <a:cxn ang="0">
                    <a:pos x="54" y="96"/>
                  </a:cxn>
                  <a:cxn ang="0">
                    <a:pos x="60" y="66"/>
                  </a:cxn>
                  <a:cxn ang="0">
                    <a:pos x="66" y="126"/>
                  </a:cxn>
                  <a:cxn ang="0">
                    <a:pos x="72" y="78"/>
                  </a:cxn>
                  <a:cxn ang="0">
                    <a:pos x="72" y="96"/>
                  </a:cxn>
                  <a:cxn ang="0">
                    <a:pos x="78" y="72"/>
                  </a:cxn>
                  <a:cxn ang="0">
                    <a:pos x="84" y="126"/>
                  </a:cxn>
                  <a:cxn ang="0">
                    <a:pos x="90" y="96"/>
                  </a:cxn>
                  <a:cxn ang="0">
                    <a:pos x="90" y="90"/>
                  </a:cxn>
                  <a:cxn ang="0">
                    <a:pos x="96" y="72"/>
                  </a:cxn>
                  <a:cxn ang="0">
                    <a:pos x="102" y="150"/>
                  </a:cxn>
                  <a:cxn ang="0">
                    <a:pos x="108" y="78"/>
                  </a:cxn>
                  <a:cxn ang="0">
                    <a:pos x="108" y="78"/>
                  </a:cxn>
                  <a:cxn ang="0">
                    <a:pos x="114" y="60"/>
                  </a:cxn>
                  <a:cxn ang="0">
                    <a:pos x="120" y="114"/>
                  </a:cxn>
                  <a:cxn ang="0">
                    <a:pos x="126" y="90"/>
                  </a:cxn>
                  <a:cxn ang="0">
                    <a:pos x="126" y="90"/>
                  </a:cxn>
                  <a:cxn ang="0">
                    <a:pos x="132" y="72"/>
                  </a:cxn>
                  <a:cxn ang="0">
                    <a:pos x="138" y="120"/>
                  </a:cxn>
                  <a:cxn ang="0">
                    <a:pos x="144" y="84"/>
                  </a:cxn>
                  <a:cxn ang="0">
                    <a:pos x="144" y="102"/>
                  </a:cxn>
                  <a:cxn ang="0">
                    <a:pos x="150" y="60"/>
                  </a:cxn>
                  <a:cxn ang="0">
                    <a:pos x="156" y="108"/>
                  </a:cxn>
                  <a:cxn ang="0">
                    <a:pos x="162" y="96"/>
                  </a:cxn>
                  <a:cxn ang="0">
                    <a:pos x="162" y="78"/>
                  </a:cxn>
                  <a:cxn ang="0">
                    <a:pos x="168" y="54"/>
                  </a:cxn>
                  <a:cxn ang="0">
                    <a:pos x="174" y="180"/>
                  </a:cxn>
                  <a:cxn ang="0">
                    <a:pos x="180" y="102"/>
                  </a:cxn>
                  <a:cxn ang="0">
                    <a:pos x="180" y="102"/>
                  </a:cxn>
                  <a:cxn ang="0">
                    <a:pos x="186" y="66"/>
                  </a:cxn>
                </a:cxnLst>
                <a:rect l="0" t="0" r="r" b="b"/>
                <a:pathLst>
                  <a:path w="192" h="198">
                    <a:moveTo>
                      <a:pt x="0" y="132"/>
                    </a:moveTo>
                    <a:lnTo>
                      <a:pt x="0" y="66"/>
                    </a:lnTo>
                    <a:lnTo>
                      <a:pt x="0" y="102"/>
                    </a:lnTo>
                    <a:lnTo>
                      <a:pt x="6" y="96"/>
                    </a:lnTo>
                    <a:lnTo>
                      <a:pt x="6" y="132"/>
                    </a:lnTo>
                    <a:lnTo>
                      <a:pt x="6" y="66"/>
                    </a:lnTo>
                    <a:lnTo>
                      <a:pt x="6" y="102"/>
                    </a:lnTo>
                    <a:lnTo>
                      <a:pt x="12" y="108"/>
                    </a:lnTo>
                    <a:lnTo>
                      <a:pt x="12" y="198"/>
                    </a:lnTo>
                    <a:lnTo>
                      <a:pt x="12" y="30"/>
                    </a:lnTo>
                    <a:lnTo>
                      <a:pt x="12" y="96"/>
                    </a:lnTo>
                    <a:lnTo>
                      <a:pt x="18" y="90"/>
                    </a:lnTo>
                    <a:lnTo>
                      <a:pt x="18" y="120"/>
                    </a:lnTo>
                    <a:lnTo>
                      <a:pt x="18" y="66"/>
                    </a:lnTo>
                    <a:lnTo>
                      <a:pt x="18" y="96"/>
                    </a:lnTo>
                    <a:lnTo>
                      <a:pt x="24" y="102"/>
                    </a:lnTo>
                    <a:lnTo>
                      <a:pt x="24" y="120"/>
                    </a:lnTo>
                    <a:lnTo>
                      <a:pt x="24" y="72"/>
                    </a:lnTo>
                    <a:lnTo>
                      <a:pt x="24" y="114"/>
                    </a:lnTo>
                    <a:lnTo>
                      <a:pt x="30" y="108"/>
                    </a:lnTo>
                    <a:lnTo>
                      <a:pt x="30" y="138"/>
                    </a:lnTo>
                    <a:lnTo>
                      <a:pt x="30" y="72"/>
                    </a:lnTo>
                    <a:lnTo>
                      <a:pt x="30" y="84"/>
                    </a:lnTo>
                    <a:lnTo>
                      <a:pt x="36" y="90"/>
                    </a:lnTo>
                    <a:lnTo>
                      <a:pt x="36" y="126"/>
                    </a:lnTo>
                    <a:lnTo>
                      <a:pt x="36" y="66"/>
                    </a:lnTo>
                    <a:lnTo>
                      <a:pt x="36" y="90"/>
                    </a:lnTo>
                    <a:lnTo>
                      <a:pt x="42" y="96"/>
                    </a:lnTo>
                    <a:lnTo>
                      <a:pt x="42" y="126"/>
                    </a:lnTo>
                    <a:lnTo>
                      <a:pt x="42" y="66"/>
                    </a:lnTo>
                    <a:lnTo>
                      <a:pt x="42" y="90"/>
                    </a:lnTo>
                    <a:lnTo>
                      <a:pt x="48" y="96"/>
                    </a:lnTo>
                    <a:lnTo>
                      <a:pt x="48" y="138"/>
                    </a:lnTo>
                    <a:lnTo>
                      <a:pt x="48" y="66"/>
                    </a:lnTo>
                    <a:lnTo>
                      <a:pt x="48" y="108"/>
                    </a:lnTo>
                    <a:lnTo>
                      <a:pt x="54" y="114"/>
                    </a:lnTo>
                    <a:lnTo>
                      <a:pt x="54" y="132"/>
                    </a:lnTo>
                    <a:lnTo>
                      <a:pt x="54" y="72"/>
                    </a:lnTo>
                    <a:lnTo>
                      <a:pt x="54" y="96"/>
                    </a:lnTo>
                    <a:lnTo>
                      <a:pt x="60" y="102"/>
                    </a:lnTo>
                    <a:lnTo>
                      <a:pt x="60" y="120"/>
                    </a:lnTo>
                    <a:lnTo>
                      <a:pt x="60" y="66"/>
                    </a:lnTo>
                    <a:lnTo>
                      <a:pt x="60" y="108"/>
                    </a:lnTo>
                    <a:lnTo>
                      <a:pt x="66" y="102"/>
                    </a:lnTo>
                    <a:lnTo>
                      <a:pt x="66" y="126"/>
                    </a:lnTo>
                    <a:lnTo>
                      <a:pt x="66" y="66"/>
                    </a:lnTo>
                    <a:lnTo>
                      <a:pt x="66" y="72"/>
                    </a:lnTo>
                    <a:lnTo>
                      <a:pt x="72" y="78"/>
                    </a:lnTo>
                    <a:lnTo>
                      <a:pt x="72" y="132"/>
                    </a:lnTo>
                    <a:lnTo>
                      <a:pt x="72" y="60"/>
                    </a:lnTo>
                    <a:lnTo>
                      <a:pt x="72" y="96"/>
                    </a:lnTo>
                    <a:lnTo>
                      <a:pt x="78" y="90"/>
                    </a:lnTo>
                    <a:lnTo>
                      <a:pt x="78" y="132"/>
                    </a:lnTo>
                    <a:lnTo>
                      <a:pt x="78" y="72"/>
                    </a:lnTo>
                    <a:lnTo>
                      <a:pt x="78" y="90"/>
                    </a:lnTo>
                    <a:lnTo>
                      <a:pt x="84" y="84"/>
                    </a:lnTo>
                    <a:lnTo>
                      <a:pt x="84" y="126"/>
                    </a:lnTo>
                    <a:lnTo>
                      <a:pt x="84" y="66"/>
                    </a:lnTo>
                    <a:lnTo>
                      <a:pt x="84" y="90"/>
                    </a:lnTo>
                    <a:lnTo>
                      <a:pt x="90" y="96"/>
                    </a:lnTo>
                    <a:lnTo>
                      <a:pt x="90" y="126"/>
                    </a:lnTo>
                    <a:lnTo>
                      <a:pt x="90" y="60"/>
                    </a:lnTo>
                    <a:lnTo>
                      <a:pt x="90" y="90"/>
                    </a:lnTo>
                    <a:lnTo>
                      <a:pt x="96" y="84"/>
                    </a:lnTo>
                    <a:lnTo>
                      <a:pt x="96" y="126"/>
                    </a:lnTo>
                    <a:lnTo>
                      <a:pt x="96" y="72"/>
                    </a:lnTo>
                    <a:lnTo>
                      <a:pt x="96" y="84"/>
                    </a:lnTo>
                    <a:lnTo>
                      <a:pt x="102" y="78"/>
                    </a:lnTo>
                    <a:lnTo>
                      <a:pt x="102" y="150"/>
                    </a:lnTo>
                    <a:lnTo>
                      <a:pt x="102" y="42"/>
                    </a:lnTo>
                    <a:lnTo>
                      <a:pt x="102" y="84"/>
                    </a:lnTo>
                    <a:lnTo>
                      <a:pt x="108" y="78"/>
                    </a:lnTo>
                    <a:lnTo>
                      <a:pt x="108" y="132"/>
                    </a:lnTo>
                    <a:lnTo>
                      <a:pt x="108" y="60"/>
                    </a:lnTo>
                    <a:lnTo>
                      <a:pt x="108" y="78"/>
                    </a:lnTo>
                    <a:lnTo>
                      <a:pt x="114" y="84"/>
                    </a:lnTo>
                    <a:lnTo>
                      <a:pt x="114" y="126"/>
                    </a:lnTo>
                    <a:lnTo>
                      <a:pt x="114" y="60"/>
                    </a:lnTo>
                    <a:lnTo>
                      <a:pt x="114" y="108"/>
                    </a:lnTo>
                    <a:lnTo>
                      <a:pt x="120" y="102"/>
                    </a:lnTo>
                    <a:lnTo>
                      <a:pt x="120" y="114"/>
                    </a:lnTo>
                    <a:lnTo>
                      <a:pt x="120" y="66"/>
                    </a:lnTo>
                    <a:lnTo>
                      <a:pt x="120" y="84"/>
                    </a:lnTo>
                    <a:lnTo>
                      <a:pt x="126" y="90"/>
                    </a:lnTo>
                    <a:lnTo>
                      <a:pt x="126" y="156"/>
                    </a:lnTo>
                    <a:lnTo>
                      <a:pt x="126" y="48"/>
                    </a:lnTo>
                    <a:lnTo>
                      <a:pt x="126" y="90"/>
                    </a:lnTo>
                    <a:lnTo>
                      <a:pt x="132" y="84"/>
                    </a:lnTo>
                    <a:lnTo>
                      <a:pt x="132" y="120"/>
                    </a:lnTo>
                    <a:lnTo>
                      <a:pt x="132" y="72"/>
                    </a:lnTo>
                    <a:lnTo>
                      <a:pt x="132" y="114"/>
                    </a:lnTo>
                    <a:lnTo>
                      <a:pt x="138" y="108"/>
                    </a:lnTo>
                    <a:lnTo>
                      <a:pt x="138" y="120"/>
                    </a:lnTo>
                    <a:lnTo>
                      <a:pt x="138" y="60"/>
                    </a:lnTo>
                    <a:lnTo>
                      <a:pt x="138" y="78"/>
                    </a:lnTo>
                    <a:lnTo>
                      <a:pt x="144" y="84"/>
                    </a:lnTo>
                    <a:lnTo>
                      <a:pt x="144" y="138"/>
                    </a:lnTo>
                    <a:lnTo>
                      <a:pt x="144" y="60"/>
                    </a:lnTo>
                    <a:lnTo>
                      <a:pt x="144" y="102"/>
                    </a:lnTo>
                    <a:lnTo>
                      <a:pt x="150" y="90"/>
                    </a:lnTo>
                    <a:lnTo>
                      <a:pt x="150" y="120"/>
                    </a:lnTo>
                    <a:lnTo>
                      <a:pt x="150" y="60"/>
                    </a:lnTo>
                    <a:lnTo>
                      <a:pt x="150" y="96"/>
                    </a:lnTo>
                    <a:lnTo>
                      <a:pt x="156" y="102"/>
                    </a:lnTo>
                    <a:lnTo>
                      <a:pt x="156" y="108"/>
                    </a:lnTo>
                    <a:lnTo>
                      <a:pt x="156" y="72"/>
                    </a:lnTo>
                    <a:lnTo>
                      <a:pt x="156" y="102"/>
                    </a:lnTo>
                    <a:lnTo>
                      <a:pt x="162" y="96"/>
                    </a:lnTo>
                    <a:lnTo>
                      <a:pt x="162" y="132"/>
                    </a:lnTo>
                    <a:lnTo>
                      <a:pt x="162" y="42"/>
                    </a:lnTo>
                    <a:lnTo>
                      <a:pt x="162" y="78"/>
                    </a:lnTo>
                    <a:lnTo>
                      <a:pt x="168" y="84"/>
                    </a:lnTo>
                    <a:lnTo>
                      <a:pt x="168" y="126"/>
                    </a:lnTo>
                    <a:lnTo>
                      <a:pt x="168" y="54"/>
                    </a:lnTo>
                    <a:lnTo>
                      <a:pt x="168" y="90"/>
                    </a:lnTo>
                    <a:lnTo>
                      <a:pt x="174" y="84"/>
                    </a:lnTo>
                    <a:lnTo>
                      <a:pt x="174" y="180"/>
                    </a:lnTo>
                    <a:lnTo>
                      <a:pt x="174" y="0"/>
                    </a:lnTo>
                    <a:lnTo>
                      <a:pt x="174" y="96"/>
                    </a:lnTo>
                    <a:lnTo>
                      <a:pt x="180" y="102"/>
                    </a:lnTo>
                    <a:lnTo>
                      <a:pt x="180" y="132"/>
                    </a:lnTo>
                    <a:lnTo>
                      <a:pt x="180" y="66"/>
                    </a:lnTo>
                    <a:lnTo>
                      <a:pt x="180" y="102"/>
                    </a:lnTo>
                    <a:lnTo>
                      <a:pt x="186" y="96"/>
                    </a:lnTo>
                    <a:lnTo>
                      <a:pt x="186" y="114"/>
                    </a:lnTo>
                    <a:lnTo>
                      <a:pt x="186" y="66"/>
                    </a:lnTo>
                    <a:lnTo>
                      <a:pt x="186" y="90"/>
                    </a:lnTo>
                    <a:lnTo>
                      <a:pt x="192" y="84"/>
                    </a:lnTo>
                  </a:path>
                </a:pathLst>
              </a:custGeom>
              <a:noFill/>
              <a:ln w="0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07" name="Freeform 91"/>
              <p:cNvSpPr>
                <a:spLocks/>
              </p:cNvSpPr>
              <p:nvPr/>
            </p:nvSpPr>
            <p:spPr bwMode="auto">
              <a:xfrm>
                <a:off x="1848" y="84"/>
                <a:ext cx="198" cy="216"/>
              </a:xfrm>
              <a:custGeom>
                <a:avLst/>
                <a:gdLst/>
                <a:ahLst/>
                <a:cxnLst>
                  <a:cxn ang="0">
                    <a:pos x="0" y="126"/>
                  </a:cxn>
                  <a:cxn ang="0">
                    <a:pos x="0" y="96"/>
                  </a:cxn>
                  <a:cxn ang="0">
                    <a:pos x="6" y="126"/>
                  </a:cxn>
                  <a:cxn ang="0">
                    <a:pos x="6" y="96"/>
                  </a:cxn>
                  <a:cxn ang="0">
                    <a:pos x="12" y="120"/>
                  </a:cxn>
                  <a:cxn ang="0">
                    <a:pos x="12" y="96"/>
                  </a:cxn>
                  <a:cxn ang="0">
                    <a:pos x="18" y="126"/>
                  </a:cxn>
                  <a:cxn ang="0">
                    <a:pos x="18" y="78"/>
                  </a:cxn>
                  <a:cxn ang="0">
                    <a:pos x="24" y="138"/>
                  </a:cxn>
                  <a:cxn ang="0">
                    <a:pos x="24" y="114"/>
                  </a:cxn>
                  <a:cxn ang="0">
                    <a:pos x="30" y="138"/>
                  </a:cxn>
                  <a:cxn ang="0">
                    <a:pos x="30" y="120"/>
                  </a:cxn>
                  <a:cxn ang="0">
                    <a:pos x="36" y="96"/>
                  </a:cxn>
                  <a:cxn ang="0">
                    <a:pos x="42" y="120"/>
                  </a:cxn>
                  <a:cxn ang="0">
                    <a:pos x="42" y="90"/>
                  </a:cxn>
                  <a:cxn ang="0">
                    <a:pos x="48" y="90"/>
                  </a:cxn>
                  <a:cxn ang="0">
                    <a:pos x="48" y="84"/>
                  </a:cxn>
                  <a:cxn ang="0">
                    <a:pos x="54" y="120"/>
                  </a:cxn>
                  <a:cxn ang="0">
                    <a:pos x="54" y="138"/>
                  </a:cxn>
                  <a:cxn ang="0">
                    <a:pos x="60" y="156"/>
                  </a:cxn>
                  <a:cxn ang="0">
                    <a:pos x="60" y="126"/>
                  </a:cxn>
                  <a:cxn ang="0">
                    <a:pos x="66" y="156"/>
                  </a:cxn>
                  <a:cxn ang="0">
                    <a:pos x="66" y="96"/>
                  </a:cxn>
                  <a:cxn ang="0">
                    <a:pos x="72" y="156"/>
                  </a:cxn>
                  <a:cxn ang="0">
                    <a:pos x="72" y="90"/>
                  </a:cxn>
                  <a:cxn ang="0">
                    <a:pos x="78" y="168"/>
                  </a:cxn>
                  <a:cxn ang="0">
                    <a:pos x="78" y="84"/>
                  </a:cxn>
                  <a:cxn ang="0">
                    <a:pos x="84" y="138"/>
                  </a:cxn>
                  <a:cxn ang="0">
                    <a:pos x="84" y="114"/>
                  </a:cxn>
                  <a:cxn ang="0">
                    <a:pos x="90" y="120"/>
                  </a:cxn>
                  <a:cxn ang="0">
                    <a:pos x="90" y="114"/>
                  </a:cxn>
                  <a:cxn ang="0">
                    <a:pos x="96" y="78"/>
                  </a:cxn>
                  <a:cxn ang="0">
                    <a:pos x="102" y="84"/>
                  </a:cxn>
                  <a:cxn ang="0">
                    <a:pos x="102" y="78"/>
                  </a:cxn>
                  <a:cxn ang="0">
                    <a:pos x="108" y="108"/>
                  </a:cxn>
                  <a:cxn ang="0">
                    <a:pos x="108" y="42"/>
                  </a:cxn>
                  <a:cxn ang="0">
                    <a:pos x="114" y="78"/>
                  </a:cxn>
                  <a:cxn ang="0">
                    <a:pos x="114" y="90"/>
                  </a:cxn>
                  <a:cxn ang="0">
                    <a:pos x="120" y="126"/>
                  </a:cxn>
                  <a:cxn ang="0">
                    <a:pos x="120" y="126"/>
                  </a:cxn>
                  <a:cxn ang="0">
                    <a:pos x="126" y="132"/>
                  </a:cxn>
                  <a:cxn ang="0">
                    <a:pos x="126" y="84"/>
                  </a:cxn>
                  <a:cxn ang="0">
                    <a:pos x="132" y="132"/>
                  </a:cxn>
                  <a:cxn ang="0">
                    <a:pos x="138" y="84"/>
                  </a:cxn>
                  <a:cxn ang="0">
                    <a:pos x="138" y="66"/>
                  </a:cxn>
                  <a:cxn ang="0">
                    <a:pos x="144" y="114"/>
                  </a:cxn>
                  <a:cxn ang="0">
                    <a:pos x="144" y="54"/>
                  </a:cxn>
                  <a:cxn ang="0">
                    <a:pos x="150" y="120"/>
                  </a:cxn>
                  <a:cxn ang="0">
                    <a:pos x="150" y="30"/>
                  </a:cxn>
                  <a:cxn ang="0">
                    <a:pos x="156" y="72"/>
                  </a:cxn>
                  <a:cxn ang="0">
                    <a:pos x="156" y="54"/>
                  </a:cxn>
                  <a:cxn ang="0">
                    <a:pos x="162" y="108"/>
                  </a:cxn>
                  <a:cxn ang="0">
                    <a:pos x="162" y="54"/>
                  </a:cxn>
                  <a:cxn ang="0">
                    <a:pos x="168" y="114"/>
                  </a:cxn>
                  <a:cxn ang="0">
                    <a:pos x="168" y="42"/>
                  </a:cxn>
                  <a:cxn ang="0">
                    <a:pos x="174" y="102"/>
                  </a:cxn>
                  <a:cxn ang="0">
                    <a:pos x="174" y="42"/>
                  </a:cxn>
                  <a:cxn ang="0">
                    <a:pos x="180" y="216"/>
                  </a:cxn>
                  <a:cxn ang="0">
                    <a:pos x="180" y="120"/>
                  </a:cxn>
                  <a:cxn ang="0">
                    <a:pos x="186" y="144"/>
                  </a:cxn>
                  <a:cxn ang="0">
                    <a:pos x="186" y="90"/>
                  </a:cxn>
                  <a:cxn ang="0">
                    <a:pos x="192" y="132"/>
                  </a:cxn>
                  <a:cxn ang="0">
                    <a:pos x="198" y="42"/>
                  </a:cxn>
                </a:cxnLst>
                <a:rect l="0" t="0" r="r" b="b"/>
                <a:pathLst>
                  <a:path w="198" h="216">
                    <a:moveTo>
                      <a:pt x="0" y="78"/>
                    </a:moveTo>
                    <a:lnTo>
                      <a:pt x="0" y="126"/>
                    </a:lnTo>
                    <a:lnTo>
                      <a:pt x="0" y="72"/>
                    </a:lnTo>
                    <a:lnTo>
                      <a:pt x="0" y="96"/>
                    </a:lnTo>
                    <a:lnTo>
                      <a:pt x="6" y="102"/>
                    </a:lnTo>
                    <a:lnTo>
                      <a:pt x="6" y="126"/>
                    </a:lnTo>
                    <a:lnTo>
                      <a:pt x="6" y="66"/>
                    </a:lnTo>
                    <a:lnTo>
                      <a:pt x="6" y="96"/>
                    </a:lnTo>
                    <a:lnTo>
                      <a:pt x="12" y="102"/>
                    </a:lnTo>
                    <a:lnTo>
                      <a:pt x="12" y="120"/>
                    </a:lnTo>
                    <a:lnTo>
                      <a:pt x="12" y="78"/>
                    </a:lnTo>
                    <a:lnTo>
                      <a:pt x="12" y="96"/>
                    </a:lnTo>
                    <a:lnTo>
                      <a:pt x="18" y="90"/>
                    </a:lnTo>
                    <a:lnTo>
                      <a:pt x="18" y="126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24" y="84"/>
                    </a:lnTo>
                    <a:lnTo>
                      <a:pt x="24" y="138"/>
                    </a:lnTo>
                    <a:lnTo>
                      <a:pt x="24" y="78"/>
                    </a:lnTo>
                    <a:lnTo>
                      <a:pt x="24" y="114"/>
                    </a:lnTo>
                    <a:lnTo>
                      <a:pt x="30" y="108"/>
                    </a:lnTo>
                    <a:lnTo>
                      <a:pt x="30" y="138"/>
                    </a:lnTo>
                    <a:lnTo>
                      <a:pt x="30" y="84"/>
                    </a:lnTo>
                    <a:lnTo>
                      <a:pt x="30" y="120"/>
                    </a:lnTo>
                    <a:lnTo>
                      <a:pt x="36" y="126"/>
                    </a:lnTo>
                    <a:lnTo>
                      <a:pt x="36" y="96"/>
                    </a:lnTo>
                    <a:lnTo>
                      <a:pt x="36" y="114"/>
                    </a:lnTo>
                    <a:lnTo>
                      <a:pt x="42" y="120"/>
                    </a:lnTo>
                    <a:lnTo>
                      <a:pt x="42" y="144"/>
                    </a:lnTo>
                    <a:lnTo>
                      <a:pt x="42" y="90"/>
                    </a:lnTo>
                    <a:lnTo>
                      <a:pt x="42" y="96"/>
                    </a:lnTo>
                    <a:lnTo>
                      <a:pt x="48" y="90"/>
                    </a:lnTo>
                    <a:lnTo>
                      <a:pt x="48" y="150"/>
                    </a:lnTo>
                    <a:lnTo>
                      <a:pt x="48" y="84"/>
                    </a:lnTo>
                    <a:lnTo>
                      <a:pt x="48" y="126"/>
                    </a:lnTo>
                    <a:lnTo>
                      <a:pt x="54" y="120"/>
                    </a:lnTo>
                    <a:lnTo>
                      <a:pt x="54" y="90"/>
                    </a:lnTo>
                    <a:lnTo>
                      <a:pt x="54" y="138"/>
                    </a:lnTo>
                    <a:lnTo>
                      <a:pt x="60" y="132"/>
                    </a:lnTo>
                    <a:lnTo>
                      <a:pt x="60" y="156"/>
                    </a:lnTo>
                    <a:lnTo>
                      <a:pt x="60" y="60"/>
                    </a:lnTo>
                    <a:lnTo>
                      <a:pt x="60" y="126"/>
                    </a:lnTo>
                    <a:lnTo>
                      <a:pt x="66" y="132"/>
                    </a:lnTo>
                    <a:lnTo>
                      <a:pt x="66" y="156"/>
                    </a:lnTo>
                    <a:lnTo>
                      <a:pt x="66" y="54"/>
                    </a:lnTo>
                    <a:lnTo>
                      <a:pt x="66" y="96"/>
                    </a:lnTo>
                    <a:lnTo>
                      <a:pt x="72" y="102"/>
                    </a:lnTo>
                    <a:lnTo>
                      <a:pt x="72" y="156"/>
                    </a:lnTo>
                    <a:lnTo>
                      <a:pt x="72" y="72"/>
                    </a:lnTo>
                    <a:lnTo>
                      <a:pt x="72" y="90"/>
                    </a:lnTo>
                    <a:lnTo>
                      <a:pt x="78" y="96"/>
                    </a:lnTo>
                    <a:lnTo>
                      <a:pt x="78" y="168"/>
                    </a:lnTo>
                    <a:lnTo>
                      <a:pt x="78" y="60"/>
                    </a:lnTo>
                    <a:lnTo>
                      <a:pt x="78" y="84"/>
                    </a:lnTo>
                    <a:lnTo>
                      <a:pt x="84" y="90"/>
                    </a:lnTo>
                    <a:lnTo>
                      <a:pt x="84" y="138"/>
                    </a:lnTo>
                    <a:lnTo>
                      <a:pt x="84" y="78"/>
                    </a:lnTo>
                    <a:lnTo>
                      <a:pt x="84" y="114"/>
                    </a:lnTo>
                    <a:lnTo>
                      <a:pt x="90" y="108"/>
                    </a:lnTo>
                    <a:lnTo>
                      <a:pt x="90" y="120"/>
                    </a:lnTo>
                    <a:lnTo>
                      <a:pt x="90" y="54"/>
                    </a:lnTo>
                    <a:lnTo>
                      <a:pt x="90" y="114"/>
                    </a:lnTo>
                    <a:lnTo>
                      <a:pt x="96" y="120"/>
                    </a:lnTo>
                    <a:lnTo>
                      <a:pt x="96" y="78"/>
                    </a:lnTo>
                    <a:lnTo>
                      <a:pt x="96" y="90"/>
                    </a:lnTo>
                    <a:lnTo>
                      <a:pt x="102" y="84"/>
                    </a:lnTo>
                    <a:lnTo>
                      <a:pt x="102" y="126"/>
                    </a:lnTo>
                    <a:lnTo>
                      <a:pt x="102" y="78"/>
                    </a:lnTo>
                    <a:lnTo>
                      <a:pt x="102" y="102"/>
                    </a:lnTo>
                    <a:lnTo>
                      <a:pt x="108" y="108"/>
                    </a:lnTo>
                    <a:lnTo>
                      <a:pt x="108" y="150"/>
                    </a:lnTo>
                    <a:lnTo>
                      <a:pt x="108" y="42"/>
                    </a:lnTo>
                    <a:lnTo>
                      <a:pt x="108" y="72"/>
                    </a:lnTo>
                    <a:lnTo>
                      <a:pt x="114" y="78"/>
                    </a:lnTo>
                    <a:lnTo>
                      <a:pt x="114" y="138"/>
                    </a:lnTo>
                    <a:lnTo>
                      <a:pt x="114" y="90"/>
                    </a:lnTo>
                    <a:lnTo>
                      <a:pt x="120" y="96"/>
                    </a:lnTo>
                    <a:lnTo>
                      <a:pt x="120" y="126"/>
                    </a:lnTo>
                    <a:lnTo>
                      <a:pt x="120" y="54"/>
                    </a:lnTo>
                    <a:lnTo>
                      <a:pt x="120" y="126"/>
                    </a:lnTo>
                    <a:lnTo>
                      <a:pt x="126" y="120"/>
                    </a:lnTo>
                    <a:lnTo>
                      <a:pt x="126" y="132"/>
                    </a:lnTo>
                    <a:lnTo>
                      <a:pt x="126" y="72"/>
                    </a:lnTo>
                    <a:lnTo>
                      <a:pt x="126" y="84"/>
                    </a:lnTo>
                    <a:lnTo>
                      <a:pt x="132" y="90"/>
                    </a:lnTo>
                    <a:lnTo>
                      <a:pt x="132" y="132"/>
                    </a:lnTo>
                    <a:lnTo>
                      <a:pt x="132" y="78"/>
                    </a:lnTo>
                    <a:lnTo>
                      <a:pt x="138" y="84"/>
                    </a:lnTo>
                    <a:lnTo>
                      <a:pt x="138" y="138"/>
                    </a:lnTo>
                    <a:lnTo>
                      <a:pt x="138" y="66"/>
                    </a:lnTo>
                    <a:lnTo>
                      <a:pt x="138" y="108"/>
                    </a:lnTo>
                    <a:lnTo>
                      <a:pt x="144" y="114"/>
                    </a:lnTo>
                    <a:lnTo>
                      <a:pt x="144" y="150"/>
                    </a:lnTo>
                    <a:lnTo>
                      <a:pt x="144" y="54"/>
                    </a:lnTo>
                    <a:lnTo>
                      <a:pt x="144" y="126"/>
                    </a:lnTo>
                    <a:lnTo>
                      <a:pt x="150" y="120"/>
                    </a:lnTo>
                    <a:lnTo>
                      <a:pt x="150" y="144"/>
                    </a:lnTo>
                    <a:lnTo>
                      <a:pt x="150" y="30"/>
                    </a:lnTo>
                    <a:lnTo>
                      <a:pt x="150" y="66"/>
                    </a:lnTo>
                    <a:lnTo>
                      <a:pt x="156" y="72"/>
                    </a:lnTo>
                    <a:lnTo>
                      <a:pt x="156" y="156"/>
                    </a:lnTo>
                    <a:lnTo>
                      <a:pt x="156" y="54"/>
                    </a:lnTo>
                    <a:lnTo>
                      <a:pt x="156" y="102"/>
                    </a:lnTo>
                    <a:lnTo>
                      <a:pt x="162" y="108"/>
                    </a:lnTo>
                    <a:lnTo>
                      <a:pt x="162" y="126"/>
                    </a:lnTo>
                    <a:lnTo>
                      <a:pt x="162" y="54"/>
                    </a:lnTo>
                    <a:lnTo>
                      <a:pt x="162" y="120"/>
                    </a:lnTo>
                    <a:lnTo>
                      <a:pt x="168" y="114"/>
                    </a:lnTo>
                    <a:lnTo>
                      <a:pt x="168" y="132"/>
                    </a:lnTo>
                    <a:lnTo>
                      <a:pt x="168" y="42"/>
                    </a:lnTo>
                    <a:lnTo>
                      <a:pt x="168" y="114"/>
                    </a:lnTo>
                    <a:lnTo>
                      <a:pt x="174" y="102"/>
                    </a:lnTo>
                    <a:lnTo>
                      <a:pt x="174" y="144"/>
                    </a:lnTo>
                    <a:lnTo>
                      <a:pt x="174" y="42"/>
                    </a:lnTo>
                    <a:lnTo>
                      <a:pt x="180" y="48"/>
                    </a:lnTo>
                    <a:lnTo>
                      <a:pt x="180" y="216"/>
                    </a:lnTo>
                    <a:lnTo>
                      <a:pt x="180" y="0"/>
                    </a:lnTo>
                    <a:lnTo>
                      <a:pt x="180" y="120"/>
                    </a:lnTo>
                    <a:lnTo>
                      <a:pt x="186" y="126"/>
                    </a:lnTo>
                    <a:lnTo>
                      <a:pt x="186" y="144"/>
                    </a:lnTo>
                    <a:lnTo>
                      <a:pt x="186" y="42"/>
                    </a:lnTo>
                    <a:lnTo>
                      <a:pt x="186" y="90"/>
                    </a:lnTo>
                    <a:lnTo>
                      <a:pt x="192" y="96"/>
                    </a:lnTo>
                    <a:lnTo>
                      <a:pt x="192" y="132"/>
                    </a:lnTo>
                    <a:lnTo>
                      <a:pt x="192" y="48"/>
                    </a:lnTo>
                    <a:lnTo>
                      <a:pt x="198" y="42"/>
                    </a:lnTo>
                  </a:path>
                </a:pathLst>
              </a:custGeom>
              <a:noFill/>
              <a:ln w="0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08" name="Freeform 92"/>
              <p:cNvSpPr>
                <a:spLocks/>
              </p:cNvSpPr>
              <p:nvPr/>
            </p:nvSpPr>
            <p:spPr bwMode="auto">
              <a:xfrm>
                <a:off x="2046" y="42"/>
                <a:ext cx="192" cy="222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6" y="174"/>
                  </a:cxn>
                  <a:cxn ang="0">
                    <a:pos x="12" y="168"/>
                  </a:cxn>
                  <a:cxn ang="0">
                    <a:pos x="12" y="114"/>
                  </a:cxn>
                  <a:cxn ang="0">
                    <a:pos x="18" y="72"/>
                  </a:cxn>
                  <a:cxn ang="0">
                    <a:pos x="24" y="174"/>
                  </a:cxn>
                  <a:cxn ang="0">
                    <a:pos x="30" y="144"/>
                  </a:cxn>
                  <a:cxn ang="0">
                    <a:pos x="30" y="150"/>
                  </a:cxn>
                  <a:cxn ang="0">
                    <a:pos x="36" y="54"/>
                  </a:cxn>
                  <a:cxn ang="0">
                    <a:pos x="42" y="222"/>
                  </a:cxn>
                  <a:cxn ang="0">
                    <a:pos x="48" y="120"/>
                  </a:cxn>
                  <a:cxn ang="0">
                    <a:pos x="48" y="144"/>
                  </a:cxn>
                  <a:cxn ang="0">
                    <a:pos x="54" y="96"/>
                  </a:cxn>
                  <a:cxn ang="0">
                    <a:pos x="60" y="66"/>
                  </a:cxn>
                  <a:cxn ang="0">
                    <a:pos x="66" y="84"/>
                  </a:cxn>
                  <a:cxn ang="0">
                    <a:pos x="72" y="174"/>
                  </a:cxn>
                  <a:cxn ang="0">
                    <a:pos x="78" y="120"/>
                  </a:cxn>
                  <a:cxn ang="0">
                    <a:pos x="78" y="120"/>
                  </a:cxn>
                  <a:cxn ang="0">
                    <a:pos x="84" y="96"/>
                  </a:cxn>
                  <a:cxn ang="0">
                    <a:pos x="90" y="162"/>
                  </a:cxn>
                  <a:cxn ang="0">
                    <a:pos x="96" y="108"/>
                  </a:cxn>
                  <a:cxn ang="0">
                    <a:pos x="96" y="156"/>
                  </a:cxn>
                  <a:cxn ang="0">
                    <a:pos x="102" y="48"/>
                  </a:cxn>
                  <a:cxn ang="0">
                    <a:pos x="108" y="174"/>
                  </a:cxn>
                  <a:cxn ang="0">
                    <a:pos x="114" y="132"/>
                  </a:cxn>
                  <a:cxn ang="0">
                    <a:pos x="114" y="114"/>
                  </a:cxn>
                  <a:cxn ang="0">
                    <a:pos x="120" y="84"/>
                  </a:cxn>
                  <a:cxn ang="0">
                    <a:pos x="126" y="210"/>
                  </a:cxn>
                  <a:cxn ang="0">
                    <a:pos x="132" y="156"/>
                  </a:cxn>
                  <a:cxn ang="0">
                    <a:pos x="132" y="96"/>
                  </a:cxn>
                  <a:cxn ang="0">
                    <a:pos x="138" y="66"/>
                  </a:cxn>
                  <a:cxn ang="0">
                    <a:pos x="144" y="198"/>
                  </a:cxn>
                  <a:cxn ang="0">
                    <a:pos x="150" y="132"/>
                  </a:cxn>
                  <a:cxn ang="0">
                    <a:pos x="150" y="114"/>
                  </a:cxn>
                  <a:cxn ang="0">
                    <a:pos x="156" y="66"/>
                  </a:cxn>
                  <a:cxn ang="0">
                    <a:pos x="162" y="168"/>
                  </a:cxn>
                  <a:cxn ang="0">
                    <a:pos x="168" y="162"/>
                  </a:cxn>
                  <a:cxn ang="0">
                    <a:pos x="168" y="90"/>
                  </a:cxn>
                  <a:cxn ang="0">
                    <a:pos x="174" y="114"/>
                  </a:cxn>
                  <a:cxn ang="0">
                    <a:pos x="180" y="78"/>
                  </a:cxn>
                  <a:cxn ang="0">
                    <a:pos x="186" y="168"/>
                  </a:cxn>
                  <a:cxn ang="0">
                    <a:pos x="192" y="126"/>
                  </a:cxn>
                </a:cxnLst>
                <a:rect l="0" t="0" r="r" b="b"/>
                <a:pathLst>
                  <a:path w="192" h="222">
                    <a:moveTo>
                      <a:pt x="0" y="84"/>
                    </a:moveTo>
                    <a:lnTo>
                      <a:pt x="0" y="180"/>
                    </a:lnTo>
                    <a:lnTo>
                      <a:pt x="0" y="72"/>
                    </a:lnTo>
                    <a:lnTo>
                      <a:pt x="0" y="120"/>
                    </a:lnTo>
                    <a:lnTo>
                      <a:pt x="6" y="114"/>
                    </a:lnTo>
                    <a:lnTo>
                      <a:pt x="6" y="174"/>
                    </a:lnTo>
                    <a:lnTo>
                      <a:pt x="6" y="90"/>
                    </a:lnTo>
                    <a:lnTo>
                      <a:pt x="6" y="144"/>
                    </a:lnTo>
                    <a:lnTo>
                      <a:pt x="12" y="168"/>
                    </a:lnTo>
                    <a:lnTo>
                      <a:pt x="12" y="198"/>
                    </a:lnTo>
                    <a:lnTo>
                      <a:pt x="12" y="96"/>
                    </a:lnTo>
                    <a:lnTo>
                      <a:pt x="12" y="114"/>
                    </a:lnTo>
                    <a:lnTo>
                      <a:pt x="18" y="108"/>
                    </a:lnTo>
                    <a:lnTo>
                      <a:pt x="18" y="174"/>
                    </a:lnTo>
                    <a:lnTo>
                      <a:pt x="18" y="72"/>
                    </a:lnTo>
                    <a:lnTo>
                      <a:pt x="18" y="126"/>
                    </a:lnTo>
                    <a:lnTo>
                      <a:pt x="24" y="120"/>
                    </a:lnTo>
                    <a:lnTo>
                      <a:pt x="24" y="174"/>
                    </a:lnTo>
                    <a:lnTo>
                      <a:pt x="24" y="72"/>
                    </a:lnTo>
                    <a:lnTo>
                      <a:pt x="24" y="132"/>
                    </a:lnTo>
                    <a:lnTo>
                      <a:pt x="30" y="144"/>
                    </a:lnTo>
                    <a:lnTo>
                      <a:pt x="30" y="156"/>
                    </a:lnTo>
                    <a:lnTo>
                      <a:pt x="30" y="96"/>
                    </a:lnTo>
                    <a:lnTo>
                      <a:pt x="30" y="150"/>
                    </a:lnTo>
                    <a:lnTo>
                      <a:pt x="36" y="144"/>
                    </a:lnTo>
                    <a:lnTo>
                      <a:pt x="36" y="192"/>
                    </a:lnTo>
                    <a:lnTo>
                      <a:pt x="36" y="54"/>
                    </a:lnTo>
                    <a:lnTo>
                      <a:pt x="36" y="174"/>
                    </a:lnTo>
                    <a:lnTo>
                      <a:pt x="42" y="168"/>
                    </a:lnTo>
                    <a:lnTo>
                      <a:pt x="42" y="222"/>
                    </a:lnTo>
                    <a:lnTo>
                      <a:pt x="42" y="0"/>
                    </a:lnTo>
                    <a:lnTo>
                      <a:pt x="42" y="126"/>
                    </a:lnTo>
                    <a:lnTo>
                      <a:pt x="48" y="120"/>
                    </a:lnTo>
                    <a:lnTo>
                      <a:pt x="48" y="162"/>
                    </a:lnTo>
                    <a:lnTo>
                      <a:pt x="48" y="78"/>
                    </a:lnTo>
                    <a:lnTo>
                      <a:pt x="48" y="144"/>
                    </a:lnTo>
                    <a:lnTo>
                      <a:pt x="54" y="150"/>
                    </a:lnTo>
                    <a:lnTo>
                      <a:pt x="54" y="156"/>
                    </a:lnTo>
                    <a:lnTo>
                      <a:pt x="54" y="96"/>
                    </a:lnTo>
                    <a:lnTo>
                      <a:pt x="60" y="90"/>
                    </a:lnTo>
                    <a:lnTo>
                      <a:pt x="60" y="210"/>
                    </a:lnTo>
                    <a:lnTo>
                      <a:pt x="60" y="66"/>
                    </a:lnTo>
                    <a:lnTo>
                      <a:pt x="60" y="132"/>
                    </a:lnTo>
                    <a:lnTo>
                      <a:pt x="66" y="126"/>
                    </a:lnTo>
                    <a:lnTo>
                      <a:pt x="66" y="84"/>
                    </a:lnTo>
                    <a:lnTo>
                      <a:pt x="66" y="156"/>
                    </a:lnTo>
                    <a:lnTo>
                      <a:pt x="72" y="162"/>
                    </a:lnTo>
                    <a:lnTo>
                      <a:pt x="72" y="174"/>
                    </a:lnTo>
                    <a:lnTo>
                      <a:pt x="72" y="72"/>
                    </a:lnTo>
                    <a:lnTo>
                      <a:pt x="72" y="126"/>
                    </a:lnTo>
                    <a:lnTo>
                      <a:pt x="78" y="120"/>
                    </a:lnTo>
                    <a:lnTo>
                      <a:pt x="78" y="168"/>
                    </a:lnTo>
                    <a:lnTo>
                      <a:pt x="78" y="84"/>
                    </a:lnTo>
                    <a:lnTo>
                      <a:pt x="78" y="120"/>
                    </a:lnTo>
                    <a:lnTo>
                      <a:pt x="84" y="126"/>
                    </a:lnTo>
                    <a:lnTo>
                      <a:pt x="84" y="150"/>
                    </a:lnTo>
                    <a:lnTo>
                      <a:pt x="84" y="96"/>
                    </a:lnTo>
                    <a:lnTo>
                      <a:pt x="84" y="102"/>
                    </a:lnTo>
                    <a:lnTo>
                      <a:pt x="90" y="96"/>
                    </a:lnTo>
                    <a:lnTo>
                      <a:pt x="90" y="162"/>
                    </a:lnTo>
                    <a:lnTo>
                      <a:pt x="90" y="90"/>
                    </a:lnTo>
                    <a:lnTo>
                      <a:pt x="90" y="114"/>
                    </a:lnTo>
                    <a:lnTo>
                      <a:pt x="96" y="108"/>
                    </a:lnTo>
                    <a:lnTo>
                      <a:pt x="96" y="162"/>
                    </a:lnTo>
                    <a:lnTo>
                      <a:pt x="96" y="30"/>
                    </a:lnTo>
                    <a:lnTo>
                      <a:pt x="96" y="156"/>
                    </a:lnTo>
                    <a:lnTo>
                      <a:pt x="102" y="162"/>
                    </a:lnTo>
                    <a:lnTo>
                      <a:pt x="102" y="216"/>
                    </a:lnTo>
                    <a:lnTo>
                      <a:pt x="102" y="48"/>
                    </a:lnTo>
                    <a:lnTo>
                      <a:pt x="102" y="120"/>
                    </a:lnTo>
                    <a:lnTo>
                      <a:pt x="108" y="126"/>
                    </a:lnTo>
                    <a:lnTo>
                      <a:pt x="108" y="174"/>
                    </a:lnTo>
                    <a:lnTo>
                      <a:pt x="108" y="42"/>
                    </a:lnTo>
                    <a:lnTo>
                      <a:pt x="108" y="126"/>
                    </a:lnTo>
                    <a:lnTo>
                      <a:pt x="114" y="132"/>
                    </a:lnTo>
                    <a:lnTo>
                      <a:pt x="114" y="168"/>
                    </a:lnTo>
                    <a:lnTo>
                      <a:pt x="114" y="66"/>
                    </a:lnTo>
                    <a:lnTo>
                      <a:pt x="114" y="114"/>
                    </a:lnTo>
                    <a:lnTo>
                      <a:pt x="120" y="120"/>
                    </a:lnTo>
                    <a:lnTo>
                      <a:pt x="120" y="174"/>
                    </a:lnTo>
                    <a:lnTo>
                      <a:pt x="120" y="84"/>
                    </a:lnTo>
                    <a:lnTo>
                      <a:pt x="120" y="144"/>
                    </a:lnTo>
                    <a:lnTo>
                      <a:pt x="126" y="138"/>
                    </a:lnTo>
                    <a:lnTo>
                      <a:pt x="126" y="210"/>
                    </a:lnTo>
                    <a:lnTo>
                      <a:pt x="126" y="54"/>
                    </a:lnTo>
                    <a:lnTo>
                      <a:pt x="126" y="150"/>
                    </a:lnTo>
                    <a:lnTo>
                      <a:pt x="132" y="156"/>
                    </a:lnTo>
                    <a:lnTo>
                      <a:pt x="132" y="174"/>
                    </a:lnTo>
                    <a:lnTo>
                      <a:pt x="132" y="72"/>
                    </a:lnTo>
                    <a:lnTo>
                      <a:pt x="132" y="96"/>
                    </a:lnTo>
                    <a:lnTo>
                      <a:pt x="138" y="102"/>
                    </a:lnTo>
                    <a:lnTo>
                      <a:pt x="138" y="174"/>
                    </a:lnTo>
                    <a:lnTo>
                      <a:pt x="138" y="66"/>
                    </a:lnTo>
                    <a:lnTo>
                      <a:pt x="138" y="138"/>
                    </a:lnTo>
                    <a:lnTo>
                      <a:pt x="144" y="144"/>
                    </a:lnTo>
                    <a:lnTo>
                      <a:pt x="144" y="198"/>
                    </a:lnTo>
                    <a:lnTo>
                      <a:pt x="144" y="48"/>
                    </a:lnTo>
                    <a:lnTo>
                      <a:pt x="144" y="138"/>
                    </a:lnTo>
                    <a:lnTo>
                      <a:pt x="150" y="132"/>
                    </a:lnTo>
                    <a:lnTo>
                      <a:pt x="150" y="180"/>
                    </a:lnTo>
                    <a:lnTo>
                      <a:pt x="150" y="54"/>
                    </a:lnTo>
                    <a:lnTo>
                      <a:pt x="150" y="114"/>
                    </a:lnTo>
                    <a:lnTo>
                      <a:pt x="156" y="120"/>
                    </a:lnTo>
                    <a:lnTo>
                      <a:pt x="156" y="186"/>
                    </a:lnTo>
                    <a:lnTo>
                      <a:pt x="156" y="66"/>
                    </a:lnTo>
                    <a:lnTo>
                      <a:pt x="156" y="132"/>
                    </a:lnTo>
                    <a:lnTo>
                      <a:pt x="162" y="138"/>
                    </a:lnTo>
                    <a:lnTo>
                      <a:pt x="162" y="168"/>
                    </a:lnTo>
                    <a:lnTo>
                      <a:pt x="162" y="54"/>
                    </a:lnTo>
                    <a:lnTo>
                      <a:pt x="162" y="156"/>
                    </a:lnTo>
                    <a:lnTo>
                      <a:pt x="168" y="162"/>
                    </a:lnTo>
                    <a:lnTo>
                      <a:pt x="168" y="180"/>
                    </a:lnTo>
                    <a:lnTo>
                      <a:pt x="168" y="60"/>
                    </a:lnTo>
                    <a:lnTo>
                      <a:pt x="168" y="90"/>
                    </a:lnTo>
                    <a:lnTo>
                      <a:pt x="174" y="96"/>
                    </a:lnTo>
                    <a:lnTo>
                      <a:pt x="174" y="186"/>
                    </a:lnTo>
                    <a:lnTo>
                      <a:pt x="174" y="114"/>
                    </a:lnTo>
                    <a:lnTo>
                      <a:pt x="180" y="120"/>
                    </a:lnTo>
                    <a:lnTo>
                      <a:pt x="180" y="198"/>
                    </a:lnTo>
                    <a:lnTo>
                      <a:pt x="180" y="78"/>
                    </a:lnTo>
                    <a:lnTo>
                      <a:pt x="180" y="96"/>
                    </a:lnTo>
                    <a:lnTo>
                      <a:pt x="186" y="108"/>
                    </a:lnTo>
                    <a:lnTo>
                      <a:pt x="186" y="168"/>
                    </a:lnTo>
                    <a:lnTo>
                      <a:pt x="186" y="72"/>
                    </a:lnTo>
                    <a:lnTo>
                      <a:pt x="186" y="120"/>
                    </a:lnTo>
                    <a:lnTo>
                      <a:pt x="192" y="126"/>
                    </a:lnTo>
                    <a:lnTo>
                      <a:pt x="192" y="156"/>
                    </a:lnTo>
                    <a:lnTo>
                      <a:pt x="192" y="78"/>
                    </a:lnTo>
                  </a:path>
                </a:pathLst>
              </a:custGeom>
              <a:noFill/>
              <a:ln w="0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09" name="Freeform 93"/>
              <p:cNvSpPr>
                <a:spLocks/>
              </p:cNvSpPr>
              <p:nvPr/>
            </p:nvSpPr>
            <p:spPr bwMode="auto">
              <a:xfrm>
                <a:off x="2238" y="-6"/>
                <a:ext cx="192" cy="318"/>
              </a:xfrm>
              <a:custGeom>
                <a:avLst/>
                <a:gdLst/>
                <a:ahLst/>
                <a:cxnLst>
                  <a:cxn ang="0">
                    <a:pos x="6" y="144"/>
                  </a:cxn>
                  <a:cxn ang="0">
                    <a:pos x="12" y="156"/>
                  </a:cxn>
                  <a:cxn ang="0">
                    <a:pos x="12" y="186"/>
                  </a:cxn>
                  <a:cxn ang="0">
                    <a:pos x="18" y="78"/>
                  </a:cxn>
                  <a:cxn ang="0">
                    <a:pos x="24" y="228"/>
                  </a:cxn>
                  <a:cxn ang="0">
                    <a:pos x="30" y="162"/>
                  </a:cxn>
                  <a:cxn ang="0">
                    <a:pos x="30" y="204"/>
                  </a:cxn>
                  <a:cxn ang="0">
                    <a:pos x="36" y="120"/>
                  </a:cxn>
                  <a:cxn ang="0">
                    <a:pos x="42" y="216"/>
                  </a:cxn>
                  <a:cxn ang="0">
                    <a:pos x="48" y="192"/>
                  </a:cxn>
                  <a:cxn ang="0">
                    <a:pos x="48" y="180"/>
                  </a:cxn>
                  <a:cxn ang="0">
                    <a:pos x="54" y="138"/>
                  </a:cxn>
                  <a:cxn ang="0">
                    <a:pos x="60" y="222"/>
                  </a:cxn>
                  <a:cxn ang="0">
                    <a:pos x="66" y="150"/>
                  </a:cxn>
                  <a:cxn ang="0">
                    <a:pos x="66" y="162"/>
                  </a:cxn>
                  <a:cxn ang="0">
                    <a:pos x="72" y="120"/>
                  </a:cxn>
                  <a:cxn ang="0">
                    <a:pos x="78" y="234"/>
                  </a:cxn>
                  <a:cxn ang="0">
                    <a:pos x="84" y="156"/>
                  </a:cxn>
                  <a:cxn ang="0">
                    <a:pos x="84" y="210"/>
                  </a:cxn>
                  <a:cxn ang="0">
                    <a:pos x="90" y="138"/>
                  </a:cxn>
                  <a:cxn ang="0">
                    <a:pos x="96" y="222"/>
                  </a:cxn>
                  <a:cxn ang="0">
                    <a:pos x="102" y="150"/>
                  </a:cxn>
                  <a:cxn ang="0">
                    <a:pos x="102" y="174"/>
                  </a:cxn>
                  <a:cxn ang="0">
                    <a:pos x="108" y="120"/>
                  </a:cxn>
                  <a:cxn ang="0">
                    <a:pos x="114" y="240"/>
                  </a:cxn>
                  <a:cxn ang="0">
                    <a:pos x="120" y="210"/>
                  </a:cxn>
                  <a:cxn ang="0">
                    <a:pos x="120" y="180"/>
                  </a:cxn>
                  <a:cxn ang="0">
                    <a:pos x="126" y="132"/>
                  </a:cxn>
                  <a:cxn ang="0">
                    <a:pos x="132" y="228"/>
                  </a:cxn>
                  <a:cxn ang="0">
                    <a:pos x="138" y="168"/>
                  </a:cxn>
                  <a:cxn ang="0">
                    <a:pos x="138" y="204"/>
                  </a:cxn>
                  <a:cxn ang="0">
                    <a:pos x="144" y="144"/>
                  </a:cxn>
                  <a:cxn ang="0">
                    <a:pos x="150" y="222"/>
                  </a:cxn>
                  <a:cxn ang="0">
                    <a:pos x="156" y="192"/>
                  </a:cxn>
                  <a:cxn ang="0">
                    <a:pos x="156" y="198"/>
                  </a:cxn>
                  <a:cxn ang="0">
                    <a:pos x="162" y="0"/>
                  </a:cxn>
                  <a:cxn ang="0">
                    <a:pos x="168" y="234"/>
                  </a:cxn>
                  <a:cxn ang="0">
                    <a:pos x="174" y="162"/>
                  </a:cxn>
                  <a:cxn ang="0">
                    <a:pos x="180" y="204"/>
                  </a:cxn>
                  <a:cxn ang="0">
                    <a:pos x="180" y="198"/>
                  </a:cxn>
                  <a:cxn ang="0">
                    <a:pos x="186" y="138"/>
                  </a:cxn>
                  <a:cxn ang="0">
                    <a:pos x="192" y="246"/>
                  </a:cxn>
                </a:cxnLst>
                <a:rect l="0" t="0" r="r" b="b"/>
                <a:pathLst>
                  <a:path w="192" h="318">
                    <a:moveTo>
                      <a:pt x="0" y="126"/>
                    </a:moveTo>
                    <a:lnTo>
                      <a:pt x="0" y="144"/>
                    </a:lnTo>
                    <a:lnTo>
                      <a:pt x="6" y="144"/>
                    </a:lnTo>
                    <a:lnTo>
                      <a:pt x="6" y="216"/>
                    </a:lnTo>
                    <a:lnTo>
                      <a:pt x="6" y="150"/>
                    </a:lnTo>
                    <a:lnTo>
                      <a:pt x="12" y="156"/>
                    </a:lnTo>
                    <a:lnTo>
                      <a:pt x="12" y="222"/>
                    </a:lnTo>
                    <a:lnTo>
                      <a:pt x="12" y="132"/>
                    </a:lnTo>
                    <a:lnTo>
                      <a:pt x="12" y="186"/>
                    </a:lnTo>
                    <a:lnTo>
                      <a:pt x="18" y="180"/>
                    </a:lnTo>
                    <a:lnTo>
                      <a:pt x="18" y="258"/>
                    </a:lnTo>
                    <a:lnTo>
                      <a:pt x="18" y="78"/>
                    </a:lnTo>
                    <a:lnTo>
                      <a:pt x="18" y="162"/>
                    </a:lnTo>
                    <a:lnTo>
                      <a:pt x="24" y="156"/>
                    </a:lnTo>
                    <a:lnTo>
                      <a:pt x="24" y="228"/>
                    </a:lnTo>
                    <a:lnTo>
                      <a:pt x="24" y="126"/>
                    </a:lnTo>
                    <a:lnTo>
                      <a:pt x="24" y="168"/>
                    </a:lnTo>
                    <a:lnTo>
                      <a:pt x="30" y="162"/>
                    </a:lnTo>
                    <a:lnTo>
                      <a:pt x="30" y="204"/>
                    </a:lnTo>
                    <a:lnTo>
                      <a:pt x="30" y="138"/>
                    </a:lnTo>
                    <a:lnTo>
                      <a:pt x="30" y="204"/>
                    </a:lnTo>
                    <a:lnTo>
                      <a:pt x="36" y="198"/>
                    </a:lnTo>
                    <a:lnTo>
                      <a:pt x="36" y="246"/>
                    </a:lnTo>
                    <a:lnTo>
                      <a:pt x="36" y="120"/>
                    </a:lnTo>
                    <a:lnTo>
                      <a:pt x="36" y="156"/>
                    </a:lnTo>
                    <a:lnTo>
                      <a:pt x="42" y="150"/>
                    </a:lnTo>
                    <a:lnTo>
                      <a:pt x="42" y="216"/>
                    </a:lnTo>
                    <a:lnTo>
                      <a:pt x="42" y="120"/>
                    </a:lnTo>
                    <a:lnTo>
                      <a:pt x="42" y="198"/>
                    </a:lnTo>
                    <a:lnTo>
                      <a:pt x="48" y="192"/>
                    </a:lnTo>
                    <a:lnTo>
                      <a:pt x="48" y="198"/>
                    </a:lnTo>
                    <a:lnTo>
                      <a:pt x="48" y="126"/>
                    </a:lnTo>
                    <a:lnTo>
                      <a:pt x="48" y="180"/>
                    </a:lnTo>
                    <a:lnTo>
                      <a:pt x="54" y="174"/>
                    </a:lnTo>
                    <a:lnTo>
                      <a:pt x="54" y="210"/>
                    </a:lnTo>
                    <a:lnTo>
                      <a:pt x="54" y="138"/>
                    </a:lnTo>
                    <a:lnTo>
                      <a:pt x="54" y="198"/>
                    </a:lnTo>
                    <a:lnTo>
                      <a:pt x="60" y="186"/>
                    </a:lnTo>
                    <a:lnTo>
                      <a:pt x="60" y="222"/>
                    </a:lnTo>
                    <a:lnTo>
                      <a:pt x="60" y="144"/>
                    </a:lnTo>
                    <a:lnTo>
                      <a:pt x="60" y="156"/>
                    </a:lnTo>
                    <a:lnTo>
                      <a:pt x="66" y="150"/>
                    </a:lnTo>
                    <a:lnTo>
                      <a:pt x="66" y="228"/>
                    </a:lnTo>
                    <a:lnTo>
                      <a:pt x="66" y="138"/>
                    </a:lnTo>
                    <a:lnTo>
                      <a:pt x="66" y="162"/>
                    </a:lnTo>
                    <a:lnTo>
                      <a:pt x="72" y="168"/>
                    </a:lnTo>
                    <a:lnTo>
                      <a:pt x="72" y="228"/>
                    </a:lnTo>
                    <a:lnTo>
                      <a:pt x="72" y="120"/>
                    </a:lnTo>
                    <a:lnTo>
                      <a:pt x="72" y="180"/>
                    </a:lnTo>
                    <a:lnTo>
                      <a:pt x="78" y="186"/>
                    </a:lnTo>
                    <a:lnTo>
                      <a:pt x="78" y="234"/>
                    </a:lnTo>
                    <a:lnTo>
                      <a:pt x="78" y="132"/>
                    </a:lnTo>
                    <a:lnTo>
                      <a:pt x="78" y="150"/>
                    </a:lnTo>
                    <a:lnTo>
                      <a:pt x="84" y="156"/>
                    </a:lnTo>
                    <a:lnTo>
                      <a:pt x="84" y="246"/>
                    </a:lnTo>
                    <a:lnTo>
                      <a:pt x="84" y="144"/>
                    </a:lnTo>
                    <a:lnTo>
                      <a:pt x="84" y="210"/>
                    </a:lnTo>
                    <a:lnTo>
                      <a:pt x="90" y="204"/>
                    </a:lnTo>
                    <a:lnTo>
                      <a:pt x="90" y="222"/>
                    </a:lnTo>
                    <a:lnTo>
                      <a:pt x="90" y="138"/>
                    </a:lnTo>
                    <a:lnTo>
                      <a:pt x="90" y="204"/>
                    </a:lnTo>
                    <a:lnTo>
                      <a:pt x="96" y="210"/>
                    </a:lnTo>
                    <a:lnTo>
                      <a:pt x="96" y="222"/>
                    </a:lnTo>
                    <a:lnTo>
                      <a:pt x="96" y="132"/>
                    </a:lnTo>
                    <a:lnTo>
                      <a:pt x="96" y="156"/>
                    </a:lnTo>
                    <a:lnTo>
                      <a:pt x="102" y="150"/>
                    </a:lnTo>
                    <a:lnTo>
                      <a:pt x="102" y="234"/>
                    </a:lnTo>
                    <a:lnTo>
                      <a:pt x="102" y="108"/>
                    </a:lnTo>
                    <a:lnTo>
                      <a:pt x="102" y="174"/>
                    </a:lnTo>
                    <a:lnTo>
                      <a:pt x="108" y="186"/>
                    </a:lnTo>
                    <a:lnTo>
                      <a:pt x="108" y="216"/>
                    </a:lnTo>
                    <a:lnTo>
                      <a:pt x="108" y="120"/>
                    </a:lnTo>
                    <a:lnTo>
                      <a:pt x="108" y="186"/>
                    </a:lnTo>
                    <a:lnTo>
                      <a:pt x="114" y="192"/>
                    </a:lnTo>
                    <a:lnTo>
                      <a:pt x="114" y="240"/>
                    </a:lnTo>
                    <a:lnTo>
                      <a:pt x="114" y="132"/>
                    </a:lnTo>
                    <a:lnTo>
                      <a:pt x="114" y="222"/>
                    </a:lnTo>
                    <a:lnTo>
                      <a:pt x="120" y="210"/>
                    </a:lnTo>
                    <a:lnTo>
                      <a:pt x="120" y="264"/>
                    </a:lnTo>
                    <a:lnTo>
                      <a:pt x="120" y="114"/>
                    </a:lnTo>
                    <a:lnTo>
                      <a:pt x="120" y="180"/>
                    </a:lnTo>
                    <a:lnTo>
                      <a:pt x="126" y="192"/>
                    </a:lnTo>
                    <a:lnTo>
                      <a:pt x="126" y="240"/>
                    </a:lnTo>
                    <a:lnTo>
                      <a:pt x="126" y="132"/>
                    </a:lnTo>
                    <a:lnTo>
                      <a:pt x="126" y="168"/>
                    </a:lnTo>
                    <a:lnTo>
                      <a:pt x="132" y="174"/>
                    </a:lnTo>
                    <a:lnTo>
                      <a:pt x="132" y="228"/>
                    </a:lnTo>
                    <a:lnTo>
                      <a:pt x="132" y="126"/>
                    </a:lnTo>
                    <a:lnTo>
                      <a:pt x="132" y="162"/>
                    </a:lnTo>
                    <a:lnTo>
                      <a:pt x="138" y="168"/>
                    </a:lnTo>
                    <a:lnTo>
                      <a:pt x="138" y="222"/>
                    </a:lnTo>
                    <a:lnTo>
                      <a:pt x="138" y="138"/>
                    </a:lnTo>
                    <a:lnTo>
                      <a:pt x="138" y="204"/>
                    </a:lnTo>
                    <a:lnTo>
                      <a:pt x="144" y="210"/>
                    </a:lnTo>
                    <a:lnTo>
                      <a:pt x="144" y="222"/>
                    </a:lnTo>
                    <a:lnTo>
                      <a:pt x="144" y="144"/>
                    </a:lnTo>
                    <a:lnTo>
                      <a:pt x="144" y="180"/>
                    </a:lnTo>
                    <a:lnTo>
                      <a:pt x="150" y="174"/>
                    </a:lnTo>
                    <a:lnTo>
                      <a:pt x="150" y="222"/>
                    </a:lnTo>
                    <a:lnTo>
                      <a:pt x="150" y="144"/>
                    </a:lnTo>
                    <a:lnTo>
                      <a:pt x="150" y="180"/>
                    </a:lnTo>
                    <a:lnTo>
                      <a:pt x="156" y="192"/>
                    </a:lnTo>
                    <a:lnTo>
                      <a:pt x="156" y="228"/>
                    </a:lnTo>
                    <a:lnTo>
                      <a:pt x="156" y="132"/>
                    </a:lnTo>
                    <a:lnTo>
                      <a:pt x="156" y="198"/>
                    </a:lnTo>
                    <a:lnTo>
                      <a:pt x="162" y="204"/>
                    </a:lnTo>
                    <a:lnTo>
                      <a:pt x="162" y="318"/>
                    </a:lnTo>
                    <a:lnTo>
                      <a:pt x="162" y="0"/>
                    </a:lnTo>
                    <a:lnTo>
                      <a:pt x="162" y="210"/>
                    </a:lnTo>
                    <a:lnTo>
                      <a:pt x="168" y="204"/>
                    </a:lnTo>
                    <a:lnTo>
                      <a:pt x="168" y="234"/>
                    </a:lnTo>
                    <a:lnTo>
                      <a:pt x="168" y="102"/>
                    </a:lnTo>
                    <a:lnTo>
                      <a:pt x="168" y="168"/>
                    </a:lnTo>
                    <a:lnTo>
                      <a:pt x="174" y="162"/>
                    </a:lnTo>
                    <a:lnTo>
                      <a:pt x="174" y="132"/>
                    </a:lnTo>
                    <a:lnTo>
                      <a:pt x="174" y="210"/>
                    </a:lnTo>
                    <a:lnTo>
                      <a:pt x="180" y="204"/>
                    </a:lnTo>
                    <a:lnTo>
                      <a:pt x="180" y="222"/>
                    </a:lnTo>
                    <a:lnTo>
                      <a:pt x="180" y="120"/>
                    </a:lnTo>
                    <a:lnTo>
                      <a:pt x="180" y="198"/>
                    </a:lnTo>
                    <a:lnTo>
                      <a:pt x="186" y="192"/>
                    </a:lnTo>
                    <a:lnTo>
                      <a:pt x="186" y="210"/>
                    </a:lnTo>
                    <a:lnTo>
                      <a:pt x="186" y="138"/>
                    </a:lnTo>
                    <a:lnTo>
                      <a:pt x="186" y="156"/>
                    </a:lnTo>
                    <a:lnTo>
                      <a:pt x="192" y="150"/>
                    </a:lnTo>
                    <a:lnTo>
                      <a:pt x="192" y="246"/>
                    </a:lnTo>
                    <a:lnTo>
                      <a:pt x="192" y="114"/>
                    </a:lnTo>
                    <a:lnTo>
                      <a:pt x="192" y="168"/>
                    </a:lnTo>
                  </a:path>
                </a:pathLst>
              </a:custGeom>
              <a:noFill/>
              <a:ln w="0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10" name="Freeform 94"/>
              <p:cNvSpPr>
                <a:spLocks/>
              </p:cNvSpPr>
              <p:nvPr/>
            </p:nvSpPr>
            <p:spPr bwMode="auto">
              <a:xfrm>
                <a:off x="2430" y="-12"/>
                <a:ext cx="198" cy="282"/>
              </a:xfrm>
              <a:custGeom>
                <a:avLst/>
                <a:gdLst/>
                <a:ahLst/>
                <a:cxnLst>
                  <a:cxn ang="0">
                    <a:pos x="6" y="180"/>
                  </a:cxn>
                  <a:cxn ang="0">
                    <a:pos x="6" y="144"/>
                  </a:cxn>
                  <a:cxn ang="0">
                    <a:pos x="12" y="192"/>
                  </a:cxn>
                  <a:cxn ang="0">
                    <a:pos x="12" y="138"/>
                  </a:cxn>
                  <a:cxn ang="0">
                    <a:pos x="18" y="162"/>
                  </a:cxn>
                  <a:cxn ang="0">
                    <a:pos x="18" y="138"/>
                  </a:cxn>
                  <a:cxn ang="0">
                    <a:pos x="24" y="162"/>
                  </a:cxn>
                  <a:cxn ang="0">
                    <a:pos x="24" y="108"/>
                  </a:cxn>
                  <a:cxn ang="0">
                    <a:pos x="30" y="192"/>
                  </a:cxn>
                  <a:cxn ang="0">
                    <a:pos x="30" y="150"/>
                  </a:cxn>
                  <a:cxn ang="0">
                    <a:pos x="36" y="186"/>
                  </a:cxn>
                  <a:cxn ang="0">
                    <a:pos x="36" y="144"/>
                  </a:cxn>
                  <a:cxn ang="0">
                    <a:pos x="42" y="192"/>
                  </a:cxn>
                  <a:cxn ang="0">
                    <a:pos x="42" y="246"/>
                  </a:cxn>
                  <a:cxn ang="0">
                    <a:pos x="48" y="270"/>
                  </a:cxn>
                  <a:cxn ang="0">
                    <a:pos x="48" y="186"/>
                  </a:cxn>
                  <a:cxn ang="0">
                    <a:pos x="54" y="264"/>
                  </a:cxn>
                  <a:cxn ang="0">
                    <a:pos x="54" y="162"/>
                  </a:cxn>
                  <a:cxn ang="0">
                    <a:pos x="60" y="234"/>
                  </a:cxn>
                  <a:cxn ang="0">
                    <a:pos x="60" y="162"/>
                  </a:cxn>
                  <a:cxn ang="0">
                    <a:pos x="66" y="258"/>
                  </a:cxn>
                  <a:cxn ang="0">
                    <a:pos x="66" y="156"/>
                  </a:cxn>
                  <a:cxn ang="0">
                    <a:pos x="72" y="276"/>
                  </a:cxn>
                  <a:cxn ang="0">
                    <a:pos x="72" y="192"/>
                  </a:cxn>
                  <a:cxn ang="0">
                    <a:pos x="78" y="234"/>
                  </a:cxn>
                  <a:cxn ang="0">
                    <a:pos x="78" y="168"/>
                  </a:cxn>
                  <a:cxn ang="0">
                    <a:pos x="84" y="222"/>
                  </a:cxn>
                  <a:cxn ang="0">
                    <a:pos x="84" y="180"/>
                  </a:cxn>
                  <a:cxn ang="0">
                    <a:pos x="90" y="222"/>
                  </a:cxn>
                  <a:cxn ang="0">
                    <a:pos x="90" y="180"/>
                  </a:cxn>
                  <a:cxn ang="0">
                    <a:pos x="96" y="234"/>
                  </a:cxn>
                  <a:cxn ang="0">
                    <a:pos x="96" y="174"/>
                  </a:cxn>
                  <a:cxn ang="0">
                    <a:pos x="102" y="240"/>
                  </a:cxn>
                  <a:cxn ang="0">
                    <a:pos x="102" y="198"/>
                  </a:cxn>
                  <a:cxn ang="0">
                    <a:pos x="108" y="276"/>
                  </a:cxn>
                  <a:cxn ang="0">
                    <a:pos x="108" y="204"/>
                  </a:cxn>
                  <a:cxn ang="0">
                    <a:pos x="114" y="282"/>
                  </a:cxn>
                  <a:cxn ang="0">
                    <a:pos x="114" y="204"/>
                  </a:cxn>
                  <a:cxn ang="0">
                    <a:pos x="120" y="150"/>
                  </a:cxn>
                  <a:cxn ang="0">
                    <a:pos x="126" y="174"/>
                  </a:cxn>
                  <a:cxn ang="0">
                    <a:pos x="126" y="162"/>
                  </a:cxn>
                  <a:cxn ang="0">
                    <a:pos x="132" y="186"/>
                  </a:cxn>
                  <a:cxn ang="0">
                    <a:pos x="132" y="156"/>
                  </a:cxn>
                  <a:cxn ang="0">
                    <a:pos x="138" y="168"/>
                  </a:cxn>
                  <a:cxn ang="0">
                    <a:pos x="138" y="156"/>
                  </a:cxn>
                  <a:cxn ang="0">
                    <a:pos x="144" y="174"/>
                  </a:cxn>
                  <a:cxn ang="0">
                    <a:pos x="144" y="144"/>
                  </a:cxn>
                  <a:cxn ang="0">
                    <a:pos x="150" y="204"/>
                  </a:cxn>
                  <a:cxn ang="0">
                    <a:pos x="150" y="126"/>
                  </a:cxn>
                  <a:cxn ang="0">
                    <a:pos x="156" y="144"/>
                  </a:cxn>
                  <a:cxn ang="0">
                    <a:pos x="156" y="198"/>
                  </a:cxn>
                  <a:cxn ang="0">
                    <a:pos x="162" y="198"/>
                  </a:cxn>
                  <a:cxn ang="0">
                    <a:pos x="162" y="198"/>
                  </a:cxn>
                  <a:cxn ang="0">
                    <a:pos x="168" y="246"/>
                  </a:cxn>
                  <a:cxn ang="0">
                    <a:pos x="168" y="192"/>
                  </a:cxn>
                  <a:cxn ang="0">
                    <a:pos x="174" y="228"/>
                  </a:cxn>
                  <a:cxn ang="0">
                    <a:pos x="174" y="222"/>
                  </a:cxn>
                  <a:cxn ang="0">
                    <a:pos x="180" y="162"/>
                  </a:cxn>
                  <a:cxn ang="0">
                    <a:pos x="186" y="186"/>
                  </a:cxn>
                  <a:cxn ang="0">
                    <a:pos x="186" y="144"/>
                  </a:cxn>
                  <a:cxn ang="0">
                    <a:pos x="192" y="174"/>
                  </a:cxn>
                  <a:cxn ang="0">
                    <a:pos x="192" y="150"/>
                  </a:cxn>
                  <a:cxn ang="0">
                    <a:pos x="198" y="180"/>
                  </a:cxn>
                </a:cxnLst>
                <a:rect l="0" t="0" r="r" b="b"/>
                <a:pathLst>
                  <a:path w="198" h="282">
                    <a:moveTo>
                      <a:pt x="0" y="174"/>
                    </a:moveTo>
                    <a:lnTo>
                      <a:pt x="6" y="180"/>
                    </a:lnTo>
                    <a:lnTo>
                      <a:pt x="6" y="246"/>
                    </a:lnTo>
                    <a:lnTo>
                      <a:pt x="6" y="144"/>
                    </a:lnTo>
                    <a:lnTo>
                      <a:pt x="6" y="198"/>
                    </a:lnTo>
                    <a:lnTo>
                      <a:pt x="12" y="192"/>
                    </a:lnTo>
                    <a:lnTo>
                      <a:pt x="12" y="228"/>
                    </a:lnTo>
                    <a:lnTo>
                      <a:pt x="12" y="138"/>
                    </a:lnTo>
                    <a:lnTo>
                      <a:pt x="12" y="168"/>
                    </a:lnTo>
                    <a:lnTo>
                      <a:pt x="18" y="162"/>
                    </a:lnTo>
                    <a:lnTo>
                      <a:pt x="18" y="228"/>
                    </a:lnTo>
                    <a:lnTo>
                      <a:pt x="18" y="138"/>
                    </a:lnTo>
                    <a:lnTo>
                      <a:pt x="18" y="168"/>
                    </a:lnTo>
                    <a:lnTo>
                      <a:pt x="24" y="162"/>
                    </a:lnTo>
                    <a:lnTo>
                      <a:pt x="24" y="234"/>
                    </a:lnTo>
                    <a:lnTo>
                      <a:pt x="24" y="108"/>
                    </a:lnTo>
                    <a:lnTo>
                      <a:pt x="24" y="198"/>
                    </a:lnTo>
                    <a:lnTo>
                      <a:pt x="30" y="192"/>
                    </a:lnTo>
                    <a:lnTo>
                      <a:pt x="30" y="240"/>
                    </a:lnTo>
                    <a:lnTo>
                      <a:pt x="30" y="150"/>
                    </a:lnTo>
                    <a:lnTo>
                      <a:pt x="30" y="180"/>
                    </a:lnTo>
                    <a:lnTo>
                      <a:pt x="36" y="186"/>
                    </a:lnTo>
                    <a:lnTo>
                      <a:pt x="36" y="210"/>
                    </a:lnTo>
                    <a:lnTo>
                      <a:pt x="36" y="144"/>
                    </a:lnTo>
                    <a:lnTo>
                      <a:pt x="36" y="198"/>
                    </a:lnTo>
                    <a:lnTo>
                      <a:pt x="42" y="192"/>
                    </a:lnTo>
                    <a:lnTo>
                      <a:pt x="42" y="150"/>
                    </a:lnTo>
                    <a:lnTo>
                      <a:pt x="42" y="246"/>
                    </a:lnTo>
                    <a:lnTo>
                      <a:pt x="48" y="240"/>
                    </a:lnTo>
                    <a:lnTo>
                      <a:pt x="48" y="270"/>
                    </a:lnTo>
                    <a:lnTo>
                      <a:pt x="48" y="114"/>
                    </a:lnTo>
                    <a:lnTo>
                      <a:pt x="48" y="186"/>
                    </a:lnTo>
                    <a:lnTo>
                      <a:pt x="54" y="198"/>
                    </a:lnTo>
                    <a:lnTo>
                      <a:pt x="54" y="264"/>
                    </a:lnTo>
                    <a:lnTo>
                      <a:pt x="54" y="132"/>
                    </a:lnTo>
                    <a:lnTo>
                      <a:pt x="54" y="162"/>
                    </a:lnTo>
                    <a:lnTo>
                      <a:pt x="60" y="156"/>
                    </a:lnTo>
                    <a:lnTo>
                      <a:pt x="60" y="234"/>
                    </a:lnTo>
                    <a:lnTo>
                      <a:pt x="60" y="138"/>
                    </a:lnTo>
                    <a:lnTo>
                      <a:pt x="60" y="162"/>
                    </a:lnTo>
                    <a:lnTo>
                      <a:pt x="66" y="168"/>
                    </a:lnTo>
                    <a:lnTo>
                      <a:pt x="66" y="258"/>
                    </a:lnTo>
                    <a:lnTo>
                      <a:pt x="66" y="108"/>
                    </a:lnTo>
                    <a:lnTo>
                      <a:pt x="66" y="156"/>
                    </a:lnTo>
                    <a:lnTo>
                      <a:pt x="72" y="174"/>
                    </a:lnTo>
                    <a:lnTo>
                      <a:pt x="72" y="276"/>
                    </a:lnTo>
                    <a:lnTo>
                      <a:pt x="72" y="138"/>
                    </a:lnTo>
                    <a:lnTo>
                      <a:pt x="72" y="192"/>
                    </a:lnTo>
                    <a:lnTo>
                      <a:pt x="78" y="204"/>
                    </a:lnTo>
                    <a:lnTo>
                      <a:pt x="78" y="234"/>
                    </a:lnTo>
                    <a:lnTo>
                      <a:pt x="78" y="132"/>
                    </a:lnTo>
                    <a:lnTo>
                      <a:pt x="78" y="168"/>
                    </a:lnTo>
                    <a:lnTo>
                      <a:pt x="84" y="174"/>
                    </a:lnTo>
                    <a:lnTo>
                      <a:pt x="84" y="222"/>
                    </a:lnTo>
                    <a:lnTo>
                      <a:pt x="84" y="156"/>
                    </a:lnTo>
                    <a:lnTo>
                      <a:pt x="84" y="180"/>
                    </a:lnTo>
                    <a:lnTo>
                      <a:pt x="90" y="186"/>
                    </a:lnTo>
                    <a:lnTo>
                      <a:pt x="90" y="222"/>
                    </a:lnTo>
                    <a:lnTo>
                      <a:pt x="90" y="150"/>
                    </a:lnTo>
                    <a:lnTo>
                      <a:pt x="90" y="180"/>
                    </a:lnTo>
                    <a:lnTo>
                      <a:pt x="96" y="174"/>
                    </a:lnTo>
                    <a:lnTo>
                      <a:pt x="96" y="234"/>
                    </a:lnTo>
                    <a:lnTo>
                      <a:pt x="96" y="144"/>
                    </a:lnTo>
                    <a:lnTo>
                      <a:pt x="96" y="174"/>
                    </a:lnTo>
                    <a:lnTo>
                      <a:pt x="102" y="162"/>
                    </a:lnTo>
                    <a:lnTo>
                      <a:pt x="102" y="240"/>
                    </a:lnTo>
                    <a:lnTo>
                      <a:pt x="102" y="138"/>
                    </a:lnTo>
                    <a:lnTo>
                      <a:pt x="102" y="198"/>
                    </a:lnTo>
                    <a:lnTo>
                      <a:pt x="108" y="192"/>
                    </a:lnTo>
                    <a:lnTo>
                      <a:pt x="108" y="276"/>
                    </a:lnTo>
                    <a:lnTo>
                      <a:pt x="108" y="84"/>
                    </a:lnTo>
                    <a:lnTo>
                      <a:pt x="108" y="204"/>
                    </a:lnTo>
                    <a:lnTo>
                      <a:pt x="114" y="192"/>
                    </a:lnTo>
                    <a:lnTo>
                      <a:pt x="114" y="282"/>
                    </a:lnTo>
                    <a:lnTo>
                      <a:pt x="114" y="0"/>
                    </a:lnTo>
                    <a:lnTo>
                      <a:pt x="114" y="204"/>
                    </a:lnTo>
                    <a:lnTo>
                      <a:pt x="120" y="210"/>
                    </a:lnTo>
                    <a:lnTo>
                      <a:pt x="120" y="150"/>
                    </a:lnTo>
                    <a:lnTo>
                      <a:pt x="120" y="180"/>
                    </a:lnTo>
                    <a:lnTo>
                      <a:pt x="126" y="174"/>
                    </a:lnTo>
                    <a:lnTo>
                      <a:pt x="126" y="210"/>
                    </a:lnTo>
                    <a:lnTo>
                      <a:pt x="126" y="162"/>
                    </a:lnTo>
                    <a:lnTo>
                      <a:pt x="126" y="192"/>
                    </a:lnTo>
                    <a:lnTo>
                      <a:pt x="132" y="186"/>
                    </a:lnTo>
                    <a:lnTo>
                      <a:pt x="132" y="210"/>
                    </a:lnTo>
                    <a:lnTo>
                      <a:pt x="132" y="156"/>
                    </a:lnTo>
                    <a:lnTo>
                      <a:pt x="132" y="174"/>
                    </a:lnTo>
                    <a:lnTo>
                      <a:pt x="138" y="168"/>
                    </a:lnTo>
                    <a:lnTo>
                      <a:pt x="138" y="204"/>
                    </a:lnTo>
                    <a:lnTo>
                      <a:pt x="138" y="156"/>
                    </a:lnTo>
                    <a:lnTo>
                      <a:pt x="138" y="180"/>
                    </a:lnTo>
                    <a:lnTo>
                      <a:pt x="144" y="174"/>
                    </a:lnTo>
                    <a:lnTo>
                      <a:pt x="144" y="234"/>
                    </a:lnTo>
                    <a:lnTo>
                      <a:pt x="144" y="144"/>
                    </a:lnTo>
                    <a:lnTo>
                      <a:pt x="144" y="198"/>
                    </a:lnTo>
                    <a:lnTo>
                      <a:pt x="150" y="204"/>
                    </a:lnTo>
                    <a:lnTo>
                      <a:pt x="150" y="228"/>
                    </a:lnTo>
                    <a:lnTo>
                      <a:pt x="150" y="126"/>
                    </a:lnTo>
                    <a:lnTo>
                      <a:pt x="150" y="138"/>
                    </a:lnTo>
                    <a:lnTo>
                      <a:pt x="156" y="144"/>
                    </a:lnTo>
                    <a:lnTo>
                      <a:pt x="156" y="216"/>
                    </a:lnTo>
                    <a:lnTo>
                      <a:pt x="156" y="198"/>
                    </a:lnTo>
                    <a:lnTo>
                      <a:pt x="162" y="192"/>
                    </a:lnTo>
                    <a:lnTo>
                      <a:pt x="162" y="198"/>
                    </a:lnTo>
                    <a:lnTo>
                      <a:pt x="162" y="138"/>
                    </a:lnTo>
                    <a:lnTo>
                      <a:pt x="162" y="198"/>
                    </a:lnTo>
                    <a:lnTo>
                      <a:pt x="168" y="204"/>
                    </a:lnTo>
                    <a:lnTo>
                      <a:pt x="168" y="246"/>
                    </a:lnTo>
                    <a:lnTo>
                      <a:pt x="168" y="132"/>
                    </a:lnTo>
                    <a:lnTo>
                      <a:pt x="168" y="192"/>
                    </a:lnTo>
                    <a:lnTo>
                      <a:pt x="174" y="186"/>
                    </a:lnTo>
                    <a:lnTo>
                      <a:pt x="174" y="228"/>
                    </a:lnTo>
                    <a:lnTo>
                      <a:pt x="174" y="138"/>
                    </a:lnTo>
                    <a:lnTo>
                      <a:pt x="174" y="222"/>
                    </a:lnTo>
                    <a:lnTo>
                      <a:pt x="180" y="216"/>
                    </a:lnTo>
                    <a:lnTo>
                      <a:pt x="180" y="162"/>
                    </a:lnTo>
                    <a:lnTo>
                      <a:pt x="180" y="192"/>
                    </a:lnTo>
                    <a:lnTo>
                      <a:pt x="186" y="186"/>
                    </a:lnTo>
                    <a:lnTo>
                      <a:pt x="186" y="228"/>
                    </a:lnTo>
                    <a:lnTo>
                      <a:pt x="186" y="144"/>
                    </a:lnTo>
                    <a:lnTo>
                      <a:pt x="186" y="180"/>
                    </a:lnTo>
                    <a:lnTo>
                      <a:pt x="192" y="174"/>
                    </a:lnTo>
                    <a:lnTo>
                      <a:pt x="192" y="210"/>
                    </a:lnTo>
                    <a:lnTo>
                      <a:pt x="192" y="150"/>
                    </a:lnTo>
                    <a:lnTo>
                      <a:pt x="192" y="186"/>
                    </a:lnTo>
                    <a:lnTo>
                      <a:pt x="198" y="180"/>
                    </a:lnTo>
                    <a:lnTo>
                      <a:pt x="198" y="144"/>
                    </a:lnTo>
                  </a:path>
                </a:pathLst>
              </a:custGeom>
              <a:noFill/>
              <a:ln w="0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11" name="Freeform 95"/>
              <p:cNvSpPr>
                <a:spLocks/>
              </p:cNvSpPr>
              <p:nvPr/>
            </p:nvSpPr>
            <p:spPr bwMode="auto">
              <a:xfrm>
                <a:off x="2628" y="102"/>
                <a:ext cx="204" cy="138"/>
              </a:xfrm>
              <a:custGeom>
                <a:avLst/>
                <a:gdLst/>
                <a:ahLst/>
                <a:cxnLst>
                  <a:cxn ang="0">
                    <a:pos x="0" y="108"/>
                  </a:cxn>
                  <a:cxn ang="0">
                    <a:pos x="6" y="126"/>
                  </a:cxn>
                  <a:cxn ang="0">
                    <a:pos x="6" y="96"/>
                  </a:cxn>
                  <a:cxn ang="0">
                    <a:pos x="12" y="48"/>
                  </a:cxn>
                  <a:cxn ang="0">
                    <a:pos x="18" y="72"/>
                  </a:cxn>
                  <a:cxn ang="0">
                    <a:pos x="18" y="30"/>
                  </a:cxn>
                  <a:cxn ang="0">
                    <a:pos x="24" y="60"/>
                  </a:cxn>
                  <a:cxn ang="0">
                    <a:pos x="24" y="30"/>
                  </a:cxn>
                  <a:cxn ang="0">
                    <a:pos x="30" y="78"/>
                  </a:cxn>
                  <a:cxn ang="0">
                    <a:pos x="30" y="36"/>
                  </a:cxn>
                  <a:cxn ang="0">
                    <a:pos x="36" y="66"/>
                  </a:cxn>
                  <a:cxn ang="0">
                    <a:pos x="36" y="24"/>
                  </a:cxn>
                  <a:cxn ang="0">
                    <a:pos x="42" y="60"/>
                  </a:cxn>
                  <a:cxn ang="0">
                    <a:pos x="42" y="30"/>
                  </a:cxn>
                  <a:cxn ang="0">
                    <a:pos x="48" y="108"/>
                  </a:cxn>
                  <a:cxn ang="0">
                    <a:pos x="48" y="42"/>
                  </a:cxn>
                  <a:cxn ang="0">
                    <a:pos x="54" y="102"/>
                  </a:cxn>
                  <a:cxn ang="0">
                    <a:pos x="54" y="72"/>
                  </a:cxn>
                  <a:cxn ang="0">
                    <a:pos x="60" y="78"/>
                  </a:cxn>
                  <a:cxn ang="0">
                    <a:pos x="60" y="60"/>
                  </a:cxn>
                  <a:cxn ang="0">
                    <a:pos x="66" y="138"/>
                  </a:cxn>
                  <a:cxn ang="0">
                    <a:pos x="66" y="66"/>
                  </a:cxn>
                  <a:cxn ang="0">
                    <a:pos x="72" y="120"/>
                  </a:cxn>
                  <a:cxn ang="0">
                    <a:pos x="72" y="18"/>
                  </a:cxn>
                  <a:cxn ang="0">
                    <a:pos x="78" y="84"/>
                  </a:cxn>
                  <a:cxn ang="0">
                    <a:pos x="84" y="72"/>
                  </a:cxn>
                  <a:cxn ang="0">
                    <a:pos x="84" y="66"/>
                  </a:cxn>
                  <a:cxn ang="0">
                    <a:pos x="90" y="84"/>
                  </a:cxn>
                  <a:cxn ang="0">
                    <a:pos x="90" y="54"/>
                  </a:cxn>
                  <a:cxn ang="0">
                    <a:pos x="96" y="36"/>
                  </a:cxn>
                  <a:cxn ang="0">
                    <a:pos x="102" y="84"/>
                  </a:cxn>
                  <a:cxn ang="0">
                    <a:pos x="102" y="72"/>
                  </a:cxn>
                  <a:cxn ang="0">
                    <a:pos x="108" y="96"/>
                  </a:cxn>
                  <a:cxn ang="0">
                    <a:pos x="108" y="78"/>
                  </a:cxn>
                  <a:cxn ang="0">
                    <a:pos x="114" y="96"/>
                  </a:cxn>
                  <a:cxn ang="0">
                    <a:pos x="114" y="54"/>
                  </a:cxn>
                  <a:cxn ang="0">
                    <a:pos x="120" y="90"/>
                  </a:cxn>
                  <a:cxn ang="0">
                    <a:pos x="126" y="72"/>
                  </a:cxn>
                  <a:cxn ang="0">
                    <a:pos x="126" y="60"/>
                  </a:cxn>
                  <a:cxn ang="0">
                    <a:pos x="132" y="72"/>
                  </a:cxn>
                  <a:cxn ang="0">
                    <a:pos x="132" y="66"/>
                  </a:cxn>
                  <a:cxn ang="0">
                    <a:pos x="138" y="102"/>
                  </a:cxn>
                  <a:cxn ang="0">
                    <a:pos x="138" y="84"/>
                  </a:cxn>
                  <a:cxn ang="0">
                    <a:pos x="144" y="126"/>
                  </a:cxn>
                  <a:cxn ang="0">
                    <a:pos x="144" y="120"/>
                  </a:cxn>
                  <a:cxn ang="0">
                    <a:pos x="150" y="12"/>
                  </a:cxn>
                  <a:cxn ang="0">
                    <a:pos x="156" y="72"/>
                  </a:cxn>
                  <a:cxn ang="0">
                    <a:pos x="156" y="90"/>
                  </a:cxn>
                  <a:cxn ang="0">
                    <a:pos x="162" y="96"/>
                  </a:cxn>
                  <a:cxn ang="0">
                    <a:pos x="162" y="90"/>
                  </a:cxn>
                  <a:cxn ang="0">
                    <a:pos x="168" y="132"/>
                  </a:cxn>
                  <a:cxn ang="0">
                    <a:pos x="168" y="84"/>
                  </a:cxn>
                  <a:cxn ang="0">
                    <a:pos x="174" y="108"/>
                  </a:cxn>
                  <a:cxn ang="0">
                    <a:pos x="174" y="66"/>
                  </a:cxn>
                  <a:cxn ang="0">
                    <a:pos x="180" y="90"/>
                  </a:cxn>
                  <a:cxn ang="0">
                    <a:pos x="180" y="60"/>
                  </a:cxn>
                  <a:cxn ang="0">
                    <a:pos x="186" y="90"/>
                  </a:cxn>
                  <a:cxn ang="0">
                    <a:pos x="186" y="60"/>
                  </a:cxn>
                  <a:cxn ang="0">
                    <a:pos x="192" y="72"/>
                  </a:cxn>
                  <a:cxn ang="0">
                    <a:pos x="192" y="54"/>
                  </a:cxn>
                  <a:cxn ang="0">
                    <a:pos x="198" y="96"/>
                  </a:cxn>
                  <a:cxn ang="0">
                    <a:pos x="198" y="54"/>
                  </a:cxn>
                  <a:cxn ang="0">
                    <a:pos x="204" y="48"/>
                  </a:cxn>
                </a:cxnLst>
                <a:rect l="0" t="0" r="r" b="b"/>
                <a:pathLst>
                  <a:path w="204" h="138">
                    <a:moveTo>
                      <a:pt x="0" y="30"/>
                    </a:moveTo>
                    <a:lnTo>
                      <a:pt x="0" y="108"/>
                    </a:lnTo>
                    <a:lnTo>
                      <a:pt x="6" y="114"/>
                    </a:lnTo>
                    <a:lnTo>
                      <a:pt x="6" y="126"/>
                    </a:lnTo>
                    <a:lnTo>
                      <a:pt x="6" y="30"/>
                    </a:lnTo>
                    <a:lnTo>
                      <a:pt x="6" y="96"/>
                    </a:lnTo>
                    <a:lnTo>
                      <a:pt x="12" y="102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8" y="72"/>
                    </a:lnTo>
                    <a:lnTo>
                      <a:pt x="18" y="102"/>
                    </a:lnTo>
                    <a:lnTo>
                      <a:pt x="18" y="30"/>
                    </a:lnTo>
                    <a:lnTo>
                      <a:pt x="18" y="54"/>
                    </a:lnTo>
                    <a:lnTo>
                      <a:pt x="24" y="60"/>
                    </a:lnTo>
                    <a:lnTo>
                      <a:pt x="24" y="108"/>
                    </a:lnTo>
                    <a:lnTo>
                      <a:pt x="24" y="30"/>
                    </a:lnTo>
                    <a:lnTo>
                      <a:pt x="24" y="72"/>
                    </a:lnTo>
                    <a:lnTo>
                      <a:pt x="30" y="78"/>
                    </a:lnTo>
                    <a:lnTo>
                      <a:pt x="30" y="102"/>
                    </a:lnTo>
                    <a:lnTo>
                      <a:pt x="30" y="36"/>
                    </a:lnTo>
                    <a:lnTo>
                      <a:pt x="30" y="72"/>
                    </a:lnTo>
                    <a:lnTo>
                      <a:pt x="36" y="66"/>
                    </a:lnTo>
                    <a:lnTo>
                      <a:pt x="36" y="102"/>
                    </a:lnTo>
                    <a:lnTo>
                      <a:pt x="36" y="24"/>
                    </a:lnTo>
                    <a:lnTo>
                      <a:pt x="36" y="54"/>
                    </a:lnTo>
                    <a:lnTo>
                      <a:pt x="42" y="60"/>
                    </a:lnTo>
                    <a:lnTo>
                      <a:pt x="42" y="120"/>
                    </a:lnTo>
                    <a:lnTo>
                      <a:pt x="42" y="30"/>
                    </a:lnTo>
                    <a:lnTo>
                      <a:pt x="48" y="36"/>
                    </a:lnTo>
                    <a:lnTo>
                      <a:pt x="48" y="108"/>
                    </a:lnTo>
                    <a:lnTo>
                      <a:pt x="48" y="30"/>
                    </a:lnTo>
                    <a:lnTo>
                      <a:pt x="48" y="42"/>
                    </a:lnTo>
                    <a:lnTo>
                      <a:pt x="54" y="48"/>
                    </a:lnTo>
                    <a:lnTo>
                      <a:pt x="54" y="102"/>
                    </a:lnTo>
                    <a:lnTo>
                      <a:pt x="54" y="42"/>
                    </a:lnTo>
                    <a:lnTo>
                      <a:pt x="54" y="72"/>
                    </a:lnTo>
                    <a:lnTo>
                      <a:pt x="60" y="66"/>
                    </a:lnTo>
                    <a:lnTo>
                      <a:pt x="60" y="78"/>
                    </a:lnTo>
                    <a:lnTo>
                      <a:pt x="60" y="48"/>
                    </a:lnTo>
                    <a:lnTo>
                      <a:pt x="60" y="60"/>
                    </a:lnTo>
                    <a:lnTo>
                      <a:pt x="66" y="66"/>
                    </a:lnTo>
                    <a:lnTo>
                      <a:pt x="66" y="138"/>
                    </a:lnTo>
                    <a:lnTo>
                      <a:pt x="66" y="42"/>
                    </a:lnTo>
                    <a:lnTo>
                      <a:pt x="66" y="66"/>
                    </a:lnTo>
                    <a:lnTo>
                      <a:pt x="72" y="60"/>
                    </a:lnTo>
                    <a:lnTo>
                      <a:pt x="72" y="120"/>
                    </a:lnTo>
                    <a:lnTo>
                      <a:pt x="72" y="0"/>
                    </a:lnTo>
                    <a:lnTo>
                      <a:pt x="72" y="18"/>
                    </a:lnTo>
                    <a:lnTo>
                      <a:pt x="78" y="24"/>
                    </a:lnTo>
                    <a:lnTo>
                      <a:pt x="78" y="84"/>
                    </a:lnTo>
                    <a:lnTo>
                      <a:pt x="78" y="66"/>
                    </a:lnTo>
                    <a:lnTo>
                      <a:pt x="84" y="72"/>
                    </a:lnTo>
                    <a:lnTo>
                      <a:pt x="84" y="54"/>
                    </a:lnTo>
                    <a:lnTo>
                      <a:pt x="84" y="66"/>
                    </a:lnTo>
                    <a:lnTo>
                      <a:pt x="90" y="72"/>
                    </a:lnTo>
                    <a:lnTo>
                      <a:pt x="90" y="84"/>
                    </a:lnTo>
                    <a:lnTo>
                      <a:pt x="90" y="48"/>
                    </a:lnTo>
                    <a:lnTo>
                      <a:pt x="90" y="54"/>
                    </a:lnTo>
                    <a:lnTo>
                      <a:pt x="96" y="60"/>
                    </a:lnTo>
                    <a:lnTo>
                      <a:pt x="96" y="36"/>
                    </a:lnTo>
                    <a:lnTo>
                      <a:pt x="96" y="90"/>
                    </a:lnTo>
                    <a:lnTo>
                      <a:pt x="102" y="84"/>
                    </a:lnTo>
                    <a:lnTo>
                      <a:pt x="102" y="60"/>
                    </a:lnTo>
                    <a:lnTo>
                      <a:pt x="102" y="72"/>
                    </a:lnTo>
                    <a:lnTo>
                      <a:pt x="108" y="78"/>
                    </a:lnTo>
                    <a:lnTo>
                      <a:pt x="108" y="96"/>
                    </a:lnTo>
                    <a:lnTo>
                      <a:pt x="108" y="48"/>
                    </a:lnTo>
                    <a:lnTo>
                      <a:pt x="108" y="78"/>
                    </a:lnTo>
                    <a:lnTo>
                      <a:pt x="114" y="72"/>
                    </a:lnTo>
                    <a:lnTo>
                      <a:pt x="114" y="96"/>
                    </a:lnTo>
                    <a:lnTo>
                      <a:pt x="114" y="48"/>
                    </a:lnTo>
                    <a:lnTo>
                      <a:pt x="114" y="54"/>
                    </a:lnTo>
                    <a:lnTo>
                      <a:pt x="120" y="48"/>
                    </a:lnTo>
                    <a:lnTo>
                      <a:pt x="120" y="90"/>
                    </a:lnTo>
                    <a:lnTo>
                      <a:pt x="120" y="66"/>
                    </a:lnTo>
                    <a:lnTo>
                      <a:pt x="126" y="72"/>
                    </a:lnTo>
                    <a:lnTo>
                      <a:pt x="126" y="90"/>
                    </a:lnTo>
                    <a:lnTo>
                      <a:pt x="126" y="60"/>
                    </a:lnTo>
                    <a:lnTo>
                      <a:pt x="126" y="66"/>
                    </a:lnTo>
                    <a:lnTo>
                      <a:pt x="132" y="72"/>
                    </a:lnTo>
                    <a:lnTo>
                      <a:pt x="132" y="60"/>
                    </a:lnTo>
                    <a:lnTo>
                      <a:pt x="132" y="66"/>
                    </a:lnTo>
                    <a:lnTo>
                      <a:pt x="138" y="72"/>
                    </a:lnTo>
                    <a:lnTo>
                      <a:pt x="138" y="102"/>
                    </a:lnTo>
                    <a:lnTo>
                      <a:pt x="138" y="42"/>
                    </a:lnTo>
                    <a:lnTo>
                      <a:pt x="138" y="84"/>
                    </a:lnTo>
                    <a:lnTo>
                      <a:pt x="144" y="78"/>
                    </a:lnTo>
                    <a:lnTo>
                      <a:pt x="144" y="126"/>
                    </a:lnTo>
                    <a:lnTo>
                      <a:pt x="144" y="24"/>
                    </a:lnTo>
                    <a:lnTo>
                      <a:pt x="144" y="120"/>
                    </a:lnTo>
                    <a:lnTo>
                      <a:pt x="150" y="114"/>
                    </a:lnTo>
                    <a:lnTo>
                      <a:pt x="150" y="12"/>
                    </a:lnTo>
                    <a:lnTo>
                      <a:pt x="150" y="78"/>
                    </a:lnTo>
                    <a:lnTo>
                      <a:pt x="156" y="72"/>
                    </a:lnTo>
                    <a:lnTo>
                      <a:pt x="156" y="30"/>
                    </a:lnTo>
                    <a:lnTo>
                      <a:pt x="156" y="90"/>
                    </a:lnTo>
                    <a:lnTo>
                      <a:pt x="162" y="84"/>
                    </a:lnTo>
                    <a:lnTo>
                      <a:pt x="162" y="96"/>
                    </a:lnTo>
                    <a:lnTo>
                      <a:pt x="162" y="66"/>
                    </a:lnTo>
                    <a:lnTo>
                      <a:pt x="162" y="90"/>
                    </a:lnTo>
                    <a:lnTo>
                      <a:pt x="168" y="84"/>
                    </a:lnTo>
                    <a:lnTo>
                      <a:pt x="168" y="132"/>
                    </a:lnTo>
                    <a:lnTo>
                      <a:pt x="168" y="30"/>
                    </a:lnTo>
                    <a:lnTo>
                      <a:pt x="168" y="84"/>
                    </a:lnTo>
                    <a:lnTo>
                      <a:pt x="174" y="90"/>
                    </a:lnTo>
                    <a:lnTo>
                      <a:pt x="174" y="108"/>
                    </a:lnTo>
                    <a:lnTo>
                      <a:pt x="174" y="42"/>
                    </a:lnTo>
                    <a:lnTo>
                      <a:pt x="174" y="66"/>
                    </a:lnTo>
                    <a:lnTo>
                      <a:pt x="180" y="72"/>
                    </a:lnTo>
                    <a:lnTo>
                      <a:pt x="180" y="90"/>
                    </a:lnTo>
                    <a:lnTo>
                      <a:pt x="180" y="54"/>
                    </a:lnTo>
                    <a:lnTo>
                      <a:pt x="180" y="60"/>
                    </a:lnTo>
                    <a:lnTo>
                      <a:pt x="186" y="66"/>
                    </a:lnTo>
                    <a:lnTo>
                      <a:pt x="186" y="90"/>
                    </a:lnTo>
                    <a:lnTo>
                      <a:pt x="186" y="48"/>
                    </a:lnTo>
                    <a:lnTo>
                      <a:pt x="186" y="60"/>
                    </a:lnTo>
                    <a:lnTo>
                      <a:pt x="192" y="66"/>
                    </a:lnTo>
                    <a:lnTo>
                      <a:pt x="192" y="72"/>
                    </a:lnTo>
                    <a:lnTo>
                      <a:pt x="192" y="42"/>
                    </a:lnTo>
                    <a:lnTo>
                      <a:pt x="192" y="54"/>
                    </a:lnTo>
                    <a:lnTo>
                      <a:pt x="198" y="60"/>
                    </a:lnTo>
                    <a:lnTo>
                      <a:pt x="198" y="96"/>
                    </a:lnTo>
                    <a:lnTo>
                      <a:pt x="198" y="48"/>
                    </a:lnTo>
                    <a:lnTo>
                      <a:pt x="198" y="54"/>
                    </a:lnTo>
                    <a:lnTo>
                      <a:pt x="204" y="60"/>
                    </a:lnTo>
                    <a:lnTo>
                      <a:pt x="204" y="48"/>
                    </a:lnTo>
                  </a:path>
                </a:pathLst>
              </a:custGeom>
              <a:noFill/>
              <a:ln w="0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12" name="Freeform 96"/>
              <p:cNvSpPr>
                <a:spLocks/>
              </p:cNvSpPr>
              <p:nvPr/>
            </p:nvSpPr>
            <p:spPr bwMode="auto">
              <a:xfrm>
                <a:off x="2832" y="132"/>
                <a:ext cx="204" cy="84"/>
              </a:xfrm>
              <a:custGeom>
                <a:avLst/>
                <a:gdLst/>
                <a:ahLst/>
                <a:cxnLst>
                  <a:cxn ang="0">
                    <a:pos x="6" y="54"/>
                  </a:cxn>
                  <a:cxn ang="0">
                    <a:pos x="12" y="36"/>
                  </a:cxn>
                  <a:cxn ang="0">
                    <a:pos x="12" y="36"/>
                  </a:cxn>
                  <a:cxn ang="0">
                    <a:pos x="18" y="18"/>
                  </a:cxn>
                  <a:cxn ang="0">
                    <a:pos x="24" y="84"/>
                  </a:cxn>
                  <a:cxn ang="0">
                    <a:pos x="30" y="30"/>
                  </a:cxn>
                  <a:cxn ang="0">
                    <a:pos x="30" y="24"/>
                  </a:cxn>
                  <a:cxn ang="0">
                    <a:pos x="36" y="24"/>
                  </a:cxn>
                  <a:cxn ang="0">
                    <a:pos x="42" y="78"/>
                  </a:cxn>
                  <a:cxn ang="0">
                    <a:pos x="48" y="48"/>
                  </a:cxn>
                  <a:cxn ang="0">
                    <a:pos x="48" y="78"/>
                  </a:cxn>
                  <a:cxn ang="0">
                    <a:pos x="54" y="42"/>
                  </a:cxn>
                  <a:cxn ang="0">
                    <a:pos x="60" y="30"/>
                  </a:cxn>
                  <a:cxn ang="0">
                    <a:pos x="66" y="60"/>
                  </a:cxn>
                  <a:cxn ang="0">
                    <a:pos x="72" y="30"/>
                  </a:cxn>
                  <a:cxn ang="0">
                    <a:pos x="72" y="42"/>
                  </a:cxn>
                  <a:cxn ang="0">
                    <a:pos x="78" y="30"/>
                  </a:cxn>
                  <a:cxn ang="0">
                    <a:pos x="84" y="54"/>
                  </a:cxn>
                  <a:cxn ang="0">
                    <a:pos x="90" y="54"/>
                  </a:cxn>
                  <a:cxn ang="0">
                    <a:pos x="96" y="30"/>
                  </a:cxn>
                  <a:cxn ang="0">
                    <a:pos x="102" y="36"/>
                  </a:cxn>
                  <a:cxn ang="0">
                    <a:pos x="102" y="48"/>
                  </a:cxn>
                  <a:cxn ang="0">
                    <a:pos x="108" y="18"/>
                  </a:cxn>
                  <a:cxn ang="0">
                    <a:pos x="114" y="72"/>
                  </a:cxn>
                  <a:cxn ang="0">
                    <a:pos x="120" y="24"/>
                  </a:cxn>
                  <a:cxn ang="0">
                    <a:pos x="120" y="24"/>
                  </a:cxn>
                  <a:cxn ang="0">
                    <a:pos x="126" y="36"/>
                  </a:cxn>
                  <a:cxn ang="0">
                    <a:pos x="132" y="36"/>
                  </a:cxn>
                  <a:cxn ang="0">
                    <a:pos x="138" y="54"/>
                  </a:cxn>
                  <a:cxn ang="0">
                    <a:pos x="144" y="30"/>
                  </a:cxn>
                  <a:cxn ang="0">
                    <a:pos x="144" y="54"/>
                  </a:cxn>
                  <a:cxn ang="0">
                    <a:pos x="150" y="18"/>
                  </a:cxn>
                  <a:cxn ang="0">
                    <a:pos x="156" y="18"/>
                  </a:cxn>
                  <a:cxn ang="0">
                    <a:pos x="162" y="84"/>
                  </a:cxn>
                  <a:cxn ang="0">
                    <a:pos x="168" y="36"/>
                  </a:cxn>
                  <a:cxn ang="0">
                    <a:pos x="174" y="24"/>
                  </a:cxn>
                  <a:cxn ang="0">
                    <a:pos x="180" y="18"/>
                  </a:cxn>
                  <a:cxn ang="0">
                    <a:pos x="180" y="36"/>
                  </a:cxn>
                  <a:cxn ang="0">
                    <a:pos x="186" y="12"/>
                  </a:cxn>
                  <a:cxn ang="0">
                    <a:pos x="192" y="54"/>
                  </a:cxn>
                  <a:cxn ang="0">
                    <a:pos x="198" y="48"/>
                  </a:cxn>
                  <a:cxn ang="0">
                    <a:pos x="198" y="48"/>
                  </a:cxn>
                </a:cxnLst>
                <a:rect l="0" t="0" r="r" b="b"/>
                <a:pathLst>
                  <a:path w="204" h="84">
                    <a:moveTo>
                      <a:pt x="0" y="18"/>
                    </a:moveTo>
                    <a:lnTo>
                      <a:pt x="0" y="60"/>
                    </a:lnTo>
                    <a:lnTo>
                      <a:pt x="6" y="54"/>
                    </a:lnTo>
                    <a:lnTo>
                      <a:pt x="6" y="18"/>
                    </a:lnTo>
                    <a:lnTo>
                      <a:pt x="6" y="42"/>
                    </a:lnTo>
                    <a:lnTo>
                      <a:pt x="12" y="36"/>
                    </a:lnTo>
                    <a:lnTo>
                      <a:pt x="12" y="54"/>
                    </a:lnTo>
                    <a:lnTo>
                      <a:pt x="12" y="24"/>
                    </a:lnTo>
                    <a:lnTo>
                      <a:pt x="12" y="36"/>
                    </a:lnTo>
                    <a:lnTo>
                      <a:pt x="18" y="30"/>
                    </a:lnTo>
                    <a:lnTo>
                      <a:pt x="18" y="60"/>
                    </a:lnTo>
                    <a:lnTo>
                      <a:pt x="18" y="18"/>
                    </a:lnTo>
                    <a:lnTo>
                      <a:pt x="18" y="30"/>
                    </a:lnTo>
                    <a:lnTo>
                      <a:pt x="24" y="36"/>
                    </a:lnTo>
                    <a:lnTo>
                      <a:pt x="24" y="84"/>
                    </a:lnTo>
                    <a:lnTo>
                      <a:pt x="24" y="12"/>
                    </a:lnTo>
                    <a:lnTo>
                      <a:pt x="24" y="24"/>
                    </a:lnTo>
                    <a:lnTo>
                      <a:pt x="30" y="30"/>
                    </a:lnTo>
                    <a:lnTo>
                      <a:pt x="30" y="60"/>
                    </a:lnTo>
                    <a:lnTo>
                      <a:pt x="30" y="18"/>
                    </a:lnTo>
                    <a:lnTo>
                      <a:pt x="30" y="24"/>
                    </a:lnTo>
                    <a:lnTo>
                      <a:pt x="36" y="30"/>
                    </a:lnTo>
                    <a:lnTo>
                      <a:pt x="36" y="60"/>
                    </a:lnTo>
                    <a:lnTo>
                      <a:pt x="36" y="24"/>
                    </a:lnTo>
                    <a:lnTo>
                      <a:pt x="36" y="54"/>
                    </a:lnTo>
                    <a:lnTo>
                      <a:pt x="42" y="48"/>
                    </a:lnTo>
                    <a:lnTo>
                      <a:pt x="42" y="78"/>
                    </a:lnTo>
                    <a:lnTo>
                      <a:pt x="42" y="12"/>
                    </a:lnTo>
                    <a:lnTo>
                      <a:pt x="42" y="54"/>
                    </a:lnTo>
                    <a:lnTo>
                      <a:pt x="48" y="48"/>
                    </a:lnTo>
                    <a:lnTo>
                      <a:pt x="48" y="84"/>
                    </a:lnTo>
                    <a:lnTo>
                      <a:pt x="48" y="0"/>
                    </a:lnTo>
                    <a:lnTo>
                      <a:pt x="48" y="78"/>
                    </a:lnTo>
                    <a:lnTo>
                      <a:pt x="54" y="84"/>
                    </a:lnTo>
                    <a:lnTo>
                      <a:pt x="54" y="12"/>
                    </a:lnTo>
                    <a:lnTo>
                      <a:pt x="54" y="42"/>
                    </a:lnTo>
                    <a:lnTo>
                      <a:pt x="60" y="48"/>
                    </a:lnTo>
                    <a:lnTo>
                      <a:pt x="60" y="54"/>
                    </a:lnTo>
                    <a:lnTo>
                      <a:pt x="60" y="30"/>
                    </a:lnTo>
                    <a:lnTo>
                      <a:pt x="60" y="36"/>
                    </a:lnTo>
                    <a:lnTo>
                      <a:pt x="66" y="30"/>
                    </a:lnTo>
                    <a:lnTo>
                      <a:pt x="66" y="60"/>
                    </a:lnTo>
                    <a:lnTo>
                      <a:pt x="66" y="30"/>
                    </a:lnTo>
                    <a:lnTo>
                      <a:pt x="66" y="36"/>
                    </a:lnTo>
                    <a:lnTo>
                      <a:pt x="72" y="30"/>
                    </a:lnTo>
                    <a:lnTo>
                      <a:pt x="72" y="54"/>
                    </a:lnTo>
                    <a:lnTo>
                      <a:pt x="72" y="24"/>
                    </a:lnTo>
                    <a:lnTo>
                      <a:pt x="72" y="42"/>
                    </a:lnTo>
                    <a:lnTo>
                      <a:pt x="78" y="36"/>
                    </a:lnTo>
                    <a:lnTo>
                      <a:pt x="78" y="54"/>
                    </a:lnTo>
                    <a:lnTo>
                      <a:pt x="78" y="30"/>
                    </a:lnTo>
                    <a:lnTo>
                      <a:pt x="78" y="42"/>
                    </a:lnTo>
                    <a:lnTo>
                      <a:pt x="84" y="36"/>
                    </a:lnTo>
                    <a:lnTo>
                      <a:pt x="84" y="54"/>
                    </a:lnTo>
                    <a:lnTo>
                      <a:pt x="84" y="30"/>
                    </a:lnTo>
                    <a:lnTo>
                      <a:pt x="90" y="36"/>
                    </a:lnTo>
                    <a:lnTo>
                      <a:pt x="90" y="54"/>
                    </a:lnTo>
                    <a:lnTo>
                      <a:pt x="90" y="24"/>
                    </a:lnTo>
                    <a:lnTo>
                      <a:pt x="90" y="36"/>
                    </a:lnTo>
                    <a:lnTo>
                      <a:pt x="96" y="30"/>
                    </a:lnTo>
                    <a:lnTo>
                      <a:pt x="96" y="54"/>
                    </a:lnTo>
                    <a:lnTo>
                      <a:pt x="96" y="42"/>
                    </a:lnTo>
                    <a:lnTo>
                      <a:pt x="102" y="36"/>
                    </a:lnTo>
                    <a:lnTo>
                      <a:pt x="102" y="54"/>
                    </a:lnTo>
                    <a:lnTo>
                      <a:pt x="102" y="30"/>
                    </a:lnTo>
                    <a:lnTo>
                      <a:pt x="102" y="48"/>
                    </a:lnTo>
                    <a:lnTo>
                      <a:pt x="108" y="42"/>
                    </a:lnTo>
                    <a:lnTo>
                      <a:pt x="108" y="66"/>
                    </a:lnTo>
                    <a:lnTo>
                      <a:pt x="108" y="18"/>
                    </a:lnTo>
                    <a:lnTo>
                      <a:pt x="108" y="36"/>
                    </a:lnTo>
                    <a:lnTo>
                      <a:pt x="114" y="42"/>
                    </a:lnTo>
                    <a:lnTo>
                      <a:pt x="114" y="72"/>
                    </a:lnTo>
                    <a:lnTo>
                      <a:pt x="114" y="12"/>
                    </a:lnTo>
                    <a:lnTo>
                      <a:pt x="114" y="18"/>
                    </a:lnTo>
                    <a:lnTo>
                      <a:pt x="120" y="24"/>
                    </a:lnTo>
                    <a:lnTo>
                      <a:pt x="120" y="78"/>
                    </a:lnTo>
                    <a:lnTo>
                      <a:pt x="120" y="6"/>
                    </a:lnTo>
                    <a:lnTo>
                      <a:pt x="120" y="24"/>
                    </a:lnTo>
                    <a:lnTo>
                      <a:pt x="126" y="18"/>
                    </a:lnTo>
                    <a:lnTo>
                      <a:pt x="126" y="66"/>
                    </a:lnTo>
                    <a:lnTo>
                      <a:pt x="126" y="36"/>
                    </a:lnTo>
                    <a:lnTo>
                      <a:pt x="132" y="42"/>
                    </a:lnTo>
                    <a:lnTo>
                      <a:pt x="132" y="66"/>
                    </a:lnTo>
                    <a:lnTo>
                      <a:pt x="132" y="36"/>
                    </a:lnTo>
                    <a:lnTo>
                      <a:pt x="132" y="48"/>
                    </a:lnTo>
                    <a:lnTo>
                      <a:pt x="138" y="42"/>
                    </a:lnTo>
                    <a:lnTo>
                      <a:pt x="138" y="54"/>
                    </a:lnTo>
                    <a:lnTo>
                      <a:pt x="138" y="18"/>
                    </a:lnTo>
                    <a:lnTo>
                      <a:pt x="138" y="24"/>
                    </a:lnTo>
                    <a:lnTo>
                      <a:pt x="144" y="30"/>
                    </a:lnTo>
                    <a:lnTo>
                      <a:pt x="144" y="66"/>
                    </a:lnTo>
                    <a:lnTo>
                      <a:pt x="144" y="18"/>
                    </a:lnTo>
                    <a:lnTo>
                      <a:pt x="144" y="54"/>
                    </a:lnTo>
                    <a:lnTo>
                      <a:pt x="150" y="48"/>
                    </a:lnTo>
                    <a:lnTo>
                      <a:pt x="150" y="60"/>
                    </a:lnTo>
                    <a:lnTo>
                      <a:pt x="150" y="18"/>
                    </a:lnTo>
                    <a:lnTo>
                      <a:pt x="150" y="36"/>
                    </a:lnTo>
                    <a:lnTo>
                      <a:pt x="156" y="42"/>
                    </a:lnTo>
                    <a:lnTo>
                      <a:pt x="156" y="18"/>
                    </a:lnTo>
                    <a:lnTo>
                      <a:pt x="156" y="66"/>
                    </a:lnTo>
                    <a:lnTo>
                      <a:pt x="162" y="72"/>
                    </a:lnTo>
                    <a:lnTo>
                      <a:pt x="162" y="84"/>
                    </a:lnTo>
                    <a:lnTo>
                      <a:pt x="162" y="0"/>
                    </a:lnTo>
                    <a:lnTo>
                      <a:pt x="162" y="42"/>
                    </a:lnTo>
                    <a:lnTo>
                      <a:pt x="168" y="36"/>
                    </a:lnTo>
                    <a:lnTo>
                      <a:pt x="168" y="54"/>
                    </a:lnTo>
                    <a:lnTo>
                      <a:pt x="168" y="30"/>
                    </a:lnTo>
                    <a:lnTo>
                      <a:pt x="174" y="24"/>
                    </a:lnTo>
                    <a:lnTo>
                      <a:pt x="174" y="60"/>
                    </a:lnTo>
                    <a:lnTo>
                      <a:pt x="174" y="24"/>
                    </a:lnTo>
                    <a:lnTo>
                      <a:pt x="180" y="18"/>
                    </a:lnTo>
                    <a:lnTo>
                      <a:pt x="180" y="60"/>
                    </a:lnTo>
                    <a:lnTo>
                      <a:pt x="180" y="18"/>
                    </a:lnTo>
                    <a:lnTo>
                      <a:pt x="180" y="36"/>
                    </a:lnTo>
                    <a:lnTo>
                      <a:pt x="186" y="30"/>
                    </a:lnTo>
                    <a:lnTo>
                      <a:pt x="186" y="66"/>
                    </a:lnTo>
                    <a:lnTo>
                      <a:pt x="186" y="12"/>
                    </a:lnTo>
                    <a:lnTo>
                      <a:pt x="186" y="42"/>
                    </a:lnTo>
                    <a:lnTo>
                      <a:pt x="192" y="48"/>
                    </a:lnTo>
                    <a:lnTo>
                      <a:pt x="192" y="54"/>
                    </a:lnTo>
                    <a:lnTo>
                      <a:pt x="192" y="18"/>
                    </a:lnTo>
                    <a:lnTo>
                      <a:pt x="192" y="42"/>
                    </a:lnTo>
                    <a:lnTo>
                      <a:pt x="198" y="48"/>
                    </a:lnTo>
                    <a:lnTo>
                      <a:pt x="198" y="60"/>
                    </a:lnTo>
                    <a:lnTo>
                      <a:pt x="198" y="30"/>
                    </a:lnTo>
                    <a:lnTo>
                      <a:pt x="198" y="48"/>
                    </a:lnTo>
                    <a:lnTo>
                      <a:pt x="204" y="42"/>
                    </a:lnTo>
                    <a:lnTo>
                      <a:pt x="204" y="60"/>
                    </a:lnTo>
                  </a:path>
                </a:pathLst>
              </a:custGeom>
              <a:noFill/>
              <a:ln w="0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13" name="Freeform 97"/>
              <p:cNvSpPr>
                <a:spLocks/>
              </p:cNvSpPr>
              <p:nvPr/>
            </p:nvSpPr>
            <p:spPr bwMode="auto">
              <a:xfrm>
                <a:off x="3036" y="132"/>
                <a:ext cx="198" cy="96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" y="36"/>
                  </a:cxn>
                  <a:cxn ang="0">
                    <a:pos x="6" y="12"/>
                  </a:cxn>
                  <a:cxn ang="0">
                    <a:pos x="12" y="42"/>
                  </a:cxn>
                  <a:cxn ang="0">
                    <a:pos x="12" y="18"/>
                  </a:cxn>
                  <a:cxn ang="0">
                    <a:pos x="18" y="42"/>
                  </a:cxn>
                  <a:cxn ang="0">
                    <a:pos x="18" y="30"/>
                  </a:cxn>
                  <a:cxn ang="0">
                    <a:pos x="24" y="72"/>
                  </a:cxn>
                  <a:cxn ang="0">
                    <a:pos x="24" y="48"/>
                  </a:cxn>
                  <a:cxn ang="0">
                    <a:pos x="30" y="72"/>
                  </a:cxn>
                  <a:cxn ang="0">
                    <a:pos x="30" y="30"/>
                  </a:cxn>
                  <a:cxn ang="0">
                    <a:pos x="36" y="96"/>
                  </a:cxn>
                  <a:cxn ang="0">
                    <a:pos x="36" y="42"/>
                  </a:cxn>
                  <a:cxn ang="0">
                    <a:pos x="42" y="60"/>
                  </a:cxn>
                  <a:cxn ang="0">
                    <a:pos x="42" y="24"/>
                  </a:cxn>
                  <a:cxn ang="0">
                    <a:pos x="48" y="66"/>
                  </a:cxn>
                  <a:cxn ang="0">
                    <a:pos x="48" y="24"/>
                  </a:cxn>
                  <a:cxn ang="0">
                    <a:pos x="54" y="78"/>
                  </a:cxn>
                  <a:cxn ang="0">
                    <a:pos x="54" y="42"/>
                  </a:cxn>
                  <a:cxn ang="0">
                    <a:pos x="60" y="54"/>
                  </a:cxn>
                  <a:cxn ang="0">
                    <a:pos x="66" y="30"/>
                  </a:cxn>
                  <a:cxn ang="0">
                    <a:pos x="66" y="12"/>
                  </a:cxn>
                  <a:cxn ang="0">
                    <a:pos x="72" y="54"/>
                  </a:cxn>
                  <a:cxn ang="0">
                    <a:pos x="72" y="42"/>
                  </a:cxn>
                  <a:cxn ang="0">
                    <a:pos x="78" y="72"/>
                  </a:cxn>
                  <a:cxn ang="0">
                    <a:pos x="78" y="24"/>
                  </a:cxn>
                  <a:cxn ang="0">
                    <a:pos x="84" y="72"/>
                  </a:cxn>
                  <a:cxn ang="0">
                    <a:pos x="90" y="12"/>
                  </a:cxn>
                  <a:cxn ang="0">
                    <a:pos x="96" y="60"/>
                  </a:cxn>
                  <a:cxn ang="0">
                    <a:pos x="96" y="6"/>
                  </a:cxn>
                  <a:cxn ang="0">
                    <a:pos x="102" y="54"/>
                  </a:cxn>
                  <a:cxn ang="0">
                    <a:pos x="102" y="12"/>
                  </a:cxn>
                  <a:cxn ang="0">
                    <a:pos x="108" y="30"/>
                  </a:cxn>
                  <a:cxn ang="0">
                    <a:pos x="108" y="18"/>
                  </a:cxn>
                  <a:cxn ang="0">
                    <a:pos x="114" y="48"/>
                  </a:cxn>
                  <a:cxn ang="0">
                    <a:pos x="114" y="18"/>
                  </a:cxn>
                  <a:cxn ang="0">
                    <a:pos x="120" y="78"/>
                  </a:cxn>
                  <a:cxn ang="0">
                    <a:pos x="120" y="36"/>
                  </a:cxn>
                  <a:cxn ang="0">
                    <a:pos x="126" y="60"/>
                  </a:cxn>
                  <a:cxn ang="0">
                    <a:pos x="126" y="30"/>
                  </a:cxn>
                  <a:cxn ang="0">
                    <a:pos x="132" y="66"/>
                  </a:cxn>
                  <a:cxn ang="0">
                    <a:pos x="132" y="48"/>
                  </a:cxn>
                  <a:cxn ang="0">
                    <a:pos x="138" y="66"/>
                  </a:cxn>
                  <a:cxn ang="0">
                    <a:pos x="138" y="24"/>
                  </a:cxn>
                  <a:cxn ang="0">
                    <a:pos x="144" y="54"/>
                  </a:cxn>
                  <a:cxn ang="0">
                    <a:pos x="144" y="42"/>
                  </a:cxn>
                  <a:cxn ang="0">
                    <a:pos x="150" y="66"/>
                  </a:cxn>
                  <a:cxn ang="0">
                    <a:pos x="150" y="42"/>
                  </a:cxn>
                  <a:cxn ang="0">
                    <a:pos x="156" y="66"/>
                  </a:cxn>
                  <a:cxn ang="0">
                    <a:pos x="156" y="60"/>
                  </a:cxn>
                  <a:cxn ang="0">
                    <a:pos x="162" y="72"/>
                  </a:cxn>
                  <a:cxn ang="0">
                    <a:pos x="162" y="54"/>
                  </a:cxn>
                  <a:cxn ang="0">
                    <a:pos x="168" y="54"/>
                  </a:cxn>
                  <a:cxn ang="0">
                    <a:pos x="168" y="30"/>
                  </a:cxn>
                  <a:cxn ang="0">
                    <a:pos x="174" y="66"/>
                  </a:cxn>
                  <a:cxn ang="0">
                    <a:pos x="174" y="42"/>
                  </a:cxn>
                  <a:cxn ang="0">
                    <a:pos x="180" y="60"/>
                  </a:cxn>
                  <a:cxn ang="0">
                    <a:pos x="180" y="42"/>
                  </a:cxn>
                  <a:cxn ang="0">
                    <a:pos x="186" y="72"/>
                  </a:cxn>
                  <a:cxn ang="0">
                    <a:pos x="186" y="48"/>
                  </a:cxn>
                  <a:cxn ang="0">
                    <a:pos x="192" y="66"/>
                  </a:cxn>
                  <a:cxn ang="0">
                    <a:pos x="192" y="12"/>
                  </a:cxn>
                  <a:cxn ang="0">
                    <a:pos x="198" y="90"/>
                  </a:cxn>
                </a:cxnLst>
                <a:rect l="0" t="0" r="r" b="b"/>
                <a:pathLst>
                  <a:path w="198" h="96">
                    <a:moveTo>
                      <a:pt x="0" y="60"/>
                    </a:moveTo>
                    <a:lnTo>
                      <a:pt x="0" y="12"/>
                    </a:lnTo>
                    <a:lnTo>
                      <a:pt x="0" y="42"/>
                    </a:lnTo>
                    <a:lnTo>
                      <a:pt x="6" y="36"/>
                    </a:lnTo>
                    <a:lnTo>
                      <a:pt x="6" y="60"/>
                    </a:lnTo>
                    <a:lnTo>
                      <a:pt x="6" y="12"/>
                    </a:lnTo>
                    <a:lnTo>
                      <a:pt x="6" y="48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2" y="18"/>
                    </a:lnTo>
                    <a:lnTo>
                      <a:pt x="12" y="36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30"/>
                    </a:lnTo>
                    <a:lnTo>
                      <a:pt x="24" y="24"/>
                    </a:lnTo>
                    <a:lnTo>
                      <a:pt x="24" y="72"/>
                    </a:lnTo>
                    <a:lnTo>
                      <a:pt x="24" y="18"/>
                    </a:lnTo>
                    <a:lnTo>
                      <a:pt x="24" y="48"/>
                    </a:lnTo>
                    <a:lnTo>
                      <a:pt x="30" y="42"/>
                    </a:lnTo>
                    <a:lnTo>
                      <a:pt x="30" y="72"/>
                    </a:lnTo>
                    <a:lnTo>
                      <a:pt x="30" y="6"/>
                    </a:lnTo>
                    <a:lnTo>
                      <a:pt x="30" y="30"/>
                    </a:lnTo>
                    <a:lnTo>
                      <a:pt x="36" y="36"/>
                    </a:lnTo>
                    <a:lnTo>
                      <a:pt x="36" y="96"/>
                    </a:lnTo>
                    <a:lnTo>
                      <a:pt x="36" y="12"/>
                    </a:lnTo>
                    <a:lnTo>
                      <a:pt x="36" y="42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18"/>
                    </a:lnTo>
                    <a:lnTo>
                      <a:pt x="42" y="24"/>
                    </a:lnTo>
                    <a:lnTo>
                      <a:pt x="48" y="30"/>
                    </a:lnTo>
                    <a:lnTo>
                      <a:pt x="48" y="66"/>
                    </a:lnTo>
                    <a:lnTo>
                      <a:pt x="48" y="12"/>
                    </a:lnTo>
                    <a:lnTo>
                      <a:pt x="48" y="24"/>
                    </a:lnTo>
                    <a:lnTo>
                      <a:pt x="54" y="30"/>
                    </a:lnTo>
                    <a:lnTo>
                      <a:pt x="54" y="78"/>
                    </a:lnTo>
                    <a:lnTo>
                      <a:pt x="54" y="6"/>
                    </a:lnTo>
                    <a:lnTo>
                      <a:pt x="54" y="42"/>
                    </a:lnTo>
                    <a:lnTo>
                      <a:pt x="60" y="48"/>
                    </a:lnTo>
                    <a:lnTo>
                      <a:pt x="60" y="54"/>
                    </a:lnTo>
                    <a:lnTo>
                      <a:pt x="60" y="24"/>
                    </a:lnTo>
                    <a:lnTo>
                      <a:pt x="66" y="30"/>
                    </a:lnTo>
                    <a:lnTo>
                      <a:pt x="66" y="78"/>
                    </a:lnTo>
                    <a:lnTo>
                      <a:pt x="66" y="12"/>
                    </a:lnTo>
                    <a:lnTo>
                      <a:pt x="66" y="48"/>
                    </a:lnTo>
                    <a:lnTo>
                      <a:pt x="72" y="54"/>
                    </a:lnTo>
                    <a:lnTo>
                      <a:pt x="72" y="24"/>
                    </a:lnTo>
                    <a:lnTo>
                      <a:pt x="72" y="42"/>
                    </a:lnTo>
                    <a:lnTo>
                      <a:pt x="78" y="48"/>
                    </a:lnTo>
                    <a:lnTo>
                      <a:pt x="78" y="72"/>
                    </a:lnTo>
                    <a:lnTo>
                      <a:pt x="78" y="0"/>
                    </a:lnTo>
                    <a:lnTo>
                      <a:pt x="78" y="24"/>
                    </a:lnTo>
                    <a:lnTo>
                      <a:pt x="84" y="18"/>
                    </a:lnTo>
                    <a:lnTo>
                      <a:pt x="84" y="72"/>
                    </a:lnTo>
                    <a:lnTo>
                      <a:pt x="84" y="18"/>
                    </a:lnTo>
                    <a:lnTo>
                      <a:pt x="90" y="12"/>
                    </a:lnTo>
                    <a:lnTo>
                      <a:pt x="90" y="66"/>
                    </a:lnTo>
                    <a:lnTo>
                      <a:pt x="96" y="60"/>
                    </a:lnTo>
                    <a:lnTo>
                      <a:pt x="96" y="84"/>
                    </a:lnTo>
                    <a:lnTo>
                      <a:pt x="96" y="6"/>
                    </a:lnTo>
                    <a:lnTo>
                      <a:pt x="96" y="48"/>
                    </a:lnTo>
                    <a:lnTo>
                      <a:pt x="102" y="54"/>
                    </a:lnTo>
                    <a:lnTo>
                      <a:pt x="102" y="78"/>
                    </a:lnTo>
                    <a:lnTo>
                      <a:pt x="102" y="12"/>
                    </a:lnTo>
                    <a:lnTo>
                      <a:pt x="102" y="24"/>
                    </a:lnTo>
                    <a:lnTo>
                      <a:pt x="108" y="30"/>
                    </a:lnTo>
                    <a:lnTo>
                      <a:pt x="108" y="60"/>
                    </a:lnTo>
                    <a:lnTo>
                      <a:pt x="108" y="18"/>
                    </a:lnTo>
                    <a:lnTo>
                      <a:pt x="108" y="42"/>
                    </a:lnTo>
                    <a:lnTo>
                      <a:pt x="114" y="48"/>
                    </a:lnTo>
                    <a:lnTo>
                      <a:pt x="114" y="78"/>
                    </a:lnTo>
                    <a:lnTo>
                      <a:pt x="114" y="18"/>
                    </a:lnTo>
                    <a:lnTo>
                      <a:pt x="120" y="12"/>
                    </a:lnTo>
                    <a:lnTo>
                      <a:pt x="120" y="78"/>
                    </a:lnTo>
                    <a:lnTo>
                      <a:pt x="120" y="6"/>
                    </a:lnTo>
                    <a:lnTo>
                      <a:pt x="120" y="36"/>
                    </a:lnTo>
                    <a:lnTo>
                      <a:pt x="126" y="42"/>
                    </a:lnTo>
                    <a:lnTo>
                      <a:pt x="126" y="60"/>
                    </a:lnTo>
                    <a:lnTo>
                      <a:pt x="126" y="18"/>
                    </a:lnTo>
                    <a:lnTo>
                      <a:pt x="126" y="30"/>
                    </a:lnTo>
                    <a:lnTo>
                      <a:pt x="132" y="36"/>
                    </a:lnTo>
                    <a:lnTo>
                      <a:pt x="132" y="66"/>
                    </a:lnTo>
                    <a:lnTo>
                      <a:pt x="132" y="18"/>
                    </a:lnTo>
                    <a:lnTo>
                      <a:pt x="132" y="48"/>
                    </a:lnTo>
                    <a:lnTo>
                      <a:pt x="138" y="42"/>
                    </a:lnTo>
                    <a:lnTo>
                      <a:pt x="138" y="66"/>
                    </a:lnTo>
                    <a:lnTo>
                      <a:pt x="138" y="18"/>
                    </a:lnTo>
                    <a:lnTo>
                      <a:pt x="138" y="24"/>
                    </a:lnTo>
                    <a:lnTo>
                      <a:pt x="144" y="30"/>
                    </a:lnTo>
                    <a:lnTo>
                      <a:pt x="144" y="54"/>
                    </a:lnTo>
                    <a:lnTo>
                      <a:pt x="144" y="24"/>
                    </a:lnTo>
                    <a:lnTo>
                      <a:pt x="144" y="42"/>
                    </a:lnTo>
                    <a:lnTo>
                      <a:pt x="150" y="48"/>
                    </a:lnTo>
                    <a:lnTo>
                      <a:pt x="150" y="66"/>
                    </a:lnTo>
                    <a:lnTo>
                      <a:pt x="150" y="24"/>
                    </a:lnTo>
                    <a:lnTo>
                      <a:pt x="150" y="42"/>
                    </a:lnTo>
                    <a:lnTo>
                      <a:pt x="156" y="48"/>
                    </a:lnTo>
                    <a:lnTo>
                      <a:pt x="156" y="66"/>
                    </a:lnTo>
                    <a:lnTo>
                      <a:pt x="156" y="6"/>
                    </a:lnTo>
                    <a:lnTo>
                      <a:pt x="156" y="60"/>
                    </a:lnTo>
                    <a:lnTo>
                      <a:pt x="162" y="66"/>
                    </a:lnTo>
                    <a:lnTo>
                      <a:pt x="162" y="72"/>
                    </a:lnTo>
                    <a:lnTo>
                      <a:pt x="162" y="12"/>
                    </a:lnTo>
                    <a:lnTo>
                      <a:pt x="162" y="54"/>
                    </a:lnTo>
                    <a:lnTo>
                      <a:pt x="168" y="48"/>
                    </a:lnTo>
                    <a:lnTo>
                      <a:pt x="168" y="54"/>
                    </a:lnTo>
                    <a:lnTo>
                      <a:pt x="168" y="24"/>
                    </a:lnTo>
                    <a:lnTo>
                      <a:pt x="168" y="30"/>
                    </a:lnTo>
                    <a:lnTo>
                      <a:pt x="174" y="36"/>
                    </a:lnTo>
                    <a:lnTo>
                      <a:pt x="174" y="66"/>
                    </a:lnTo>
                    <a:lnTo>
                      <a:pt x="174" y="24"/>
                    </a:lnTo>
                    <a:lnTo>
                      <a:pt x="174" y="42"/>
                    </a:lnTo>
                    <a:lnTo>
                      <a:pt x="180" y="36"/>
                    </a:lnTo>
                    <a:lnTo>
                      <a:pt x="180" y="60"/>
                    </a:lnTo>
                    <a:lnTo>
                      <a:pt x="180" y="30"/>
                    </a:lnTo>
                    <a:lnTo>
                      <a:pt x="180" y="42"/>
                    </a:lnTo>
                    <a:lnTo>
                      <a:pt x="186" y="36"/>
                    </a:lnTo>
                    <a:lnTo>
                      <a:pt x="186" y="72"/>
                    </a:lnTo>
                    <a:lnTo>
                      <a:pt x="186" y="18"/>
                    </a:lnTo>
                    <a:lnTo>
                      <a:pt x="186" y="48"/>
                    </a:lnTo>
                    <a:lnTo>
                      <a:pt x="192" y="54"/>
                    </a:lnTo>
                    <a:lnTo>
                      <a:pt x="192" y="66"/>
                    </a:lnTo>
                    <a:lnTo>
                      <a:pt x="192" y="6"/>
                    </a:lnTo>
                    <a:lnTo>
                      <a:pt x="192" y="12"/>
                    </a:lnTo>
                    <a:lnTo>
                      <a:pt x="198" y="18"/>
                    </a:lnTo>
                    <a:lnTo>
                      <a:pt x="198" y="90"/>
                    </a:lnTo>
                    <a:lnTo>
                      <a:pt x="198" y="12"/>
                    </a:lnTo>
                  </a:path>
                </a:pathLst>
              </a:custGeom>
              <a:noFill/>
              <a:ln w="0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14" name="Freeform 98"/>
              <p:cNvSpPr>
                <a:spLocks/>
              </p:cNvSpPr>
              <p:nvPr/>
            </p:nvSpPr>
            <p:spPr bwMode="auto">
              <a:xfrm>
                <a:off x="3234" y="114"/>
                <a:ext cx="204" cy="120"/>
              </a:xfrm>
              <a:custGeom>
                <a:avLst/>
                <a:gdLst/>
                <a:ahLst/>
                <a:cxnLst>
                  <a:cxn ang="0">
                    <a:pos x="6" y="84"/>
                  </a:cxn>
                  <a:cxn ang="0">
                    <a:pos x="6" y="66"/>
                  </a:cxn>
                  <a:cxn ang="0">
                    <a:pos x="12" y="108"/>
                  </a:cxn>
                  <a:cxn ang="0">
                    <a:pos x="18" y="78"/>
                  </a:cxn>
                  <a:cxn ang="0">
                    <a:pos x="24" y="18"/>
                  </a:cxn>
                  <a:cxn ang="0">
                    <a:pos x="30" y="78"/>
                  </a:cxn>
                  <a:cxn ang="0">
                    <a:pos x="36" y="48"/>
                  </a:cxn>
                  <a:cxn ang="0">
                    <a:pos x="36" y="78"/>
                  </a:cxn>
                  <a:cxn ang="0">
                    <a:pos x="42" y="66"/>
                  </a:cxn>
                  <a:cxn ang="0">
                    <a:pos x="48" y="42"/>
                  </a:cxn>
                  <a:cxn ang="0">
                    <a:pos x="54" y="18"/>
                  </a:cxn>
                  <a:cxn ang="0">
                    <a:pos x="60" y="36"/>
                  </a:cxn>
                  <a:cxn ang="0">
                    <a:pos x="66" y="102"/>
                  </a:cxn>
                  <a:cxn ang="0">
                    <a:pos x="72" y="54"/>
                  </a:cxn>
                  <a:cxn ang="0">
                    <a:pos x="72" y="54"/>
                  </a:cxn>
                  <a:cxn ang="0">
                    <a:pos x="78" y="30"/>
                  </a:cxn>
                  <a:cxn ang="0">
                    <a:pos x="84" y="78"/>
                  </a:cxn>
                  <a:cxn ang="0">
                    <a:pos x="90" y="42"/>
                  </a:cxn>
                  <a:cxn ang="0">
                    <a:pos x="90" y="60"/>
                  </a:cxn>
                  <a:cxn ang="0">
                    <a:pos x="96" y="36"/>
                  </a:cxn>
                  <a:cxn ang="0">
                    <a:pos x="102" y="78"/>
                  </a:cxn>
                  <a:cxn ang="0">
                    <a:pos x="108" y="90"/>
                  </a:cxn>
                  <a:cxn ang="0">
                    <a:pos x="114" y="48"/>
                  </a:cxn>
                  <a:cxn ang="0">
                    <a:pos x="114" y="42"/>
                  </a:cxn>
                  <a:cxn ang="0">
                    <a:pos x="120" y="66"/>
                  </a:cxn>
                  <a:cxn ang="0">
                    <a:pos x="126" y="30"/>
                  </a:cxn>
                  <a:cxn ang="0">
                    <a:pos x="132" y="42"/>
                  </a:cxn>
                  <a:cxn ang="0">
                    <a:pos x="138" y="84"/>
                  </a:cxn>
                  <a:cxn ang="0">
                    <a:pos x="144" y="36"/>
                  </a:cxn>
                  <a:cxn ang="0">
                    <a:pos x="150" y="54"/>
                  </a:cxn>
                  <a:cxn ang="0">
                    <a:pos x="150" y="48"/>
                  </a:cxn>
                  <a:cxn ang="0">
                    <a:pos x="156" y="42"/>
                  </a:cxn>
                  <a:cxn ang="0">
                    <a:pos x="162" y="78"/>
                  </a:cxn>
                  <a:cxn ang="0">
                    <a:pos x="168" y="60"/>
                  </a:cxn>
                  <a:cxn ang="0">
                    <a:pos x="168" y="48"/>
                  </a:cxn>
                  <a:cxn ang="0">
                    <a:pos x="174" y="36"/>
                  </a:cxn>
                  <a:cxn ang="0">
                    <a:pos x="180" y="90"/>
                  </a:cxn>
                  <a:cxn ang="0">
                    <a:pos x="186" y="54"/>
                  </a:cxn>
                  <a:cxn ang="0">
                    <a:pos x="186" y="60"/>
                  </a:cxn>
                  <a:cxn ang="0">
                    <a:pos x="192" y="24"/>
                  </a:cxn>
                  <a:cxn ang="0">
                    <a:pos x="198" y="78"/>
                  </a:cxn>
                  <a:cxn ang="0">
                    <a:pos x="204" y="54"/>
                  </a:cxn>
                </a:cxnLst>
                <a:rect l="0" t="0" r="r" b="b"/>
                <a:pathLst>
                  <a:path w="204" h="120">
                    <a:moveTo>
                      <a:pt x="0" y="30"/>
                    </a:moveTo>
                    <a:lnTo>
                      <a:pt x="0" y="90"/>
                    </a:lnTo>
                    <a:lnTo>
                      <a:pt x="6" y="84"/>
                    </a:lnTo>
                    <a:lnTo>
                      <a:pt x="6" y="108"/>
                    </a:lnTo>
                    <a:lnTo>
                      <a:pt x="6" y="6"/>
                    </a:lnTo>
                    <a:lnTo>
                      <a:pt x="6" y="66"/>
                    </a:lnTo>
                    <a:lnTo>
                      <a:pt x="12" y="72"/>
                    </a:lnTo>
                    <a:lnTo>
                      <a:pt x="12" y="24"/>
                    </a:lnTo>
                    <a:lnTo>
                      <a:pt x="12" y="108"/>
                    </a:lnTo>
                    <a:lnTo>
                      <a:pt x="18" y="102"/>
                    </a:lnTo>
                    <a:lnTo>
                      <a:pt x="18" y="24"/>
                    </a:lnTo>
                    <a:lnTo>
                      <a:pt x="18" y="78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18"/>
                    </a:lnTo>
                    <a:lnTo>
                      <a:pt x="24" y="48"/>
                    </a:lnTo>
                    <a:lnTo>
                      <a:pt x="30" y="42"/>
                    </a:lnTo>
                    <a:lnTo>
                      <a:pt x="30" y="78"/>
                    </a:lnTo>
                    <a:lnTo>
                      <a:pt x="30" y="30"/>
                    </a:lnTo>
                    <a:lnTo>
                      <a:pt x="30" y="42"/>
                    </a:lnTo>
                    <a:lnTo>
                      <a:pt x="36" y="48"/>
                    </a:lnTo>
                    <a:lnTo>
                      <a:pt x="36" y="84"/>
                    </a:lnTo>
                    <a:lnTo>
                      <a:pt x="36" y="42"/>
                    </a:lnTo>
                    <a:lnTo>
                      <a:pt x="36" y="78"/>
                    </a:lnTo>
                    <a:lnTo>
                      <a:pt x="42" y="72"/>
                    </a:lnTo>
                    <a:lnTo>
                      <a:pt x="42" y="36"/>
                    </a:lnTo>
                    <a:lnTo>
                      <a:pt x="42" y="66"/>
                    </a:lnTo>
                    <a:lnTo>
                      <a:pt x="48" y="60"/>
                    </a:lnTo>
                    <a:lnTo>
                      <a:pt x="48" y="90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54" y="66"/>
                    </a:lnTo>
                    <a:lnTo>
                      <a:pt x="54" y="18"/>
                    </a:lnTo>
                    <a:lnTo>
                      <a:pt x="54" y="90"/>
                    </a:lnTo>
                    <a:lnTo>
                      <a:pt x="60" y="96"/>
                    </a:lnTo>
                    <a:lnTo>
                      <a:pt x="60" y="36"/>
                    </a:lnTo>
                    <a:lnTo>
                      <a:pt x="60" y="72"/>
                    </a:lnTo>
                    <a:lnTo>
                      <a:pt x="66" y="78"/>
                    </a:lnTo>
                    <a:lnTo>
                      <a:pt x="66" y="102"/>
                    </a:lnTo>
                    <a:lnTo>
                      <a:pt x="66" y="18"/>
                    </a:lnTo>
                    <a:lnTo>
                      <a:pt x="66" y="60"/>
                    </a:lnTo>
                    <a:lnTo>
                      <a:pt x="72" y="54"/>
                    </a:lnTo>
                    <a:lnTo>
                      <a:pt x="72" y="90"/>
                    </a:lnTo>
                    <a:lnTo>
                      <a:pt x="72" y="24"/>
                    </a:lnTo>
                    <a:lnTo>
                      <a:pt x="72" y="54"/>
                    </a:lnTo>
                    <a:lnTo>
                      <a:pt x="78" y="48"/>
                    </a:lnTo>
                    <a:lnTo>
                      <a:pt x="78" y="96"/>
                    </a:lnTo>
                    <a:lnTo>
                      <a:pt x="78" y="30"/>
                    </a:lnTo>
                    <a:lnTo>
                      <a:pt x="78" y="72"/>
                    </a:lnTo>
                    <a:lnTo>
                      <a:pt x="84" y="66"/>
                    </a:lnTo>
                    <a:lnTo>
                      <a:pt x="84" y="78"/>
                    </a:lnTo>
                    <a:lnTo>
                      <a:pt x="84" y="36"/>
                    </a:lnTo>
                    <a:lnTo>
                      <a:pt x="84" y="48"/>
                    </a:lnTo>
                    <a:lnTo>
                      <a:pt x="90" y="42"/>
                    </a:lnTo>
                    <a:lnTo>
                      <a:pt x="90" y="66"/>
                    </a:lnTo>
                    <a:lnTo>
                      <a:pt x="90" y="42"/>
                    </a:lnTo>
                    <a:lnTo>
                      <a:pt x="90" y="60"/>
                    </a:lnTo>
                    <a:lnTo>
                      <a:pt x="96" y="66"/>
                    </a:lnTo>
                    <a:lnTo>
                      <a:pt x="96" y="84"/>
                    </a:lnTo>
                    <a:lnTo>
                      <a:pt x="96" y="36"/>
                    </a:lnTo>
                    <a:lnTo>
                      <a:pt x="96" y="42"/>
                    </a:lnTo>
                    <a:lnTo>
                      <a:pt x="102" y="48"/>
                    </a:lnTo>
                    <a:lnTo>
                      <a:pt x="102" y="78"/>
                    </a:lnTo>
                    <a:lnTo>
                      <a:pt x="102" y="36"/>
                    </a:lnTo>
                    <a:lnTo>
                      <a:pt x="108" y="30"/>
                    </a:lnTo>
                    <a:lnTo>
                      <a:pt x="108" y="90"/>
                    </a:lnTo>
                    <a:lnTo>
                      <a:pt x="108" y="30"/>
                    </a:lnTo>
                    <a:lnTo>
                      <a:pt x="108" y="54"/>
                    </a:lnTo>
                    <a:lnTo>
                      <a:pt x="114" y="48"/>
                    </a:lnTo>
                    <a:lnTo>
                      <a:pt x="114" y="72"/>
                    </a:lnTo>
                    <a:lnTo>
                      <a:pt x="114" y="36"/>
                    </a:lnTo>
                    <a:lnTo>
                      <a:pt x="114" y="42"/>
                    </a:lnTo>
                    <a:lnTo>
                      <a:pt x="120" y="48"/>
                    </a:lnTo>
                    <a:lnTo>
                      <a:pt x="120" y="84"/>
                    </a:lnTo>
                    <a:lnTo>
                      <a:pt x="120" y="66"/>
                    </a:lnTo>
                    <a:lnTo>
                      <a:pt x="126" y="60"/>
                    </a:lnTo>
                    <a:lnTo>
                      <a:pt x="126" y="120"/>
                    </a:lnTo>
                    <a:lnTo>
                      <a:pt x="126" y="30"/>
                    </a:lnTo>
                    <a:lnTo>
                      <a:pt x="126" y="66"/>
                    </a:lnTo>
                    <a:lnTo>
                      <a:pt x="132" y="60"/>
                    </a:lnTo>
                    <a:lnTo>
                      <a:pt x="132" y="42"/>
                    </a:lnTo>
                    <a:lnTo>
                      <a:pt x="132" y="54"/>
                    </a:lnTo>
                    <a:lnTo>
                      <a:pt x="138" y="60"/>
                    </a:lnTo>
                    <a:lnTo>
                      <a:pt x="138" y="84"/>
                    </a:lnTo>
                    <a:lnTo>
                      <a:pt x="138" y="30"/>
                    </a:lnTo>
                    <a:lnTo>
                      <a:pt x="138" y="42"/>
                    </a:lnTo>
                    <a:lnTo>
                      <a:pt x="144" y="36"/>
                    </a:lnTo>
                    <a:lnTo>
                      <a:pt x="144" y="72"/>
                    </a:lnTo>
                    <a:lnTo>
                      <a:pt x="144" y="60"/>
                    </a:lnTo>
                    <a:lnTo>
                      <a:pt x="150" y="54"/>
                    </a:lnTo>
                    <a:lnTo>
                      <a:pt x="150" y="90"/>
                    </a:lnTo>
                    <a:lnTo>
                      <a:pt x="150" y="36"/>
                    </a:lnTo>
                    <a:lnTo>
                      <a:pt x="150" y="48"/>
                    </a:lnTo>
                    <a:lnTo>
                      <a:pt x="156" y="54"/>
                    </a:lnTo>
                    <a:lnTo>
                      <a:pt x="156" y="84"/>
                    </a:lnTo>
                    <a:lnTo>
                      <a:pt x="156" y="42"/>
                    </a:lnTo>
                    <a:lnTo>
                      <a:pt x="156" y="72"/>
                    </a:lnTo>
                    <a:lnTo>
                      <a:pt x="162" y="66"/>
                    </a:lnTo>
                    <a:lnTo>
                      <a:pt x="162" y="78"/>
                    </a:lnTo>
                    <a:lnTo>
                      <a:pt x="162" y="42"/>
                    </a:lnTo>
                    <a:lnTo>
                      <a:pt x="162" y="54"/>
                    </a:lnTo>
                    <a:lnTo>
                      <a:pt x="168" y="60"/>
                    </a:lnTo>
                    <a:lnTo>
                      <a:pt x="168" y="72"/>
                    </a:lnTo>
                    <a:lnTo>
                      <a:pt x="168" y="42"/>
                    </a:lnTo>
                    <a:lnTo>
                      <a:pt x="168" y="48"/>
                    </a:lnTo>
                    <a:lnTo>
                      <a:pt x="174" y="42"/>
                    </a:lnTo>
                    <a:lnTo>
                      <a:pt x="174" y="102"/>
                    </a:lnTo>
                    <a:lnTo>
                      <a:pt x="174" y="36"/>
                    </a:lnTo>
                    <a:lnTo>
                      <a:pt x="174" y="66"/>
                    </a:lnTo>
                    <a:lnTo>
                      <a:pt x="180" y="60"/>
                    </a:lnTo>
                    <a:lnTo>
                      <a:pt x="180" y="90"/>
                    </a:lnTo>
                    <a:lnTo>
                      <a:pt x="180" y="0"/>
                    </a:lnTo>
                    <a:lnTo>
                      <a:pt x="180" y="60"/>
                    </a:lnTo>
                    <a:lnTo>
                      <a:pt x="186" y="54"/>
                    </a:lnTo>
                    <a:lnTo>
                      <a:pt x="186" y="102"/>
                    </a:lnTo>
                    <a:lnTo>
                      <a:pt x="186" y="6"/>
                    </a:lnTo>
                    <a:lnTo>
                      <a:pt x="186" y="60"/>
                    </a:lnTo>
                    <a:lnTo>
                      <a:pt x="192" y="54"/>
                    </a:lnTo>
                    <a:lnTo>
                      <a:pt x="192" y="72"/>
                    </a:lnTo>
                    <a:lnTo>
                      <a:pt x="192" y="24"/>
                    </a:lnTo>
                    <a:lnTo>
                      <a:pt x="192" y="66"/>
                    </a:lnTo>
                    <a:lnTo>
                      <a:pt x="198" y="60"/>
                    </a:lnTo>
                    <a:lnTo>
                      <a:pt x="198" y="78"/>
                    </a:lnTo>
                    <a:lnTo>
                      <a:pt x="198" y="42"/>
                    </a:lnTo>
                    <a:lnTo>
                      <a:pt x="198" y="60"/>
                    </a:lnTo>
                    <a:lnTo>
                      <a:pt x="204" y="54"/>
                    </a:lnTo>
                    <a:lnTo>
                      <a:pt x="204" y="66"/>
                    </a:lnTo>
                    <a:lnTo>
                      <a:pt x="204" y="48"/>
                    </a:lnTo>
                  </a:path>
                </a:pathLst>
              </a:custGeom>
              <a:noFill/>
              <a:ln w="0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15" name="Freeform 99"/>
              <p:cNvSpPr>
                <a:spLocks/>
              </p:cNvSpPr>
              <p:nvPr/>
            </p:nvSpPr>
            <p:spPr bwMode="auto">
              <a:xfrm>
                <a:off x="3438" y="84"/>
                <a:ext cx="204" cy="168"/>
              </a:xfrm>
              <a:custGeom>
                <a:avLst/>
                <a:gdLst/>
                <a:ahLst/>
                <a:cxnLst>
                  <a:cxn ang="0">
                    <a:pos x="0" y="84"/>
                  </a:cxn>
                  <a:cxn ang="0">
                    <a:pos x="6" y="102"/>
                  </a:cxn>
                  <a:cxn ang="0">
                    <a:pos x="6" y="96"/>
                  </a:cxn>
                  <a:cxn ang="0">
                    <a:pos x="12" y="114"/>
                  </a:cxn>
                  <a:cxn ang="0">
                    <a:pos x="18" y="66"/>
                  </a:cxn>
                  <a:cxn ang="0">
                    <a:pos x="18" y="54"/>
                  </a:cxn>
                  <a:cxn ang="0">
                    <a:pos x="24" y="90"/>
                  </a:cxn>
                  <a:cxn ang="0">
                    <a:pos x="24" y="54"/>
                  </a:cxn>
                  <a:cxn ang="0">
                    <a:pos x="30" y="84"/>
                  </a:cxn>
                  <a:cxn ang="0">
                    <a:pos x="30" y="60"/>
                  </a:cxn>
                  <a:cxn ang="0">
                    <a:pos x="36" y="120"/>
                  </a:cxn>
                  <a:cxn ang="0">
                    <a:pos x="36" y="120"/>
                  </a:cxn>
                  <a:cxn ang="0">
                    <a:pos x="42" y="132"/>
                  </a:cxn>
                  <a:cxn ang="0">
                    <a:pos x="48" y="48"/>
                  </a:cxn>
                  <a:cxn ang="0">
                    <a:pos x="48" y="90"/>
                  </a:cxn>
                  <a:cxn ang="0">
                    <a:pos x="54" y="102"/>
                  </a:cxn>
                  <a:cxn ang="0">
                    <a:pos x="54" y="102"/>
                  </a:cxn>
                  <a:cxn ang="0">
                    <a:pos x="60" y="108"/>
                  </a:cxn>
                  <a:cxn ang="0">
                    <a:pos x="66" y="66"/>
                  </a:cxn>
                  <a:cxn ang="0">
                    <a:pos x="66" y="90"/>
                  </a:cxn>
                  <a:cxn ang="0">
                    <a:pos x="72" y="108"/>
                  </a:cxn>
                  <a:cxn ang="0">
                    <a:pos x="72" y="96"/>
                  </a:cxn>
                  <a:cxn ang="0">
                    <a:pos x="78" y="72"/>
                  </a:cxn>
                  <a:cxn ang="0">
                    <a:pos x="84" y="84"/>
                  </a:cxn>
                  <a:cxn ang="0">
                    <a:pos x="84" y="66"/>
                  </a:cxn>
                  <a:cxn ang="0">
                    <a:pos x="90" y="72"/>
                  </a:cxn>
                  <a:cxn ang="0">
                    <a:pos x="90" y="114"/>
                  </a:cxn>
                  <a:cxn ang="0">
                    <a:pos x="96" y="66"/>
                  </a:cxn>
                  <a:cxn ang="0">
                    <a:pos x="102" y="90"/>
                  </a:cxn>
                  <a:cxn ang="0">
                    <a:pos x="102" y="42"/>
                  </a:cxn>
                  <a:cxn ang="0">
                    <a:pos x="108" y="96"/>
                  </a:cxn>
                  <a:cxn ang="0">
                    <a:pos x="108" y="66"/>
                  </a:cxn>
                  <a:cxn ang="0">
                    <a:pos x="114" y="84"/>
                  </a:cxn>
                  <a:cxn ang="0">
                    <a:pos x="114" y="60"/>
                  </a:cxn>
                  <a:cxn ang="0">
                    <a:pos x="120" y="114"/>
                  </a:cxn>
                  <a:cxn ang="0">
                    <a:pos x="120" y="54"/>
                  </a:cxn>
                  <a:cxn ang="0">
                    <a:pos x="126" y="108"/>
                  </a:cxn>
                  <a:cxn ang="0">
                    <a:pos x="132" y="102"/>
                  </a:cxn>
                  <a:cxn ang="0">
                    <a:pos x="132" y="60"/>
                  </a:cxn>
                  <a:cxn ang="0">
                    <a:pos x="138" y="102"/>
                  </a:cxn>
                  <a:cxn ang="0">
                    <a:pos x="138" y="54"/>
                  </a:cxn>
                  <a:cxn ang="0">
                    <a:pos x="144" y="102"/>
                  </a:cxn>
                  <a:cxn ang="0">
                    <a:pos x="144" y="54"/>
                  </a:cxn>
                  <a:cxn ang="0">
                    <a:pos x="150" y="90"/>
                  </a:cxn>
                  <a:cxn ang="0">
                    <a:pos x="150" y="48"/>
                  </a:cxn>
                  <a:cxn ang="0">
                    <a:pos x="156" y="84"/>
                  </a:cxn>
                  <a:cxn ang="0">
                    <a:pos x="156" y="54"/>
                  </a:cxn>
                  <a:cxn ang="0">
                    <a:pos x="162" y="114"/>
                  </a:cxn>
                  <a:cxn ang="0">
                    <a:pos x="162" y="60"/>
                  </a:cxn>
                  <a:cxn ang="0">
                    <a:pos x="168" y="108"/>
                  </a:cxn>
                  <a:cxn ang="0">
                    <a:pos x="168" y="48"/>
                  </a:cxn>
                  <a:cxn ang="0">
                    <a:pos x="174" y="90"/>
                  </a:cxn>
                  <a:cxn ang="0">
                    <a:pos x="174" y="66"/>
                  </a:cxn>
                  <a:cxn ang="0">
                    <a:pos x="180" y="78"/>
                  </a:cxn>
                  <a:cxn ang="0">
                    <a:pos x="180" y="66"/>
                  </a:cxn>
                  <a:cxn ang="0">
                    <a:pos x="186" y="90"/>
                  </a:cxn>
                  <a:cxn ang="0">
                    <a:pos x="186" y="72"/>
                  </a:cxn>
                  <a:cxn ang="0">
                    <a:pos x="192" y="78"/>
                  </a:cxn>
                  <a:cxn ang="0">
                    <a:pos x="192" y="66"/>
                  </a:cxn>
                  <a:cxn ang="0">
                    <a:pos x="198" y="168"/>
                  </a:cxn>
                  <a:cxn ang="0">
                    <a:pos x="198" y="114"/>
                  </a:cxn>
                  <a:cxn ang="0">
                    <a:pos x="204" y="138"/>
                  </a:cxn>
                </a:cxnLst>
                <a:rect l="0" t="0" r="r" b="b"/>
                <a:pathLst>
                  <a:path w="204" h="168">
                    <a:moveTo>
                      <a:pt x="0" y="78"/>
                    </a:moveTo>
                    <a:lnTo>
                      <a:pt x="0" y="84"/>
                    </a:lnTo>
                    <a:lnTo>
                      <a:pt x="6" y="78"/>
                    </a:lnTo>
                    <a:lnTo>
                      <a:pt x="6" y="102"/>
                    </a:lnTo>
                    <a:lnTo>
                      <a:pt x="6" y="72"/>
                    </a:lnTo>
                    <a:lnTo>
                      <a:pt x="6" y="96"/>
                    </a:lnTo>
                    <a:lnTo>
                      <a:pt x="12" y="90"/>
                    </a:lnTo>
                    <a:lnTo>
                      <a:pt x="12" y="114"/>
                    </a:lnTo>
                    <a:lnTo>
                      <a:pt x="12" y="60"/>
                    </a:lnTo>
                    <a:lnTo>
                      <a:pt x="18" y="66"/>
                    </a:lnTo>
                    <a:lnTo>
                      <a:pt x="18" y="108"/>
                    </a:lnTo>
                    <a:lnTo>
                      <a:pt x="18" y="54"/>
                    </a:lnTo>
                    <a:lnTo>
                      <a:pt x="18" y="96"/>
                    </a:lnTo>
                    <a:lnTo>
                      <a:pt x="24" y="90"/>
                    </a:lnTo>
                    <a:lnTo>
                      <a:pt x="24" y="102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30" y="84"/>
                    </a:lnTo>
                    <a:lnTo>
                      <a:pt x="30" y="108"/>
                    </a:lnTo>
                    <a:lnTo>
                      <a:pt x="30" y="60"/>
                    </a:lnTo>
                    <a:lnTo>
                      <a:pt x="36" y="66"/>
                    </a:lnTo>
                    <a:lnTo>
                      <a:pt x="36" y="120"/>
                    </a:lnTo>
                    <a:lnTo>
                      <a:pt x="36" y="48"/>
                    </a:lnTo>
                    <a:lnTo>
                      <a:pt x="36" y="120"/>
                    </a:lnTo>
                    <a:lnTo>
                      <a:pt x="42" y="114"/>
                    </a:lnTo>
                    <a:lnTo>
                      <a:pt x="42" y="132"/>
                    </a:lnTo>
                    <a:lnTo>
                      <a:pt x="42" y="54"/>
                    </a:lnTo>
                    <a:lnTo>
                      <a:pt x="48" y="48"/>
                    </a:lnTo>
                    <a:lnTo>
                      <a:pt x="48" y="114"/>
                    </a:lnTo>
                    <a:lnTo>
                      <a:pt x="48" y="90"/>
                    </a:lnTo>
                    <a:lnTo>
                      <a:pt x="54" y="84"/>
                    </a:lnTo>
                    <a:lnTo>
                      <a:pt x="54" y="102"/>
                    </a:lnTo>
                    <a:lnTo>
                      <a:pt x="54" y="60"/>
                    </a:lnTo>
                    <a:lnTo>
                      <a:pt x="54" y="102"/>
                    </a:lnTo>
                    <a:lnTo>
                      <a:pt x="60" y="96"/>
                    </a:lnTo>
                    <a:lnTo>
                      <a:pt x="60" y="108"/>
                    </a:lnTo>
                    <a:lnTo>
                      <a:pt x="60" y="72"/>
                    </a:lnTo>
                    <a:lnTo>
                      <a:pt x="66" y="66"/>
                    </a:lnTo>
                    <a:lnTo>
                      <a:pt x="66" y="108"/>
                    </a:lnTo>
                    <a:lnTo>
                      <a:pt x="66" y="90"/>
                    </a:lnTo>
                    <a:lnTo>
                      <a:pt x="72" y="96"/>
                    </a:lnTo>
                    <a:lnTo>
                      <a:pt x="72" y="108"/>
                    </a:lnTo>
                    <a:lnTo>
                      <a:pt x="72" y="72"/>
                    </a:lnTo>
                    <a:lnTo>
                      <a:pt x="72" y="96"/>
                    </a:lnTo>
                    <a:lnTo>
                      <a:pt x="78" y="102"/>
                    </a:lnTo>
                    <a:lnTo>
                      <a:pt x="78" y="72"/>
                    </a:lnTo>
                    <a:lnTo>
                      <a:pt x="78" y="90"/>
                    </a:lnTo>
                    <a:lnTo>
                      <a:pt x="84" y="84"/>
                    </a:lnTo>
                    <a:lnTo>
                      <a:pt x="84" y="102"/>
                    </a:lnTo>
                    <a:lnTo>
                      <a:pt x="84" y="66"/>
                    </a:lnTo>
                    <a:lnTo>
                      <a:pt x="84" y="78"/>
                    </a:lnTo>
                    <a:lnTo>
                      <a:pt x="90" y="72"/>
                    </a:lnTo>
                    <a:lnTo>
                      <a:pt x="90" y="60"/>
                    </a:lnTo>
                    <a:lnTo>
                      <a:pt x="90" y="114"/>
                    </a:lnTo>
                    <a:lnTo>
                      <a:pt x="96" y="108"/>
                    </a:lnTo>
                    <a:lnTo>
                      <a:pt x="96" y="66"/>
                    </a:lnTo>
                    <a:lnTo>
                      <a:pt x="96" y="84"/>
                    </a:lnTo>
                    <a:lnTo>
                      <a:pt x="102" y="90"/>
                    </a:lnTo>
                    <a:lnTo>
                      <a:pt x="102" y="102"/>
                    </a:lnTo>
                    <a:lnTo>
                      <a:pt x="102" y="42"/>
                    </a:lnTo>
                    <a:lnTo>
                      <a:pt x="102" y="90"/>
                    </a:lnTo>
                    <a:lnTo>
                      <a:pt x="108" y="96"/>
                    </a:lnTo>
                    <a:lnTo>
                      <a:pt x="108" y="108"/>
                    </a:lnTo>
                    <a:lnTo>
                      <a:pt x="108" y="66"/>
                    </a:lnTo>
                    <a:lnTo>
                      <a:pt x="108" y="78"/>
                    </a:lnTo>
                    <a:lnTo>
                      <a:pt x="114" y="84"/>
                    </a:lnTo>
                    <a:lnTo>
                      <a:pt x="114" y="120"/>
                    </a:lnTo>
                    <a:lnTo>
                      <a:pt x="114" y="60"/>
                    </a:lnTo>
                    <a:lnTo>
                      <a:pt x="120" y="54"/>
                    </a:lnTo>
                    <a:lnTo>
                      <a:pt x="120" y="114"/>
                    </a:lnTo>
                    <a:lnTo>
                      <a:pt x="120" y="42"/>
                    </a:lnTo>
                    <a:lnTo>
                      <a:pt x="120" y="54"/>
                    </a:lnTo>
                    <a:lnTo>
                      <a:pt x="126" y="60"/>
                    </a:lnTo>
                    <a:lnTo>
                      <a:pt x="126" y="108"/>
                    </a:lnTo>
                    <a:lnTo>
                      <a:pt x="126" y="96"/>
                    </a:lnTo>
                    <a:lnTo>
                      <a:pt x="132" y="102"/>
                    </a:lnTo>
                    <a:lnTo>
                      <a:pt x="132" y="114"/>
                    </a:lnTo>
                    <a:lnTo>
                      <a:pt x="132" y="60"/>
                    </a:lnTo>
                    <a:lnTo>
                      <a:pt x="132" y="96"/>
                    </a:lnTo>
                    <a:lnTo>
                      <a:pt x="138" y="102"/>
                    </a:lnTo>
                    <a:lnTo>
                      <a:pt x="138" y="120"/>
                    </a:lnTo>
                    <a:lnTo>
                      <a:pt x="138" y="54"/>
                    </a:lnTo>
                    <a:lnTo>
                      <a:pt x="138" y="96"/>
                    </a:lnTo>
                    <a:lnTo>
                      <a:pt x="144" y="102"/>
                    </a:lnTo>
                    <a:lnTo>
                      <a:pt x="144" y="114"/>
                    </a:lnTo>
                    <a:lnTo>
                      <a:pt x="144" y="54"/>
                    </a:lnTo>
                    <a:lnTo>
                      <a:pt x="144" y="96"/>
                    </a:lnTo>
                    <a:lnTo>
                      <a:pt x="150" y="90"/>
                    </a:lnTo>
                    <a:lnTo>
                      <a:pt x="150" y="120"/>
                    </a:lnTo>
                    <a:lnTo>
                      <a:pt x="150" y="48"/>
                    </a:lnTo>
                    <a:lnTo>
                      <a:pt x="150" y="90"/>
                    </a:lnTo>
                    <a:lnTo>
                      <a:pt x="156" y="84"/>
                    </a:lnTo>
                    <a:lnTo>
                      <a:pt x="156" y="132"/>
                    </a:lnTo>
                    <a:lnTo>
                      <a:pt x="156" y="54"/>
                    </a:lnTo>
                    <a:lnTo>
                      <a:pt x="156" y="120"/>
                    </a:lnTo>
                    <a:lnTo>
                      <a:pt x="162" y="114"/>
                    </a:lnTo>
                    <a:lnTo>
                      <a:pt x="162" y="120"/>
                    </a:lnTo>
                    <a:lnTo>
                      <a:pt x="162" y="60"/>
                    </a:lnTo>
                    <a:lnTo>
                      <a:pt x="162" y="102"/>
                    </a:lnTo>
                    <a:lnTo>
                      <a:pt x="168" y="108"/>
                    </a:lnTo>
                    <a:lnTo>
                      <a:pt x="168" y="120"/>
                    </a:lnTo>
                    <a:lnTo>
                      <a:pt x="168" y="48"/>
                    </a:lnTo>
                    <a:lnTo>
                      <a:pt x="168" y="84"/>
                    </a:lnTo>
                    <a:lnTo>
                      <a:pt x="174" y="90"/>
                    </a:lnTo>
                    <a:lnTo>
                      <a:pt x="174" y="114"/>
                    </a:lnTo>
                    <a:lnTo>
                      <a:pt x="174" y="66"/>
                    </a:lnTo>
                    <a:lnTo>
                      <a:pt x="174" y="84"/>
                    </a:lnTo>
                    <a:lnTo>
                      <a:pt x="180" y="78"/>
                    </a:lnTo>
                    <a:lnTo>
                      <a:pt x="180" y="108"/>
                    </a:lnTo>
                    <a:lnTo>
                      <a:pt x="180" y="66"/>
                    </a:lnTo>
                    <a:lnTo>
                      <a:pt x="180" y="96"/>
                    </a:lnTo>
                    <a:lnTo>
                      <a:pt x="186" y="90"/>
                    </a:lnTo>
                    <a:lnTo>
                      <a:pt x="186" y="108"/>
                    </a:lnTo>
                    <a:lnTo>
                      <a:pt x="186" y="72"/>
                    </a:lnTo>
                    <a:lnTo>
                      <a:pt x="186" y="84"/>
                    </a:lnTo>
                    <a:lnTo>
                      <a:pt x="192" y="78"/>
                    </a:lnTo>
                    <a:lnTo>
                      <a:pt x="192" y="120"/>
                    </a:lnTo>
                    <a:lnTo>
                      <a:pt x="192" y="66"/>
                    </a:lnTo>
                    <a:lnTo>
                      <a:pt x="198" y="72"/>
                    </a:lnTo>
                    <a:lnTo>
                      <a:pt x="198" y="168"/>
                    </a:lnTo>
                    <a:lnTo>
                      <a:pt x="198" y="0"/>
                    </a:lnTo>
                    <a:lnTo>
                      <a:pt x="198" y="114"/>
                    </a:lnTo>
                    <a:lnTo>
                      <a:pt x="204" y="120"/>
                    </a:lnTo>
                    <a:lnTo>
                      <a:pt x="204" y="138"/>
                    </a:lnTo>
                    <a:lnTo>
                      <a:pt x="204" y="36"/>
                    </a:lnTo>
                  </a:path>
                </a:pathLst>
              </a:custGeom>
              <a:noFill/>
              <a:ln w="0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16" name="Freeform 100"/>
              <p:cNvSpPr>
                <a:spLocks/>
              </p:cNvSpPr>
              <p:nvPr/>
            </p:nvSpPr>
            <p:spPr bwMode="auto">
              <a:xfrm>
                <a:off x="3642" y="72"/>
                <a:ext cx="198" cy="204"/>
              </a:xfrm>
              <a:custGeom>
                <a:avLst/>
                <a:gdLst/>
                <a:ahLst/>
                <a:cxnLst>
                  <a:cxn ang="0">
                    <a:pos x="0" y="78"/>
                  </a:cxn>
                  <a:cxn ang="0">
                    <a:pos x="6" y="204"/>
                  </a:cxn>
                  <a:cxn ang="0">
                    <a:pos x="6" y="138"/>
                  </a:cxn>
                  <a:cxn ang="0">
                    <a:pos x="12" y="144"/>
                  </a:cxn>
                  <a:cxn ang="0">
                    <a:pos x="12" y="132"/>
                  </a:cxn>
                  <a:cxn ang="0">
                    <a:pos x="18" y="66"/>
                  </a:cxn>
                  <a:cxn ang="0">
                    <a:pos x="24" y="138"/>
                  </a:cxn>
                  <a:cxn ang="0">
                    <a:pos x="24" y="126"/>
                  </a:cxn>
                  <a:cxn ang="0">
                    <a:pos x="30" y="66"/>
                  </a:cxn>
                  <a:cxn ang="0">
                    <a:pos x="36" y="120"/>
                  </a:cxn>
                  <a:cxn ang="0">
                    <a:pos x="42" y="78"/>
                  </a:cxn>
                  <a:cxn ang="0">
                    <a:pos x="42" y="72"/>
                  </a:cxn>
                  <a:cxn ang="0">
                    <a:pos x="48" y="108"/>
                  </a:cxn>
                  <a:cxn ang="0">
                    <a:pos x="48" y="72"/>
                  </a:cxn>
                  <a:cxn ang="0">
                    <a:pos x="54" y="90"/>
                  </a:cxn>
                  <a:cxn ang="0">
                    <a:pos x="54" y="78"/>
                  </a:cxn>
                  <a:cxn ang="0">
                    <a:pos x="60" y="108"/>
                  </a:cxn>
                  <a:cxn ang="0">
                    <a:pos x="60" y="84"/>
                  </a:cxn>
                  <a:cxn ang="0">
                    <a:pos x="66" y="108"/>
                  </a:cxn>
                  <a:cxn ang="0">
                    <a:pos x="66" y="60"/>
                  </a:cxn>
                  <a:cxn ang="0">
                    <a:pos x="72" y="96"/>
                  </a:cxn>
                  <a:cxn ang="0">
                    <a:pos x="72" y="138"/>
                  </a:cxn>
                  <a:cxn ang="0">
                    <a:pos x="78" y="66"/>
                  </a:cxn>
                  <a:cxn ang="0">
                    <a:pos x="84" y="108"/>
                  </a:cxn>
                  <a:cxn ang="0">
                    <a:pos x="84" y="66"/>
                  </a:cxn>
                  <a:cxn ang="0">
                    <a:pos x="90" y="108"/>
                  </a:cxn>
                  <a:cxn ang="0">
                    <a:pos x="90" y="72"/>
                  </a:cxn>
                  <a:cxn ang="0">
                    <a:pos x="96" y="78"/>
                  </a:cxn>
                  <a:cxn ang="0">
                    <a:pos x="96" y="72"/>
                  </a:cxn>
                  <a:cxn ang="0">
                    <a:pos x="102" y="96"/>
                  </a:cxn>
                  <a:cxn ang="0">
                    <a:pos x="102" y="72"/>
                  </a:cxn>
                  <a:cxn ang="0">
                    <a:pos x="108" y="108"/>
                  </a:cxn>
                  <a:cxn ang="0">
                    <a:pos x="108" y="60"/>
                  </a:cxn>
                  <a:cxn ang="0">
                    <a:pos x="114" y="66"/>
                  </a:cxn>
                  <a:cxn ang="0">
                    <a:pos x="114" y="36"/>
                  </a:cxn>
                  <a:cxn ang="0">
                    <a:pos x="120" y="96"/>
                  </a:cxn>
                  <a:cxn ang="0">
                    <a:pos x="120" y="78"/>
                  </a:cxn>
                  <a:cxn ang="0">
                    <a:pos x="126" y="114"/>
                  </a:cxn>
                  <a:cxn ang="0">
                    <a:pos x="126" y="48"/>
                  </a:cxn>
                  <a:cxn ang="0">
                    <a:pos x="132" y="96"/>
                  </a:cxn>
                  <a:cxn ang="0">
                    <a:pos x="132" y="54"/>
                  </a:cxn>
                  <a:cxn ang="0">
                    <a:pos x="138" y="96"/>
                  </a:cxn>
                  <a:cxn ang="0">
                    <a:pos x="138" y="78"/>
                  </a:cxn>
                  <a:cxn ang="0">
                    <a:pos x="144" y="108"/>
                  </a:cxn>
                  <a:cxn ang="0">
                    <a:pos x="144" y="66"/>
                  </a:cxn>
                  <a:cxn ang="0">
                    <a:pos x="150" y="96"/>
                  </a:cxn>
                  <a:cxn ang="0">
                    <a:pos x="150" y="72"/>
                  </a:cxn>
                  <a:cxn ang="0">
                    <a:pos x="156" y="96"/>
                  </a:cxn>
                  <a:cxn ang="0">
                    <a:pos x="156" y="72"/>
                  </a:cxn>
                  <a:cxn ang="0">
                    <a:pos x="162" y="96"/>
                  </a:cxn>
                  <a:cxn ang="0">
                    <a:pos x="162" y="54"/>
                  </a:cxn>
                  <a:cxn ang="0">
                    <a:pos x="168" y="114"/>
                  </a:cxn>
                  <a:cxn ang="0">
                    <a:pos x="168" y="66"/>
                  </a:cxn>
                  <a:cxn ang="0">
                    <a:pos x="174" y="138"/>
                  </a:cxn>
                  <a:cxn ang="0">
                    <a:pos x="174" y="114"/>
                  </a:cxn>
                  <a:cxn ang="0">
                    <a:pos x="180" y="126"/>
                  </a:cxn>
                  <a:cxn ang="0">
                    <a:pos x="180" y="102"/>
                  </a:cxn>
                  <a:cxn ang="0">
                    <a:pos x="186" y="126"/>
                  </a:cxn>
                  <a:cxn ang="0">
                    <a:pos x="186" y="114"/>
                  </a:cxn>
                  <a:cxn ang="0">
                    <a:pos x="192" y="126"/>
                  </a:cxn>
                  <a:cxn ang="0">
                    <a:pos x="192" y="120"/>
                  </a:cxn>
                  <a:cxn ang="0">
                    <a:pos x="198" y="78"/>
                  </a:cxn>
                </a:cxnLst>
                <a:rect l="0" t="0" r="r" b="b"/>
                <a:pathLst>
                  <a:path w="198" h="204">
                    <a:moveTo>
                      <a:pt x="0" y="48"/>
                    </a:moveTo>
                    <a:lnTo>
                      <a:pt x="0" y="78"/>
                    </a:lnTo>
                    <a:lnTo>
                      <a:pt x="6" y="84"/>
                    </a:lnTo>
                    <a:lnTo>
                      <a:pt x="6" y="204"/>
                    </a:lnTo>
                    <a:lnTo>
                      <a:pt x="6" y="24"/>
                    </a:lnTo>
                    <a:lnTo>
                      <a:pt x="6" y="138"/>
                    </a:lnTo>
                    <a:lnTo>
                      <a:pt x="12" y="126"/>
                    </a:lnTo>
                    <a:lnTo>
                      <a:pt x="12" y="144"/>
                    </a:lnTo>
                    <a:lnTo>
                      <a:pt x="12" y="0"/>
                    </a:lnTo>
                    <a:lnTo>
                      <a:pt x="12" y="132"/>
                    </a:lnTo>
                    <a:lnTo>
                      <a:pt x="18" y="138"/>
                    </a:lnTo>
                    <a:lnTo>
                      <a:pt x="18" y="66"/>
                    </a:lnTo>
                    <a:lnTo>
                      <a:pt x="24" y="60"/>
                    </a:lnTo>
                    <a:lnTo>
                      <a:pt x="24" y="138"/>
                    </a:lnTo>
                    <a:lnTo>
                      <a:pt x="24" y="42"/>
                    </a:lnTo>
                    <a:lnTo>
                      <a:pt x="24" y="126"/>
                    </a:lnTo>
                    <a:lnTo>
                      <a:pt x="30" y="132"/>
                    </a:lnTo>
                    <a:lnTo>
                      <a:pt x="30" y="66"/>
                    </a:lnTo>
                    <a:lnTo>
                      <a:pt x="36" y="72"/>
                    </a:lnTo>
                    <a:lnTo>
                      <a:pt x="36" y="120"/>
                    </a:lnTo>
                    <a:lnTo>
                      <a:pt x="36" y="84"/>
                    </a:lnTo>
                    <a:lnTo>
                      <a:pt x="42" y="78"/>
                    </a:lnTo>
                    <a:lnTo>
                      <a:pt x="42" y="126"/>
                    </a:lnTo>
                    <a:lnTo>
                      <a:pt x="42" y="72"/>
                    </a:lnTo>
                    <a:lnTo>
                      <a:pt x="42" y="114"/>
                    </a:lnTo>
                    <a:lnTo>
                      <a:pt x="48" y="108"/>
                    </a:lnTo>
                    <a:lnTo>
                      <a:pt x="48" y="114"/>
                    </a:lnTo>
                    <a:lnTo>
                      <a:pt x="48" y="72"/>
                    </a:lnTo>
                    <a:lnTo>
                      <a:pt x="48" y="84"/>
                    </a:lnTo>
                    <a:lnTo>
                      <a:pt x="54" y="90"/>
                    </a:lnTo>
                    <a:lnTo>
                      <a:pt x="54" y="126"/>
                    </a:lnTo>
                    <a:lnTo>
                      <a:pt x="54" y="78"/>
                    </a:lnTo>
                    <a:lnTo>
                      <a:pt x="54" y="102"/>
                    </a:lnTo>
                    <a:lnTo>
                      <a:pt x="60" y="108"/>
                    </a:lnTo>
                    <a:lnTo>
                      <a:pt x="60" y="120"/>
                    </a:lnTo>
                    <a:lnTo>
                      <a:pt x="60" y="84"/>
                    </a:lnTo>
                    <a:lnTo>
                      <a:pt x="60" y="114"/>
                    </a:lnTo>
                    <a:lnTo>
                      <a:pt x="66" y="108"/>
                    </a:lnTo>
                    <a:lnTo>
                      <a:pt x="66" y="126"/>
                    </a:lnTo>
                    <a:lnTo>
                      <a:pt x="66" y="60"/>
                    </a:lnTo>
                    <a:lnTo>
                      <a:pt x="66" y="102"/>
                    </a:lnTo>
                    <a:lnTo>
                      <a:pt x="72" y="96"/>
                    </a:lnTo>
                    <a:lnTo>
                      <a:pt x="72" y="60"/>
                    </a:lnTo>
                    <a:lnTo>
                      <a:pt x="72" y="138"/>
                    </a:lnTo>
                    <a:lnTo>
                      <a:pt x="78" y="132"/>
                    </a:lnTo>
                    <a:lnTo>
                      <a:pt x="78" y="66"/>
                    </a:lnTo>
                    <a:lnTo>
                      <a:pt x="78" y="102"/>
                    </a:lnTo>
                    <a:lnTo>
                      <a:pt x="84" y="108"/>
                    </a:lnTo>
                    <a:lnTo>
                      <a:pt x="84" y="126"/>
                    </a:lnTo>
                    <a:lnTo>
                      <a:pt x="84" y="66"/>
                    </a:lnTo>
                    <a:lnTo>
                      <a:pt x="84" y="102"/>
                    </a:lnTo>
                    <a:lnTo>
                      <a:pt x="90" y="108"/>
                    </a:lnTo>
                    <a:lnTo>
                      <a:pt x="90" y="126"/>
                    </a:lnTo>
                    <a:lnTo>
                      <a:pt x="90" y="72"/>
                    </a:lnTo>
                    <a:lnTo>
                      <a:pt x="90" y="84"/>
                    </a:lnTo>
                    <a:lnTo>
                      <a:pt x="96" y="78"/>
                    </a:lnTo>
                    <a:lnTo>
                      <a:pt x="96" y="120"/>
                    </a:lnTo>
                    <a:lnTo>
                      <a:pt x="96" y="72"/>
                    </a:lnTo>
                    <a:lnTo>
                      <a:pt x="96" y="102"/>
                    </a:lnTo>
                    <a:lnTo>
                      <a:pt x="102" y="96"/>
                    </a:lnTo>
                    <a:lnTo>
                      <a:pt x="102" y="120"/>
                    </a:lnTo>
                    <a:lnTo>
                      <a:pt x="102" y="72"/>
                    </a:lnTo>
                    <a:lnTo>
                      <a:pt x="102" y="114"/>
                    </a:lnTo>
                    <a:lnTo>
                      <a:pt x="108" y="108"/>
                    </a:lnTo>
                    <a:lnTo>
                      <a:pt x="108" y="132"/>
                    </a:lnTo>
                    <a:lnTo>
                      <a:pt x="108" y="60"/>
                    </a:lnTo>
                    <a:lnTo>
                      <a:pt x="108" y="72"/>
                    </a:lnTo>
                    <a:lnTo>
                      <a:pt x="114" y="66"/>
                    </a:lnTo>
                    <a:lnTo>
                      <a:pt x="114" y="144"/>
                    </a:lnTo>
                    <a:lnTo>
                      <a:pt x="114" y="36"/>
                    </a:lnTo>
                    <a:lnTo>
                      <a:pt x="114" y="102"/>
                    </a:lnTo>
                    <a:lnTo>
                      <a:pt x="120" y="96"/>
                    </a:lnTo>
                    <a:lnTo>
                      <a:pt x="120" y="126"/>
                    </a:lnTo>
                    <a:lnTo>
                      <a:pt x="120" y="78"/>
                    </a:lnTo>
                    <a:lnTo>
                      <a:pt x="120" y="120"/>
                    </a:lnTo>
                    <a:lnTo>
                      <a:pt x="126" y="114"/>
                    </a:lnTo>
                    <a:lnTo>
                      <a:pt x="126" y="132"/>
                    </a:lnTo>
                    <a:lnTo>
                      <a:pt x="126" y="48"/>
                    </a:lnTo>
                    <a:lnTo>
                      <a:pt x="126" y="90"/>
                    </a:lnTo>
                    <a:lnTo>
                      <a:pt x="132" y="96"/>
                    </a:lnTo>
                    <a:lnTo>
                      <a:pt x="132" y="138"/>
                    </a:lnTo>
                    <a:lnTo>
                      <a:pt x="132" y="54"/>
                    </a:lnTo>
                    <a:lnTo>
                      <a:pt x="132" y="102"/>
                    </a:lnTo>
                    <a:lnTo>
                      <a:pt x="138" y="96"/>
                    </a:lnTo>
                    <a:lnTo>
                      <a:pt x="138" y="120"/>
                    </a:lnTo>
                    <a:lnTo>
                      <a:pt x="138" y="78"/>
                    </a:lnTo>
                    <a:lnTo>
                      <a:pt x="138" y="114"/>
                    </a:lnTo>
                    <a:lnTo>
                      <a:pt x="144" y="108"/>
                    </a:lnTo>
                    <a:lnTo>
                      <a:pt x="144" y="120"/>
                    </a:lnTo>
                    <a:lnTo>
                      <a:pt x="144" y="66"/>
                    </a:lnTo>
                    <a:lnTo>
                      <a:pt x="144" y="90"/>
                    </a:lnTo>
                    <a:lnTo>
                      <a:pt x="150" y="96"/>
                    </a:lnTo>
                    <a:lnTo>
                      <a:pt x="150" y="114"/>
                    </a:lnTo>
                    <a:lnTo>
                      <a:pt x="150" y="72"/>
                    </a:lnTo>
                    <a:lnTo>
                      <a:pt x="150" y="102"/>
                    </a:lnTo>
                    <a:lnTo>
                      <a:pt x="156" y="96"/>
                    </a:lnTo>
                    <a:lnTo>
                      <a:pt x="156" y="120"/>
                    </a:lnTo>
                    <a:lnTo>
                      <a:pt x="156" y="72"/>
                    </a:lnTo>
                    <a:lnTo>
                      <a:pt x="156" y="102"/>
                    </a:lnTo>
                    <a:lnTo>
                      <a:pt x="162" y="96"/>
                    </a:lnTo>
                    <a:lnTo>
                      <a:pt x="162" y="126"/>
                    </a:lnTo>
                    <a:lnTo>
                      <a:pt x="162" y="54"/>
                    </a:lnTo>
                    <a:lnTo>
                      <a:pt x="162" y="108"/>
                    </a:lnTo>
                    <a:lnTo>
                      <a:pt x="168" y="114"/>
                    </a:lnTo>
                    <a:lnTo>
                      <a:pt x="168" y="126"/>
                    </a:lnTo>
                    <a:lnTo>
                      <a:pt x="168" y="66"/>
                    </a:lnTo>
                    <a:lnTo>
                      <a:pt x="174" y="72"/>
                    </a:lnTo>
                    <a:lnTo>
                      <a:pt x="174" y="138"/>
                    </a:lnTo>
                    <a:lnTo>
                      <a:pt x="174" y="66"/>
                    </a:lnTo>
                    <a:lnTo>
                      <a:pt x="174" y="114"/>
                    </a:lnTo>
                    <a:lnTo>
                      <a:pt x="180" y="108"/>
                    </a:lnTo>
                    <a:lnTo>
                      <a:pt x="180" y="126"/>
                    </a:lnTo>
                    <a:lnTo>
                      <a:pt x="180" y="66"/>
                    </a:lnTo>
                    <a:lnTo>
                      <a:pt x="180" y="102"/>
                    </a:lnTo>
                    <a:lnTo>
                      <a:pt x="186" y="96"/>
                    </a:lnTo>
                    <a:lnTo>
                      <a:pt x="186" y="126"/>
                    </a:lnTo>
                    <a:lnTo>
                      <a:pt x="186" y="66"/>
                    </a:lnTo>
                    <a:lnTo>
                      <a:pt x="186" y="114"/>
                    </a:lnTo>
                    <a:lnTo>
                      <a:pt x="192" y="108"/>
                    </a:lnTo>
                    <a:lnTo>
                      <a:pt x="192" y="126"/>
                    </a:lnTo>
                    <a:lnTo>
                      <a:pt x="192" y="72"/>
                    </a:lnTo>
                    <a:lnTo>
                      <a:pt x="192" y="120"/>
                    </a:lnTo>
                    <a:lnTo>
                      <a:pt x="198" y="126"/>
                    </a:lnTo>
                    <a:lnTo>
                      <a:pt x="198" y="78"/>
                    </a:lnTo>
                    <a:lnTo>
                      <a:pt x="198" y="120"/>
                    </a:lnTo>
                  </a:path>
                </a:pathLst>
              </a:custGeom>
              <a:noFill/>
              <a:ln w="0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17" name="Freeform 101"/>
              <p:cNvSpPr>
                <a:spLocks/>
              </p:cNvSpPr>
              <p:nvPr/>
            </p:nvSpPr>
            <p:spPr bwMode="auto">
              <a:xfrm>
                <a:off x="3840" y="96"/>
                <a:ext cx="210" cy="144"/>
              </a:xfrm>
              <a:custGeom>
                <a:avLst/>
                <a:gdLst/>
                <a:ahLst/>
                <a:cxnLst>
                  <a:cxn ang="0">
                    <a:pos x="6" y="90"/>
                  </a:cxn>
                  <a:cxn ang="0">
                    <a:pos x="6" y="72"/>
                  </a:cxn>
                  <a:cxn ang="0">
                    <a:pos x="12" y="108"/>
                  </a:cxn>
                  <a:cxn ang="0">
                    <a:pos x="12" y="90"/>
                  </a:cxn>
                  <a:cxn ang="0">
                    <a:pos x="18" y="54"/>
                  </a:cxn>
                  <a:cxn ang="0">
                    <a:pos x="24" y="72"/>
                  </a:cxn>
                  <a:cxn ang="0">
                    <a:pos x="24" y="36"/>
                  </a:cxn>
                  <a:cxn ang="0">
                    <a:pos x="30" y="90"/>
                  </a:cxn>
                  <a:cxn ang="0">
                    <a:pos x="36" y="72"/>
                  </a:cxn>
                  <a:cxn ang="0">
                    <a:pos x="36" y="48"/>
                  </a:cxn>
                  <a:cxn ang="0">
                    <a:pos x="42" y="120"/>
                  </a:cxn>
                  <a:cxn ang="0">
                    <a:pos x="42" y="90"/>
                  </a:cxn>
                  <a:cxn ang="0">
                    <a:pos x="48" y="114"/>
                  </a:cxn>
                  <a:cxn ang="0">
                    <a:pos x="48" y="96"/>
                  </a:cxn>
                  <a:cxn ang="0">
                    <a:pos x="54" y="102"/>
                  </a:cxn>
                  <a:cxn ang="0">
                    <a:pos x="54" y="84"/>
                  </a:cxn>
                  <a:cxn ang="0">
                    <a:pos x="60" y="102"/>
                  </a:cxn>
                  <a:cxn ang="0">
                    <a:pos x="60" y="60"/>
                  </a:cxn>
                  <a:cxn ang="0">
                    <a:pos x="66" y="96"/>
                  </a:cxn>
                  <a:cxn ang="0">
                    <a:pos x="66" y="84"/>
                  </a:cxn>
                  <a:cxn ang="0">
                    <a:pos x="72" y="84"/>
                  </a:cxn>
                  <a:cxn ang="0">
                    <a:pos x="72" y="78"/>
                  </a:cxn>
                  <a:cxn ang="0">
                    <a:pos x="78" y="96"/>
                  </a:cxn>
                  <a:cxn ang="0">
                    <a:pos x="78" y="84"/>
                  </a:cxn>
                  <a:cxn ang="0">
                    <a:pos x="84" y="84"/>
                  </a:cxn>
                  <a:cxn ang="0">
                    <a:pos x="84" y="78"/>
                  </a:cxn>
                  <a:cxn ang="0">
                    <a:pos x="90" y="90"/>
                  </a:cxn>
                  <a:cxn ang="0">
                    <a:pos x="90" y="66"/>
                  </a:cxn>
                  <a:cxn ang="0">
                    <a:pos x="96" y="96"/>
                  </a:cxn>
                  <a:cxn ang="0">
                    <a:pos x="96" y="78"/>
                  </a:cxn>
                  <a:cxn ang="0">
                    <a:pos x="102" y="84"/>
                  </a:cxn>
                  <a:cxn ang="0">
                    <a:pos x="102" y="78"/>
                  </a:cxn>
                  <a:cxn ang="0">
                    <a:pos x="108" y="102"/>
                  </a:cxn>
                  <a:cxn ang="0">
                    <a:pos x="114" y="54"/>
                  </a:cxn>
                  <a:cxn ang="0">
                    <a:pos x="114" y="0"/>
                  </a:cxn>
                  <a:cxn ang="0">
                    <a:pos x="120" y="144"/>
                  </a:cxn>
                  <a:cxn ang="0">
                    <a:pos x="126" y="72"/>
                  </a:cxn>
                  <a:cxn ang="0">
                    <a:pos x="126" y="48"/>
                  </a:cxn>
                  <a:cxn ang="0">
                    <a:pos x="132" y="90"/>
                  </a:cxn>
                  <a:cxn ang="0">
                    <a:pos x="132" y="120"/>
                  </a:cxn>
                  <a:cxn ang="0">
                    <a:pos x="138" y="30"/>
                  </a:cxn>
                  <a:cxn ang="0">
                    <a:pos x="144" y="84"/>
                  </a:cxn>
                  <a:cxn ang="0">
                    <a:pos x="144" y="60"/>
                  </a:cxn>
                  <a:cxn ang="0">
                    <a:pos x="150" y="72"/>
                  </a:cxn>
                  <a:cxn ang="0">
                    <a:pos x="150" y="66"/>
                  </a:cxn>
                  <a:cxn ang="0">
                    <a:pos x="156" y="90"/>
                  </a:cxn>
                  <a:cxn ang="0">
                    <a:pos x="156" y="78"/>
                  </a:cxn>
                  <a:cxn ang="0">
                    <a:pos x="162" y="90"/>
                  </a:cxn>
                  <a:cxn ang="0">
                    <a:pos x="168" y="72"/>
                  </a:cxn>
                  <a:cxn ang="0">
                    <a:pos x="168" y="90"/>
                  </a:cxn>
                  <a:cxn ang="0">
                    <a:pos x="174" y="60"/>
                  </a:cxn>
                  <a:cxn ang="0">
                    <a:pos x="180" y="72"/>
                  </a:cxn>
                  <a:cxn ang="0">
                    <a:pos x="180" y="60"/>
                  </a:cxn>
                  <a:cxn ang="0">
                    <a:pos x="186" y="78"/>
                  </a:cxn>
                  <a:cxn ang="0">
                    <a:pos x="186" y="66"/>
                  </a:cxn>
                  <a:cxn ang="0">
                    <a:pos x="192" y="84"/>
                  </a:cxn>
                  <a:cxn ang="0">
                    <a:pos x="192" y="54"/>
                  </a:cxn>
                  <a:cxn ang="0">
                    <a:pos x="198" y="72"/>
                  </a:cxn>
                  <a:cxn ang="0">
                    <a:pos x="198" y="60"/>
                  </a:cxn>
                  <a:cxn ang="0">
                    <a:pos x="204" y="72"/>
                  </a:cxn>
                  <a:cxn ang="0">
                    <a:pos x="204" y="48"/>
                  </a:cxn>
                  <a:cxn ang="0">
                    <a:pos x="210" y="72"/>
                  </a:cxn>
                  <a:cxn ang="0">
                    <a:pos x="210" y="54"/>
                  </a:cxn>
                </a:cxnLst>
                <a:rect l="0" t="0" r="r" b="b"/>
                <a:pathLst>
                  <a:path w="210" h="144">
                    <a:moveTo>
                      <a:pt x="0" y="96"/>
                    </a:moveTo>
                    <a:lnTo>
                      <a:pt x="6" y="90"/>
                    </a:lnTo>
                    <a:lnTo>
                      <a:pt x="6" y="36"/>
                    </a:lnTo>
                    <a:lnTo>
                      <a:pt x="6" y="72"/>
                    </a:lnTo>
                    <a:lnTo>
                      <a:pt x="12" y="66"/>
                    </a:lnTo>
                    <a:lnTo>
                      <a:pt x="12" y="108"/>
                    </a:lnTo>
                    <a:lnTo>
                      <a:pt x="12" y="42"/>
                    </a:lnTo>
                    <a:lnTo>
                      <a:pt x="12" y="90"/>
                    </a:lnTo>
                    <a:lnTo>
                      <a:pt x="18" y="84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24" y="72"/>
                    </a:lnTo>
                    <a:lnTo>
                      <a:pt x="24" y="108"/>
                    </a:lnTo>
                    <a:lnTo>
                      <a:pt x="24" y="36"/>
                    </a:lnTo>
                    <a:lnTo>
                      <a:pt x="24" y="96"/>
                    </a:lnTo>
                    <a:lnTo>
                      <a:pt x="30" y="90"/>
                    </a:lnTo>
                    <a:lnTo>
                      <a:pt x="30" y="66"/>
                    </a:lnTo>
                    <a:lnTo>
                      <a:pt x="36" y="72"/>
                    </a:lnTo>
                    <a:lnTo>
                      <a:pt x="36" y="96"/>
                    </a:lnTo>
                    <a:lnTo>
                      <a:pt x="36" y="48"/>
                    </a:lnTo>
                    <a:lnTo>
                      <a:pt x="42" y="54"/>
                    </a:lnTo>
                    <a:lnTo>
                      <a:pt x="42" y="120"/>
                    </a:lnTo>
                    <a:lnTo>
                      <a:pt x="42" y="42"/>
                    </a:lnTo>
                    <a:lnTo>
                      <a:pt x="42" y="90"/>
                    </a:lnTo>
                    <a:lnTo>
                      <a:pt x="48" y="84"/>
                    </a:lnTo>
                    <a:lnTo>
                      <a:pt x="48" y="114"/>
                    </a:lnTo>
                    <a:lnTo>
                      <a:pt x="48" y="18"/>
                    </a:lnTo>
                    <a:lnTo>
                      <a:pt x="48" y="96"/>
                    </a:lnTo>
                    <a:lnTo>
                      <a:pt x="54" y="90"/>
                    </a:lnTo>
                    <a:lnTo>
                      <a:pt x="54" y="102"/>
                    </a:lnTo>
                    <a:lnTo>
                      <a:pt x="54" y="48"/>
                    </a:lnTo>
                    <a:lnTo>
                      <a:pt x="54" y="84"/>
                    </a:lnTo>
                    <a:lnTo>
                      <a:pt x="60" y="78"/>
                    </a:lnTo>
                    <a:lnTo>
                      <a:pt x="60" y="102"/>
                    </a:lnTo>
                    <a:lnTo>
                      <a:pt x="60" y="48"/>
                    </a:lnTo>
                    <a:lnTo>
                      <a:pt x="60" y="60"/>
                    </a:lnTo>
                    <a:lnTo>
                      <a:pt x="66" y="66"/>
                    </a:lnTo>
                    <a:lnTo>
                      <a:pt x="66" y="96"/>
                    </a:lnTo>
                    <a:lnTo>
                      <a:pt x="66" y="60"/>
                    </a:lnTo>
                    <a:lnTo>
                      <a:pt x="66" y="84"/>
                    </a:lnTo>
                    <a:lnTo>
                      <a:pt x="72" y="78"/>
                    </a:lnTo>
                    <a:lnTo>
                      <a:pt x="72" y="84"/>
                    </a:lnTo>
                    <a:lnTo>
                      <a:pt x="72" y="54"/>
                    </a:lnTo>
                    <a:lnTo>
                      <a:pt x="72" y="78"/>
                    </a:lnTo>
                    <a:lnTo>
                      <a:pt x="78" y="72"/>
                    </a:lnTo>
                    <a:lnTo>
                      <a:pt x="78" y="96"/>
                    </a:lnTo>
                    <a:lnTo>
                      <a:pt x="78" y="66"/>
                    </a:lnTo>
                    <a:lnTo>
                      <a:pt x="78" y="84"/>
                    </a:lnTo>
                    <a:lnTo>
                      <a:pt x="84" y="78"/>
                    </a:lnTo>
                    <a:lnTo>
                      <a:pt x="84" y="84"/>
                    </a:lnTo>
                    <a:lnTo>
                      <a:pt x="84" y="66"/>
                    </a:lnTo>
                    <a:lnTo>
                      <a:pt x="84" y="78"/>
                    </a:lnTo>
                    <a:lnTo>
                      <a:pt x="90" y="72"/>
                    </a:lnTo>
                    <a:lnTo>
                      <a:pt x="90" y="90"/>
                    </a:lnTo>
                    <a:lnTo>
                      <a:pt x="90" y="60"/>
                    </a:lnTo>
                    <a:lnTo>
                      <a:pt x="90" y="66"/>
                    </a:lnTo>
                    <a:lnTo>
                      <a:pt x="96" y="72"/>
                    </a:lnTo>
                    <a:lnTo>
                      <a:pt x="96" y="96"/>
                    </a:lnTo>
                    <a:lnTo>
                      <a:pt x="96" y="66"/>
                    </a:lnTo>
                    <a:lnTo>
                      <a:pt x="96" y="78"/>
                    </a:lnTo>
                    <a:lnTo>
                      <a:pt x="102" y="72"/>
                    </a:lnTo>
                    <a:lnTo>
                      <a:pt x="102" y="84"/>
                    </a:lnTo>
                    <a:lnTo>
                      <a:pt x="102" y="60"/>
                    </a:lnTo>
                    <a:lnTo>
                      <a:pt x="102" y="78"/>
                    </a:lnTo>
                    <a:lnTo>
                      <a:pt x="108" y="72"/>
                    </a:lnTo>
                    <a:lnTo>
                      <a:pt x="108" y="102"/>
                    </a:lnTo>
                    <a:lnTo>
                      <a:pt x="108" y="60"/>
                    </a:lnTo>
                    <a:lnTo>
                      <a:pt x="114" y="54"/>
                    </a:lnTo>
                    <a:lnTo>
                      <a:pt x="114" y="114"/>
                    </a:lnTo>
                    <a:lnTo>
                      <a:pt x="114" y="0"/>
                    </a:lnTo>
                    <a:lnTo>
                      <a:pt x="120" y="6"/>
                    </a:lnTo>
                    <a:lnTo>
                      <a:pt x="120" y="144"/>
                    </a:lnTo>
                    <a:lnTo>
                      <a:pt x="120" y="78"/>
                    </a:lnTo>
                    <a:lnTo>
                      <a:pt x="126" y="72"/>
                    </a:lnTo>
                    <a:lnTo>
                      <a:pt x="126" y="102"/>
                    </a:lnTo>
                    <a:lnTo>
                      <a:pt x="126" y="48"/>
                    </a:lnTo>
                    <a:lnTo>
                      <a:pt x="126" y="96"/>
                    </a:lnTo>
                    <a:lnTo>
                      <a:pt x="132" y="90"/>
                    </a:lnTo>
                    <a:lnTo>
                      <a:pt x="132" y="24"/>
                    </a:lnTo>
                    <a:lnTo>
                      <a:pt x="132" y="120"/>
                    </a:lnTo>
                    <a:lnTo>
                      <a:pt x="138" y="126"/>
                    </a:lnTo>
                    <a:lnTo>
                      <a:pt x="138" y="30"/>
                    </a:lnTo>
                    <a:lnTo>
                      <a:pt x="138" y="78"/>
                    </a:lnTo>
                    <a:lnTo>
                      <a:pt x="144" y="84"/>
                    </a:lnTo>
                    <a:lnTo>
                      <a:pt x="144" y="90"/>
                    </a:lnTo>
                    <a:lnTo>
                      <a:pt x="144" y="60"/>
                    </a:lnTo>
                    <a:lnTo>
                      <a:pt x="144" y="66"/>
                    </a:lnTo>
                    <a:lnTo>
                      <a:pt x="150" y="72"/>
                    </a:lnTo>
                    <a:lnTo>
                      <a:pt x="150" y="90"/>
                    </a:lnTo>
                    <a:lnTo>
                      <a:pt x="150" y="66"/>
                    </a:lnTo>
                    <a:lnTo>
                      <a:pt x="150" y="84"/>
                    </a:lnTo>
                    <a:lnTo>
                      <a:pt x="156" y="90"/>
                    </a:lnTo>
                    <a:lnTo>
                      <a:pt x="156" y="60"/>
                    </a:lnTo>
                    <a:lnTo>
                      <a:pt x="156" y="78"/>
                    </a:lnTo>
                    <a:lnTo>
                      <a:pt x="162" y="72"/>
                    </a:lnTo>
                    <a:lnTo>
                      <a:pt x="162" y="90"/>
                    </a:lnTo>
                    <a:lnTo>
                      <a:pt x="162" y="66"/>
                    </a:lnTo>
                    <a:lnTo>
                      <a:pt x="168" y="72"/>
                    </a:lnTo>
                    <a:lnTo>
                      <a:pt x="168" y="54"/>
                    </a:lnTo>
                    <a:lnTo>
                      <a:pt x="168" y="90"/>
                    </a:lnTo>
                    <a:lnTo>
                      <a:pt x="174" y="96"/>
                    </a:lnTo>
                    <a:lnTo>
                      <a:pt x="174" y="60"/>
                    </a:lnTo>
                    <a:lnTo>
                      <a:pt x="174" y="66"/>
                    </a:lnTo>
                    <a:lnTo>
                      <a:pt x="180" y="72"/>
                    </a:lnTo>
                    <a:lnTo>
                      <a:pt x="180" y="90"/>
                    </a:lnTo>
                    <a:lnTo>
                      <a:pt x="180" y="60"/>
                    </a:lnTo>
                    <a:lnTo>
                      <a:pt x="180" y="72"/>
                    </a:lnTo>
                    <a:lnTo>
                      <a:pt x="186" y="78"/>
                    </a:lnTo>
                    <a:lnTo>
                      <a:pt x="186" y="84"/>
                    </a:lnTo>
                    <a:lnTo>
                      <a:pt x="186" y="66"/>
                    </a:lnTo>
                    <a:lnTo>
                      <a:pt x="186" y="78"/>
                    </a:lnTo>
                    <a:lnTo>
                      <a:pt x="192" y="84"/>
                    </a:lnTo>
                    <a:lnTo>
                      <a:pt x="192" y="96"/>
                    </a:lnTo>
                    <a:lnTo>
                      <a:pt x="192" y="54"/>
                    </a:lnTo>
                    <a:lnTo>
                      <a:pt x="192" y="66"/>
                    </a:lnTo>
                    <a:lnTo>
                      <a:pt x="198" y="72"/>
                    </a:lnTo>
                    <a:lnTo>
                      <a:pt x="198" y="96"/>
                    </a:lnTo>
                    <a:lnTo>
                      <a:pt x="198" y="60"/>
                    </a:lnTo>
                    <a:lnTo>
                      <a:pt x="198" y="78"/>
                    </a:lnTo>
                    <a:lnTo>
                      <a:pt x="204" y="72"/>
                    </a:lnTo>
                    <a:lnTo>
                      <a:pt x="204" y="90"/>
                    </a:lnTo>
                    <a:lnTo>
                      <a:pt x="204" y="48"/>
                    </a:lnTo>
                    <a:lnTo>
                      <a:pt x="204" y="78"/>
                    </a:lnTo>
                    <a:lnTo>
                      <a:pt x="210" y="72"/>
                    </a:lnTo>
                    <a:lnTo>
                      <a:pt x="210" y="90"/>
                    </a:lnTo>
                    <a:lnTo>
                      <a:pt x="210" y="54"/>
                    </a:lnTo>
                    <a:lnTo>
                      <a:pt x="210" y="72"/>
                    </a:lnTo>
                  </a:path>
                </a:pathLst>
              </a:custGeom>
              <a:noFill/>
              <a:ln w="0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18" name="Freeform 102"/>
              <p:cNvSpPr>
                <a:spLocks/>
              </p:cNvSpPr>
              <p:nvPr/>
            </p:nvSpPr>
            <p:spPr bwMode="auto">
              <a:xfrm>
                <a:off x="4050" y="36"/>
                <a:ext cx="204" cy="264"/>
              </a:xfrm>
              <a:custGeom>
                <a:avLst/>
                <a:gdLst/>
                <a:ahLst/>
                <a:cxnLst>
                  <a:cxn ang="0">
                    <a:pos x="6" y="156"/>
                  </a:cxn>
                  <a:cxn ang="0">
                    <a:pos x="12" y="132"/>
                  </a:cxn>
                  <a:cxn ang="0">
                    <a:pos x="12" y="132"/>
                  </a:cxn>
                  <a:cxn ang="0">
                    <a:pos x="18" y="96"/>
                  </a:cxn>
                  <a:cxn ang="0">
                    <a:pos x="24" y="162"/>
                  </a:cxn>
                  <a:cxn ang="0">
                    <a:pos x="30" y="138"/>
                  </a:cxn>
                  <a:cxn ang="0">
                    <a:pos x="30" y="132"/>
                  </a:cxn>
                  <a:cxn ang="0">
                    <a:pos x="36" y="108"/>
                  </a:cxn>
                  <a:cxn ang="0">
                    <a:pos x="42" y="132"/>
                  </a:cxn>
                  <a:cxn ang="0">
                    <a:pos x="48" y="114"/>
                  </a:cxn>
                  <a:cxn ang="0">
                    <a:pos x="54" y="156"/>
                  </a:cxn>
                  <a:cxn ang="0">
                    <a:pos x="60" y="126"/>
                  </a:cxn>
                  <a:cxn ang="0">
                    <a:pos x="60" y="156"/>
                  </a:cxn>
                  <a:cxn ang="0">
                    <a:pos x="66" y="132"/>
                  </a:cxn>
                  <a:cxn ang="0">
                    <a:pos x="72" y="78"/>
                  </a:cxn>
                  <a:cxn ang="0">
                    <a:pos x="78" y="162"/>
                  </a:cxn>
                  <a:cxn ang="0">
                    <a:pos x="84" y="102"/>
                  </a:cxn>
                  <a:cxn ang="0">
                    <a:pos x="84" y="114"/>
                  </a:cxn>
                  <a:cxn ang="0">
                    <a:pos x="90" y="66"/>
                  </a:cxn>
                  <a:cxn ang="0">
                    <a:pos x="96" y="138"/>
                  </a:cxn>
                  <a:cxn ang="0">
                    <a:pos x="102" y="0"/>
                  </a:cxn>
                  <a:cxn ang="0">
                    <a:pos x="108" y="210"/>
                  </a:cxn>
                  <a:cxn ang="0">
                    <a:pos x="114" y="162"/>
                  </a:cxn>
                  <a:cxn ang="0">
                    <a:pos x="114" y="78"/>
                  </a:cxn>
                  <a:cxn ang="0">
                    <a:pos x="120" y="42"/>
                  </a:cxn>
                  <a:cxn ang="0">
                    <a:pos x="126" y="168"/>
                  </a:cxn>
                  <a:cxn ang="0">
                    <a:pos x="132" y="156"/>
                  </a:cxn>
                  <a:cxn ang="0">
                    <a:pos x="132" y="144"/>
                  </a:cxn>
                  <a:cxn ang="0">
                    <a:pos x="138" y="168"/>
                  </a:cxn>
                  <a:cxn ang="0">
                    <a:pos x="144" y="102"/>
                  </a:cxn>
                  <a:cxn ang="0">
                    <a:pos x="150" y="162"/>
                  </a:cxn>
                  <a:cxn ang="0">
                    <a:pos x="156" y="90"/>
                  </a:cxn>
                  <a:cxn ang="0">
                    <a:pos x="162" y="114"/>
                  </a:cxn>
                  <a:cxn ang="0">
                    <a:pos x="162" y="138"/>
                  </a:cxn>
                  <a:cxn ang="0">
                    <a:pos x="168" y="108"/>
                  </a:cxn>
                  <a:cxn ang="0">
                    <a:pos x="174" y="174"/>
                  </a:cxn>
                  <a:cxn ang="0">
                    <a:pos x="180" y="126"/>
                  </a:cxn>
                  <a:cxn ang="0">
                    <a:pos x="180" y="132"/>
                  </a:cxn>
                  <a:cxn ang="0">
                    <a:pos x="186" y="72"/>
                  </a:cxn>
                  <a:cxn ang="0">
                    <a:pos x="192" y="84"/>
                  </a:cxn>
                  <a:cxn ang="0">
                    <a:pos x="198" y="204"/>
                  </a:cxn>
                  <a:cxn ang="0">
                    <a:pos x="204" y="162"/>
                  </a:cxn>
                </a:cxnLst>
                <a:rect l="0" t="0" r="r" b="b"/>
                <a:pathLst>
                  <a:path w="204" h="264">
                    <a:moveTo>
                      <a:pt x="0" y="132"/>
                    </a:moveTo>
                    <a:lnTo>
                      <a:pt x="6" y="138"/>
                    </a:lnTo>
                    <a:lnTo>
                      <a:pt x="6" y="156"/>
                    </a:lnTo>
                    <a:lnTo>
                      <a:pt x="6" y="114"/>
                    </a:lnTo>
                    <a:lnTo>
                      <a:pt x="6" y="138"/>
                    </a:lnTo>
                    <a:lnTo>
                      <a:pt x="12" y="132"/>
                    </a:lnTo>
                    <a:lnTo>
                      <a:pt x="12" y="150"/>
                    </a:lnTo>
                    <a:lnTo>
                      <a:pt x="12" y="120"/>
                    </a:lnTo>
                    <a:lnTo>
                      <a:pt x="12" y="132"/>
                    </a:lnTo>
                    <a:lnTo>
                      <a:pt x="18" y="126"/>
                    </a:lnTo>
                    <a:lnTo>
                      <a:pt x="18" y="174"/>
                    </a:lnTo>
                    <a:lnTo>
                      <a:pt x="18" y="96"/>
                    </a:lnTo>
                    <a:lnTo>
                      <a:pt x="18" y="138"/>
                    </a:lnTo>
                    <a:lnTo>
                      <a:pt x="24" y="144"/>
                    </a:lnTo>
                    <a:lnTo>
                      <a:pt x="24" y="162"/>
                    </a:lnTo>
                    <a:lnTo>
                      <a:pt x="24" y="102"/>
                    </a:lnTo>
                    <a:lnTo>
                      <a:pt x="24" y="144"/>
                    </a:lnTo>
                    <a:lnTo>
                      <a:pt x="30" y="138"/>
                    </a:lnTo>
                    <a:lnTo>
                      <a:pt x="30" y="156"/>
                    </a:lnTo>
                    <a:lnTo>
                      <a:pt x="30" y="108"/>
                    </a:lnTo>
                    <a:lnTo>
                      <a:pt x="30" y="132"/>
                    </a:lnTo>
                    <a:lnTo>
                      <a:pt x="36" y="138"/>
                    </a:lnTo>
                    <a:lnTo>
                      <a:pt x="36" y="156"/>
                    </a:lnTo>
                    <a:lnTo>
                      <a:pt x="36" y="108"/>
                    </a:lnTo>
                    <a:lnTo>
                      <a:pt x="42" y="114"/>
                    </a:lnTo>
                    <a:lnTo>
                      <a:pt x="42" y="168"/>
                    </a:lnTo>
                    <a:lnTo>
                      <a:pt x="42" y="132"/>
                    </a:lnTo>
                    <a:lnTo>
                      <a:pt x="48" y="126"/>
                    </a:lnTo>
                    <a:lnTo>
                      <a:pt x="48" y="150"/>
                    </a:lnTo>
                    <a:lnTo>
                      <a:pt x="48" y="114"/>
                    </a:lnTo>
                    <a:lnTo>
                      <a:pt x="48" y="126"/>
                    </a:lnTo>
                    <a:lnTo>
                      <a:pt x="54" y="132"/>
                    </a:lnTo>
                    <a:lnTo>
                      <a:pt x="54" y="156"/>
                    </a:lnTo>
                    <a:lnTo>
                      <a:pt x="54" y="108"/>
                    </a:lnTo>
                    <a:lnTo>
                      <a:pt x="54" y="120"/>
                    </a:lnTo>
                    <a:lnTo>
                      <a:pt x="60" y="126"/>
                    </a:lnTo>
                    <a:lnTo>
                      <a:pt x="60" y="156"/>
                    </a:lnTo>
                    <a:lnTo>
                      <a:pt x="60" y="114"/>
                    </a:lnTo>
                    <a:lnTo>
                      <a:pt x="60" y="156"/>
                    </a:lnTo>
                    <a:lnTo>
                      <a:pt x="66" y="150"/>
                    </a:lnTo>
                    <a:lnTo>
                      <a:pt x="66" y="102"/>
                    </a:lnTo>
                    <a:lnTo>
                      <a:pt x="66" y="132"/>
                    </a:lnTo>
                    <a:lnTo>
                      <a:pt x="72" y="126"/>
                    </a:lnTo>
                    <a:lnTo>
                      <a:pt x="72" y="180"/>
                    </a:lnTo>
                    <a:lnTo>
                      <a:pt x="72" y="78"/>
                    </a:lnTo>
                    <a:lnTo>
                      <a:pt x="72" y="114"/>
                    </a:lnTo>
                    <a:lnTo>
                      <a:pt x="78" y="108"/>
                    </a:lnTo>
                    <a:lnTo>
                      <a:pt x="78" y="162"/>
                    </a:lnTo>
                    <a:lnTo>
                      <a:pt x="78" y="90"/>
                    </a:lnTo>
                    <a:lnTo>
                      <a:pt x="78" y="108"/>
                    </a:lnTo>
                    <a:lnTo>
                      <a:pt x="84" y="102"/>
                    </a:lnTo>
                    <a:lnTo>
                      <a:pt x="84" y="174"/>
                    </a:lnTo>
                    <a:lnTo>
                      <a:pt x="84" y="84"/>
                    </a:lnTo>
                    <a:lnTo>
                      <a:pt x="84" y="114"/>
                    </a:lnTo>
                    <a:lnTo>
                      <a:pt x="90" y="120"/>
                    </a:lnTo>
                    <a:lnTo>
                      <a:pt x="90" y="180"/>
                    </a:lnTo>
                    <a:lnTo>
                      <a:pt x="90" y="66"/>
                    </a:lnTo>
                    <a:lnTo>
                      <a:pt x="96" y="60"/>
                    </a:lnTo>
                    <a:lnTo>
                      <a:pt x="96" y="186"/>
                    </a:lnTo>
                    <a:lnTo>
                      <a:pt x="96" y="138"/>
                    </a:lnTo>
                    <a:lnTo>
                      <a:pt x="102" y="144"/>
                    </a:lnTo>
                    <a:lnTo>
                      <a:pt x="102" y="264"/>
                    </a:lnTo>
                    <a:lnTo>
                      <a:pt x="102" y="0"/>
                    </a:lnTo>
                    <a:lnTo>
                      <a:pt x="102" y="174"/>
                    </a:lnTo>
                    <a:lnTo>
                      <a:pt x="108" y="168"/>
                    </a:lnTo>
                    <a:lnTo>
                      <a:pt x="108" y="210"/>
                    </a:lnTo>
                    <a:lnTo>
                      <a:pt x="108" y="66"/>
                    </a:lnTo>
                    <a:lnTo>
                      <a:pt x="108" y="156"/>
                    </a:lnTo>
                    <a:lnTo>
                      <a:pt x="114" y="162"/>
                    </a:lnTo>
                    <a:lnTo>
                      <a:pt x="114" y="180"/>
                    </a:lnTo>
                    <a:lnTo>
                      <a:pt x="114" y="72"/>
                    </a:lnTo>
                    <a:lnTo>
                      <a:pt x="114" y="78"/>
                    </a:lnTo>
                    <a:lnTo>
                      <a:pt x="120" y="84"/>
                    </a:lnTo>
                    <a:lnTo>
                      <a:pt x="120" y="204"/>
                    </a:lnTo>
                    <a:lnTo>
                      <a:pt x="120" y="42"/>
                    </a:lnTo>
                    <a:lnTo>
                      <a:pt x="120" y="120"/>
                    </a:lnTo>
                    <a:lnTo>
                      <a:pt x="126" y="114"/>
                    </a:lnTo>
                    <a:lnTo>
                      <a:pt x="126" y="168"/>
                    </a:lnTo>
                    <a:lnTo>
                      <a:pt x="126" y="78"/>
                    </a:lnTo>
                    <a:lnTo>
                      <a:pt x="126" y="162"/>
                    </a:lnTo>
                    <a:lnTo>
                      <a:pt x="132" y="156"/>
                    </a:lnTo>
                    <a:lnTo>
                      <a:pt x="132" y="168"/>
                    </a:lnTo>
                    <a:lnTo>
                      <a:pt x="132" y="84"/>
                    </a:lnTo>
                    <a:lnTo>
                      <a:pt x="132" y="144"/>
                    </a:lnTo>
                    <a:lnTo>
                      <a:pt x="138" y="138"/>
                    </a:lnTo>
                    <a:lnTo>
                      <a:pt x="138" y="102"/>
                    </a:lnTo>
                    <a:lnTo>
                      <a:pt x="138" y="168"/>
                    </a:lnTo>
                    <a:lnTo>
                      <a:pt x="144" y="162"/>
                    </a:lnTo>
                    <a:lnTo>
                      <a:pt x="144" y="186"/>
                    </a:lnTo>
                    <a:lnTo>
                      <a:pt x="144" y="102"/>
                    </a:lnTo>
                    <a:lnTo>
                      <a:pt x="144" y="126"/>
                    </a:lnTo>
                    <a:lnTo>
                      <a:pt x="150" y="132"/>
                    </a:lnTo>
                    <a:lnTo>
                      <a:pt x="150" y="162"/>
                    </a:lnTo>
                    <a:lnTo>
                      <a:pt x="150" y="78"/>
                    </a:lnTo>
                    <a:lnTo>
                      <a:pt x="150" y="84"/>
                    </a:lnTo>
                    <a:lnTo>
                      <a:pt x="156" y="90"/>
                    </a:lnTo>
                    <a:lnTo>
                      <a:pt x="156" y="162"/>
                    </a:lnTo>
                    <a:lnTo>
                      <a:pt x="156" y="120"/>
                    </a:lnTo>
                    <a:lnTo>
                      <a:pt x="162" y="114"/>
                    </a:lnTo>
                    <a:lnTo>
                      <a:pt x="162" y="168"/>
                    </a:lnTo>
                    <a:lnTo>
                      <a:pt x="162" y="90"/>
                    </a:lnTo>
                    <a:lnTo>
                      <a:pt x="162" y="138"/>
                    </a:lnTo>
                    <a:lnTo>
                      <a:pt x="168" y="132"/>
                    </a:lnTo>
                    <a:lnTo>
                      <a:pt x="168" y="156"/>
                    </a:lnTo>
                    <a:lnTo>
                      <a:pt x="168" y="108"/>
                    </a:lnTo>
                    <a:lnTo>
                      <a:pt x="168" y="144"/>
                    </a:lnTo>
                    <a:lnTo>
                      <a:pt x="174" y="138"/>
                    </a:lnTo>
                    <a:lnTo>
                      <a:pt x="174" y="174"/>
                    </a:lnTo>
                    <a:lnTo>
                      <a:pt x="174" y="102"/>
                    </a:lnTo>
                    <a:lnTo>
                      <a:pt x="174" y="120"/>
                    </a:lnTo>
                    <a:lnTo>
                      <a:pt x="180" y="126"/>
                    </a:lnTo>
                    <a:lnTo>
                      <a:pt x="180" y="168"/>
                    </a:lnTo>
                    <a:lnTo>
                      <a:pt x="180" y="102"/>
                    </a:lnTo>
                    <a:lnTo>
                      <a:pt x="180" y="132"/>
                    </a:lnTo>
                    <a:lnTo>
                      <a:pt x="186" y="126"/>
                    </a:lnTo>
                    <a:lnTo>
                      <a:pt x="186" y="180"/>
                    </a:lnTo>
                    <a:lnTo>
                      <a:pt x="186" y="72"/>
                    </a:lnTo>
                    <a:lnTo>
                      <a:pt x="186" y="174"/>
                    </a:lnTo>
                    <a:lnTo>
                      <a:pt x="192" y="168"/>
                    </a:lnTo>
                    <a:lnTo>
                      <a:pt x="192" y="84"/>
                    </a:lnTo>
                    <a:lnTo>
                      <a:pt x="192" y="114"/>
                    </a:lnTo>
                    <a:lnTo>
                      <a:pt x="198" y="108"/>
                    </a:lnTo>
                    <a:lnTo>
                      <a:pt x="198" y="204"/>
                    </a:lnTo>
                    <a:lnTo>
                      <a:pt x="198" y="72"/>
                    </a:lnTo>
                    <a:lnTo>
                      <a:pt x="198" y="168"/>
                    </a:lnTo>
                    <a:lnTo>
                      <a:pt x="204" y="162"/>
                    </a:lnTo>
                    <a:lnTo>
                      <a:pt x="204" y="174"/>
                    </a:lnTo>
                    <a:lnTo>
                      <a:pt x="204" y="84"/>
                    </a:lnTo>
                  </a:path>
                </a:pathLst>
              </a:custGeom>
              <a:noFill/>
              <a:ln w="0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19" name="Freeform 103"/>
              <p:cNvSpPr>
                <a:spLocks/>
              </p:cNvSpPr>
              <p:nvPr/>
            </p:nvSpPr>
            <p:spPr bwMode="auto">
              <a:xfrm>
                <a:off x="4254" y="102"/>
                <a:ext cx="330" cy="150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6" y="120"/>
                  </a:cxn>
                  <a:cxn ang="0">
                    <a:pos x="6" y="84"/>
                  </a:cxn>
                  <a:cxn ang="0">
                    <a:pos x="12" y="102"/>
                  </a:cxn>
                  <a:cxn ang="0">
                    <a:pos x="12" y="90"/>
                  </a:cxn>
                  <a:cxn ang="0">
                    <a:pos x="18" y="12"/>
                  </a:cxn>
                  <a:cxn ang="0">
                    <a:pos x="24" y="54"/>
                  </a:cxn>
                  <a:cxn ang="0">
                    <a:pos x="24" y="42"/>
                  </a:cxn>
                  <a:cxn ang="0">
                    <a:pos x="30" y="54"/>
                  </a:cxn>
                  <a:cxn ang="0">
                    <a:pos x="30" y="24"/>
                  </a:cxn>
                  <a:cxn ang="0">
                    <a:pos x="36" y="120"/>
                  </a:cxn>
                  <a:cxn ang="0">
                    <a:pos x="36" y="90"/>
                  </a:cxn>
                  <a:cxn ang="0">
                    <a:pos x="42" y="126"/>
                  </a:cxn>
                  <a:cxn ang="0">
                    <a:pos x="42" y="66"/>
                  </a:cxn>
                  <a:cxn ang="0">
                    <a:pos x="48" y="120"/>
                  </a:cxn>
                  <a:cxn ang="0">
                    <a:pos x="48" y="60"/>
                  </a:cxn>
                  <a:cxn ang="0">
                    <a:pos x="54" y="132"/>
                  </a:cxn>
                  <a:cxn ang="0">
                    <a:pos x="54" y="96"/>
                  </a:cxn>
                  <a:cxn ang="0">
                    <a:pos x="60" y="120"/>
                  </a:cxn>
                  <a:cxn ang="0">
                    <a:pos x="60" y="54"/>
                  </a:cxn>
                  <a:cxn ang="0">
                    <a:pos x="66" y="102"/>
                  </a:cxn>
                  <a:cxn ang="0">
                    <a:pos x="66" y="60"/>
                  </a:cxn>
                  <a:cxn ang="0">
                    <a:pos x="72" y="90"/>
                  </a:cxn>
                  <a:cxn ang="0">
                    <a:pos x="78" y="42"/>
                  </a:cxn>
                  <a:cxn ang="0">
                    <a:pos x="78" y="66"/>
                  </a:cxn>
                  <a:cxn ang="0">
                    <a:pos x="84" y="114"/>
                  </a:cxn>
                  <a:cxn ang="0">
                    <a:pos x="84" y="90"/>
                  </a:cxn>
                  <a:cxn ang="0">
                    <a:pos x="90" y="90"/>
                  </a:cxn>
                  <a:cxn ang="0">
                    <a:pos x="90" y="84"/>
                  </a:cxn>
                  <a:cxn ang="0">
                    <a:pos x="96" y="90"/>
                  </a:cxn>
                  <a:cxn ang="0">
                    <a:pos x="96" y="48"/>
                  </a:cxn>
                  <a:cxn ang="0">
                    <a:pos x="102" y="78"/>
                  </a:cxn>
                  <a:cxn ang="0">
                    <a:pos x="102" y="48"/>
                  </a:cxn>
                  <a:cxn ang="0">
                    <a:pos x="108" y="102"/>
                  </a:cxn>
                  <a:cxn ang="0">
                    <a:pos x="108" y="48"/>
                  </a:cxn>
                  <a:cxn ang="0">
                    <a:pos x="114" y="84"/>
                  </a:cxn>
                  <a:cxn ang="0">
                    <a:pos x="120" y="60"/>
                  </a:cxn>
                  <a:cxn ang="0">
                    <a:pos x="120" y="54"/>
                  </a:cxn>
                  <a:cxn ang="0">
                    <a:pos x="126" y="66"/>
                  </a:cxn>
                  <a:cxn ang="0">
                    <a:pos x="126" y="60"/>
                  </a:cxn>
                  <a:cxn ang="0">
                    <a:pos x="132" y="72"/>
                  </a:cxn>
                  <a:cxn ang="0">
                    <a:pos x="138" y="66"/>
                  </a:cxn>
                  <a:cxn ang="0">
                    <a:pos x="138" y="66"/>
                  </a:cxn>
                  <a:cxn ang="0">
                    <a:pos x="144" y="66"/>
                  </a:cxn>
                  <a:cxn ang="0">
                    <a:pos x="156" y="66"/>
                  </a:cxn>
                  <a:cxn ang="0">
                    <a:pos x="168" y="66"/>
                  </a:cxn>
                  <a:cxn ang="0">
                    <a:pos x="180" y="66"/>
                  </a:cxn>
                  <a:cxn ang="0">
                    <a:pos x="192" y="66"/>
                  </a:cxn>
                  <a:cxn ang="0">
                    <a:pos x="204" y="66"/>
                  </a:cxn>
                  <a:cxn ang="0">
                    <a:pos x="216" y="66"/>
                  </a:cxn>
                  <a:cxn ang="0">
                    <a:pos x="228" y="66"/>
                  </a:cxn>
                  <a:cxn ang="0">
                    <a:pos x="240" y="66"/>
                  </a:cxn>
                  <a:cxn ang="0">
                    <a:pos x="252" y="72"/>
                  </a:cxn>
                  <a:cxn ang="0">
                    <a:pos x="264" y="66"/>
                  </a:cxn>
                  <a:cxn ang="0">
                    <a:pos x="264" y="66"/>
                  </a:cxn>
                  <a:cxn ang="0">
                    <a:pos x="276" y="66"/>
                  </a:cxn>
                  <a:cxn ang="0">
                    <a:pos x="288" y="66"/>
                  </a:cxn>
                  <a:cxn ang="0">
                    <a:pos x="300" y="66"/>
                  </a:cxn>
                  <a:cxn ang="0">
                    <a:pos x="318" y="66"/>
                  </a:cxn>
                  <a:cxn ang="0">
                    <a:pos x="318" y="66"/>
                  </a:cxn>
                  <a:cxn ang="0">
                    <a:pos x="330" y="66"/>
                  </a:cxn>
                </a:cxnLst>
                <a:rect l="0" t="0" r="r" b="b"/>
                <a:pathLst>
                  <a:path w="330" h="150">
                    <a:moveTo>
                      <a:pt x="0" y="18"/>
                    </a:moveTo>
                    <a:lnTo>
                      <a:pt x="0" y="72"/>
                    </a:lnTo>
                    <a:lnTo>
                      <a:pt x="6" y="78"/>
                    </a:lnTo>
                    <a:lnTo>
                      <a:pt x="6" y="120"/>
                    </a:lnTo>
                    <a:lnTo>
                      <a:pt x="6" y="30"/>
                    </a:lnTo>
                    <a:lnTo>
                      <a:pt x="6" y="84"/>
                    </a:lnTo>
                    <a:lnTo>
                      <a:pt x="12" y="90"/>
                    </a:lnTo>
                    <a:lnTo>
                      <a:pt x="12" y="102"/>
                    </a:lnTo>
                    <a:lnTo>
                      <a:pt x="12" y="0"/>
                    </a:lnTo>
                    <a:lnTo>
                      <a:pt x="12" y="90"/>
                    </a:lnTo>
                    <a:lnTo>
                      <a:pt x="18" y="96"/>
                    </a:lnTo>
                    <a:lnTo>
                      <a:pt x="18" y="12"/>
                    </a:lnTo>
                    <a:lnTo>
                      <a:pt x="18" y="48"/>
                    </a:lnTo>
                    <a:lnTo>
                      <a:pt x="24" y="54"/>
                    </a:lnTo>
                    <a:lnTo>
                      <a:pt x="24" y="102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30" y="54"/>
                    </a:lnTo>
                    <a:lnTo>
                      <a:pt x="30" y="150"/>
                    </a:lnTo>
                    <a:lnTo>
                      <a:pt x="30" y="24"/>
                    </a:lnTo>
                    <a:lnTo>
                      <a:pt x="30" y="114"/>
                    </a:lnTo>
                    <a:lnTo>
                      <a:pt x="36" y="120"/>
                    </a:lnTo>
                    <a:lnTo>
                      <a:pt x="36" y="42"/>
                    </a:lnTo>
                    <a:lnTo>
                      <a:pt x="36" y="90"/>
                    </a:lnTo>
                    <a:lnTo>
                      <a:pt x="42" y="84"/>
                    </a:lnTo>
                    <a:lnTo>
                      <a:pt x="42" y="126"/>
                    </a:lnTo>
                    <a:lnTo>
                      <a:pt x="42" y="36"/>
                    </a:lnTo>
                    <a:lnTo>
                      <a:pt x="42" y="66"/>
                    </a:lnTo>
                    <a:lnTo>
                      <a:pt x="48" y="60"/>
                    </a:lnTo>
                    <a:lnTo>
                      <a:pt x="48" y="120"/>
                    </a:lnTo>
                    <a:lnTo>
                      <a:pt x="48" y="24"/>
                    </a:lnTo>
                    <a:lnTo>
                      <a:pt x="48" y="60"/>
                    </a:lnTo>
                    <a:lnTo>
                      <a:pt x="54" y="66"/>
                    </a:lnTo>
                    <a:lnTo>
                      <a:pt x="54" y="132"/>
                    </a:lnTo>
                    <a:lnTo>
                      <a:pt x="54" y="30"/>
                    </a:lnTo>
                    <a:lnTo>
                      <a:pt x="54" y="96"/>
                    </a:lnTo>
                    <a:lnTo>
                      <a:pt x="60" y="102"/>
                    </a:lnTo>
                    <a:lnTo>
                      <a:pt x="60" y="120"/>
                    </a:lnTo>
                    <a:lnTo>
                      <a:pt x="60" y="42"/>
                    </a:lnTo>
                    <a:lnTo>
                      <a:pt x="60" y="54"/>
                    </a:lnTo>
                    <a:lnTo>
                      <a:pt x="66" y="60"/>
                    </a:lnTo>
                    <a:lnTo>
                      <a:pt x="66" y="102"/>
                    </a:lnTo>
                    <a:lnTo>
                      <a:pt x="66" y="24"/>
                    </a:lnTo>
                    <a:lnTo>
                      <a:pt x="66" y="60"/>
                    </a:lnTo>
                    <a:lnTo>
                      <a:pt x="72" y="66"/>
                    </a:lnTo>
                    <a:lnTo>
                      <a:pt x="72" y="90"/>
                    </a:lnTo>
                    <a:lnTo>
                      <a:pt x="72" y="36"/>
                    </a:lnTo>
                    <a:lnTo>
                      <a:pt x="78" y="42"/>
                    </a:lnTo>
                    <a:lnTo>
                      <a:pt x="78" y="108"/>
                    </a:lnTo>
                    <a:lnTo>
                      <a:pt x="78" y="66"/>
                    </a:lnTo>
                    <a:lnTo>
                      <a:pt x="84" y="60"/>
                    </a:lnTo>
                    <a:lnTo>
                      <a:pt x="84" y="114"/>
                    </a:lnTo>
                    <a:lnTo>
                      <a:pt x="84" y="12"/>
                    </a:lnTo>
                    <a:lnTo>
                      <a:pt x="84" y="90"/>
                    </a:lnTo>
                    <a:lnTo>
                      <a:pt x="90" y="84"/>
                    </a:lnTo>
                    <a:lnTo>
                      <a:pt x="90" y="90"/>
                    </a:lnTo>
                    <a:lnTo>
                      <a:pt x="90" y="42"/>
                    </a:lnTo>
                    <a:lnTo>
                      <a:pt x="90" y="84"/>
                    </a:lnTo>
                    <a:lnTo>
                      <a:pt x="96" y="78"/>
                    </a:lnTo>
                    <a:lnTo>
                      <a:pt x="96" y="90"/>
                    </a:lnTo>
                    <a:lnTo>
                      <a:pt x="96" y="30"/>
                    </a:lnTo>
                    <a:lnTo>
                      <a:pt x="96" y="48"/>
                    </a:lnTo>
                    <a:lnTo>
                      <a:pt x="102" y="54"/>
                    </a:lnTo>
                    <a:lnTo>
                      <a:pt x="102" y="78"/>
                    </a:lnTo>
                    <a:lnTo>
                      <a:pt x="102" y="30"/>
                    </a:lnTo>
                    <a:lnTo>
                      <a:pt x="102" y="48"/>
                    </a:lnTo>
                    <a:lnTo>
                      <a:pt x="108" y="54"/>
                    </a:lnTo>
                    <a:lnTo>
                      <a:pt x="108" y="102"/>
                    </a:lnTo>
                    <a:lnTo>
                      <a:pt x="108" y="36"/>
                    </a:lnTo>
                    <a:lnTo>
                      <a:pt x="108" y="48"/>
                    </a:lnTo>
                    <a:lnTo>
                      <a:pt x="114" y="42"/>
                    </a:lnTo>
                    <a:lnTo>
                      <a:pt x="114" y="84"/>
                    </a:lnTo>
                    <a:lnTo>
                      <a:pt x="114" y="66"/>
                    </a:lnTo>
                    <a:lnTo>
                      <a:pt x="120" y="60"/>
                    </a:lnTo>
                    <a:lnTo>
                      <a:pt x="120" y="72"/>
                    </a:lnTo>
                    <a:lnTo>
                      <a:pt x="120" y="54"/>
                    </a:lnTo>
                    <a:lnTo>
                      <a:pt x="120" y="72"/>
                    </a:lnTo>
                    <a:lnTo>
                      <a:pt x="126" y="66"/>
                    </a:lnTo>
                    <a:lnTo>
                      <a:pt x="126" y="72"/>
                    </a:lnTo>
                    <a:lnTo>
                      <a:pt x="126" y="60"/>
                    </a:lnTo>
                    <a:lnTo>
                      <a:pt x="126" y="66"/>
                    </a:lnTo>
                    <a:lnTo>
                      <a:pt x="132" y="72"/>
                    </a:lnTo>
                    <a:lnTo>
                      <a:pt x="132" y="60"/>
                    </a:lnTo>
                    <a:lnTo>
                      <a:pt x="138" y="66"/>
                    </a:lnTo>
                    <a:lnTo>
                      <a:pt x="138" y="60"/>
                    </a:lnTo>
                    <a:lnTo>
                      <a:pt x="138" y="66"/>
                    </a:lnTo>
                    <a:lnTo>
                      <a:pt x="150" y="66"/>
                    </a:lnTo>
                    <a:lnTo>
                      <a:pt x="144" y="66"/>
                    </a:lnTo>
                    <a:lnTo>
                      <a:pt x="150" y="66"/>
                    </a:lnTo>
                    <a:lnTo>
                      <a:pt x="156" y="66"/>
                    </a:lnTo>
                    <a:lnTo>
                      <a:pt x="162" y="66"/>
                    </a:lnTo>
                    <a:lnTo>
                      <a:pt x="168" y="66"/>
                    </a:lnTo>
                    <a:lnTo>
                      <a:pt x="174" y="66"/>
                    </a:lnTo>
                    <a:lnTo>
                      <a:pt x="180" y="66"/>
                    </a:lnTo>
                    <a:lnTo>
                      <a:pt x="186" y="66"/>
                    </a:lnTo>
                    <a:lnTo>
                      <a:pt x="192" y="66"/>
                    </a:lnTo>
                    <a:lnTo>
                      <a:pt x="198" y="66"/>
                    </a:lnTo>
                    <a:lnTo>
                      <a:pt x="204" y="66"/>
                    </a:lnTo>
                    <a:lnTo>
                      <a:pt x="210" y="66"/>
                    </a:lnTo>
                    <a:lnTo>
                      <a:pt x="216" y="66"/>
                    </a:lnTo>
                    <a:lnTo>
                      <a:pt x="222" y="66"/>
                    </a:lnTo>
                    <a:lnTo>
                      <a:pt x="228" y="66"/>
                    </a:lnTo>
                    <a:lnTo>
                      <a:pt x="234" y="66"/>
                    </a:lnTo>
                    <a:lnTo>
                      <a:pt x="240" y="66"/>
                    </a:lnTo>
                    <a:lnTo>
                      <a:pt x="246" y="66"/>
                    </a:lnTo>
                    <a:lnTo>
                      <a:pt x="252" y="72"/>
                    </a:lnTo>
                    <a:lnTo>
                      <a:pt x="252" y="66"/>
                    </a:lnTo>
                    <a:lnTo>
                      <a:pt x="264" y="66"/>
                    </a:lnTo>
                    <a:lnTo>
                      <a:pt x="258" y="66"/>
                    </a:lnTo>
                    <a:lnTo>
                      <a:pt x="264" y="66"/>
                    </a:lnTo>
                    <a:lnTo>
                      <a:pt x="270" y="66"/>
                    </a:lnTo>
                    <a:lnTo>
                      <a:pt x="276" y="66"/>
                    </a:lnTo>
                    <a:lnTo>
                      <a:pt x="282" y="66"/>
                    </a:lnTo>
                    <a:lnTo>
                      <a:pt x="288" y="66"/>
                    </a:lnTo>
                    <a:lnTo>
                      <a:pt x="294" y="66"/>
                    </a:lnTo>
                    <a:lnTo>
                      <a:pt x="300" y="66"/>
                    </a:lnTo>
                    <a:lnTo>
                      <a:pt x="306" y="66"/>
                    </a:lnTo>
                    <a:lnTo>
                      <a:pt x="318" y="66"/>
                    </a:lnTo>
                    <a:lnTo>
                      <a:pt x="312" y="66"/>
                    </a:lnTo>
                    <a:lnTo>
                      <a:pt x="318" y="66"/>
                    </a:lnTo>
                    <a:lnTo>
                      <a:pt x="324" y="66"/>
                    </a:lnTo>
                    <a:lnTo>
                      <a:pt x="330" y="66"/>
                    </a:lnTo>
                  </a:path>
                </a:pathLst>
              </a:custGeom>
              <a:noFill/>
              <a:ln w="0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20" name="Freeform 104"/>
              <p:cNvSpPr>
                <a:spLocks/>
              </p:cNvSpPr>
              <p:nvPr/>
            </p:nvSpPr>
            <p:spPr bwMode="auto">
              <a:xfrm>
                <a:off x="1050" y="-108"/>
                <a:ext cx="216" cy="516"/>
              </a:xfrm>
              <a:custGeom>
                <a:avLst/>
                <a:gdLst/>
                <a:ahLst/>
                <a:cxnLst>
                  <a:cxn ang="0">
                    <a:pos x="6" y="282"/>
                  </a:cxn>
                  <a:cxn ang="0">
                    <a:pos x="6" y="276"/>
                  </a:cxn>
                  <a:cxn ang="0">
                    <a:pos x="18" y="282"/>
                  </a:cxn>
                  <a:cxn ang="0">
                    <a:pos x="24" y="282"/>
                  </a:cxn>
                  <a:cxn ang="0">
                    <a:pos x="30" y="282"/>
                  </a:cxn>
                  <a:cxn ang="0">
                    <a:pos x="30" y="276"/>
                  </a:cxn>
                  <a:cxn ang="0">
                    <a:pos x="36" y="300"/>
                  </a:cxn>
                  <a:cxn ang="0">
                    <a:pos x="42" y="216"/>
                  </a:cxn>
                  <a:cxn ang="0">
                    <a:pos x="42" y="210"/>
                  </a:cxn>
                  <a:cxn ang="0">
                    <a:pos x="48" y="342"/>
                  </a:cxn>
                  <a:cxn ang="0">
                    <a:pos x="48" y="360"/>
                  </a:cxn>
                  <a:cxn ang="0">
                    <a:pos x="54" y="456"/>
                  </a:cxn>
                  <a:cxn ang="0">
                    <a:pos x="54" y="264"/>
                  </a:cxn>
                  <a:cxn ang="0">
                    <a:pos x="60" y="474"/>
                  </a:cxn>
                  <a:cxn ang="0">
                    <a:pos x="60" y="144"/>
                  </a:cxn>
                  <a:cxn ang="0">
                    <a:pos x="66" y="378"/>
                  </a:cxn>
                  <a:cxn ang="0">
                    <a:pos x="72" y="324"/>
                  </a:cxn>
                  <a:cxn ang="0">
                    <a:pos x="72" y="192"/>
                  </a:cxn>
                  <a:cxn ang="0">
                    <a:pos x="78" y="258"/>
                  </a:cxn>
                  <a:cxn ang="0">
                    <a:pos x="78" y="198"/>
                  </a:cxn>
                  <a:cxn ang="0">
                    <a:pos x="84" y="240"/>
                  </a:cxn>
                  <a:cxn ang="0">
                    <a:pos x="84" y="180"/>
                  </a:cxn>
                  <a:cxn ang="0">
                    <a:pos x="90" y="192"/>
                  </a:cxn>
                  <a:cxn ang="0">
                    <a:pos x="90" y="90"/>
                  </a:cxn>
                  <a:cxn ang="0">
                    <a:pos x="96" y="246"/>
                  </a:cxn>
                  <a:cxn ang="0">
                    <a:pos x="96" y="216"/>
                  </a:cxn>
                  <a:cxn ang="0">
                    <a:pos x="102" y="258"/>
                  </a:cxn>
                  <a:cxn ang="0">
                    <a:pos x="102" y="96"/>
                  </a:cxn>
                  <a:cxn ang="0">
                    <a:pos x="108" y="210"/>
                  </a:cxn>
                  <a:cxn ang="0">
                    <a:pos x="108" y="168"/>
                  </a:cxn>
                  <a:cxn ang="0">
                    <a:pos x="114" y="198"/>
                  </a:cxn>
                  <a:cxn ang="0">
                    <a:pos x="114" y="144"/>
                  </a:cxn>
                  <a:cxn ang="0">
                    <a:pos x="120" y="318"/>
                  </a:cxn>
                  <a:cxn ang="0">
                    <a:pos x="120" y="186"/>
                  </a:cxn>
                  <a:cxn ang="0">
                    <a:pos x="126" y="288"/>
                  </a:cxn>
                  <a:cxn ang="0">
                    <a:pos x="126" y="474"/>
                  </a:cxn>
                  <a:cxn ang="0">
                    <a:pos x="132" y="480"/>
                  </a:cxn>
                  <a:cxn ang="0">
                    <a:pos x="132" y="228"/>
                  </a:cxn>
                  <a:cxn ang="0">
                    <a:pos x="138" y="516"/>
                  </a:cxn>
                  <a:cxn ang="0">
                    <a:pos x="144" y="84"/>
                  </a:cxn>
                  <a:cxn ang="0">
                    <a:pos x="144" y="270"/>
                  </a:cxn>
                  <a:cxn ang="0">
                    <a:pos x="150" y="378"/>
                  </a:cxn>
                  <a:cxn ang="0">
                    <a:pos x="150" y="276"/>
                  </a:cxn>
                  <a:cxn ang="0">
                    <a:pos x="156" y="402"/>
                  </a:cxn>
                  <a:cxn ang="0">
                    <a:pos x="156" y="396"/>
                  </a:cxn>
                  <a:cxn ang="0">
                    <a:pos x="162" y="162"/>
                  </a:cxn>
                  <a:cxn ang="0">
                    <a:pos x="168" y="282"/>
                  </a:cxn>
                  <a:cxn ang="0">
                    <a:pos x="168" y="198"/>
                  </a:cxn>
                  <a:cxn ang="0">
                    <a:pos x="174" y="264"/>
                  </a:cxn>
                  <a:cxn ang="0">
                    <a:pos x="174" y="354"/>
                  </a:cxn>
                  <a:cxn ang="0">
                    <a:pos x="180" y="210"/>
                  </a:cxn>
                  <a:cxn ang="0">
                    <a:pos x="186" y="258"/>
                  </a:cxn>
                  <a:cxn ang="0">
                    <a:pos x="186" y="216"/>
                  </a:cxn>
                  <a:cxn ang="0">
                    <a:pos x="192" y="252"/>
                  </a:cxn>
                  <a:cxn ang="0">
                    <a:pos x="192" y="324"/>
                  </a:cxn>
                  <a:cxn ang="0">
                    <a:pos x="198" y="378"/>
                  </a:cxn>
                  <a:cxn ang="0">
                    <a:pos x="198" y="222"/>
                  </a:cxn>
                  <a:cxn ang="0">
                    <a:pos x="204" y="414"/>
                  </a:cxn>
                  <a:cxn ang="0">
                    <a:pos x="204" y="258"/>
                  </a:cxn>
                  <a:cxn ang="0">
                    <a:pos x="210" y="360"/>
                  </a:cxn>
                  <a:cxn ang="0">
                    <a:pos x="210" y="342"/>
                  </a:cxn>
                </a:cxnLst>
                <a:rect l="0" t="0" r="r" b="b"/>
                <a:pathLst>
                  <a:path w="216" h="516">
                    <a:moveTo>
                      <a:pt x="6" y="276"/>
                    </a:moveTo>
                    <a:lnTo>
                      <a:pt x="6" y="282"/>
                    </a:lnTo>
                    <a:lnTo>
                      <a:pt x="0" y="276"/>
                    </a:lnTo>
                    <a:lnTo>
                      <a:pt x="6" y="276"/>
                    </a:lnTo>
                    <a:lnTo>
                      <a:pt x="12" y="276"/>
                    </a:lnTo>
                    <a:lnTo>
                      <a:pt x="18" y="282"/>
                    </a:lnTo>
                    <a:lnTo>
                      <a:pt x="18" y="276"/>
                    </a:lnTo>
                    <a:lnTo>
                      <a:pt x="24" y="282"/>
                    </a:lnTo>
                    <a:lnTo>
                      <a:pt x="24" y="276"/>
                    </a:lnTo>
                    <a:lnTo>
                      <a:pt x="30" y="282"/>
                    </a:lnTo>
                    <a:lnTo>
                      <a:pt x="30" y="270"/>
                    </a:lnTo>
                    <a:lnTo>
                      <a:pt x="30" y="276"/>
                    </a:lnTo>
                    <a:lnTo>
                      <a:pt x="36" y="282"/>
                    </a:lnTo>
                    <a:lnTo>
                      <a:pt x="36" y="300"/>
                    </a:lnTo>
                    <a:lnTo>
                      <a:pt x="36" y="222"/>
                    </a:lnTo>
                    <a:lnTo>
                      <a:pt x="42" y="216"/>
                    </a:lnTo>
                    <a:lnTo>
                      <a:pt x="42" y="342"/>
                    </a:lnTo>
                    <a:lnTo>
                      <a:pt x="42" y="210"/>
                    </a:lnTo>
                    <a:lnTo>
                      <a:pt x="42" y="336"/>
                    </a:lnTo>
                    <a:lnTo>
                      <a:pt x="48" y="342"/>
                    </a:lnTo>
                    <a:lnTo>
                      <a:pt x="48" y="216"/>
                    </a:lnTo>
                    <a:lnTo>
                      <a:pt x="48" y="360"/>
                    </a:lnTo>
                    <a:lnTo>
                      <a:pt x="54" y="354"/>
                    </a:lnTo>
                    <a:lnTo>
                      <a:pt x="54" y="456"/>
                    </a:lnTo>
                    <a:lnTo>
                      <a:pt x="54" y="120"/>
                    </a:lnTo>
                    <a:lnTo>
                      <a:pt x="54" y="264"/>
                    </a:lnTo>
                    <a:lnTo>
                      <a:pt x="60" y="282"/>
                    </a:lnTo>
                    <a:lnTo>
                      <a:pt x="60" y="474"/>
                    </a:lnTo>
                    <a:lnTo>
                      <a:pt x="60" y="78"/>
                    </a:lnTo>
                    <a:lnTo>
                      <a:pt x="60" y="144"/>
                    </a:lnTo>
                    <a:lnTo>
                      <a:pt x="66" y="156"/>
                    </a:lnTo>
                    <a:lnTo>
                      <a:pt x="66" y="378"/>
                    </a:lnTo>
                    <a:lnTo>
                      <a:pt x="66" y="318"/>
                    </a:lnTo>
                    <a:lnTo>
                      <a:pt x="72" y="324"/>
                    </a:lnTo>
                    <a:lnTo>
                      <a:pt x="72" y="372"/>
                    </a:lnTo>
                    <a:lnTo>
                      <a:pt x="72" y="192"/>
                    </a:lnTo>
                    <a:lnTo>
                      <a:pt x="72" y="264"/>
                    </a:lnTo>
                    <a:lnTo>
                      <a:pt x="78" y="258"/>
                    </a:lnTo>
                    <a:lnTo>
                      <a:pt x="78" y="342"/>
                    </a:lnTo>
                    <a:lnTo>
                      <a:pt x="78" y="198"/>
                    </a:lnTo>
                    <a:lnTo>
                      <a:pt x="78" y="234"/>
                    </a:lnTo>
                    <a:lnTo>
                      <a:pt x="84" y="240"/>
                    </a:lnTo>
                    <a:lnTo>
                      <a:pt x="84" y="450"/>
                    </a:lnTo>
                    <a:lnTo>
                      <a:pt x="84" y="180"/>
                    </a:lnTo>
                    <a:lnTo>
                      <a:pt x="84" y="204"/>
                    </a:lnTo>
                    <a:lnTo>
                      <a:pt x="90" y="192"/>
                    </a:lnTo>
                    <a:lnTo>
                      <a:pt x="90" y="420"/>
                    </a:lnTo>
                    <a:lnTo>
                      <a:pt x="90" y="90"/>
                    </a:lnTo>
                    <a:lnTo>
                      <a:pt x="90" y="252"/>
                    </a:lnTo>
                    <a:lnTo>
                      <a:pt x="96" y="246"/>
                    </a:lnTo>
                    <a:lnTo>
                      <a:pt x="96" y="354"/>
                    </a:lnTo>
                    <a:lnTo>
                      <a:pt x="96" y="216"/>
                    </a:lnTo>
                    <a:lnTo>
                      <a:pt x="96" y="252"/>
                    </a:lnTo>
                    <a:lnTo>
                      <a:pt x="102" y="258"/>
                    </a:lnTo>
                    <a:lnTo>
                      <a:pt x="102" y="444"/>
                    </a:lnTo>
                    <a:lnTo>
                      <a:pt x="102" y="96"/>
                    </a:lnTo>
                    <a:lnTo>
                      <a:pt x="102" y="204"/>
                    </a:lnTo>
                    <a:lnTo>
                      <a:pt x="108" y="210"/>
                    </a:lnTo>
                    <a:lnTo>
                      <a:pt x="108" y="408"/>
                    </a:lnTo>
                    <a:lnTo>
                      <a:pt x="108" y="168"/>
                    </a:lnTo>
                    <a:lnTo>
                      <a:pt x="108" y="210"/>
                    </a:lnTo>
                    <a:lnTo>
                      <a:pt x="114" y="198"/>
                    </a:lnTo>
                    <a:lnTo>
                      <a:pt x="114" y="480"/>
                    </a:lnTo>
                    <a:lnTo>
                      <a:pt x="114" y="144"/>
                    </a:lnTo>
                    <a:lnTo>
                      <a:pt x="114" y="312"/>
                    </a:lnTo>
                    <a:lnTo>
                      <a:pt x="120" y="318"/>
                    </a:lnTo>
                    <a:lnTo>
                      <a:pt x="120" y="360"/>
                    </a:lnTo>
                    <a:lnTo>
                      <a:pt x="120" y="186"/>
                    </a:lnTo>
                    <a:lnTo>
                      <a:pt x="120" y="294"/>
                    </a:lnTo>
                    <a:lnTo>
                      <a:pt x="126" y="288"/>
                    </a:lnTo>
                    <a:lnTo>
                      <a:pt x="126" y="66"/>
                    </a:lnTo>
                    <a:lnTo>
                      <a:pt x="126" y="474"/>
                    </a:lnTo>
                    <a:lnTo>
                      <a:pt x="132" y="468"/>
                    </a:lnTo>
                    <a:lnTo>
                      <a:pt x="132" y="480"/>
                    </a:lnTo>
                    <a:lnTo>
                      <a:pt x="132" y="0"/>
                    </a:lnTo>
                    <a:lnTo>
                      <a:pt x="132" y="228"/>
                    </a:lnTo>
                    <a:lnTo>
                      <a:pt x="138" y="252"/>
                    </a:lnTo>
                    <a:lnTo>
                      <a:pt x="138" y="516"/>
                    </a:lnTo>
                    <a:lnTo>
                      <a:pt x="138" y="78"/>
                    </a:lnTo>
                    <a:lnTo>
                      <a:pt x="144" y="84"/>
                    </a:lnTo>
                    <a:lnTo>
                      <a:pt x="144" y="516"/>
                    </a:lnTo>
                    <a:lnTo>
                      <a:pt x="144" y="270"/>
                    </a:lnTo>
                    <a:lnTo>
                      <a:pt x="150" y="264"/>
                    </a:lnTo>
                    <a:lnTo>
                      <a:pt x="150" y="378"/>
                    </a:lnTo>
                    <a:lnTo>
                      <a:pt x="150" y="186"/>
                    </a:lnTo>
                    <a:lnTo>
                      <a:pt x="150" y="276"/>
                    </a:lnTo>
                    <a:lnTo>
                      <a:pt x="156" y="282"/>
                    </a:lnTo>
                    <a:lnTo>
                      <a:pt x="156" y="402"/>
                    </a:lnTo>
                    <a:lnTo>
                      <a:pt x="156" y="210"/>
                    </a:lnTo>
                    <a:lnTo>
                      <a:pt x="156" y="396"/>
                    </a:lnTo>
                    <a:lnTo>
                      <a:pt x="162" y="390"/>
                    </a:lnTo>
                    <a:lnTo>
                      <a:pt x="162" y="162"/>
                    </a:lnTo>
                    <a:lnTo>
                      <a:pt x="162" y="276"/>
                    </a:lnTo>
                    <a:lnTo>
                      <a:pt x="168" y="282"/>
                    </a:lnTo>
                    <a:lnTo>
                      <a:pt x="168" y="330"/>
                    </a:lnTo>
                    <a:lnTo>
                      <a:pt x="168" y="198"/>
                    </a:lnTo>
                    <a:lnTo>
                      <a:pt x="168" y="270"/>
                    </a:lnTo>
                    <a:lnTo>
                      <a:pt x="174" y="264"/>
                    </a:lnTo>
                    <a:lnTo>
                      <a:pt x="174" y="186"/>
                    </a:lnTo>
                    <a:lnTo>
                      <a:pt x="174" y="354"/>
                    </a:lnTo>
                    <a:lnTo>
                      <a:pt x="180" y="360"/>
                    </a:lnTo>
                    <a:lnTo>
                      <a:pt x="180" y="210"/>
                    </a:lnTo>
                    <a:lnTo>
                      <a:pt x="180" y="264"/>
                    </a:lnTo>
                    <a:lnTo>
                      <a:pt x="186" y="258"/>
                    </a:lnTo>
                    <a:lnTo>
                      <a:pt x="186" y="318"/>
                    </a:lnTo>
                    <a:lnTo>
                      <a:pt x="186" y="216"/>
                    </a:lnTo>
                    <a:lnTo>
                      <a:pt x="186" y="258"/>
                    </a:lnTo>
                    <a:lnTo>
                      <a:pt x="192" y="252"/>
                    </a:lnTo>
                    <a:lnTo>
                      <a:pt x="192" y="222"/>
                    </a:lnTo>
                    <a:lnTo>
                      <a:pt x="192" y="324"/>
                    </a:lnTo>
                    <a:lnTo>
                      <a:pt x="198" y="330"/>
                    </a:lnTo>
                    <a:lnTo>
                      <a:pt x="198" y="378"/>
                    </a:lnTo>
                    <a:lnTo>
                      <a:pt x="198" y="102"/>
                    </a:lnTo>
                    <a:lnTo>
                      <a:pt x="198" y="222"/>
                    </a:lnTo>
                    <a:lnTo>
                      <a:pt x="204" y="240"/>
                    </a:lnTo>
                    <a:lnTo>
                      <a:pt x="204" y="414"/>
                    </a:lnTo>
                    <a:lnTo>
                      <a:pt x="204" y="144"/>
                    </a:lnTo>
                    <a:lnTo>
                      <a:pt x="204" y="258"/>
                    </a:lnTo>
                    <a:lnTo>
                      <a:pt x="210" y="252"/>
                    </a:lnTo>
                    <a:lnTo>
                      <a:pt x="210" y="360"/>
                    </a:lnTo>
                    <a:lnTo>
                      <a:pt x="210" y="174"/>
                    </a:lnTo>
                    <a:lnTo>
                      <a:pt x="210" y="342"/>
                    </a:lnTo>
                    <a:lnTo>
                      <a:pt x="216" y="348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21" name="Freeform 105"/>
              <p:cNvSpPr>
                <a:spLocks/>
              </p:cNvSpPr>
              <p:nvPr/>
            </p:nvSpPr>
            <p:spPr bwMode="auto">
              <a:xfrm>
                <a:off x="1266" y="-36"/>
                <a:ext cx="192" cy="396"/>
              </a:xfrm>
              <a:custGeom>
                <a:avLst/>
                <a:gdLst/>
                <a:ahLst/>
                <a:cxnLst>
                  <a:cxn ang="0">
                    <a:pos x="0" y="78"/>
                  </a:cxn>
                  <a:cxn ang="0">
                    <a:pos x="6" y="342"/>
                  </a:cxn>
                  <a:cxn ang="0">
                    <a:pos x="12" y="330"/>
                  </a:cxn>
                  <a:cxn ang="0">
                    <a:pos x="12" y="198"/>
                  </a:cxn>
                  <a:cxn ang="0">
                    <a:pos x="18" y="18"/>
                  </a:cxn>
                  <a:cxn ang="0">
                    <a:pos x="24" y="390"/>
                  </a:cxn>
                  <a:cxn ang="0">
                    <a:pos x="30" y="126"/>
                  </a:cxn>
                  <a:cxn ang="0">
                    <a:pos x="30" y="294"/>
                  </a:cxn>
                  <a:cxn ang="0">
                    <a:pos x="36" y="174"/>
                  </a:cxn>
                  <a:cxn ang="0">
                    <a:pos x="42" y="132"/>
                  </a:cxn>
                  <a:cxn ang="0">
                    <a:pos x="48" y="300"/>
                  </a:cxn>
                  <a:cxn ang="0">
                    <a:pos x="54" y="228"/>
                  </a:cxn>
                  <a:cxn ang="0">
                    <a:pos x="54" y="192"/>
                  </a:cxn>
                  <a:cxn ang="0">
                    <a:pos x="60" y="132"/>
                  </a:cxn>
                  <a:cxn ang="0">
                    <a:pos x="66" y="288"/>
                  </a:cxn>
                  <a:cxn ang="0">
                    <a:pos x="72" y="174"/>
                  </a:cxn>
                  <a:cxn ang="0">
                    <a:pos x="72" y="186"/>
                  </a:cxn>
                  <a:cxn ang="0">
                    <a:pos x="78" y="174"/>
                  </a:cxn>
                  <a:cxn ang="0">
                    <a:pos x="84" y="252"/>
                  </a:cxn>
                  <a:cxn ang="0">
                    <a:pos x="90" y="168"/>
                  </a:cxn>
                  <a:cxn ang="0">
                    <a:pos x="90" y="210"/>
                  </a:cxn>
                  <a:cxn ang="0">
                    <a:pos x="96" y="36"/>
                  </a:cxn>
                  <a:cxn ang="0">
                    <a:pos x="102" y="396"/>
                  </a:cxn>
                  <a:cxn ang="0">
                    <a:pos x="108" y="342"/>
                  </a:cxn>
                  <a:cxn ang="0">
                    <a:pos x="108" y="138"/>
                  </a:cxn>
                  <a:cxn ang="0">
                    <a:pos x="114" y="96"/>
                  </a:cxn>
                  <a:cxn ang="0">
                    <a:pos x="120" y="282"/>
                  </a:cxn>
                  <a:cxn ang="0">
                    <a:pos x="126" y="210"/>
                  </a:cxn>
                  <a:cxn ang="0">
                    <a:pos x="126" y="210"/>
                  </a:cxn>
                  <a:cxn ang="0">
                    <a:pos x="132" y="96"/>
                  </a:cxn>
                  <a:cxn ang="0">
                    <a:pos x="138" y="294"/>
                  </a:cxn>
                  <a:cxn ang="0">
                    <a:pos x="144" y="228"/>
                  </a:cxn>
                  <a:cxn ang="0">
                    <a:pos x="144" y="186"/>
                  </a:cxn>
                  <a:cxn ang="0">
                    <a:pos x="150" y="102"/>
                  </a:cxn>
                  <a:cxn ang="0">
                    <a:pos x="156" y="252"/>
                  </a:cxn>
                  <a:cxn ang="0">
                    <a:pos x="162" y="300"/>
                  </a:cxn>
                  <a:cxn ang="0">
                    <a:pos x="168" y="216"/>
                  </a:cxn>
                  <a:cxn ang="0">
                    <a:pos x="168" y="186"/>
                  </a:cxn>
                  <a:cxn ang="0">
                    <a:pos x="174" y="114"/>
                  </a:cxn>
                  <a:cxn ang="0">
                    <a:pos x="180" y="258"/>
                  </a:cxn>
                  <a:cxn ang="0">
                    <a:pos x="186" y="228"/>
                  </a:cxn>
                  <a:cxn ang="0">
                    <a:pos x="186" y="204"/>
                  </a:cxn>
                </a:cxnLst>
                <a:rect l="0" t="0" r="r" b="b"/>
                <a:pathLst>
                  <a:path w="192" h="396">
                    <a:moveTo>
                      <a:pt x="0" y="276"/>
                    </a:moveTo>
                    <a:lnTo>
                      <a:pt x="0" y="342"/>
                    </a:lnTo>
                    <a:lnTo>
                      <a:pt x="0" y="78"/>
                    </a:lnTo>
                    <a:lnTo>
                      <a:pt x="0" y="114"/>
                    </a:lnTo>
                    <a:lnTo>
                      <a:pt x="6" y="108"/>
                    </a:lnTo>
                    <a:lnTo>
                      <a:pt x="6" y="342"/>
                    </a:lnTo>
                    <a:lnTo>
                      <a:pt x="6" y="72"/>
                    </a:lnTo>
                    <a:lnTo>
                      <a:pt x="6" y="336"/>
                    </a:lnTo>
                    <a:lnTo>
                      <a:pt x="12" y="330"/>
                    </a:lnTo>
                    <a:lnTo>
                      <a:pt x="12" y="336"/>
                    </a:lnTo>
                    <a:lnTo>
                      <a:pt x="12" y="66"/>
                    </a:lnTo>
                    <a:lnTo>
                      <a:pt x="12" y="198"/>
                    </a:lnTo>
                    <a:lnTo>
                      <a:pt x="18" y="204"/>
                    </a:lnTo>
                    <a:lnTo>
                      <a:pt x="18" y="348"/>
                    </a:lnTo>
                    <a:lnTo>
                      <a:pt x="18" y="18"/>
                    </a:lnTo>
                    <a:lnTo>
                      <a:pt x="18" y="264"/>
                    </a:lnTo>
                    <a:lnTo>
                      <a:pt x="24" y="282"/>
                    </a:lnTo>
                    <a:lnTo>
                      <a:pt x="24" y="390"/>
                    </a:lnTo>
                    <a:lnTo>
                      <a:pt x="24" y="72"/>
                    </a:lnTo>
                    <a:lnTo>
                      <a:pt x="24" y="120"/>
                    </a:lnTo>
                    <a:lnTo>
                      <a:pt x="30" y="126"/>
                    </a:lnTo>
                    <a:lnTo>
                      <a:pt x="30" y="300"/>
                    </a:lnTo>
                    <a:lnTo>
                      <a:pt x="30" y="114"/>
                    </a:lnTo>
                    <a:lnTo>
                      <a:pt x="30" y="294"/>
                    </a:lnTo>
                    <a:lnTo>
                      <a:pt x="36" y="288"/>
                    </a:lnTo>
                    <a:lnTo>
                      <a:pt x="36" y="114"/>
                    </a:lnTo>
                    <a:lnTo>
                      <a:pt x="36" y="174"/>
                    </a:lnTo>
                    <a:lnTo>
                      <a:pt x="42" y="180"/>
                    </a:lnTo>
                    <a:lnTo>
                      <a:pt x="42" y="276"/>
                    </a:lnTo>
                    <a:lnTo>
                      <a:pt x="42" y="132"/>
                    </a:lnTo>
                    <a:lnTo>
                      <a:pt x="42" y="192"/>
                    </a:lnTo>
                    <a:lnTo>
                      <a:pt x="48" y="186"/>
                    </a:lnTo>
                    <a:lnTo>
                      <a:pt x="48" y="300"/>
                    </a:lnTo>
                    <a:lnTo>
                      <a:pt x="48" y="102"/>
                    </a:lnTo>
                    <a:lnTo>
                      <a:pt x="48" y="234"/>
                    </a:lnTo>
                    <a:lnTo>
                      <a:pt x="54" y="228"/>
                    </a:lnTo>
                    <a:lnTo>
                      <a:pt x="54" y="270"/>
                    </a:lnTo>
                    <a:lnTo>
                      <a:pt x="54" y="156"/>
                    </a:lnTo>
                    <a:lnTo>
                      <a:pt x="54" y="192"/>
                    </a:lnTo>
                    <a:lnTo>
                      <a:pt x="60" y="186"/>
                    </a:lnTo>
                    <a:lnTo>
                      <a:pt x="60" y="300"/>
                    </a:lnTo>
                    <a:lnTo>
                      <a:pt x="60" y="132"/>
                    </a:lnTo>
                    <a:lnTo>
                      <a:pt x="60" y="246"/>
                    </a:lnTo>
                    <a:lnTo>
                      <a:pt x="66" y="240"/>
                    </a:lnTo>
                    <a:lnTo>
                      <a:pt x="66" y="288"/>
                    </a:lnTo>
                    <a:lnTo>
                      <a:pt x="66" y="132"/>
                    </a:lnTo>
                    <a:lnTo>
                      <a:pt x="66" y="168"/>
                    </a:lnTo>
                    <a:lnTo>
                      <a:pt x="72" y="174"/>
                    </a:lnTo>
                    <a:lnTo>
                      <a:pt x="72" y="252"/>
                    </a:lnTo>
                    <a:lnTo>
                      <a:pt x="72" y="156"/>
                    </a:lnTo>
                    <a:lnTo>
                      <a:pt x="72" y="186"/>
                    </a:lnTo>
                    <a:lnTo>
                      <a:pt x="78" y="192"/>
                    </a:lnTo>
                    <a:lnTo>
                      <a:pt x="78" y="246"/>
                    </a:lnTo>
                    <a:lnTo>
                      <a:pt x="78" y="174"/>
                    </a:lnTo>
                    <a:lnTo>
                      <a:pt x="78" y="234"/>
                    </a:lnTo>
                    <a:lnTo>
                      <a:pt x="84" y="228"/>
                    </a:lnTo>
                    <a:lnTo>
                      <a:pt x="84" y="252"/>
                    </a:lnTo>
                    <a:lnTo>
                      <a:pt x="84" y="168"/>
                    </a:lnTo>
                    <a:lnTo>
                      <a:pt x="84" y="174"/>
                    </a:lnTo>
                    <a:lnTo>
                      <a:pt x="90" y="168"/>
                    </a:lnTo>
                    <a:lnTo>
                      <a:pt x="90" y="252"/>
                    </a:lnTo>
                    <a:lnTo>
                      <a:pt x="90" y="150"/>
                    </a:lnTo>
                    <a:lnTo>
                      <a:pt x="90" y="210"/>
                    </a:lnTo>
                    <a:lnTo>
                      <a:pt x="96" y="216"/>
                    </a:lnTo>
                    <a:lnTo>
                      <a:pt x="96" y="384"/>
                    </a:lnTo>
                    <a:lnTo>
                      <a:pt x="96" y="36"/>
                    </a:lnTo>
                    <a:lnTo>
                      <a:pt x="96" y="72"/>
                    </a:lnTo>
                    <a:lnTo>
                      <a:pt x="102" y="66"/>
                    </a:lnTo>
                    <a:lnTo>
                      <a:pt x="102" y="396"/>
                    </a:lnTo>
                    <a:lnTo>
                      <a:pt x="102" y="0"/>
                    </a:lnTo>
                    <a:lnTo>
                      <a:pt x="102" y="330"/>
                    </a:lnTo>
                    <a:lnTo>
                      <a:pt x="108" y="342"/>
                    </a:lnTo>
                    <a:lnTo>
                      <a:pt x="108" y="354"/>
                    </a:lnTo>
                    <a:lnTo>
                      <a:pt x="108" y="78"/>
                    </a:lnTo>
                    <a:lnTo>
                      <a:pt x="108" y="138"/>
                    </a:lnTo>
                    <a:lnTo>
                      <a:pt x="114" y="144"/>
                    </a:lnTo>
                    <a:lnTo>
                      <a:pt x="114" y="318"/>
                    </a:lnTo>
                    <a:lnTo>
                      <a:pt x="114" y="96"/>
                    </a:lnTo>
                    <a:lnTo>
                      <a:pt x="114" y="168"/>
                    </a:lnTo>
                    <a:lnTo>
                      <a:pt x="120" y="162"/>
                    </a:lnTo>
                    <a:lnTo>
                      <a:pt x="120" y="282"/>
                    </a:lnTo>
                    <a:lnTo>
                      <a:pt x="120" y="60"/>
                    </a:lnTo>
                    <a:lnTo>
                      <a:pt x="120" y="198"/>
                    </a:lnTo>
                    <a:lnTo>
                      <a:pt x="126" y="210"/>
                    </a:lnTo>
                    <a:lnTo>
                      <a:pt x="126" y="306"/>
                    </a:lnTo>
                    <a:lnTo>
                      <a:pt x="126" y="90"/>
                    </a:lnTo>
                    <a:lnTo>
                      <a:pt x="126" y="210"/>
                    </a:lnTo>
                    <a:lnTo>
                      <a:pt x="132" y="204"/>
                    </a:lnTo>
                    <a:lnTo>
                      <a:pt x="132" y="330"/>
                    </a:lnTo>
                    <a:lnTo>
                      <a:pt x="132" y="96"/>
                    </a:lnTo>
                    <a:lnTo>
                      <a:pt x="132" y="168"/>
                    </a:lnTo>
                    <a:lnTo>
                      <a:pt x="138" y="180"/>
                    </a:lnTo>
                    <a:lnTo>
                      <a:pt x="138" y="294"/>
                    </a:lnTo>
                    <a:lnTo>
                      <a:pt x="138" y="132"/>
                    </a:lnTo>
                    <a:lnTo>
                      <a:pt x="138" y="222"/>
                    </a:lnTo>
                    <a:lnTo>
                      <a:pt x="144" y="228"/>
                    </a:lnTo>
                    <a:lnTo>
                      <a:pt x="144" y="312"/>
                    </a:lnTo>
                    <a:lnTo>
                      <a:pt x="144" y="90"/>
                    </a:lnTo>
                    <a:lnTo>
                      <a:pt x="144" y="186"/>
                    </a:lnTo>
                    <a:lnTo>
                      <a:pt x="150" y="192"/>
                    </a:lnTo>
                    <a:lnTo>
                      <a:pt x="150" y="312"/>
                    </a:lnTo>
                    <a:lnTo>
                      <a:pt x="150" y="102"/>
                    </a:lnTo>
                    <a:lnTo>
                      <a:pt x="150" y="240"/>
                    </a:lnTo>
                    <a:lnTo>
                      <a:pt x="156" y="234"/>
                    </a:lnTo>
                    <a:lnTo>
                      <a:pt x="156" y="252"/>
                    </a:lnTo>
                    <a:lnTo>
                      <a:pt x="156" y="126"/>
                    </a:lnTo>
                    <a:lnTo>
                      <a:pt x="162" y="144"/>
                    </a:lnTo>
                    <a:lnTo>
                      <a:pt x="162" y="300"/>
                    </a:lnTo>
                    <a:lnTo>
                      <a:pt x="162" y="90"/>
                    </a:lnTo>
                    <a:lnTo>
                      <a:pt x="162" y="222"/>
                    </a:lnTo>
                    <a:lnTo>
                      <a:pt x="168" y="216"/>
                    </a:lnTo>
                    <a:lnTo>
                      <a:pt x="168" y="324"/>
                    </a:lnTo>
                    <a:lnTo>
                      <a:pt x="168" y="102"/>
                    </a:lnTo>
                    <a:lnTo>
                      <a:pt x="168" y="186"/>
                    </a:lnTo>
                    <a:lnTo>
                      <a:pt x="174" y="192"/>
                    </a:lnTo>
                    <a:lnTo>
                      <a:pt x="174" y="300"/>
                    </a:lnTo>
                    <a:lnTo>
                      <a:pt x="174" y="114"/>
                    </a:lnTo>
                    <a:lnTo>
                      <a:pt x="174" y="168"/>
                    </a:lnTo>
                    <a:lnTo>
                      <a:pt x="180" y="162"/>
                    </a:lnTo>
                    <a:lnTo>
                      <a:pt x="180" y="258"/>
                    </a:lnTo>
                    <a:lnTo>
                      <a:pt x="180" y="156"/>
                    </a:lnTo>
                    <a:lnTo>
                      <a:pt x="180" y="222"/>
                    </a:lnTo>
                    <a:lnTo>
                      <a:pt x="186" y="228"/>
                    </a:lnTo>
                    <a:lnTo>
                      <a:pt x="186" y="246"/>
                    </a:lnTo>
                    <a:lnTo>
                      <a:pt x="186" y="162"/>
                    </a:lnTo>
                    <a:lnTo>
                      <a:pt x="186" y="204"/>
                    </a:lnTo>
                    <a:lnTo>
                      <a:pt x="192" y="210"/>
                    </a:lnTo>
                    <a:lnTo>
                      <a:pt x="192" y="258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22" name="Freeform 106"/>
              <p:cNvSpPr>
                <a:spLocks/>
              </p:cNvSpPr>
              <p:nvPr/>
            </p:nvSpPr>
            <p:spPr bwMode="auto">
              <a:xfrm>
                <a:off x="1458" y="-36"/>
                <a:ext cx="204" cy="414"/>
              </a:xfrm>
              <a:custGeom>
                <a:avLst/>
                <a:gdLst/>
                <a:ahLst/>
                <a:cxnLst>
                  <a:cxn ang="0">
                    <a:pos x="0" y="168"/>
                  </a:cxn>
                  <a:cxn ang="0">
                    <a:pos x="6" y="90"/>
                  </a:cxn>
                  <a:cxn ang="0">
                    <a:pos x="12" y="336"/>
                  </a:cxn>
                  <a:cxn ang="0">
                    <a:pos x="18" y="294"/>
                  </a:cxn>
                  <a:cxn ang="0">
                    <a:pos x="18" y="174"/>
                  </a:cxn>
                  <a:cxn ang="0">
                    <a:pos x="24" y="42"/>
                  </a:cxn>
                  <a:cxn ang="0">
                    <a:pos x="30" y="354"/>
                  </a:cxn>
                  <a:cxn ang="0">
                    <a:pos x="36" y="336"/>
                  </a:cxn>
                  <a:cxn ang="0">
                    <a:pos x="36" y="96"/>
                  </a:cxn>
                  <a:cxn ang="0">
                    <a:pos x="42" y="30"/>
                  </a:cxn>
                  <a:cxn ang="0">
                    <a:pos x="48" y="270"/>
                  </a:cxn>
                  <a:cxn ang="0">
                    <a:pos x="54" y="126"/>
                  </a:cxn>
                  <a:cxn ang="0">
                    <a:pos x="60" y="132"/>
                  </a:cxn>
                  <a:cxn ang="0">
                    <a:pos x="66" y="270"/>
                  </a:cxn>
                  <a:cxn ang="0">
                    <a:pos x="72" y="174"/>
                  </a:cxn>
                  <a:cxn ang="0">
                    <a:pos x="72" y="204"/>
                  </a:cxn>
                  <a:cxn ang="0">
                    <a:pos x="78" y="96"/>
                  </a:cxn>
                  <a:cxn ang="0">
                    <a:pos x="84" y="120"/>
                  </a:cxn>
                  <a:cxn ang="0">
                    <a:pos x="90" y="312"/>
                  </a:cxn>
                  <a:cxn ang="0">
                    <a:pos x="96" y="270"/>
                  </a:cxn>
                  <a:cxn ang="0">
                    <a:pos x="96" y="222"/>
                  </a:cxn>
                  <a:cxn ang="0">
                    <a:pos x="102" y="240"/>
                  </a:cxn>
                  <a:cxn ang="0">
                    <a:pos x="108" y="144"/>
                  </a:cxn>
                  <a:cxn ang="0">
                    <a:pos x="114" y="300"/>
                  </a:cxn>
                  <a:cxn ang="0">
                    <a:pos x="120" y="162"/>
                  </a:cxn>
                  <a:cxn ang="0">
                    <a:pos x="120" y="180"/>
                  </a:cxn>
                  <a:cxn ang="0">
                    <a:pos x="126" y="150"/>
                  </a:cxn>
                  <a:cxn ang="0">
                    <a:pos x="132" y="144"/>
                  </a:cxn>
                  <a:cxn ang="0">
                    <a:pos x="138" y="378"/>
                  </a:cxn>
                  <a:cxn ang="0">
                    <a:pos x="144" y="414"/>
                  </a:cxn>
                  <a:cxn ang="0">
                    <a:pos x="150" y="300"/>
                  </a:cxn>
                  <a:cxn ang="0">
                    <a:pos x="150" y="234"/>
                  </a:cxn>
                  <a:cxn ang="0">
                    <a:pos x="156" y="132"/>
                  </a:cxn>
                  <a:cxn ang="0">
                    <a:pos x="162" y="360"/>
                  </a:cxn>
                  <a:cxn ang="0">
                    <a:pos x="168" y="246"/>
                  </a:cxn>
                  <a:cxn ang="0">
                    <a:pos x="168" y="102"/>
                  </a:cxn>
                  <a:cxn ang="0">
                    <a:pos x="174" y="54"/>
                  </a:cxn>
                  <a:cxn ang="0">
                    <a:pos x="180" y="276"/>
                  </a:cxn>
                  <a:cxn ang="0">
                    <a:pos x="186" y="246"/>
                  </a:cxn>
                  <a:cxn ang="0">
                    <a:pos x="186" y="210"/>
                  </a:cxn>
                  <a:cxn ang="0">
                    <a:pos x="192" y="252"/>
                  </a:cxn>
                  <a:cxn ang="0">
                    <a:pos x="198" y="120"/>
                  </a:cxn>
                </a:cxnLst>
                <a:rect l="0" t="0" r="r" b="b"/>
                <a:pathLst>
                  <a:path w="204" h="414">
                    <a:moveTo>
                      <a:pt x="0" y="258"/>
                    </a:moveTo>
                    <a:lnTo>
                      <a:pt x="0" y="150"/>
                    </a:lnTo>
                    <a:lnTo>
                      <a:pt x="0" y="168"/>
                    </a:lnTo>
                    <a:lnTo>
                      <a:pt x="6" y="180"/>
                    </a:lnTo>
                    <a:lnTo>
                      <a:pt x="6" y="318"/>
                    </a:lnTo>
                    <a:lnTo>
                      <a:pt x="6" y="90"/>
                    </a:lnTo>
                    <a:lnTo>
                      <a:pt x="6" y="180"/>
                    </a:lnTo>
                    <a:lnTo>
                      <a:pt x="12" y="174"/>
                    </a:lnTo>
                    <a:lnTo>
                      <a:pt x="12" y="336"/>
                    </a:lnTo>
                    <a:lnTo>
                      <a:pt x="12" y="84"/>
                    </a:lnTo>
                    <a:lnTo>
                      <a:pt x="12" y="288"/>
                    </a:lnTo>
                    <a:lnTo>
                      <a:pt x="18" y="294"/>
                    </a:lnTo>
                    <a:lnTo>
                      <a:pt x="18" y="366"/>
                    </a:lnTo>
                    <a:lnTo>
                      <a:pt x="18" y="24"/>
                    </a:lnTo>
                    <a:lnTo>
                      <a:pt x="18" y="174"/>
                    </a:lnTo>
                    <a:lnTo>
                      <a:pt x="24" y="192"/>
                    </a:lnTo>
                    <a:lnTo>
                      <a:pt x="24" y="390"/>
                    </a:lnTo>
                    <a:lnTo>
                      <a:pt x="24" y="42"/>
                    </a:lnTo>
                    <a:lnTo>
                      <a:pt x="24" y="96"/>
                    </a:lnTo>
                    <a:lnTo>
                      <a:pt x="30" y="90"/>
                    </a:lnTo>
                    <a:lnTo>
                      <a:pt x="30" y="354"/>
                    </a:lnTo>
                    <a:lnTo>
                      <a:pt x="30" y="42"/>
                    </a:lnTo>
                    <a:lnTo>
                      <a:pt x="30" y="330"/>
                    </a:lnTo>
                    <a:lnTo>
                      <a:pt x="36" y="336"/>
                    </a:lnTo>
                    <a:lnTo>
                      <a:pt x="36" y="360"/>
                    </a:lnTo>
                    <a:lnTo>
                      <a:pt x="36" y="60"/>
                    </a:lnTo>
                    <a:lnTo>
                      <a:pt x="36" y="96"/>
                    </a:lnTo>
                    <a:lnTo>
                      <a:pt x="42" y="102"/>
                    </a:lnTo>
                    <a:lnTo>
                      <a:pt x="42" y="372"/>
                    </a:lnTo>
                    <a:lnTo>
                      <a:pt x="42" y="30"/>
                    </a:lnTo>
                    <a:lnTo>
                      <a:pt x="42" y="138"/>
                    </a:lnTo>
                    <a:lnTo>
                      <a:pt x="48" y="144"/>
                    </a:lnTo>
                    <a:lnTo>
                      <a:pt x="48" y="270"/>
                    </a:lnTo>
                    <a:lnTo>
                      <a:pt x="48" y="186"/>
                    </a:lnTo>
                    <a:lnTo>
                      <a:pt x="54" y="198"/>
                    </a:lnTo>
                    <a:lnTo>
                      <a:pt x="54" y="126"/>
                    </a:lnTo>
                    <a:lnTo>
                      <a:pt x="54" y="276"/>
                    </a:lnTo>
                    <a:lnTo>
                      <a:pt x="60" y="282"/>
                    </a:lnTo>
                    <a:lnTo>
                      <a:pt x="60" y="132"/>
                    </a:lnTo>
                    <a:lnTo>
                      <a:pt x="60" y="228"/>
                    </a:lnTo>
                    <a:lnTo>
                      <a:pt x="66" y="234"/>
                    </a:lnTo>
                    <a:lnTo>
                      <a:pt x="66" y="270"/>
                    </a:lnTo>
                    <a:lnTo>
                      <a:pt x="66" y="138"/>
                    </a:lnTo>
                    <a:lnTo>
                      <a:pt x="66" y="180"/>
                    </a:lnTo>
                    <a:lnTo>
                      <a:pt x="72" y="174"/>
                    </a:lnTo>
                    <a:lnTo>
                      <a:pt x="72" y="300"/>
                    </a:lnTo>
                    <a:lnTo>
                      <a:pt x="72" y="108"/>
                    </a:lnTo>
                    <a:lnTo>
                      <a:pt x="72" y="204"/>
                    </a:lnTo>
                    <a:lnTo>
                      <a:pt x="78" y="216"/>
                    </a:lnTo>
                    <a:lnTo>
                      <a:pt x="78" y="306"/>
                    </a:lnTo>
                    <a:lnTo>
                      <a:pt x="78" y="96"/>
                    </a:lnTo>
                    <a:lnTo>
                      <a:pt x="78" y="228"/>
                    </a:lnTo>
                    <a:lnTo>
                      <a:pt x="84" y="234"/>
                    </a:lnTo>
                    <a:lnTo>
                      <a:pt x="84" y="120"/>
                    </a:lnTo>
                    <a:lnTo>
                      <a:pt x="84" y="288"/>
                    </a:lnTo>
                    <a:lnTo>
                      <a:pt x="90" y="294"/>
                    </a:lnTo>
                    <a:lnTo>
                      <a:pt x="90" y="312"/>
                    </a:lnTo>
                    <a:lnTo>
                      <a:pt x="90" y="90"/>
                    </a:lnTo>
                    <a:lnTo>
                      <a:pt x="90" y="258"/>
                    </a:lnTo>
                    <a:lnTo>
                      <a:pt x="96" y="270"/>
                    </a:lnTo>
                    <a:lnTo>
                      <a:pt x="96" y="276"/>
                    </a:lnTo>
                    <a:lnTo>
                      <a:pt x="96" y="168"/>
                    </a:lnTo>
                    <a:lnTo>
                      <a:pt x="96" y="222"/>
                    </a:lnTo>
                    <a:lnTo>
                      <a:pt x="102" y="228"/>
                    </a:lnTo>
                    <a:lnTo>
                      <a:pt x="102" y="168"/>
                    </a:lnTo>
                    <a:lnTo>
                      <a:pt x="102" y="240"/>
                    </a:lnTo>
                    <a:lnTo>
                      <a:pt x="108" y="234"/>
                    </a:lnTo>
                    <a:lnTo>
                      <a:pt x="108" y="282"/>
                    </a:lnTo>
                    <a:lnTo>
                      <a:pt x="108" y="144"/>
                    </a:lnTo>
                    <a:lnTo>
                      <a:pt x="108" y="168"/>
                    </a:lnTo>
                    <a:lnTo>
                      <a:pt x="114" y="162"/>
                    </a:lnTo>
                    <a:lnTo>
                      <a:pt x="114" y="300"/>
                    </a:lnTo>
                    <a:lnTo>
                      <a:pt x="114" y="138"/>
                    </a:lnTo>
                    <a:lnTo>
                      <a:pt x="114" y="168"/>
                    </a:lnTo>
                    <a:lnTo>
                      <a:pt x="120" y="162"/>
                    </a:lnTo>
                    <a:lnTo>
                      <a:pt x="120" y="246"/>
                    </a:lnTo>
                    <a:lnTo>
                      <a:pt x="120" y="108"/>
                    </a:lnTo>
                    <a:lnTo>
                      <a:pt x="120" y="180"/>
                    </a:lnTo>
                    <a:lnTo>
                      <a:pt x="126" y="186"/>
                    </a:lnTo>
                    <a:lnTo>
                      <a:pt x="126" y="276"/>
                    </a:lnTo>
                    <a:lnTo>
                      <a:pt x="126" y="150"/>
                    </a:lnTo>
                    <a:lnTo>
                      <a:pt x="126" y="270"/>
                    </a:lnTo>
                    <a:lnTo>
                      <a:pt x="132" y="264"/>
                    </a:lnTo>
                    <a:lnTo>
                      <a:pt x="132" y="144"/>
                    </a:lnTo>
                    <a:lnTo>
                      <a:pt x="132" y="180"/>
                    </a:lnTo>
                    <a:lnTo>
                      <a:pt x="138" y="186"/>
                    </a:lnTo>
                    <a:lnTo>
                      <a:pt x="138" y="378"/>
                    </a:lnTo>
                    <a:lnTo>
                      <a:pt x="138" y="6"/>
                    </a:lnTo>
                    <a:lnTo>
                      <a:pt x="144" y="12"/>
                    </a:lnTo>
                    <a:lnTo>
                      <a:pt x="144" y="414"/>
                    </a:lnTo>
                    <a:lnTo>
                      <a:pt x="144" y="0"/>
                    </a:lnTo>
                    <a:lnTo>
                      <a:pt x="144" y="306"/>
                    </a:lnTo>
                    <a:lnTo>
                      <a:pt x="150" y="300"/>
                    </a:lnTo>
                    <a:lnTo>
                      <a:pt x="150" y="324"/>
                    </a:lnTo>
                    <a:lnTo>
                      <a:pt x="150" y="90"/>
                    </a:lnTo>
                    <a:lnTo>
                      <a:pt x="150" y="234"/>
                    </a:lnTo>
                    <a:lnTo>
                      <a:pt x="156" y="228"/>
                    </a:lnTo>
                    <a:lnTo>
                      <a:pt x="156" y="270"/>
                    </a:lnTo>
                    <a:lnTo>
                      <a:pt x="156" y="132"/>
                    </a:lnTo>
                    <a:lnTo>
                      <a:pt x="156" y="258"/>
                    </a:lnTo>
                    <a:lnTo>
                      <a:pt x="162" y="252"/>
                    </a:lnTo>
                    <a:lnTo>
                      <a:pt x="162" y="360"/>
                    </a:lnTo>
                    <a:lnTo>
                      <a:pt x="162" y="48"/>
                    </a:lnTo>
                    <a:lnTo>
                      <a:pt x="162" y="234"/>
                    </a:lnTo>
                    <a:lnTo>
                      <a:pt x="168" y="246"/>
                    </a:lnTo>
                    <a:lnTo>
                      <a:pt x="168" y="372"/>
                    </a:lnTo>
                    <a:lnTo>
                      <a:pt x="168" y="72"/>
                    </a:lnTo>
                    <a:lnTo>
                      <a:pt x="168" y="102"/>
                    </a:lnTo>
                    <a:lnTo>
                      <a:pt x="174" y="108"/>
                    </a:lnTo>
                    <a:lnTo>
                      <a:pt x="174" y="342"/>
                    </a:lnTo>
                    <a:lnTo>
                      <a:pt x="174" y="54"/>
                    </a:lnTo>
                    <a:lnTo>
                      <a:pt x="174" y="216"/>
                    </a:lnTo>
                    <a:lnTo>
                      <a:pt x="180" y="210"/>
                    </a:lnTo>
                    <a:lnTo>
                      <a:pt x="180" y="276"/>
                    </a:lnTo>
                    <a:lnTo>
                      <a:pt x="180" y="132"/>
                    </a:lnTo>
                    <a:lnTo>
                      <a:pt x="180" y="240"/>
                    </a:lnTo>
                    <a:lnTo>
                      <a:pt x="186" y="246"/>
                    </a:lnTo>
                    <a:lnTo>
                      <a:pt x="186" y="276"/>
                    </a:lnTo>
                    <a:lnTo>
                      <a:pt x="186" y="150"/>
                    </a:lnTo>
                    <a:lnTo>
                      <a:pt x="186" y="210"/>
                    </a:lnTo>
                    <a:lnTo>
                      <a:pt x="192" y="204"/>
                    </a:lnTo>
                    <a:lnTo>
                      <a:pt x="192" y="162"/>
                    </a:lnTo>
                    <a:lnTo>
                      <a:pt x="192" y="252"/>
                    </a:lnTo>
                    <a:lnTo>
                      <a:pt x="198" y="258"/>
                    </a:lnTo>
                    <a:lnTo>
                      <a:pt x="198" y="300"/>
                    </a:lnTo>
                    <a:lnTo>
                      <a:pt x="198" y="120"/>
                    </a:lnTo>
                    <a:lnTo>
                      <a:pt x="198" y="180"/>
                    </a:lnTo>
                    <a:lnTo>
                      <a:pt x="204" y="186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23" name="Freeform 107"/>
              <p:cNvSpPr>
                <a:spLocks/>
              </p:cNvSpPr>
              <p:nvPr/>
            </p:nvSpPr>
            <p:spPr bwMode="auto">
              <a:xfrm>
                <a:off x="1662" y="-126"/>
                <a:ext cx="198" cy="636"/>
              </a:xfrm>
              <a:custGeom>
                <a:avLst/>
                <a:gdLst/>
                <a:ahLst/>
                <a:cxnLst>
                  <a:cxn ang="0">
                    <a:pos x="0" y="354"/>
                  </a:cxn>
                  <a:cxn ang="0">
                    <a:pos x="0" y="318"/>
                  </a:cxn>
                  <a:cxn ang="0">
                    <a:pos x="6" y="420"/>
                  </a:cxn>
                  <a:cxn ang="0">
                    <a:pos x="6" y="300"/>
                  </a:cxn>
                  <a:cxn ang="0">
                    <a:pos x="12" y="450"/>
                  </a:cxn>
                  <a:cxn ang="0">
                    <a:pos x="12" y="390"/>
                  </a:cxn>
                  <a:cxn ang="0">
                    <a:pos x="18" y="198"/>
                  </a:cxn>
                  <a:cxn ang="0">
                    <a:pos x="24" y="264"/>
                  </a:cxn>
                  <a:cxn ang="0">
                    <a:pos x="24" y="228"/>
                  </a:cxn>
                  <a:cxn ang="0">
                    <a:pos x="30" y="306"/>
                  </a:cxn>
                  <a:cxn ang="0">
                    <a:pos x="30" y="216"/>
                  </a:cxn>
                  <a:cxn ang="0">
                    <a:pos x="36" y="240"/>
                  </a:cxn>
                  <a:cxn ang="0">
                    <a:pos x="36" y="228"/>
                  </a:cxn>
                  <a:cxn ang="0">
                    <a:pos x="42" y="318"/>
                  </a:cxn>
                  <a:cxn ang="0">
                    <a:pos x="42" y="192"/>
                  </a:cxn>
                  <a:cxn ang="0">
                    <a:pos x="48" y="402"/>
                  </a:cxn>
                  <a:cxn ang="0">
                    <a:pos x="48" y="198"/>
                  </a:cxn>
                  <a:cxn ang="0">
                    <a:pos x="54" y="312"/>
                  </a:cxn>
                  <a:cxn ang="0">
                    <a:pos x="54" y="198"/>
                  </a:cxn>
                  <a:cxn ang="0">
                    <a:pos x="60" y="402"/>
                  </a:cxn>
                  <a:cxn ang="0">
                    <a:pos x="66" y="222"/>
                  </a:cxn>
                  <a:cxn ang="0">
                    <a:pos x="66" y="180"/>
                  </a:cxn>
                  <a:cxn ang="0">
                    <a:pos x="72" y="258"/>
                  </a:cxn>
                  <a:cxn ang="0">
                    <a:pos x="72" y="240"/>
                  </a:cxn>
                  <a:cxn ang="0">
                    <a:pos x="78" y="330"/>
                  </a:cxn>
                  <a:cxn ang="0">
                    <a:pos x="78" y="186"/>
                  </a:cxn>
                  <a:cxn ang="0">
                    <a:pos x="84" y="300"/>
                  </a:cxn>
                  <a:cxn ang="0">
                    <a:pos x="84" y="228"/>
                  </a:cxn>
                  <a:cxn ang="0">
                    <a:pos x="90" y="258"/>
                  </a:cxn>
                  <a:cxn ang="0">
                    <a:pos x="90" y="222"/>
                  </a:cxn>
                  <a:cxn ang="0">
                    <a:pos x="96" y="342"/>
                  </a:cxn>
                  <a:cxn ang="0">
                    <a:pos x="96" y="108"/>
                  </a:cxn>
                  <a:cxn ang="0">
                    <a:pos x="102" y="342"/>
                  </a:cxn>
                  <a:cxn ang="0">
                    <a:pos x="102" y="156"/>
                  </a:cxn>
                  <a:cxn ang="0">
                    <a:pos x="108" y="252"/>
                  </a:cxn>
                  <a:cxn ang="0">
                    <a:pos x="108" y="228"/>
                  </a:cxn>
                  <a:cxn ang="0">
                    <a:pos x="114" y="348"/>
                  </a:cxn>
                  <a:cxn ang="0">
                    <a:pos x="114" y="174"/>
                  </a:cxn>
                  <a:cxn ang="0">
                    <a:pos x="120" y="306"/>
                  </a:cxn>
                  <a:cxn ang="0">
                    <a:pos x="120" y="186"/>
                  </a:cxn>
                  <a:cxn ang="0">
                    <a:pos x="126" y="312"/>
                  </a:cxn>
                  <a:cxn ang="0">
                    <a:pos x="126" y="162"/>
                  </a:cxn>
                  <a:cxn ang="0">
                    <a:pos x="132" y="390"/>
                  </a:cxn>
                  <a:cxn ang="0">
                    <a:pos x="132" y="180"/>
                  </a:cxn>
                  <a:cxn ang="0">
                    <a:pos x="138" y="294"/>
                  </a:cxn>
                  <a:cxn ang="0">
                    <a:pos x="138" y="240"/>
                  </a:cxn>
                  <a:cxn ang="0">
                    <a:pos x="144" y="348"/>
                  </a:cxn>
                  <a:cxn ang="0">
                    <a:pos x="144" y="204"/>
                  </a:cxn>
                  <a:cxn ang="0">
                    <a:pos x="150" y="318"/>
                  </a:cxn>
                  <a:cxn ang="0">
                    <a:pos x="150" y="240"/>
                  </a:cxn>
                  <a:cxn ang="0">
                    <a:pos x="156" y="516"/>
                  </a:cxn>
                  <a:cxn ang="0">
                    <a:pos x="156" y="354"/>
                  </a:cxn>
                  <a:cxn ang="0">
                    <a:pos x="162" y="486"/>
                  </a:cxn>
                  <a:cxn ang="0">
                    <a:pos x="162" y="354"/>
                  </a:cxn>
                  <a:cxn ang="0">
                    <a:pos x="168" y="636"/>
                  </a:cxn>
                  <a:cxn ang="0">
                    <a:pos x="168" y="42"/>
                  </a:cxn>
                  <a:cxn ang="0">
                    <a:pos x="174" y="510"/>
                  </a:cxn>
                  <a:cxn ang="0">
                    <a:pos x="180" y="342"/>
                  </a:cxn>
                  <a:cxn ang="0">
                    <a:pos x="180" y="210"/>
                  </a:cxn>
                  <a:cxn ang="0">
                    <a:pos x="186" y="336"/>
                  </a:cxn>
                  <a:cxn ang="0">
                    <a:pos x="186" y="168"/>
                  </a:cxn>
                  <a:cxn ang="0">
                    <a:pos x="192" y="438"/>
                  </a:cxn>
                  <a:cxn ang="0">
                    <a:pos x="192" y="306"/>
                  </a:cxn>
                </a:cxnLst>
                <a:rect l="0" t="0" r="r" b="b"/>
                <a:pathLst>
                  <a:path w="198" h="636">
                    <a:moveTo>
                      <a:pt x="0" y="276"/>
                    </a:moveTo>
                    <a:lnTo>
                      <a:pt x="0" y="354"/>
                    </a:lnTo>
                    <a:lnTo>
                      <a:pt x="0" y="240"/>
                    </a:lnTo>
                    <a:lnTo>
                      <a:pt x="0" y="318"/>
                    </a:lnTo>
                    <a:lnTo>
                      <a:pt x="6" y="306"/>
                    </a:lnTo>
                    <a:lnTo>
                      <a:pt x="6" y="420"/>
                    </a:lnTo>
                    <a:lnTo>
                      <a:pt x="6" y="102"/>
                    </a:lnTo>
                    <a:lnTo>
                      <a:pt x="6" y="300"/>
                    </a:lnTo>
                    <a:lnTo>
                      <a:pt x="12" y="294"/>
                    </a:lnTo>
                    <a:lnTo>
                      <a:pt x="12" y="450"/>
                    </a:lnTo>
                    <a:lnTo>
                      <a:pt x="12" y="162"/>
                    </a:lnTo>
                    <a:lnTo>
                      <a:pt x="12" y="390"/>
                    </a:lnTo>
                    <a:lnTo>
                      <a:pt x="18" y="384"/>
                    </a:lnTo>
                    <a:lnTo>
                      <a:pt x="18" y="198"/>
                    </a:lnTo>
                    <a:lnTo>
                      <a:pt x="18" y="252"/>
                    </a:lnTo>
                    <a:lnTo>
                      <a:pt x="24" y="264"/>
                    </a:lnTo>
                    <a:lnTo>
                      <a:pt x="24" y="372"/>
                    </a:lnTo>
                    <a:lnTo>
                      <a:pt x="24" y="228"/>
                    </a:lnTo>
                    <a:lnTo>
                      <a:pt x="24" y="300"/>
                    </a:lnTo>
                    <a:lnTo>
                      <a:pt x="30" y="306"/>
                    </a:lnTo>
                    <a:lnTo>
                      <a:pt x="30" y="366"/>
                    </a:lnTo>
                    <a:lnTo>
                      <a:pt x="30" y="216"/>
                    </a:lnTo>
                    <a:lnTo>
                      <a:pt x="30" y="228"/>
                    </a:lnTo>
                    <a:lnTo>
                      <a:pt x="36" y="240"/>
                    </a:lnTo>
                    <a:lnTo>
                      <a:pt x="36" y="354"/>
                    </a:lnTo>
                    <a:lnTo>
                      <a:pt x="36" y="228"/>
                    </a:lnTo>
                    <a:lnTo>
                      <a:pt x="36" y="324"/>
                    </a:lnTo>
                    <a:lnTo>
                      <a:pt x="42" y="318"/>
                    </a:lnTo>
                    <a:lnTo>
                      <a:pt x="42" y="420"/>
                    </a:lnTo>
                    <a:lnTo>
                      <a:pt x="42" y="192"/>
                    </a:lnTo>
                    <a:lnTo>
                      <a:pt x="42" y="408"/>
                    </a:lnTo>
                    <a:lnTo>
                      <a:pt x="48" y="402"/>
                    </a:lnTo>
                    <a:lnTo>
                      <a:pt x="48" y="414"/>
                    </a:lnTo>
                    <a:lnTo>
                      <a:pt x="48" y="198"/>
                    </a:lnTo>
                    <a:lnTo>
                      <a:pt x="48" y="306"/>
                    </a:lnTo>
                    <a:lnTo>
                      <a:pt x="54" y="312"/>
                    </a:lnTo>
                    <a:lnTo>
                      <a:pt x="54" y="384"/>
                    </a:lnTo>
                    <a:lnTo>
                      <a:pt x="54" y="198"/>
                    </a:lnTo>
                    <a:lnTo>
                      <a:pt x="60" y="204"/>
                    </a:lnTo>
                    <a:lnTo>
                      <a:pt x="60" y="402"/>
                    </a:lnTo>
                    <a:lnTo>
                      <a:pt x="60" y="234"/>
                    </a:lnTo>
                    <a:lnTo>
                      <a:pt x="66" y="222"/>
                    </a:lnTo>
                    <a:lnTo>
                      <a:pt x="66" y="414"/>
                    </a:lnTo>
                    <a:lnTo>
                      <a:pt x="66" y="180"/>
                    </a:lnTo>
                    <a:lnTo>
                      <a:pt x="66" y="270"/>
                    </a:lnTo>
                    <a:lnTo>
                      <a:pt x="72" y="258"/>
                    </a:lnTo>
                    <a:lnTo>
                      <a:pt x="72" y="360"/>
                    </a:lnTo>
                    <a:lnTo>
                      <a:pt x="72" y="240"/>
                    </a:lnTo>
                    <a:lnTo>
                      <a:pt x="72" y="324"/>
                    </a:lnTo>
                    <a:lnTo>
                      <a:pt x="78" y="330"/>
                    </a:lnTo>
                    <a:lnTo>
                      <a:pt x="78" y="420"/>
                    </a:lnTo>
                    <a:lnTo>
                      <a:pt x="78" y="186"/>
                    </a:lnTo>
                    <a:lnTo>
                      <a:pt x="78" y="288"/>
                    </a:lnTo>
                    <a:lnTo>
                      <a:pt x="84" y="300"/>
                    </a:lnTo>
                    <a:lnTo>
                      <a:pt x="84" y="384"/>
                    </a:lnTo>
                    <a:lnTo>
                      <a:pt x="84" y="228"/>
                    </a:lnTo>
                    <a:lnTo>
                      <a:pt x="84" y="264"/>
                    </a:lnTo>
                    <a:lnTo>
                      <a:pt x="90" y="258"/>
                    </a:lnTo>
                    <a:lnTo>
                      <a:pt x="90" y="384"/>
                    </a:lnTo>
                    <a:lnTo>
                      <a:pt x="90" y="222"/>
                    </a:lnTo>
                    <a:lnTo>
                      <a:pt x="90" y="348"/>
                    </a:lnTo>
                    <a:lnTo>
                      <a:pt x="96" y="342"/>
                    </a:lnTo>
                    <a:lnTo>
                      <a:pt x="96" y="498"/>
                    </a:lnTo>
                    <a:lnTo>
                      <a:pt x="96" y="108"/>
                    </a:lnTo>
                    <a:lnTo>
                      <a:pt x="96" y="324"/>
                    </a:lnTo>
                    <a:lnTo>
                      <a:pt x="102" y="342"/>
                    </a:lnTo>
                    <a:lnTo>
                      <a:pt x="102" y="468"/>
                    </a:lnTo>
                    <a:lnTo>
                      <a:pt x="102" y="156"/>
                    </a:lnTo>
                    <a:lnTo>
                      <a:pt x="102" y="246"/>
                    </a:lnTo>
                    <a:lnTo>
                      <a:pt x="108" y="252"/>
                    </a:lnTo>
                    <a:lnTo>
                      <a:pt x="108" y="372"/>
                    </a:lnTo>
                    <a:lnTo>
                      <a:pt x="108" y="228"/>
                    </a:lnTo>
                    <a:lnTo>
                      <a:pt x="108" y="342"/>
                    </a:lnTo>
                    <a:lnTo>
                      <a:pt x="114" y="348"/>
                    </a:lnTo>
                    <a:lnTo>
                      <a:pt x="114" y="408"/>
                    </a:lnTo>
                    <a:lnTo>
                      <a:pt x="114" y="174"/>
                    </a:lnTo>
                    <a:lnTo>
                      <a:pt x="114" y="294"/>
                    </a:lnTo>
                    <a:lnTo>
                      <a:pt x="120" y="306"/>
                    </a:lnTo>
                    <a:lnTo>
                      <a:pt x="120" y="378"/>
                    </a:lnTo>
                    <a:lnTo>
                      <a:pt x="120" y="186"/>
                    </a:lnTo>
                    <a:lnTo>
                      <a:pt x="120" y="318"/>
                    </a:lnTo>
                    <a:lnTo>
                      <a:pt x="126" y="312"/>
                    </a:lnTo>
                    <a:lnTo>
                      <a:pt x="126" y="426"/>
                    </a:lnTo>
                    <a:lnTo>
                      <a:pt x="126" y="162"/>
                    </a:lnTo>
                    <a:lnTo>
                      <a:pt x="126" y="378"/>
                    </a:lnTo>
                    <a:lnTo>
                      <a:pt x="132" y="390"/>
                    </a:lnTo>
                    <a:lnTo>
                      <a:pt x="132" y="420"/>
                    </a:lnTo>
                    <a:lnTo>
                      <a:pt x="132" y="180"/>
                    </a:lnTo>
                    <a:lnTo>
                      <a:pt x="132" y="288"/>
                    </a:lnTo>
                    <a:lnTo>
                      <a:pt x="138" y="294"/>
                    </a:lnTo>
                    <a:lnTo>
                      <a:pt x="138" y="348"/>
                    </a:lnTo>
                    <a:lnTo>
                      <a:pt x="138" y="240"/>
                    </a:lnTo>
                    <a:lnTo>
                      <a:pt x="138" y="342"/>
                    </a:lnTo>
                    <a:lnTo>
                      <a:pt x="144" y="348"/>
                    </a:lnTo>
                    <a:lnTo>
                      <a:pt x="144" y="378"/>
                    </a:lnTo>
                    <a:lnTo>
                      <a:pt x="144" y="204"/>
                    </a:lnTo>
                    <a:lnTo>
                      <a:pt x="144" y="324"/>
                    </a:lnTo>
                    <a:lnTo>
                      <a:pt x="150" y="318"/>
                    </a:lnTo>
                    <a:lnTo>
                      <a:pt x="150" y="360"/>
                    </a:lnTo>
                    <a:lnTo>
                      <a:pt x="150" y="240"/>
                    </a:lnTo>
                    <a:lnTo>
                      <a:pt x="156" y="246"/>
                    </a:lnTo>
                    <a:lnTo>
                      <a:pt x="156" y="516"/>
                    </a:lnTo>
                    <a:lnTo>
                      <a:pt x="156" y="114"/>
                    </a:lnTo>
                    <a:lnTo>
                      <a:pt x="156" y="354"/>
                    </a:lnTo>
                    <a:lnTo>
                      <a:pt x="162" y="336"/>
                    </a:lnTo>
                    <a:lnTo>
                      <a:pt x="162" y="486"/>
                    </a:lnTo>
                    <a:lnTo>
                      <a:pt x="162" y="66"/>
                    </a:lnTo>
                    <a:lnTo>
                      <a:pt x="162" y="354"/>
                    </a:lnTo>
                    <a:lnTo>
                      <a:pt x="168" y="360"/>
                    </a:lnTo>
                    <a:lnTo>
                      <a:pt x="168" y="636"/>
                    </a:lnTo>
                    <a:lnTo>
                      <a:pt x="168" y="0"/>
                    </a:lnTo>
                    <a:lnTo>
                      <a:pt x="168" y="42"/>
                    </a:lnTo>
                    <a:lnTo>
                      <a:pt x="174" y="54"/>
                    </a:lnTo>
                    <a:lnTo>
                      <a:pt x="174" y="510"/>
                    </a:lnTo>
                    <a:lnTo>
                      <a:pt x="174" y="348"/>
                    </a:lnTo>
                    <a:lnTo>
                      <a:pt x="180" y="342"/>
                    </a:lnTo>
                    <a:lnTo>
                      <a:pt x="180" y="360"/>
                    </a:lnTo>
                    <a:lnTo>
                      <a:pt x="180" y="210"/>
                    </a:lnTo>
                    <a:lnTo>
                      <a:pt x="180" y="324"/>
                    </a:lnTo>
                    <a:lnTo>
                      <a:pt x="186" y="336"/>
                    </a:lnTo>
                    <a:lnTo>
                      <a:pt x="186" y="420"/>
                    </a:lnTo>
                    <a:lnTo>
                      <a:pt x="186" y="168"/>
                    </a:lnTo>
                    <a:lnTo>
                      <a:pt x="192" y="174"/>
                    </a:lnTo>
                    <a:lnTo>
                      <a:pt x="192" y="438"/>
                    </a:lnTo>
                    <a:lnTo>
                      <a:pt x="192" y="144"/>
                    </a:lnTo>
                    <a:lnTo>
                      <a:pt x="192" y="306"/>
                    </a:lnTo>
                    <a:lnTo>
                      <a:pt x="198" y="300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24" name="Freeform 108"/>
              <p:cNvSpPr>
                <a:spLocks/>
              </p:cNvSpPr>
              <p:nvPr/>
            </p:nvSpPr>
            <p:spPr bwMode="auto">
              <a:xfrm>
                <a:off x="1860" y="-66"/>
                <a:ext cx="204" cy="462"/>
              </a:xfrm>
              <a:custGeom>
                <a:avLst/>
                <a:gdLst/>
                <a:ahLst/>
                <a:cxnLst>
                  <a:cxn ang="0">
                    <a:pos x="0" y="162"/>
                  </a:cxn>
                  <a:cxn ang="0">
                    <a:pos x="6" y="192"/>
                  </a:cxn>
                  <a:cxn ang="0">
                    <a:pos x="12" y="306"/>
                  </a:cxn>
                  <a:cxn ang="0">
                    <a:pos x="18" y="264"/>
                  </a:cxn>
                  <a:cxn ang="0">
                    <a:pos x="18" y="264"/>
                  </a:cxn>
                  <a:cxn ang="0">
                    <a:pos x="24" y="174"/>
                  </a:cxn>
                  <a:cxn ang="0">
                    <a:pos x="30" y="336"/>
                  </a:cxn>
                  <a:cxn ang="0">
                    <a:pos x="36" y="216"/>
                  </a:cxn>
                  <a:cxn ang="0">
                    <a:pos x="36" y="282"/>
                  </a:cxn>
                  <a:cxn ang="0">
                    <a:pos x="42" y="162"/>
                  </a:cxn>
                  <a:cxn ang="0">
                    <a:pos x="48" y="348"/>
                  </a:cxn>
                  <a:cxn ang="0">
                    <a:pos x="54" y="294"/>
                  </a:cxn>
                  <a:cxn ang="0">
                    <a:pos x="54" y="120"/>
                  </a:cxn>
                  <a:cxn ang="0">
                    <a:pos x="60" y="126"/>
                  </a:cxn>
                  <a:cxn ang="0">
                    <a:pos x="66" y="348"/>
                  </a:cxn>
                  <a:cxn ang="0">
                    <a:pos x="72" y="318"/>
                  </a:cxn>
                  <a:cxn ang="0">
                    <a:pos x="78" y="312"/>
                  </a:cxn>
                  <a:cxn ang="0">
                    <a:pos x="84" y="246"/>
                  </a:cxn>
                  <a:cxn ang="0">
                    <a:pos x="84" y="216"/>
                  </a:cxn>
                  <a:cxn ang="0">
                    <a:pos x="90" y="330"/>
                  </a:cxn>
                  <a:cxn ang="0">
                    <a:pos x="96" y="90"/>
                  </a:cxn>
                  <a:cxn ang="0">
                    <a:pos x="102" y="342"/>
                  </a:cxn>
                  <a:cxn ang="0">
                    <a:pos x="108" y="318"/>
                  </a:cxn>
                  <a:cxn ang="0">
                    <a:pos x="114" y="282"/>
                  </a:cxn>
                  <a:cxn ang="0">
                    <a:pos x="114" y="210"/>
                  </a:cxn>
                  <a:cxn ang="0">
                    <a:pos x="120" y="180"/>
                  </a:cxn>
                  <a:cxn ang="0">
                    <a:pos x="126" y="168"/>
                  </a:cxn>
                  <a:cxn ang="0">
                    <a:pos x="132" y="348"/>
                  </a:cxn>
                  <a:cxn ang="0">
                    <a:pos x="138" y="282"/>
                  </a:cxn>
                  <a:cxn ang="0">
                    <a:pos x="138" y="168"/>
                  </a:cxn>
                  <a:cxn ang="0">
                    <a:pos x="144" y="132"/>
                  </a:cxn>
                  <a:cxn ang="0">
                    <a:pos x="150" y="150"/>
                  </a:cxn>
                  <a:cxn ang="0">
                    <a:pos x="156" y="150"/>
                  </a:cxn>
                  <a:cxn ang="0">
                    <a:pos x="162" y="336"/>
                  </a:cxn>
                  <a:cxn ang="0">
                    <a:pos x="168" y="462"/>
                  </a:cxn>
                  <a:cxn ang="0">
                    <a:pos x="174" y="312"/>
                  </a:cxn>
                  <a:cxn ang="0">
                    <a:pos x="174" y="234"/>
                  </a:cxn>
                  <a:cxn ang="0">
                    <a:pos x="180" y="144"/>
                  </a:cxn>
                  <a:cxn ang="0">
                    <a:pos x="186" y="108"/>
                  </a:cxn>
                  <a:cxn ang="0">
                    <a:pos x="192" y="348"/>
                  </a:cxn>
                  <a:cxn ang="0">
                    <a:pos x="198" y="318"/>
                  </a:cxn>
                  <a:cxn ang="0">
                    <a:pos x="198" y="288"/>
                  </a:cxn>
                </a:cxnLst>
                <a:rect l="0" t="0" r="r" b="b"/>
                <a:pathLst>
                  <a:path w="204" h="462">
                    <a:moveTo>
                      <a:pt x="0" y="240"/>
                    </a:moveTo>
                    <a:lnTo>
                      <a:pt x="0" y="294"/>
                    </a:lnTo>
                    <a:lnTo>
                      <a:pt x="0" y="162"/>
                    </a:lnTo>
                    <a:lnTo>
                      <a:pt x="0" y="288"/>
                    </a:lnTo>
                    <a:lnTo>
                      <a:pt x="6" y="282"/>
                    </a:lnTo>
                    <a:lnTo>
                      <a:pt x="6" y="192"/>
                    </a:lnTo>
                    <a:lnTo>
                      <a:pt x="6" y="210"/>
                    </a:lnTo>
                    <a:lnTo>
                      <a:pt x="12" y="204"/>
                    </a:lnTo>
                    <a:lnTo>
                      <a:pt x="12" y="306"/>
                    </a:lnTo>
                    <a:lnTo>
                      <a:pt x="12" y="180"/>
                    </a:lnTo>
                    <a:lnTo>
                      <a:pt x="12" y="270"/>
                    </a:lnTo>
                    <a:lnTo>
                      <a:pt x="18" y="264"/>
                    </a:lnTo>
                    <a:lnTo>
                      <a:pt x="18" y="306"/>
                    </a:lnTo>
                    <a:lnTo>
                      <a:pt x="18" y="156"/>
                    </a:lnTo>
                    <a:lnTo>
                      <a:pt x="18" y="264"/>
                    </a:lnTo>
                    <a:lnTo>
                      <a:pt x="24" y="270"/>
                    </a:lnTo>
                    <a:lnTo>
                      <a:pt x="24" y="306"/>
                    </a:lnTo>
                    <a:lnTo>
                      <a:pt x="24" y="174"/>
                    </a:lnTo>
                    <a:lnTo>
                      <a:pt x="24" y="210"/>
                    </a:lnTo>
                    <a:lnTo>
                      <a:pt x="30" y="216"/>
                    </a:lnTo>
                    <a:lnTo>
                      <a:pt x="30" y="336"/>
                    </a:lnTo>
                    <a:lnTo>
                      <a:pt x="30" y="144"/>
                    </a:lnTo>
                    <a:lnTo>
                      <a:pt x="30" y="228"/>
                    </a:lnTo>
                    <a:lnTo>
                      <a:pt x="36" y="216"/>
                    </a:lnTo>
                    <a:lnTo>
                      <a:pt x="36" y="312"/>
                    </a:lnTo>
                    <a:lnTo>
                      <a:pt x="36" y="150"/>
                    </a:lnTo>
                    <a:lnTo>
                      <a:pt x="36" y="282"/>
                    </a:lnTo>
                    <a:lnTo>
                      <a:pt x="42" y="276"/>
                    </a:lnTo>
                    <a:lnTo>
                      <a:pt x="42" y="306"/>
                    </a:lnTo>
                    <a:lnTo>
                      <a:pt x="42" y="162"/>
                    </a:lnTo>
                    <a:lnTo>
                      <a:pt x="42" y="294"/>
                    </a:lnTo>
                    <a:lnTo>
                      <a:pt x="48" y="288"/>
                    </a:lnTo>
                    <a:lnTo>
                      <a:pt x="48" y="348"/>
                    </a:lnTo>
                    <a:lnTo>
                      <a:pt x="48" y="120"/>
                    </a:lnTo>
                    <a:lnTo>
                      <a:pt x="48" y="282"/>
                    </a:lnTo>
                    <a:lnTo>
                      <a:pt x="54" y="294"/>
                    </a:lnTo>
                    <a:lnTo>
                      <a:pt x="54" y="372"/>
                    </a:lnTo>
                    <a:lnTo>
                      <a:pt x="54" y="78"/>
                    </a:lnTo>
                    <a:lnTo>
                      <a:pt x="54" y="120"/>
                    </a:lnTo>
                    <a:lnTo>
                      <a:pt x="60" y="132"/>
                    </a:lnTo>
                    <a:lnTo>
                      <a:pt x="60" y="390"/>
                    </a:lnTo>
                    <a:lnTo>
                      <a:pt x="60" y="126"/>
                    </a:lnTo>
                    <a:lnTo>
                      <a:pt x="60" y="270"/>
                    </a:lnTo>
                    <a:lnTo>
                      <a:pt x="66" y="276"/>
                    </a:lnTo>
                    <a:lnTo>
                      <a:pt x="66" y="348"/>
                    </a:lnTo>
                    <a:lnTo>
                      <a:pt x="66" y="114"/>
                    </a:lnTo>
                    <a:lnTo>
                      <a:pt x="72" y="120"/>
                    </a:lnTo>
                    <a:lnTo>
                      <a:pt x="72" y="318"/>
                    </a:lnTo>
                    <a:lnTo>
                      <a:pt x="72" y="306"/>
                    </a:lnTo>
                    <a:lnTo>
                      <a:pt x="78" y="300"/>
                    </a:lnTo>
                    <a:lnTo>
                      <a:pt x="78" y="312"/>
                    </a:lnTo>
                    <a:lnTo>
                      <a:pt x="78" y="144"/>
                    </a:lnTo>
                    <a:lnTo>
                      <a:pt x="78" y="240"/>
                    </a:lnTo>
                    <a:lnTo>
                      <a:pt x="84" y="246"/>
                    </a:lnTo>
                    <a:lnTo>
                      <a:pt x="84" y="276"/>
                    </a:lnTo>
                    <a:lnTo>
                      <a:pt x="84" y="198"/>
                    </a:lnTo>
                    <a:lnTo>
                      <a:pt x="84" y="216"/>
                    </a:lnTo>
                    <a:lnTo>
                      <a:pt x="90" y="210"/>
                    </a:lnTo>
                    <a:lnTo>
                      <a:pt x="90" y="144"/>
                    </a:lnTo>
                    <a:lnTo>
                      <a:pt x="90" y="330"/>
                    </a:lnTo>
                    <a:lnTo>
                      <a:pt x="96" y="336"/>
                    </a:lnTo>
                    <a:lnTo>
                      <a:pt x="96" y="402"/>
                    </a:lnTo>
                    <a:lnTo>
                      <a:pt x="96" y="90"/>
                    </a:lnTo>
                    <a:lnTo>
                      <a:pt x="96" y="144"/>
                    </a:lnTo>
                    <a:lnTo>
                      <a:pt x="102" y="150"/>
                    </a:lnTo>
                    <a:lnTo>
                      <a:pt x="102" y="342"/>
                    </a:lnTo>
                    <a:lnTo>
                      <a:pt x="102" y="228"/>
                    </a:lnTo>
                    <a:lnTo>
                      <a:pt x="108" y="222"/>
                    </a:lnTo>
                    <a:lnTo>
                      <a:pt x="108" y="318"/>
                    </a:lnTo>
                    <a:lnTo>
                      <a:pt x="108" y="150"/>
                    </a:lnTo>
                    <a:lnTo>
                      <a:pt x="108" y="276"/>
                    </a:lnTo>
                    <a:lnTo>
                      <a:pt x="114" y="282"/>
                    </a:lnTo>
                    <a:lnTo>
                      <a:pt x="114" y="288"/>
                    </a:lnTo>
                    <a:lnTo>
                      <a:pt x="114" y="204"/>
                    </a:lnTo>
                    <a:lnTo>
                      <a:pt x="114" y="210"/>
                    </a:lnTo>
                    <a:lnTo>
                      <a:pt x="120" y="204"/>
                    </a:lnTo>
                    <a:lnTo>
                      <a:pt x="120" y="264"/>
                    </a:lnTo>
                    <a:lnTo>
                      <a:pt x="120" y="180"/>
                    </a:lnTo>
                    <a:lnTo>
                      <a:pt x="126" y="186"/>
                    </a:lnTo>
                    <a:lnTo>
                      <a:pt x="126" y="294"/>
                    </a:lnTo>
                    <a:lnTo>
                      <a:pt x="126" y="168"/>
                    </a:lnTo>
                    <a:lnTo>
                      <a:pt x="126" y="216"/>
                    </a:lnTo>
                    <a:lnTo>
                      <a:pt x="132" y="210"/>
                    </a:lnTo>
                    <a:lnTo>
                      <a:pt x="132" y="348"/>
                    </a:lnTo>
                    <a:lnTo>
                      <a:pt x="132" y="156"/>
                    </a:lnTo>
                    <a:lnTo>
                      <a:pt x="132" y="294"/>
                    </a:lnTo>
                    <a:lnTo>
                      <a:pt x="138" y="282"/>
                    </a:lnTo>
                    <a:lnTo>
                      <a:pt x="138" y="360"/>
                    </a:lnTo>
                    <a:lnTo>
                      <a:pt x="138" y="126"/>
                    </a:lnTo>
                    <a:lnTo>
                      <a:pt x="138" y="168"/>
                    </a:lnTo>
                    <a:lnTo>
                      <a:pt x="144" y="174"/>
                    </a:lnTo>
                    <a:lnTo>
                      <a:pt x="144" y="330"/>
                    </a:lnTo>
                    <a:lnTo>
                      <a:pt x="144" y="132"/>
                    </a:lnTo>
                    <a:lnTo>
                      <a:pt x="144" y="288"/>
                    </a:lnTo>
                    <a:lnTo>
                      <a:pt x="150" y="282"/>
                    </a:lnTo>
                    <a:lnTo>
                      <a:pt x="150" y="150"/>
                    </a:lnTo>
                    <a:lnTo>
                      <a:pt x="150" y="312"/>
                    </a:lnTo>
                    <a:lnTo>
                      <a:pt x="156" y="306"/>
                    </a:lnTo>
                    <a:lnTo>
                      <a:pt x="156" y="150"/>
                    </a:lnTo>
                    <a:lnTo>
                      <a:pt x="156" y="252"/>
                    </a:lnTo>
                    <a:lnTo>
                      <a:pt x="162" y="246"/>
                    </a:lnTo>
                    <a:lnTo>
                      <a:pt x="162" y="336"/>
                    </a:lnTo>
                    <a:lnTo>
                      <a:pt x="162" y="102"/>
                    </a:lnTo>
                    <a:lnTo>
                      <a:pt x="168" y="108"/>
                    </a:lnTo>
                    <a:lnTo>
                      <a:pt x="168" y="462"/>
                    </a:lnTo>
                    <a:lnTo>
                      <a:pt x="168" y="0"/>
                    </a:lnTo>
                    <a:lnTo>
                      <a:pt x="168" y="318"/>
                    </a:lnTo>
                    <a:lnTo>
                      <a:pt x="174" y="312"/>
                    </a:lnTo>
                    <a:lnTo>
                      <a:pt x="174" y="330"/>
                    </a:lnTo>
                    <a:lnTo>
                      <a:pt x="174" y="114"/>
                    </a:lnTo>
                    <a:lnTo>
                      <a:pt x="174" y="234"/>
                    </a:lnTo>
                    <a:lnTo>
                      <a:pt x="180" y="252"/>
                    </a:lnTo>
                    <a:lnTo>
                      <a:pt x="180" y="342"/>
                    </a:lnTo>
                    <a:lnTo>
                      <a:pt x="180" y="144"/>
                    </a:lnTo>
                    <a:lnTo>
                      <a:pt x="186" y="138"/>
                    </a:lnTo>
                    <a:lnTo>
                      <a:pt x="186" y="354"/>
                    </a:lnTo>
                    <a:lnTo>
                      <a:pt x="186" y="108"/>
                    </a:lnTo>
                    <a:lnTo>
                      <a:pt x="186" y="240"/>
                    </a:lnTo>
                    <a:lnTo>
                      <a:pt x="192" y="228"/>
                    </a:lnTo>
                    <a:lnTo>
                      <a:pt x="192" y="348"/>
                    </a:lnTo>
                    <a:lnTo>
                      <a:pt x="192" y="132"/>
                    </a:lnTo>
                    <a:lnTo>
                      <a:pt x="192" y="312"/>
                    </a:lnTo>
                    <a:lnTo>
                      <a:pt x="198" y="318"/>
                    </a:lnTo>
                    <a:lnTo>
                      <a:pt x="198" y="324"/>
                    </a:lnTo>
                    <a:lnTo>
                      <a:pt x="198" y="138"/>
                    </a:lnTo>
                    <a:lnTo>
                      <a:pt x="198" y="288"/>
                    </a:lnTo>
                    <a:lnTo>
                      <a:pt x="204" y="282"/>
                    </a:lnTo>
                    <a:lnTo>
                      <a:pt x="204" y="294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25" name="Freeform 109"/>
              <p:cNvSpPr>
                <a:spLocks/>
              </p:cNvSpPr>
              <p:nvPr/>
            </p:nvSpPr>
            <p:spPr bwMode="auto">
              <a:xfrm>
                <a:off x="2064" y="-72"/>
                <a:ext cx="204" cy="522"/>
              </a:xfrm>
              <a:custGeom>
                <a:avLst/>
                <a:gdLst/>
                <a:ahLst/>
                <a:cxnLst>
                  <a:cxn ang="0">
                    <a:pos x="0" y="162"/>
                  </a:cxn>
                  <a:cxn ang="0">
                    <a:pos x="6" y="246"/>
                  </a:cxn>
                  <a:cxn ang="0">
                    <a:pos x="6" y="162"/>
                  </a:cxn>
                  <a:cxn ang="0">
                    <a:pos x="12" y="306"/>
                  </a:cxn>
                  <a:cxn ang="0">
                    <a:pos x="12" y="330"/>
                  </a:cxn>
                  <a:cxn ang="0">
                    <a:pos x="18" y="408"/>
                  </a:cxn>
                  <a:cxn ang="0">
                    <a:pos x="18" y="180"/>
                  </a:cxn>
                  <a:cxn ang="0">
                    <a:pos x="24" y="324"/>
                  </a:cxn>
                  <a:cxn ang="0">
                    <a:pos x="30" y="222"/>
                  </a:cxn>
                  <a:cxn ang="0">
                    <a:pos x="30" y="186"/>
                  </a:cxn>
                  <a:cxn ang="0">
                    <a:pos x="36" y="282"/>
                  </a:cxn>
                  <a:cxn ang="0">
                    <a:pos x="36" y="162"/>
                  </a:cxn>
                  <a:cxn ang="0">
                    <a:pos x="42" y="378"/>
                  </a:cxn>
                  <a:cxn ang="0">
                    <a:pos x="42" y="300"/>
                  </a:cxn>
                  <a:cxn ang="0">
                    <a:pos x="48" y="306"/>
                  </a:cxn>
                  <a:cxn ang="0">
                    <a:pos x="48" y="258"/>
                  </a:cxn>
                  <a:cxn ang="0">
                    <a:pos x="54" y="312"/>
                  </a:cxn>
                  <a:cxn ang="0">
                    <a:pos x="54" y="252"/>
                  </a:cxn>
                  <a:cxn ang="0">
                    <a:pos x="60" y="300"/>
                  </a:cxn>
                  <a:cxn ang="0">
                    <a:pos x="60" y="186"/>
                  </a:cxn>
                  <a:cxn ang="0">
                    <a:pos x="66" y="300"/>
                  </a:cxn>
                  <a:cxn ang="0">
                    <a:pos x="72" y="192"/>
                  </a:cxn>
                  <a:cxn ang="0">
                    <a:pos x="72" y="156"/>
                  </a:cxn>
                  <a:cxn ang="0">
                    <a:pos x="78" y="228"/>
                  </a:cxn>
                  <a:cxn ang="0">
                    <a:pos x="78" y="72"/>
                  </a:cxn>
                  <a:cxn ang="0">
                    <a:pos x="84" y="192"/>
                  </a:cxn>
                  <a:cxn ang="0">
                    <a:pos x="84" y="54"/>
                  </a:cxn>
                  <a:cxn ang="0">
                    <a:pos x="90" y="120"/>
                  </a:cxn>
                  <a:cxn ang="0">
                    <a:pos x="90" y="402"/>
                  </a:cxn>
                  <a:cxn ang="0">
                    <a:pos x="96" y="78"/>
                  </a:cxn>
                  <a:cxn ang="0">
                    <a:pos x="102" y="228"/>
                  </a:cxn>
                  <a:cxn ang="0">
                    <a:pos x="102" y="162"/>
                  </a:cxn>
                  <a:cxn ang="0">
                    <a:pos x="108" y="312"/>
                  </a:cxn>
                  <a:cxn ang="0">
                    <a:pos x="108" y="402"/>
                  </a:cxn>
                  <a:cxn ang="0">
                    <a:pos x="114" y="102"/>
                  </a:cxn>
                  <a:cxn ang="0">
                    <a:pos x="120" y="168"/>
                  </a:cxn>
                  <a:cxn ang="0">
                    <a:pos x="120" y="138"/>
                  </a:cxn>
                  <a:cxn ang="0">
                    <a:pos x="126" y="240"/>
                  </a:cxn>
                  <a:cxn ang="0">
                    <a:pos x="126" y="108"/>
                  </a:cxn>
                  <a:cxn ang="0">
                    <a:pos x="132" y="330"/>
                  </a:cxn>
                  <a:cxn ang="0">
                    <a:pos x="132" y="234"/>
                  </a:cxn>
                  <a:cxn ang="0">
                    <a:pos x="138" y="324"/>
                  </a:cxn>
                  <a:cxn ang="0">
                    <a:pos x="138" y="264"/>
                  </a:cxn>
                  <a:cxn ang="0">
                    <a:pos x="144" y="480"/>
                  </a:cxn>
                  <a:cxn ang="0">
                    <a:pos x="144" y="468"/>
                  </a:cxn>
                  <a:cxn ang="0">
                    <a:pos x="150" y="522"/>
                  </a:cxn>
                  <a:cxn ang="0">
                    <a:pos x="150" y="114"/>
                  </a:cxn>
                  <a:cxn ang="0">
                    <a:pos x="156" y="324"/>
                  </a:cxn>
                  <a:cxn ang="0">
                    <a:pos x="162" y="258"/>
                  </a:cxn>
                  <a:cxn ang="0">
                    <a:pos x="162" y="132"/>
                  </a:cxn>
                  <a:cxn ang="0">
                    <a:pos x="168" y="294"/>
                  </a:cxn>
                  <a:cxn ang="0">
                    <a:pos x="168" y="132"/>
                  </a:cxn>
                  <a:cxn ang="0">
                    <a:pos x="174" y="162"/>
                  </a:cxn>
                  <a:cxn ang="0">
                    <a:pos x="174" y="222"/>
                  </a:cxn>
                  <a:cxn ang="0">
                    <a:pos x="180" y="282"/>
                  </a:cxn>
                  <a:cxn ang="0">
                    <a:pos x="186" y="216"/>
                  </a:cxn>
                  <a:cxn ang="0">
                    <a:pos x="186" y="162"/>
                  </a:cxn>
                  <a:cxn ang="0">
                    <a:pos x="192" y="192"/>
                  </a:cxn>
                  <a:cxn ang="0">
                    <a:pos x="192" y="54"/>
                  </a:cxn>
                  <a:cxn ang="0">
                    <a:pos x="198" y="150"/>
                  </a:cxn>
                  <a:cxn ang="0">
                    <a:pos x="198" y="36"/>
                  </a:cxn>
                  <a:cxn ang="0">
                    <a:pos x="204" y="276"/>
                  </a:cxn>
                  <a:cxn ang="0">
                    <a:pos x="204" y="198"/>
                  </a:cxn>
                </a:cxnLst>
                <a:rect l="0" t="0" r="r" b="b"/>
                <a:pathLst>
                  <a:path w="204" h="522">
                    <a:moveTo>
                      <a:pt x="0" y="300"/>
                    </a:moveTo>
                    <a:lnTo>
                      <a:pt x="0" y="162"/>
                    </a:lnTo>
                    <a:lnTo>
                      <a:pt x="0" y="240"/>
                    </a:lnTo>
                    <a:lnTo>
                      <a:pt x="6" y="246"/>
                    </a:lnTo>
                    <a:lnTo>
                      <a:pt x="6" y="330"/>
                    </a:lnTo>
                    <a:lnTo>
                      <a:pt x="6" y="162"/>
                    </a:lnTo>
                    <a:lnTo>
                      <a:pt x="6" y="312"/>
                    </a:lnTo>
                    <a:lnTo>
                      <a:pt x="12" y="306"/>
                    </a:lnTo>
                    <a:lnTo>
                      <a:pt x="12" y="156"/>
                    </a:lnTo>
                    <a:lnTo>
                      <a:pt x="12" y="330"/>
                    </a:lnTo>
                    <a:lnTo>
                      <a:pt x="18" y="336"/>
                    </a:lnTo>
                    <a:lnTo>
                      <a:pt x="18" y="408"/>
                    </a:lnTo>
                    <a:lnTo>
                      <a:pt x="18" y="78"/>
                    </a:lnTo>
                    <a:lnTo>
                      <a:pt x="18" y="180"/>
                    </a:lnTo>
                    <a:lnTo>
                      <a:pt x="24" y="186"/>
                    </a:lnTo>
                    <a:lnTo>
                      <a:pt x="24" y="324"/>
                    </a:lnTo>
                    <a:lnTo>
                      <a:pt x="24" y="216"/>
                    </a:lnTo>
                    <a:lnTo>
                      <a:pt x="30" y="222"/>
                    </a:lnTo>
                    <a:lnTo>
                      <a:pt x="30" y="294"/>
                    </a:lnTo>
                    <a:lnTo>
                      <a:pt x="30" y="186"/>
                    </a:lnTo>
                    <a:lnTo>
                      <a:pt x="30" y="276"/>
                    </a:lnTo>
                    <a:lnTo>
                      <a:pt x="36" y="282"/>
                    </a:lnTo>
                    <a:lnTo>
                      <a:pt x="36" y="318"/>
                    </a:lnTo>
                    <a:lnTo>
                      <a:pt x="36" y="162"/>
                    </a:lnTo>
                    <a:lnTo>
                      <a:pt x="42" y="156"/>
                    </a:lnTo>
                    <a:lnTo>
                      <a:pt x="42" y="378"/>
                    </a:lnTo>
                    <a:lnTo>
                      <a:pt x="42" y="84"/>
                    </a:lnTo>
                    <a:lnTo>
                      <a:pt x="42" y="300"/>
                    </a:lnTo>
                    <a:lnTo>
                      <a:pt x="48" y="294"/>
                    </a:lnTo>
                    <a:lnTo>
                      <a:pt x="48" y="306"/>
                    </a:lnTo>
                    <a:lnTo>
                      <a:pt x="48" y="168"/>
                    </a:lnTo>
                    <a:lnTo>
                      <a:pt x="48" y="258"/>
                    </a:lnTo>
                    <a:lnTo>
                      <a:pt x="54" y="252"/>
                    </a:lnTo>
                    <a:lnTo>
                      <a:pt x="54" y="312"/>
                    </a:lnTo>
                    <a:lnTo>
                      <a:pt x="54" y="192"/>
                    </a:lnTo>
                    <a:lnTo>
                      <a:pt x="54" y="252"/>
                    </a:lnTo>
                    <a:lnTo>
                      <a:pt x="60" y="258"/>
                    </a:lnTo>
                    <a:lnTo>
                      <a:pt x="60" y="300"/>
                    </a:lnTo>
                    <a:lnTo>
                      <a:pt x="60" y="174"/>
                    </a:lnTo>
                    <a:lnTo>
                      <a:pt x="60" y="186"/>
                    </a:lnTo>
                    <a:lnTo>
                      <a:pt x="66" y="192"/>
                    </a:lnTo>
                    <a:lnTo>
                      <a:pt x="66" y="300"/>
                    </a:lnTo>
                    <a:lnTo>
                      <a:pt x="66" y="186"/>
                    </a:lnTo>
                    <a:lnTo>
                      <a:pt x="72" y="192"/>
                    </a:lnTo>
                    <a:lnTo>
                      <a:pt x="72" y="348"/>
                    </a:lnTo>
                    <a:lnTo>
                      <a:pt x="72" y="156"/>
                    </a:lnTo>
                    <a:lnTo>
                      <a:pt x="72" y="240"/>
                    </a:lnTo>
                    <a:lnTo>
                      <a:pt x="78" y="228"/>
                    </a:lnTo>
                    <a:lnTo>
                      <a:pt x="78" y="306"/>
                    </a:lnTo>
                    <a:lnTo>
                      <a:pt x="78" y="72"/>
                    </a:lnTo>
                    <a:lnTo>
                      <a:pt x="78" y="180"/>
                    </a:lnTo>
                    <a:lnTo>
                      <a:pt x="84" y="192"/>
                    </a:lnTo>
                    <a:lnTo>
                      <a:pt x="84" y="450"/>
                    </a:lnTo>
                    <a:lnTo>
                      <a:pt x="84" y="54"/>
                    </a:lnTo>
                    <a:lnTo>
                      <a:pt x="84" y="126"/>
                    </a:lnTo>
                    <a:lnTo>
                      <a:pt x="90" y="120"/>
                    </a:lnTo>
                    <a:lnTo>
                      <a:pt x="90" y="78"/>
                    </a:lnTo>
                    <a:lnTo>
                      <a:pt x="90" y="402"/>
                    </a:lnTo>
                    <a:lnTo>
                      <a:pt x="96" y="396"/>
                    </a:lnTo>
                    <a:lnTo>
                      <a:pt x="96" y="78"/>
                    </a:lnTo>
                    <a:lnTo>
                      <a:pt x="96" y="216"/>
                    </a:lnTo>
                    <a:lnTo>
                      <a:pt x="102" y="228"/>
                    </a:lnTo>
                    <a:lnTo>
                      <a:pt x="102" y="348"/>
                    </a:lnTo>
                    <a:lnTo>
                      <a:pt x="102" y="162"/>
                    </a:lnTo>
                    <a:lnTo>
                      <a:pt x="102" y="318"/>
                    </a:lnTo>
                    <a:lnTo>
                      <a:pt x="108" y="312"/>
                    </a:lnTo>
                    <a:lnTo>
                      <a:pt x="108" y="54"/>
                    </a:lnTo>
                    <a:lnTo>
                      <a:pt x="108" y="402"/>
                    </a:lnTo>
                    <a:lnTo>
                      <a:pt x="114" y="408"/>
                    </a:lnTo>
                    <a:lnTo>
                      <a:pt x="114" y="102"/>
                    </a:lnTo>
                    <a:lnTo>
                      <a:pt x="114" y="162"/>
                    </a:lnTo>
                    <a:lnTo>
                      <a:pt x="120" y="168"/>
                    </a:lnTo>
                    <a:lnTo>
                      <a:pt x="120" y="360"/>
                    </a:lnTo>
                    <a:lnTo>
                      <a:pt x="120" y="138"/>
                    </a:lnTo>
                    <a:lnTo>
                      <a:pt x="120" y="252"/>
                    </a:lnTo>
                    <a:lnTo>
                      <a:pt x="126" y="240"/>
                    </a:lnTo>
                    <a:lnTo>
                      <a:pt x="126" y="348"/>
                    </a:lnTo>
                    <a:lnTo>
                      <a:pt x="126" y="108"/>
                    </a:lnTo>
                    <a:lnTo>
                      <a:pt x="126" y="336"/>
                    </a:lnTo>
                    <a:lnTo>
                      <a:pt x="132" y="330"/>
                    </a:lnTo>
                    <a:lnTo>
                      <a:pt x="132" y="168"/>
                    </a:lnTo>
                    <a:lnTo>
                      <a:pt x="132" y="234"/>
                    </a:lnTo>
                    <a:lnTo>
                      <a:pt x="138" y="240"/>
                    </a:lnTo>
                    <a:lnTo>
                      <a:pt x="138" y="324"/>
                    </a:lnTo>
                    <a:lnTo>
                      <a:pt x="138" y="174"/>
                    </a:lnTo>
                    <a:lnTo>
                      <a:pt x="138" y="264"/>
                    </a:lnTo>
                    <a:lnTo>
                      <a:pt x="144" y="270"/>
                    </a:lnTo>
                    <a:lnTo>
                      <a:pt x="144" y="480"/>
                    </a:lnTo>
                    <a:lnTo>
                      <a:pt x="144" y="12"/>
                    </a:lnTo>
                    <a:lnTo>
                      <a:pt x="144" y="468"/>
                    </a:lnTo>
                    <a:lnTo>
                      <a:pt x="150" y="480"/>
                    </a:lnTo>
                    <a:lnTo>
                      <a:pt x="150" y="522"/>
                    </a:lnTo>
                    <a:lnTo>
                      <a:pt x="150" y="0"/>
                    </a:lnTo>
                    <a:lnTo>
                      <a:pt x="150" y="114"/>
                    </a:lnTo>
                    <a:lnTo>
                      <a:pt x="156" y="120"/>
                    </a:lnTo>
                    <a:lnTo>
                      <a:pt x="156" y="324"/>
                    </a:lnTo>
                    <a:lnTo>
                      <a:pt x="156" y="264"/>
                    </a:lnTo>
                    <a:lnTo>
                      <a:pt x="162" y="258"/>
                    </a:lnTo>
                    <a:lnTo>
                      <a:pt x="162" y="384"/>
                    </a:lnTo>
                    <a:lnTo>
                      <a:pt x="162" y="132"/>
                    </a:lnTo>
                    <a:lnTo>
                      <a:pt x="162" y="282"/>
                    </a:lnTo>
                    <a:lnTo>
                      <a:pt x="168" y="294"/>
                    </a:lnTo>
                    <a:lnTo>
                      <a:pt x="168" y="354"/>
                    </a:lnTo>
                    <a:lnTo>
                      <a:pt x="168" y="132"/>
                    </a:lnTo>
                    <a:lnTo>
                      <a:pt x="168" y="156"/>
                    </a:lnTo>
                    <a:lnTo>
                      <a:pt x="174" y="162"/>
                    </a:lnTo>
                    <a:lnTo>
                      <a:pt x="174" y="312"/>
                    </a:lnTo>
                    <a:lnTo>
                      <a:pt x="174" y="222"/>
                    </a:lnTo>
                    <a:lnTo>
                      <a:pt x="180" y="228"/>
                    </a:lnTo>
                    <a:lnTo>
                      <a:pt x="180" y="282"/>
                    </a:lnTo>
                    <a:lnTo>
                      <a:pt x="180" y="210"/>
                    </a:lnTo>
                    <a:lnTo>
                      <a:pt x="186" y="216"/>
                    </a:lnTo>
                    <a:lnTo>
                      <a:pt x="186" y="318"/>
                    </a:lnTo>
                    <a:lnTo>
                      <a:pt x="186" y="162"/>
                    </a:lnTo>
                    <a:lnTo>
                      <a:pt x="186" y="186"/>
                    </a:lnTo>
                    <a:lnTo>
                      <a:pt x="192" y="192"/>
                    </a:lnTo>
                    <a:lnTo>
                      <a:pt x="192" y="462"/>
                    </a:lnTo>
                    <a:lnTo>
                      <a:pt x="192" y="54"/>
                    </a:lnTo>
                    <a:lnTo>
                      <a:pt x="192" y="168"/>
                    </a:lnTo>
                    <a:lnTo>
                      <a:pt x="198" y="150"/>
                    </a:lnTo>
                    <a:lnTo>
                      <a:pt x="198" y="438"/>
                    </a:lnTo>
                    <a:lnTo>
                      <a:pt x="198" y="36"/>
                    </a:lnTo>
                    <a:lnTo>
                      <a:pt x="198" y="282"/>
                    </a:lnTo>
                    <a:lnTo>
                      <a:pt x="204" y="276"/>
                    </a:lnTo>
                    <a:lnTo>
                      <a:pt x="204" y="306"/>
                    </a:lnTo>
                    <a:lnTo>
                      <a:pt x="204" y="198"/>
                    </a:lnTo>
                    <a:lnTo>
                      <a:pt x="204" y="276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26" name="Freeform 110"/>
              <p:cNvSpPr>
                <a:spLocks/>
              </p:cNvSpPr>
              <p:nvPr/>
            </p:nvSpPr>
            <p:spPr bwMode="auto">
              <a:xfrm>
                <a:off x="2268" y="-168"/>
                <a:ext cx="204" cy="744"/>
              </a:xfrm>
              <a:custGeom>
                <a:avLst/>
                <a:gdLst/>
                <a:ahLst/>
                <a:cxnLst>
                  <a:cxn ang="0">
                    <a:pos x="6" y="564"/>
                  </a:cxn>
                  <a:cxn ang="0">
                    <a:pos x="12" y="210"/>
                  </a:cxn>
                  <a:cxn ang="0">
                    <a:pos x="18" y="408"/>
                  </a:cxn>
                  <a:cxn ang="0">
                    <a:pos x="18" y="300"/>
                  </a:cxn>
                  <a:cxn ang="0">
                    <a:pos x="24" y="294"/>
                  </a:cxn>
                  <a:cxn ang="0">
                    <a:pos x="30" y="414"/>
                  </a:cxn>
                  <a:cxn ang="0">
                    <a:pos x="36" y="294"/>
                  </a:cxn>
                  <a:cxn ang="0">
                    <a:pos x="36" y="336"/>
                  </a:cxn>
                  <a:cxn ang="0">
                    <a:pos x="42" y="192"/>
                  </a:cxn>
                  <a:cxn ang="0">
                    <a:pos x="48" y="468"/>
                  </a:cxn>
                  <a:cxn ang="0">
                    <a:pos x="54" y="324"/>
                  </a:cxn>
                  <a:cxn ang="0">
                    <a:pos x="54" y="354"/>
                  </a:cxn>
                  <a:cxn ang="0">
                    <a:pos x="60" y="198"/>
                  </a:cxn>
                  <a:cxn ang="0">
                    <a:pos x="66" y="510"/>
                  </a:cxn>
                  <a:cxn ang="0">
                    <a:pos x="72" y="318"/>
                  </a:cxn>
                  <a:cxn ang="0">
                    <a:pos x="72" y="276"/>
                  </a:cxn>
                  <a:cxn ang="0">
                    <a:pos x="78" y="168"/>
                  </a:cxn>
                  <a:cxn ang="0">
                    <a:pos x="84" y="480"/>
                  </a:cxn>
                  <a:cxn ang="0">
                    <a:pos x="90" y="408"/>
                  </a:cxn>
                  <a:cxn ang="0">
                    <a:pos x="90" y="318"/>
                  </a:cxn>
                  <a:cxn ang="0">
                    <a:pos x="96" y="180"/>
                  </a:cxn>
                  <a:cxn ang="0">
                    <a:pos x="102" y="498"/>
                  </a:cxn>
                  <a:cxn ang="0">
                    <a:pos x="108" y="438"/>
                  </a:cxn>
                  <a:cxn ang="0">
                    <a:pos x="114" y="384"/>
                  </a:cxn>
                  <a:cxn ang="0">
                    <a:pos x="120" y="306"/>
                  </a:cxn>
                  <a:cxn ang="0">
                    <a:pos x="120" y="336"/>
                  </a:cxn>
                  <a:cxn ang="0">
                    <a:pos x="126" y="288"/>
                  </a:cxn>
                  <a:cxn ang="0">
                    <a:pos x="132" y="744"/>
                  </a:cxn>
                  <a:cxn ang="0">
                    <a:pos x="138" y="420"/>
                  </a:cxn>
                  <a:cxn ang="0">
                    <a:pos x="138" y="258"/>
                  </a:cxn>
                  <a:cxn ang="0">
                    <a:pos x="144" y="186"/>
                  </a:cxn>
                  <a:cxn ang="0">
                    <a:pos x="150" y="432"/>
                  </a:cxn>
                  <a:cxn ang="0">
                    <a:pos x="156" y="366"/>
                  </a:cxn>
                  <a:cxn ang="0">
                    <a:pos x="156" y="366"/>
                  </a:cxn>
                  <a:cxn ang="0">
                    <a:pos x="162" y="252"/>
                  </a:cxn>
                  <a:cxn ang="0">
                    <a:pos x="168" y="258"/>
                  </a:cxn>
                  <a:cxn ang="0">
                    <a:pos x="174" y="234"/>
                  </a:cxn>
                  <a:cxn ang="0">
                    <a:pos x="180" y="414"/>
                  </a:cxn>
                  <a:cxn ang="0">
                    <a:pos x="186" y="336"/>
                  </a:cxn>
                  <a:cxn ang="0">
                    <a:pos x="186" y="402"/>
                  </a:cxn>
                  <a:cxn ang="0">
                    <a:pos x="192" y="366"/>
                  </a:cxn>
                  <a:cxn ang="0">
                    <a:pos x="198" y="276"/>
                  </a:cxn>
                </a:cxnLst>
                <a:rect l="0" t="0" r="r" b="b"/>
                <a:pathLst>
                  <a:path w="204" h="744">
                    <a:moveTo>
                      <a:pt x="0" y="372"/>
                    </a:moveTo>
                    <a:lnTo>
                      <a:pt x="6" y="366"/>
                    </a:lnTo>
                    <a:lnTo>
                      <a:pt x="6" y="564"/>
                    </a:lnTo>
                    <a:lnTo>
                      <a:pt x="6" y="90"/>
                    </a:lnTo>
                    <a:lnTo>
                      <a:pt x="6" y="204"/>
                    </a:lnTo>
                    <a:lnTo>
                      <a:pt x="12" y="210"/>
                    </a:lnTo>
                    <a:lnTo>
                      <a:pt x="12" y="432"/>
                    </a:lnTo>
                    <a:lnTo>
                      <a:pt x="12" y="402"/>
                    </a:lnTo>
                    <a:lnTo>
                      <a:pt x="18" y="408"/>
                    </a:lnTo>
                    <a:lnTo>
                      <a:pt x="18" y="438"/>
                    </a:lnTo>
                    <a:lnTo>
                      <a:pt x="18" y="252"/>
                    </a:lnTo>
                    <a:lnTo>
                      <a:pt x="18" y="300"/>
                    </a:lnTo>
                    <a:lnTo>
                      <a:pt x="24" y="306"/>
                    </a:lnTo>
                    <a:lnTo>
                      <a:pt x="24" y="396"/>
                    </a:lnTo>
                    <a:lnTo>
                      <a:pt x="24" y="294"/>
                    </a:lnTo>
                    <a:lnTo>
                      <a:pt x="24" y="390"/>
                    </a:lnTo>
                    <a:lnTo>
                      <a:pt x="30" y="378"/>
                    </a:lnTo>
                    <a:lnTo>
                      <a:pt x="30" y="414"/>
                    </a:lnTo>
                    <a:lnTo>
                      <a:pt x="30" y="282"/>
                    </a:lnTo>
                    <a:lnTo>
                      <a:pt x="30" y="288"/>
                    </a:lnTo>
                    <a:lnTo>
                      <a:pt x="36" y="294"/>
                    </a:lnTo>
                    <a:lnTo>
                      <a:pt x="36" y="456"/>
                    </a:lnTo>
                    <a:lnTo>
                      <a:pt x="36" y="246"/>
                    </a:lnTo>
                    <a:lnTo>
                      <a:pt x="36" y="336"/>
                    </a:lnTo>
                    <a:lnTo>
                      <a:pt x="42" y="330"/>
                    </a:lnTo>
                    <a:lnTo>
                      <a:pt x="42" y="504"/>
                    </a:lnTo>
                    <a:lnTo>
                      <a:pt x="42" y="192"/>
                    </a:lnTo>
                    <a:lnTo>
                      <a:pt x="42" y="336"/>
                    </a:lnTo>
                    <a:lnTo>
                      <a:pt x="48" y="348"/>
                    </a:lnTo>
                    <a:lnTo>
                      <a:pt x="48" y="468"/>
                    </a:lnTo>
                    <a:lnTo>
                      <a:pt x="48" y="228"/>
                    </a:lnTo>
                    <a:lnTo>
                      <a:pt x="48" y="318"/>
                    </a:lnTo>
                    <a:lnTo>
                      <a:pt x="54" y="324"/>
                    </a:lnTo>
                    <a:lnTo>
                      <a:pt x="54" y="438"/>
                    </a:lnTo>
                    <a:lnTo>
                      <a:pt x="54" y="252"/>
                    </a:lnTo>
                    <a:lnTo>
                      <a:pt x="54" y="354"/>
                    </a:lnTo>
                    <a:lnTo>
                      <a:pt x="60" y="348"/>
                    </a:lnTo>
                    <a:lnTo>
                      <a:pt x="60" y="474"/>
                    </a:lnTo>
                    <a:lnTo>
                      <a:pt x="60" y="198"/>
                    </a:lnTo>
                    <a:lnTo>
                      <a:pt x="60" y="270"/>
                    </a:lnTo>
                    <a:lnTo>
                      <a:pt x="66" y="282"/>
                    </a:lnTo>
                    <a:lnTo>
                      <a:pt x="66" y="510"/>
                    </a:lnTo>
                    <a:lnTo>
                      <a:pt x="66" y="156"/>
                    </a:lnTo>
                    <a:lnTo>
                      <a:pt x="66" y="324"/>
                    </a:lnTo>
                    <a:lnTo>
                      <a:pt x="72" y="318"/>
                    </a:lnTo>
                    <a:lnTo>
                      <a:pt x="72" y="444"/>
                    </a:lnTo>
                    <a:lnTo>
                      <a:pt x="72" y="228"/>
                    </a:lnTo>
                    <a:lnTo>
                      <a:pt x="72" y="276"/>
                    </a:lnTo>
                    <a:lnTo>
                      <a:pt x="78" y="282"/>
                    </a:lnTo>
                    <a:lnTo>
                      <a:pt x="78" y="456"/>
                    </a:lnTo>
                    <a:lnTo>
                      <a:pt x="78" y="168"/>
                    </a:lnTo>
                    <a:lnTo>
                      <a:pt x="78" y="246"/>
                    </a:lnTo>
                    <a:lnTo>
                      <a:pt x="84" y="264"/>
                    </a:lnTo>
                    <a:lnTo>
                      <a:pt x="84" y="480"/>
                    </a:lnTo>
                    <a:lnTo>
                      <a:pt x="84" y="210"/>
                    </a:lnTo>
                    <a:lnTo>
                      <a:pt x="84" y="420"/>
                    </a:lnTo>
                    <a:lnTo>
                      <a:pt x="90" y="408"/>
                    </a:lnTo>
                    <a:lnTo>
                      <a:pt x="90" y="462"/>
                    </a:lnTo>
                    <a:lnTo>
                      <a:pt x="90" y="222"/>
                    </a:lnTo>
                    <a:lnTo>
                      <a:pt x="90" y="318"/>
                    </a:lnTo>
                    <a:lnTo>
                      <a:pt x="96" y="324"/>
                    </a:lnTo>
                    <a:lnTo>
                      <a:pt x="96" y="516"/>
                    </a:lnTo>
                    <a:lnTo>
                      <a:pt x="96" y="180"/>
                    </a:lnTo>
                    <a:lnTo>
                      <a:pt x="96" y="186"/>
                    </a:lnTo>
                    <a:lnTo>
                      <a:pt x="102" y="180"/>
                    </a:lnTo>
                    <a:lnTo>
                      <a:pt x="102" y="498"/>
                    </a:lnTo>
                    <a:lnTo>
                      <a:pt x="102" y="306"/>
                    </a:lnTo>
                    <a:lnTo>
                      <a:pt x="108" y="300"/>
                    </a:lnTo>
                    <a:lnTo>
                      <a:pt x="108" y="438"/>
                    </a:lnTo>
                    <a:lnTo>
                      <a:pt x="108" y="252"/>
                    </a:lnTo>
                    <a:lnTo>
                      <a:pt x="108" y="390"/>
                    </a:lnTo>
                    <a:lnTo>
                      <a:pt x="114" y="384"/>
                    </a:lnTo>
                    <a:lnTo>
                      <a:pt x="114" y="300"/>
                    </a:lnTo>
                    <a:lnTo>
                      <a:pt x="114" y="318"/>
                    </a:lnTo>
                    <a:lnTo>
                      <a:pt x="120" y="306"/>
                    </a:lnTo>
                    <a:lnTo>
                      <a:pt x="120" y="414"/>
                    </a:lnTo>
                    <a:lnTo>
                      <a:pt x="120" y="264"/>
                    </a:lnTo>
                    <a:lnTo>
                      <a:pt x="120" y="336"/>
                    </a:lnTo>
                    <a:lnTo>
                      <a:pt x="126" y="330"/>
                    </a:lnTo>
                    <a:lnTo>
                      <a:pt x="126" y="396"/>
                    </a:lnTo>
                    <a:lnTo>
                      <a:pt x="126" y="288"/>
                    </a:lnTo>
                    <a:lnTo>
                      <a:pt x="126" y="348"/>
                    </a:lnTo>
                    <a:lnTo>
                      <a:pt x="132" y="354"/>
                    </a:lnTo>
                    <a:lnTo>
                      <a:pt x="132" y="744"/>
                    </a:lnTo>
                    <a:lnTo>
                      <a:pt x="132" y="0"/>
                    </a:lnTo>
                    <a:lnTo>
                      <a:pt x="132" y="396"/>
                    </a:lnTo>
                    <a:lnTo>
                      <a:pt x="138" y="420"/>
                    </a:lnTo>
                    <a:lnTo>
                      <a:pt x="138" y="666"/>
                    </a:lnTo>
                    <a:lnTo>
                      <a:pt x="138" y="66"/>
                    </a:lnTo>
                    <a:lnTo>
                      <a:pt x="138" y="258"/>
                    </a:lnTo>
                    <a:lnTo>
                      <a:pt x="144" y="246"/>
                    </a:lnTo>
                    <a:lnTo>
                      <a:pt x="144" y="468"/>
                    </a:lnTo>
                    <a:lnTo>
                      <a:pt x="144" y="186"/>
                    </a:lnTo>
                    <a:lnTo>
                      <a:pt x="144" y="420"/>
                    </a:lnTo>
                    <a:lnTo>
                      <a:pt x="150" y="414"/>
                    </a:lnTo>
                    <a:lnTo>
                      <a:pt x="150" y="432"/>
                    </a:lnTo>
                    <a:lnTo>
                      <a:pt x="150" y="258"/>
                    </a:lnTo>
                    <a:lnTo>
                      <a:pt x="150" y="354"/>
                    </a:lnTo>
                    <a:lnTo>
                      <a:pt x="156" y="366"/>
                    </a:lnTo>
                    <a:lnTo>
                      <a:pt x="156" y="408"/>
                    </a:lnTo>
                    <a:lnTo>
                      <a:pt x="156" y="282"/>
                    </a:lnTo>
                    <a:lnTo>
                      <a:pt x="156" y="366"/>
                    </a:lnTo>
                    <a:lnTo>
                      <a:pt x="162" y="360"/>
                    </a:lnTo>
                    <a:lnTo>
                      <a:pt x="162" y="426"/>
                    </a:lnTo>
                    <a:lnTo>
                      <a:pt x="162" y="252"/>
                    </a:lnTo>
                    <a:lnTo>
                      <a:pt x="162" y="348"/>
                    </a:lnTo>
                    <a:lnTo>
                      <a:pt x="168" y="354"/>
                    </a:lnTo>
                    <a:lnTo>
                      <a:pt x="168" y="258"/>
                    </a:lnTo>
                    <a:lnTo>
                      <a:pt x="168" y="426"/>
                    </a:lnTo>
                    <a:lnTo>
                      <a:pt x="174" y="420"/>
                    </a:lnTo>
                    <a:lnTo>
                      <a:pt x="174" y="234"/>
                    </a:lnTo>
                    <a:lnTo>
                      <a:pt x="174" y="306"/>
                    </a:lnTo>
                    <a:lnTo>
                      <a:pt x="180" y="294"/>
                    </a:lnTo>
                    <a:lnTo>
                      <a:pt x="180" y="414"/>
                    </a:lnTo>
                    <a:lnTo>
                      <a:pt x="180" y="258"/>
                    </a:lnTo>
                    <a:lnTo>
                      <a:pt x="180" y="342"/>
                    </a:lnTo>
                    <a:lnTo>
                      <a:pt x="186" y="336"/>
                    </a:lnTo>
                    <a:lnTo>
                      <a:pt x="186" y="540"/>
                    </a:lnTo>
                    <a:lnTo>
                      <a:pt x="186" y="96"/>
                    </a:lnTo>
                    <a:lnTo>
                      <a:pt x="186" y="402"/>
                    </a:lnTo>
                    <a:lnTo>
                      <a:pt x="192" y="396"/>
                    </a:lnTo>
                    <a:lnTo>
                      <a:pt x="192" y="264"/>
                    </a:lnTo>
                    <a:lnTo>
                      <a:pt x="192" y="366"/>
                    </a:lnTo>
                    <a:lnTo>
                      <a:pt x="198" y="372"/>
                    </a:lnTo>
                    <a:lnTo>
                      <a:pt x="198" y="408"/>
                    </a:lnTo>
                    <a:lnTo>
                      <a:pt x="198" y="276"/>
                    </a:lnTo>
                    <a:lnTo>
                      <a:pt x="198" y="348"/>
                    </a:lnTo>
                    <a:lnTo>
                      <a:pt x="204" y="354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27" name="Freeform 111"/>
              <p:cNvSpPr>
                <a:spLocks/>
              </p:cNvSpPr>
              <p:nvPr/>
            </p:nvSpPr>
            <p:spPr bwMode="auto">
              <a:xfrm>
                <a:off x="2472" y="-60"/>
                <a:ext cx="192" cy="474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6" y="474"/>
                  </a:cxn>
                  <a:cxn ang="0">
                    <a:pos x="12" y="144"/>
                  </a:cxn>
                  <a:cxn ang="0">
                    <a:pos x="12" y="198"/>
                  </a:cxn>
                  <a:cxn ang="0">
                    <a:pos x="18" y="156"/>
                  </a:cxn>
                  <a:cxn ang="0">
                    <a:pos x="24" y="288"/>
                  </a:cxn>
                  <a:cxn ang="0">
                    <a:pos x="30" y="210"/>
                  </a:cxn>
                  <a:cxn ang="0">
                    <a:pos x="30" y="288"/>
                  </a:cxn>
                  <a:cxn ang="0">
                    <a:pos x="36" y="162"/>
                  </a:cxn>
                  <a:cxn ang="0">
                    <a:pos x="42" y="282"/>
                  </a:cxn>
                  <a:cxn ang="0">
                    <a:pos x="48" y="252"/>
                  </a:cxn>
                  <a:cxn ang="0">
                    <a:pos x="48" y="150"/>
                  </a:cxn>
                  <a:cxn ang="0">
                    <a:pos x="54" y="126"/>
                  </a:cxn>
                  <a:cxn ang="0">
                    <a:pos x="60" y="354"/>
                  </a:cxn>
                  <a:cxn ang="0">
                    <a:pos x="66" y="252"/>
                  </a:cxn>
                  <a:cxn ang="0">
                    <a:pos x="66" y="180"/>
                  </a:cxn>
                  <a:cxn ang="0">
                    <a:pos x="72" y="0"/>
                  </a:cxn>
                  <a:cxn ang="0">
                    <a:pos x="78" y="276"/>
                  </a:cxn>
                  <a:cxn ang="0">
                    <a:pos x="84" y="204"/>
                  </a:cxn>
                  <a:cxn ang="0">
                    <a:pos x="84" y="240"/>
                  </a:cxn>
                  <a:cxn ang="0">
                    <a:pos x="90" y="162"/>
                  </a:cxn>
                  <a:cxn ang="0">
                    <a:pos x="96" y="294"/>
                  </a:cxn>
                  <a:cxn ang="0">
                    <a:pos x="102" y="198"/>
                  </a:cxn>
                  <a:cxn ang="0">
                    <a:pos x="102" y="246"/>
                  </a:cxn>
                  <a:cxn ang="0">
                    <a:pos x="108" y="30"/>
                  </a:cxn>
                  <a:cxn ang="0">
                    <a:pos x="114" y="360"/>
                  </a:cxn>
                  <a:cxn ang="0">
                    <a:pos x="120" y="378"/>
                  </a:cxn>
                  <a:cxn ang="0">
                    <a:pos x="126" y="258"/>
                  </a:cxn>
                  <a:cxn ang="0">
                    <a:pos x="126" y="300"/>
                  </a:cxn>
                  <a:cxn ang="0">
                    <a:pos x="132" y="120"/>
                  </a:cxn>
                  <a:cxn ang="0">
                    <a:pos x="138" y="174"/>
                  </a:cxn>
                  <a:cxn ang="0">
                    <a:pos x="144" y="336"/>
                  </a:cxn>
                  <a:cxn ang="0">
                    <a:pos x="150" y="252"/>
                  </a:cxn>
                  <a:cxn ang="0">
                    <a:pos x="150" y="294"/>
                  </a:cxn>
                  <a:cxn ang="0">
                    <a:pos x="156" y="324"/>
                  </a:cxn>
                  <a:cxn ang="0">
                    <a:pos x="162" y="126"/>
                  </a:cxn>
                  <a:cxn ang="0">
                    <a:pos x="168" y="300"/>
                  </a:cxn>
                  <a:cxn ang="0">
                    <a:pos x="174" y="216"/>
                  </a:cxn>
                  <a:cxn ang="0">
                    <a:pos x="174" y="234"/>
                  </a:cxn>
                  <a:cxn ang="0">
                    <a:pos x="180" y="174"/>
                  </a:cxn>
                  <a:cxn ang="0">
                    <a:pos x="186" y="342"/>
                  </a:cxn>
                  <a:cxn ang="0">
                    <a:pos x="192" y="216"/>
                  </a:cxn>
                </a:cxnLst>
                <a:rect l="0" t="0" r="r" b="b"/>
                <a:pathLst>
                  <a:path w="192" h="474">
                    <a:moveTo>
                      <a:pt x="0" y="246"/>
                    </a:moveTo>
                    <a:lnTo>
                      <a:pt x="0" y="354"/>
                    </a:lnTo>
                    <a:lnTo>
                      <a:pt x="0" y="144"/>
                    </a:lnTo>
                    <a:lnTo>
                      <a:pt x="0" y="348"/>
                    </a:lnTo>
                    <a:lnTo>
                      <a:pt x="6" y="342"/>
                    </a:lnTo>
                    <a:lnTo>
                      <a:pt x="6" y="474"/>
                    </a:lnTo>
                    <a:lnTo>
                      <a:pt x="6" y="30"/>
                    </a:lnTo>
                    <a:lnTo>
                      <a:pt x="6" y="156"/>
                    </a:lnTo>
                    <a:lnTo>
                      <a:pt x="12" y="144"/>
                    </a:lnTo>
                    <a:lnTo>
                      <a:pt x="12" y="336"/>
                    </a:lnTo>
                    <a:lnTo>
                      <a:pt x="12" y="108"/>
                    </a:lnTo>
                    <a:lnTo>
                      <a:pt x="12" y="198"/>
                    </a:lnTo>
                    <a:lnTo>
                      <a:pt x="18" y="204"/>
                    </a:lnTo>
                    <a:lnTo>
                      <a:pt x="18" y="294"/>
                    </a:lnTo>
                    <a:lnTo>
                      <a:pt x="18" y="156"/>
                    </a:lnTo>
                    <a:lnTo>
                      <a:pt x="18" y="240"/>
                    </a:lnTo>
                    <a:lnTo>
                      <a:pt x="24" y="246"/>
                    </a:lnTo>
                    <a:lnTo>
                      <a:pt x="24" y="288"/>
                    </a:lnTo>
                    <a:lnTo>
                      <a:pt x="24" y="180"/>
                    </a:lnTo>
                    <a:lnTo>
                      <a:pt x="24" y="204"/>
                    </a:lnTo>
                    <a:lnTo>
                      <a:pt x="30" y="210"/>
                    </a:lnTo>
                    <a:lnTo>
                      <a:pt x="30" y="306"/>
                    </a:lnTo>
                    <a:lnTo>
                      <a:pt x="30" y="144"/>
                    </a:lnTo>
                    <a:lnTo>
                      <a:pt x="30" y="288"/>
                    </a:lnTo>
                    <a:lnTo>
                      <a:pt x="36" y="294"/>
                    </a:lnTo>
                    <a:lnTo>
                      <a:pt x="36" y="300"/>
                    </a:lnTo>
                    <a:lnTo>
                      <a:pt x="36" y="162"/>
                    </a:lnTo>
                    <a:lnTo>
                      <a:pt x="36" y="252"/>
                    </a:lnTo>
                    <a:lnTo>
                      <a:pt x="42" y="246"/>
                    </a:lnTo>
                    <a:lnTo>
                      <a:pt x="42" y="282"/>
                    </a:lnTo>
                    <a:lnTo>
                      <a:pt x="42" y="180"/>
                    </a:lnTo>
                    <a:lnTo>
                      <a:pt x="42" y="246"/>
                    </a:lnTo>
                    <a:lnTo>
                      <a:pt x="48" y="252"/>
                    </a:lnTo>
                    <a:lnTo>
                      <a:pt x="48" y="306"/>
                    </a:lnTo>
                    <a:lnTo>
                      <a:pt x="48" y="144"/>
                    </a:lnTo>
                    <a:lnTo>
                      <a:pt x="48" y="150"/>
                    </a:lnTo>
                    <a:lnTo>
                      <a:pt x="54" y="156"/>
                    </a:lnTo>
                    <a:lnTo>
                      <a:pt x="54" y="354"/>
                    </a:lnTo>
                    <a:lnTo>
                      <a:pt x="54" y="126"/>
                    </a:lnTo>
                    <a:lnTo>
                      <a:pt x="54" y="186"/>
                    </a:lnTo>
                    <a:lnTo>
                      <a:pt x="60" y="174"/>
                    </a:lnTo>
                    <a:lnTo>
                      <a:pt x="60" y="354"/>
                    </a:lnTo>
                    <a:lnTo>
                      <a:pt x="60" y="126"/>
                    </a:lnTo>
                    <a:lnTo>
                      <a:pt x="60" y="258"/>
                    </a:lnTo>
                    <a:lnTo>
                      <a:pt x="66" y="252"/>
                    </a:lnTo>
                    <a:lnTo>
                      <a:pt x="66" y="432"/>
                    </a:lnTo>
                    <a:lnTo>
                      <a:pt x="66" y="138"/>
                    </a:lnTo>
                    <a:lnTo>
                      <a:pt x="66" y="180"/>
                    </a:lnTo>
                    <a:lnTo>
                      <a:pt x="72" y="162"/>
                    </a:lnTo>
                    <a:lnTo>
                      <a:pt x="72" y="438"/>
                    </a:lnTo>
                    <a:lnTo>
                      <a:pt x="72" y="0"/>
                    </a:lnTo>
                    <a:lnTo>
                      <a:pt x="72" y="258"/>
                    </a:lnTo>
                    <a:lnTo>
                      <a:pt x="78" y="264"/>
                    </a:lnTo>
                    <a:lnTo>
                      <a:pt x="78" y="276"/>
                    </a:lnTo>
                    <a:lnTo>
                      <a:pt x="78" y="180"/>
                    </a:lnTo>
                    <a:lnTo>
                      <a:pt x="78" y="210"/>
                    </a:lnTo>
                    <a:lnTo>
                      <a:pt x="84" y="204"/>
                    </a:lnTo>
                    <a:lnTo>
                      <a:pt x="84" y="282"/>
                    </a:lnTo>
                    <a:lnTo>
                      <a:pt x="84" y="180"/>
                    </a:lnTo>
                    <a:lnTo>
                      <a:pt x="84" y="240"/>
                    </a:lnTo>
                    <a:lnTo>
                      <a:pt x="90" y="246"/>
                    </a:lnTo>
                    <a:lnTo>
                      <a:pt x="90" y="282"/>
                    </a:lnTo>
                    <a:lnTo>
                      <a:pt x="90" y="162"/>
                    </a:lnTo>
                    <a:lnTo>
                      <a:pt x="90" y="210"/>
                    </a:lnTo>
                    <a:lnTo>
                      <a:pt x="96" y="216"/>
                    </a:lnTo>
                    <a:lnTo>
                      <a:pt x="96" y="294"/>
                    </a:lnTo>
                    <a:lnTo>
                      <a:pt x="96" y="186"/>
                    </a:lnTo>
                    <a:lnTo>
                      <a:pt x="96" y="204"/>
                    </a:lnTo>
                    <a:lnTo>
                      <a:pt x="102" y="198"/>
                    </a:lnTo>
                    <a:lnTo>
                      <a:pt x="102" y="336"/>
                    </a:lnTo>
                    <a:lnTo>
                      <a:pt x="102" y="96"/>
                    </a:lnTo>
                    <a:lnTo>
                      <a:pt x="102" y="246"/>
                    </a:lnTo>
                    <a:lnTo>
                      <a:pt x="108" y="258"/>
                    </a:lnTo>
                    <a:lnTo>
                      <a:pt x="108" y="432"/>
                    </a:lnTo>
                    <a:lnTo>
                      <a:pt x="108" y="30"/>
                    </a:lnTo>
                    <a:lnTo>
                      <a:pt x="108" y="84"/>
                    </a:lnTo>
                    <a:lnTo>
                      <a:pt x="114" y="78"/>
                    </a:lnTo>
                    <a:lnTo>
                      <a:pt x="114" y="360"/>
                    </a:lnTo>
                    <a:lnTo>
                      <a:pt x="114" y="354"/>
                    </a:lnTo>
                    <a:lnTo>
                      <a:pt x="120" y="348"/>
                    </a:lnTo>
                    <a:lnTo>
                      <a:pt x="120" y="378"/>
                    </a:lnTo>
                    <a:lnTo>
                      <a:pt x="120" y="90"/>
                    </a:lnTo>
                    <a:lnTo>
                      <a:pt x="120" y="252"/>
                    </a:lnTo>
                    <a:lnTo>
                      <a:pt x="126" y="258"/>
                    </a:lnTo>
                    <a:lnTo>
                      <a:pt x="126" y="354"/>
                    </a:lnTo>
                    <a:lnTo>
                      <a:pt x="126" y="120"/>
                    </a:lnTo>
                    <a:lnTo>
                      <a:pt x="126" y="300"/>
                    </a:lnTo>
                    <a:lnTo>
                      <a:pt x="132" y="294"/>
                    </a:lnTo>
                    <a:lnTo>
                      <a:pt x="132" y="318"/>
                    </a:lnTo>
                    <a:lnTo>
                      <a:pt x="132" y="120"/>
                    </a:lnTo>
                    <a:lnTo>
                      <a:pt x="132" y="282"/>
                    </a:lnTo>
                    <a:lnTo>
                      <a:pt x="138" y="276"/>
                    </a:lnTo>
                    <a:lnTo>
                      <a:pt x="138" y="174"/>
                    </a:lnTo>
                    <a:lnTo>
                      <a:pt x="138" y="234"/>
                    </a:lnTo>
                    <a:lnTo>
                      <a:pt x="144" y="228"/>
                    </a:lnTo>
                    <a:lnTo>
                      <a:pt x="144" y="336"/>
                    </a:lnTo>
                    <a:lnTo>
                      <a:pt x="144" y="126"/>
                    </a:lnTo>
                    <a:lnTo>
                      <a:pt x="144" y="258"/>
                    </a:lnTo>
                    <a:lnTo>
                      <a:pt x="150" y="252"/>
                    </a:lnTo>
                    <a:lnTo>
                      <a:pt x="150" y="318"/>
                    </a:lnTo>
                    <a:lnTo>
                      <a:pt x="150" y="132"/>
                    </a:lnTo>
                    <a:lnTo>
                      <a:pt x="150" y="294"/>
                    </a:lnTo>
                    <a:lnTo>
                      <a:pt x="156" y="288"/>
                    </a:lnTo>
                    <a:lnTo>
                      <a:pt x="156" y="120"/>
                    </a:lnTo>
                    <a:lnTo>
                      <a:pt x="156" y="324"/>
                    </a:lnTo>
                    <a:lnTo>
                      <a:pt x="162" y="330"/>
                    </a:lnTo>
                    <a:lnTo>
                      <a:pt x="162" y="342"/>
                    </a:lnTo>
                    <a:lnTo>
                      <a:pt x="162" y="126"/>
                    </a:lnTo>
                    <a:lnTo>
                      <a:pt x="162" y="246"/>
                    </a:lnTo>
                    <a:lnTo>
                      <a:pt x="168" y="252"/>
                    </a:lnTo>
                    <a:lnTo>
                      <a:pt x="168" y="300"/>
                    </a:lnTo>
                    <a:lnTo>
                      <a:pt x="168" y="186"/>
                    </a:lnTo>
                    <a:lnTo>
                      <a:pt x="168" y="210"/>
                    </a:lnTo>
                    <a:lnTo>
                      <a:pt x="174" y="216"/>
                    </a:lnTo>
                    <a:lnTo>
                      <a:pt x="174" y="252"/>
                    </a:lnTo>
                    <a:lnTo>
                      <a:pt x="174" y="210"/>
                    </a:lnTo>
                    <a:lnTo>
                      <a:pt x="174" y="234"/>
                    </a:lnTo>
                    <a:lnTo>
                      <a:pt x="180" y="240"/>
                    </a:lnTo>
                    <a:lnTo>
                      <a:pt x="180" y="300"/>
                    </a:lnTo>
                    <a:lnTo>
                      <a:pt x="180" y="174"/>
                    </a:lnTo>
                    <a:lnTo>
                      <a:pt x="180" y="252"/>
                    </a:lnTo>
                    <a:lnTo>
                      <a:pt x="186" y="258"/>
                    </a:lnTo>
                    <a:lnTo>
                      <a:pt x="186" y="342"/>
                    </a:lnTo>
                    <a:lnTo>
                      <a:pt x="186" y="132"/>
                    </a:lnTo>
                    <a:lnTo>
                      <a:pt x="186" y="222"/>
                    </a:lnTo>
                    <a:lnTo>
                      <a:pt x="192" y="216"/>
                    </a:lnTo>
                    <a:lnTo>
                      <a:pt x="192" y="324"/>
                    </a:lnTo>
                    <a:lnTo>
                      <a:pt x="192" y="108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28" name="Freeform 112"/>
              <p:cNvSpPr>
                <a:spLocks/>
              </p:cNvSpPr>
              <p:nvPr/>
            </p:nvSpPr>
            <p:spPr bwMode="auto">
              <a:xfrm>
                <a:off x="2664" y="42"/>
                <a:ext cx="204" cy="264"/>
              </a:xfrm>
              <a:custGeom>
                <a:avLst/>
                <a:gdLst/>
                <a:ahLst/>
                <a:cxnLst>
                  <a:cxn ang="0">
                    <a:pos x="0" y="168"/>
                  </a:cxn>
                  <a:cxn ang="0">
                    <a:pos x="6" y="222"/>
                  </a:cxn>
                  <a:cxn ang="0">
                    <a:pos x="12" y="36"/>
                  </a:cxn>
                  <a:cxn ang="0">
                    <a:pos x="12" y="0"/>
                  </a:cxn>
                  <a:cxn ang="0">
                    <a:pos x="18" y="60"/>
                  </a:cxn>
                  <a:cxn ang="0">
                    <a:pos x="18" y="18"/>
                  </a:cxn>
                  <a:cxn ang="0">
                    <a:pos x="24" y="180"/>
                  </a:cxn>
                  <a:cxn ang="0">
                    <a:pos x="24" y="60"/>
                  </a:cxn>
                  <a:cxn ang="0">
                    <a:pos x="30" y="132"/>
                  </a:cxn>
                  <a:cxn ang="0">
                    <a:pos x="30" y="48"/>
                  </a:cxn>
                  <a:cxn ang="0">
                    <a:pos x="36" y="54"/>
                  </a:cxn>
                  <a:cxn ang="0">
                    <a:pos x="36" y="138"/>
                  </a:cxn>
                  <a:cxn ang="0">
                    <a:pos x="42" y="144"/>
                  </a:cxn>
                  <a:cxn ang="0">
                    <a:pos x="42" y="120"/>
                  </a:cxn>
                  <a:cxn ang="0">
                    <a:pos x="48" y="144"/>
                  </a:cxn>
                  <a:cxn ang="0">
                    <a:pos x="48" y="120"/>
                  </a:cxn>
                  <a:cxn ang="0">
                    <a:pos x="54" y="138"/>
                  </a:cxn>
                  <a:cxn ang="0">
                    <a:pos x="60" y="120"/>
                  </a:cxn>
                  <a:cxn ang="0">
                    <a:pos x="60" y="108"/>
                  </a:cxn>
                  <a:cxn ang="0">
                    <a:pos x="66" y="144"/>
                  </a:cxn>
                  <a:cxn ang="0">
                    <a:pos x="66" y="102"/>
                  </a:cxn>
                  <a:cxn ang="0">
                    <a:pos x="72" y="138"/>
                  </a:cxn>
                  <a:cxn ang="0">
                    <a:pos x="72" y="102"/>
                  </a:cxn>
                  <a:cxn ang="0">
                    <a:pos x="78" y="156"/>
                  </a:cxn>
                  <a:cxn ang="0">
                    <a:pos x="78" y="72"/>
                  </a:cxn>
                  <a:cxn ang="0">
                    <a:pos x="84" y="84"/>
                  </a:cxn>
                  <a:cxn ang="0">
                    <a:pos x="84" y="60"/>
                  </a:cxn>
                  <a:cxn ang="0">
                    <a:pos x="90" y="120"/>
                  </a:cxn>
                  <a:cxn ang="0">
                    <a:pos x="90" y="114"/>
                  </a:cxn>
                  <a:cxn ang="0">
                    <a:pos x="96" y="138"/>
                  </a:cxn>
                  <a:cxn ang="0">
                    <a:pos x="96" y="114"/>
                  </a:cxn>
                  <a:cxn ang="0">
                    <a:pos x="102" y="114"/>
                  </a:cxn>
                  <a:cxn ang="0">
                    <a:pos x="102" y="18"/>
                  </a:cxn>
                  <a:cxn ang="0">
                    <a:pos x="108" y="108"/>
                  </a:cxn>
                  <a:cxn ang="0">
                    <a:pos x="108" y="24"/>
                  </a:cxn>
                  <a:cxn ang="0">
                    <a:pos x="114" y="174"/>
                  </a:cxn>
                  <a:cxn ang="0">
                    <a:pos x="114" y="72"/>
                  </a:cxn>
                  <a:cxn ang="0">
                    <a:pos x="120" y="198"/>
                  </a:cxn>
                  <a:cxn ang="0">
                    <a:pos x="120" y="114"/>
                  </a:cxn>
                  <a:cxn ang="0">
                    <a:pos x="126" y="72"/>
                  </a:cxn>
                  <a:cxn ang="0">
                    <a:pos x="132" y="138"/>
                  </a:cxn>
                  <a:cxn ang="0">
                    <a:pos x="132" y="30"/>
                  </a:cxn>
                  <a:cxn ang="0">
                    <a:pos x="138" y="132"/>
                  </a:cxn>
                  <a:cxn ang="0">
                    <a:pos x="138" y="54"/>
                  </a:cxn>
                  <a:cxn ang="0">
                    <a:pos x="144" y="168"/>
                  </a:cxn>
                  <a:cxn ang="0">
                    <a:pos x="150" y="126"/>
                  </a:cxn>
                  <a:cxn ang="0">
                    <a:pos x="150" y="108"/>
                  </a:cxn>
                  <a:cxn ang="0">
                    <a:pos x="156" y="138"/>
                  </a:cxn>
                  <a:cxn ang="0">
                    <a:pos x="156" y="156"/>
                  </a:cxn>
                  <a:cxn ang="0">
                    <a:pos x="162" y="198"/>
                  </a:cxn>
                  <a:cxn ang="0">
                    <a:pos x="162" y="138"/>
                  </a:cxn>
                  <a:cxn ang="0">
                    <a:pos x="168" y="168"/>
                  </a:cxn>
                  <a:cxn ang="0">
                    <a:pos x="168" y="150"/>
                  </a:cxn>
                  <a:cxn ang="0">
                    <a:pos x="174" y="108"/>
                  </a:cxn>
                  <a:cxn ang="0">
                    <a:pos x="180" y="162"/>
                  </a:cxn>
                  <a:cxn ang="0">
                    <a:pos x="180" y="96"/>
                  </a:cxn>
                  <a:cxn ang="0">
                    <a:pos x="186" y="180"/>
                  </a:cxn>
                  <a:cxn ang="0">
                    <a:pos x="186" y="102"/>
                  </a:cxn>
                  <a:cxn ang="0">
                    <a:pos x="192" y="210"/>
                  </a:cxn>
                  <a:cxn ang="0">
                    <a:pos x="192" y="114"/>
                  </a:cxn>
                  <a:cxn ang="0">
                    <a:pos x="198" y="234"/>
                  </a:cxn>
                  <a:cxn ang="0">
                    <a:pos x="198" y="78"/>
                  </a:cxn>
                  <a:cxn ang="0">
                    <a:pos x="204" y="180"/>
                  </a:cxn>
                </a:cxnLst>
                <a:rect l="0" t="0" r="r" b="b"/>
                <a:pathLst>
                  <a:path w="204" h="264">
                    <a:moveTo>
                      <a:pt x="0" y="6"/>
                    </a:moveTo>
                    <a:lnTo>
                      <a:pt x="0" y="168"/>
                    </a:lnTo>
                    <a:lnTo>
                      <a:pt x="6" y="174"/>
                    </a:lnTo>
                    <a:lnTo>
                      <a:pt x="6" y="222"/>
                    </a:lnTo>
                    <a:lnTo>
                      <a:pt x="6" y="30"/>
                    </a:lnTo>
                    <a:lnTo>
                      <a:pt x="12" y="36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72"/>
                    </a:lnTo>
                    <a:lnTo>
                      <a:pt x="18" y="60"/>
                    </a:lnTo>
                    <a:lnTo>
                      <a:pt x="18" y="210"/>
                    </a:lnTo>
                    <a:lnTo>
                      <a:pt x="18" y="18"/>
                    </a:lnTo>
                    <a:lnTo>
                      <a:pt x="18" y="186"/>
                    </a:lnTo>
                    <a:lnTo>
                      <a:pt x="24" y="180"/>
                    </a:lnTo>
                    <a:lnTo>
                      <a:pt x="24" y="204"/>
                    </a:lnTo>
                    <a:lnTo>
                      <a:pt x="24" y="60"/>
                    </a:lnTo>
                    <a:lnTo>
                      <a:pt x="24" y="126"/>
                    </a:lnTo>
                    <a:lnTo>
                      <a:pt x="30" y="132"/>
                    </a:lnTo>
                    <a:lnTo>
                      <a:pt x="30" y="216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6" y="54"/>
                    </a:lnTo>
                    <a:lnTo>
                      <a:pt x="36" y="192"/>
                    </a:lnTo>
                    <a:lnTo>
                      <a:pt x="36" y="138"/>
                    </a:lnTo>
                    <a:lnTo>
                      <a:pt x="42" y="132"/>
                    </a:lnTo>
                    <a:lnTo>
                      <a:pt x="42" y="144"/>
                    </a:lnTo>
                    <a:lnTo>
                      <a:pt x="42" y="102"/>
                    </a:lnTo>
                    <a:lnTo>
                      <a:pt x="42" y="120"/>
                    </a:lnTo>
                    <a:lnTo>
                      <a:pt x="48" y="126"/>
                    </a:lnTo>
                    <a:lnTo>
                      <a:pt x="48" y="144"/>
                    </a:lnTo>
                    <a:lnTo>
                      <a:pt x="48" y="108"/>
                    </a:lnTo>
                    <a:lnTo>
                      <a:pt x="48" y="120"/>
                    </a:lnTo>
                    <a:lnTo>
                      <a:pt x="54" y="114"/>
                    </a:lnTo>
                    <a:lnTo>
                      <a:pt x="54" y="138"/>
                    </a:lnTo>
                    <a:lnTo>
                      <a:pt x="54" y="126"/>
                    </a:lnTo>
                    <a:lnTo>
                      <a:pt x="60" y="120"/>
                    </a:lnTo>
                    <a:lnTo>
                      <a:pt x="60" y="150"/>
                    </a:lnTo>
                    <a:lnTo>
                      <a:pt x="60" y="108"/>
                    </a:lnTo>
                    <a:lnTo>
                      <a:pt x="60" y="138"/>
                    </a:lnTo>
                    <a:lnTo>
                      <a:pt x="66" y="144"/>
                    </a:lnTo>
                    <a:lnTo>
                      <a:pt x="66" y="162"/>
                    </a:lnTo>
                    <a:lnTo>
                      <a:pt x="66" y="102"/>
                    </a:lnTo>
                    <a:lnTo>
                      <a:pt x="66" y="132"/>
                    </a:lnTo>
                    <a:lnTo>
                      <a:pt x="72" y="138"/>
                    </a:lnTo>
                    <a:lnTo>
                      <a:pt x="72" y="156"/>
                    </a:lnTo>
                    <a:lnTo>
                      <a:pt x="72" y="102"/>
                    </a:lnTo>
                    <a:lnTo>
                      <a:pt x="72" y="150"/>
                    </a:lnTo>
                    <a:lnTo>
                      <a:pt x="78" y="156"/>
                    </a:lnTo>
                    <a:lnTo>
                      <a:pt x="78" y="180"/>
                    </a:lnTo>
                    <a:lnTo>
                      <a:pt x="78" y="72"/>
                    </a:lnTo>
                    <a:lnTo>
                      <a:pt x="78" y="78"/>
                    </a:lnTo>
                    <a:lnTo>
                      <a:pt x="84" y="84"/>
                    </a:lnTo>
                    <a:lnTo>
                      <a:pt x="84" y="186"/>
                    </a:lnTo>
                    <a:lnTo>
                      <a:pt x="84" y="60"/>
                    </a:lnTo>
                    <a:lnTo>
                      <a:pt x="84" y="114"/>
                    </a:lnTo>
                    <a:lnTo>
                      <a:pt x="90" y="120"/>
                    </a:lnTo>
                    <a:lnTo>
                      <a:pt x="90" y="156"/>
                    </a:lnTo>
                    <a:lnTo>
                      <a:pt x="90" y="114"/>
                    </a:lnTo>
                    <a:lnTo>
                      <a:pt x="90" y="132"/>
                    </a:lnTo>
                    <a:lnTo>
                      <a:pt x="96" y="138"/>
                    </a:lnTo>
                    <a:lnTo>
                      <a:pt x="96" y="150"/>
                    </a:lnTo>
                    <a:lnTo>
                      <a:pt x="96" y="114"/>
                    </a:lnTo>
                    <a:lnTo>
                      <a:pt x="96" y="120"/>
                    </a:lnTo>
                    <a:lnTo>
                      <a:pt x="102" y="114"/>
                    </a:lnTo>
                    <a:lnTo>
                      <a:pt x="102" y="186"/>
                    </a:lnTo>
                    <a:lnTo>
                      <a:pt x="102" y="18"/>
                    </a:lnTo>
                    <a:lnTo>
                      <a:pt x="102" y="90"/>
                    </a:lnTo>
                    <a:lnTo>
                      <a:pt x="108" y="108"/>
                    </a:lnTo>
                    <a:lnTo>
                      <a:pt x="108" y="264"/>
                    </a:lnTo>
                    <a:lnTo>
                      <a:pt x="108" y="24"/>
                    </a:lnTo>
                    <a:lnTo>
                      <a:pt x="108" y="162"/>
                    </a:lnTo>
                    <a:lnTo>
                      <a:pt x="114" y="174"/>
                    </a:lnTo>
                    <a:lnTo>
                      <a:pt x="114" y="222"/>
                    </a:lnTo>
                    <a:lnTo>
                      <a:pt x="114" y="72"/>
                    </a:lnTo>
                    <a:lnTo>
                      <a:pt x="114" y="192"/>
                    </a:lnTo>
                    <a:lnTo>
                      <a:pt x="120" y="198"/>
                    </a:lnTo>
                    <a:lnTo>
                      <a:pt x="120" y="72"/>
                    </a:lnTo>
                    <a:lnTo>
                      <a:pt x="120" y="114"/>
                    </a:lnTo>
                    <a:lnTo>
                      <a:pt x="126" y="120"/>
                    </a:lnTo>
                    <a:lnTo>
                      <a:pt x="126" y="72"/>
                    </a:lnTo>
                    <a:lnTo>
                      <a:pt x="126" y="132"/>
                    </a:lnTo>
                    <a:lnTo>
                      <a:pt x="132" y="138"/>
                    </a:lnTo>
                    <a:lnTo>
                      <a:pt x="132" y="252"/>
                    </a:lnTo>
                    <a:lnTo>
                      <a:pt x="132" y="30"/>
                    </a:lnTo>
                    <a:lnTo>
                      <a:pt x="132" y="126"/>
                    </a:lnTo>
                    <a:lnTo>
                      <a:pt x="138" y="132"/>
                    </a:lnTo>
                    <a:lnTo>
                      <a:pt x="138" y="204"/>
                    </a:lnTo>
                    <a:lnTo>
                      <a:pt x="138" y="54"/>
                    </a:lnTo>
                    <a:lnTo>
                      <a:pt x="144" y="60"/>
                    </a:lnTo>
                    <a:lnTo>
                      <a:pt x="144" y="168"/>
                    </a:lnTo>
                    <a:lnTo>
                      <a:pt x="144" y="132"/>
                    </a:lnTo>
                    <a:lnTo>
                      <a:pt x="150" y="126"/>
                    </a:lnTo>
                    <a:lnTo>
                      <a:pt x="150" y="150"/>
                    </a:lnTo>
                    <a:lnTo>
                      <a:pt x="150" y="108"/>
                    </a:lnTo>
                    <a:lnTo>
                      <a:pt x="150" y="132"/>
                    </a:lnTo>
                    <a:lnTo>
                      <a:pt x="156" y="138"/>
                    </a:lnTo>
                    <a:lnTo>
                      <a:pt x="156" y="102"/>
                    </a:lnTo>
                    <a:lnTo>
                      <a:pt x="156" y="156"/>
                    </a:lnTo>
                    <a:lnTo>
                      <a:pt x="162" y="162"/>
                    </a:lnTo>
                    <a:lnTo>
                      <a:pt x="162" y="198"/>
                    </a:lnTo>
                    <a:lnTo>
                      <a:pt x="162" y="66"/>
                    </a:lnTo>
                    <a:lnTo>
                      <a:pt x="162" y="138"/>
                    </a:lnTo>
                    <a:lnTo>
                      <a:pt x="168" y="144"/>
                    </a:lnTo>
                    <a:lnTo>
                      <a:pt x="168" y="168"/>
                    </a:lnTo>
                    <a:lnTo>
                      <a:pt x="168" y="90"/>
                    </a:lnTo>
                    <a:lnTo>
                      <a:pt x="168" y="150"/>
                    </a:lnTo>
                    <a:lnTo>
                      <a:pt x="174" y="156"/>
                    </a:lnTo>
                    <a:lnTo>
                      <a:pt x="174" y="108"/>
                    </a:lnTo>
                    <a:lnTo>
                      <a:pt x="174" y="156"/>
                    </a:lnTo>
                    <a:lnTo>
                      <a:pt x="180" y="162"/>
                    </a:lnTo>
                    <a:lnTo>
                      <a:pt x="180" y="90"/>
                    </a:lnTo>
                    <a:lnTo>
                      <a:pt x="180" y="96"/>
                    </a:lnTo>
                    <a:lnTo>
                      <a:pt x="186" y="102"/>
                    </a:lnTo>
                    <a:lnTo>
                      <a:pt x="186" y="180"/>
                    </a:lnTo>
                    <a:lnTo>
                      <a:pt x="186" y="78"/>
                    </a:lnTo>
                    <a:lnTo>
                      <a:pt x="186" y="102"/>
                    </a:lnTo>
                    <a:lnTo>
                      <a:pt x="192" y="96"/>
                    </a:lnTo>
                    <a:lnTo>
                      <a:pt x="192" y="210"/>
                    </a:lnTo>
                    <a:lnTo>
                      <a:pt x="192" y="36"/>
                    </a:lnTo>
                    <a:lnTo>
                      <a:pt x="192" y="114"/>
                    </a:lnTo>
                    <a:lnTo>
                      <a:pt x="198" y="120"/>
                    </a:lnTo>
                    <a:lnTo>
                      <a:pt x="198" y="234"/>
                    </a:lnTo>
                    <a:lnTo>
                      <a:pt x="198" y="42"/>
                    </a:lnTo>
                    <a:lnTo>
                      <a:pt x="198" y="78"/>
                    </a:lnTo>
                    <a:lnTo>
                      <a:pt x="204" y="72"/>
                    </a:lnTo>
                    <a:lnTo>
                      <a:pt x="204" y="180"/>
                    </a:lnTo>
                    <a:lnTo>
                      <a:pt x="204" y="66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29" name="Freeform 113"/>
              <p:cNvSpPr>
                <a:spLocks/>
              </p:cNvSpPr>
              <p:nvPr/>
            </p:nvSpPr>
            <p:spPr bwMode="auto">
              <a:xfrm>
                <a:off x="2868" y="48"/>
                <a:ext cx="198" cy="234"/>
              </a:xfrm>
              <a:custGeom>
                <a:avLst/>
                <a:gdLst/>
                <a:ahLst/>
                <a:cxnLst>
                  <a:cxn ang="0">
                    <a:pos x="6" y="174"/>
                  </a:cxn>
                  <a:cxn ang="0">
                    <a:pos x="6" y="198"/>
                  </a:cxn>
                  <a:cxn ang="0">
                    <a:pos x="12" y="30"/>
                  </a:cxn>
                  <a:cxn ang="0">
                    <a:pos x="18" y="198"/>
                  </a:cxn>
                  <a:cxn ang="0">
                    <a:pos x="24" y="126"/>
                  </a:cxn>
                  <a:cxn ang="0">
                    <a:pos x="30" y="72"/>
                  </a:cxn>
                  <a:cxn ang="0">
                    <a:pos x="30" y="150"/>
                  </a:cxn>
                  <a:cxn ang="0">
                    <a:pos x="36" y="84"/>
                  </a:cxn>
                  <a:cxn ang="0">
                    <a:pos x="42" y="138"/>
                  </a:cxn>
                  <a:cxn ang="0">
                    <a:pos x="48" y="114"/>
                  </a:cxn>
                  <a:cxn ang="0">
                    <a:pos x="48" y="120"/>
                  </a:cxn>
                  <a:cxn ang="0">
                    <a:pos x="54" y="108"/>
                  </a:cxn>
                  <a:cxn ang="0">
                    <a:pos x="60" y="156"/>
                  </a:cxn>
                  <a:cxn ang="0">
                    <a:pos x="66" y="150"/>
                  </a:cxn>
                  <a:cxn ang="0">
                    <a:pos x="66" y="156"/>
                  </a:cxn>
                  <a:cxn ang="0">
                    <a:pos x="72" y="48"/>
                  </a:cxn>
                  <a:cxn ang="0">
                    <a:pos x="78" y="192"/>
                  </a:cxn>
                  <a:cxn ang="0">
                    <a:pos x="84" y="180"/>
                  </a:cxn>
                  <a:cxn ang="0">
                    <a:pos x="90" y="168"/>
                  </a:cxn>
                  <a:cxn ang="0">
                    <a:pos x="96" y="114"/>
                  </a:cxn>
                  <a:cxn ang="0">
                    <a:pos x="96" y="150"/>
                  </a:cxn>
                  <a:cxn ang="0">
                    <a:pos x="102" y="66"/>
                  </a:cxn>
                  <a:cxn ang="0">
                    <a:pos x="108" y="234"/>
                  </a:cxn>
                  <a:cxn ang="0">
                    <a:pos x="114" y="192"/>
                  </a:cxn>
                  <a:cxn ang="0">
                    <a:pos x="114" y="96"/>
                  </a:cxn>
                  <a:cxn ang="0">
                    <a:pos x="120" y="36"/>
                  </a:cxn>
                  <a:cxn ang="0">
                    <a:pos x="126" y="210"/>
                  </a:cxn>
                  <a:cxn ang="0">
                    <a:pos x="132" y="102"/>
                  </a:cxn>
                  <a:cxn ang="0">
                    <a:pos x="132" y="42"/>
                  </a:cxn>
                  <a:cxn ang="0">
                    <a:pos x="138" y="168"/>
                  </a:cxn>
                  <a:cxn ang="0">
                    <a:pos x="144" y="96"/>
                  </a:cxn>
                  <a:cxn ang="0">
                    <a:pos x="150" y="180"/>
                  </a:cxn>
                  <a:cxn ang="0">
                    <a:pos x="156" y="150"/>
                  </a:cxn>
                  <a:cxn ang="0">
                    <a:pos x="156" y="108"/>
                  </a:cxn>
                  <a:cxn ang="0">
                    <a:pos x="162" y="60"/>
                  </a:cxn>
                  <a:cxn ang="0">
                    <a:pos x="168" y="204"/>
                  </a:cxn>
                  <a:cxn ang="0">
                    <a:pos x="174" y="132"/>
                  </a:cxn>
                  <a:cxn ang="0">
                    <a:pos x="174" y="132"/>
                  </a:cxn>
                  <a:cxn ang="0">
                    <a:pos x="180" y="30"/>
                  </a:cxn>
                  <a:cxn ang="0">
                    <a:pos x="186" y="180"/>
                  </a:cxn>
                  <a:cxn ang="0">
                    <a:pos x="192" y="120"/>
                  </a:cxn>
                  <a:cxn ang="0">
                    <a:pos x="192" y="180"/>
                  </a:cxn>
                </a:cxnLst>
                <a:rect l="0" t="0" r="r" b="b"/>
                <a:pathLst>
                  <a:path w="198" h="234">
                    <a:moveTo>
                      <a:pt x="0" y="60"/>
                    </a:moveTo>
                    <a:lnTo>
                      <a:pt x="0" y="168"/>
                    </a:lnTo>
                    <a:lnTo>
                      <a:pt x="6" y="174"/>
                    </a:lnTo>
                    <a:lnTo>
                      <a:pt x="6" y="216"/>
                    </a:lnTo>
                    <a:lnTo>
                      <a:pt x="6" y="0"/>
                    </a:lnTo>
                    <a:lnTo>
                      <a:pt x="6" y="198"/>
                    </a:lnTo>
                    <a:lnTo>
                      <a:pt x="12" y="192"/>
                    </a:lnTo>
                    <a:lnTo>
                      <a:pt x="12" y="234"/>
                    </a:lnTo>
                    <a:lnTo>
                      <a:pt x="12" y="30"/>
                    </a:lnTo>
                    <a:lnTo>
                      <a:pt x="12" y="144"/>
                    </a:lnTo>
                    <a:lnTo>
                      <a:pt x="18" y="150"/>
                    </a:lnTo>
                    <a:lnTo>
                      <a:pt x="18" y="198"/>
                    </a:lnTo>
                    <a:lnTo>
                      <a:pt x="18" y="42"/>
                    </a:lnTo>
                    <a:lnTo>
                      <a:pt x="18" y="120"/>
                    </a:lnTo>
                    <a:lnTo>
                      <a:pt x="24" y="126"/>
                    </a:lnTo>
                    <a:lnTo>
                      <a:pt x="24" y="180"/>
                    </a:lnTo>
                    <a:lnTo>
                      <a:pt x="24" y="78"/>
                    </a:lnTo>
                    <a:lnTo>
                      <a:pt x="30" y="72"/>
                    </a:lnTo>
                    <a:lnTo>
                      <a:pt x="30" y="180"/>
                    </a:lnTo>
                    <a:lnTo>
                      <a:pt x="30" y="60"/>
                    </a:lnTo>
                    <a:lnTo>
                      <a:pt x="30" y="150"/>
                    </a:lnTo>
                    <a:lnTo>
                      <a:pt x="36" y="144"/>
                    </a:lnTo>
                    <a:lnTo>
                      <a:pt x="36" y="168"/>
                    </a:lnTo>
                    <a:lnTo>
                      <a:pt x="36" y="84"/>
                    </a:lnTo>
                    <a:lnTo>
                      <a:pt x="36" y="138"/>
                    </a:lnTo>
                    <a:lnTo>
                      <a:pt x="42" y="132"/>
                    </a:lnTo>
                    <a:lnTo>
                      <a:pt x="42" y="138"/>
                    </a:lnTo>
                    <a:lnTo>
                      <a:pt x="42" y="102"/>
                    </a:lnTo>
                    <a:lnTo>
                      <a:pt x="42" y="120"/>
                    </a:lnTo>
                    <a:lnTo>
                      <a:pt x="48" y="114"/>
                    </a:lnTo>
                    <a:lnTo>
                      <a:pt x="48" y="150"/>
                    </a:lnTo>
                    <a:lnTo>
                      <a:pt x="48" y="90"/>
                    </a:lnTo>
                    <a:lnTo>
                      <a:pt x="48" y="120"/>
                    </a:lnTo>
                    <a:lnTo>
                      <a:pt x="54" y="126"/>
                    </a:lnTo>
                    <a:lnTo>
                      <a:pt x="54" y="156"/>
                    </a:lnTo>
                    <a:lnTo>
                      <a:pt x="54" y="108"/>
                    </a:lnTo>
                    <a:lnTo>
                      <a:pt x="54" y="120"/>
                    </a:lnTo>
                    <a:lnTo>
                      <a:pt x="60" y="114"/>
                    </a:lnTo>
                    <a:lnTo>
                      <a:pt x="60" y="156"/>
                    </a:lnTo>
                    <a:lnTo>
                      <a:pt x="60" y="96"/>
                    </a:lnTo>
                    <a:lnTo>
                      <a:pt x="60" y="156"/>
                    </a:lnTo>
                    <a:lnTo>
                      <a:pt x="66" y="150"/>
                    </a:lnTo>
                    <a:lnTo>
                      <a:pt x="66" y="180"/>
                    </a:lnTo>
                    <a:lnTo>
                      <a:pt x="66" y="60"/>
                    </a:lnTo>
                    <a:lnTo>
                      <a:pt x="66" y="156"/>
                    </a:lnTo>
                    <a:lnTo>
                      <a:pt x="72" y="162"/>
                    </a:lnTo>
                    <a:lnTo>
                      <a:pt x="72" y="192"/>
                    </a:lnTo>
                    <a:lnTo>
                      <a:pt x="72" y="48"/>
                    </a:lnTo>
                    <a:lnTo>
                      <a:pt x="72" y="90"/>
                    </a:lnTo>
                    <a:lnTo>
                      <a:pt x="78" y="96"/>
                    </a:lnTo>
                    <a:lnTo>
                      <a:pt x="78" y="192"/>
                    </a:lnTo>
                    <a:lnTo>
                      <a:pt x="78" y="48"/>
                    </a:lnTo>
                    <a:lnTo>
                      <a:pt x="84" y="42"/>
                    </a:lnTo>
                    <a:lnTo>
                      <a:pt x="84" y="180"/>
                    </a:lnTo>
                    <a:lnTo>
                      <a:pt x="84" y="102"/>
                    </a:lnTo>
                    <a:lnTo>
                      <a:pt x="90" y="96"/>
                    </a:lnTo>
                    <a:lnTo>
                      <a:pt x="90" y="168"/>
                    </a:lnTo>
                    <a:lnTo>
                      <a:pt x="90" y="84"/>
                    </a:lnTo>
                    <a:lnTo>
                      <a:pt x="90" y="120"/>
                    </a:lnTo>
                    <a:lnTo>
                      <a:pt x="96" y="114"/>
                    </a:lnTo>
                    <a:lnTo>
                      <a:pt x="96" y="162"/>
                    </a:lnTo>
                    <a:lnTo>
                      <a:pt x="96" y="78"/>
                    </a:lnTo>
                    <a:lnTo>
                      <a:pt x="96" y="150"/>
                    </a:lnTo>
                    <a:lnTo>
                      <a:pt x="102" y="156"/>
                    </a:lnTo>
                    <a:lnTo>
                      <a:pt x="102" y="198"/>
                    </a:lnTo>
                    <a:lnTo>
                      <a:pt x="102" y="66"/>
                    </a:lnTo>
                    <a:lnTo>
                      <a:pt x="102" y="132"/>
                    </a:lnTo>
                    <a:lnTo>
                      <a:pt x="108" y="144"/>
                    </a:lnTo>
                    <a:lnTo>
                      <a:pt x="108" y="234"/>
                    </a:lnTo>
                    <a:lnTo>
                      <a:pt x="108" y="6"/>
                    </a:lnTo>
                    <a:lnTo>
                      <a:pt x="108" y="186"/>
                    </a:lnTo>
                    <a:lnTo>
                      <a:pt x="114" y="192"/>
                    </a:lnTo>
                    <a:lnTo>
                      <a:pt x="114" y="222"/>
                    </a:lnTo>
                    <a:lnTo>
                      <a:pt x="114" y="54"/>
                    </a:lnTo>
                    <a:lnTo>
                      <a:pt x="114" y="96"/>
                    </a:lnTo>
                    <a:lnTo>
                      <a:pt x="120" y="102"/>
                    </a:lnTo>
                    <a:lnTo>
                      <a:pt x="120" y="156"/>
                    </a:lnTo>
                    <a:lnTo>
                      <a:pt x="120" y="36"/>
                    </a:lnTo>
                    <a:lnTo>
                      <a:pt x="120" y="144"/>
                    </a:lnTo>
                    <a:lnTo>
                      <a:pt x="126" y="150"/>
                    </a:lnTo>
                    <a:lnTo>
                      <a:pt x="126" y="210"/>
                    </a:lnTo>
                    <a:lnTo>
                      <a:pt x="126" y="54"/>
                    </a:lnTo>
                    <a:lnTo>
                      <a:pt x="126" y="96"/>
                    </a:lnTo>
                    <a:lnTo>
                      <a:pt x="132" y="102"/>
                    </a:lnTo>
                    <a:lnTo>
                      <a:pt x="132" y="234"/>
                    </a:lnTo>
                    <a:lnTo>
                      <a:pt x="132" y="30"/>
                    </a:lnTo>
                    <a:lnTo>
                      <a:pt x="132" y="42"/>
                    </a:lnTo>
                    <a:lnTo>
                      <a:pt x="138" y="36"/>
                    </a:lnTo>
                    <a:lnTo>
                      <a:pt x="138" y="198"/>
                    </a:lnTo>
                    <a:lnTo>
                      <a:pt x="138" y="168"/>
                    </a:lnTo>
                    <a:lnTo>
                      <a:pt x="144" y="174"/>
                    </a:lnTo>
                    <a:lnTo>
                      <a:pt x="144" y="180"/>
                    </a:lnTo>
                    <a:lnTo>
                      <a:pt x="144" y="96"/>
                    </a:lnTo>
                    <a:lnTo>
                      <a:pt x="144" y="102"/>
                    </a:lnTo>
                    <a:lnTo>
                      <a:pt x="150" y="90"/>
                    </a:lnTo>
                    <a:lnTo>
                      <a:pt x="150" y="180"/>
                    </a:lnTo>
                    <a:lnTo>
                      <a:pt x="150" y="54"/>
                    </a:lnTo>
                    <a:lnTo>
                      <a:pt x="150" y="144"/>
                    </a:lnTo>
                    <a:lnTo>
                      <a:pt x="156" y="150"/>
                    </a:lnTo>
                    <a:lnTo>
                      <a:pt x="156" y="156"/>
                    </a:lnTo>
                    <a:lnTo>
                      <a:pt x="156" y="78"/>
                    </a:lnTo>
                    <a:lnTo>
                      <a:pt x="156" y="108"/>
                    </a:lnTo>
                    <a:lnTo>
                      <a:pt x="162" y="114"/>
                    </a:lnTo>
                    <a:lnTo>
                      <a:pt x="162" y="186"/>
                    </a:lnTo>
                    <a:lnTo>
                      <a:pt x="162" y="60"/>
                    </a:lnTo>
                    <a:lnTo>
                      <a:pt x="162" y="144"/>
                    </a:lnTo>
                    <a:lnTo>
                      <a:pt x="168" y="150"/>
                    </a:lnTo>
                    <a:lnTo>
                      <a:pt x="168" y="204"/>
                    </a:lnTo>
                    <a:lnTo>
                      <a:pt x="168" y="66"/>
                    </a:lnTo>
                    <a:lnTo>
                      <a:pt x="168" y="126"/>
                    </a:lnTo>
                    <a:lnTo>
                      <a:pt x="174" y="132"/>
                    </a:lnTo>
                    <a:lnTo>
                      <a:pt x="174" y="168"/>
                    </a:lnTo>
                    <a:lnTo>
                      <a:pt x="174" y="66"/>
                    </a:lnTo>
                    <a:lnTo>
                      <a:pt x="174" y="132"/>
                    </a:lnTo>
                    <a:lnTo>
                      <a:pt x="180" y="138"/>
                    </a:lnTo>
                    <a:lnTo>
                      <a:pt x="180" y="222"/>
                    </a:lnTo>
                    <a:lnTo>
                      <a:pt x="180" y="30"/>
                    </a:lnTo>
                    <a:lnTo>
                      <a:pt x="180" y="96"/>
                    </a:lnTo>
                    <a:lnTo>
                      <a:pt x="186" y="90"/>
                    </a:lnTo>
                    <a:lnTo>
                      <a:pt x="186" y="180"/>
                    </a:lnTo>
                    <a:lnTo>
                      <a:pt x="186" y="54"/>
                    </a:lnTo>
                    <a:lnTo>
                      <a:pt x="186" y="126"/>
                    </a:lnTo>
                    <a:lnTo>
                      <a:pt x="192" y="120"/>
                    </a:lnTo>
                    <a:lnTo>
                      <a:pt x="192" y="204"/>
                    </a:lnTo>
                    <a:lnTo>
                      <a:pt x="192" y="48"/>
                    </a:lnTo>
                    <a:lnTo>
                      <a:pt x="192" y="180"/>
                    </a:lnTo>
                    <a:lnTo>
                      <a:pt x="198" y="174"/>
                    </a:lnTo>
                    <a:lnTo>
                      <a:pt x="198" y="192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30" name="Freeform 114"/>
              <p:cNvSpPr>
                <a:spLocks/>
              </p:cNvSpPr>
              <p:nvPr/>
            </p:nvSpPr>
            <p:spPr bwMode="auto">
              <a:xfrm>
                <a:off x="3066" y="6"/>
                <a:ext cx="198" cy="312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6" y="168"/>
                  </a:cxn>
                  <a:cxn ang="0">
                    <a:pos x="6" y="288"/>
                  </a:cxn>
                  <a:cxn ang="0">
                    <a:pos x="12" y="54"/>
                  </a:cxn>
                  <a:cxn ang="0">
                    <a:pos x="18" y="78"/>
                  </a:cxn>
                  <a:cxn ang="0">
                    <a:pos x="18" y="96"/>
                  </a:cxn>
                  <a:cxn ang="0">
                    <a:pos x="24" y="276"/>
                  </a:cxn>
                  <a:cxn ang="0">
                    <a:pos x="24" y="192"/>
                  </a:cxn>
                  <a:cxn ang="0">
                    <a:pos x="30" y="204"/>
                  </a:cxn>
                  <a:cxn ang="0">
                    <a:pos x="30" y="150"/>
                  </a:cxn>
                  <a:cxn ang="0">
                    <a:pos x="36" y="228"/>
                  </a:cxn>
                  <a:cxn ang="0">
                    <a:pos x="36" y="162"/>
                  </a:cxn>
                  <a:cxn ang="0">
                    <a:pos x="42" y="210"/>
                  </a:cxn>
                  <a:cxn ang="0">
                    <a:pos x="42" y="144"/>
                  </a:cxn>
                  <a:cxn ang="0">
                    <a:pos x="48" y="246"/>
                  </a:cxn>
                  <a:cxn ang="0">
                    <a:pos x="48" y="84"/>
                  </a:cxn>
                  <a:cxn ang="0">
                    <a:pos x="54" y="264"/>
                  </a:cxn>
                  <a:cxn ang="0">
                    <a:pos x="54" y="150"/>
                  </a:cxn>
                  <a:cxn ang="0">
                    <a:pos x="60" y="240"/>
                  </a:cxn>
                  <a:cxn ang="0">
                    <a:pos x="60" y="174"/>
                  </a:cxn>
                  <a:cxn ang="0">
                    <a:pos x="66" y="288"/>
                  </a:cxn>
                  <a:cxn ang="0">
                    <a:pos x="66" y="132"/>
                  </a:cxn>
                  <a:cxn ang="0">
                    <a:pos x="72" y="228"/>
                  </a:cxn>
                  <a:cxn ang="0">
                    <a:pos x="72" y="162"/>
                  </a:cxn>
                  <a:cxn ang="0">
                    <a:pos x="78" y="192"/>
                  </a:cxn>
                  <a:cxn ang="0">
                    <a:pos x="84" y="144"/>
                  </a:cxn>
                  <a:cxn ang="0">
                    <a:pos x="84" y="132"/>
                  </a:cxn>
                  <a:cxn ang="0">
                    <a:pos x="90" y="156"/>
                  </a:cxn>
                  <a:cxn ang="0">
                    <a:pos x="90" y="96"/>
                  </a:cxn>
                  <a:cxn ang="0">
                    <a:pos x="96" y="162"/>
                  </a:cxn>
                  <a:cxn ang="0">
                    <a:pos x="96" y="126"/>
                  </a:cxn>
                  <a:cxn ang="0">
                    <a:pos x="102" y="138"/>
                  </a:cxn>
                  <a:cxn ang="0">
                    <a:pos x="102" y="84"/>
                  </a:cxn>
                  <a:cxn ang="0">
                    <a:pos x="108" y="126"/>
                  </a:cxn>
                  <a:cxn ang="0">
                    <a:pos x="108" y="0"/>
                  </a:cxn>
                  <a:cxn ang="0">
                    <a:pos x="114" y="102"/>
                  </a:cxn>
                  <a:cxn ang="0">
                    <a:pos x="114" y="90"/>
                  </a:cxn>
                  <a:cxn ang="0">
                    <a:pos x="120" y="150"/>
                  </a:cxn>
                  <a:cxn ang="0">
                    <a:pos x="120" y="54"/>
                  </a:cxn>
                  <a:cxn ang="0">
                    <a:pos x="126" y="228"/>
                  </a:cxn>
                  <a:cxn ang="0">
                    <a:pos x="126" y="66"/>
                  </a:cxn>
                  <a:cxn ang="0">
                    <a:pos x="132" y="150"/>
                  </a:cxn>
                  <a:cxn ang="0">
                    <a:pos x="132" y="96"/>
                  </a:cxn>
                  <a:cxn ang="0">
                    <a:pos x="138" y="186"/>
                  </a:cxn>
                  <a:cxn ang="0">
                    <a:pos x="138" y="126"/>
                  </a:cxn>
                  <a:cxn ang="0">
                    <a:pos x="144" y="228"/>
                  </a:cxn>
                  <a:cxn ang="0">
                    <a:pos x="144" y="174"/>
                  </a:cxn>
                  <a:cxn ang="0">
                    <a:pos x="150" y="120"/>
                  </a:cxn>
                  <a:cxn ang="0">
                    <a:pos x="156" y="228"/>
                  </a:cxn>
                  <a:cxn ang="0">
                    <a:pos x="156" y="72"/>
                  </a:cxn>
                  <a:cxn ang="0">
                    <a:pos x="162" y="168"/>
                  </a:cxn>
                  <a:cxn ang="0">
                    <a:pos x="162" y="54"/>
                  </a:cxn>
                  <a:cxn ang="0">
                    <a:pos x="168" y="66"/>
                  </a:cxn>
                  <a:cxn ang="0">
                    <a:pos x="168" y="30"/>
                  </a:cxn>
                  <a:cxn ang="0">
                    <a:pos x="174" y="282"/>
                  </a:cxn>
                  <a:cxn ang="0">
                    <a:pos x="174" y="30"/>
                  </a:cxn>
                  <a:cxn ang="0">
                    <a:pos x="180" y="186"/>
                  </a:cxn>
                  <a:cxn ang="0">
                    <a:pos x="180" y="240"/>
                  </a:cxn>
                  <a:cxn ang="0">
                    <a:pos x="186" y="282"/>
                  </a:cxn>
                  <a:cxn ang="0">
                    <a:pos x="186" y="222"/>
                  </a:cxn>
                  <a:cxn ang="0">
                    <a:pos x="192" y="282"/>
                  </a:cxn>
                  <a:cxn ang="0">
                    <a:pos x="192" y="120"/>
                  </a:cxn>
                  <a:cxn ang="0">
                    <a:pos x="198" y="210"/>
                  </a:cxn>
                </a:cxnLst>
                <a:rect l="0" t="0" r="r" b="b"/>
                <a:pathLst>
                  <a:path w="198" h="312">
                    <a:moveTo>
                      <a:pt x="0" y="234"/>
                    </a:moveTo>
                    <a:lnTo>
                      <a:pt x="0" y="90"/>
                    </a:lnTo>
                    <a:lnTo>
                      <a:pt x="0" y="162"/>
                    </a:lnTo>
                    <a:lnTo>
                      <a:pt x="6" y="168"/>
                    </a:lnTo>
                    <a:lnTo>
                      <a:pt x="6" y="54"/>
                    </a:lnTo>
                    <a:lnTo>
                      <a:pt x="6" y="288"/>
                    </a:lnTo>
                    <a:lnTo>
                      <a:pt x="12" y="294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8" y="78"/>
                    </a:lnTo>
                    <a:lnTo>
                      <a:pt x="18" y="270"/>
                    </a:lnTo>
                    <a:lnTo>
                      <a:pt x="18" y="96"/>
                    </a:lnTo>
                    <a:lnTo>
                      <a:pt x="24" y="90"/>
                    </a:lnTo>
                    <a:lnTo>
                      <a:pt x="24" y="276"/>
                    </a:lnTo>
                    <a:lnTo>
                      <a:pt x="24" y="54"/>
                    </a:lnTo>
                    <a:lnTo>
                      <a:pt x="24" y="192"/>
                    </a:lnTo>
                    <a:lnTo>
                      <a:pt x="30" y="186"/>
                    </a:lnTo>
                    <a:lnTo>
                      <a:pt x="30" y="204"/>
                    </a:lnTo>
                    <a:lnTo>
                      <a:pt x="30" y="132"/>
                    </a:lnTo>
                    <a:lnTo>
                      <a:pt x="30" y="150"/>
                    </a:lnTo>
                    <a:lnTo>
                      <a:pt x="36" y="144"/>
                    </a:lnTo>
                    <a:lnTo>
                      <a:pt x="36" y="228"/>
                    </a:lnTo>
                    <a:lnTo>
                      <a:pt x="36" y="108"/>
                    </a:lnTo>
                    <a:lnTo>
                      <a:pt x="36" y="162"/>
                    </a:lnTo>
                    <a:lnTo>
                      <a:pt x="42" y="168"/>
                    </a:lnTo>
                    <a:lnTo>
                      <a:pt x="42" y="210"/>
                    </a:lnTo>
                    <a:lnTo>
                      <a:pt x="42" y="126"/>
                    </a:lnTo>
                    <a:lnTo>
                      <a:pt x="42" y="144"/>
                    </a:lnTo>
                    <a:lnTo>
                      <a:pt x="48" y="138"/>
                    </a:lnTo>
                    <a:lnTo>
                      <a:pt x="48" y="246"/>
                    </a:lnTo>
                    <a:lnTo>
                      <a:pt x="48" y="78"/>
                    </a:lnTo>
                    <a:lnTo>
                      <a:pt x="48" y="84"/>
                    </a:lnTo>
                    <a:lnTo>
                      <a:pt x="54" y="90"/>
                    </a:lnTo>
                    <a:lnTo>
                      <a:pt x="54" y="264"/>
                    </a:lnTo>
                    <a:lnTo>
                      <a:pt x="54" y="66"/>
                    </a:lnTo>
                    <a:lnTo>
                      <a:pt x="54" y="150"/>
                    </a:lnTo>
                    <a:lnTo>
                      <a:pt x="60" y="138"/>
                    </a:lnTo>
                    <a:lnTo>
                      <a:pt x="60" y="240"/>
                    </a:lnTo>
                    <a:lnTo>
                      <a:pt x="60" y="42"/>
                    </a:lnTo>
                    <a:lnTo>
                      <a:pt x="60" y="174"/>
                    </a:lnTo>
                    <a:lnTo>
                      <a:pt x="66" y="180"/>
                    </a:lnTo>
                    <a:lnTo>
                      <a:pt x="66" y="288"/>
                    </a:lnTo>
                    <a:lnTo>
                      <a:pt x="66" y="54"/>
                    </a:lnTo>
                    <a:lnTo>
                      <a:pt x="66" y="132"/>
                    </a:lnTo>
                    <a:lnTo>
                      <a:pt x="72" y="138"/>
                    </a:lnTo>
                    <a:lnTo>
                      <a:pt x="72" y="228"/>
                    </a:lnTo>
                    <a:lnTo>
                      <a:pt x="72" y="126"/>
                    </a:lnTo>
                    <a:lnTo>
                      <a:pt x="72" y="162"/>
                    </a:lnTo>
                    <a:lnTo>
                      <a:pt x="78" y="168"/>
                    </a:lnTo>
                    <a:lnTo>
                      <a:pt x="78" y="192"/>
                    </a:lnTo>
                    <a:lnTo>
                      <a:pt x="78" y="138"/>
                    </a:lnTo>
                    <a:lnTo>
                      <a:pt x="84" y="144"/>
                    </a:lnTo>
                    <a:lnTo>
                      <a:pt x="84" y="198"/>
                    </a:lnTo>
                    <a:lnTo>
                      <a:pt x="84" y="132"/>
                    </a:lnTo>
                    <a:lnTo>
                      <a:pt x="84" y="162"/>
                    </a:lnTo>
                    <a:lnTo>
                      <a:pt x="90" y="156"/>
                    </a:lnTo>
                    <a:lnTo>
                      <a:pt x="90" y="234"/>
                    </a:lnTo>
                    <a:lnTo>
                      <a:pt x="90" y="96"/>
                    </a:lnTo>
                    <a:lnTo>
                      <a:pt x="90" y="156"/>
                    </a:lnTo>
                    <a:lnTo>
                      <a:pt x="96" y="162"/>
                    </a:lnTo>
                    <a:lnTo>
                      <a:pt x="96" y="198"/>
                    </a:lnTo>
                    <a:lnTo>
                      <a:pt x="96" y="126"/>
                    </a:lnTo>
                    <a:lnTo>
                      <a:pt x="96" y="132"/>
                    </a:lnTo>
                    <a:lnTo>
                      <a:pt x="102" y="138"/>
                    </a:lnTo>
                    <a:lnTo>
                      <a:pt x="102" y="246"/>
                    </a:lnTo>
                    <a:lnTo>
                      <a:pt x="102" y="84"/>
                    </a:lnTo>
                    <a:lnTo>
                      <a:pt x="102" y="120"/>
                    </a:lnTo>
                    <a:lnTo>
                      <a:pt x="108" y="126"/>
                    </a:lnTo>
                    <a:lnTo>
                      <a:pt x="108" y="306"/>
                    </a:lnTo>
                    <a:lnTo>
                      <a:pt x="108" y="0"/>
                    </a:lnTo>
                    <a:lnTo>
                      <a:pt x="108" y="108"/>
                    </a:lnTo>
                    <a:lnTo>
                      <a:pt x="114" y="102"/>
                    </a:lnTo>
                    <a:lnTo>
                      <a:pt x="114" y="222"/>
                    </a:lnTo>
                    <a:lnTo>
                      <a:pt x="114" y="90"/>
                    </a:lnTo>
                    <a:lnTo>
                      <a:pt x="114" y="144"/>
                    </a:lnTo>
                    <a:lnTo>
                      <a:pt x="120" y="150"/>
                    </a:lnTo>
                    <a:lnTo>
                      <a:pt x="120" y="264"/>
                    </a:lnTo>
                    <a:lnTo>
                      <a:pt x="120" y="54"/>
                    </a:lnTo>
                    <a:lnTo>
                      <a:pt x="120" y="216"/>
                    </a:lnTo>
                    <a:lnTo>
                      <a:pt x="126" y="228"/>
                    </a:lnTo>
                    <a:lnTo>
                      <a:pt x="126" y="264"/>
                    </a:lnTo>
                    <a:lnTo>
                      <a:pt x="126" y="66"/>
                    </a:lnTo>
                    <a:lnTo>
                      <a:pt x="126" y="144"/>
                    </a:lnTo>
                    <a:lnTo>
                      <a:pt x="132" y="150"/>
                    </a:lnTo>
                    <a:lnTo>
                      <a:pt x="132" y="228"/>
                    </a:lnTo>
                    <a:lnTo>
                      <a:pt x="132" y="96"/>
                    </a:lnTo>
                    <a:lnTo>
                      <a:pt x="132" y="180"/>
                    </a:lnTo>
                    <a:lnTo>
                      <a:pt x="138" y="186"/>
                    </a:lnTo>
                    <a:lnTo>
                      <a:pt x="138" y="204"/>
                    </a:lnTo>
                    <a:lnTo>
                      <a:pt x="138" y="126"/>
                    </a:lnTo>
                    <a:lnTo>
                      <a:pt x="144" y="120"/>
                    </a:lnTo>
                    <a:lnTo>
                      <a:pt x="144" y="228"/>
                    </a:lnTo>
                    <a:lnTo>
                      <a:pt x="144" y="90"/>
                    </a:lnTo>
                    <a:lnTo>
                      <a:pt x="144" y="174"/>
                    </a:lnTo>
                    <a:lnTo>
                      <a:pt x="150" y="168"/>
                    </a:lnTo>
                    <a:lnTo>
                      <a:pt x="150" y="120"/>
                    </a:lnTo>
                    <a:lnTo>
                      <a:pt x="150" y="222"/>
                    </a:lnTo>
                    <a:lnTo>
                      <a:pt x="156" y="228"/>
                    </a:lnTo>
                    <a:lnTo>
                      <a:pt x="156" y="264"/>
                    </a:lnTo>
                    <a:lnTo>
                      <a:pt x="156" y="72"/>
                    </a:lnTo>
                    <a:lnTo>
                      <a:pt x="156" y="156"/>
                    </a:lnTo>
                    <a:lnTo>
                      <a:pt x="162" y="168"/>
                    </a:lnTo>
                    <a:lnTo>
                      <a:pt x="162" y="282"/>
                    </a:lnTo>
                    <a:lnTo>
                      <a:pt x="162" y="54"/>
                    </a:lnTo>
                    <a:lnTo>
                      <a:pt x="162" y="72"/>
                    </a:lnTo>
                    <a:lnTo>
                      <a:pt x="168" y="66"/>
                    </a:lnTo>
                    <a:lnTo>
                      <a:pt x="168" y="306"/>
                    </a:lnTo>
                    <a:lnTo>
                      <a:pt x="168" y="30"/>
                    </a:lnTo>
                    <a:lnTo>
                      <a:pt x="168" y="288"/>
                    </a:lnTo>
                    <a:lnTo>
                      <a:pt x="174" y="282"/>
                    </a:lnTo>
                    <a:lnTo>
                      <a:pt x="174" y="312"/>
                    </a:lnTo>
                    <a:lnTo>
                      <a:pt x="174" y="30"/>
                    </a:lnTo>
                    <a:lnTo>
                      <a:pt x="174" y="180"/>
                    </a:lnTo>
                    <a:lnTo>
                      <a:pt x="180" y="186"/>
                    </a:lnTo>
                    <a:lnTo>
                      <a:pt x="180" y="72"/>
                    </a:lnTo>
                    <a:lnTo>
                      <a:pt x="180" y="240"/>
                    </a:lnTo>
                    <a:lnTo>
                      <a:pt x="186" y="246"/>
                    </a:lnTo>
                    <a:lnTo>
                      <a:pt x="186" y="282"/>
                    </a:lnTo>
                    <a:lnTo>
                      <a:pt x="186" y="60"/>
                    </a:lnTo>
                    <a:lnTo>
                      <a:pt x="186" y="222"/>
                    </a:lnTo>
                    <a:lnTo>
                      <a:pt x="192" y="234"/>
                    </a:lnTo>
                    <a:lnTo>
                      <a:pt x="192" y="282"/>
                    </a:lnTo>
                    <a:lnTo>
                      <a:pt x="192" y="60"/>
                    </a:lnTo>
                    <a:lnTo>
                      <a:pt x="192" y="120"/>
                    </a:lnTo>
                    <a:lnTo>
                      <a:pt x="198" y="126"/>
                    </a:lnTo>
                    <a:lnTo>
                      <a:pt x="198" y="210"/>
                    </a:lnTo>
                    <a:lnTo>
                      <a:pt x="198" y="138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31" name="Freeform 115"/>
              <p:cNvSpPr>
                <a:spLocks/>
              </p:cNvSpPr>
              <p:nvPr/>
            </p:nvSpPr>
            <p:spPr bwMode="auto">
              <a:xfrm>
                <a:off x="3264" y="54"/>
                <a:ext cx="192" cy="252"/>
              </a:xfrm>
              <a:custGeom>
                <a:avLst/>
                <a:gdLst/>
                <a:ahLst/>
                <a:cxnLst>
                  <a:cxn ang="0">
                    <a:pos x="6" y="174"/>
                  </a:cxn>
                  <a:cxn ang="0">
                    <a:pos x="12" y="108"/>
                  </a:cxn>
                  <a:cxn ang="0">
                    <a:pos x="12" y="126"/>
                  </a:cxn>
                  <a:cxn ang="0">
                    <a:pos x="18" y="174"/>
                  </a:cxn>
                  <a:cxn ang="0">
                    <a:pos x="24" y="42"/>
                  </a:cxn>
                  <a:cxn ang="0">
                    <a:pos x="30" y="204"/>
                  </a:cxn>
                  <a:cxn ang="0">
                    <a:pos x="36" y="120"/>
                  </a:cxn>
                  <a:cxn ang="0">
                    <a:pos x="36" y="108"/>
                  </a:cxn>
                  <a:cxn ang="0">
                    <a:pos x="42" y="0"/>
                  </a:cxn>
                  <a:cxn ang="0">
                    <a:pos x="48" y="228"/>
                  </a:cxn>
                  <a:cxn ang="0">
                    <a:pos x="54" y="96"/>
                  </a:cxn>
                  <a:cxn ang="0">
                    <a:pos x="54" y="90"/>
                  </a:cxn>
                  <a:cxn ang="0">
                    <a:pos x="60" y="66"/>
                  </a:cxn>
                  <a:cxn ang="0">
                    <a:pos x="66" y="198"/>
                  </a:cxn>
                  <a:cxn ang="0">
                    <a:pos x="72" y="78"/>
                  </a:cxn>
                  <a:cxn ang="0">
                    <a:pos x="72" y="96"/>
                  </a:cxn>
                  <a:cxn ang="0">
                    <a:pos x="78" y="24"/>
                  </a:cxn>
                  <a:cxn ang="0">
                    <a:pos x="84" y="162"/>
                  </a:cxn>
                  <a:cxn ang="0">
                    <a:pos x="90" y="72"/>
                  </a:cxn>
                  <a:cxn ang="0">
                    <a:pos x="90" y="180"/>
                  </a:cxn>
                  <a:cxn ang="0">
                    <a:pos x="96" y="30"/>
                  </a:cxn>
                  <a:cxn ang="0">
                    <a:pos x="102" y="168"/>
                  </a:cxn>
                  <a:cxn ang="0">
                    <a:pos x="108" y="72"/>
                  </a:cxn>
                  <a:cxn ang="0">
                    <a:pos x="108" y="96"/>
                  </a:cxn>
                  <a:cxn ang="0">
                    <a:pos x="114" y="78"/>
                  </a:cxn>
                  <a:cxn ang="0">
                    <a:pos x="120" y="186"/>
                  </a:cxn>
                  <a:cxn ang="0">
                    <a:pos x="126" y="78"/>
                  </a:cxn>
                  <a:cxn ang="0">
                    <a:pos x="126" y="144"/>
                  </a:cxn>
                  <a:cxn ang="0">
                    <a:pos x="132" y="72"/>
                  </a:cxn>
                  <a:cxn ang="0">
                    <a:pos x="138" y="180"/>
                  </a:cxn>
                  <a:cxn ang="0">
                    <a:pos x="144" y="114"/>
                  </a:cxn>
                  <a:cxn ang="0">
                    <a:pos x="144" y="168"/>
                  </a:cxn>
                  <a:cxn ang="0">
                    <a:pos x="150" y="30"/>
                  </a:cxn>
                  <a:cxn ang="0">
                    <a:pos x="156" y="204"/>
                  </a:cxn>
                  <a:cxn ang="0">
                    <a:pos x="162" y="150"/>
                  </a:cxn>
                  <a:cxn ang="0">
                    <a:pos x="162" y="84"/>
                  </a:cxn>
                  <a:cxn ang="0">
                    <a:pos x="168" y="78"/>
                  </a:cxn>
                  <a:cxn ang="0">
                    <a:pos x="174" y="168"/>
                  </a:cxn>
                  <a:cxn ang="0">
                    <a:pos x="180" y="78"/>
                  </a:cxn>
                  <a:cxn ang="0">
                    <a:pos x="180" y="120"/>
                  </a:cxn>
                  <a:cxn ang="0">
                    <a:pos x="186" y="54"/>
                  </a:cxn>
                  <a:cxn ang="0">
                    <a:pos x="192" y="180"/>
                  </a:cxn>
                </a:cxnLst>
                <a:rect l="0" t="0" r="r" b="b"/>
                <a:pathLst>
                  <a:path w="192" h="252">
                    <a:moveTo>
                      <a:pt x="0" y="90"/>
                    </a:moveTo>
                    <a:lnTo>
                      <a:pt x="6" y="96"/>
                    </a:lnTo>
                    <a:lnTo>
                      <a:pt x="6" y="174"/>
                    </a:lnTo>
                    <a:lnTo>
                      <a:pt x="6" y="42"/>
                    </a:lnTo>
                    <a:lnTo>
                      <a:pt x="6" y="96"/>
                    </a:lnTo>
                    <a:lnTo>
                      <a:pt x="12" y="108"/>
                    </a:lnTo>
                    <a:lnTo>
                      <a:pt x="12" y="192"/>
                    </a:lnTo>
                    <a:lnTo>
                      <a:pt x="12" y="66"/>
                    </a:lnTo>
                    <a:lnTo>
                      <a:pt x="12" y="126"/>
                    </a:lnTo>
                    <a:lnTo>
                      <a:pt x="18" y="132"/>
                    </a:lnTo>
                    <a:lnTo>
                      <a:pt x="18" y="72"/>
                    </a:lnTo>
                    <a:lnTo>
                      <a:pt x="18" y="174"/>
                    </a:lnTo>
                    <a:lnTo>
                      <a:pt x="24" y="168"/>
                    </a:lnTo>
                    <a:lnTo>
                      <a:pt x="24" y="216"/>
                    </a:lnTo>
                    <a:lnTo>
                      <a:pt x="24" y="42"/>
                    </a:lnTo>
                    <a:lnTo>
                      <a:pt x="24" y="168"/>
                    </a:lnTo>
                    <a:lnTo>
                      <a:pt x="30" y="162"/>
                    </a:lnTo>
                    <a:lnTo>
                      <a:pt x="30" y="204"/>
                    </a:lnTo>
                    <a:lnTo>
                      <a:pt x="30" y="12"/>
                    </a:lnTo>
                    <a:lnTo>
                      <a:pt x="30" y="114"/>
                    </a:lnTo>
                    <a:lnTo>
                      <a:pt x="36" y="120"/>
                    </a:lnTo>
                    <a:lnTo>
                      <a:pt x="36" y="234"/>
                    </a:lnTo>
                    <a:lnTo>
                      <a:pt x="36" y="12"/>
                    </a:lnTo>
                    <a:lnTo>
                      <a:pt x="36" y="108"/>
                    </a:lnTo>
                    <a:lnTo>
                      <a:pt x="42" y="96"/>
                    </a:lnTo>
                    <a:lnTo>
                      <a:pt x="42" y="252"/>
                    </a:lnTo>
                    <a:lnTo>
                      <a:pt x="42" y="0"/>
                    </a:lnTo>
                    <a:lnTo>
                      <a:pt x="42" y="204"/>
                    </a:lnTo>
                    <a:lnTo>
                      <a:pt x="48" y="198"/>
                    </a:lnTo>
                    <a:lnTo>
                      <a:pt x="48" y="228"/>
                    </a:lnTo>
                    <a:lnTo>
                      <a:pt x="48" y="6"/>
                    </a:lnTo>
                    <a:lnTo>
                      <a:pt x="48" y="90"/>
                    </a:lnTo>
                    <a:lnTo>
                      <a:pt x="54" y="96"/>
                    </a:lnTo>
                    <a:lnTo>
                      <a:pt x="54" y="204"/>
                    </a:lnTo>
                    <a:lnTo>
                      <a:pt x="54" y="54"/>
                    </a:lnTo>
                    <a:lnTo>
                      <a:pt x="54" y="90"/>
                    </a:lnTo>
                    <a:lnTo>
                      <a:pt x="60" y="84"/>
                    </a:lnTo>
                    <a:lnTo>
                      <a:pt x="60" y="156"/>
                    </a:lnTo>
                    <a:lnTo>
                      <a:pt x="60" y="66"/>
                    </a:lnTo>
                    <a:lnTo>
                      <a:pt x="60" y="126"/>
                    </a:lnTo>
                    <a:lnTo>
                      <a:pt x="66" y="132"/>
                    </a:lnTo>
                    <a:lnTo>
                      <a:pt x="66" y="198"/>
                    </a:lnTo>
                    <a:lnTo>
                      <a:pt x="66" y="48"/>
                    </a:lnTo>
                    <a:lnTo>
                      <a:pt x="66" y="72"/>
                    </a:lnTo>
                    <a:lnTo>
                      <a:pt x="72" y="78"/>
                    </a:lnTo>
                    <a:lnTo>
                      <a:pt x="72" y="198"/>
                    </a:lnTo>
                    <a:lnTo>
                      <a:pt x="72" y="54"/>
                    </a:lnTo>
                    <a:lnTo>
                      <a:pt x="72" y="96"/>
                    </a:lnTo>
                    <a:lnTo>
                      <a:pt x="78" y="90"/>
                    </a:lnTo>
                    <a:lnTo>
                      <a:pt x="78" y="162"/>
                    </a:lnTo>
                    <a:lnTo>
                      <a:pt x="78" y="24"/>
                    </a:lnTo>
                    <a:lnTo>
                      <a:pt x="78" y="114"/>
                    </a:lnTo>
                    <a:lnTo>
                      <a:pt x="84" y="120"/>
                    </a:lnTo>
                    <a:lnTo>
                      <a:pt x="84" y="162"/>
                    </a:lnTo>
                    <a:lnTo>
                      <a:pt x="84" y="72"/>
                    </a:lnTo>
                    <a:lnTo>
                      <a:pt x="84" y="78"/>
                    </a:lnTo>
                    <a:lnTo>
                      <a:pt x="90" y="72"/>
                    </a:lnTo>
                    <a:lnTo>
                      <a:pt x="90" y="186"/>
                    </a:lnTo>
                    <a:lnTo>
                      <a:pt x="90" y="60"/>
                    </a:lnTo>
                    <a:lnTo>
                      <a:pt x="90" y="180"/>
                    </a:lnTo>
                    <a:lnTo>
                      <a:pt x="96" y="174"/>
                    </a:lnTo>
                    <a:lnTo>
                      <a:pt x="96" y="216"/>
                    </a:lnTo>
                    <a:lnTo>
                      <a:pt x="96" y="30"/>
                    </a:lnTo>
                    <a:lnTo>
                      <a:pt x="96" y="114"/>
                    </a:lnTo>
                    <a:lnTo>
                      <a:pt x="102" y="120"/>
                    </a:lnTo>
                    <a:lnTo>
                      <a:pt x="102" y="168"/>
                    </a:lnTo>
                    <a:lnTo>
                      <a:pt x="102" y="66"/>
                    </a:lnTo>
                    <a:lnTo>
                      <a:pt x="102" y="78"/>
                    </a:lnTo>
                    <a:lnTo>
                      <a:pt x="108" y="72"/>
                    </a:lnTo>
                    <a:lnTo>
                      <a:pt x="108" y="180"/>
                    </a:lnTo>
                    <a:lnTo>
                      <a:pt x="108" y="48"/>
                    </a:lnTo>
                    <a:lnTo>
                      <a:pt x="108" y="96"/>
                    </a:lnTo>
                    <a:lnTo>
                      <a:pt x="114" y="90"/>
                    </a:lnTo>
                    <a:lnTo>
                      <a:pt x="114" y="156"/>
                    </a:lnTo>
                    <a:lnTo>
                      <a:pt x="114" y="78"/>
                    </a:lnTo>
                    <a:lnTo>
                      <a:pt x="114" y="120"/>
                    </a:lnTo>
                    <a:lnTo>
                      <a:pt x="120" y="114"/>
                    </a:lnTo>
                    <a:lnTo>
                      <a:pt x="120" y="186"/>
                    </a:lnTo>
                    <a:lnTo>
                      <a:pt x="120" y="48"/>
                    </a:lnTo>
                    <a:lnTo>
                      <a:pt x="120" y="84"/>
                    </a:lnTo>
                    <a:lnTo>
                      <a:pt x="126" y="78"/>
                    </a:lnTo>
                    <a:lnTo>
                      <a:pt x="126" y="156"/>
                    </a:lnTo>
                    <a:lnTo>
                      <a:pt x="126" y="60"/>
                    </a:lnTo>
                    <a:lnTo>
                      <a:pt x="126" y="144"/>
                    </a:lnTo>
                    <a:lnTo>
                      <a:pt x="132" y="138"/>
                    </a:lnTo>
                    <a:lnTo>
                      <a:pt x="132" y="162"/>
                    </a:lnTo>
                    <a:lnTo>
                      <a:pt x="132" y="72"/>
                    </a:lnTo>
                    <a:lnTo>
                      <a:pt x="132" y="144"/>
                    </a:lnTo>
                    <a:lnTo>
                      <a:pt x="138" y="150"/>
                    </a:lnTo>
                    <a:lnTo>
                      <a:pt x="138" y="180"/>
                    </a:lnTo>
                    <a:lnTo>
                      <a:pt x="138" y="78"/>
                    </a:lnTo>
                    <a:lnTo>
                      <a:pt x="138" y="120"/>
                    </a:lnTo>
                    <a:lnTo>
                      <a:pt x="144" y="114"/>
                    </a:lnTo>
                    <a:lnTo>
                      <a:pt x="144" y="198"/>
                    </a:lnTo>
                    <a:lnTo>
                      <a:pt x="144" y="60"/>
                    </a:lnTo>
                    <a:lnTo>
                      <a:pt x="144" y="168"/>
                    </a:lnTo>
                    <a:lnTo>
                      <a:pt x="150" y="162"/>
                    </a:lnTo>
                    <a:lnTo>
                      <a:pt x="150" y="186"/>
                    </a:lnTo>
                    <a:lnTo>
                      <a:pt x="150" y="30"/>
                    </a:lnTo>
                    <a:lnTo>
                      <a:pt x="150" y="126"/>
                    </a:lnTo>
                    <a:lnTo>
                      <a:pt x="156" y="132"/>
                    </a:lnTo>
                    <a:lnTo>
                      <a:pt x="156" y="204"/>
                    </a:lnTo>
                    <a:lnTo>
                      <a:pt x="156" y="72"/>
                    </a:lnTo>
                    <a:lnTo>
                      <a:pt x="156" y="156"/>
                    </a:lnTo>
                    <a:lnTo>
                      <a:pt x="162" y="150"/>
                    </a:lnTo>
                    <a:lnTo>
                      <a:pt x="162" y="186"/>
                    </a:lnTo>
                    <a:lnTo>
                      <a:pt x="162" y="60"/>
                    </a:lnTo>
                    <a:lnTo>
                      <a:pt x="162" y="84"/>
                    </a:lnTo>
                    <a:lnTo>
                      <a:pt x="168" y="90"/>
                    </a:lnTo>
                    <a:lnTo>
                      <a:pt x="168" y="162"/>
                    </a:lnTo>
                    <a:lnTo>
                      <a:pt x="168" y="78"/>
                    </a:lnTo>
                    <a:lnTo>
                      <a:pt x="168" y="162"/>
                    </a:lnTo>
                    <a:lnTo>
                      <a:pt x="174" y="156"/>
                    </a:lnTo>
                    <a:lnTo>
                      <a:pt x="174" y="168"/>
                    </a:lnTo>
                    <a:lnTo>
                      <a:pt x="174" y="60"/>
                    </a:lnTo>
                    <a:lnTo>
                      <a:pt x="174" y="72"/>
                    </a:lnTo>
                    <a:lnTo>
                      <a:pt x="180" y="78"/>
                    </a:lnTo>
                    <a:lnTo>
                      <a:pt x="180" y="186"/>
                    </a:lnTo>
                    <a:lnTo>
                      <a:pt x="180" y="54"/>
                    </a:lnTo>
                    <a:lnTo>
                      <a:pt x="180" y="120"/>
                    </a:lnTo>
                    <a:lnTo>
                      <a:pt x="186" y="108"/>
                    </a:lnTo>
                    <a:lnTo>
                      <a:pt x="186" y="168"/>
                    </a:lnTo>
                    <a:lnTo>
                      <a:pt x="186" y="54"/>
                    </a:lnTo>
                    <a:lnTo>
                      <a:pt x="186" y="78"/>
                    </a:lnTo>
                    <a:lnTo>
                      <a:pt x="192" y="72"/>
                    </a:lnTo>
                    <a:lnTo>
                      <a:pt x="192" y="180"/>
                    </a:lnTo>
                    <a:lnTo>
                      <a:pt x="192" y="54"/>
                    </a:lnTo>
                    <a:lnTo>
                      <a:pt x="192" y="114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32" name="Freeform 116"/>
              <p:cNvSpPr>
                <a:spLocks/>
              </p:cNvSpPr>
              <p:nvPr/>
            </p:nvSpPr>
            <p:spPr bwMode="auto">
              <a:xfrm>
                <a:off x="3456" y="-102"/>
                <a:ext cx="204" cy="600"/>
              </a:xfrm>
              <a:custGeom>
                <a:avLst/>
                <a:gdLst/>
                <a:ahLst/>
                <a:cxnLst>
                  <a:cxn ang="0">
                    <a:pos x="6" y="330"/>
                  </a:cxn>
                  <a:cxn ang="0">
                    <a:pos x="12" y="318"/>
                  </a:cxn>
                  <a:cxn ang="0">
                    <a:pos x="12" y="216"/>
                  </a:cxn>
                  <a:cxn ang="0">
                    <a:pos x="18" y="372"/>
                  </a:cxn>
                  <a:cxn ang="0">
                    <a:pos x="24" y="168"/>
                  </a:cxn>
                  <a:cxn ang="0">
                    <a:pos x="30" y="378"/>
                  </a:cxn>
                  <a:cxn ang="0">
                    <a:pos x="36" y="294"/>
                  </a:cxn>
                  <a:cxn ang="0">
                    <a:pos x="36" y="318"/>
                  </a:cxn>
                  <a:cxn ang="0">
                    <a:pos x="42" y="210"/>
                  </a:cxn>
                  <a:cxn ang="0">
                    <a:pos x="48" y="318"/>
                  </a:cxn>
                  <a:cxn ang="0">
                    <a:pos x="54" y="282"/>
                  </a:cxn>
                  <a:cxn ang="0">
                    <a:pos x="54" y="252"/>
                  </a:cxn>
                  <a:cxn ang="0">
                    <a:pos x="60" y="222"/>
                  </a:cxn>
                  <a:cxn ang="0">
                    <a:pos x="66" y="336"/>
                  </a:cxn>
                  <a:cxn ang="0">
                    <a:pos x="72" y="252"/>
                  </a:cxn>
                  <a:cxn ang="0">
                    <a:pos x="78" y="156"/>
                  </a:cxn>
                  <a:cxn ang="0">
                    <a:pos x="84" y="270"/>
                  </a:cxn>
                  <a:cxn ang="0">
                    <a:pos x="84" y="276"/>
                  </a:cxn>
                  <a:cxn ang="0">
                    <a:pos x="90" y="204"/>
                  </a:cxn>
                  <a:cxn ang="0">
                    <a:pos x="96" y="366"/>
                  </a:cxn>
                  <a:cxn ang="0">
                    <a:pos x="102" y="288"/>
                  </a:cxn>
                  <a:cxn ang="0">
                    <a:pos x="102" y="324"/>
                  </a:cxn>
                  <a:cxn ang="0">
                    <a:pos x="108" y="168"/>
                  </a:cxn>
                  <a:cxn ang="0">
                    <a:pos x="114" y="336"/>
                  </a:cxn>
                  <a:cxn ang="0">
                    <a:pos x="120" y="258"/>
                  </a:cxn>
                  <a:cxn ang="0">
                    <a:pos x="120" y="312"/>
                  </a:cxn>
                  <a:cxn ang="0">
                    <a:pos x="126" y="228"/>
                  </a:cxn>
                  <a:cxn ang="0">
                    <a:pos x="132" y="330"/>
                  </a:cxn>
                  <a:cxn ang="0">
                    <a:pos x="138" y="384"/>
                  </a:cxn>
                  <a:cxn ang="0">
                    <a:pos x="144" y="210"/>
                  </a:cxn>
                  <a:cxn ang="0">
                    <a:pos x="144" y="246"/>
                  </a:cxn>
                  <a:cxn ang="0">
                    <a:pos x="150" y="186"/>
                  </a:cxn>
                  <a:cxn ang="0">
                    <a:pos x="156" y="372"/>
                  </a:cxn>
                  <a:cxn ang="0">
                    <a:pos x="162" y="336"/>
                  </a:cxn>
                  <a:cxn ang="0">
                    <a:pos x="162" y="222"/>
                  </a:cxn>
                  <a:cxn ang="0">
                    <a:pos x="168" y="234"/>
                  </a:cxn>
                  <a:cxn ang="0">
                    <a:pos x="174" y="444"/>
                  </a:cxn>
                  <a:cxn ang="0">
                    <a:pos x="180" y="0"/>
                  </a:cxn>
                  <a:cxn ang="0">
                    <a:pos x="186" y="468"/>
                  </a:cxn>
                  <a:cxn ang="0">
                    <a:pos x="192" y="396"/>
                  </a:cxn>
                  <a:cxn ang="0">
                    <a:pos x="192" y="78"/>
                  </a:cxn>
                  <a:cxn ang="0">
                    <a:pos x="198" y="288"/>
                  </a:cxn>
                </a:cxnLst>
                <a:rect l="0" t="0" r="r" b="b"/>
                <a:pathLst>
                  <a:path w="204" h="600">
                    <a:moveTo>
                      <a:pt x="0" y="270"/>
                    </a:moveTo>
                    <a:lnTo>
                      <a:pt x="6" y="264"/>
                    </a:lnTo>
                    <a:lnTo>
                      <a:pt x="6" y="330"/>
                    </a:lnTo>
                    <a:lnTo>
                      <a:pt x="6" y="204"/>
                    </a:lnTo>
                    <a:lnTo>
                      <a:pt x="6" y="324"/>
                    </a:lnTo>
                    <a:lnTo>
                      <a:pt x="12" y="318"/>
                    </a:lnTo>
                    <a:lnTo>
                      <a:pt x="12" y="324"/>
                    </a:lnTo>
                    <a:lnTo>
                      <a:pt x="12" y="192"/>
                    </a:lnTo>
                    <a:lnTo>
                      <a:pt x="12" y="216"/>
                    </a:lnTo>
                    <a:lnTo>
                      <a:pt x="18" y="222"/>
                    </a:lnTo>
                    <a:lnTo>
                      <a:pt x="18" y="186"/>
                    </a:lnTo>
                    <a:lnTo>
                      <a:pt x="18" y="372"/>
                    </a:lnTo>
                    <a:lnTo>
                      <a:pt x="24" y="366"/>
                    </a:lnTo>
                    <a:lnTo>
                      <a:pt x="24" y="384"/>
                    </a:lnTo>
                    <a:lnTo>
                      <a:pt x="24" y="168"/>
                    </a:lnTo>
                    <a:lnTo>
                      <a:pt x="24" y="198"/>
                    </a:lnTo>
                    <a:lnTo>
                      <a:pt x="30" y="192"/>
                    </a:lnTo>
                    <a:lnTo>
                      <a:pt x="30" y="378"/>
                    </a:lnTo>
                    <a:lnTo>
                      <a:pt x="30" y="180"/>
                    </a:lnTo>
                    <a:lnTo>
                      <a:pt x="30" y="306"/>
                    </a:lnTo>
                    <a:lnTo>
                      <a:pt x="36" y="294"/>
                    </a:lnTo>
                    <a:lnTo>
                      <a:pt x="36" y="348"/>
                    </a:lnTo>
                    <a:lnTo>
                      <a:pt x="36" y="192"/>
                    </a:lnTo>
                    <a:lnTo>
                      <a:pt x="36" y="318"/>
                    </a:lnTo>
                    <a:lnTo>
                      <a:pt x="42" y="324"/>
                    </a:lnTo>
                    <a:lnTo>
                      <a:pt x="42" y="348"/>
                    </a:lnTo>
                    <a:lnTo>
                      <a:pt x="42" y="210"/>
                    </a:lnTo>
                    <a:lnTo>
                      <a:pt x="42" y="240"/>
                    </a:lnTo>
                    <a:lnTo>
                      <a:pt x="48" y="246"/>
                    </a:lnTo>
                    <a:lnTo>
                      <a:pt x="48" y="318"/>
                    </a:lnTo>
                    <a:lnTo>
                      <a:pt x="48" y="228"/>
                    </a:lnTo>
                    <a:lnTo>
                      <a:pt x="48" y="276"/>
                    </a:lnTo>
                    <a:lnTo>
                      <a:pt x="54" y="282"/>
                    </a:lnTo>
                    <a:lnTo>
                      <a:pt x="54" y="330"/>
                    </a:lnTo>
                    <a:lnTo>
                      <a:pt x="54" y="228"/>
                    </a:lnTo>
                    <a:lnTo>
                      <a:pt x="54" y="252"/>
                    </a:lnTo>
                    <a:lnTo>
                      <a:pt x="60" y="246"/>
                    </a:lnTo>
                    <a:lnTo>
                      <a:pt x="60" y="318"/>
                    </a:lnTo>
                    <a:lnTo>
                      <a:pt x="60" y="222"/>
                    </a:lnTo>
                    <a:lnTo>
                      <a:pt x="60" y="282"/>
                    </a:lnTo>
                    <a:lnTo>
                      <a:pt x="66" y="288"/>
                    </a:lnTo>
                    <a:lnTo>
                      <a:pt x="66" y="336"/>
                    </a:lnTo>
                    <a:lnTo>
                      <a:pt x="66" y="234"/>
                    </a:lnTo>
                    <a:lnTo>
                      <a:pt x="66" y="246"/>
                    </a:lnTo>
                    <a:lnTo>
                      <a:pt x="72" y="252"/>
                    </a:lnTo>
                    <a:lnTo>
                      <a:pt x="72" y="396"/>
                    </a:lnTo>
                    <a:lnTo>
                      <a:pt x="72" y="150"/>
                    </a:lnTo>
                    <a:lnTo>
                      <a:pt x="78" y="156"/>
                    </a:lnTo>
                    <a:lnTo>
                      <a:pt x="78" y="354"/>
                    </a:lnTo>
                    <a:lnTo>
                      <a:pt x="78" y="276"/>
                    </a:lnTo>
                    <a:lnTo>
                      <a:pt x="84" y="270"/>
                    </a:lnTo>
                    <a:lnTo>
                      <a:pt x="84" y="336"/>
                    </a:lnTo>
                    <a:lnTo>
                      <a:pt x="84" y="198"/>
                    </a:lnTo>
                    <a:lnTo>
                      <a:pt x="84" y="276"/>
                    </a:lnTo>
                    <a:lnTo>
                      <a:pt x="90" y="270"/>
                    </a:lnTo>
                    <a:lnTo>
                      <a:pt x="90" y="348"/>
                    </a:lnTo>
                    <a:lnTo>
                      <a:pt x="90" y="204"/>
                    </a:lnTo>
                    <a:lnTo>
                      <a:pt x="90" y="306"/>
                    </a:lnTo>
                    <a:lnTo>
                      <a:pt x="96" y="312"/>
                    </a:lnTo>
                    <a:lnTo>
                      <a:pt x="96" y="366"/>
                    </a:lnTo>
                    <a:lnTo>
                      <a:pt x="96" y="156"/>
                    </a:lnTo>
                    <a:lnTo>
                      <a:pt x="96" y="276"/>
                    </a:lnTo>
                    <a:lnTo>
                      <a:pt x="102" y="288"/>
                    </a:lnTo>
                    <a:lnTo>
                      <a:pt x="102" y="378"/>
                    </a:lnTo>
                    <a:lnTo>
                      <a:pt x="102" y="192"/>
                    </a:lnTo>
                    <a:lnTo>
                      <a:pt x="102" y="324"/>
                    </a:lnTo>
                    <a:lnTo>
                      <a:pt x="108" y="330"/>
                    </a:lnTo>
                    <a:lnTo>
                      <a:pt x="108" y="348"/>
                    </a:lnTo>
                    <a:lnTo>
                      <a:pt x="108" y="168"/>
                    </a:lnTo>
                    <a:lnTo>
                      <a:pt x="108" y="270"/>
                    </a:lnTo>
                    <a:lnTo>
                      <a:pt x="114" y="276"/>
                    </a:lnTo>
                    <a:lnTo>
                      <a:pt x="114" y="336"/>
                    </a:lnTo>
                    <a:lnTo>
                      <a:pt x="114" y="210"/>
                    </a:lnTo>
                    <a:lnTo>
                      <a:pt x="114" y="264"/>
                    </a:lnTo>
                    <a:lnTo>
                      <a:pt x="120" y="258"/>
                    </a:lnTo>
                    <a:lnTo>
                      <a:pt x="120" y="354"/>
                    </a:lnTo>
                    <a:lnTo>
                      <a:pt x="120" y="180"/>
                    </a:lnTo>
                    <a:lnTo>
                      <a:pt x="120" y="312"/>
                    </a:lnTo>
                    <a:lnTo>
                      <a:pt x="126" y="306"/>
                    </a:lnTo>
                    <a:lnTo>
                      <a:pt x="126" y="318"/>
                    </a:lnTo>
                    <a:lnTo>
                      <a:pt x="126" y="228"/>
                    </a:lnTo>
                    <a:lnTo>
                      <a:pt x="126" y="264"/>
                    </a:lnTo>
                    <a:lnTo>
                      <a:pt x="132" y="258"/>
                    </a:lnTo>
                    <a:lnTo>
                      <a:pt x="132" y="330"/>
                    </a:lnTo>
                    <a:lnTo>
                      <a:pt x="132" y="186"/>
                    </a:lnTo>
                    <a:lnTo>
                      <a:pt x="138" y="192"/>
                    </a:lnTo>
                    <a:lnTo>
                      <a:pt x="138" y="384"/>
                    </a:lnTo>
                    <a:lnTo>
                      <a:pt x="138" y="150"/>
                    </a:lnTo>
                    <a:lnTo>
                      <a:pt x="138" y="216"/>
                    </a:lnTo>
                    <a:lnTo>
                      <a:pt x="144" y="210"/>
                    </a:lnTo>
                    <a:lnTo>
                      <a:pt x="144" y="384"/>
                    </a:lnTo>
                    <a:lnTo>
                      <a:pt x="144" y="156"/>
                    </a:lnTo>
                    <a:lnTo>
                      <a:pt x="144" y="246"/>
                    </a:lnTo>
                    <a:lnTo>
                      <a:pt x="150" y="240"/>
                    </a:lnTo>
                    <a:lnTo>
                      <a:pt x="150" y="378"/>
                    </a:lnTo>
                    <a:lnTo>
                      <a:pt x="150" y="186"/>
                    </a:lnTo>
                    <a:lnTo>
                      <a:pt x="150" y="228"/>
                    </a:lnTo>
                    <a:lnTo>
                      <a:pt x="156" y="216"/>
                    </a:lnTo>
                    <a:lnTo>
                      <a:pt x="156" y="372"/>
                    </a:lnTo>
                    <a:lnTo>
                      <a:pt x="156" y="156"/>
                    </a:lnTo>
                    <a:lnTo>
                      <a:pt x="156" y="342"/>
                    </a:lnTo>
                    <a:lnTo>
                      <a:pt x="162" y="336"/>
                    </a:lnTo>
                    <a:lnTo>
                      <a:pt x="162" y="348"/>
                    </a:lnTo>
                    <a:lnTo>
                      <a:pt x="162" y="210"/>
                    </a:lnTo>
                    <a:lnTo>
                      <a:pt x="162" y="222"/>
                    </a:lnTo>
                    <a:lnTo>
                      <a:pt x="168" y="228"/>
                    </a:lnTo>
                    <a:lnTo>
                      <a:pt x="168" y="306"/>
                    </a:lnTo>
                    <a:lnTo>
                      <a:pt x="168" y="234"/>
                    </a:lnTo>
                    <a:lnTo>
                      <a:pt x="174" y="240"/>
                    </a:lnTo>
                    <a:lnTo>
                      <a:pt x="174" y="198"/>
                    </a:lnTo>
                    <a:lnTo>
                      <a:pt x="174" y="444"/>
                    </a:lnTo>
                    <a:lnTo>
                      <a:pt x="180" y="468"/>
                    </a:lnTo>
                    <a:lnTo>
                      <a:pt x="180" y="600"/>
                    </a:lnTo>
                    <a:lnTo>
                      <a:pt x="180" y="0"/>
                    </a:lnTo>
                    <a:lnTo>
                      <a:pt x="180" y="180"/>
                    </a:lnTo>
                    <a:lnTo>
                      <a:pt x="186" y="162"/>
                    </a:lnTo>
                    <a:lnTo>
                      <a:pt x="186" y="468"/>
                    </a:lnTo>
                    <a:lnTo>
                      <a:pt x="186" y="72"/>
                    </a:lnTo>
                    <a:lnTo>
                      <a:pt x="186" y="402"/>
                    </a:lnTo>
                    <a:lnTo>
                      <a:pt x="192" y="396"/>
                    </a:lnTo>
                    <a:lnTo>
                      <a:pt x="192" y="462"/>
                    </a:lnTo>
                    <a:lnTo>
                      <a:pt x="192" y="72"/>
                    </a:lnTo>
                    <a:lnTo>
                      <a:pt x="192" y="78"/>
                    </a:lnTo>
                    <a:lnTo>
                      <a:pt x="198" y="84"/>
                    </a:lnTo>
                    <a:lnTo>
                      <a:pt x="198" y="492"/>
                    </a:lnTo>
                    <a:lnTo>
                      <a:pt x="198" y="288"/>
                    </a:lnTo>
                    <a:lnTo>
                      <a:pt x="204" y="282"/>
                    </a:lnTo>
                    <a:lnTo>
                      <a:pt x="204" y="354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33" name="Freeform 117"/>
              <p:cNvSpPr>
                <a:spLocks/>
              </p:cNvSpPr>
              <p:nvPr/>
            </p:nvSpPr>
            <p:spPr bwMode="auto">
              <a:xfrm>
                <a:off x="3660" y="12"/>
                <a:ext cx="198" cy="348"/>
              </a:xfrm>
              <a:custGeom>
                <a:avLst/>
                <a:gdLst/>
                <a:ahLst/>
                <a:cxnLst>
                  <a:cxn ang="0">
                    <a:pos x="0" y="156"/>
                  </a:cxn>
                  <a:cxn ang="0">
                    <a:pos x="6" y="0"/>
                  </a:cxn>
                  <a:cxn ang="0">
                    <a:pos x="12" y="264"/>
                  </a:cxn>
                  <a:cxn ang="0">
                    <a:pos x="18" y="228"/>
                  </a:cxn>
                  <a:cxn ang="0">
                    <a:pos x="18" y="150"/>
                  </a:cxn>
                  <a:cxn ang="0">
                    <a:pos x="24" y="90"/>
                  </a:cxn>
                  <a:cxn ang="0">
                    <a:pos x="30" y="198"/>
                  </a:cxn>
                  <a:cxn ang="0">
                    <a:pos x="36" y="174"/>
                  </a:cxn>
                  <a:cxn ang="0">
                    <a:pos x="36" y="156"/>
                  </a:cxn>
                  <a:cxn ang="0">
                    <a:pos x="42" y="90"/>
                  </a:cxn>
                  <a:cxn ang="0">
                    <a:pos x="48" y="84"/>
                  </a:cxn>
                  <a:cxn ang="0">
                    <a:pos x="54" y="258"/>
                  </a:cxn>
                  <a:cxn ang="0">
                    <a:pos x="60" y="282"/>
                  </a:cxn>
                  <a:cxn ang="0">
                    <a:pos x="66" y="156"/>
                  </a:cxn>
                  <a:cxn ang="0">
                    <a:pos x="66" y="168"/>
                  </a:cxn>
                  <a:cxn ang="0">
                    <a:pos x="72" y="96"/>
                  </a:cxn>
                  <a:cxn ang="0">
                    <a:pos x="78" y="222"/>
                  </a:cxn>
                  <a:cxn ang="0">
                    <a:pos x="84" y="162"/>
                  </a:cxn>
                  <a:cxn ang="0">
                    <a:pos x="84" y="192"/>
                  </a:cxn>
                  <a:cxn ang="0">
                    <a:pos x="90" y="42"/>
                  </a:cxn>
                  <a:cxn ang="0">
                    <a:pos x="96" y="276"/>
                  </a:cxn>
                  <a:cxn ang="0">
                    <a:pos x="102" y="84"/>
                  </a:cxn>
                  <a:cxn ang="0">
                    <a:pos x="108" y="78"/>
                  </a:cxn>
                  <a:cxn ang="0">
                    <a:pos x="108" y="192"/>
                  </a:cxn>
                  <a:cxn ang="0">
                    <a:pos x="114" y="60"/>
                  </a:cxn>
                  <a:cxn ang="0">
                    <a:pos x="120" y="222"/>
                  </a:cxn>
                  <a:cxn ang="0">
                    <a:pos x="126" y="126"/>
                  </a:cxn>
                  <a:cxn ang="0">
                    <a:pos x="126" y="204"/>
                  </a:cxn>
                  <a:cxn ang="0">
                    <a:pos x="132" y="96"/>
                  </a:cxn>
                  <a:cxn ang="0">
                    <a:pos x="138" y="240"/>
                  </a:cxn>
                  <a:cxn ang="0">
                    <a:pos x="144" y="264"/>
                  </a:cxn>
                  <a:cxn ang="0">
                    <a:pos x="150" y="198"/>
                  </a:cxn>
                  <a:cxn ang="0">
                    <a:pos x="150" y="210"/>
                  </a:cxn>
                  <a:cxn ang="0">
                    <a:pos x="156" y="48"/>
                  </a:cxn>
                  <a:cxn ang="0">
                    <a:pos x="162" y="252"/>
                  </a:cxn>
                  <a:cxn ang="0">
                    <a:pos x="168" y="186"/>
                  </a:cxn>
                  <a:cxn ang="0">
                    <a:pos x="168" y="114"/>
                  </a:cxn>
                  <a:cxn ang="0">
                    <a:pos x="174" y="84"/>
                  </a:cxn>
                  <a:cxn ang="0">
                    <a:pos x="180" y="54"/>
                  </a:cxn>
                  <a:cxn ang="0">
                    <a:pos x="186" y="210"/>
                  </a:cxn>
                  <a:cxn ang="0">
                    <a:pos x="192" y="126"/>
                  </a:cxn>
                  <a:cxn ang="0">
                    <a:pos x="192" y="114"/>
                  </a:cxn>
                </a:cxnLst>
                <a:rect l="0" t="0" r="r" b="b"/>
                <a:pathLst>
                  <a:path w="198" h="348">
                    <a:moveTo>
                      <a:pt x="0" y="240"/>
                    </a:moveTo>
                    <a:lnTo>
                      <a:pt x="0" y="36"/>
                    </a:lnTo>
                    <a:lnTo>
                      <a:pt x="0" y="156"/>
                    </a:lnTo>
                    <a:lnTo>
                      <a:pt x="6" y="168"/>
                    </a:lnTo>
                    <a:lnTo>
                      <a:pt x="6" y="348"/>
                    </a:lnTo>
                    <a:lnTo>
                      <a:pt x="6" y="0"/>
                    </a:lnTo>
                    <a:lnTo>
                      <a:pt x="6" y="84"/>
                    </a:lnTo>
                    <a:lnTo>
                      <a:pt x="12" y="72"/>
                    </a:lnTo>
                    <a:lnTo>
                      <a:pt x="12" y="264"/>
                    </a:lnTo>
                    <a:lnTo>
                      <a:pt x="12" y="36"/>
                    </a:lnTo>
                    <a:lnTo>
                      <a:pt x="12" y="222"/>
                    </a:lnTo>
                    <a:lnTo>
                      <a:pt x="18" y="228"/>
                    </a:lnTo>
                    <a:lnTo>
                      <a:pt x="18" y="246"/>
                    </a:lnTo>
                    <a:lnTo>
                      <a:pt x="18" y="72"/>
                    </a:lnTo>
                    <a:lnTo>
                      <a:pt x="18" y="150"/>
                    </a:lnTo>
                    <a:lnTo>
                      <a:pt x="24" y="156"/>
                    </a:lnTo>
                    <a:lnTo>
                      <a:pt x="24" y="216"/>
                    </a:lnTo>
                    <a:lnTo>
                      <a:pt x="24" y="90"/>
                    </a:lnTo>
                    <a:lnTo>
                      <a:pt x="24" y="162"/>
                    </a:lnTo>
                    <a:lnTo>
                      <a:pt x="30" y="156"/>
                    </a:lnTo>
                    <a:lnTo>
                      <a:pt x="30" y="198"/>
                    </a:lnTo>
                    <a:lnTo>
                      <a:pt x="30" y="132"/>
                    </a:lnTo>
                    <a:lnTo>
                      <a:pt x="30" y="180"/>
                    </a:lnTo>
                    <a:lnTo>
                      <a:pt x="36" y="174"/>
                    </a:lnTo>
                    <a:lnTo>
                      <a:pt x="36" y="198"/>
                    </a:lnTo>
                    <a:lnTo>
                      <a:pt x="36" y="120"/>
                    </a:lnTo>
                    <a:lnTo>
                      <a:pt x="36" y="156"/>
                    </a:lnTo>
                    <a:lnTo>
                      <a:pt x="42" y="150"/>
                    </a:lnTo>
                    <a:lnTo>
                      <a:pt x="42" y="198"/>
                    </a:lnTo>
                    <a:lnTo>
                      <a:pt x="42" y="90"/>
                    </a:lnTo>
                    <a:lnTo>
                      <a:pt x="48" y="96"/>
                    </a:lnTo>
                    <a:lnTo>
                      <a:pt x="48" y="258"/>
                    </a:lnTo>
                    <a:lnTo>
                      <a:pt x="48" y="84"/>
                    </a:lnTo>
                    <a:lnTo>
                      <a:pt x="48" y="138"/>
                    </a:lnTo>
                    <a:lnTo>
                      <a:pt x="54" y="144"/>
                    </a:lnTo>
                    <a:lnTo>
                      <a:pt x="54" y="258"/>
                    </a:lnTo>
                    <a:lnTo>
                      <a:pt x="54" y="78"/>
                    </a:lnTo>
                    <a:lnTo>
                      <a:pt x="60" y="72"/>
                    </a:lnTo>
                    <a:lnTo>
                      <a:pt x="60" y="282"/>
                    </a:lnTo>
                    <a:lnTo>
                      <a:pt x="60" y="48"/>
                    </a:lnTo>
                    <a:lnTo>
                      <a:pt x="60" y="162"/>
                    </a:lnTo>
                    <a:lnTo>
                      <a:pt x="66" y="156"/>
                    </a:lnTo>
                    <a:lnTo>
                      <a:pt x="66" y="228"/>
                    </a:lnTo>
                    <a:lnTo>
                      <a:pt x="66" y="84"/>
                    </a:lnTo>
                    <a:lnTo>
                      <a:pt x="66" y="168"/>
                    </a:lnTo>
                    <a:lnTo>
                      <a:pt x="72" y="162"/>
                    </a:lnTo>
                    <a:lnTo>
                      <a:pt x="72" y="222"/>
                    </a:lnTo>
                    <a:lnTo>
                      <a:pt x="72" y="96"/>
                    </a:lnTo>
                    <a:lnTo>
                      <a:pt x="72" y="144"/>
                    </a:lnTo>
                    <a:lnTo>
                      <a:pt x="78" y="150"/>
                    </a:lnTo>
                    <a:lnTo>
                      <a:pt x="78" y="222"/>
                    </a:lnTo>
                    <a:lnTo>
                      <a:pt x="78" y="90"/>
                    </a:lnTo>
                    <a:lnTo>
                      <a:pt x="78" y="168"/>
                    </a:lnTo>
                    <a:lnTo>
                      <a:pt x="84" y="162"/>
                    </a:lnTo>
                    <a:lnTo>
                      <a:pt x="84" y="246"/>
                    </a:lnTo>
                    <a:lnTo>
                      <a:pt x="84" y="60"/>
                    </a:lnTo>
                    <a:lnTo>
                      <a:pt x="84" y="192"/>
                    </a:lnTo>
                    <a:lnTo>
                      <a:pt x="90" y="186"/>
                    </a:lnTo>
                    <a:lnTo>
                      <a:pt x="90" y="288"/>
                    </a:lnTo>
                    <a:lnTo>
                      <a:pt x="90" y="42"/>
                    </a:lnTo>
                    <a:lnTo>
                      <a:pt x="90" y="174"/>
                    </a:lnTo>
                    <a:lnTo>
                      <a:pt x="96" y="186"/>
                    </a:lnTo>
                    <a:lnTo>
                      <a:pt x="96" y="276"/>
                    </a:lnTo>
                    <a:lnTo>
                      <a:pt x="96" y="60"/>
                    </a:lnTo>
                    <a:lnTo>
                      <a:pt x="96" y="78"/>
                    </a:lnTo>
                    <a:lnTo>
                      <a:pt x="102" y="84"/>
                    </a:lnTo>
                    <a:lnTo>
                      <a:pt x="102" y="240"/>
                    </a:lnTo>
                    <a:lnTo>
                      <a:pt x="102" y="72"/>
                    </a:lnTo>
                    <a:lnTo>
                      <a:pt x="108" y="78"/>
                    </a:lnTo>
                    <a:lnTo>
                      <a:pt x="108" y="252"/>
                    </a:lnTo>
                    <a:lnTo>
                      <a:pt x="108" y="72"/>
                    </a:lnTo>
                    <a:lnTo>
                      <a:pt x="108" y="192"/>
                    </a:lnTo>
                    <a:lnTo>
                      <a:pt x="114" y="180"/>
                    </a:lnTo>
                    <a:lnTo>
                      <a:pt x="114" y="252"/>
                    </a:lnTo>
                    <a:lnTo>
                      <a:pt x="114" y="60"/>
                    </a:lnTo>
                    <a:lnTo>
                      <a:pt x="114" y="180"/>
                    </a:lnTo>
                    <a:lnTo>
                      <a:pt x="120" y="186"/>
                    </a:lnTo>
                    <a:lnTo>
                      <a:pt x="120" y="222"/>
                    </a:lnTo>
                    <a:lnTo>
                      <a:pt x="120" y="90"/>
                    </a:lnTo>
                    <a:lnTo>
                      <a:pt x="120" y="132"/>
                    </a:lnTo>
                    <a:lnTo>
                      <a:pt x="126" y="126"/>
                    </a:lnTo>
                    <a:lnTo>
                      <a:pt x="126" y="246"/>
                    </a:lnTo>
                    <a:lnTo>
                      <a:pt x="126" y="72"/>
                    </a:lnTo>
                    <a:lnTo>
                      <a:pt x="126" y="204"/>
                    </a:lnTo>
                    <a:lnTo>
                      <a:pt x="132" y="198"/>
                    </a:lnTo>
                    <a:lnTo>
                      <a:pt x="132" y="210"/>
                    </a:lnTo>
                    <a:lnTo>
                      <a:pt x="132" y="96"/>
                    </a:lnTo>
                    <a:lnTo>
                      <a:pt x="132" y="144"/>
                    </a:lnTo>
                    <a:lnTo>
                      <a:pt x="138" y="150"/>
                    </a:lnTo>
                    <a:lnTo>
                      <a:pt x="138" y="240"/>
                    </a:lnTo>
                    <a:lnTo>
                      <a:pt x="138" y="78"/>
                    </a:lnTo>
                    <a:lnTo>
                      <a:pt x="144" y="84"/>
                    </a:lnTo>
                    <a:lnTo>
                      <a:pt x="144" y="264"/>
                    </a:lnTo>
                    <a:lnTo>
                      <a:pt x="144" y="54"/>
                    </a:lnTo>
                    <a:lnTo>
                      <a:pt x="144" y="210"/>
                    </a:lnTo>
                    <a:lnTo>
                      <a:pt x="150" y="198"/>
                    </a:lnTo>
                    <a:lnTo>
                      <a:pt x="150" y="234"/>
                    </a:lnTo>
                    <a:lnTo>
                      <a:pt x="150" y="72"/>
                    </a:lnTo>
                    <a:lnTo>
                      <a:pt x="150" y="210"/>
                    </a:lnTo>
                    <a:lnTo>
                      <a:pt x="156" y="216"/>
                    </a:lnTo>
                    <a:lnTo>
                      <a:pt x="156" y="282"/>
                    </a:lnTo>
                    <a:lnTo>
                      <a:pt x="156" y="48"/>
                    </a:lnTo>
                    <a:lnTo>
                      <a:pt x="156" y="156"/>
                    </a:lnTo>
                    <a:lnTo>
                      <a:pt x="162" y="162"/>
                    </a:lnTo>
                    <a:lnTo>
                      <a:pt x="162" y="252"/>
                    </a:lnTo>
                    <a:lnTo>
                      <a:pt x="162" y="78"/>
                    </a:lnTo>
                    <a:lnTo>
                      <a:pt x="162" y="180"/>
                    </a:lnTo>
                    <a:lnTo>
                      <a:pt x="168" y="186"/>
                    </a:lnTo>
                    <a:lnTo>
                      <a:pt x="168" y="234"/>
                    </a:lnTo>
                    <a:lnTo>
                      <a:pt x="168" y="72"/>
                    </a:lnTo>
                    <a:lnTo>
                      <a:pt x="168" y="114"/>
                    </a:lnTo>
                    <a:lnTo>
                      <a:pt x="174" y="120"/>
                    </a:lnTo>
                    <a:lnTo>
                      <a:pt x="174" y="240"/>
                    </a:lnTo>
                    <a:lnTo>
                      <a:pt x="174" y="84"/>
                    </a:lnTo>
                    <a:lnTo>
                      <a:pt x="180" y="78"/>
                    </a:lnTo>
                    <a:lnTo>
                      <a:pt x="180" y="252"/>
                    </a:lnTo>
                    <a:lnTo>
                      <a:pt x="180" y="54"/>
                    </a:lnTo>
                    <a:lnTo>
                      <a:pt x="180" y="156"/>
                    </a:lnTo>
                    <a:lnTo>
                      <a:pt x="186" y="150"/>
                    </a:lnTo>
                    <a:lnTo>
                      <a:pt x="186" y="210"/>
                    </a:lnTo>
                    <a:lnTo>
                      <a:pt x="186" y="72"/>
                    </a:lnTo>
                    <a:lnTo>
                      <a:pt x="186" y="132"/>
                    </a:lnTo>
                    <a:lnTo>
                      <a:pt x="192" y="126"/>
                    </a:lnTo>
                    <a:lnTo>
                      <a:pt x="192" y="246"/>
                    </a:lnTo>
                    <a:lnTo>
                      <a:pt x="192" y="78"/>
                    </a:lnTo>
                    <a:lnTo>
                      <a:pt x="192" y="114"/>
                    </a:lnTo>
                    <a:lnTo>
                      <a:pt x="198" y="120"/>
                    </a:lnTo>
                    <a:lnTo>
                      <a:pt x="198" y="210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34" name="Freeform 118"/>
              <p:cNvSpPr>
                <a:spLocks/>
              </p:cNvSpPr>
              <p:nvPr/>
            </p:nvSpPr>
            <p:spPr bwMode="auto">
              <a:xfrm>
                <a:off x="3858" y="-48"/>
                <a:ext cx="210" cy="444"/>
              </a:xfrm>
              <a:custGeom>
                <a:avLst/>
                <a:gdLst/>
                <a:ahLst/>
                <a:cxnLst>
                  <a:cxn ang="0">
                    <a:pos x="0" y="204"/>
                  </a:cxn>
                  <a:cxn ang="0">
                    <a:pos x="6" y="306"/>
                  </a:cxn>
                  <a:cxn ang="0">
                    <a:pos x="6" y="150"/>
                  </a:cxn>
                  <a:cxn ang="0">
                    <a:pos x="12" y="270"/>
                  </a:cxn>
                  <a:cxn ang="0">
                    <a:pos x="18" y="252"/>
                  </a:cxn>
                  <a:cxn ang="0">
                    <a:pos x="18" y="162"/>
                  </a:cxn>
                  <a:cxn ang="0">
                    <a:pos x="24" y="258"/>
                  </a:cxn>
                  <a:cxn ang="0">
                    <a:pos x="24" y="102"/>
                  </a:cxn>
                  <a:cxn ang="0">
                    <a:pos x="30" y="138"/>
                  </a:cxn>
                  <a:cxn ang="0">
                    <a:pos x="30" y="102"/>
                  </a:cxn>
                  <a:cxn ang="0">
                    <a:pos x="36" y="330"/>
                  </a:cxn>
                  <a:cxn ang="0">
                    <a:pos x="42" y="210"/>
                  </a:cxn>
                  <a:cxn ang="0">
                    <a:pos x="42" y="144"/>
                  </a:cxn>
                  <a:cxn ang="0">
                    <a:pos x="48" y="282"/>
                  </a:cxn>
                  <a:cxn ang="0">
                    <a:pos x="48" y="192"/>
                  </a:cxn>
                  <a:cxn ang="0">
                    <a:pos x="54" y="258"/>
                  </a:cxn>
                  <a:cxn ang="0">
                    <a:pos x="54" y="204"/>
                  </a:cxn>
                  <a:cxn ang="0">
                    <a:pos x="60" y="252"/>
                  </a:cxn>
                  <a:cxn ang="0">
                    <a:pos x="66" y="198"/>
                  </a:cxn>
                  <a:cxn ang="0">
                    <a:pos x="66" y="180"/>
                  </a:cxn>
                  <a:cxn ang="0">
                    <a:pos x="72" y="210"/>
                  </a:cxn>
                  <a:cxn ang="0">
                    <a:pos x="72" y="282"/>
                  </a:cxn>
                  <a:cxn ang="0">
                    <a:pos x="78" y="162"/>
                  </a:cxn>
                  <a:cxn ang="0">
                    <a:pos x="84" y="204"/>
                  </a:cxn>
                  <a:cxn ang="0">
                    <a:pos x="84" y="234"/>
                  </a:cxn>
                  <a:cxn ang="0">
                    <a:pos x="90" y="282"/>
                  </a:cxn>
                  <a:cxn ang="0">
                    <a:pos x="90" y="198"/>
                  </a:cxn>
                  <a:cxn ang="0">
                    <a:pos x="96" y="444"/>
                  </a:cxn>
                  <a:cxn ang="0">
                    <a:pos x="96" y="438"/>
                  </a:cxn>
                  <a:cxn ang="0">
                    <a:pos x="102" y="30"/>
                  </a:cxn>
                  <a:cxn ang="0">
                    <a:pos x="108" y="156"/>
                  </a:cxn>
                  <a:cxn ang="0">
                    <a:pos x="108" y="108"/>
                  </a:cxn>
                  <a:cxn ang="0">
                    <a:pos x="114" y="174"/>
                  </a:cxn>
                  <a:cxn ang="0">
                    <a:pos x="114" y="66"/>
                  </a:cxn>
                  <a:cxn ang="0">
                    <a:pos x="120" y="102"/>
                  </a:cxn>
                  <a:cxn ang="0">
                    <a:pos x="120" y="78"/>
                  </a:cxn>
                  <a:cxn ang="0">
                    <a:pos x="126" y="246"/>
                  </a:cxn>
                  <a:cxn ang="0">
                    <a:pos x="126" y="156"/>
                  </a:cxn>
                  <a:cxn ang="0">
                    <a:pos x="132" y="240"/>
                  </a:cxn>
                  <a:cxn ang="0">
                    <a:pos x="132" y="186"/>
                  </a:cxn>
                  <a:cxn ang="0">
                    <a:pos x="138" y="204"/>
                  </a:cxn>
                  <a:cxn ang="0">
                    <a:pos x="138" y="252"/>
                  </a:cxn>
                  <a:cxn ang="0">
                    <a:pos x="144" y="168"/>
                  </a:cxn>
                  <a:cxn ang="0">
                    <a:pos x="150" y="228"/>
                  </a:cxn>
                  <a:cxn ang="0">
                    <a:pos x="150" y="180"/>
                  </a:cxn>
                  <a:cxn ang="0">
                    <a:pos x="156" y="192"/>
                  </a:cxn>
                  <a:cxn ang="0">
                    <a:pos x="156" y="174"/>
                  </a:cxn>
                  <a:cxn ang="0">
                    <a:pos x="162" y="228"/>
                  </a:cxn>
                  <a:cxn ang="0">
                    <a:pos x="162" y="198"/>
                  </a:cxn>
                  <a:cxn ang="0">
                    <a:pos x="168" y="198"/>
                  </a:cxn>
                  <a:cxn ang="0">
                    <a:pos x="168" y="192"/>
                  </a:cxn>
                  <a:cxn ang="0">
                    <a:pos x="174" y="210"/>
                  </a:cxn>
                  <a:cxn ang="0">
                    <a:pos x="174" y="258"/>
                  </a:cxn>
                  <a:cxn ang="0">
                    <a:pos x="180" y="168"/>
                  </a:cxn>
                  <a:cxn ang="0">
                    <a:pos x="186" y="228"/>
                  </a:cxn>
                  <a:cxn ang="0">
                    <a:pos x="186" y="192"/>
                  </a:cxn>
                  <a:cxn ang="0">
                    <a:pos x="192" y="204"/>
                  </a:cxn>
                  <a:cxn ang="0">
                    <a:pos x="192" y="174"/>
                  </a:cxn>
                  <a:cxn ang="0">
                    <a:pos x="198" y="216"/>
                  </a:cxn>
                  <a:cxn ang="0">
                    <a:pos x="198" y="162"/>
                  </a:cxn>
                  <a:cxn ang="0">
                    <a:pos x="204" y="180"/>
                  </a:cxn>
                  <a:cxn ang="0">
                    <a:pos x="204" y="174"/>
                  </a:cxn>
                  <a:cxn ang="0">
                    <a:pos x="210" y="222"/>
                  </a:cxn>
                </a:cxnLst>
                <a:rect l="0" t="0" r="r" b="b"/>
                <a:pathLst>
                  <a:path w="210" h="444">
                    <a:moveTo>
                      <a:pt x="0" y="270"/>
                    </a:moveTo>
                    <a:lnTo>
                      <a:pt x="0" y="204"/>
                    </a:lnTo>
                    <a:lnTo>
                      <a:pt x="6" y="198"/>
                    </a:lnTo>
                    <a:lnTo>
                      <a:pt x="6" y="306"/>
                    </a:lnTo>
                    <a:lnTo>
                      <a:pt x="6" y="120"/>
                    </a:lnTo>
                    <a:lnTo>
                      <a:pt x="6" y="150"/>
                    </a:lnTo>
                    <a:lnTo>
                      <a:pt x="12" y="156"/>
                    </a:lnTo>
                    <a:lnTo>
                      <a:pt x="12" y="270"/>
                    </a:lnTo>
                    <a:lnTo>
                      <a:pt x="12" y="258"/>
                    </a:lnTo>
                    <a:lnTo>
                      <a:pt x="18" y="252"/>
                    </a:lnTo>
                    <a:lnTo>
                      <a:pt x="18" y="276"/>
                    </a:lnTo>
                    <a:lnTo>
                      <a:pt x="18" y="162"/>
                    </a:lnTo>
                    <a:lnTo>
                      <a:pt x="18" y="252"/>
                    </a:lnTo>
                    <a:lnTo>
                      <a:pt x="24" y="258"/>
                    </a:lnTo>
                    <a:lnTo>
                      <a:pt x="24" y="330"/>
                    </a:lnTo>
                    <a:lnTo>
                      <a:pt x="24" y="102"/>
                    </a:lnTo>
                    <a:lnTo>
                      <a:pt x="24" y="132"/>
                    </a:lnTo>
                    <a:lnTo>
                      <a:pt x="30" y="138"/>
                    </a:lnTo>
                    <a:lnTo>
                      <a:pt x="30" y="342"/>
                    </a:lnTo>
                    <a:lnTo>
                      <a:pt x="30" y="102"/>
                    </a:lnTo>
                    <a:lnTo>
                      <a:pt x="36" y="108"/>
                    </a:lnTo>
                    <a:lnTo>
                      <a:pt x="36" y="330"/>
                    </a:lnTo>
                    <a:lnTo>
                      <a:pt x="36" y="216"/>
                    </a:lnTo>
                    <a:lnTo>
                      <a:pt x="42" y="210"/>
                    </a:lnTo>
                    <a:lnTo>
                      <a:pt x="42" y="318"/>
                    </a:lnTo>
                    <a:lnTo>
                      <a:pt x="42" y="144"/>
                    </a:lnTo>
                    <a:lnTo>
                      <a:pt x="42" y="288"/>
                    </a:lnTo>
                    <a:lnTo>
                      <a:pt x="48" y="282"/>
                    </a:lnTo>
                    <a:lnTo>
                      <a:pt x="48" y="162"/>
                    </a:lnTo>
                    <a:lnTo>
                      <a:pt x="48" y="192"/>
                    </a:lnTo>
                    <a:lnTo>
                      <a:pt x="54" y="198"/>
                    </a:lnTo>
                    <a:lnTo>
                      <a:pt x="54" y="258"/>
                    </a:lnTo>
                    <a:lnTo>
                      <a:pt x="54" y="174"/>
                    </a:lnTo>
                    <a:lnTo>
                      <a:pt x="54" y="204"/>
                    </a:lnTo>
                    <a:lnTo>
                      <a:pt x="60" y="198"/>
                    </a:lnTo>
                    <a:lnTo>
                      <a:pt x="60" y="252"/>
                    </a:lnTo>
                    <a:lnTo>
                      <a:pt x="60" y="192"/>
                    </a:lnTo>
                    <a:lnTo>
                      <a:pt x="66" y="198"/>
                    </a:lnTo>
                    <a:lnTo>
                      <a:pt x="66" y="270"/>
                    </a:lnTo>
                    <a:lnTo>
                      <a:pt x="66" y="180"/>
                    </a:lnTo>
                    <a:lnTo>
                      <a:pt x="66" y="216"/>
                    </a:lnTo>
                    <a:lnTo>
                      <a:pt x="72" y="210"/>
                    </a:lnTo>
                    <a:lnTo>
                      <a:pt x="72" y="168"/>
                    </a:lnTo>
                    <a:lnTo>
                      <a:pt x="72" y="282"/>
                    </a:lnTo>
                    <a:lnTo>
                      <a:pt x="78" y="276"/>
                    </a:lnTo>
                    <a:lnTo>
                      <a:pt x="78" y="162"/>
                    </a:lnTo>
                    <a:lnTo>
                      <a:pt x="78" y="198"/>
                    </a:lnTo>
                    <a:lnTo>
                      <a:pt x="84" y="204"/>
                    </a:lnTo>
                    <a:lnTo>
                      <a:pt x="84" y="246"/>
                    </a:lnTo>
                    <a:lnTo>
                      <a:pt x="84" y="234"/>
                    </a:lnTo>
                    <a:lnTo>
                      <a:pt x="90" y="240"/>
                    </a:lnTo>
                    <a:lnTo>
                      <a:pt x="90" y="282"/>
                    </a:lnTo>
                    <a:lnTo>
                      <a:pt x="90" y="150"/>
                    </a:lnTo>
                    <a:lnTo>
                      <a:pt x="90" y="198"/>
                    </a:lnTo>
                    <a:lnTo>
                      <a:pt x="96" y="204"/>
                    </a:lnTo>
                    <a:lnTo>
                      <a:pt x="96" y="444"/>
                    </a:lnTo>
                    <a:lnTo>
                      <a:pt x="96" y="0"/>
                    </a:lnTo>
                    <a:lnTo>
                      <a:pt x="96" y="438"/>
                    </a:lnTo>
                    <a:lnTo>
                      <a:pt x="102" y="432"/>
                    </a:lnTo>
                    <a:lnTo>
                      <a:pt x="102" y="30"/>
                    </a:lnTo>
                    <a:lnTo>
                      <a:pt x="102" y="144"/>
                    </a:lnTo>
                    <a:lnTo>
                      <a:pt x="108" y="156"/>
                    </a:lnTo>
                    <a:lnTo>
                      <a:pt x="108" y="336"/>
                    </a:lnTo>
                    <a:lnTo>
                      <a:pt x="108" y="108"/>
                    </a:lnTo>
                    <a:lnTo>
                      <a:pt x="108" y="180"/>
                    </a:lnTo>
                    <a:lnTo>
                      <a:pt x="114" y="174"/>
                    </a:lnTo>
                    <a:lnTo>
                      <a:pt x="114" y="384"/>
                    </a:lnTo>
                    <a:lnTo>
                      <a:pt x="114" y="66"/>
                    </a:lnTo>
                    <a:lnTo>
                      <a:pt x="114" y="108"/>
                    </a:lnTo>
                    <a:lnTo>
                      <a:pt x="120" y="102"/>
                    </a:lnTo>
                    <a:lnTo>
                      <a:pt x="120" y="354"/>
                    </a:lnTo>
                    <a:lnTo>
                      <a:pt x="120" y="78"/>
                    </a:lnTo>
                    <a:lnTo>
                      <a:pt x="120" y="252"/>
                    </a:lnTo>
                    <a:lnTo>
                      <a:pt x="126" y="246"/>
                    </a:lnTo>
                    <a:lnTo>
                      <a:pt x="126" y="270"/>
                    </a:lnTo>
                    <a:lnTo>
                      <a:pt x="126" y="156"/>
                    </a:lnTo>
                    <a:lnTo>
                      <a:pt x="126" y="234"/>
                    </a:lnTo>
                    <a:lnTo>
                      <a:pt x="132" y="240"/>
                    </a:lnTo>
                    <a:lnTo>
                      <a:pt x="132" y="246"/>
                    </a:lnTo>
                    <a:lnTo>
                      <a:pt x="132" y="186"/>
                    </a:lnTo>
                    <a:lnTo>
                      <a:pt x="132" y="198"/>
                    </a:lnTo>
                    <a:lnTo>
                      <a:pt x="138" y="204"/>
                    </a:lnTo>
                    <a:lnTo>
                      <a:pt x="138" y="186"/>
                    </a:lnTo>
                    <a:lnTo>
                      <a:pt x="138" y="252"/>
                    </a:lnTo>
                    <a:lnTo>
                      <a:pt x="144" y="258"/>
                    </a:lnTo>
                    <a:lnTo>
                      <a:pt x="144" y="168"/>
                    </a:lnTo>
                    <a:lnTo>
                      <a:pt x="144" y="222"/>
                    </a:lnTo>
                    <a:lnTo>
                      <a:pt x="150" y="228"/>
                    </a:lnTo>
                    <a:lnTo>
                      <a:pt x="150" y="270"/>
                    </a:lnTo>
                    <a:lnTo>
                      <a:pt x="150" y="180"/>
                    </a:lnTo>
                    <a:lnTo>
                      <a:pt x="150" y="198"/>
                    </a:lnTo>
                    <a:lnTo>
                      <a:pt x="156" y="192"/>
                    </a:lnTo>
                    <a:lnTo>
                      <a:pt x="156" y="252"/>
                    </a:lnTo>
                    <a:lnTo>
                      <a:pt x="156" y="174"/>
                    </a:lnTo>
                    <a:lnTo>
                      <a:pt x="156" y="222"/>
                    </a:lnTo>
                    <a:lnTo>
                      <a:pt x="162" y="228"/>
                    </a:lnTo>
                    <a:lnTo>
                      <a:pt x="162" y="246"/>
                    </a:lnTo>
                    <a:lnTo>
                      <a:pt x="162" y="198"/>
                    </a:lnTo>
                    <a:lnTo>
                      <a:pt x="162" y="204"/>
                    </a:lnTo>
                    <a:lnTo>
                      <a:pt x="168" y="198"/>
                    </a:lnTo>
                    <a:lnTo>
                      <a:pt x="168" y="252"/>
                    </a:lnTo>
                    <a:lnTo>
                      <a:pt x="168" y="192"/>
                    </a:lnTo>
                    <a:lnTo>
                      <a:pt x="168" y="204"/>
                    </a:lnTo>
                    <a:lnTo>
                      <a:pt x="174" y="210"/>
                    </a:lnTo>
                    <a:lnTo>
                      <a:pt x="174" y="168"/>
                    </a:lnTo>
                    <a:lnTo>
                      <a:pt x="174" y="258"/>
                    </a:lnTo>
                    <a:lnTo>
                      <a:pt x="180" y="252"/>
                    </a:lnTo>
                    <a:lnTo>
                      <a:pt x="180" y="168"/>
                    </a:lnTo>
                    <a:lnTo>
                      <a:pt x="180" y="222"/>
                    </a:lnTo>
                    <a:lnTo>
                      <a:pt x="186" y="228"/>
                    </a:lnTo>
                    <a:lnTo>
                      <a:pt x="186" y="252"/>
                    </a:lnTo>
                    <a:lnTo>
                      <a:pt x="186" y="192"/>
                    </a:lnTo>
                    <a:lnTo>
                      <a:pt x="186" y="210"/>
                    </a:lnTo>
                    <a:lnTo>
                      <a:pt x="192" y="204"/>
                    </a:lnTo>
                    <a:lnTo>
                      <a:pt x="192" y="288"/>
                    </a:lnTo>
                    <a:lnTo>
                      <a:pt x="192" y="174"/>
                    </a:lnTo>
                    <a:lnTo>
                      <a:pt x="192" y="222"/>
                    </a:lnTo>
                    <a:lnTo>
                      <a:pt x="198" y="216"/>
                    </a:lnTo>
                    <a:lnTo>
                      <a:pt x="198" y="276"/>
                    </a:lnTo>
                    <a:lnTo>
                      <a:pt x="198" y="162"/>
                    </a:lnTo>
                    <a:lnTo>
                      <a:pt x="198" y="174"/>
                    </a:lnTo>
                    <a:lnTo>
                      <a:pt x="204" y="180"/>
                    </a:lnTo>
                    <a:lnTo>
                      <a:pt x="204" y="264"/>
                    </a:lnTo>
                    <a:lnTo>
                      <a:pt x="204" y="174"/>
                    </a:lnTo>
                    <a:lnTo>
                      <a:pt x="204" y="216"/>
                    </a:lnTo>
                    <a:lnTo>
                      <a:pt x="210" y="222"/>
                    </a:lnTo>
                    <a:lnTo>
                      <a:pt x="210" y="276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35" name="Freeform 119"/>
              <p:cNvSpPr>
                <a:spLocks/>
              </p:cNvSpPr>
              <p:nvPr/>
            </p:nvSpPr>
            <p:spPr bwMode="auto">
              <a:xfrm>
                <a:off x="4068" y="-90"/>
                <a:ext cx="198" cy="588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6" y="192"/>
                  </a:cxn>
                  <a:cxn ang="0">
                    <a:pos x="12" y="330"/>
                  </a:cxn>
                  <a:cxn ang="0">
                    <a:pos x="18" y="252"/>
                  </a:cxn>
                  <a:cxn ang="0">
                    <a:pos x="18" y="312"/>
                  </a:cxn>
                  <a:cxn ang="0">
                    <a:pos x="24" y="198"/>
                  </a:cxn>
                  <a:cxn ang="0">
                    <a:pos x="30" y="276"/>
                  </a:cxn>
                  <a:cxn ang="0">
                    <a:pos x="36" y="246"/>
                  </a:cxn>
                  <a:cxn ang="0">
                    <a:pos x="36" y="330"/>
                  </a:cxn>
                  <a:cxn ang="0">
                    <a:pos x="42" y="258"/>
                  </a:cxn>
                  <a:cxn ang="0">
                    <a:pos x="48" y="216"/>
                  </a:cxn>
                  <a:cxn ang="0">
                    <a:pos x="54" y="360"/>
                  </a:cxn>
                  <a:cxn ang="0">
                    <a:pos x="60" y="282"/>
                  </a:cxn>
                  <a:cxn ang="0">
                    <a:pos x="60" y="336"/>
                  </a:cxn>
                  <a:cxn ang="0">
                    <a:pos x="66" y="180"/>
                  </a:cxn>
                  <a:cxn ang="0">
                    <a:pos x="72" y="468"/>
                  </a:cxn>
                  <a:cxn ang="0">
                    <a:pos x="78" y="456"/>
                  </a:cxn>
                  <a:cxn ang="0">
                    <a:pos x="78" y="348"/>
                  </a:cxn>
                  <a:cxn ang="0">
                    <a:pos x="84" y="0"/>
                  </a:cxn>
                  <a:cxn ang="0">
                    <a:pos x="90" y="438"/>
                  </a:cxn>
                  <a:cxn ang="0">
                    <a:pos x="96" y="480"/>
                  </a:cxn>
                  <a:cxn ang="0">
                    <a:pos x="102" y="462"/>
                  </a:cxn>
                  <a:cxn ang="0">
                    <a:pos x="102" y="264"/>
                  </a:cxn>
                  <a:cxn ang="0">
                    <a:pos x="108" y="138"/>
                  </a:cxn>
                  <a:cxn ang="0">
                    <a:pos x="114" y="372"/>
                  </a:cxn>
                  <a:cxn ang="0">
                    <a:pos x="120" y="174"/>
                  </a:cxn>
                  <a:cxn ang="0">
                    <a:pos x="120" y="120"/>
                  </a:cxn>
                  <a:cxn ang="0">
                    <a:pos x="126" y="66"/>
                  </a:cxn>
                  <a:cxn ang="0">
                    <a:pos x="132" y="180"/>
                  </a:cxn>
                  <a:cxn ang="0">
                    <a:pos x="138" y="144"/>
                  </a:cxn>
                  <a:cxn ang="0">
                    <a:pos x="144" y="390"/>
                  </a:cxn>
                  <a:cxn ang="0">
                    <a:pos x="150" y="336"/>
                  </a:cxn>
                  <a:cxn ang="0">
                    <a:pos x="150" y="156"/>
                  </a:cxn>
                  <a:cxn ang="0">
                    <a:pos x="156" y="294"/>
                  </a:cxn>
                  <a:cxn ang="0">
                    <a:pos x="162" y="120"/>
                  </a:cxn>
                  <a:cxn ang="0">
                    <a:pos x="168" y="396"/>
                  </a:cxn>
                  <a:cxn ang="0">
                    <a:pos x="174" y="222"/>
                  </a:cxn>
                  <a:cxn ang="0">
                    <a:pos x="174" y="384"/>
                  </a:cxn>
                  <a:cxn ang="0">
                    <a:pos x="180" y="96"/>
                  </a:cxn>
                  <a:cxn ang="0">
                    <a:pos x="186" y="396"/>
                  </a:cxn>
                  <a:cxn ang="0">
                    <a:pos x="192" y="312"/>
                  </a:cxn>
                  <a:cxn ang="0">
                    <a:pos x="192" y="156"/>
                  </a:cxn>
                </a:cxnLst>
                <a:rect l="0" t="0" r="r" b="b"/>
                <a:pathLst>
                  <a:path w="198" h="588">
                    <a:moveTo>
                      <a:pt x="0" y="318"/>
                    </a:moveTo>
                    <a:lnTo>
                      <a:pt x="0" y="192"/>
                    </a:lnTo>
                    <a:lnTo>
                      <a:pt x="0" y="234"/>
                    </a:lnTo>
                    <a:lnTo>
                      <a:pt x="6" y="240"/>
                    </a:lnTo>
                    <a:lnTo>
                      <a:pt x="6" y="342"/>
                    </a:lnTo>
                    <a:lnTo>
                      <a:pt x="6" y="192"/>
                    </a:lnTo>
                    <a:lnTo>
                      <a:pt x="6" y="222"/>
                    </a:lnTo>
                    <a:lnTo>
                      <a:pt x="12" y="216"/>
                    </a:lnTo>
                    <a:lnTo>
                      <a:pt x="12" y="330"/>
                    </a:lnTo>
                    <a:lnTo>
                      <a:pt x="12" y="204"/>
                    </a:lnTo>
                    <a:lnTo>
                      <a:pt x="12" y="258"/>
                    </a:lnTo>
                    <a:lnTo>
                      <a:pt x="18" y="252"/>
                    </a:lnTo>
                    <a:lnTo>
                      <a:pt x="18" y="348"/>
                    </a:lnTo>
                    <a:lnTo>
                      <a:pt x="18" y="168"/>
                    </a:lnTo>
                    <a:lnTo>
                      <a:pt x="18" y="312"/>
                    </a:lnTo>
                    <a:lnTo>
                      <a:pt x="24" y="306"/>
                    </a:lnTo>
                    <a:lnTo>
                      <a:pt x="24" y="336"/>
                    </a:lnTo>
                    <a:lnTo>
                      <a:pt x="24" y="198"/>
                    </a:lnTo>
                    <a:lnTo>
                      <a:pt x="24" y="264"/>
                    </a:lnTo>
                    <a:lnTo>
                      <a:pt x="30" y="258"/>
                    </a:lnTo>
                    <a:lnTo>
                      <a:pt x="30" y="276"/>
                    </a:lnTo>
                    <a:lnTo>
                      <a:pt x="30" y="240"/>
                    </a:lnTo>
                    <a:lnTo>
                      <a:pt x="30" y="252"/>
                    </a:lnTo>
                    <a:lnTo>
                      <a:pt x="36" y="246"/>
                    </a:lnTo>
                    <a:lnTo>
                      <a:pt x="36" y="342"/>
                    </a:lnTo>
                    <a:lnTo>
                      <a:pt x="36" y="174"/>
                    </a:lnTo>
                    <a:lnTo>
                      <a:pt x="36" y="330"/>
                    </a:lnTo>
                    <a:lnTo>
                      <a:pt x="42" y="324"/>
                    </a:lnTo>
                    <a:lnTo>
                      <a:pt x="42" y="174"/>
                    </a:lnTo>
                    <a:lnTo>
                      <a:pt x="42" y="258"/>
                    </a:lnTo>
                    <a:lnTo>
                      <a:pt x="48" y="264"/>
                    </a:lnTo>
                    <a:lnTo>
                      <a:pt x="48" y="306"/>
                    </a:lnTo>
                    <a:lnTo>
                      <a:pt x="48" y="216"/>
                    </a:lnTo>
                    <a:lnTo>
                      <a:pt x="48" y="246"/>
                    </a:lnTo>
                    <a:lnTo>
                      <a:pt x="54" y="252"/>
                    </a:lnTo>
                    <a:lnTo>
                      <a:pt x="54" y="360"/>
                    </a:lnTo>
                    <a:lnTo>
                      <a:pt x="54" y="162"/>
                    </a:lnTo>
                    <a:lnTo>
                      <a:pt x="54" y="276"/>
                    </a:lnTo>
                    <a:lnTo>
                      <a:pt x="60" y="282"/>
                    </a:lnTo>
                    <a:lnTo>
                      <a:pt x="60" y="372"/>
                    </a:lnTo>
                    <a:lnTo>
                      <a:pt x="60" y="138"/>
                    </a:lnTo>
                    <a:lnTo>
                      <a:pt x="60" y="336"/>
                    </a:lnTo>
                    <a:lnTo>
                      <a:pt x="66" y="348"/>
                    </a:lnTo>
                    <a:lnTo>
                      <a:pt x="66" y="366"/>
                    </a:lnTo>
                    <a:lnTo>
                      <a:pt x="66" y="180"/>
                    </a:lnTo>
                    <a:lnTo>
                      <a:pt x="66" y="300"/>
                    </a:lnTo>
                    <a:lnTo>
                      <a:pt x="72" y="294"/>
                    </a:lnTo>
                    <a:lnTo>
                      <a:pt x="72" y="468"/>
                    </a:lnTo>
                    <a:lnTo>
                      <a:pt x="72" y="42"/>
                    </a:lnTo>
                    <a:lnTo>
                      <a:pt x="72" y="450"/>
                    </a:lnTo>
                    <a:lnTo>
                      <a:pt x="78" y="456"/>
                    </a:lnTo>
                    <a:lnTo>
                      <a:pt x="78" y="492"/>
                    </a:lnTo>
                    <a:lnTo>
                      <a:pt x="78" y="96"/>
                    </a:lnTo>
                    <a:lnTo>
                      <a:pt x="78" y="348"/>
                    </a:lnTo>
                    <a:lnTo>
                      <a:pt x="84" y="330"/>
                    </a:lnTo>
                    <a:lnTo>
                      <a:pt x="84" y="588"/>
                    </a:lnTo>
                    <a:lnTo>
                      <a:pt x="84" y="0"/>
                    </a:lnTo>
                    <a:lnTo>
                      <a:pt x="84" y="24"/>
                    </a:lnTo>
                    <a:lnTo>
                      <a:pt x="90" y="30"/>
                    </a:lnTo>
                    <a:lnTo>
                      <a:pt x="90" y="438"/>
                    </a:lnTo>
                    <a:lnTo>
                      <a:pt x="90" y="240"/>
                    </a:lnTo>
                    <a:lnTo>
                      <a:pt x="96" y="228"/>
                    </a:lnTo>
                    <a:lnTo>
                      <a:pt x="96" y="480"/>
                    </a:lnTo>
                    <a:lnTo>
                      <a:pt x="96" y="96"/>
                    </a:lnTo>
                    <a:lnTo>
                      <a:pt x="96" y="468"/>
                    </a:lnTo>
                    <a:lnTo>
                      <a:pt x="102" y="462"/>
                    </a:lnTo>
                    <a:lnTo>
                      <a:pt x="102" y="480"/>
                    </a:lnTo>
                    <a:lnTo>
                      <a:pt x="102" y="36"/>
                    </a:lnTo>
                    <a:lnTo>
                      <a:pt x="102" y="264"/>
                    </a:lnTo>
                    <a:lnTo>
                      <a:pt x="108" y="270"/>
                    </a:lnTo>
                    <a:lnTo>
                      <a:pt x="108" y="366"/>
                    </a:lnTo>
                    <a:lnTo>
                      <a:pt x="108" y="138"/>
                    </a:lnTo>
                    <a:lnTo>
                      <a:pt x="108" y="204"/>
                    </a:lnTo>
                    <a:lnTo>
                      <a:pt x="114" y="198"/>
                    </a:lnTo>
                    <a:lnTo>
                      <a:pt x="114" y="372"/>
                    </a:lnTo>
                    <a:lnTo>
                      <a:pt x="114" y="144"/>
                    </a:lnTo>
                    <a:lnTo>
                      <a:pt x="114" y="162"/>
                    </a:lnTo>
                    <a:lnTo>
                      <a:pt x="120" y="174"/>
                    </a:lnTo>
                    <a:lnTo>
                      <a:pt x="120" y="354"/>
                    </a:lnTo>
                    <a:lnTo>
                      <a:pt x="120" y="114"/>
                    </a:lnTo>
                    <a:lnTo>
                      <a:pt x="120" y="120"/>
                    </a:lnTo>
                    <a:lnTo>
                      <a:pt x="126" y="126"/>
                    </a:lnTo>
                    <a:lnTo>
                      <a:pt x="126" y="462"/>
                    </a:lnTo>
                    <a:lnTo>
                      <a:pt x="126" y="66"/>
                    </a:lnTo>
                    <a:lnTo>
                      <a:pt x="126" y="312"/>
                    </a:lnTo>
                    <a:lnTo>
                      <a:pt x="132" y="306"/>
                    </a:lnTo>
                    <a:lnTo>
                      <a:pt x="132" y="180"/>
                    </a:lnTo>
                    <a:lnTo>
                      <a:pt x="132" y="378"/>
                    </a:lnTo>
                    <a:lnTo>
                      <a:pt x="138" y="372"/>
                    </a:lnTo>
                    <a:lnTo>
                      <a:pt x="138" y="144"/>
                    </a:lnTo>
                    <a:lnTo>
                      <a:pt x="138" y="222"/>
                    </a:lnTo>
                    <a:lnTo>
                      <a:pt x="144" y="234"/>
                    </a:lnTo>
                    <a:lnTo>
                      <a:pt x="144" y="390"/>
                    </a:lnTo>
                    <a:lnTo>
                      <a:pt x="144" y="138"/>
                    </a:lnTo>
                    <a:lnTo>
                      <a:pt x="144" y="330"/>
                    </a:lnTo>
                    <a:lnTo>
                      <a:pt x="150" y="336"/>
                    </a:lnTo>
                    <a:lnTo>
                      <a:pt x="150" y="384"/>
                    </a:lnTo>
                    <a:lnTo>
                      <a:pt x="150" y="132"/>
                    </a:lnTo>
                    <a:lnTo>
                      <a:pt x="150" y="156"/>
                    </a:lnTo>
                    <a:lnTo>
                      <a:pt x="156" y="162"/>
                    </a:lnTo>
                    <a:lnTo>
                      <a:pt x="156" y="366"/>
                    </a:lnTo>
                    <a:lnTo>
                      <a:pt x="156" y="294"/>
                    </a:lnTo>
                    <a:lnTo>
                      <a:pt x="162" y="282"/>
                    </a:lnTo>
                    <a:lnTo>
                      <a:pt x="162" y="390"/>
                    </a:lnTo>
                    <a:lnTo>
                      <a:pt x="162" y="120"/>
                    </a:lnTo>
                    <a:lnTo>
                      <a:pt x="162" y="276"/>
                    </a:lnTo>
                    <a:lnTo>
                      <a:pt x="168" y="282"/>
                    </a:lnTo>
                    <a:lnTo>
                      <a:pt x="168" y="396"/>
                    </a:lnTo>
                    <a:lnTo>
                      <a:pt x="168" y="126"/>
                    </a:lnTo>
                    <a:lnTo>
                      <a:pt x="168" y="228"/>
                    </a:lnTo>
                    <a:lnTo>
                      <a:pt x="174" y="222"/>
                    </a:lnTo>
                    <a:lnTo>
                      <a:pt x="174" y="390"/>
                    </a:lnTo>
                    <a:lnTo>
                      <a:pt x="174" y="90"/>
                    </a:lnTo>
                    <a:lnTo>
                      <a:pt x="174" y="384"/>
                    </a:lnTo>
                    <a:lnTo>
                      <a:pt x="180" y="390"/>
                    </a:lnTo>
                    <a:lnTo>
                      <a:pt x="180" y="450"/>
                    </a:lnTo>
                    <a:lnTo>
                      <a:pt x="180" y="96"/>
                    </a:lnTo>
                    <a:lnTo>
                      <a:pt x="180" y="276"/>
                    </a:lnTo>
                    <a:lnTo>
                      <a:pt x="186" y="264"/>
                    </a:lnTo>
                    <a:lnTo>
                      <a:pt x="186" y="396"/>
                    </a:lnTo>
                    <a:lnTo>
                      <a:pt x="186" y="126"/>
                    </a:lnTo>
                    <a:lnTo>
                      <a:pt x="186" y="324"/>
                    </a:lnTo>
                    <a:lnTo>
                      <a:pt x="192" y="312"/>
                    </a:lnTo>
                    <a:lnTo>
                      <a:pt x="192" y="420"/>
                    </a:lnTo>
                    <a:lnTo>
                      <a:pt x="192" y="114"/>
                    </a:lnTo>
                    <a:lnTo>
                      <a:pt x="192" y="156"/>
                    </a:lnTo>
                    <a:lnTo>
                      <a:pt x="198" y="162"/>
                    </a:lnTo>
                    <a:lnTo>
                      <a:pt x="198" y="348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36" name="Freeform 120"/>
              <p:cNvSpPr>
                <a:spLocks/>
              </p:cNvSpPr>
              <p:nvPr/>
            </p:nvSpPr>
            <p:spPr bwMode="auto">
              <a:xfrm>
                <a:off x="4266" y="42"/>
                <a:ext cx="240" cy="282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6" y="168"/>
                  </a:cxn>
                  <a:cxn ang="0">
                    <a:pos x="6" y="144"/>
                  </a:cxn>
                  <a:cxn ang="0">
                    <a:pos x="12" y="156"/>
                  </a:cxn>
                  <a:cxn ang="0">
                    <a:pos x="12" y="120"/>
                  </a:cxn>
                  <a:cxn ang="0">
                    <a:pos x="18" y="216"/>
                  </a:cxn>
                  <a:cxn ang="0">
                    <a:pos x="18" y="84"/>
                  </a:cxn>
                  <a:cxn ang="0">
                    <a:pos x="24" y="222"/>
                  </a:cxn>
                  <a:cxn ang="0">
                    <a:pos x="24" y="150"/>
                  </a:cxn>
                  <a:cxn ang="0">
                    <a:pos x="30" y="174"/>
                  </a:cxn>
                  <a:cxn ang="0">
                    <a:pos x="30" y="96"/>
                  </a:cxn>
                  <a:cxn ang="0">
                    <a:pos x="36" y="210"/>
                  </a:cxn>
                  <a:cxn ang="0">
                    <a:pos x="36" y="102"/>
                  </a:cxn>
                  <a:cxn ang="0">
                    <a:pos x="42" y="162"/>
                  </a:cxn>
                  <a:cxn ang="0">
                    <a:pos x="42" y="114"/>
                  </a:cxn>
                  <a:cxn ang="0">
                    <a:pos x="48" y="204"/>
                  </a:cxn>
                  <a:cxn ang="0">
                    <a:pos x="48" y="132"/>
                  </a:cxn>
                  <a:cxn ang="0">
                    <a:pos x="54" y="234"/>
                  </a:cxn>
                  <a:cxn ang="0">
                    <a:pos x="54" y="186"/>
                  </a:cxn>
                  <a:cxn ang="0">
                    <a:pos x="60" y="84"/>
                  </a:cxn>
                  <a:cxn ang="0">
                    <a:pos x="66" y="150"/>
                  </a:cxn>
                  <a:cxn ang="0">
                    <a:pos x="66" y="36"/>
                  </a:cxn>
                  <a:cxn ang="0">
                    <a:pos x="72" y="138"/>
                  </a:cxn>
                  <a:cxn ang="0">
                    <a:pos x="72" y="0"/>
                  </a:cxn>
                  <a:cxn ang="0">
                    <a:pos x="78" y="48"/>
                  </a:cxn>
                  <a:cxn ang="0">
                    <a:pos x="78" y="108"/>
                  </a:cxn>
                  <a:cxn ang="0">
                    <a:pos x="84" y="186"/>
                  </a:cxn>
                  <a:cxn ang="0">
                    <a:pos x="84" y="180"/>
                  </a:cxn>
                  <a:cxn ang="0">
                    <a:pos x="90" y="186"/>
                  </a:cxn>
                  <a:cxn ang="0">
                    <a:pos x="90" y="150"/>
                  </a:cxn>
                  <a:cxn ang="0">
                    <a:pos x="96" y="204"/>
                  </a:cxn>
                  <a:cxn ang="0">
                    <a:pos x="96" y="174"/>
                  </a:cxn>
                  <a:cxn ang="0">
                    <a:pos x="102" y="186"/>
                  </a:cxn>
                  <a:cxn ang="0">
                    <a:pos x="102" y="126"/>
                  </a:cxn>
                  <a:cxn ang="0">
                    <a:pos x="108" y="150"/>
                  </a:cxn>
                  <a:cxn ang="0">
                    <a:pos x="108" y="114"/>
                  </a:cxn>
                  <a:cxn ang="0">
                    <a:pos x="114" y="144"/>
                  </a:cxn>
                  <a:cxn ang="0">
                    <a:pos x="114" y="120"/>
                  </a:cxn>
                  <a:cxn ang="0">
                    <a:pos x="120" y="138"/>
                  </a:cxn>
                  <a:cxn ang="0">
                    <a:pos x="126" y="126"/>
                  </a:cxn>
                  <a:cxn ang="0">
                    <a:pos x="126" y="120"/>
                  </a:cxn>
                  <a:cxn ang="0">
                    <a:pos x="132" y="132"/>
                  </a:cxn>
                  <a:cxn ang="0">
                    <a:pos x="132" y="126"/>
                  </a:cxn>
                  <a:cxn ang="0">
                    <a:pos x="138" y="126"/>
                  </a:cxn>
                  <a:cxn ang="0">
                    <a:pos x="144" y="126"/>
                  </a:cxn>
                  <a:cxn ang="0">
                    <a:pos x="150" y="126"/>
                  </a:cxn>
                  <a:cxn ang="0">
                    <a:pos x="150" y="126"/>
                  </a:cxn>
                  <a:cxn ang="0">
                    <a:pos x="156" y="126"/>
                  </a:cxn>
                  <a:cxn ang="0">
                    <a:pos x="162" y="126"/>
                  </a:cxn>
                  <a:cxn ang="0">
                    <a:pos x="168" y="126"/>
                  </a:cxn>
                  <a:cxn ang="0">
                    <a:pos x="180" y="132"/>
                  </a:cxn>
                  <a:cxn ang="0">
                    <a:pos x="180" y="126"/>
                  </a:cxn>
                  <a:cxn ang="0">
                    <a:pos x="186" y="126"/>
                  </a:cxn>
                  <a:cxn ang="0">
                    <a:pos x="198" y="132"/>
                  </a:cxn>
                  <a:cxn ang="0">
                    <a:pos x="204" y="132"/>
                  </a:cxn>
                  <a:cxn ang="0">
                    <a:pos x="210" y="126"/>
                  </a:cxn>
                  <a:cxn ang="0">
                    <a:pos x="216" y="126"/>
                  </a:cxn>
                  <a:cxn ang="0">
                    <a:pos x="234" y="132"/>
                  </a:cxn>
                  <a:cxn ang="0">
                    <a:pos x="240" y="132"/>
                  </a:cxn>
                </a:cxnLst>
                <a:rect l="0" t="0" r="r" b="b"/>
                <a:pathLst>
                  <a:path w="240" h="282">
                    <a:moveTo>
                      <a:pt x="0" y="216"/>
                    </a:moveTo>
                    <a:lnTo>
                      <a:pt x="0" y="120"/>
                    </a:lnTo>
                    <a:lnTo>
                      <a:pt x="6" y="114"/>
                    </a:lnTo>
                    <a:lnTo>
                      <a:pt x="6" y="168"/>
                    </a:lnTo>
                    <a:lnTo>
                      <a:pt x="6" y="90"/>
                    </a:lnTo>
                    <a:lnTo>
                      <a:pt x="6" y="144"/>
                    </a:lnTo>
                    <a:lnTo>
                      <a:pt x="12" y="138"/>
                    </a:lnTo>
                    <a:lnTo>
                      <a:pt x="12" y="156"/>
                    </a:lnTo>
                    <a:lnTo>
                      <a:pt x="12" y="78"/>
                    </a:lnTo>
                    <a:lnTo>
                      <a:pt x="12" y="120"/>
                    </a:lnTo>
                    <a:lnTo>
                      <a:pt x="18" y="126"/>
                    </a:lnTo>
                    <a:lnTo>
                      <a:pt x="18" y="216"/>
                    </a:lnTo>
                    <a:lnTo>
                      <a:pt x="18" y="36"/>
                    </a:lnTo>
                    <a:lnTo>
                      <a:pt x="18" y="84"/>
                    </a:lnTo>
                    <a:lnTo>
                      <a:pt x="24" y="78"/>
                    </a:lnTo>
                    <a:lnTo>
                      <a:pt x="24" y="222"/>
                    </a:lnTo>
                    <a:lnTo>
                      <a:pt x="24" y="36"/>
                    </a:lnTo>
                    <a:lnTo>
                      <a:pt x="24" y="150"/>
                    </a:lnTo>
                    <a:lnTo>
                      <a:pt x="30" y="144"/>
                    </a:lnTo>
                    <a:lnTo>
                      <a:pt x="30" y="174"/>
                    </a:lnTo>
                    <a:lnTo>
                      <a:pt x="30" y="54"/>
                    </a:lnTo>
                    <a:lnTo>
                      <a:pt x="30" y="96"/>
                    </a:lnTo>
                    <a:lnTo>
                      <a:pt x="36" y="102"/>
                    </a:lnTo>
                    <a:lnTo>
                      <a:pt x="36" y="210"/>
                    </a:lnTo>
                    <a:lnTo>
                      <a:pt x="36" y="48"/>
                    </a:lnTo>
                    <a:lnTo>
                      <a:pt x="36" y="102"/>
                    </a:lnTo>
                    <a:lnTo>
                      <a:pt x="42" y="96"/>
                    </a:lnTo>
                    <a:lnTo>
                      <a:pt x="42" y="162"/>
                    </a:lnTo>
                    <a:lnTo>
                      <a:pt x="42" y="84"/>
                    </a:lnTo>
                    <a:lnTo>
                      <a:pt x="42" y="114"/>
                    </a:lnTo>
                    <a:lnTo>
                      <a:pt x="48" y="108"/>
                    </a:lnTo>
                    <a:lnTo>
                      <a:pt x="48" y="204"/>
                    </a:lnTo>
                    <a:lnTo>
                      <a:pt x="48" y="60"/>
                    </a:lnTo>
                    <a:lnTo>
                      <a:pt x="48" y="132"/>
                    </a:lnTo>
                    <a:lnTo>
                      <a:pt x="54" y="126"/>
                    </a:lnTo>
                    <a:lnTo>
                      <a:pt x="54" y="234"/>
                    </a:lnTo>
                    <a:lnTo>
                      <a:pt x="54" y="36"/>
                    </a:lnTo>
                    <a:lnTo>
                      <a:pt x="54" y="186"/>
                    </a:lnTo>
                    <a:lnTo>
                      <a:pt x="60" y="180"/>
                    </a:lnTo>
                    <a:lnTo>
                      <a:pt x="60" y="84"/>
                    </a:lnTo>
                    <a:lnTo>
                      <a:pt x="60" y="144"/>
                    </a:lnTo>
                    <a:lnTo>
                      <a:pt x="66" y="150"/>
                    </a:lnTo>
                    <a:lnTo>
                      <a:pt x="66" y="216"/>
                    </a:lnTo>
                    <a:lnTo>
                      <a:pt x="66" y="36"/>
                    </a:lnTo>
                    <a:lnTo>
                      <a:pt x="66" y="126"/>
                    </a:lnTo>
                    <a:lnTo>
                      <a:pt x="72" y="138"/>
                    </a:lnTo>
                    <a:lnTo>
                      <a:pt x="72" y="282"/>
                    </a:lnTo>
                    <a:lnTo>
                      <a:pt x="72" y="0"/>
                    </a:lnTo>
                    <a:lnTo>
                      <a:pt x="72" y="42"/>
                    </a:lnTo>
                    <a:lnTo>
                      <a:pt x="78" y="48"/>
                    </a:lnTo>
                    <a:lnTo>
                      <a:pt x="78" y="216"/>
                    </a:lnTo>
                    <a:lnTo>
                      <a:pt x="78" y="108"/>
                    </a:lnTo>
                    <a:lnTo>
                      <a:pt x="84" y="114"/>
                    </a:lnTo>
                    <a:lnTo>
                      <a:pt x="84" y="186"/>
                    </a:lnTo>
                    <a:lnTo>
                      <a:pt x="84" y="78"/>
                    </a:lnTo>
                    <a:lnTo>
                      <a:pt x="84" y="180"/>
                    </a:lnTo>
                    <a:lnTo>
                      <a:pt x="90" y="174"/>
                    </a:lnTo>
                    <a:lnTo>
                      <a:pt x="90" y="186"/>
                    </a:lnTo>
                    <a:lnTo>
                      <a:pt x="90" y="72"/>
                    </a:lnTo>
                    <a:lnTo>
                      <a:pt x="90" y="150"/>
                    </a:lnTo>
                    <a:lnTo>
                      <a:pt x="96" y="144"/>
                    </a:lnTo>
                    <a:lnTo>
                      <a:pt x="96" y="204"/>
                    </a:lnTo>
                    <a:lnTo>
                      <a:pt x="96" y="54"/>
                    </a:lnTo>
                    <a:lnTo>
                      <a:pt x="96" y="174"/>
                    </a:lnTo>
                    <a:lnTo>
                      <a:pt x="102" y="180"/>
                    </a:lnTo>
                    <a:lnTo>
                      <a:pt x="102" y="186"/>
                    </a:lnTo>
                    <a:lnTo>
                      <a:pt x="102" y="78"/>
                    </a:lnTo>
                    <a:lnTo>
                      <a:pt x="102" y="126"/>
                    </a:lnTo>
                    <a:lnTo>
                      <a:pt x="108" y="132"/>
                    </a:lnTo>
                    <a:lnTo>
                      <a:pt x="108" y="150"/>
                    </a:lnTo>
                    <a:lnTo>
                      <a:pt x="108" y="108"/>
                    </a:lnTo>
                    <a:lnTo>
                      <a:pt x="108" y="114"/>
                    </a:lnTo>
                    <a:lnTo>
                      <a:pt x="114" y="120"/>
                    </a:lnTo>
                    <a:lnTo>
                      <a:pt x="114" y="144"/>
                    </a:lnTo>
                    <a:lnTo>
                      <a:pt x="114" y="114"/>
                    </a:lnTo>
                    <a:lnTo>
                      <a:pt x="114" y="120"/>
                    </a:lnTo>
                    <a:lnTo>
                      <a:pt x="120" y="114"/>
                    </a:lnTo>
                    <a:lnTo>
                      <a:pt x="120" y="138"/>
                    </a:lnTo>
                    <a:lnTo>
                      <a:pt x="120" y="132"/>
                    </a:lnTo>
                    <a:lnTo>
                      <a:pt x="126" y="126"/>
                    </a:lnTo>
                    <a:lnTo>
                      <a:pt x="126" y="132"/>
                    </a:lnTo>
                    <a:lnTo>
                      <a:pt x="126" y="120"/>
                    </a:lnTo>
                    <a:lnTo>
                      <a:pt x="126" y="126"/>
                    </a:lnTo>
                    <a:lnTo>
                      <a:pt x="132" y="132"/>
                    </a:lnTo>
                    <a:lnTo>
                      <a:pt x="132" y="120"/>
                    </a:lnTo>
                    <a:lnTo>
                      <a:pt x="132" y="126"/>
                    </a:lnTo>
                    <a:lnTo>
                      <a:pt x="138" y="132"/>
                    </a:lnTo>
                    <a:lnTo>
                      <a:pt x="138" y="126"/>
                    </a:lnTo>
                    <a:lnTo>
                      <a:pt x="144" y="132"/>
                    </a:lnTo>
                    <a:lnTo>
                      <a:pt x="144" y="126"/>
                    </a:lnTo>
                    <a:lnTo>
                      <a:pt x="144" y="132"/>
                    </a:lnTo>
                    <a:lnTo>
                      <a:pt x="150" y="126"/>
                    </a:lnTo>
                    <a:lnTo>
                      <a:pt x="150" y="132"/>
                    </a:lnTo>
                    <a:lnTo>
                      <a:pt x="150" y="126"/>
                    </a:lnTo>
                    <a:lnTo>
                      <a:pt x="156" y="132"/>
                    </a:lnTo>
                    <a:lnTo>
                      <a:pt x="156" y="126"/>
                    </a:lnTo>
                    <a:lnTo>
                      <a:pt x="162" y="132"/>
                    </a:lnTo>
                    <a:lnTo>
                      <a:pt x="162" y="126"/>
                    </a:lnTo>
                    <a:lnTo>
                      <a:pt x="168" y="132"/>
                    </a:lnTo>
                    <a:lnTo>
                      <a:pt x="168" y="126"/>
                    </a:lnTo>
                    <a:lnTo>
                      <a:pt x="180" y="126"/>
                    </a:lnTo>
                    <a:lnTo>
                      <a:pt x="180" y="132"/>
                    </a:lnTo>
                    <a:lnTo>
                      <a:pt x="174" y="126"/>
                    </a:lnTo>
                    <a:lnTo>
                      <a:pt x="180" y="126"/>
                    </a:lnTo>
                    <a:lnTo>
                      <a:pt x="192" y="126"/>
                    </a:lnTo>
                    <a:lnTo>
                      <a:pt x="186" y="126"/>
                    </a:lnTo>
                    <a:lnTo>
                      <a:pt x="192" y="126"/>
                    </a:lnTo>
                    <a:lnTo>
                      <a:pt x="198" y="132"/>
                    </a:lnTo>
                    <a:lnTo>
                      <a:pt x="198" y="126"/>
                    </a:lnTo>
                    <a:lnTo>
                      <a:pt x="204" y="132"/>
                    </a:lnTo>
                    <a:lnTo>
                      <a:pt x="204" y="126"/>
                    </a:lnTo>
                    <a:lnTo>
                      <a:pt x="210" y="126"/>
                    </a:lnTo>
                    <a:lnTo>
                      <a:pt x="216" y="132"/>
                    </a:lnTo>
                    <a:lnTo>
                      <a:pt x="216" y="126"/>
                    </a:lnTo>
                    <a:lnTo>
                      <a:pt x="228" y="126"/>
                    </a:lnTo>
                    <a:lnTo>
                      <a:pt x="234" y="132"/>
                    </a:lnTo>
                    <a:lnTo>
                      <a:pt x="234" y="126"/>
                    </a:lnTo>
                    <a:lnTo>
                      <a:pt x="240" y="132"/>
                    </a:lnTo>
                    <a:lnTo>
                      <a:pt x="240" y="126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37" name="Freeform 121"/>
              <p:cNvSpPr>
                <a:spLocks/>
              </p:cNvSpPr>
              <p:nvPr/>
            </p:nvSpPr>
            <p:spPr bwMode="auto">
              <a:xfrm>
                <a:off x="4506" y="168"/>
                <a:ext cx="78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6" y="0"/>
                  </a:cxn>
                  <a:cxn ang="0">
                    <a:pos x="6" y="6"/>
                  </a:cxn>
                  <a:cxn ang="0">
                    <a:pos x="12" y="0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18" y="6"/>
                  </a:cxn>
                  <a:cxn ang="0">
                    <a:pos x="18" y="0"/>
                  </a:cxn>
                  <a:cxn ang="0">
                    <a:pos x="24" y="6"/>
                  </a:cxn>
                  <a:cxn ang="0">
                    <a:pos x="24" y="0"/>
                  </a:cxn>
                  <a:cxn ang="0">
                    <a:pos x="30" y="6"/>
                  </a:cxn>
                  <a:cxn ang="0">
                    <a:pos x="30" y="0"/>
                  </a:cxn>
                  <a:cxn ang="0">
                    <a:pos x="36" y="6"/>
                  </a:cxn>
                  <a:cxn ang="0">
                    <a:pos x="36" y="0"/>
                  </a:cxn>
                  <a:cxn ang="0">
                    <a:pos x="42" y="6"/>
                  </a:cxn>
                  <a:cxn ang="0">
                    <a:pos x="42" y="0"/>
                  </a:cxn>
                  <a:cxn ang="0">
                    <a:pos x="48" y="6"/>
                  </a:cxn>
                  <a:cxn ang="0">
                    <a:pos x="48" y="0"/>
                  </a:cxn>
                  <a:cxn ang="0">
                    <a:pos x="48" y="6"/>
                  </a:cxn>
                  <a:cxn ang="0">
                    <a:pos x="54" y="0"/>
                  </a:cxn>
                  <a:cxn ang="0">
                    <a:pos x="54" y="6"/>
                  </a:cxn>
                  <a:cxn ang="0">
                    <a:pos x="54" y="0"/>
                  </a:cxn>
                  <a:cxn ang="0">
                    <a:pos x="54" y="6"/>
                  </a:cxn>
                  <a:cxn ang="0">
                    <a:pos x="60" y="0"/>
                  </a:cxn>
                  <a:cxn ang="0">
                    <a:pos x="60" y="6"/>
                  </a:cxn>
                  <a:cxn ang="0">
                    <a:pos x="60" y="0"/>
                  </a:cxn>
                  <a:cxn ang="0">
                    <a:pos x="60" y="6"/>
                  </a:cxn>
                  <a:cxn ang="0">
                    <a:pos x="66" y="0"/>
                  </a:cxn>
                  <a:cxn ang="0">
                    <a:pos x="66" y="6"/>
                  </a:cxn>
                  <a:cxn ang="0">
                    <a:pos x="72" y="0"/>
                  </a:cxn>
                  <a:cxn ang="0">
                    <a:pos x="72" y="6"/>
                  </a:cxn>
                  <a:cxn ang="0">
                    <a:pos x="72" y="0"/>
                  </a:cxn>
                  <a:cxn ang="0">
                    <a:pos x="78" y="6"/>
                  </a:cxn>
                  <a:cxn ang="0">
                    <a:pos x="78" y="0"/>
                  </a:cxn>
                </a:cxnLst>
                <a:rect l="0" t="0" r="r" b="b"/>
                <a:pathLst>
                  <a:path w="78" h="6">
                    <a:moveTo>
                      <a:pt x="0" y="0"/>
                    </a:moveTo>
                    <a:lnTo>
                      <a:pt x="0" y="6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12" y="0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8" y="6"/>
                    </a:lnTo>
                    <a:lnTo>
                      <a:pt x="18" y="0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36" y="6"/>
                    </a:lnTo>
                    <a:lnTo>
                      <a:pt x="36" y="0"/>
                    </a:lnTo>
                    <a:lnTo>
                      <a:pt x="42" y="6"/>
                    </a:lnTo>
                    <a:lnTo>
                      <a:pt x="42" y="0"/>
                    </a:lnTo>
                    <a:lnTo>
                      <a:pt x="48" y="6"/>
                    </a:lnTo>
                    <a:lnTo>
                      <a:pt x="48" y="0"/>
                    </a:lnTo>
                    <a:lnTo>
                      <a:pt x="48" y="6"/>
                    </a:lnTo>
                    <a:lnTo>
                      <a:pt x="54" y="0"/>
                    </a:lnTo>
                    <a:lnTo>
                      <a:pt x="54" y="6"/>
                    </a:lnTo>
                    <a:lnTo>
                      <a:pt x="54" y="0"/>
                    </a:lnTo>
                    <a:lnTo>
                      <a:pt x="54" y="6"/>
                    </a:lnTo>
                    <a:lnTo>
                      <a:pt x="60" y="0"/>
                    </a:lnTo>
                    <a:lnTo>
                      <a:pt x="60" y="6"/>
                    </a:lnTo>
                    <a:lnTo>
                      <a:pt x="60" y="0"/>
                    </a:lnTo>
                    <a:lnTo>
                      <a:pt x="60" y="6"/>
                    </a:lnTo>
                    <a:lnTo>
                      <a:pt x="66" y="0"/>
                    </a:lnTo>
                    <a:lnTo>
                      <a:pt x="66" y="6"/>
                    </a:lnTo>
                    <a:lnTo>
                      <a:pt x="72" y="0"/>
                    </a:lnTo>
                    <a:lnTo>
                      <a:pt x="72" y="6"/>
                    </a:lnTo>
                    <a:lnTo>
                      <a:pt x="72" y="0"/>
                    </a:lnTo>
                    <a:lnTo>
                      <a:pt x="78" y="6"/>
                    </a:lnTo>
                    <a:lnTo>
                      <a:pt x="78" y="0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38" name="Rectangle 122"/>
              <p:cNvSpPr>
                <a:spLocks noChangeArrowheads="1"/>
              </p:cNvSpPr>
              <p:nvPr/>
            </p:nvSpPr>
            <p:spPr bwMode="auto">
              <a:xfrm>
                <a:off x="2742" y="750"/>
                <a:ext cx="45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time in secs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39" name="Rectangle 123"/>
              <p:cNvSpPr>
                <a:spLocks noChangeArrowheads="1"/>
              </p:cNvSpPr>
              <p:nvPr/>
            </p:nvSpPr>
            <p:spPr bwMode="auto">
              <a:xfrm rot="16200000">
                <a:off x="654" y="113"/>
                <a:ext cx="36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Acc ms-2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40" name="Rectangle 124"/>
              <p:cNvSpPr>
                <a:spLocks noChangeArrowheads="1"/>
              </p:cNvSpPr>
              <p:nvPr/>
            </p:nvSpPr>
            <p:spPr bwMode="auto">
              <a:xfrm>
                <a:off x="1038" y="588"/>
                <a:ext cx="6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41" name="Rectangle 125"/>
              <p:cNvSpPr>
                <a:spLocks noChangeArrowheads="1"/>
              </p:cNvSpPr>
              <p:nvPr/>
            </p:nvSpPr>
            <p:spPr bwMode="auto">
              <a:xfrm>
                <a:off x="4878" y="-330"/>
                <a:ext cx="6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42" name="Rectangle 126"/>
              <p:cNvSpPr>
                <a:spLocks noChangeArrowheads="1"/>
              </p:cNvSpPr>
              <p:nvPr/>
            </p:nvSpPr>
            <p:spPr bwMode="auto">
              <a:xfrm>
                <a:off x="4464" y="-240"/>
                <a:ext cx="390" cy="36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43" name="Rectangle 127"/>
              <p:cNvSpPr>
                <a:spLocks noChangeArrowheads="1"/>
              </p:cNvSpPr>
              <p:nvPr/>
            </p:nvSpPr>
            <p:spPr bwMode="auto">
              <a:xfrm>
                <a:off x="4464" y="-240"/>
                <a:ext cx="390" cy="366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44" name="Line 128"/>
              <p:cNvSpPr>
                <a:spLocks noChangeShapeType="1"/>
              </p:cNvSpPr>
              <p:nvPr/>
            </p:nvSpPr>
            <p:spPr bwMode="auto">
              <a:xfrm>
                <a:off x="4464" y="-240"/>
                <a:ext cx="39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45" name="Line 129"/>
              <p:cNvSpPr>
                <a:spLocks noChangeShapeType="1"/>
              </p:cNvSpPr>
              <p:nvPr/>
            </p:nvSpPr>
            <p:spPr bwMode="auto">
              <a:xfrm>
                <a:off x="4464" y="126"/>
                <a:ext cx="39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46" name="Line 130"/>
              <p:cNvSpPr>
                <a:spLocks noChangeShapeType="1"/>
              </p:cNvSpPr>
              <p:nvPr/>
            </p:nvSpPr>
            <p:spPr bwMode="auto">
              <a:xfrm flipV="1">
                <a:off x="4854" y="-240"/>
                <a:ext cx="1" cy="3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47" name="Line 131"/>
              <p:cNvSpPr>
                <a:spLocks noChangeShapeType="1"/>
              </p:cNvSpPr>
              <p:nvPr/>
            </p:nvSpPr>
            <p:spPr bwMode="auto">
              <a:xfrm flipV="1">
                <a:off x="4464" y="-240"/>
                <a:ext cx="1" cy="3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48" name="Line 132"/>
              <p:cNvSpPr>
                <a:spLocks noChangeShapeType="1"/>
              </p:cNvSpPr>
              <p:nvPr/>
            </p:nvSpPr>
            <p:spPr bwMode="auto">
              <a:xfrm>
                <a:off x="4464" y="126"/>
                <a:ext cx="39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49" name="Line 133"/>
              <p:cNvSpPr>
                <a:spLocks noChangeShapeType="1"/>
              </p:cNvSpPr>
              <p:nvPr/>
            </p:nvSpPr>
            <p:spPr bwMode="auto">
              <a:xfrm flipV="1">
                <a:off x="4464" y="-240"/>
                <a:ext cx="1" cy="3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50" name="Line 134"/>
              <p:cNvSpPr>
                <a:spLocks noChangeShapeType="1"/>
              </p:cNvSpPr>
              <p:nvPr/>
            </p:nvSpPr>
            <p:spPr bwMode="auto">
              <a:xfrm>
                <a:off x="4464" y="-240"/>
                <a:ext cx="39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51" name="Line 135"/>
              <p:cNvSpPr>
                <a:spLocks noChangeShapeType="1"/>
              </p:cNvSpPr>
              <p:nvPr/>
            </p:nvSpPr>
            <p:spPr bwMode="auto">
              <a:xfrm>
                <a:off x="4464" y="126"/>
                <a:ext cx="39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52" name="Line 136"/>
              <p:cNvSpPr>
                <a:spLocks noChangeShapeType="1"/>
              </p:cNvSpPr>
              <p:nvPr/>
            </p:nvSpPr>
            <p:spPr bwMode="auto">
              <a:xfrm flipV="1">
                <a:off x="4854" y="-240"/>
                <a:ext cx="1" cy="3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53" name="Line 137"/>
              <p:cNvSpPr>
                <a:spLocks noChangeShapeType="1"/>
              </p:cNvSpPr>
              <p:nvPr/>
            </p:nvSpPr>
            <p:spPr bwMode="auto">
              <a:xfrm flipV="1">
                <a:off x="4464" y="-240"/>
                <a:ext cx="1" cy="3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54" name="Rectangle 138"/>
              <p:cNvSpPr>
                <a:spLocks noChangeArrowheads="1"/>
              </p:cNvSpPr>
              <p:nvPr/>
            </p:nvSpPr>
            <p:spPr bwMode="auto">
              <a:xfrm>
                <a:off x="4782" y="-216"/>
                <a:ext cx="7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x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55" name="Line 139"/>
              <p:cNvSpPr>
                <a:spLocks noChangeShapeType="1"/>
              </p:cNvSpPr>
              <p:nvPr/>
            </p:nvSpPr>
            <p:spPr bwMode="auto">
              <a:xfrm>
                <a:off x="4512" y="-174"/>
                <a:ext cx="240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56" name="Rectangle 140"/>
              <p:cNvSpPr>
                <a:spLocks noChangeArrowheads="1"/>
              </p:cNvSpPr>
              <p:nvPr/>
            </p:nvSpPr>
            <p:spPr bwMode="auto">
              <a:xfrm>
                <a:off x="4782" y="-102"/>
                <a:ext cx="72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y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57" name="Line 141"/>
              <p:cNvSpPr>
                <a:spLocks noChangeShapeType="1"/>
              </p:cNvSpPr>
              <p:nvPr/>
            </p:nvSpPr>
            <p:spPr bwMode="auto">
              <a:xfrm>
                <a:off x="4512" y="-60"/>
                <a:ext cx="240" cy="1"/>
              </a:xfrm>
              <a:prstGeom prst="line">
                <a:avLst/>
              </a:prstGeom>
              <a:noFill/>
              <a:ln w="0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58" name="Rectangle 142"/>
              <p:cNvSpPr>
                <a:spLocks noChangeArrowheads="1"/>
              </p:cNvSpPr>
              <p:nvPr/>
            </p:nvSpPr>
            <p:spPr bwMode="auto">
              <a:xfrm>
                <a:off x="4782" y="12"/>
                <a:ext cx="72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z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59" name="Line 143"/>
              <p:cNvSpPr>
                <a:spLocks noChangeShapeType="1"/>
              </p:cNvSpPr>
              <p:nvPr/>
            </p:nvSpPr>
            <p:spPr bwMode="auto">
              <a:xfrm>
                <a:off x="4512" y="54"/>
                <a:ext cx="240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60" name="Rectangle 144"/>
              <p:cNvSpPr>
                <a:spLocks noChangeArrowheads="1"/>
              </p:cNvSpPr>
              <p:nvPr/>
            </p:nvSpPr>
            <p:spPr bwMode="auto">
              <a:xfrm>
                <a:off x="1050" y="984"/>
                <a:ext cx="3834" cy="91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61" name="Rectangle 145"/>
              <p:cNvSpPr>
                <a:spLocks noChangeArrowheads="1"/>
              </p:cNvSpPr>
              <p:nvPr/>
            </p:nvSpPr>
            <p:spPr bwMode="auto">
              <a:xfrm>
                <a:off x="1050" y="984"/>
                <a:ext cx="3834" cy="918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62" name="Line 146"/>
              <p:cNvSpPr>
                <a:spLocks noChangeShapeType="1"/>
              </p:cNvSpPr>
              <p:nvPr/>
            </p:nvSpPr>
            <p:spPr bwMode="auto">
              <a:xfrm flipV="1">
                <a:off x="1050" y="984"/>
                <a:ext cx="1" cy="9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63" name="Line 147"/>
              <p:cNvSpPr>
                <a:spLocks noChangeShapeType="1"/>
              </p:cNvSpPr>
              <p:nvPr/>
            </p:nvSpPr>
            <p:spPr bwMode="auto">
              <a:xfrm flipV="1">
                <a:off x="1596" y="984"/>
                <a:ext cx="1" cy="9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64" name="Line 148"/>
              <p:cNvSpPr>
                <a:spLocks noChangeShapeType="1"/>
              </p:cNvSpPr>
              <p:nvPr/>
            </p:nvSpPr>
            <p:spPr bwMode="auto">
              <a:xfrm flipV="1">
                <a:off x="2142" y="984"/>
                <a:ext cx="1" cy="9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65" name="Line 149"/>
              <p:cNvSpPr>
                <a:spLocks noChangeShapeType="1"/>
              </p:cNvSpPr>
              <p:nvPr/>
            </p:nvSpPr>
            <p:spPr bwMode="auto">
              <a:xfrm flipV="1">
                <a:off x="2688" y="984"/>
                <a:ext cx="1" cy="9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66" name="Line 150"/>
              <p:cNvSpPr>
                <a:spLocks noChangeShapeType="1"/>
              </p:cNvSpPr>
              <p:nvPr/>
            </p:nvSpPr>
            <p:spPr bwMode="auto">
              <a:xfrm flipV="1">
                <a:off x="3240" y="984"/>
                <a:ext cx="1" cy="9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67" name="Line 151"/>
              <p:cNvSpPr>
                <a:spLocks noChangeShapeType="1"/>
              </p:cNvSpPr>
              <p:nvPr/>
            </p:nvSpPr>
            <p:spPr bwMode="auto">
              <a:xfrm flipV="1">
                <a:off x="3786" y="984"/>
                <a:ext cx="1" cy="9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68" name="Line 152"/>
              <p:cNvSpPr>
                <a:spLocks noChangeShapeType="1"/>
              </p:cNvSpPr>
              <p:nvPr/>
            </p:nvSpPr>
            <p:spPr bwMode="auto">
              <a:xfrm flipV="1">
                <a:off x="4332" y="984"/>
                <a:ext cx="1" cy="9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69" name="Line 153"/>
              <p:cNvSpPr>
                <a:spLocks noChangeShapeType="1"/>
              </p:cNvSpPr>
              <p:nvPr/>
            </p:nvSpPr>
            <p:spPr bwMode="auto">
              <a:xfrm flipV="1">
                <a:off x="4884" y="984"/>
                <a:ext cx="1" cy="9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70" name="Line 154"/>
              <p:cNvSpPr>
                <a:spLocks noChangeShapeType="1"/>
              </p:cNvSpPr>
              <p:nvPr/>
            </p:nvSpPr>
            <p:spPr bwMode="auto">
              <a:xfrm>
                <a:off x="1050" y="1902"/>
                <a:ext cx="38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71" name="Line 155"/>
              <p:cNvSpPr>
                <a:spLocks noChangeShapeType="1"/>
              </p:cNvSpPr>
              <p:nvPr/>
            </p:nvSpPr>
            <p:spPr bwMode="auto">
              <a:xfrm>
                <a:off x="1050" y="1668"/>
                <a:ext cx="38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72" name="Line 156"/>
              <p:cNvSpPr>
                <a:spLocks noChangeShapeType="1"/>
              </p:cNvSpPr>
              <p:nvPr/>
            </p:nvSpPr>
            <p:spPr bwMode="auto">
              <a:xfrm>
                <a:off x="1050" y="1440"/>
                <a:ext cx="38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73" name="Line 157"/>
              <p:cNvSpPr>
                <a:spLocks noChangeShapeType="1"/>
              </p:cNvSpPr>
              <p:nvPr/>
            </p:nvSpPr>
            <p:spPr bwMode="auto">
              <a:xfrm>
                <a:off x="1050" y="1212"/>
                <a:ext cx="38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74" name="Line 158"/>
              <p:cNvSpPr>
                <a:spLocks noChangeShapeType="1"/>
              </p:cNvSpPr>
              <p:nvPr/>
            </p:nvSpPr>
            <p:spPr bwMode="auto">
              <a:xfrm>
                <a:off x="1050" y="984"/>
                <a:ext cx="38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75" name="Line 159"/>
              <p:cNvSpPr>
                <a:spLocks noChangeShapeType="1"/>
              </p:cNvSpPr>
              <p:nvPr/>
            </p:nvSpPr>
            <p:spPr bwMode="auto">
              <a:xfrm>
                <a:off x="1050" y="984"/>
                <a:ext cx="38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76" name="Line 160"/>
              <p:cNvSpPr>
                <a:spLocks noChangeShapeType="1"/>
              </p:cNvSpPr>
              <p:nvPr/>
            </p:nvSpPr>
            <p:spPr bwMode="auto">
              <a:xfrm>
                <a:off x="1050" y="1902"/>
                <a:ext cx="38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77" name="Line 161"/>
              <p:cNvSpPr>
                <a:spLocks noChangeShapeType="1"/>
              </p:cNvSpPr>
              <p:nvPr/>
            </p:nvSpPr>
            <p:spPr bwMode="auto">
              <a:xfrm flipV="1">
                <a:off x="4884" y="984"/>
                <a:ext cx="1" cy="9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78" name="Line 162"/>
              <p:cNvSpPr>
                <a:spLocks noChangeShapeType="1"/>
              </p:cNvSpPr>
              <p:nvPr/>
            </p:nvSpPr>
            <p:spPr bwMode="auto">
              <a:xfrm flipV="1">
                <a:off x="1050" y="984"/>
                <a:ext cx="1" cy="9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79" name="Line 163"/>
              <p:cNvSpPr>
                <a:spLocks noChangeShapeType="1"/>
              </p:cNvSpPr>
              <p:nvPr/>
            </p:nvSpPr>
            <p:spPr bwMode="auto">
              <a:xfrm>
                <a:off x="1050" y="1902"/>
                <a:ext cx="38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80" name="Line 164"/>
              <p:cNvSpPr>
                <a:spLocks noChangeShapeType="1"/>
              </p:cNvSpPr>
              <p:nvPr/>
            </p:nvSpPr>
            <p:spPr bwMode="auto">
              <a:xfrm flipV="1">
                <a:off x="1050" y="984"/>
                <a:ext cx="1" cy="9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81" name="Line 165"/>
              <p:cNvSpPr>
                <a:spLocks noChangeShapeType="1"/>
              </p:cNvSpPr>
              <p:nvPr/>
            </p:nvSpPr>
            <p:spPr bwMode="auto">
              <a:xfrm flipV="1">
                <a:off x="1050" y="1860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82" name="Line 166"/>
              <p:cNvSpPr>
                <a:spLocks noChangeShapeType="1"/>
              </p:cNvSpPr>
              <p:nvPr/>
            </p:nvSpPr>
            <p:spPr bwMode="auto">
              <a:xfrm>
                <a:off x="1050" y="984"/>
                <a:ext cx="1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83" name="Rectangle 167"/>
              <p:cNvSpPr>
                <a:spLocks noChangeArrowheads="1"/>
              </p:cNvSpPr>
              <p:nvPr/>
            </p:nvSpPr>
            <p:spPr bwMode="auto">
              <a:xfrm>
                <a:off x="1032" y="1920"/>
                <a:ext cx="7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84" name="Line 168"/>
              <p:cNvSpPr>
                <a:spLocks noChangeShapeType="1"/>
              </p:cNvSpPr>
              <p:nvPr/>
            </p:nvSpPr>
            <p:spPr bwMode="auto">
              <a:xfrm flipV="1">
                <a:off x="1596" y="1860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85" name="Line 169"/>
              <p:cNvSpPr>
                <a:spLocks noChangeShapeType="1"/>
              </p:cNvSpPr>
              <p:nvPr/>
            </p:nvSpPr>
            <p:spPr bwMode="auto">
              <a:xfrm>
                <a:off x="1596" y="984"/>
                <a:ext cx="1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86" name="Rectangle 170"/>
              <p:cNvSpPr>
                <a:spLocks noChangeArrowheads="1"/>
              </p:cNvSpPr>
              <p:nvPr/>
            </p:nvSpPr>
            <p:spPr bwMode="auto">
              <a:xfrm>
                <a:off x="1554" y="1920"/>
                <a:ext cx="12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20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87" name="Line 171"/>
              <p:cNvSpPr>
                <a:spLocks noChangeShapeType="1"/>
              </p:cNvSpPr>
              <p:nvPr/>
            </p:nvSpPr>
            <p:spPr bwMode="auto">
              <a:xfrm flipV="1">
                <a:off x="2142" y="1860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88" name="Line 172"/>
              <p:cNvSpPr>
                <a:spLocks noChangeShapeType="1"/>
              </p:cNvSpPr>
              <p:nvPr/>
            </p:nvSpPr>
            <p:spPr bwMode="auto">
              <a:xfrm>
                <a:off x="2142" y="984"/>
                <a:ext cx="1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89" name="Rectangle 173"/>
              <p:cNvSpPr>
                <a:spLocks noChangeArrowheads="1"/>
              </p:cNvSpPr>
              <p:nvPr/>
            </p:nvSpPr>
            <p:spPr bwMode="auto">
              <a:xfrm>
                <a:off x="2100" y="1920"/>
                <a:ext cx="12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40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90" name="Line 174"/>
              <p:cNvSpPr>
                <a:spLocks noChangeShapeType="1"/>
              </p:cNvSpPr>
              <p:nvPr/>
            </p:nvSpPr>
            <p:spPr bwMode="auto">
              <a:xfrm flipV="1">
                <a:off x="2688" y="1860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91" name="Line 175"/>
              <p:cNvSpPr>
                <a:spLocks noChangeShapeType="1"/>
              </p:cNvSpPr>
              <p:nvPr/>
            </p:nvSpPr>
            <p:spPr bwMode="auto">
              <a:xfrm>
                <a:off x="2688" y="984"/>
                <a:ext cx="1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92" name="Rectangle 176"/>
              <p:cNvSpPr>
                <a:spLocks noChangeArrowheads="1"/>
              </p:cNvSpPr>
              <p:nvPr/>
            </p:nvSpPr>
            <p:spPr bwMode="auto">
              <a:xfrm>
                <a:off x="2646" y="1920"/>
                <a:ext cx="12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60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93" name="Line 177"/>
              <p:cNvSpPr>
                <a:spLocks noChangeShapeType="1"/>
              </p:cNvSpPr>
              <p:nvPr/>
            </p:nvSpPr>
            <p:spPr bwMode="auto">
              <a:xfrm flipV="1">
                <a:off x="3240" y="1860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94" name="Line 178"/>
              <p:cNvSpPr>
                <a:spLocks noChangeShapeType="1"/>
              </p:cNvSpPr>
              <p:nvPr/>
            </p:nvSpPr>
            <p:spPr bwMode="auto">
              <a:xfrm>
                <a:off x="3240" y="984"/>
                <a:ext cx="1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95" name="Rectangle 179"/>
              <p:cNvSpPr>
                <a:spLocks noChangeArrowheads="1"/>
              </p:cNvSpPr>
              <p:nvPr/>
            </p:nvSpPr>
            <p:spPr bwMode="auto">
              <a:xfrm>
                <a:off x="3198" y="1920"/>
                <a:ext cx="12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80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96" name="Line 180"/>
              <p:cNvSpPr>
                <a:spLocks noChangeShapeType="1"/>
              </p:cNvSpPr>
              <p:nvPr/>
            </p:nvSpPr>
            <p:spPr bwMode="auto">
              <a:xfrm flipV="1">
                <a:off x="3786" y="1860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97" name="Line 181"/>
              <p:cNvSpPr>
                <a:spLocks noChangeShapeType="1"/>
              </p:cNvSpPr>
              <p:nvPr/>
            </p:nvSpPr>
            <p:spPr bwMode="auto">
              <a:xfrm>
                <a:off x="3786" y="984"/>
                <a:ext cx="1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98" name="Rectangle 182"/>
              <p:cNvSpPr>
                <a:spLocks noChangeArrowheads="1"/>
              </p:cNvSpPr>
              <p:nvPr/>
            </p:nvSpPr>
            <p:spPr bwMode="auto">
              <a:xfrm>
                <a:off x="3726" y="1920"/>
                <a:ext cx="16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100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99" name="Line 183"/>
              <p:cNvSpPr>
                <a:spLocks noChangeShapeType="1"/>
              </p:cNvSpPr>
              <p:nvPr/>
            </p:nvSpPr>
            <p:spPr bwMode="auto">
              <a:xfrm flipV="1">
                <a:off x="4332" y="1860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00" name="Line 184"/>
              <p:cNvSpPr>
                <a:spLocks noChangeShapeType="1"/>
              </p:cNvSpPr>
              <p:nvPr/>
            </p:nvSpPr>
            <p:spPr bwMode="auto">
              <a:xfrm>
                <a:off x="4332" y="984"/>
                <a:ext cx="1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01" name="Rectangle 185"/>
              <p:cNvSpPr>
                <a:spLocks noChangeArrowheads="1"/>
              </p:cNvSpPr>
              <p:nvPr/>
            </p:nvSpPr>
            <p:spPr bwMode="auto">
              <a:xfrm>
                <a:off x="4272" y="1920"/>
                <a:ext cx="16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120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02" name="Line 186"/>
              <p:cNvSpPr>
                <a:spLocks noChangeShapeType="1"/>
              </p:cNvSpPr>
              <p:nvPr/>
            </p:nvSpPr>
            <p:spPr bwMode="auto">
              <a:xfrm flipV="1">
                <a:off x="4884" y="1860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03" name="Line 187"/>
              <p:cNvSpPr>
                <a:spLocks noChangeShapeType="1"/>
              </p:cNvSpPr>
              <p:nvPr/>
            </p:nvSpPr>
            <p:spPr bwMode="auto">
              <a:xfrm>
                <a:off x="4884" y="984"/>
                <a:ext cx="1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04" name="Rectangle 188"/>
              <p:cNvSpPr>
                <a:spLocks noChangeArrowheads="1"/>
              </p:cNvSpPr>
              <p:nvPr/>
            </p:nvSpPr>
            <p:spPr bwMode="auto">
              <a:xfrm>
                <a:off x="4824" y="1920"/>
                <a:ext cx="16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140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05" name="Line 189"/>
              <p:cNvSpPr>
                <a:spLocks noChangeShapeType="1"/>
              </p:cNvSpPr>
              <p:nvPr/>
            </p:nvSpPr>
            <p:spPr bwMode="auto">
              <a:xfrm>
                <a:off x="1050" y="1902"/>
                <a:ext cx="3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06" name="Line 190"/>
              <p:cNvSpPr>
                <a:spLocks noChangeShapeType="1"/>
              </p:cNvSpPr>
              <p:nvPr/>
            </p:nvSpPr>
            <p:spPr bwMode="auto">
              <a:xfrm flipH="1">
                <a:off x="4842" y="1902"/>
                <a:ext cx="4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07" name="Rectangle 191"/>
              <p:cNvSpPr>
                <a:spLocks noChangeArrowheads="1"/>
              </p:cNvSpPr>
              <p:nvPr/>
            </p:nvSpPr>
            <p:spPr bwMode="auto">
              <a:xfrm>
                <a:off x="960" y="1854"/>
                <a:ext cx="10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08" name="Line 192"/>
              <p:cNvSpPr>
                <a:spLocks noChangeShapeType="1"/>
              </p:cNvSpPr>
              <p:nvPr/>
            </p:nvSpPr>
            <p:spPr bwMode="auto">
              <a:xfrm>
                <a:off x="1050" y="1668"/>
                <a:ext cx="3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09" name="Line 193"/>
              <p:cNvSpPr>
                <a:spLocks noChangeShapeType="1"/>
              </p:cNvSpPr>
              <p:nvPr/>
            </p:nvSpPr>
            <p:spPr bwMode="auto">
              <a:xfrm flipH="1">
                <a:off x="4842" y="1668"/>
                <a:ext cx="4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10" name="Rectangle 194"/>
              <p:cNvSpPr>
                <a:spLocks noChangeArrowheads="1"/>
              </p:cNvSpPr>
              <p:nvPr/>
            </p:nvSpPr>
            <p:spPr bwMode="auto">
              <a:xfrm>
                <a:off x="960" y="1620"/>
                <a:ext cx="10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11" name="Line 195"/>
              <p:cNvSpPr>
                <a:spLocks noChangeShapeType="1"/>
              </p:cNvSpPr>
              <p:nvPr/>
            </p:nvSpPr>
            <p:spPr bwMode="auto">
              <a:xfrm>
                <a:off x="1050" y="1440"/>
                <a:ext cx="3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12" name="Line 196"/>
              <p:cNvSpPr>
                <a:spLocks noChangeShapeType="1"/>
              </p:cNvSpPr>
              <p:nvPr/>
            </p:nvSpPr>
            <p:spPr bwMode="auto">
              <a:xfrm flipH="1">
                <a:off x="4842" y="1440"/>
                <a:ext cx="4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13" name="Rectangle 197"/>
              <p:cNvSpPr>
                <a:spLocks noChangeArrowheads="1"/>
              </p:cNvSpPr>
              <p:nvPr/>
            </p:nvSpPr>
            <p:spPr bwMode="auto">
              <a:xfrm>
                <a:off x="984" y="1392"/>
                <a:ext cx="7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14" name="Line 198"/>
              <p:cNvSpPr>
                <a:spLocks noChangeShapeType="1"/>
              </p:cNvSpPr>
              <p:nvPr/>
            </p:nvSpPr>
            <p:spPr bwMode="auto">
              <a:xfrm>
                <a:off x="1050" y="1212"/>
                <a:ext cx="3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15" name="Line 199"/>
              <p:cNvSpPr>
                <a:spLocks noChangeShapeType="1"/>
              </p:cNvSpPr>
              <p:nvPr/>
            </p:nvSpPr>
            <p:spPr bwMode="auto">
              <a:xfrm flipH="1">
                <a:off x="4842" y="1212"/>
                <a:ext cx="4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16" name="Rectangle 200"/>
              <p:cNvSpPr>
                <a:spLocks noChangeArrowheads="1"/>
              </p:cNvSpPr>
              <p:nvPr/>
            </p:nvSpPr>
            <p:spPr bwMode="auto">
              <a:xfrm>
                <a:off x="984" y="1164"/>
                <a:ext cx="7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17" name="Line 201"/>
              <p:cNvSpPr>
                <a:spLocks noChangeShapeType="1"/>
              </p:cNvSpPr>
              <p:nvPr/>
            </p:nvSpPr>
            <p:spPr bwMode="auto">
              <a:xfrm>
                <a:off x="1050" y="984"/>
                <a:ext cx="3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18" name="Line 202"/>
              <p:cNvSpPr>
                <a:spLocks noChangeShapeType="1"/>
              </p:cNvSpPr>
              <p:nvPr/>
            </p:nvSpPr>
            <p:spPr bwMode="auto">
              <a:xfrm flipH="1">
                <a:off x="4842" y="984"/>
                <a:ext cx="4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19" name="Rectangle 203"/>
              <p:cNvSpPr>
                <a:spLocks noChangeArrowheads="1"/>
              </p:cNvSpPr>
              <p:nvPr/>
            </p:nvSpPr>
            <p:spPr bwMode="auto">
              <a:xfrm>
                <a:off x="984" y="936"/>
                <a:ext cx="7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20" name="Line 204"/>
              <p:cNvSpPr>
                <a:spLocks noChangeShapeType="1"/>
              </p:cNvSpPr>
              <p:nvPr/>
            </p:nvSpPr>
            <p:spPr bwMode="auto">
              <a:xfrm>
                <a:off x="1050" y="984"/>
                <a:ext cx="38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9622" name="Group 406"/>
            <p:cNvGrpSpPr>
              <a:grpSpLocks/>
            </p:cNvGrpSpPr>
            <p:nvPr/>
          </p:nvGrpSpPr>
          <p:grpSpPr bwMode="auto">
            <a:xfrm>
              <a:off x="779" y="936"/>
              <a:ext cx="4213" cy="3624"/>
              <a:chOff x="779" y="936"/>
              <a:chExt cx="4213" cy="3624"/>
            </a:xfrm>
          </p:grpSpPr>
          <p:sp>
            <p:nvSpPr>
              <p:cNvPr id="9422" name="Line 206"/>
              <p:cNvSpPr>
                <a:spLocks noChangeShapeType="1"/>
              </p:cNvSpPr>
              <p:nvPr/>
            </p:nvSpPr>
            <p:spPr bwMode="auto">
              <a:xfrm>
                <a:off x="1050" y="1902"/>
                <a:ext cx="38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23" name="Line 207"/>
              <p:cNvSpPr>
                <a:spLocks noChangeShapeType="1"/>
              </p:cNvSpPr>
              <p:nvPr/>
            </p:nvSpPr>
            <p:spPr bwMode="auto">
              <a:xfrm flipV="1">
                <a:off x="4884" y="984"/>
                <a:ext cx="1" cy="9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24" name="Line 208"/>
              <p:cNvSpPr>
                <a:spLocks noChangeShapeType="1"/>
              </p:cNvSpPr>
              <p:nvPr/>
            </p:nvSpPr>
            <p:spPr bwMode="auto">
              <a:xfrm flipV="1">
                <a:off x="1050" y="984"/>
                <a:ext cx="1" cy="9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25" name="Freeform 209"/>
              <p:cNvSpPr>
                <a:spLocks/>
              </p:cNvSpPr>
              <p:nvPr/>
            </p:nvSpPr>
            <p:spPr bwMode="auto">
              <a:xfrm>
                <a:off x="1050" y="1386"/>
                <a:ext cx="276" cy="20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42"/>
                  </a:cxn>
                  <a:cxn ang="0">
                    <a:pos x="18" y="36"/>
                  </a:cxn>
                  <a:cxn ang="0">
                    <a:pos x="30" y="30"/>
                  </a:cxn>
                  <a:cxn ang="0">
                    <a:pos x="30" y="24"/>
                  </a:cxn>
                  <a:cxn ang="0">
                    <a:pos x="36" y="24"/>
                  </a:cxn>
                  <a:cxn ang="0">
                    <a:pos x="36" y="12"/>
                  </a:cxn>
                  <a:cxn ang="0">
                    <a:pos x="42" y="18"/>
                  </a:cxn>
                  <a:cxn ang="0">
                    <a:pos x="42" y="12"/>
                  </a:cxn>
                  <a:cxn ang="0">
                    <a:pos x="48" y="24"/>
                  </a:cxn>
                  <a:cxn ang="0">
                    <a:pos x="54" y="24"/>
                  </a:cxn>
                  <a:cxn ang="0">
                    <a:pos x="54" y="18"/>
                  </a:cxn>
                  <a:cxn ang="0">
                    <a:pos x="60" y="60"/>
                  </a:cxn>
                  <a:cxn ang="0">
                    <a:pos x="66" y="78"/>
                  </a:cxn>
                  <a:cxn ang="0">
                    <a:pos x="66" y="72"/>
                  </a:cxn>
                  <a:cxn ang="0">
                    <a:pos x="72" y="102"/>
                  </a:cxn>
                  <a:cxn ang="0">
                    <a:pos x="78" y="132"/>
                  </a:cxn>
                  <a:cxn ang="0">
                    <a:pos x="84" y="132"/>
                  </a:cxn>
                  <a:cxn ang="0">
                    <a:pos x="90" y="168"/>
                  </a:cxn>
                  <a:cxn ang="0">
                    <a:pos x="90" y="180"/>
                  </a:cxn>
                  <a:cxn ang="0">
                    <a:pos x="96" y="186"/>
                  </a:cxn>
                  <a:cxn ang="0">
                    <a:pos x="102" y="186"/>
                  </a:cxn>
                  <a:cxn ang="0">
                    <a:pos x="102" y="180"/>
                  </a:cxn>
                  <a:cxn ang="0">
                    <a:pos x="108" y="192"/>
                  </a:cxn>
                  <a:cxn ang="0">
                    <a:pos x="114" y="180"/>
                  </a:cxn>
                  <a:cxn ang="0">
                    <a:pos x="114" y="192"/>
                  </a:cxn>
                  <a:cxn ang="0">
                    <a:pos x="120" y="192"/>
                  </a:cxn>
                  <a:cxn ang="0">
                    <a:pos x="126" y="180"/>
                  </a:cxn>
                  <a:cxn ang="0">
                    <a:pos x="126" y="174"/>
                  </a:cxn>
                  <a:cxn ang="0">
                    <a:pos x="132" y="168"/>
                  </a:cxn>
                  <a:cxn ang="0">
                    <a:pos x="138" y="180"/>
                  </a:cxn>
                  <a:cxn ang="0">
                    <a:pos x="138" y="162"/>
                  </a:cxn>
                  <a:cxn ang="0">
                    <a:pos x="144" y="174"/>
                  </a:cxn>
                  <a:cxn ang="0">
                    <a:pos x="150" y="156"/>
                  </a:cxn>
                  <a:cxn ang="0">
                    <a:pos x="150" y="150"/>
                  </a:cxn>
                  <a:cxn ang="0">
                    <a:pos x="156" y="150"/>
                  </a:cxn>
                  <a:cxn ang="0">
                    <a:pos x="156" y="144"/>
                  </a:cxn>
                  <a:cxn ang="0">
                    <a:pos x="162" y="150"/>
                  </a:cxn>
                  <a:cxn ang="0">
                    <a:pos x="162" y="144"/>
                  </a:cxn>
                  <a:cxn ang="0">
                    <a:pos x="168" y="132"/>
                  </a:cxn>
                  <a:cxn ang="0">
                    <a:pos x="180" y="138"/>
                  </a:cxn>
                  <a:cxn ang="0">
                    <a:pos x="186" y="156"/>
                  </a:cxn>
                  <a:cxn ang="0">
                    <a:pos x="192" y="156"/>
                  </a:cxn>
                  <a:cxn ang="0">
                    <a:pos x="198" y="180"/>
                  </a:cxn>
                  <a:cxn ang="0">
                    <a:pos x="204" y="186"/>
                  </a:cxn>
                  <a:cxn ang="0">
                    <a:pos x="204" y="198"/>
                  </a:cxn>
                  <a:cxn ang="0">
                    <a:pos x="210" y="204"/>
                  </a:cxn>
                  <a:cxn ang="0">
                    <a:pos x="210" y="198"/>
                  </a:cxn>
                  <a:cxn ang="0">
                    <a:pos x="216" y="186"/>
                  </a:cxn>
                  <a:cxn ang="0">
                    <a:pos x="222" y="198"/>
                  </a:cxn>
                  <a:cxn ang="0">
                    <a:pos x="222" y="192"/>
                  </a:cxn>
                  <a:cxn ang="0">
                    <a:pos x="228" y="192"/>
                  </a:cxn>
                  <a:cxn ang="0">
                    <a:pos x="228" y="186"/>
                  </a:cxn>
                  <a:cxn ang="0">
                    <a:pos x="234" y="186"/>
                  </a:cxn>
                  <a:cxn ang="0">
                    <a:pos x="240" y="186"/>
                  </a:cxn>
                  <a:cxn ang="0">
                    <a:pos x="252" y="186"/>
                  </a:cxn>
                  <a:cxn ang="0">
                    <a:pos x="264" y="192"/>
                  </a:cxn>
                  <a:cxn ang="0">
                    <a:pos x="264" y="186"/>
                  </a:cxn>
                  <a:cxn ang="0">
                    <a:pos x="270" y="186"/>
                  </a:cxn>
                </a:cxnLst>
                <a:rect l="0" t="0" r="r" b="b"/>
                <a:pathLst>
                  <a:path w="276" h="204">
                    <a:moveTo>
                      <a:pt x="0" y="54"/>
                    </a:moveTo>
                    <a:lnTo>
                      <a:pt x="0" y="30"/>
                    </a:lnTo>
                    <a:lnTo>
                      <a:pt x="0" y="36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12" y="36"/>
                    </a:lnTo>
                    <a:lnTo>
                      <a:pt x="12" y="42"/>
                    </a:lnTo>
                    <a:lnTo>
                      <a:pt x="12" y="36"/>
                    </a:lnTo>
                    <a:lnTo>
                      <a:pt x="18" y="36"/>
                    </a:lnTo>
                    <a:lnTo>
                      <a:pt x="24" y="36"/>
                    </a:lnTo>
                    <a:lnTo>
                      <a:pt x="30" y="30"/>
                    </a:lnTo>
                    <a:lnTo>
                      <a:pt x="30" y="36"/>
                    </a:lnTo>
                    <a:lnTo>
                      <a:pt x="30" y="24"/>
                    </a:lnTo>
                    <a:lnTo>
                      <a:pt x="30" y="30"/>
                    </a:lnTo>
                    <a:lnTo>
                      <a:pt x="36" y="24"/>
                    </a:lnTo>
                    <a:lnTo>
                      <a:pt x="36" y="0"/>
                    </a:lnTo>
                    <a:lnTo>
                      <a:pt x="36" y="12"/>
                    </a:lnTo>
                    <a:lnTo>
                      <a:pt x="42" y="6"/>
                    </a:lnTo>
                    <a:lnTo>
                      <a:pt x="42" y="18"/>
                    </a:lnTo>
                    <a:lnTo>
                      <a:pt x="42" y="0"/>
                    </a:lnTo>
                    <a:lnTo>
                      <a:pt x="42" y="12"/>
                    </a:lnTo>
                    <a:lnTo>
                      <a:pt x="48" y="6"/>
                    </a:lnTo>
                    <a:lnTo>
                      <a:pt x="48" y="24"/>
                    </a:lnTo>
                    <a:lnTo>
                      <a:pt x="48" y="18"/>
                    </a:lnTo>
                    <a:lnTo>
                      <a:pt x="54" y="24"/>
                    </a:lnTo>
                    <a:lnTo>
                      <a:pt x="54" y="30"/>
                    </a:lnTo>
                    <a:lnTo>
                      <a:pt x="54" y="18"/>
                    </a:lnTo>
                    <a:lnTo>
                      <a:pt x="60" y="36"/>
                    </a:lnTo>
                    <a:lnTo>
                      <a:pt x="60" y="60"/>
                    </a:lnTo>
                    <a:lnTo>
                      <a:pt x="66" y="54"/>
                    </a:lnTo>
                    <a:lnTo>
                      <a:pt x="66" y="78"/>
                    </a:lnTo>
                    <a:lnTo>
                      <a:pt x="66" y="36"/>
                    </a:lnTo>
                    <a:lnTo>
                      <a:pt x="66" y="72"/>
                    </a:lnTo>
                    <a:lnTo>
                      <a:pt x="72" y="78"/>
                    </a:lnTo>
                    <a:lnTo>
                      <a:pt x="72" y="102"/>
                    </a:lnTo>
                    <a:lnTo>
                      <a:pt x="78" y="96"/>
                    </a:lnTo>
                    <a:lnTo>
                      <a:pt x="78" y="132"/>
                    </a:lnTo>
                    <a:lnTo>
                      <a:pt x="78" y="126"/>
                    </a:lnTo>
                    <a:lnTo>
                      <a:pt x="84" y="132"/>
                    </a:lnTo>
                    <a:lnTo>
                      <a:pt x="84" y="162"/>
                    </a:lnTo>
                    <a:lnTo>
                      <a:pt x="90" y="168"/>
                    </a:lnTo>
                    <a:lnTo>
                      <a:pt x="90" y="162"/>
                    </a:lnTo>
                    <a:lnTo>
                      <a:pt x="90" y="180"/>
                    </a:lnTo>
                    <a:lnTo>
                      <a:pt x="96" y="174"/>
                    </a:lnTo>
                    <a:lnTo>
                      <a:pt x="96" y="186"/>
                    </a:lnTo>
                    <a:lnTo>
                      <a:pt x="96" y="180"/>
                    </a:lnTo>
                    <a:lnTo>
                      <a:pt x="102" y="186"/>
                    </a:lnTo>
                    <a:lnTo>
                      <a:pt x="102" y="192"/>
                    </a:lnTo>
                    <a:lnTo>
                      <a:pt x="102" y="180"/>
                    </a:lnTo>
                    <a:lnTo>
                      <a:pt x="102" y="186"/>
                    </a:lnTo>
                    <a:lnTo>
                      <a:pt x="108" y="192"/>
                    </a:lnTo>
                    <a:lnTo>
                      <a:pt x="108" y="186"/>
                    </a:lnTo>
                    <a:lnTo>
                      <a:pt x="114" y="180"/>
                    </a:lnTo>
                    <a:lnTo>
                      <a:pt x="114" y="174"/>
                    </a:lnTo>
                    <a:lnTo>
                      <a:pt x="114" y="192"/>
                    </a:lnTo>
                    <a:lnTo>
                      <a:pt x="120" y="186"/>
                    </a:lnTo>
                    <a:lnTo>
                      <a:pt x="120" y="192"/>
                    </a:lnTo>
                    <a:lnTo>
                      <a:pt x="120" y="186"/>
                    </a:lnTo>
                    <a:lnTo>
                      <a:pt x="126" y="180"/>
                    </a:lnTo>
                    <a:lnTo>
                      <a:pt x="126" y="186"/>
                    </a:lnTo>
                    <a:lnTo>
                      <a:pt x="126" y="174"/>
                    </a:lnTo>
                    <a:lnTo>
                      <a:pt x="132" y="180"/>
                    </a:lnTo>
                    <a:lnTo>
                      <a:pt x="132" y="168"/>
                    </a:lnTo>
                    <a:lnTo>
                      <a:pt x="138" y="162"/>
                    </a:lnTo>
                    <a:lnTo>
                      <a:pt x="138" y="180"/>
                    </a:lnTo>
                    <a:lnTo>
                      <a:pt x="138" y="156"/>
                    </a:lnTo>
                    <a:lnTo>
                      <a:pt x="138" y="162"/>
                    </a:lnTo>
                    <a:lnTo>
                      <a:pt x="144" y="168"/>
                    </a:lnTo>
                    <a:lnTo>
                      <a:pt x="144" y="174"/>
                    </a:lnTo>
                    <a:lnTo>
                      <a:pt x="144" y="162"/>
                    </a:lnTo>
                    <a:lnTo>
                      <a:pt x="150" y="156"/>
                    </a:lnTo>
                    <a:lnTo>
                      <a:pt x="150" y="162"/>
                    </a:lnTo>
                    <a:lnTo>
                      <a:pt x="150" y="150"/>
                    </a:lnTo>
                    <a:lnTo>
                      <a:pt x="150" y="156"/>
                    </a:lnTo>
                    <a:lnTo>
                      <a:pt x="156" y="150"/>
                    </a:lnTo>
                    <a:lnTo>
                      <a:pt x="156" y="162"/>
                    </a:lnTo>
                    <a:lnTo>
                      <a:pt x="156" y="144"/>
                    </a:lnTo>
                    <a:lnTo>
                      <a:pt x="156" y="156"/>
                    </a:lnTo>
                    <a:lnTo>
                      <a:pt x="162" y="150"/>
                    </a:lnTo>
                    <a:lnTo>
                      <a:pt x="162" y="138"/>
                    </a:lnTo>
                    <a:lnTo>
                      <a:pt x="162" y="144"/>
                    </a:lnTo>
                    <a:lnTo>
                      <a:pt x="168" y="138"/>
                    </a:lnTo>
                    <a:lnTo>
                      <a:pt x="168" y="132"/>
                    </a:lnTo>
                    <a:lnTo>
                      <a:pt x="180" y="132"/>
                    </a:lnTo>
                    <a:lnTo>
                      <a:pt x="180" y="138"/>
                    </a:lnTo>
                    <a:lnTo>
                      <a:pt x="186" y="144"/>
                    </a:lnTo>
                    <a:lnTo>
                      <a:pt x="186" y="156"/>
                    </a:lnTo>
                    <a:lnTo>
                      <a:pt x="186" y="150"/>
                    </a:lnTo>
                    <a:lnTo>
                      <a:pt x="192" y="156"/>
                    </a:lnTo>
                    <a:lnTo>
                      <a:pt x="192" y="174"/>
                    </a:lnTo>
                    <a:lnTo>
                      <a:pt x="198" y="180"/>
                    </a:lnTo>
                    <a:lnTo>
                      <a:pt x="198" y="192"/>
                    </a:lnTo>
                    <a:lnTo>
                      <a:pt x="204" y="186"/>
                    </a:lnTo>
                    <a:lnTo>
                      <a:pt x="204" y="204"/>
                    </a:lnTo>
                    <a:lnTo>
                      <a:pt x="204" y="198"/>
                    </a:lnTo>
                    <a:lnTo>
                      <a:pt x="210" y="192"/>
                    </a:lnTo>
                    <a:lnTo>
                      <a:pt x="210" y="204"/>
                    </a:lnTo>
                    <a:lnTo>
                      <a:pt x="210" y="192"/>
                    </a:lnTo>
                    <a:lnTo>
                      <a:pt x="210" y="198"/>
                    </a:lnTo>
                    <a:lnTo>
                      <a:pt x="216" y="192"/>
                    </a:lnTo>
                    <a:lnTo>
                      <a:pt x="216" y="186"/>
                    </a:lnTo>
                    <a:lnTo>
                      <a:pt x="222" y="192"/>
                    </a:lnTo>
                    <a:lnTo>
                      <a:pt x="222" y="198"/>
                    </a:lnTo>
                    <a:lnTo>
                      <a:pt x="222" y="180"/>
                    </a:lnTo>
                    <a:lnTo>
                      <a:pt x="222" y="192"/>
                    </a:lnTo>
                    <a:lnTo>
                      <a:pt x="228" y="186"/>
                    </a:lnTo>
                    <a:lnTo>
                      <a:pt x="228" y="192"/>
                    </a:lnTo>
                    <a:lnTo>
                      <a:pt x="228" y="180"/>
                    </a:lnTo>
                    <a:lnTo>
                      <a:pt x="228" y="186"/>
                    </a:lnTo>
                    <a:lnTo>
                      <a:pt x="234" y="180"/>
                    </a:lnTo>
                    <a:lnTo>
                      <a:pt x="234" y="186"/>
                    </a:lnTo>
                    <a:lnTo>
                      <a:pt x="246" y="186"/>
                    </a:lnTo>
                    <a:lnTo>
                      <a:pt x="240" y="186"/>
                    </a:lnTo>
                    <a:lnTo>
                      <a:pt x="246" y="186"/>
                    </a:lnTo>
                    <a:lnTo>
                      <a:pt x="252" y="186"/>
                    </a:lnTo>
                    <a:lnTo>
                      <a:pt x="264" y="186"/>
                    </a:lnTo>
                    <a:lnTo>
                      <a:pt x="264" y="192"/>
                    </a:lnTo>
                    <a:lnTo>
                      <a:pt x="264" y="180"/>
                    </a:lnTo>
                    <a:lnTo>
                      <a:pt x="264" y="186"/>
                    </a:lnTo>
                    <a:lnTo>
                      <a:pt x="270" y="180"/>
                    </a:lnTo>
                    <a:lnTo>
                      <a:pt x="270" y="186"/>
                    </a:lnTo>
                    <a:lnTo>
                      <a:pt x="276" y="18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26" name="Freeform 210"/>
              <p:cNvSpPr>
                <a:spLocks/>
              </p:cNvSpPr>
              <p:nvPr/>
            </p:nvSpPr>
            <p:spPr bwMode="auto">
              <a:xfrm>
                <a:off x="1326" y="1446"/>
                <a:ext cx="258" cy="126"/>
              </a:xfrm>
              <a:custGeom>
                <a:avLst/>
                <a:gdLst/>
                <a:ahLst/>
                <a:cxnLst>
                  <a:cxn ang="0">
                    <a:pos x="0" y="126"/>
                  </a:cxn>
                  <a:cxn ang="0">
                    <a:pos x="0" y="120"/>
                  </a:cxn>
                  <a:cxn ang="0">
                    <a:pos x="6" y="102"/>
                  </a:cxn>
                  <a:cxn ang="0">
                    <a:pos x="12" y="102"/>
                  </a:cxn>
                  <a:cxn ang="0">
                    <a:pos x="24" y="102"/>
                  </a:cxn>
                  <a:cxn ang="0">
                    <a:pos x="30" y="84"/>
                  </a:cxn>
                  <a:cxn ang="0">
                    <a:pos x="30" y="84"/>
                  </a:cxn>
                  <a:cxn ang="0">
                    <a:pos x="36" y="78"/>
                  </a:cxn>
                  <a:cxn ang="0">
                    <a:pos x="42" y="90"/>
                  </a:cxn>
                  <a:cxn ang="0">
                    <a:pos x="42" y="84"/>
                  </a:cxn>
                  <a:cxn ang="0">
                    <a:pos x="48" y="84"/>
                  </a:cxn>
                  <a:cxn ang="0">
                    <a:pos x="54" y="72"/>
                  </a:cxn>
                  <a:cxn ang="0">
                    <a:pos x="60" y="78"/>
                  </a:cxn>
                  <a:cxn ang="0">
                    <a:pos x="66" y="54"/>
                  </a:cxn>
                  <a:cxn ang="0">
                    <a:pos x="72" y="36"/>
                  </a:cxn>
                  <a:cxn ang="0">
                    <a:pos x="78" y="18"/>
                  </a:cxn>
                  <a:cxn ang="0">
                    <a:pos x="78" y="12"/>
                  </a:cxn>
                  <a:cxn ang="0">
                    <a:pos x="84" y="12"/>
                  </a:cxn>
                  <a:cxn ang="0">
                    <a:pos x="90" y="6"/>
                  </a:cxn>
                  <a:cxn ang="0">
                    <a:pos x="96" y="6"/>
                  </a:cxn>
                  <a:cxn ang="0">
                    <a:pos x="102" y="18"/>
                  </a:cxn>
                  <a:cxn ang="0">
                    <a:pos x="102" y="24"/>
                  </a:cxn>
                  <a:cxn ang="0">
                    <a:pos x="108" y="36"/>
                  </a:cxn>
                  <a:cxn ang="0">
                    <a:pos x="114" y="36"/>
                  </a:cxn>
                  <a:cxn ang="0">
                    <a:pos x="120" y="36"/>
                  </a:cxn>
                  <a:cxn ang="0">
                    <a:pos x="120" y="36"/>
                  </a:cxn>
                  <a:cxn ang="0">
                    <a:pos x="126" y="48"/>
                  </a:cxn>
                  <a:cxn ang="0">
                    <a:pos x="126" y="42"/>
                  </a:cxn>
                  <a:cxn ang="0">
                    <a:pos x="132" y="42"/>
                  </a:cxn>
                  <a:cxn ang="0">
                    <a:pos x="138" y="54"/>
                  </a:cxn>
                  <a:cxn ang="0">
                    <a:pos x="138" y="60"/>
                  </a:cxn>
                  <a:cxn ang="0">
                    <a:pos x="144" y="66"/>
                  </a:cxn>
                  <a:cxn ang="0">
                    <a:pos x="150" y="66"/>
                  </a:cxn>
                  <a:cxn ang="0">
                    <a:pos x="150" y="60"/>
                  </a:cxn>
                  <a:cxn ang="0">
                    <a:pos x="156" y="60"/>
                  </a:cxn>
                  <a:cxn ang="0">
                    <a:pos x="156" y="66"/>
                  </a:cxn>
                  <a:cxn ang="0">
                    <a:pos x="162" y="66"/>
                  </a:cxn>
                  <a:cxn ang="0">
                    <a:pos x="168" y="66"/>
                  </a:cxn>
                  <a:cxn ang="0">
                    <a:pos x="174" y="72"/>
                  </a:cxn>
                  <a:cxn ang="0">
                    <a:pos x="180" y="60"/>
                  </a:cxn>
                  <a:cxn ang="0">
                    <a:pos x="180" y="54"/>
                  </a:cxn>
                  <a:cxn ang="0">
                    <a:pos x="186" y="54"/>
                  </a:cxn>
                  <a:cxn ang="0">
                    <a:pos x="192" y="48"/>
                  </a:cxn>
                  <a:cxn ang="0">
                    <a:pos x="192" y="42"/>
                  </a:cxn>
                  <a:cxn ang="0">
                    <a:pos x="198" y="42"/>
                  </a:cxn>
                  <a:cxn ang="0">
                    <a:pos x="198" y="48"/>
                  </a:cxn>
                  <a:cxn ang="0">
                    <a:pos x="204" y="42"/>
                  </a:cxn>
                  <a:cxn ang="0">
                    <a:pos x="210" y="48"/>
                  </a:cxn>
                  <a:cxn ang="0">
                    <a:pos x="210" y="42"/>
                  </a:cxn>
                  <a:cxn ang="0">
                    <a:pos x="216" y="36"/>
                  </a:cxn>
                  <a:cxn ang="0">
                    <a:pos x="222" y="48"/>
                  </a:cxn>
                  <a:cxn ang="0">
                    <a:pos x="222" y="48"/>
                  </a:cxn>
                  <a:cxn ang="0">
                    <a:pos x="228" y="48"/>
                  </a:cxn>
                  <a:cxn ang="0">
                    <a:pos x="234" y="60"/>
                  </a:cxn>
                  <a:cxn ang="0">
                    <a:pos x="240" y="60"/>
                  </a:cxn>
                  <a:cxn ang="0">
                    <a:pos x="240" y="60"/>
                  </a:cxn>
                  <a:cxn ang="0">
                    <a:pos x="246" y="72"/>
                  </a:cxn>
                  <a:cxn ang="0">
                    <a:pos x="252" y="72"/>
                  </a:cxn>
                  <a:cxn ang="0">
                    <a:pos x="258" y="90"/>
                  </a:cxn>
                </a:cxnLst>
                <a:rect l="0" t="0" r="r" b="b"/>
                <a:pathLst>
                  <a:path w="258" h="126">
                    <a:moveTo>
                      <a:pt x="0" y="120"/>
                    </a:moveTo>
                    <a:lnTo>
                      <a:pt x="0" y="126"/>
                    </a:lnTo>
                    <a:lnTo>
                      <a:pt x="0" y="114"/>
                    </a:lnTo>
                    <a:lnTo>
                      <a:pt x="0" y="120"/>
                    </a:lnTo>
                    <a:lnTo>
                      <a:pt x="6" y="114"/>
                    </a:lnTo>
                    <a:lnTo>
                      <a:pt x="6" y="102"/>
                    </a:lnTo>
                    <a:lnTo>
                      <a:pt x="12" y="108"/>
                    </a:lnTo>
                    <a:lnTo>
                      <a:pt x="12" y="102"/>
                    </a:lnTo>
                    <a:lnTo>
                      <a:pt x="18" y="96"/>
                    </a:lnTo>
                    <a:lnTo>
                      <a:pt x="24" y="102"/>
                    </a:lnTo>
                    <a:lnTo>
                      <a:pt x="24" y="90"/>
                    </a:lnTo>
                    <a:lnTo>
                      <a:pt x="30" y="84"/>
                    </a:lnTo>
                    <a:lnTo>
                      <a:pt x="30" y="90"/>
                    </a:lnTo>
                    <a:lnTo>
                      <a:pt x="30" y="84"/>
                    </a:lnTo>
                    <a:lnTo>
                      <a:pt x="36" y="90"/>
                    </a:lnTo>
                    <a:lnTo>
                      <a:pt x="36" y="78"/>
                    </a:lnTo>
                    <a:lnTo>
                      <a:pt x="42" y="84"/>
                    </a:lnTo>
                    <a:lnTo>
                      <a:pt x="42" y="90"/>
                    </a:lnTo>
                    <a:lnTo>
                      <a:pt x="42" y="78"/>
                    </a:lnTo>
                    <a:lnTo>
                      <a:pt x="42" y="84"/>
                    </a:lnTo>
                    <a:lnTo>
                      <a:pt x="48" y="78"/>
                    </a:lnTo>
                    <a:lnTo>
                      <a:pt x="48" y="84"/>
                    </a:lnTo>
                    <a:lnTo>
                      <a:pt x="48" y="78"/>
                    </a:lnTo>
                    <a:lnTo>
                      <a:pt x="54" y="72"/>
                    </a:lnTo>
                    <a:lnTo>
                      <a:pt x="60" y="66"/>
                    </a:lnTo>
                    <a:lnTo>
                      <a:pt x="60" y="78"/>
                    </a:lnTo>
                    <a:lnTo>
                      <a:pt x="60" y="60"/>
                    </a:lnTo>
                    <a:lnTo>
                      <a:pt x="66" y="54"/>
                    </a:lnTo>
                    <a:lnTo>
                      <a:pt x="66" y="42"/>
                    </a:lnTo>
                    <a:lnTo>
                      <a:pt x="72" y="36"/>
                    </a:lnTo>
                    <a:lnTo>
                      <a:pt x="72" y="24"/>
                    </a:lnTo>
                    <a:lnTo>
                      <a:pt x="78" y="18"/>
                    </a:lnTo>
                    <a:lnTo>
                      <a:pt x="78" y="24"/>
                    </a:lnTo>
                    <a:lnTo>
                      <a:pt x="78" y="12"/>
                    </a:lnTo>
                    <a:lnTo>
                      <a:pt x="84" y="6"/>
                    </a:lnTo>
                    <a:lnTo>
                      <a:pt x="84" y="12"/>
                    </a:lnTo>
                    <a:lnTo>
                      <a:pt x="84" y="0"/>
                    </a:lnTo>
                    <a:lnTo>
                      <a:pt x="90" y="6"/>
                    </a:lnTo>
                    <a:lnTo>
                      <a:pt x="90" y="0"/>
                    </a:lnTo>
                    <a:lnTo>
                      <a:pt x="96" y="6"/>
                    </a:lnTo>
                    <a:lnTo>
                      <a:pt x="96" y="12"/>
                    </a:lnTo>
                    <a:lnTo>
                      <a:pt x="102" y="18"/>
                    </a:lnTo>
                    <a:lnTo>
                      <a:pt x="102" y="12"/>
                    </a:lnTo>
                    <a:lnTo>
                      <a:pt x="102" y="24"/>
                    </a:lnTo>
                    <a:lnTo>
                      <a:pt x="108" y="18"/>
                    </a:lnTo>
                    <a:lnTo>
                      <a:pt x="108" y="36"/>
                    </a:lnTo>
                    <a:lnTo>
                      <a:pt x="108" y="30"/>
                    </a:lnTo>
                    <a:lnTo>
                      <a:pt x="114" y="36"/>
                    </a:lnTo>
                    <a:lnTo>
                      <a:pt x="114" y="30"/>
                    </a:lnTo>
                    <a:lnTo>
                      <a:pt x="120" y="36"/>
                    </a:lnTo>
                    <a:lnTo>
                      <a:pt x="120" y="30"/>
                    </a:lnTo>
                    <a:lnTo>
                      <a:pt x="120" y="36"/>
                    </a:lnTo>
                    <a:lnTo>
                      <a:pt x="126" y="42"/>
                    </a:lnTo>
                    <a:lnTo>
                      <a:pt x="126" y="48"/>
                    </a:lnTo>
                    <a:lnTo>
                      <a:pt x="126" y="36"/>
                    </a:lnTo>
                    <a:lnTo>
                      <a:pt x="126" y="42"/>
                    </a:lnTo>
                    <a:lnTo>
                      <a:pt x="132" y="48"/>
                    </a:lnTo>
                    <a:lnTo>
                      <a:pt x="132" y="42"/>
                    </a:lnTo>
                    <a:lnTo>
                      <a:pt x="132" y="60"/>
                    </a:lnTo>
                    <a:lnTo>
                      <a:pt x="138" y="54"/>
                    </a:lnTo>
                    <a:lnTo>
                      <a:pt x="138" y="66"/>
                    </a:lnTo>
                    <a:lnTo>
                      <a:pt x="138" y="60"/>
                    </a:lnTo>
                    <a:lnTo>
                      <a:pt x="144" y="54"/>
                    </a:lnTo>
                    <a:lnTo>
                      <a:pt x="144" y="66"/>
                    </a:lnTo>
                    <a:lnTo>
                      <a:pt x="144" y="60"/>
                    </a:lnTo>
                    <a:lnTo>
                      <a:pt x="150" y="66"/>
                    </a:lnTo>
                    <a:lnTo>
                      <a:pt x="150" y="72"/>
                    </a:lnTo>
                    <a:lnTo>
                      <a:pt x="150" y="60"/>
                    </a:lnTo>
                    <a:lnTo>
                      <a:pt x="150" y="66"/>
                    </a:lnTo>
                    <a:lnTo>
                      <a:pt x="156" y="60"/>
                    </a:lnTo>
                    <a:lnTo>
                      <a:pt x="156" y="72"/>
                    </a:lnTo>
                    <a:lnTo>
                      <a:pt x="156" y="66"/>
                    </a:lnTo>
                    <a:lnTo>
                      <a:pt x="162" y="72"/>
                    </a:lnTo>
                    <a:lnTo>
                      <a:pt x="162" y="66"/>
                    </a:lnTo>
                    <a:lnTo>
                      <a:pt x="168" y="60"/>
                    </a:lnTo>
                    <a:lnTo>
                      <a:pt x="168" y="66"/>
                    </a:lnTo>
                    <a:lnTo>
                      <a:pt x="174" y="60"/>
                    </a:lnTo>
                    <a:lnTo>
                      <a:pt x="174" y="72"/>
                    </a:lnTo>
                    <a:lnTo>
                      <a:pt x="174" y="66"/>
                    </a:lnTo>
                    <a:lnTo>
                      <a:pt x="180" y="60"/>
                    </a:lnTo>
                    <a:lnTo>
                      <a:pt x="180" y="66"/>
                    </a:lnTo>
                    <a:lnTo>
                      <a:pt x="180" y="54"/>
                    </a:lnTo>
                    <a:lnTo>
                      <a:pt x="186" y="48"/>
                    </a:lnTo>
                    <a:lnTo>
                      <a:pt x="186" y="54"/>
                    </a:lnTo>
                    <a:lnTo>
                      <a:pt x="186" y="42"/>
                    </a:lnTo>
                    <a:lnTo>
                      <a:pt x="192" y="48"/>
                    </a:lnTo>
                    <a:lnTo>
                      <a:pt x="192" y="54"/>
                    </a:lnTo>
                    <a:lnTo>
                      <a:pt x="192" y="42"/>
                    </a:lnTo>
                    <a:lnTo>
                      <a:pt x="192" y="48"/>
                    </a:lnTo>
                    <a:lnTo>
                      <a:pt x="198" y="42"/>
                    </a:lnTo>
                    <a:lnTo>
                      <a:pt x="198" y="54"/>
                    </a:lnTo>
                    <a:lnTo>
                      <a:pt x="198" y="48"/>
                    </a:lnTo>
                    <a:lnTo>
                      <a:pt x="204" y="54"/>
                    </a:lnTo>
                    <a:lnTo>
                      <a:pt x="204" y="42"/>
                    </a:lnTo>
                    <a:lnTo>
                      <a:pt x="210" y="36"/>
                    </a:lnTo>
                    <a:lnTo>
                      <a:pt x="210" y="48"/>
                    </a:lnTo>
                    <a:lnTo>
                      <a:pt x="210" y="36"/>
                    </a:lnTo>
                    <a:lnTo>
                      <a:pt x="210" y="42"/>
                    </a:lnTo>
                    <a:lnTo>
                      <a:pt x="216" y="48"/>
                    </a:lnTo>
                    <a:lnTo>
                      <a:pt x="216" y="36"/>
                    </a:lnTo>
                    <a:lnTo>
                      <a:pt x="216" y="42"/>
                    </a:lnTo>
                    <a:lnTo>
                      <a:pt x="222" y="48"/>
                    </a:lnTo>
                    <a:lnTo>
                      <a:pt x="222" y="36"/>
                    </a:lnTo>
                    <a:lnTo>
                      <a:pt x="222" y="48"/>
                    </a:lnTo>
                    <a:lnTo>
                      <a:pt x="228" y="42"/>
                    </a:lnTo>
                    <a:lnTo>
                      <a:pt x="228" y="48"/>
                    </a:lnTo>
                    <a:lnTo>
                      <a:pt x="234" y="42"/>
                    </a:lnTo>
                    <a:lnTo>
                      <a:pt x="234" y="60"/>
                    </a:lnTo>
                    <a:lnTo>
                      <a:pt x="234" y="54"/>
                    </a:lnTo>
                    <a:lnTo>
                      <a:pt x="240" y="60"/>
                    </a:lnTo>
                    <a:lnTo>
                      <a:pt x="240" y="66"/>
                    </a:lnTo>
                    <a:lnTo>
                      <a:pt x="240" y="60"/>
                    </a:lnTo>
                    <a:lnTo>
                      <a:pt x="246" y="66"/>
                    </a:lnTo>
                    <a:lnTo>
                      <a:pt x="246" y="72"/>
                    </a:lnTo>
                    <a:lnTo>
                      <a:pt x="246" y="66"/>
                    </a:lnTo>
                    <a:lnTo>
                      <a:pt x="252" y="72"/>
                    </a:lnTo>
                    <a:lnTo>
                      <a:pt x="252" y="84"/>
                    </a:lnTo>
                    <a:lnTo>
                      <a:pt x="258" y="9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27" name="Freeform 211"/>
              <p:cNvSpPr>
                <a:spLocks/>
              </p:cNvSpPr>
              <p:nvPr/>
            </p:nvSpPr>
            <p:spPr bwMode="auto">
              <a:xfrm>
                <a:off x="1584" y="1536"/>
                <a:ext cx="264" cy="96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" y="1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3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0" y="48"/>
                  </a:cxn>
                  <a:cxn ang="0">
                    <a:pos x="36" y="66"/>
                  </a:cxn>
                  <a:cxn ang="0">
                    <a:pos x="42" y="66"/>
                  </a:cxn>
                  <a:cxn ang="0">
                    <a:pos x="48" y="66"/>
                  </a:cxn>
                  <a:cxn ang="0">
                    <a:pos x="54" y="66"/>
                  </a:cxn>
                  <a:cxn ang="0">
                    <a:pos x="60" y="66"/>
                  </a:cxn>
                  <a:cxn ang="0">
                    <a:pos x="72" y="48"/>
                  </a:cxn>
                  <a:cxn ang="0">
                    <a:pos x="78" y="30"/>
                  </a:cxn>
                  <a:cxn ang="0">
                    <a:pos x="78" y="30"/>
                  </a:cxn>
                  <a:cxn ang="0">
                    <a:pos x="84" y="30"/>
                  </a:cxn>
                  <a:cxn ang="0">
                    <a:pos x="84" y="24"/>
                  </a:cxn>
                  <a:cxn ang="0">
                    <a:pos x="90" y="24"/>
                  </a:cxn>
                  <a:cxn ang="0">
                    <a:pos x="96" y="12"/>
                  </a:cxn>
                  <a:cxn ang="0">
                    <a:pos x="102" y="12"/>
                  </a:cxn>
                  <a:cxn ang="0">
                    <a:pos x="108" y="18"/>
                  </a:cxn>
                  <a:cxn ang="0">
                    <a:pos x="108" y="12"/>
                  </a:cxn>
                  <a:cxn ang="0">
                    <a:pos x="114" y="6"/>
                  </a:cxn>
                  <a:cxn ang="0">
                    <a:pos x="120" y="6"/>
                  </a:cxn>
                  <a:cxn ang="0">
                    <a:pos x="126" y="6"/>
                  </a:cxn>
                  <a:cxn ang="0">
                    <a:pos x="132" y="18"/>
                  </a:cxn>
                  <a:cxn ang="0">
                    <a:pos x="138" y="24"/>
                  </a:cxn>
                  <a:cxn ang="0">
                    <a:pos x="144" y="24"/>
                  </a:cxn>
                  <a:cxn ang="0">
                    <a:pos x="144" y="24"/>
                  </a:cxn>
                  <a:cxn ang="0">
                    <a:pos x="150" y="24"/>
                  </a:cxn>
                  <a:cxn ang="0">
                    <a:pos x="156" y="36"/>
                  </a:cxn>
                  <a:cxn ang="0">
                    <a:pos x="162" y="36"/>
                  </a:cxn>
                  <a:cxn ang="0">
                    <a:pos x="162" y="30"/>
                  </a:cxn>
                  <a:cxn ang="0">
                    <a:pos x="168" y="30"/>
                  </a:cxn>
                  <a:cxn ang="0">
                    <a:pos x="174" y="30"/>
                  </a:cxn>
                  <a:cxn ang="0">
                    <a:pos x="180" y="24"/>
                  </a:cxn>
                  <a:cxn ang="0">
                    <a:pos x="186" y="18"/>
                  </a:cxn>
                  <a:cxn ang="0">
                    <a:pos x="198" y="30"/>
                  </a:cxn>
                  <a:cxn ang="0">
                    <a:pos x="204" y="24"/>
                  </a:cxn>
                  <a:cxn ang="0">
                    <a:pos x="204" y="24"/>
                  </a:cxn>
                  <a:cxn ang="0">
                    <a:pos x="210" y="24"/>
                  </a:cxn>
                  <a:cxn ang="0">
                    <a:pos x="222" y="30"/>
                  </a:cxn>
                  <a:cxn ang="0">
                    <a:pos x="228" y="54"/>
                  </a:cxn>
                  <a:cxn ang="0">
                    <a:pos x="228" y="60"/>
                  </a:cxn>
                  <a:cxn ang="0">
                    <a:pos x="234" y="72"/>
                  </a:cxn>
                  <a:cxn ang="0">
                    <a:pos x="234" y="66"/>
                  </a:cxn>
                  <a:cxn ang="0">
                    <a:pos x="240" y="78"/>
                  </a:cxn>
                  <a:cxn ang="0">
                    <a:pos x="240" y="78"/>
                  </a:cxn>
                  <a:cxn ang="0">
                    <a:pos x="246" y="90"/>
                  </a:cxn>
                  <a:cxn ang="0">
                    <a:pos x="246" y="78"/>
                  </a:cxn>
                  <a:cxn ang="0">
                    <a:pos x="252" y="90"/>
                  </a:cxn>
                  <a:cxn ang="0">
                    <a:pos x="252" y="84"/>
                  </a:cxn>
                  <a:cxn ang="0">
                    <a:pos x="258" y="96"/>
                  </a:cxn>
                  <a:cxn ang="0">
                    <a:pos x="258" y="90"/>
                  </a:cxn>
                </a:cxnLst>
                <a:rect l="0" t="0" r="r" b="b"/>
                <a:pathLst>
                  <a:path w="264" h="96">
                    <a:moveTo>
                      <a:pt x="0" y="0"/>
                    </a:moveTo>
                    <a:lnTo>
                      <a:pt x="0" y="12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6" y="18"/>
                    </a:lnTo>
                    <a:lnTo>
                      <a:pt x="12" y="24"/>
                    </a:lnTo>
                    <a:lnTo>
                      <a:pt x="12" y="36"/>
                    </a:lnTo>
                    <a:lnTo>
                      <a:pt x="12" y="24"/>
                    </a:lnTo>
                    <a:lnTo>
                      <a:pt x="18" y="30"/>
                    </a:lnTo>
                    <a:lnTo>
                      <a:pt x="18" y="36"/>
                    </a:lnTo>
                    <a:lnTo>
                      <a:pt x="24" y="42"/>
                    </a:lnTo>
                    <a:lnTo>
                      <a:pt x="24" y="48"/>
                    </a:lnTo>
                    <a:lnTo>
                      <a:pt x="24" y="36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6" y="66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60" y="66"/>
                    </a:lnTo>
                    <a:lnTo>
                      <a:pt x="60" y="60"/>
                    </a:lnTo>
                    <a:lnTo>
                      <a:pt x="72" y="48"/>
                    </a:lnTo>
                    <a:lnTo>
                      <a:pt x="72" y="36"/>
                    </a:lnTo>
                    <a:lnTo>
                      <a:pt x="78" y="30"/>
                    </a:lnTo>
                    <a:lnTo>
                      <a:pt x="78" y="24"/>
                    </a:lnTo>
                    <a:lnTo>
                      <a:pt x="78" y="30"/>
                    </a:lnTo>
                    <a:lnTo>
                      <a:pt x="84" y="24"/>
                    </a:lnTo>
                    <a:lnTo>
                      <a:pt x="84" y="30"/>
                    </a:lnTo>
                    <a:lnTo>
                      <a:pt x="84" y="18"/>
                    </a:lnTo>
                    <a:lnTo>
                      <a:pt x="84" y="24"/>
                    </a:lnTo>
                    <a:lnTo>
                      <a:pt x="90" y="18"/>
                    </a:lnTo>
                    <a:lnTo>
                      <a:pt x="90" y="24"/>
                    </a:lnTo>
                    <a:lnTo>
                      <a:pt x="90" y="18"/>
                    </a:lnTo>
                    <a:lnTo>
                      <a:pt x="96" y="12"/>
                    </a:lnTo>
                    <a:lnTo>
                      <a:pt x="96" y="18"/>
                    </a:lnTo>
                    <a:lnTo>
                      <a:pt x="102" y="12"/>
                    </a:lnTo>
                    <a:lnTo>
                      <a:pt x="102" y="24"/>
                    </a:lnTo>
                    <a:lnTo>
                      <a:pt x="108" y="18"/>
                    </a:lnTo>
                    <a:lnTo>
                      <a:pt x="108" y="24"/>
                    </a:lnTo>
                    <a:lnTo>
                      <a:pt x="108" y="12"/>
                    </a:lnTo>
                    <a:lnTo>
                      <a:pt x="114" y="18"/>
                    </a:lnTo>
                    <a:lnTo>
                      <a:pt x="114" y="6"/>
                    </a:lnTo>
                    <a:lnTo>
                      <a:pt x="120" y="12"/>
                    </a:lnTo>
                    <a:lnTo>
                      <a:pt x="120" y="6"/>
                    </a:lnTo>
                    <a:lnTo>
                      <a:pt x="126" y="12"/>
                    </a:lnTo>
                    <a:lnTo>
                      <a:pt x="126" y="6"/>
                    </a:lnTo>
                    <a:lnTo>
                      <a:pt x="132" y="12"/>
                    </a:lnTo>
                    <a:lnTo>
                      <a:pt x="132" y="18"/>
                    </a:lnTo>
                    <a:lnTo>
                      <a:pt x="138" y="12"/>
                    </a:lnTo>
                    <a:lnTo>
                      <a:pt x="138" y="24"/>
                    </a:lnTo>
                    <a:lnTo>
                      <a:pt x="138" y="18"/>
                    </a:lnTo>
                    <a:lnTo>
                      <a:pt x="144" y="24"/>
                    </a:lnTo>
                    <a:lnTo>
                      <a:pt x="144" y="18"/>
                    </a:lnTo>
                    <a:lnTo>
                      <a:pt x="144" y="24"/>
                    </a:lnTo>
                    <a:lnTo>
                      <a:pt x="150" y="30"/>
                    </a:lnTo>
                    <a:lnTo>
                      <a:pt x="150" y="24"/>
                    </a:lnTo>
                    <a:lnTo>
                      <a:pt x="150" y="30"/>
                    </a:lnTo>
                    <a:lnTo>
                      <a:pt x="156" y="36"/>
                    </a:lnTo>
                    <a:lnTo>
                      <a:pt x="156" y="30"/>
                    </a:lnTo>
                    <a:lnTo>
                      <a:pt x="162" y="36"/>
                    </a:lnTo>
                    <a:lnTo>
                      <a:pt x="162" y="24"/>
                    </a:lnTo>
                    <a:lnTo>
                      <a:pt x="162" y="30"/>
                    </a:lnTo>
                    <a:lnTo>
                      <a:pt x="168" y="24"/>
                    </a:lnTo>
                    <a:lnTo>
                      <a:pt x="168" y="30"/>
                    </a:lnTo>
                    <a:lnTo>
                      <a:pt x="168" y="24"/>
                    </a:lnTo>
                    <a:lnTo>
                      <a:pt x="174" y="30"/>
                    </a:lnTo>
                    <a:lnTo>
                      <a:pt x="174" y="18"/>
                    </a:lnTo>
                    <a:lnTo>
                      <a:pt x="180" y="24"/>
                    </a:lnTo>
                    <a:lnTo>
                      <a:pt x="180" y="18"/>
                    </a:lnTo>
                    <a:lnTo>
                      <a:pt x="186" y="18"/>
                    </a:lnTo>
                    <a:lnTo>
                      <a:pt x="198" y="18"/>
                    </a:lnTo>
                    <a:lnTo>
                      <a:pt x="198" y="30"/>
                    </a:lnTo>
                    <a:lnTo>
                      <a:pt x="198" y="18"/>
                    </a:lnTo>
                    <a:lnTo>
                      <a:pt x="204" y="24"/>
                    </a:lnTo>
                    <a:lnTo>
                      <a:pt x="204" y="18"/>
                    </a:lnTo>
                    <a:lnTo>
                      <a:pt x="204" y="24"/>
                    </a:lnTo>
                    <a:lnTo>
                      <a:pt x="210" y="30"/>
                    </a:lnTo>
                    <a:lnTo>
                      <a:pt x="210" y="24"/>
                    </a:lnTo>
                    <a:lnTo>
                      <a:pt x="210" y="30"/>
                    </a:lnTo>
                    <a:lnTo>
                      <a:pt x="222" y="30"/>
                    </a:lnTo>
                    <a:lnTo>
                      <a:pt x="222" y="48"/>
                    </a:lnTo>
                    <a:lnTo>
                      <a:pt x="228" y="54"/>
                    </a:lnTo>
                    <a:lnTo>
                      <a:pt x="228" y="48"/>
                    </a:lnTo>
                    <a:lnTo>
                      <a:pt x="228" y="60"/>
                    </a:lnTo>
                    <a:lnTo>
                      <a:pt x="234" y="66"/>
                    </a:lnTo>
                    <a:lnTo>
                      <a:pt x="234" y="72"/>
                    </a:lnTo>
                    <a:lnTo>
                      <a:pt x="234" y="60"/>
                    </a:lnTo>
                    <a:lnTo>
                      <a:pt x="234" y="66"/>
                    </a:lnTo>
                    <a:lnTo>
                      <a:pt x="240" y="72"/>
                    </a:lnTo>
                    <a:lnTo>
                      <a:pt x="240" y="78"/>
                    </a:lnTo>
                    <a:lnTo>
                      <a:pt x="240" y="66"/>
                    </a:lnTo>
                    <a:lnTo>
                      <a:pt x="240" y="78"/>
                    </a:lnTo>
                    <a:lnTo>
                      <a:pt x="246" y="72"/>
                    </a:lnTo>
                    <a:lnTo>
                      <a:pt x="246" y="90"/>
                    </a:lnTo>
                    <a:lnTo>
                      <a:pt x="246" y="72"/>
                    </a:lnTo>
                    <a:lnTo>
                      <a:pt x="246" y="78"/>
                    </a:lnTo>
                    <a:lnTo>
                      <a:pt x="252" y="72"/>
                    </a:lnTo>
                    <a:lnTo>
                      <a:pt x="252" y="90"/>
                    </a:lnTo>
                    <a:lnTo>
                      <a:pt x="252" y="66"/>
                    </a:lnTo>
                    <a:lnTo>
                      <a:pt x="252" y="84"/>
                    </a:lnTo>
                    <a:lnTo>
                      <a:pt x="258" y="90"/>
                    </a:lnTo>
                    <a:lnTo>
                      <a:pt x="258" y="96"/>
                    </a:lnTo>
                    <a:lnTo>
                      <a:pt x="258" y="84"/>
                    </a:lnTo>
                    <a:lnTo>
                      <a:pt x="258" y="90"/>
                    </a:lnTo>
                    <a:lnTo>
                      <a:pt x="264" y="84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28" name="Freeform 212"/>
              <p:cNvSpPr>
                <a:spLocks/>
              </p:cNvSpPr>
              <p:nvPr/>
            </p:nvSpPr>
            <p:spPr bwMode="auto">
              <a:xfrm>
                <a:off x="1848" y="1296"/>
                <a:ext cx="270" cy="324"/>
              </a:xfrm>
              <a:custGeom>
                <a:avLst/>
                <a:gdLst/>
                <a:ahLst/>
                <a:cxnLst>
                  <a:cxn ang="0">
                    <a:pos x="0" y="318"/>
                  </a:cxn>
                  <a:cxn ang="0">
                    <a:pos x="6" y="312"/>
                  </a:cxn>
                  <a:cxn ang="0">
                    <a:pos x="12" y="312"/>
                  </a:cxn>
                  <a:cxn ang="0">
                    <a:pos x="18" y="312"/>
                  </a:cxn>
                  <a:cxn ang="0">
                    <a:pos x="18" y="312"/>
                  </a:cxn>
                  <a:cxn ang="0">
                    <a:pos x="24" y="306"/>
                  </a:cxn>
                  <a:cxn ang="0">
                    <a:pos x="30" y="324"/>
                  </a:cxn>
                  <a:cxn ang="0">
                    <a:pos x="36" y="300"/>
                  </a:cxn>
                  <a:cxn ang="0">
                    <a:pos x="36" y="294"/>
                  </a:cxn>
                  <a:cxn ang="0">
                    <a:pos x="42" y="276"/>
                  </a:cxn>
                  <a:cxn ang="0">
                    <a:pos x="48" y="264"/>
                  </a:cxn>
                  <a:cxn ang="0">
                    <a:pos x="54" y="246"/>
                  </a:cxn>
                  <a:cxn ang="0">
                    <a:pos x="60" y="222"/>
                  </a:cxn>
                  <a:cxn ang="0">
                    <a:pos x="66" y="192"/>
                  </a:cxn>
                  <a:cxn ang="0">
                    <a:pos x="66" y="174"/>
                  </a:cxn>
                  <a:cxn ang="0">
                    <a:pos x="72" y="138"/>
                  </a:cxn>
                  <a:cxn ang="0">
                    <a:pos x="78" y="138"/>
                  </a:cxn>
                  <a:cxn ang="0">
                    <a:pos x="78" y="132"/>
                  </a:cxn>
                  <a:cxn ang="0">
                    <a:pos x="84" y="120"/>
                  </a:cxn>
                  <a:cxn ang="0">
                    <a:pos x="90" y="132"/>
                  </a:cxn>
                  <a:cxn ang="0">
                    <a:pos x="96" y="114"/>
                  </a:cxn>
                  <a:cxn ang="0">
                    <a:pos x="96" y="114"/>
                  </a:cxn>
                  <a:cxn ang="0">
                    <a:pos x="108" y="126"/>
                  </a:cxn>
                  <a:cxn ang="0">
                    <a:pos x="114" y="138"/>
                  </a:cxn>
                  <a:cxn ang="0">
                    <a:pos x="114" y="138"/>
                  </a:cxn>
                  <a:cxn ang="0">
                    <a:pos x="120" y="150"/>
                  </a:cxn>
                  <a:cxn ang="0">
                    <a:pos x="120" y="144"/>
                  </a:cxn>
                  <a:cxn ang="0">
                    <a:pos x="126" y="138"/>
                  </a:cxn>
                  <a:cxn ang="0">
                    <a:pos x="132" y="126"/>
                  </a:cxn>
                  <a:cxn ang="0">
                    <a:pos x="138" y="114"/>
                  </a:cxn>
                  <a:cxn ang="0">
                    <a:pos x="144" y="114"/>
                  </a:cxn>
                  <a:cxn ang="0">
                    <a:pos x="150" y="108"/>
                  </a:cxn>
                  <a:cxn ang="0">
                    <a:pos x="150" y="84"/>
                  </a:cxn>
                  <a:cxn ang="0">
                    <a:pos x="156" y="84"/>
                  </a:cxn>
                  <a:cxn ang="0">
                    <a:pos x="162" y="72"/>
                  </a:cxn>
                  <a:cxn ang="0">
                    <a:pos x="168" y="48"/>
                  </a:cxn>
                  <a:cxn ang="0">
                    <a:pos x="168" y="42"/>
                  </a:cxn>
                  <a:cxn ang="0">
                    <a:pos x="174" y="48"/>
                  </a:cxn>
                  <a:cxn ang="0">
                    <a:pos x="180" y="48"/>
                  </a:cxn>
                  <a:cxn ang="0">
                    <a:pos x="186" y="30"/>
                  </a:cxn>
                  <a:cxn ang="0">
                    <a:pos x="186" y="18"/>
                  </a:cxn>
                  <a:cxn ang="0">
                    <a:pos x="192" y="18"/>
                  </a:cxn>
                  <a:cxn ang="0">
                    <a:pos x="192" y="12"/>
                  </a:cxn>
                  <a:cxn ang="0">
                    <a:pos x="198" y="0"/>
                  </a:cxn>
                  <a:cxn ang="0">
                    <a:pos x="204" y="0"/>
                  </a:cxn>
                  <a:cxn ang="0">
                    <a:pos x="210" y="0"/>
                  </a:cxn>
                  <a:cxn ang="0">
                    <a:pos x="216" y="18"/>
                  </a:cxn>
                  <a:cxn ang="0">
                    <a:pos x="216" y="24"/>
                  </a:cxn>
                  <a:cxn ang="0">
                    <a:pos x="222" y="24"/>
                  </a:cxn>
                  <a:cxn ang="0">
                    <a:pos x="228" y="24"/>
                  </a:cxn>
                  <a:cxn ang="0">
                    <a:pos x="234" y="30"/>
                  </a:cxn>
                  <a:cxn ang="0">
                    <a:pos x="240" y="36"/>
                  </a:cxn>
                  <a:cxn ang="0">
                    <a:pos x="246" y="36"/>
                  </a:cxn>
                  <a:cxn ang="0">
                    <a:pos x="252" y="36"/>
                  </a:cxn>
                  <a:cxn ang="0">
                    <a:pos x="258" y="48"/>
                  </a:cxn>
                  <a:cxn ang="0">
                    <a:pos x="258" y="36"/>
                  </a:cxn>
                  <a:cxn ang="0">
                    <a:pos x="264" y="36"/>
                  </a:cxn>
                  <a:cxn ang="0">
                    <a:pos x="264" y="36"/>
                  </a:cxn>
                </a:cxnLst>
                <a:rect l="0" t="0" r="r" b="b"/>
                <a:pathLst>
                  <a:path w="270" h="324">
                    <a:moveTo>
                      <a:pt x="0" y="324"/>
                    </a:moveTo>
                    <a:lnTo>
                      <a:pt x="0" y="318"/>
                    </a:lnTo>
                    <a:lnTo>
                      <a:pt x="6" y="324"/>
                    </a:lnTo>
                    <a:lnTo>
                      <a:pt x="6" y="312"/>
                    </a:lnTo>
                    <a:lnTo>
                      <a:pt x="6" y="318"/>
                    </a:lnTo>
                    <a:lnTo>
                      <a:pt x="12" y="312"/>
                    </a:lnTo>
                    <a:lnTo>
                      <a:pt x="12" y="318"/>
                    </a:lnTo>
                    <a:lnTo>
                      <a:pt x="18" y="312"/>
                    </a:lnTo>
                    <a:lnTo>
                      <a:pt x="18" y="318"/>
                    </a:lnTo>
                    <a:lnTo>
                      <a:pt x="18" y="312"/>
                    </a:lnTo>
                    <a:lnTo>
                      <a:pt x="24" y="318"/>
                    </a:lnTo>
                    <a:lnTo>
                      <a:pt x="24" y="306"/>
                    </a:lnTo>
                    <a:lnTo>
                      <a:pt x="24" y="318"/>
                    </a:lnTo>
                    <a:lnTo>
                      <a:pt x="30" y="324"/>
                    </a:lnTo>
                    <a:lnTo>
                      <a:pt x="30" y="306"/>
                    </a:lnTo>
                    <a:lnTo>
                      <a:pt x="36" y="300"/>
                    </a:lnTo>
                    <a:lnTo>
                      <a:pt x="36" y="288"/>
                    </a:lnTo>
                    <a:lnTo>
                      <a:pt x="36" y="294"/>
                    </a:lnTo>
                    <a:lnTo>
                      <a:pt x="42" y="288"/>
                    </a:lnTo>
                    <a:lnTo>
                      <a:pt x="42" y="276"/>
                    </a:lnTo>
                    <a:lnTo>
                      <a:pt x="42" y="282"/>
                    </a:lnTo>
                    <a:lnTo>
                      <a:pt x="48" y="264"/>
                    </a:lnTo>
                    <a:lnTo>
                      <a:pt x="48" y="252"/>
                    </a:lnTo>
                    <a:lnTo>
                      <a:pt x="54" y="246"/>
                    </a:lnTo>
                    <a:lnTo>
                      <a:pt x="54" y="228"/>
                    </a:lnTo>
                    <a:lnTo>
                      <a:pt x="60" y="222"/>
                    </a:lnTo>
                    <a:lnTo>
                      <a:pt x="60" y="198"/>
                    </a:lnTo>
                    <a:lnTo>
                      <a:pt x="66" y="192"/>
                    </a:lnTo>
                    <a:lnTo>
                      <a:pt x="66" y="198"/>
                    </a:lnTo>
                    <a:lnTo>
                      <a:pt x="66" y="174"/>
                    </a:lnTo>
                    <a:lnTo>
                      <a:pt x="72" y="168"/>
                    </a:lnTo>
                    <a:lnTo>
                      <a:pt x="72" y="138"/>
                    </a:lnTo>
                    <a:lnTo>
                      <a:pt x="72" y="144"/>
                    </a:lnTo>
                    <a:lnTo>
                      <a:pt x="78" y="138"/>
                    </a:lnTo>
                    <a:lnTo>
                      <a:pt x="78" y="126"/>
                    </a:lnTo>
                    <a:lnTo>
                      <a:pt x="78" y="132"/>
                    </a:lnTo>
                    <a:lnTo>
                      <a:pt x="84" y="126"/>
                    </a:lnTo>
                    <a:lnTo>
                      <a:pt x="84" y="120"/>
                    </a:lnTo>
                    <a:lnTo>
                      <a:pt x="90" y="126"/>
                    </a:lnTo>
                    <a:lnTo>
                      <a:pt x="90" y="132"/>
                    </a:lnTo>
                    <a:lnTo>
                      <a:pt x="90" y="120"/>
                    </a:lnTo>
                    <a:lnTo>
                      <a:pt x="96" y="114"/>
                    </a:lnTo>
                    <a:lnTo>
                      <a:pt x="96" y="120"/>
                    </a:lnTo>
                    <a:lnTo>
                      <a:pt x="96" y="114"/>
                    </a:lnTo>
                    <a:lnTo>
                      <a:pt x="102" y="120"/>
                    </a:lnTo>
                    <a:lnTo>
                      <a:pt x="108" y="126"/>
                    </a:lnTo>
                    <a:lnTo>
                      <a:pt x="108" y="132"/>
                    </a:lnTo>
                    <a:lnTo>
                      <a:pt x="114" y="138"/>
                    </a:lnTo>
                    <a:lnTo>
                      <a:pt x="114" y="132"/>
                    </a:lnTo>
                    <a:lnTo>
                      <a:pt x="114" y="138"/>
                    </a:lnTo>
                    <a:lnTo>
                      <a:pt x="120" y="144"/>
                    </a:lnTo>
                    <a:lnTo>
                      <a:pt x="120" y="150"/>
                    </a:lnTo>
                    <a:lnTo>
                      <a:pt x="120" y="138"/>
                    </a:lnTo>
                    <a:lnTo>
                      <a:pt x="120" y="144"/>
                    </a:lnTo>
                    <a:lnTo>
                      <a:pt x="126" y="150"/>
                    </a:lnTo>
                    <a:lnTo>
                      <a:pt x="126" y="138"/>
                    </a:lnTo>
                    <a:lnTo>
                      <a:pt x="132" y="144"/>
                    </a:lnTo>
                    <a:lnTo>
                      <a:pt x="132" y="126"/>
                    </a:lnTo>
                    <a:lnTo>
                      <a:pt x="138" y="120"/>
                    </a:lnTo>
                    <a:lnTo>
                      <a:pt x="138" y="114"/>
                    </a:lnTo>
                    <a:lnTo>
                      <a:pt x="144" y="108"/>
                    </a:lnTo>
                    <a:lnTo>
                      <a:pt x="144" y="114"/>
                    </a:lnTo>
                    <a:lnTo>
                      <a:pt x="144" y="102"/>
                    </a:lnTo>
                    <a:lnTo>
                      <a:pt x="150" y="108"/>
                    </a:lnTo>
                    <a:lnTo>
                      <a:pt x="150" y="114"/>
                    </a:lnTo>
                    <a:lnTo>
                      <a:pt x="150" y="84"/>
                    </a:lnTo>
                    <a:lnTo>
                      <a:pt x="150" y="90"/>
                    </a:lnTo>
                    <a:lnTo>
                      <a:pt x="156" y="84"/>
                    </a:lnTo>
                    <a:lnTo>
                      <a:pt x="156" y="66"/>
                    </a:lnTo>
                    <a:lnTo>
                      <a:pt x="162" y="72"/>
                    </a:lnTo>
                    <a:lnTo>
                      <a:pt x="162" y="54"/>
                    </a:lnTo>
                    <a:lnTo>
                      <a:pt x="168" y="48"/>
                    </a:lnTo>
                    <a:lnTo>
                      <a:pt x="168" y="54"/>
                    </a:lnTo>
                    <a:lnTo>
                      <a:pt x="168" y="42"/>
                    </a:lnTo>
                    <a:lnTo>
                      <a:pt x="174" y="36"/>
                    </a:lnTo>
                    <a:lnTo>
                      <a:pt x="174" y="48"/>
                    </a:lnTo>
                    <a:lnTo>
                      <a:pt x="174" y="42"/>
                    </a:lnTo>
                    <a:lnTo>
                      <a:pt x="180" y="48"/>
                    </a:lnTo>
                    <a:lnTo>
                      <a:pt x="180" y="24"/>
                    </a:lnTo>
                    <a:lnTo>
                      <a:pt x="186" y="30"/>
                    </a:lnTo>
                    <a:lnTo>
                      <a:pt x="186" y="12"/>
                    </a:lnTo>
                    <a:lnTo>
                      <a:pt x="186" y="18"/>
                    </a:lnTo>
                    <a:lnTo>
                      <a:pt x="192" y="12"/>
                    </a:lnTo>
                    <a:lnTo>
                      <a:pt x="192" y="18"/>
                    </a:lnTo>
                    <a:lnTo>
                      <a:pt x="192" y="6"/>
                    </a:lnTo>
                    <a:lnTo>
                      <a:pt x="192" y="12"/>
                    </a:lnTo>
                    <a:lnTo>
                      <a:pt x="198" y="18"/>
                    </a:lnTo>
                    <a:lnTo>
                      <a:pt x="198" y="0"/>
                    </a:lnTo>
                    <a:lnTo>
                      <a:pt x="204" y="6"/>
                    </a:lnTo>
                    <a:lnTo>
                      <a:pt x="204" y="0"/>
                    </a:lnTo>
                    <a:lnTo>
                      <a:pt x="204" y="6"/>
                    </a:lnTo>
                    <a:lnTo>
                      <a:pt x="210" y="0"/>
                    </a:lnTo>
                    <a:lnTo>
                      <a:pt x="210" y="12"/>
                    </a:lnTo>
                    <a:lnTo>
                      <a:pt x="216" y="18"/>
                    </a:lnTo>
                    <a:lnTo>
                      <a:pt x="216" y="12"/>
                    </a:lnTo>
                    <a:lnTo>
                      <a:pt x="216" y="24"/>
                    </a:lnTo>
                    <a:lnTo>
                      <a:pt x="222" y="18"/>
                    </a:lnTo>
                    <a:lnTo>
                      <a:pt x="222" y="24"/>
                    </a:lnTo>
                    <a:lnTo>
                      <a:pt x="228" y="18"/>
                    </a:lnTo>
                    <a:lnTo>
                      <a:pt x="228" y="24"/>
                    </a:lnTo>
                    <a:lnTo>
                      <a:pt x="234" y="18"/>
                    </a:lnTo>
                    <a:lnTo>
                      <a:pt x="234" y="30"/>
                    </a:lnTo>
                    <a:lnTo>
                      <a:pt x="240" y="24"/>
                    </a:lnTo>
                    <a:lnTo>
                      <a:pt x="240" y="36"/>
                    </a:lnTo>
                    <a:lnTo>
                      <a:pt x="246" y="42"/>
                    </a:lnTo>
                    <a:lnTo>
                      <a:pt x="246" y="36"/>
                    </a:lnTo>
                    <a:lnTo>
                      <a:pt x="252" y="42"/>
                    </a:lnTo>
                    <a:lnTo>
                      <a:pt x="252" y="36"/>
                    </a:lnTo>
                    <a:lnTo>
                      <a:pt x="252" y="42"/>
                    </a:lnTo>
                    <a:lnTo>
                      <a:pt x="258" y="48"/>
                    </a:lnTo>
                    <a:lnTo>
                      <a:pt x="258" y="54"/>
                    </a:lnTo>
                    <a:lnTo>
                      <a:pt x="258" y="36"/>
                    </a:lnTo>
                    <a:lnTo>
                      <a:pt x="258" y="42"/>
                    </a:lnTo>
                    <a:lnTo>
                      <a:pt x="264" y="36"/>
                    </a:lnTo>
                    <a:lnTo>
                      <a:pt x="264" y="42"/>
                    </a:lnTo>
                    <a:lnTo>
                      <a:pt x="264" y="36"/>
                    </a:lnTo>
                    <a:lnTo>
                      <a:pt x="270" y="42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29" name="Freeform 213"/>
              <p:cNvSpPr>
                <a:spLocks/>
              </p:cNvSpPr>
              <p:nvPr/>
            </p:nvSpPr>
            <p:spPr bwMode="auto">
              <a:xfrm>
                <a:off x="2118" y="1272"/>
                <a:ext cx="270" cy="72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6" y="60"/>
                  </a:cxn>
                  <a:cxn ang="0">
                    <a:pos x="12" y="60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36"/>
                  </a:cxn>
                  <a:cxn ang="0">
                    <a:pos x="30" y="36"/>
                  </a:cxn>
                  <a:cxn ang="0">
                    <a:pos x="30" y="24"/>
                  </a:cxn>
                  <a:cxn ang="0">
                    <a:pos x="36" y="42"/>
                  </a:cxn>
                  <a:cxn ang="0">
                    <a:pos x="36" y="36"/>
                  </a:cxn>
                  <a:cxn ang="0">
                    <a:pos x="42" y="42"/>
                  </a:cxn>
                  <a:cxn ang="0">
                    <a:pos x="48" y="30"/>
                  </a:cxn>
                  <a:cxn ang="0">
                    <a:pos x="48" y="36"/>
                  </a:cxn>
                  <a:cxn ang="0">
                    <a:pos x="54" y="30"/>
                  </a:cxn>
                  <a:cxn ang="0">
                    <a:pos x="60" y="30"/>
                  </a:cxn>
                  <a:cxn ang="0">
                    <a:pos x="60" y="24"/>
                  </a:cxn>
                  <a:cxn ang="0">
                    <a:pos x="66" y="24"/>
                  </a:cxn>
                  <a:cxn ang="0">
                    <a:pos x="72" y="36"/>
                  </a:cxn>
                  <a:cxn ang="0">
                    <a:pos x="72" y="24"/>
                  </a:cxn>
                  <a:cxn ang="0">
                    <a:pos x="78" y="30"/>
                  </a:cxn>
                  <a:cxn ang="0">
                    <a:pos x="84" y="24"/>
                  </a:cxn>
                  <a:cxn ang="0">
                    <a:pos x="90" y="18"/>
                  </a:cxn>
                  <a:cxn ang="0">
                    <a:pos x="90" y="12"/>
                  </a:cxn>
                  <a:cxn ang="0">
                    <a:pos x="96" y="0"/>
                  </a:cxn>
                  <a:cxn ang="0">
                    <a:pos x="102" y="6"/>
                  </a:cxn>
                  <a:cxn ang="0">
                    <a:pos x="102" y="6"/>
                  </a:cxn>
                  <a:cxn ang="0">
                    <a:pos x="108" y="6"/>
                  </a:cxn>
                  <a:cxn ang="0">
                    <a:pos x="114" y="12"/>
                  </a:cxn>
                  <a:cxn ang="0">
                    <a:pos x="126" y="36"/>
                  </a:cxn>
                  <a:cxn ang="0">
                    <a:pos x="132" y="42"/>
                  </a:cxn>
                  <a:cxn ang="0">
                    <a:pos x="132" y="42"/>
                  </a:cxn>
                  <a:cxn ang="0">
                    <a:pos x="138" y="42"/>
                  </a:cxn>
                  <a:cxn ang="0">
                    <a:pos x="144" y="42"/>
                  </a:cxn>
                  <a:cxn ang="0">
                    <a:pos x="144" y="36"/>
                  </a:cxn>
                  <a:cxn ang="0">
                    <a:pos x="156" y="54"/>
                  </a:cxn>
                  <a:cxn ang="0">
                    <a:pos x="156" y="66"/>
                  </a:cxn>
                  <a:cxn ang="0">
                    <a:pos x="162" y="66"/>
                  </a:cxn>
                  <a:cxn ang="0">
                    <a:pos x="174" y="60"/>
                  </a:cxn>
                  <a:cxn ang="0">
                    <a:pos x="180" y="66"/>
                  </a:cxn>
                  <a:cxn ang="0">
                    <a:pos x="186" y="66"/>
                  </a:cxn>
                  <a:cxn ang="0">
                    <a:pos x="192" y="54"/>
                  </a:cxn>
                  <a:cxn ang="0">
                    <a:pos x="192" y="48"/>
                  </a:cxn>
                  <a:cxn ang="0">
                    <a:pos x="198" y="54"/>
                  </a:cxn>
                  <a:cxn ang="0">
                    <a:pos x="198" y="42"/>
                  </a:cxn>
                  <a:cxn ang="0">
                    <a:pos x="204" y="42"/>
                  </a:cxn>
                  <a:cxn ang="0">
                    <a:pos x="210" y="42"/>
                  </a:cxn>
                  <a:cxn ang="0">
                    <a:pos x="216" y="42"/>
                  </a:cxn>
                  <a:cxn ang="0">
                    <a:pos x="216" y="30"/>
                  </a:cxn>
                  <a:cxn ang="0">
                    <a:pos x="222" y="30"/>
                  </a:cxn>
                  <a:cxn ang="0">
                    <a:pos x="228" y="30"/>
                  </a:cxn>
                  <a:cxn ang="0">
                    <a:pos x="228" y="24"/>
                  </a:cxn>
                  <a:cxn ang="0">
                    <a:pos x="234" y="12"/>
                  </a:cxn>
                  <a:cxn ang="0">
                    <a:pos x="240" y="30"/>
                  </a:cxn>
                  <a:cxn ang="0">
                    <a:pos x="246" y="24"/>
                  </a:cxn>
                  <a:cxn ang="0">
                    <a:pos x="246" y="12"/>
                  </a:cxn>
                  <a:cxn ang="0">
                    <a:pos x="252" y="12"/>
                  </a:cxn>
                  <a:cxn ang="0">
                    <a:pos x="258" y="12"/>
                  </a:cxn>
                  <a:cxn ang="0">
                    <a:pos x="264" y="6"/>
                  </a:cxn>
                  <a:cxn ang="0">
                    <a:pos x="264" y="6"/>
                  </a:cxn>
                </a:cxnLst>
                <a:rect l="0" t="0" r="r" b="b"/>
                <a:pathLst>
                  <a:path w="270" h="72">
                    <a:moveTo>
                      <a:pt x="0" y="66"/>
                    </a:moveTo>
                    <a:lnTo>
                      <a:pt x="0" y="72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42"/>
                    </a:lnTo>
                    <a:lnTo>
                      <a:pt x="24" y="48"/>
                    </a:lnTo>
                    <a:lnTo>
                      <a:pt x="24" y="36"/>
                    </a:lnTo>
                    <a:lnTo>
                      <a:pt x="24" y="42"/>
                    </a:lnTo>
                    <a:lnTo>
                      <a:pt x="30" y="36"/>
                    </a:lnTo>
                    <a:lnTo>
                      <a:pt x="30" y="54"/>
                    </a:lnTo>
                    <a:lnTo>
                      <a:pt x="30" y="24"/>
                    </a:lnTo>
                    <a:lnTo>
                      <a:pt x="30" y="48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36"/>
                    </a:lnTo>
                    <a:lnTo>
                      <a:pt x="42" y="30"/>
                    </a:lnTo>
                    <a:lnTo>
                      <a:pt x="42" y="42"/>
                    </a:lnTo>
                    <a:lnTo>
                      <a:pt x="42" y="36"/>
                    </a:lnTo>
                    <a:lnTo>
                      <a:pt x="48" y="30"/>
                    </a:lnTo>
                    <a:lnTo>
                      <a:pt x="48" y="42"/>
                    </a:lnTo>
                    <a:lnTo>
                      <a:pt x="48" y="36"/>
                    </a:lnTo>
                    <a:lnTo>
                      <a:pt x="54" y="42"/>
                    </a:lnTo>
                    <a:lnTo>
                      <a:pt x="54" y="30"/>
                    </a:lnTo>
                    <a:lnTo>
                      <a:pt x="60" y="24"/>
                    </a:lnTo>
                    <a:lnTo>
                      <a:pt x="60" y="30"/>
                    </a:lnTo>
                    <a:lnTo>
                      <a:pt x="60" y="18"/>
                    </a:lnTo>
                    <a:lnTo>
                      <a:pt x="60" y="24"/>
                    </a:lnTo>
                    <a:lnTo>
                      <a:pt x="66" y="30"/>
                    </a:lnTo>
                    <a:lnTo>
                      <a:pt x="66" y="24"/>
                    </a:lnTo>
                    <a:lnTo>
                      <a:pt x="72" y="30"/>
                    </a:lnTo>
                    <a:lnTo>
                      <a:pt x="72" y="36"/>
                    </a:lnTo>
                    <a:lnTo>
                      <a:pt x="72" y="6"/>
                    </a:lnTo>
                    <a:lnTo>
                      <a:pt x="72" y="24"/>
                    </a:lnTo>
                    <a:lnTo>
                      <a:pt x="78" y="18"/>
                    </a:lnTo>
                    <a:lnTo>
                      <a:pt x="78" y="30"/>
                    </a:lnTo>
                    <a:lnTo>
                      <a:pt x="78" y="18"/>
                    </a:lnTo>
                    <a:lnTo>
                      <a:pt x="84" y="24"/>
                    </a:lnTo>
                    <a:lnTo>
                      <a:pt x="84" y="12"/>
                    </a:lnTo>
                    <a:lnTo>
                      <a:pt x="90" y="18"/>
                    </a:lnTo>
                    <a:lnTo>
                      <a:pt x="90" y="0"/>
                    </a:lnTo>
                    <a:lnTo>
                      <a:pt x="90" y="12"/>
                    </a:lnTo>
                    <a:lnTo>
                      <a:pt x="96" y="6"/>
                    </a:lnTo>
                    <a:lnTo>
                      <a:pt x="96" y="0"/>
                    </a:lnTo>
                    <a:lnTo>
                      <a:pt x="96" y="12"/>
                    </a:lnTo>
                    <a:lnTo>
                      <a:pt x="102" y="6"/>
                    </a:lnTo>
                    <a:lnTo>
                      <a:pt x="102" y="12"/>
                    </a:lnTo>
                    <a:lnTo>
                      <a:pt x="102" y="6"/>
                    </a:lnTo>
                    <a:lnTo>
                      <a:pt x="108" y="12"/>
                    </a:lnTo>
                    <a:lnTo>
                      <a:pt x="108" y="6"/>
                    </a:lnTo>
                    <a:lnTo>
                      <a:pt x="108" y="18"/>
                    </a:lnTo>
                    <a:lnTo>
                      <a:pt x="114" y="12"/>
                    </a:lnTo>
                    <a:lnTo>
                      <a:pt x="114" y="24"/>
                    </a:lnTo>
                    <a:lnTo>
                      <a:pt x="126" y="36"/>
                    </a:lnTo>
                    <a:lnTo>
                      <a:pt x="126" y="48"/>
                    </a:lnTo>
                    <a:lnTo>
                      <a:pt x="132" y="42"/>
                    </a:lnTo>
                    <a:lnTo>
                      <a:pt x="132" y="36"/>
                    </a:lnTo>
                    <a:lnTo>
                      <a:pt x="132" y="42"/>
                    </a:lnTo>
                    <a:lnTo>
                      <a:pt x="138" y="36"/>
                    </a:lnTo>
                    <a:lnTo>
                      <a:pt x="138" y="42"/>
                    </a:lnTo>
                    <a:lnTo>
                      <a:pt x="138" y="36"/>
                    </a:lnTo>
                    <a:lnTo>
                      <a:pt x="144" y="42"/>
                    </a:lnTo>
                    <a:lnTo>
                      <a:pt x="144" y="54"/>
                    </a:lnTo>
                    <a:lnTo>
                      <a:pt x="144" y="36"/>
                    </a:lnTo>
                    <a:lnTo>
                      <a:pt x="144" y="54"/>
                    </a:lnTo>
                    <a:lnTo>
                      <a:pt x="156" y="54"/>
                    </a:lnTo>
                    <a:lnTo>
                      <a:pt x="156" y="48"/>
                    </a:lnTo>
                    <a:lnTo>
                      <a:pt x="156" y="66"/>
                    </a:lnTo>
                    <a:lnTo>
                      <a:pt x="162" y="72"/>
                    </a:lnTo>
                    <a:lnTo>
                      <a:pt x="162" y="66"/>
                    </a:lnTo>
                    <a:lnTo>
                      <a:pt x="174" y="66"/>
                    </a:lnTo>
                    <a:lnTo>
                      <a:pt x="174" y="60"/>
                    </a:lnTo>
                    <a:lnTo>
                      <a:pt x="174" y="66"/>
                    </a:lnTo>
                    <a:lnTo>
                      <a:pt x="180" y="66"/>
                    </a:lnTo>
                    <a:lnTo>
                      <a:pt x="186" y="60"/>
                    </a:lnTo>
                    <a:lnTo>
                      <a:pt x="186" y="66"/>
                    </a:lnTo>
                    <a:lnTo>
                      <a:pt x="186" y="60"/>
                    </a:lnTo>
                    <a:lnTo>
                      <a:pt x="192" y="54"/>
                    </a:lnTo>
                    <a:lnTo>
                      <a:pt x="192" y="60"/>
                    </a:lnTo>
                    <a:lnTo>
                      <a:pt x="192" y="48"/>
                    </a:lnTo>
                    <a:lnTo>
                      <a:pt x="192" y="60"/>
                    </a:lnTo>
                    <a:lnTo>
                      <a:pt x="198" y="54"/>
                    </a:lnTo>
                    <a:lnTo>
                      <a:pt x="198" y="36"/>
                    </a:lnTo>
                    <a:lnTo>
                      <a:pt x="198" y="42"/>
                    </a:lnTo>
                    <a:lnTo>
                      <a:pt x="204" y="36"/>
                    </a:lnTo>
                    <a:lnTo>
                      <a:pt x="204" y="42"/>
                    </a:lnTo>
                    <a:lnTo>
                      <a:pt x="204" y="36"/>
                    </a:lnTo>
                    <a:lnTo>
                      <a:pt x="210" y="42"/>
                    </a:lnTo>
                    <a:lnTo>
                      <a:pt x="210" y="48"/>
                    </a:lnTo>
                    <a:lnTo>
                      <a:pt x="216" y="42"/>
                    </a:lnTo>
                    <a:lnTo>
                      <a:pt x="216" y="48"/>
                    </a:lnTo>
                    <a:lnTo>
                      <a:pt x="216" y="30"/>
                    </a:lnTo>
                    <a:lnTo>
                      <a:pt x="222" y="36"/>
                    </a:lnTo>
                    <a:lnTo>
                      <a:pt x="222" y="30"/>
                    </a:lnTo>
                    <a:lnTo>
                      <a:pt x="228" y="24"/>
                    </a:lnTo>
                    <a:lnTo>
                      <a:pt x="228" y="30"/>
                    </a:lnTo>
                    <a:lnTo>
                      <a:pt x="228" y="12"/>
                    </a:lnTo>
                    <a:lnTo>
                      <a:pt x="228" y="24"/>
                    </a:lnTo>
                    <a:lnTo>
                      <a:pt x="234" y="18"/>
                    </a:lnTo>
                    <a:lnTo>
                      <a:pt x="234" y="12"/>
                    </a:lnTo>
                    <a:lnTo>
                      <a:pt x="240" y="18"/>
                    </a:lnTo>
                    <a:lnTo>
                      <a:pt x="240" y="30"/>
                    </a:lnTo>
                    <a:lnTo>
                      <a:pt x="240" y="18"/>
                    </a:lnTo>
                    <a:lnTo>
                      <a:pt x="246" y="24"/>
                    </a:lnTo>
                    <a:lnTo>
                      <a:pt x="246" y="6"/>
                    </a:lnTo>
                    <a:lnTo>
                      <a:pt x="246" y="12"/>
                    </a:lnTo>
                    <a:lnTo>
                      <a:pt x="252" y="6"/>
                    </a:lnTo>
                    <a:lnTo>
                      <a:pt x="252" y="12"/>
                    </a:lnTo>
                    <a:lnTo>
                      <a:pt x="252" y="6"/>
                    </a:lnTo>
                    <a:lnTo>
                      <a:pt x="258" y="12"/>
                    </a:lnTo>
                    <a:lnTo>
                      <a:pt x="258" y="0"/>
                    </a:lnTo>
                    <a:lnTo>
                      <a:pt x="264" y="6"/>
                    </a:lnTo>
                    <a:lnTo>
                      <a:pt x="264" y="0"/>
                    </a:lnTo>
                    <a:lnTo>
                      <a:pt x="264" y="6"/>
                    </a:lnTo>
                    <a:lnTo>
                      <a:pt x="270" y="12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30" name="Freeform 214"/>
              <p:cNvSpPr>
                <a:spLocks/>
              </p:cNvSpPr>
              <p:nvPr/>
            </p:nvSpPr>
            <p:spPr bwMode="auto">
              <a:xfrm>
                <a:off x="2388" y="1212"/>
                <a:ext cx="258" cy="306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6" y="60"/>
                  </a:cxn>
                  <a:cxn ang="0">
                    <a:pos x="6" y="60"/>
                  </a:cxn>
                  <a:cxn ang="0">
                    <a:pos x="12" y="60"/>
                  </a:cxn>
                  <a:cxn ang="0">
                    <a:pos x="12" y="54"/>
                  </a:cxn>
                  <a:cxn ang="0">
                    <a:pos x="18" y="72"/>
                  </a:cxn>
                  <a:cxn ang="0">
                    <a:pos x="18" y="72"/>
                  </a:cxn>
                  <a:cxn ang="0">
                    <a:pos x="24" y="60"/>
                  </a:cxn>
                  <a:cxn ang="0">
                    <a:pos x="30" y="72"/>
                  </a:cxn>
                  <a:cxn ang="0">
                    <a:pos x="36" y="60"/>
                  </a:cxn>
                  <a:cxn ang="0">
                    <a:pos x="36" y="66"/>
                  </a:cxn>
                  <a:cxn ang="0">
                    <a:pos x="42" y="66"/>
                  </a:cxn>
                  <a:cxn ang="0">
                    <a:pos x="48" y="54"/>
                  </a:cxn>
                  <a:cxn ang="0">
                    <a:pos x="48" y="54"/>
                  </a:cxn>
                  <a:cxn ang="0">
                    <a:pos x="54" y="60"/>
                  </a:cxn>
                  <a:cxn ang="0">
                    <a:pos x="66" y="54"/>
                  </a:cxn>
                  <a:cxn ang="0">
                    <a:pos x="66" y="54"/>
                  </a:cxn>
                  <a:cxn ang="0">
                    <a:pos x="72" y="66"/>
                  </a:cxn>
                  <a:cxn ang="0">
                    <a:pos x="72" y="72"/>
                  </a:cxn>
                  <a:cxn ang="0">
                    <a:pos x="78" y="60"/>
                  </a:cxn>
                  <a:cxn ang="0">
                    <a:pos x="84" y="60"/>
                  </a:cxn>
                  <a:cxn ang="0">
                    <a:pos x="90" y="66"/>
                  </a:cxn>
                  <a:cxn ang="0">
                    <a:pos x="90" y="54"/>
                  </a:cxn>
                  <a:cxn ang="0">
                    <a:pos x="102" y="78"/>
                  </a:cxn>
                  <a:cxn ang="0">
                    <a:pos x="108" y="78"/>
                  </a:cxn>
                  <a:cxn ang="0">
                    <a:pos x="108" y="72"/>
                  </a:cxn>
                  <a:cxn ang="0">
                    <a:pos x="114" y="84"/>
                  </a:cxn>
                  <a:cxn ang="0">
                    <a:pos x="114" y="78"/>
                  </a:cxn>
                  <a:cxn ang="0">
                    <a:pos x="120" y="84"/>
                  </a:cxn>
                  <a:cxn ang="0">
                    <a:pos x="120" y="78"/>
                  </a:cxn>
                  <a:cxn ang="0">
                    <a:pos x="126" y="90"/>
                  </a:cxn>
                  <a:cxn ang="0">
                    <a:pos x="126" y="84"/>
                  </a:cxn>
                  <a:cxn ang="0">
                    <a:pos x="132" y="72"/>
                  </a:cxn>
                  <a:cxn ang="0">
                    <a:pos x="138" y="72"/>
                  </a:cxn>
                  <a:cxn ang="0">
                    <a:pos x="138" y="72"/>
                  </a:cxn>
                  <a:cxn ang="0">
                    <a:pos x="144" y="72"/>
                  </a:cxn>
                  <a:cxn ang="0">
                    <a:pos x="144" y="66"/>
                  </a:cxn>
                  <a:cxn ang="0">
                    <a:pos x="150" y="66"/>
                  </a:cxn>
                  <a:cxn ang="0">
                    <a:pos x="156" y="24"/>
                  </a:cxn>
                  <a:cxn ang="0">
                    <a:pos x="156" y="0"/>
                  </a:cxn>
                  <a:cxn ang="0">
                    <a:pos x="162" y="36"/>
                  </a:cxn>
                  <a:cxn ang="0">
                    <a:pos x="162" y="48"/>
                  </a:cxn>
                  <a:cxn ang="0">
                    <a:pos x="168" y="72"/>
                  </a:cxn>
                  <a:cxn ang="0">
                    <a:pos x="174" y="90"/>
                  </a:cxn>
                  <a:cxn ang="0">
                    <a:pos x="180" y="114"/>
                  </a:cxn>
                  <a:cxn ang="0">
                    <a:pos x="186" y="156"/>
                  </a:cxn>
                  <a:cxn ang="0">
                    <a:pos x="192" y="150"/>
                  </a:cxn>
                  <a:cxn ang="0">
                    <a:pos x="198" y="180"/>
                  </a:cxn>
                  <a:cxn ang="0">
                    <a:pos x="204" y="210"/>
                  </a:cxn>
                  <a:cxn ang="0">
                    <a:pos x="204" y="234"/>
                  </a:cxn>
                  <a:cxn ang="0">
                    <a:pos x="210" y="276"/>
                  </a:cxn>
                  <a:cxn ang="0">
                    <a:pos x="216" y="276"/>
                  </a:cxn>
                  <a:cxn ang="0">
                    <a:pos x="222" y="294"/>
                  </a:cxn>
                  <a:cxn ang="0">
                    <a:pos x="228" y="300"/>
                  </a:cxn>
                  <a:cxn ang="0">
                    <a:pos x="228" y="294"/>
                  </a:cxn>
                  <a:cxn ang="0">
                    <a:pos x="234" y="282"/>
                  </a:cxn>
                  <a:cxn ang="0">
                    <a:pos x="240" y="270"/>
                  </a:cxn>
                  <a:cxn ang="0">
                    <a:pos x="246" y="252"/>
                  </a:cxn>
                  <a:cxn ang="0">
                    <a:pos x="252" y="240"/>
                  </a:cxn>
                  <a:cxn ang="0">
                    <a:pos x="258" y="240"/>
                  </a:cxn>
                </a:cxnLst>
                <a:rect l="0" t="0" r="r" b="b"/>
                <a:pathLst>
                  <a:path w="258" h="306">
                    <a:moveTo>
                      <a:pt x="0" y="72"/>
                    </a:moveTo>
                    <a:lnTo>
                      <a:pt x="0" y="60"/>
                    </a:lnTo>
                    <a:lnTo>
                      <a:pt x="0" y="66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30"/>
                    </a:lnTo>
                    <a:lnTo>
                      <a:pt x="12" y="54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66" y="54"/>
                    </a:lnTo>
                    <a:lnTo>
                      <a:pt x="66" y="66"/>
                    </a:lnTo>
                    <a:lnTo>
                      <a:pt x="66" y="54"/>
                    </a:lnTo>
                    <a:lnTo>
                      <a:pt x="66" y="60"/>
                    </a:lnTo>
                    <a:lnTo>
                      <a:pt x="72" y="66"/>
                    </a:lnTo>
                    <a:lnTo>
                      <a:pt x="72" y="60"/>
                    </a:lnTo>
                    <a:lnTo>
                      <a:pt x="72" y="72"/>
                    </a:lnTo>
                    <a:lnTo>
                      <a:pt x="78" y="66"/>
                    </a:lnTo>
                    <a:lnTo>
                      <a:pt x="78" y="60"/>
                    </a:lnTo>
                    <a:lnTo>
                      <a:pt x="84" y="66"/>
                    </a:lnTo>
                    <a:lnTo>
                      <a:pt x="84" y="60"/>
                    </a:lnTo>
                    <a:lnTo>
                      <a:pt x="90" y="54"/>
                    </a:lnTo>
                    <a:lnTo>
                      <a:pt x="90" y="66"/>
                    </a:lnTo>
                    <a:lnTo>
                      <a:pt x="90" y="48"/>
                    </a:lnTo>
                    <a:lnTo>
                      <a:pt x="90" y="54"/>
                    </a:lnTo>
                    <a:lnTo>
                      <a:pt x="102" y="66"/>
                    </a:lnTo>
                    <a:lnTo>
                      <a:pt x="102" y="78"/>
                    </a:lnTo>
                    <a:lnTo>
                      <a:pt x="102" y="72"/>
                    </a:lnTo>
                    <a:lnTo>
                      <a:pt x="108" y="78"/>
                    </a:lnTo>
                    <a:lnTo>
                      <a:pt x="108" y="84"/>
                    </a:lnTo>
                    <a:lnTo>
                      <a:pt x="108" y="72"/>
                    </a:lnTo>
                    <a:lnTo>
                      <a:pt x="108" y="78"/>
                    </a:lnTo>
                    <a:lnTo>
                      <a:pt x="114" y="84"/>
                    </a:lnTo>
                    <a:lnTo>
                      <a:pt x="114" y="96"/>
                    </a:lnTo>
                    <a:lnTo>
                      <a:pt x="114" y="78"/>
                    </a:lnTo>
                    <a:lnTo>
                      <a:pt x="114" y="90"/>
                    </a:lnTo>
                    <a:lnTo>
                      <a:pt x="120" y="84"/>
                    </a:lnTo>
                    <a:lnTo>
                      <a:pt x="120" y="102"/>
                    </a:lnTo>
                    <a:lnTo>
                      <a:pt x="120" y="78"/>
                    </a:lnTo>
                    <a:lnTo>
                      <a:pt x="120" y="84"/>
                    </a:lnTo>
                    <a:lnTo>
                      <a:pt x="126" y="90"/>
                    </a:lnTo>
                    <a:lnTo>
                      <a:pt x="126" y="78"/>
                    </a:lnTo>
                    <a:lnTo>
                      <a:pt x="126" y="84"/>
                    </a:lnTo>
                    <a:lnTo>
                      <a:pt x="132" y="78"/>
                    </a:lnTo>
                    <a:lnTo>
                      <a:pt x="132" y="72"/>
                    </a:lnTo>
                    <a:lnTo>
                      <a:pt x="132" y="78"/>
                    </a:lnTo>
                    <a:lnTo>
                      <a:pt x="138" y="72"/>
                    </a:lnTo>
                    <a:lnTo>
                      <a:pt x="138" y="78"/>
                    </a:lnTo>
                    <a:lnTo>
                      <a:pt x="138" y="72"/>
                    </a:lnTo>
                    <a:lnTo>
                      <a:pt x="138" y="78"/>
                    </a:lnTo>
                    <a:lnTo>
                      <a:pt x="144" y="72"/>
                    </a:lnTo>
                    <a:lnTo>
                      <a:pt x="144" y="78"/>
                    </a:lnTo>
                    <a:lnTo>
                      <a:pt x="144" y="66"/>
                    </a:lnTo>
                    <a:lnTo>
                      <a:pt x="150" y="60"/>
                    </a:lnTo>
                    <a:lnTo>
                      <a:pt x="150" y="66"/>
                    </a:lnTo>
                    <a:lnTo>
                      <a:pt x="150" y="30"/>
                    </a:lnTo>
                    <a:lnTo>
                      <a:pt x="156" y="24"/>
                    </a:lnTo>
                    <a:lnTo>
                      <a:pt x="156" y="48"/>
                    </a:lnTo>
                    <a:lnTo>
                      <a:pt x="156" y="0"/>
                    </a:lnTo>
                    <a:lnTo>
                      <a:pt x="156" y="42"/>
                    </a:lnTo>
                    <a:lnTo>
                      <a:pt x="162" y="36"/>
                    </a:lnTo>
                    <a:lnTo>
                      <a:pt x="162" y="54"/>
                    </a:lnTo>
                    <a:lnTo>
                      <a:pt x="162" y="48"/>
                    </a:lnTo>
                    <a:lnTo>
                      <a:pt x="168" y="54"/>
                    </a:lnTo>
                    <a:lnTo>
                      <a:pt x="168" y="72"/>
                    </a:lnTo>
                    <a:lnTo>
                      <a:pt x="174" y="66"/>
                    </a:lnTo>
                    <a:lnTo>
                      <a:pt x="174" y="90"/>
                    </a:lnTo>
                    <a:lnTo>
                      <a:pt x="180" y="84"/>
                    </a:lnTo>
                    <a:lnTo>
                      <a:pt x="180" y="114"/>
                    </a:lnTo>
                    <a:lnTo>
                      <a:pt x="186" y="120"/>
                    </a:lnTo>
                    <a:lnTo>
                      <a:pt x="186" y="156"/>
                    </a:lnTo>
                    <a:lnTo>
                      <a:pt x="186" y="144"/>
                    </a:lnTo>
                    <a:lnTo>
                      <a:pt x="192" y="150"/>
                    </a:lnTo>
                    <a:lnTo>
                      <a:pt x="192" y="174"/>
                    </a:lnTo>
                    <a:lnTo>
                      <a:pt x="198" y="180"/>
                    </a:lnTo>
                    <a:lnTo>
                      <a:pt x="198" y="204"/>
                    </a:lnTo>
                    <a:lnTo>
                      <a:pt x="204" y="210"/>
                    </a:lnTo>
                    <a:lnTo>
                      <a:pt x="204" y="240"/>
                    </a:lnTo>
                    <a:lnTo>
                      <a:pt x="204" y="234"/>
                    </a:lnTo>
                    <a:lnTo>
                      <a:pt x="210" y="240"/>
                    </a:lnTo>
                    <a:lnTo>
                      <a:pt x="210" y="276"/>
                    </a:lnTo>
                    <a:lnTo>
                      <a:pt x="210" y="270"/>
                    </a:lnTo>
                    <a:lnTo>
                      <a:pt x="216" y="276"/>
                    </a:lnTo>
                    <a:lnTo>
                      <a:pt x="216" y="300"/>
                    </a:lnTo>
                    <a:lnTo>
                      <a:pt x="222" y="294"/>
                    </a:lnTo>
                    <a:lnTo>
                      <a:pt x="222" y="306"/>
                    </a:lnTo>
                    <a:lnTo>
                      <a:pt x="228" y="300"/>
                    </a:lnTo>
                    <a:lnTo>
                      <a:pt x="228" y="306"/>
                    </a:lnTo>
                    <a:lnTo>
                      <a:pt x="228" y="294"/>
                    </a:lnTo>
                    <a:lnTo>
                      <a:pt x="234" y="300"/>
                    </a:lnTo>
                    <a:lnTo>
                      <a:pt x="234" y="282"/>
                    </a:lnTo>
                    <a:lnTo>
                      <a:pt x="240" y="288"/>
                    </a:lnTo>
                    <a:lnTo>
                      <a:pt x="240" y="270"/>
                    </a:lnTo>
                    <a:lnTo>
                      <a:pt x="246" y="276"/>
                    </a:lnTo>
                    <a:lnTo>
                      <a:pt x="246" y="252"/>
                    </a:lnTo>
                    <a:lnTo>
                      <a:pt x="252" y="258"/>
                    </a:lnTo>
                    <a:lnTo>
                      <a:pt x="252" y="240"/>
                    </a:lnTo>
                    <a:lnTo>
                      <a:pt x="252" y="246"/>
                    </a:lnTo>
                    <a:lnTo>
                      <a:pt x="258" y="24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31" name="Freeform 215"/>
              <p:cNvSpPr>
                <a:spLocks/>
              </p:cNvSpPr>
              <p:nvPr/>
            </p:nvSpPr>
            <p:spPr bwMode="auto">
              <a:xfrm>
                <a:off x="2646" y="1368"/>
                <a:ext cx="318" cy="132"/>
              </a:xfrm>
              <a:custGeom>
                <a:avLst/>
                <a:gdLst/>
                <a:ahLst/>
                <a:cxnLst>
                  <a:cxn ang="0">
                    <a:pos x="0" y="78"/>
                  </a:cxn>
                  <a:cxn ang="0">
                    <a:pos x="6" y="54"/>
                  </a:cxn>
                  <a:cxn ang="0">
                    <a:pos x="12" y="42"/>
                  </a:cxn>
                  <a:cxn ang="0">
                    <a:pos x="18" y="42"/>
                  </a:cxn>
                  <a:cxn ang="0">
                    <a:pos x="18" y="36"/>
                  </a:cxn>
                  <a:cxn ang="0">
                    <a:pos x="24" y="36"/>
                  </a:cxn>
                  <a:cxn ang="0">
                    <a:pos x="24" y="30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6" y="24"/>
                  </a:cxn>
                  <a:cxn ang="0">
                    <a:pos x="42" y="36"/>
                  </a:cxn>
                  <a:cxn ang="0">
                    <a:pos x="48" y="0"/>
                  </a:cxn>
                  <a:cxn ang="0">
                    <a:pos x="54" y="12"/>
                  </a:cxn>
                  <a:cxn ang="0">
                    <a:pos x="54" y="36"/>
                  </a:cxn>
                  <a:cxn ang="0">
                    <a:pos x="60" y="54"/>
                  </a:cxn>
                  <a:cxn ang="0">
                    <a:pos x="66" y="54"/>
                  </a:cxn>
                  <a:cxn ang="0">
                    <a:pos x="72" y="72"/>
                  </a:cxn>
                  <a:cxn ang="0">
                    <a:pos x="78" y="78"/>
                  </a:cxn>
                  <a:cxn ang="0">
                    <a:pos x="84" y="66"/>
                  </a:cxn>
                  <a:cxn ang="0">
                    <a:pos x="84" y="102"/>
                  </a:cxn>
                  <a:cxn ang="0">
                    <a:pos x="90" y="96"/>
                  </a:cxn>
                  <a:cxn ang="0">
                    <a:pos x="102" y="102"/>
                  </a:cxn>
                  <a:cxn ang="0">
                    <a:pos x="108" y="90"/>
                  </a:cxn>
                  <a:cxn ang="0">
                    <a:pos x="108" y="90"/>
                  </a:cxn>
                  <a:cxn ang="0">
                    <a:pos x="114" y="90"/>
                  </a:cxn>
                  <a:cxn ang="0">
                    <a:pos x="120" y="72"/>
                  </a:cxn>
                  <a:cxn ang="0">
                    <a:pos x="126" y="30"/>
                  </a:cxn>
                  <a:cxn ang="0">
                    <a:pos x="132" y="102"/>
                  </a:cxn>
                  <a:cxn ang="0">
                    <a:pos x="138" y="132"/>
                  </a:cxn>
                  <a:cxn ang="0">
                    <a:pos x="144" y="120"/>
                  </a:cxn>
                  <a:cxn ang="0">
                    <a:pos x="150" y="78"/>
                  </a:cxn>
                  <a:cxn ang="0">
                    <a:pos x="150" y="78"/>
                  </a:cxn>
                  <a:cxn ang="0">
                    <a:pos x="162" y="48"/>
                  </a:cxn>
                  <a:cxn ang="0">
                    <a:pos x="174" y="48"/>
                  </a:cxn>
                  <a:cxn ang="0">
                    <a:pos x="174" y="48"/>
                  </a:cxn>
                  <a:cxn ang="0">
                    <a:pos x="180" y="48"/>
                  </a:cxn>
                  <a:cxn ang="0">
                    <a:pos x="186" y="60"/>
                  </a:cxn>
                  <a:cxn ang="0">
                    <a:pos x="192" y="60"/>
                  </a:cxn>
                  <a:cxn ang="0">
                    <a:pos x="198" y="72"/>
                  </a:cxn>
                  <a:cxn ang="0">
                    <a:pos x="198" y="72"/>
                  </a:cxn>
                  <a:cxn ang="0">
                    <a:pos x="210" y="78"/>
                  </a:cxn>
                  <a:cxn ang="0">
                    <a:pos x="216" y="78"/>
                  </a:cxn>
                  <a:cxn ang="0">
                    <a:pos x="222" y="78"/>
                  </a:cxn>
                  <a:cxn ang="0">
                    <a:pos x="234" y="84"/>
                  </a:cxn>
                  <a:cxn ang="0">
                    <a:pos x="234" y="78"/>
                  </a:cxn>
                  <a:cxn ang="0">
                    <a:pos x="240" y="90"/>
                  </a:cxn>
                  <a:cxn ang="0">
                    <a:pos x="240" y="90"/>
                  </a:cxn>
                  <a:cxn ang="0">
                    <a:pos x="252" y="96"/>
                  </a:cxn>
                  <a:cxn ang="0">
                    <a:pos x="252" y="96"/>
                  </a:cxn>
                  <a:cxn ang="0">
                    <a:pos x="258" y="96"/>
                  </a:cxn>
                  <a:cxn ang="0">
                    <a:pos x="264" y="96"/>
                  </a:cxn>
                  <a:cxn ang="0">
                    <a:pos x="270" y="96"/>
                  </a:cxn>
                  <a:cxn ang="0">
                    <a:pos x="288" y="96"/>
                  </a:cxn>
                  <a:cxn ang="0">
                    <a:pos x="294" y="90"/>
                  </a:cxn>
                  <a:cxn ang="0">
                    <a:pos x="294" y="90"/>
                  </a:cxn>
                  <a:cxn ang="0">
                    <a:pos x="300" y="90"/>
                  </a:cxn>
                  <a:cxn ang="0">
                    <a:pos x="306" y="78"/>
                  </a:cxn>
                  <a:cxn ang="0">
                    <a:pos x="312" y="78"/>
                  </a:cxn>
                  <a:cxn ang="0">
                    <a:pos x="312" y="72"/>
                  </a:cxn>
                </a:cxnLst>
                <a:rect l="0" t="0" r="r" b="b"/>
                <a:pathLst>
                  <a:path w="318" h="132">
                    <a:moveTo>
                      <a:pt x="0" y="84"/>
                    </a:moveTo>
                    <a:lnTo>
                      <a:pt x="0" y="78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8" y="36"/>
                    </a:lnTo>
                    <a:lnTo>
                      <a:pt x="18" y="42"/>
                    </a:lnTo>
                    <a:lnTo>
                      <a:pt x="18" y="30"/>
                    </a:lnTo>
                    <a:lnTo>
                      <a:pt x="18" y="36"/>
                    </a:lnTo>
                    <a:lnTo>
                      <a:pt x="24" y="30"/>
                    </a:lnTo>
                    <a:lnTo>
                      <a:pt x="24" y="36"/>
                    </a:lnTo>
                    <a:lnTo>
                      <a:pt x="24" y="24"/>
                    </a:lnTo>
                    <a:lnTo>
                      <a:pt x="24" y="30"/>
                    </a:lnTo>
                    <a:lnTo>
                      <a:pt x="30" y="24"/>
                    </a:lnTo>
                    <a:lnTo>
                      <a:pt x="30" y="30"/>
                    </a:lnTo>
                    <a:lnTo>
                      <a:pt x="30" y="24"/>
                    </a:lnTo>
                    <a:lnTo>
                      <a:pt x="30" y="30"/>
                    </a:lnTo>
                    <a:lnTo>
                      <a:pt x="36" y="36"/>
                    </a:lnTo>
                    <a:lnTo>
                      <a:pt x="36" y="24"/>
                    </a:lnTo>
                    <a:lnTo>
                      <a:pt x="42" y="30"/>
                    </a:lnTo>
                    <a:lnTo>
                      <a:pt x="42" y="36"/>
                    </a:lnTo>
                    <a:lnTo>
                      <a:pt x="48" y="42"/>
                    </a:lnTo>
                    <a:lnTo>
                      <a:pt x="48" y="0"/>
                    </a:lnTo>
                    <a:lnTo>
                      <a:pt x="48" y="6"/>
                    </a:lnTo>
                    <a:lnTo>
                      <a:pt x="54" y="12"/>
                    </a:lnTo>
                    <a:lnTo>
                      <a:pt x="54" y="42"/>
                    </a:lnTo>
                    <a:lnTo>
                      <a:pt x="54" y="36"/>
                    </a:lnTo>
                    <a:lnTo>
                      <a:pt x="60" y="42"/>
                    </a:lnTo>
                    <a:lnTo>
                      <a:pt x="60" y="54"/>
                    </a:lnTo>
                    <a:lnTo>
                      <a:pt x="60" y="48"/>
                    </a:lnTo>
                    <a:lnTo>
                      <a:pt x="66" y="54"/>
                    </a:lnTo>
                    <a:lnTo>
                      <a:pt x="66" y="66"/>
                    </a:lnTo>
                    <a:lnTo>
                      <a:pt x="72" y="72"/>
                    </a:lnTo>
                    <a:lnTo>
                      <a:pt x="78" y="66"/>
                    </a:lnTo>
                    <a:lnTo>
                      <a:pt x="78" y="78"/>
                    </a:lnTo>
                    <a:lnTo>
                      <a:pt x="78" y="72"/>
                    </a:lnTo>
                    <a:lnTo>
                      <a:pt x="84" y="66"/>
                    </a:lnTo>
                    <a:lnTo>
                      <a:pt x="84" y="108"/>
                    </a:lnTo>
                    <a:lnTo>
                      <a:pt x="84" y="102"/>
                    </a:lnTo>
                    <a:lnTo>
                      <a:pt x="90" y="108"/>
                    </a:lnTo>
                    <a:lnTo>
                      <a:pt x="90" y="96"/>
                    </a:lnTo>
                    <a:lnTo>
                      <a:pt x="90" y="102"/>
                    </a:lnTo>
                    <a:lnTo>
                      <a:pt x="102" y="102"/>
                    </a:lnTo>
                    <a:lnTo>
                      <a:pt x="102" y="96"/>
                    </a:lnTo>
                    <a:lnTo>
                      <a:pt x="108" y="90"/>
                    </a:lnTo>
                    <a:lnTo>
                      <a:pt x="108" y="96"/>
                    </a:lnTo>
                    <a:lnTo>
                      <a:pt x="108" y="90"/>
                    </a:lnTo>
                    <a:lnTo>
                      <a:pt x="108" y="96"/>
                    </a:lnTo>
                    <a:lnTo>
                      <a:pt x="114" y="90"/>
                    </a:lnTo>
                    <a:lnTo>
                      <a:pt x="120" y="84"/>
                    </a:lnTo>
                    <a:lnTo>
                      <a:pt x="120" y="72"/>
                    </a:lnTo>
                    <a:lnTo>
                      <a:pt x="126" y="66"/>
                    </a:lnTo>
                    <a:lnTo>
                      <a:pt x="126" y="30"/>
                    </a:lnTo>
                    <a:lnTo>
                      <a:pt x="132" y="36"/>
                    </a:lnTo>
                    <a:lnTo>
                      <a:pt x="132" y="102"/>
                    </a:lnTo>
                    <a:lnTo>
                      <a:pt x="138" y="108"/>
                    </a:lnTo>
                    <a:lnTo>
                      <a:pt x="138" y="132"/>
                    </a:lnTo>
                    <a:lnTo>
                      <a:pt x="138" y="126"/>
                    </a:lnTo>
                    <a:lnTo>
                      <a:pt x="144" y="120"/>
                    </a:lnTo>
                    <a:lnTo>
                      <a:pt x="144" y="84"/>
                    </a:lnTo>
                    <a:lnTo>
                      <a:pt x="150" y="78"/>
                    </a:lnTo>
                    <a:lnTo>
                      <a:pt x="150" y="84"/>
                    </a:lnTo>
                    <a:lnTo>
                      <a:pt x="150" y="78"/>
                    </a:lnTo>
                    <a:lnTo>
                      <a:pt x="162" y="66"/>
                    </a:lnTo>
                    <a:lnTo>
                      <a:pt x="162" y="48"/>
                    </a:lnTo>
                    <a:lnTo>
                      <a:pt x="168" y="42"/>
                    </a:lnTo>
                    <a:lnTo>
                      <a:pt x="174" y="48"/>
                    </a:lnTo>
                    <a:lnTo>
                      <a:pt x="174" y="42"/>
                    </a:lnTo>
                    <a:lnTo>
                      <a:pt x="174" y="48"/>
                    </a:lnTo>
                    <a:lnTo>
                      <a:pt x="180" y="54"/>
                    </a:lnTo>
                    <a:lnTo>
                      <a:pt x="180" y="48"/>
                    </a:lnTo>
                    <a:lnTo>
                      <a:pt x="180" y="54"/>
                    </a:lnTo>
                    <a:lnTo>
                      <a:pt x="186" y="60"/>
                    </a:lnTo>
                    <a:lnTo>
                      <a:pt x="192" y="66"/>
                    </a:lnTo>
                    <a:lnTo>
                      <a:pt x="192" y="60"/>
                    </a:lnTo>
                    <a:lnTo>
                      <a:pt x="192" y="66"/>
                    </a:lnTo>
                    <a:lnTo>
                      <a:pt x="198" y="72"/>
                    </a:lnTo>
                    <a:lnTo>
                      <a:pt x="198" y="66"/>
                    </a:lnTo>
                    <a:lnTo>
                      <a:pt x="198" y="72"/>
                    </a:lnTo>
                    <a:lnTo>
                      <a:pt x="210" y="72"/>
                    </a:lnTo>
                    <a:lnTo>
                      <a:pt x="210" y="78"/>
                    </a:lnTo>
                    <a:lnTo>
                      <a:pt x="210" y="72"/>
                    </a:lnTo>
                    <a:lnTo>
                      <a:pt x="216" y="78"/>
                    </a:lnTo>
                    <a:lnTo>
                      <a:pt x="222" y="84"/>
                    </a:lnTo>
                    <a:lnTo>
                      <a:pt x="222" y="78"/>
                    </a:lnTo>
                    <a:lnTo>
                      <a:pt x="228" y="78"/>
                    </a:lnTo>
                    <a:lnTo>
                      <a:pt x="234" y="84"/>
                    </a:lnTo>
                    <a:lnTo>
                      <a:pt x="234" y="90"/>
                    </a:lnTo>
                    <a:lnTo>
                      <a:pt x="234" y="78"/>
                    </a:lnTo>
                    <a:lnTo>
                      <a:pt x="234" y="84"/>
                    </a:lnTo>
                    <a:lnTo>
                      <a:pt x="240" y="90"/>
                    </a:lnTo>
                    <a:lnTo>
                      <a:pt x="240" y="84"/>
                    </a:lnTo>
                    <a:lnTo>
                      <a:pt x="240" y="90"/>
                    </a:lnTo>
                    <a:lnTo>
                      <a:pt x="246" y="90"/>
                    </a:lnTo>
                    <a:lnTo>
                      <a:pt x="252" y="96"/>
                    </a:lnTo>
                    <a:lnTo>
                      <a:pt x="252" y="90"/>
                    </a:lnTo>
                    <a:lnTo>
                      <a:pt x="252" y="96"/>
                    </a:lnTo>
                    <a:lnTo>
                      <a:pt x="258" y="90"/>
                    </a:lnTo>
                    <a:lnTo>
                      <a:pt x="258" y="96"/>
                    </a:lnTo>
                    <a:lnTo>
                      <a:pt x="264" y="102"/>
                    </a:lnTo>
                    <a:lnTo>
                      <a:pt x="264" y="96"/>
                    </a:lnTo>
                    <a:lnTo>
                      <a:pt x="270" y="102"/>
                    </a:lnTo>
                    <a:lnTo>
                      <a:pt x="270" y="96"/>
                    </a:lnTo>
                    <a:lnTo>
                      <a:pt x="276" y="96"/>
                    </a:lnTo>
                    <a:lnTo>
                      <a:pt x="288" y="96"/>
                    </a:lnTo>
                    <a:lnTo>
                      <a:pt x="288" y="84"/>
                    </a:lnTo>
                    <a:lnTo>
                      <a:pt x="294" y="90"/>
                    </a:lnTo>
                    <a:lnTo>
                      <a:pt x="294" y="84"/>
                    </a:lnTo>
                    <a:lnTo>
                      <a:pt x="294" y="90"/>
                    </a:lnTo>
                    <a:lnTo>
                      <a:pt x="300" y="84"/>
                    </a:lnTo>
                    <a:lnTo>
                      <a:pt x="300" y="90"/>
                    </a:lnTo>
                    <a:lnTo>
                      <a:pt x="300" y="84"/>
                    </a:lnTo>
                    <a:lnTo>
                      <a:pt x="306" y="78"/>
                    </a:lnTo>
                    <a:lnTo>
                      <a:pt x="306" y="84"/>
                    </a:lnTo>
                    <a:lnTo>
                      <a:pt x="312" y="78"/>
                    </a:lnTo>
                    <a:lnTo>
                      <a:pt x="312" y="84"/>
                    </a:lnTo>
                    <a:lnTo>
                      <a:pt x="312" y="72"/>
                    </a:lnTo>
                    <a:lnTo>
                      <a:pt x="318" y="72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32" name="Freeform 216"/>
              <p:cNvSpPr>
                <a:spLocks/>
              </p:cNvSpPr>
              <p:nvPr/>
            </p:nvSpPr>
            <p:spPr bwMode="auto">
              <a:xfrm>
                <a:off x="2964" y="1362"/>
                <a:ext cx="300" cy="102"/>
              </a:xfrm>
              <a:custGeom>
                <a:avLst/>
                <a:gdLst/>
                <a:ahLst/>
                <a:cxnLst>
                  <a:cxn ang="0">
                    <a:pos x="6" y="84"/>
                  </a:cxn>
                  <a:cxn ang="0">
                    <a:pos x="18" y="78"/>
                  </a:cxn>
                  <a:cxn ang="0">
                    <a:pos x="18" y="78"/>
                  </a:cxn>
                  <a:cxn ang="0">
                    <a:pos x="30" y="72"/>
                  </a:cxn>
                  <a:cxn ang="0">
                    <a:pos x="36" y="78"/>
                  </a:cxn>
                  <a:cxn ang="0">
                    <a:pos x="42" y="78"/>
                  </a:cxn>
                  <a:cxn ang="0">
                    <a:pos x="48" y="78"/>
                  </a:cxn>
                  <a:cxn ang="0">
                    <a:pos x="48" y="78"/>
                  </a:cxn>
                  <a:cxn ang="0">
                    <a:pos x="54" y="78"/>
                  </a:cxn>
                  <a:cxn ang="0">
                    <a:pos x="60" y="78"/>
                  </a:cxn>
                  <a:cxn ang="0">
                    <a:pos x="66" y="78"/>
                  </a:cxn>
                  <a:cxn ang="0">
                    <a:pos x="66" y="78"/>
                  </a:cxn>
                  <a:cxn ang="0">
                    <a:pos x="72" y="78"/>
                  </a:cxn>
                  <a:cxn ang="0">
                    <a:pos x="78" y="78"/>
                  </a:cxn>
                  <a:cxn ang="0">
                    <a:pos x="84" y="66"/>
                  </a:cxn>
                  <a:cxn ang="0">
                    <a:pos x="84" y="66"/>
                  </a:cxn>
                  <a:cxn ang="0">
                    <a:pos x="90" y="66"/>
                  </a:cxn>
                  <a:cxn ang="0">
                    <a:pos x="96" y="66"/>
                  </a:cxn>
                  <a:cxn ang="0">
                    <a:pos x="102" y="72"/>
                  </a:cxn>
                  <a:cxn ang="0">
                    <a:pos x="102" y="78"/>
                  </a:cxn>
                  <a:cxn ang="0">
                    <a:pos x="108" y="90"/>
                  </a:cxn>
                  <a:cxn ang="0">
                    <a:pos x="114" y="90"/>
                  </a:cxn>
                  <a:cxn ang="0">
                    <a:pos x="114" y="90"/>
                  </a:cxn>
                  <a:cxn ang="0">
                    <a:pos x="120" y="96"/>
                  </a:cxn>
                  <a:cxn ang="0">
                    <a:pos x="120" y="90"/>
                  </a:cxn>
                  <a:cxn ang="0">
                    <a:pos x="126" y="90"/>
                  </a:cxn>
                  <a:cxn ang="0">
                    <a:pos x="132" y="78"/>
                  </a:cxn>
                  <a:cxn ang="0">
                    <a:pos x="132" y="78"/>
                  </a:cxn>
                  <a:cxn ang="0">
                    <a:pos x="138" y="78"/>
                  </a:cxn>
                  <a:cxn ang="0">
                    <a:pos x="156" y="72"/>
                  </a:cxn>
                  <a:cxn ang="0">
                    <a:pos x="156" y="72"/>
                  </a:cxn>
                  <a:cxn ang="0">
                    <a:pos x="162" y="72"/>
                  </a:cxn>
                  <a:cxn ang="0">
                    <a:pos x="174" y="60"/>
                  </a:cxn>
                  <a:cxn ang="0">
                    <a:pos x="174" y="60"/>
                  </a:cxn>
                  <a:cxn ang="0">
                    <a:pos x="186" y="66"/>
                  </a:cxn>
                  <a:cxn ang="0">
                    <a:pos x="186" y="66"/>
                  </a:cxn>
                  <a:cxn ang="0">
                    <a:pos x="198" y="78"/>
                  </a:cxn>
                  <a:cxn ang="0">
                    <a:pos x="198" y="78"/>
                  </a:cxn>
                  <a:cxn ang="0">
                    <a:pos x="204" y="78"/>
                  </a:cxn>
                  <a:cxn ang="0">
                    <a:pos x="204" y="78"/>
                  </a:cxn>
                  <a:cxn ang="0">
                    <a:pos x="210" y="78"/>
                  </a:cxn>
                  <a:cxn ang="0">
                    <a:pos x="216" y="66"/>
                  </a:cxn>
                  <a:cxn ang="0">
                    <a:pos x="222" y="66"/>
                  </a:cxn>
                  <a:cxn ang="0">
                    <a:pos x="222" y="60"/>
                  </a:cxn>
                  <a:cxn ang="0">
                    <a:pos x="234" y="54"/>
                  </a:cxn>
                  <a:cxn ang="0">
                    <a:pos x="240" y="54"/>
                  </a:cxn>
                  <a:cxn ang="0">
                    <a:pos x="246" y="54"/>
                  </a:cxn>
                  <a:cxn ang="0">
                    <a:pos x="246" y="54"/>
                  </a:cxn>
                  <a:cxn ang="0">
                    <a:pos x="252" y="54"/>
                  </a:cxn>
                  <a:cxn ang="0">
                    <a:pos x="252" y="30"/>
                  </a:cxn>
                  <a:cxn ang="0">
                    <a:pos x="258" y="6"/>
                  </a:cxn>
                  <a:cxn ang="0">
                    <a:pos x="264" y="0"/>
                  </a:cxn>
                  <a:cxn ang="0">
                    <a:pos x="270" y="12"/>
                  </a:cxn>
                  <a:cxn ang="0">
                    <a:pos x="270" y="6"/>
                  </a:cxn>
                  <a:cxn ang="0">
                    <a:pos x="276" y="12"/>
                  </a:cxn>
                  <a:cxn ang="0">
                    <a:pos x="282" y="54"/>
                  </a:cxn>
                  <a:cxn ang="0">
                    <a:pos x="288" y="54"/>
                  </a:cxn>
                  <a:cxn ang="0">
                    <a:pos x="294" y="78"/>
                  </a:cxn>
                  <a:cxn ang="0">
                    <a:pos x="300" y="102"/>
                  </a:cxn>
                </a:cxnLst>
                <a:rect l="0" t="0" r="r" b="b"/>
                <a:pathLst>
                  <a:path w="300" h="102">
                    <a:moveTo>
                      <a:pt x="0" y="78"/>
                    </a:moveTo>
                    <a:lnTo>
                      <a:pt x="6" y="84"/>
                    </a:lnTo>
                    <a:lnTo>
                      <a:pt x="6" y="78"/>
                    </a:lnTo>
                    <a:lnTo>
                      <a:pt x="18" y="78"/>
                    </a:lnTo>
                    <a:lnTo>
                      <a:pt x="12" y="78"/>
                    </a:lnTo>
                    <a:lnTo>
                      <a:pt x="18" y="78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6" y="78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60" y="78"/>
                    </a:lnTo>
                    <a:lnTo>
                      <a:pt x="60" y="72"/>
                    </a:lnTo>
                    <a:lnTo>
                      <a:pt x="66" y="78"/>
                    </a:lnTo>
                    <a:lnTo>
                      <a:pt x="66" y="72"/>
                    </a:lnTo>
                    <a:lnTo>
                      <a:pt x="66" y="78"/>
                    </a:lnTo>
                    <a:lnTo>
                      <a:pt x="72" y="72"/>
                    </a:lnTo>
                    <a:lnTo>
                      <a:pt x="72" y="78"/>
                    </a:lnTo>
                    <a:lnTo>
                      <a:pt x="72" y="72"/>
                    </a:lnTo>
                    <a:lnTo>
                      <a:pt x="78" y="78"/>
                    </a:lnTo>
                    <a:lnTo>
                      <a:pt x="78" y="72"/>
                    </a:lnTo>
                    <a:lnTo>
                      <a:pt x="84" y="66"/>
                    </a:lnTo>
                    <a:lnTo>
                      <a:pt x="84" y="72"/>
                    </a:lnTo>
                    <a:lnTo>
                      <a:pt x="84" y="66"/>
                    </a:lnTo>
                    <a:lnTo>
                      <a:pt x="90" y="72"/>
                    </a:lnTo>
                    <a:lnTo>
                      <a:pt x="90" y="66"/>
                    </a:lnTo>
                    <a:lnTo>
                      <a:pt x="90" y="72"/>
                    </a:lnTo>
                    <a:lnTo>
                      <a:pt x="96" y="66"/>
                    </a:lnTo>
                    <a:lnTo>
                      <a:pt x="96" y="78"/>
                    </a:lnTo>
                    <a:lnTo>
                      <a:pt x="102" y="72"/>
                    </a:lnTo>
                    <a:lnTo>
                      <a:pt x="102" y="84"/>
                    </a:lnTo>
                    <a:lnTo>
                      <a:pt x="102" y="78"/>
                    </a:lnTo>
                    <a:lnTo>
                      <a:pt x="108" y="84"/>
                    </a:lnTo>
                    <a:lnTo>
                      <a:pt x="108" y="90"/>
                    </a:lnTo>
                    <a:lnTo>
                      <a:pt x="108" y="84"/>
                    </a:lnTo>
                    <a:lnTo>
                      <a:pt x="114" y="90"/>
                    </a:lnTo>
                    <a:lnTo>
                      <a:pt x="114" y="84"/>
                    </a:lnTo>
                    <a:lnTo>
                      <a:pt x="114" y="90"/>
                    </a:lnTo>
                    <a:lnTo>
                      <a:pt x="120" y="84"/>
                    </a:lnTo>
                    <a:lnTo>
                      <a:pt x="120" y="96"/>
                    </a:lnTo>
                    <a:lnTo>
                      <a:pt x="120" y="84"/>
                    </a:lnTo>
                    <a:lnTo>
                      <a:pt x="120" y="90"/>
                    </a:lnTo>
                    <a:lnTo>
                      <a:pt x="126" y="84"/>
                    </a:lnTo>
                    <a:lnTo>
                      <a:pt x="126" y="90"/>
                    </a:lnTo>
                    <a:lnTo>
                      <a:pt x="126" y="84"/>
                    </a:lnTo>
                    <a:lnTo>
                      <a:pt x="132" y="78"/>
                    </a:lnTo>
                    <a:lnTo>
                      <a:pt x="132" y="84"/>
                    </a:lnTo>
                    <a:lnTo>
                      <a:pt x="132" y="78"/>
                    </a:lnTo>
                    <a:lnTo>
                      <a:pt x="138" y="72"/>
                    </a:lnTo>
                    <a:lnTo>
                      <a:pt x="138" y="78"/>
                    </a:lnTo>
                    <a:lnTo>
                      <a:pt x="144" y="72"/>
                    </a:lnTo>
                    <a:lnTo>
                      <a:pt x="156" y="72"/>
                    </a:lnTo>
                    <a:lnTo>
                      <a:pt x="150" y="72"/>
                    </a:lnTo>
                    <a:lnTo>
                      <a:pt x="156" y="72"/>
                    </a:lnTo>
                    <a:lnTo>
                      <a:pt x="162" y="66"/>
                    </a:lnTo>
                    <a:lnTo>
                      <a:pt x="162" y="72"/>
                    </a:lnTo>
                    <a:lnTo>
                      <a:pt x="168" y="66"/>
                    </a:lnTo>
                    <a:lnTo>
                      <a:pt x="174" y="60"/>
                    </a:lnTo>
                    <a:lnTo>
                      <a:pt x="174" y="66"/>
                    </a:lnTo>
                    <a:lnTo>
                      <a:pt x="174" y="60"/>
                    </a:lnTo>
                    <a:lnTo>
                      <a:pt x="180" y="60"/>
                    </a:lnTo>
                    <a:lnTo>
                      <a:pt x="186" y="66"/>
                    </a:lnTo>
                    <a:lnTo>
                      <a:pt x="186" y="60"/>
                    </a:lnTo>
                    <a:lnTo>
                      <a:pt x="186" y="66"/>
                    </a:lnTo>
                    <a:lnTo>
                      <a:pt x="192" y="72"/>
                    </a:lnTo>
                    <a:lnTo>
                      <a:pt x="198" y="78"/>
                    </a:lnTo>
                    <a:lnTo>
                      <a:pt x="198" y="72"/>
                    </a:lnTo>
                    <a:lnTo>
                      <a:pt x="198" y="78"/>
                    </a:lnTo>
                    <a:lnTo>
                      <a:pt x="204" y="72"/>
                    </a:lnTo>
                    <a:lnTo>
                      <a:pt x="204" y="78"/>
                    </a:lnTo>
                    <a:lnTo>
                      <a:pt x="204" y="72"/>
                    </a:lnTo>
                    <a:lnTo>
                      <a:pt x="204" y="78"/>
                    </a:lnTo>
                    <a:lnTo>
                      <a:pt x="210" y="72"/>
                    </a:lnTo>
                    <a:lnTo>
                      <a:pt x="210" y="78"/>
                    </a:lnTo>
                    <a:lnTo>
                      <a:pt x="210" y="66"/>
                    </a:lnTo>
                    <a:lnTo>
                      <a:pt x="216" y="66"/>
                    </a:lnTo>
                    <a:lnTo>
                      <a:pt x="222" y="60"/>
                    </a:lnTo>
                    <a:lnTo>
                      <a:pt x="222" y="66"/>
                    </a:lnTo>
                    <a:lnTo>
                      <a:pt x="222" y="54"/>
                    </a:lnTo>
                    <a:lnTo>
                      <a:pt x="222" y="60"/>
                    </a:lnTo>
                    <a:lnTo>
                      <a:pt x="234" y="60"/>
                    </a:lnTo>
                    <a:lnTo>
                      <a:pt x="234" y="54"/>
                    </a:lnTo>
                    <a:lnTo>
                      <a:pt x="240" y="60"/>
                    </a:lnTo>
                    <a:lnTo>
                      <a:pt x="240" y="54"/>
                    </a:lnTo>
                    <a:lnTo>
                      <a:pt x="240" y="60"/>
                    </a:lnTo>
                    <a:lnTo>
                      <a:pt x="246" y="54"/>
                    </a:lnTo>
                    <a:lnTo>
                      <a:pt x="246" y="60"/>
                    </a:lnTo>
                    <a:lnTo>
                      <a:pt x="246" y="54"/>
                    </a:lnTo>
                    <a:lnTo>
                      <a:pt x="246" y="60"/>
                    </a:lnTo>
                    <a:lnTo>
                      <a:pt x="252" y="54"/>
                    </a:lnTo>
                    <a:lnTo>
                      <a:pt x="252" y="60"/>
                    </a:lnTo>
                    <a:lnTo>
                      <a:pt x="252" y="30"/>
                    </a:lnTo>
                    <a:lnTo>
                      <a:pt x="258" y="12"/>
                    </a:lnTo>
                    <a:lnTo>
                      <a:pt x="258" y="6"/>
                    </a:lnTo>
                    <a:lnTo>
                      <a:pt x="264" y="12"/>
                    </a:lnTo>
                    <a:lnTo>
                      <a:pt x="264" y="0"/>
                    </a:lnTo>
                    <a:lnTo>
                      <a:pt x="264" y="18"/>
                    </a:lnTo>
                    <a:lnTo>
                      <a:pt x="270" y="12"/>
                    </a:lnTo>
                    <a:lnTo>
                      <a:pt x="270" y="0"/>
                    </a:lnTo>
                    <a:lnTo>
                      <a:pt x="270" y="6"/>
                    </a:lnTo>
                    <a:lnTo>
                      <a:pt x="276" y="0"/>
                    </a:lnTo>
                    <a:lnTo>
                      <a:pt x="276" y="12"/>
                    </a:lnTo>
                    <a:lnTo>
                      <a:pt x="282" y="30"/>
                    </a:lnTo>
                    <a:lnTo>
                      <a:pt x="282" y="54"/>
                    </a:lnTo>
                    <a:lnTo>
                      <a:pt x="288" y="60"/>
                    </a:lnTo>
                    <a:lnTo>
                      <a:pt x="288" y="54"/>
                    </a:lnTo>
                    <a:lnTo>
                      <a:pt x="288" y="72"/>
                    </a:lnTo>
                    <a:lnTo>
                      <a:pt x="294" y="78"/>
                    </a:lnTo>
                    <a:lnTo>
                      <a:pt x="294" y="96"/>
                    </a:lnTo>
                    <a:lnTo>
                      <a:pt x="300" y="102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33" name="Freeform 217"/>
              <p:cNvSpPr>
                <a:spLocks/>
              </p:cNvSpPr>
              <p:nvPr/>
            </p:nvSpPr>
            <p:spPr bwMode="auto">
              <a:xfrm>
                <a:off x="3264" y="1278"/>
                <a:ext cx="270" cy="210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6" y="192"/>
                  </a:cxn>
                  <a:cxn ang="0">
                    <a:pos x="6" y="186"/>
                  </a:cxn>
                  <a:cxn ang="0">
                    <a:pos x="12" y="198"/>
                  </a:cxn>
                  <a:cxn ang="0">
                    <a:pos x="12" y="198"/>
                  </a:cxn>
                  <a:cxn ang="0">
                    <a:pos x="18" y="198"/>
                  </a:cxn>
                  <a:cxn ang="0">
                    <a:pos x="24" y="210"/>
                  </a:cxn>
                  <a:cxn ang="0">
                    <a:pos x="30" y="210"/>
                  </a:cxn>
                  <a:cxn ang="0">
                    <a:pos x="36" y="210"/>
                  </a:cxn>
                  <a:cxn ang="0">
                    <a:pos x="36" y="204"/>
                  </a:cxn>
                  <a:cxn ang="0">
                    <a:pos x="48" y="210"/>
                  </a:cxn>
                  <a:cxn ang="0">
                    <a:pos x="54" y="204"/>
                  </a:cxn>
                  <a:cxn ang="0">
                    <a:pos x="60" y="186"/>
                  </a:cxn>
                  <a:cxn ang="0">
                    <a:pos x="66" y="186"/>
                  </a:cxn>
                  <a:cxn ang="0">
                    <a:pos x="72" y="180"/>
                  </a:cxn>
                  <a:cxn ang="0">
                    <a:pos x="72" y="174"/>
                  </a:cxn>
                  <a:cxn ang="0">
                    <a:pos x="78" y="174"/>
                  </a:cxn>
                  <a:cxn ang="0">
                    <a:pos x="78" y="174"/>
                  </a:cxn>
                  <a:cxn ang="0">
                    <a:pos x="84" y="174"/>
                  </a:cxn>
                  <a:cxn ang="0">
                    <a:pos x="90" y="174"/>
                  </a:cxn>
                  <a:cxn ang="0">
                    <a:pos x="96" y="186"/>
                  </a:cxn>
                  <a:cxn ang="0">
                    <a:pos x="96" y="186"/>
                  </a:cxn>
                  <a:cxn ang="0">
                    <a:pos x="102" y="186"/>
                  </a:cxn>
                  <a:cxn ang="0">
                    <a:pos x="108" y="186"/>
                  </a:cxn>
                  <a:cxn ang="0">
                    <a:pos x="108" y="180"/>
                  </a:cxn>
                  <a:cxn ang="0">
                    <a:pos x="114" y="174"/>
                  </a:cxn>
                  <a:cxn ang="0">
                    <a:pos x="126" y="168"/>
                  </a:cxn>
                  <a:cxn ang="0">
                    <a:pos x="132" y="168"/>
                  </a:cxn>
                  <a:cxn ang="0">
                    <a:pos x="138" y="180"/>
                  </a:cxn>
                  <a:cxn ang="0">
                    <a:pos x="144" y="180"/>
                  </a:cxn>
                  <a:cxn ang="0">
                    <a:pos x="144" y="180"/>
                  </a:cxn>
                  <a:cxn ang="0">
                    <a:pos x="150" y="204"/>
                  </a:cxn>
                  <a:cxn ang="0">
                    <a:pos x="156" y="186"/>
                  </a:cxn>
                  <a:cxn ang="0">
                    <a:pos x="156" y="180"/>
                  </a:cxn>
                  <a:cxn ang="0">
                    <a:pos x="162" y="198"/>
                  </a:cxn>
                  <a:cxn ang="0">
                    <a:pos x="168" y="180"/>
                  </a:cxn>
                  <a:cxn ang="0">
                    <a:pos x="174" y="150"/>
                  </a:cxn>
                  <a:cxn ang="0">
                    <a:pos x="180" y="138"/>
                  </a:cxn>
                  <a:cxn ang="0">
                    <a:pos x="186" y="126"/>
                  </a:cxn>
                  <a:cxn ang="0">
                    <a:pos x="192" y="114"/>
                  </a:cxn>
                  <a:cxn ang="0">
                    <a:pos x="192" y="96"/>
                  </a:cxn>
                  <a:cxn ang="0">
                    <a:pos x="198" y="78"/>
                  </a:cxn>
                  <a:cxn ang="0">
                    <a:pos x="204" y="78"/>
                  </a:cxn>
                  <a:cxn ang="0">
                    <a:pos x="210" y="60"/>
                  </a:cxn>
                  <a:cxn ang="0">
                    <a:pos x="216" y="30"/>
                  </a:cxn>
                  <a:cxn ang="0">
                    <a:pos x="216" y="24"/>
                  </a:cxn>
                  <a:cxn ang="0">
                    <a:pos x="222" y="6"/>
                  </a:cxn>
                  <a:cxn ang="0">
                    <a:pos x="228" y="0"/>
                  </a:cxn>
                  <a:cxn ang="0">
                    <a:pos x="234" y="18"/>
                  </a:cxn>
                  <a:cxn ang="0">
                    <a:pos x="234" y="24"/>
                  </a:cxn>
                  <a:cxn ang="0">
                    <a:pos x="240" y="24"/>
                  </a:cxn>
                  <a:cxn ang="0">
                    <a:pos x="246" y="24"/>
                  </a:cxn>
                  <a:cxn ang="0">
                    <a:pos x="252" y="12"/>
                  </a:cxn>
                  <a:cxn ang="0">
                    <a:pos x="252" y="12"/>
                  </a:cxn>
                  <a:cxn ang="0">
                    <a:pos x="258" y="24"/>
                  </a:cxn>
                  <a:cxn ang="0">
                    <a:pos x="264" y="18"/>
                  </a:cxn>
                  <a:cxn ang="0">
                    <a:pos x="264" y="24"/>
                  </a:cxn>
                  <a:cxn ang="0">
                    <a:pos x="270" y="42"/>
                  </a:cxn>
                </a:cxnLst>
                <a:rect l="0" t="0" r="r" b="b"/>
                <a:pathLst>
                  <a:path w="270" h="210">
                    <a:moveTo>
                      <a:pt x="0" y="186"/>
                    </a:moveTo>
                    <a:lnTo>
                      <a:pt x="0" y="192"/>
                    </a:lnTo>
                    <a:lnTo>
                      <a:pt x="0" y="186"/>
                    </a:lnTo>
                    <a:lnTo>
                      <a:pt x="6" y="192"/>
                    </a:lnTo>
                    <a:lnTo>
                      <a:pt x="6" y="198"/>
                    </a:lnTo>
                    <a:lnTo>
                      <a:pt x="6" y="186"/>
                    </a:lnTo>
                    <a:lnTo>
                      <a:pt x="6" y="192"/>
                    </a:lnTo>
                    <a:lnTo>
                      <a:pt x="12" y="198"/>
                    </a:lnTo>
                    <a:lnTo>
                      <a:pt x="12" y="192"/>
                    </a:lnTo>
                    <a:lnTo>
                      <a:pt x="12" y="198"/>
                    </a:lnTo>
                    <a:lnTo>
                      <a:pt x="18" y="204"/>
                    </a:lnTo>
                    <a:lnTo>
                      <a:pt x="18" y="198"/>
                    </a:lnTo>
                    <a:lnTo>
                      <a:pt x="18" y="204"/>
                    </a:lnTo>
                    <a:lnTo>
                      <a:pt x="24" y="210"/>
                    </a:lnTo>
                    <a:lnTo>
                      <a:pt x="24" y="204"/>
                    </a:lnTo>
                    <a:lnTo>
                      <a:pt x="30" y="210"/>
                    </a:lnTo>
                    <a:lnTo>
                      <a:pt x="30" y="204"/>
                    </a:lnTo>
                    <a:lnTo>
                      <a:pt x="36" y="210"/>
                    </a:lnTo>
                    <a:lnTo>
                      <a:pt x="36" y="198"/>
                    </a:lnTo>
                    <a:lnTo>
                      <a:pt x="36" y="204"/>
                    </a:lnTo>
                    <a:lnTo>
                      <a:pt x="48" y="204"/>
                    </a:lnTo>
                    <a:lnTo>
                      <a:pt x="48" y="210"/>
                    </a:lnTo>
                    <a:lnTo>
                      <a:pt x="48" y="198"/>
                    </a:lnTo>
                    <a:lnTo>
                      <a:pt x="54" y="204"/>
                    </a:lnTo>
                    <a:lnTo>
                      <a:pt x="54" y="192"/>
                    </a:lnTo>
                    <a:lnTo>
                      <a:pt x="60" y="186"/>
                    </a:lnTo>
                    <a:lnTo>
                      <a:pt x="66" y="180"/>
                    </a:lnTo>
                    <a:lnTo>
                      <a:pt x="66" y="186"/>
                    </a:lnTo>
                    <a:lnTo>
                      <a:pt x="66" y="174"/>
                    </a:lnTo>
                    <a:lnTo>
                      <a:pt x="72" y="180"/>
                    </a:lnTo>
                    <a:lnTo>
                      <a:pt x="72" y="168"/>
                    </a:lnTo>
                    <a:lnTo>
                      <a:pt x="72" y="174"/>
                    </a:lnTo>
                    <a:lnTo>
                      <a:pt x="78" y="168"/>
                    </a:lnTo>
                    <a:lnTo>
                      <a:pt x="78" y="174"/>
                    </a:lnTo>
                    <a:lnTo>
                      <a:pt x="78" y="168"/>
                    </a:lnTo>
                    <a:lnTo>
                      <a:pt x="78" y="174"/>
                    </a:lnTo>
                    <a:lnTo>
                      <a:pt x="84" y="180"/>
                    </a:lnTo>
                    <a:lnTo>
                      <a:pt x="84" y="174"/>
                    </a:lnTo>
                    <a:lnTo>
                      <a:pt x="90" y="180"/>
                    </a:lnTo>
                    <a:lnTo>
                      <a:pt x="90" y="174"/>
                    </a:lnTo>
                    <a:lnTo>
                      <a:pt x="90" y="180"/>
                    </a:lnTo>
                    <a:lnTo>
                      <a:pt x="96" y="186"/>
                    </a:lnTo>
                    <a:lnTo>
                      <a:pt x="96" y="180"/>
                    </a:lnTo>
                    <a:lnTo>
                      <a:pt x="96" y="186"/>
                    </a:lnTo>
                    <a:lnTo>
                      <a:pt x="102" y="192"/>
                    </a:lnTo>
                    <a:lnTo>
                      <a:pt x="102" y="186"/>
                    </a:lnTo>
                    <a:lnTo>
                      <a:pt x="102" y="192"/>
                    </a:lnTo>
                    <a:lnTo>
                      <a:pt x="108" y="186"/>
                    </a:lnTo>
                    <a:lnTo>
                      <a:pt x="108" y="192"/>
                    </a:lnTo>
                    <a:lnTo>
                      <a:pt x="108" y="180"/>
                    </a:lnTo>
                    <a:lnTo>
                      <a:pt x="114" y="186"/>
                    </a:lnTo>
                    <a:lnTo>
                      <a:pt x="114" y="174"/>
                    </a:lnTo>
                    <a:lnTo>
                      <a:pt x="120" y="168"/>
                    </a:lnTo>
                    <a:lnTo>
                      <a:pt x="126" y="168"/>
                    </a:lnTo>
                    <a:lnTo>
                      <a:pt x="132" y="174"/>
                    </a:lnTo>
                    <a:lnTo>
                      <a:pt x="132" y="168"/>
                    </a:lnTo>
                    <a:lnTo>
                      <a:pt x="132" y="174"/>
                    </a:lnTo>
                    <a:lnTo>
                      <a:pt x="138" y="180"/>
                    </a:lnTo>
                    <a:lnTo>
                      <a:pt x="144" y="174"/>
                    </a:lnTo>
                    <a:lnTo>
                      <a:pt x="144" y="180"/>
                    </a:lnTo>
                    <a:lnTo>
                      <a:pt x="144" y="162"/>
                    </a:lnTo>
                    <a:lnTo>
                      <a:pt x="144" y="180"/>
                    </a:lnTo>
                    <a:lnTo>
                      <a:pt x="150" y="186"/>
                    </a:lnTo>
                    <a:lnTo>
                      <a:pt x="150" y="204"/>
                    </a:lnTo>
                    <a:lnTo>
                      <a:pt x="150" y="192"/>
                    </a:lnTo>
                    <a:lnTo>
                      <a:pt x="156" y="186"/>
                    </a:lnTo>
                    <a:lnTo>
                      <a:pt x="156" y="204"/>
                    </a:lnTo>
                    <a:lnTo>
                      <a:pt x="156" y="180"/>
                    </a:lnTo>
                    <a:lnTo>
                      <a:pt x="156" y="192"/>
                    </a:lnTo>
                    <a:lnTo>
                      <a:pt x="162" y="198"/>
                    </a:lnTo>
                    <a:lnTo>
                      <a:pt x="162" y="186"/>
                    </a:lnTo>
                    <a:lnTo>
                      <a:pt x="168" y="180"/>
                    </a:lnTo>
                    <a:lnTo>
                      <a:pt x="168" y="156"/>
                    </a:lnTo>
                    <a:lnTo>
                      <a:pt x="174" y="150"/>
                    </a:lnTo>
                    <a:lnTo>
                      <a:pt x="174" y="132"/>
                    </a:lnTo>
                    <a:lnTo>
                      <a:pt x="180" y="138"/>
                    </a:lnTo>
                    <a:lnTo>
                      <a:pt x="180" y="120"/>
                    </a:lnTo>
                    <a:lnTo>
                      <a:pt x="186" y="126"/>
                    </a:lnTo>
                    <a:lnTo>
                      <a:pt x="186" y="108"/>
                    </a:lnTo>
                    <a:lnTo>
                      <a:pt x="192" y="114"/>
                    </a:lnTo>
                    <a:lnTo>
                      <a:pt x="192" y="90"/>
                    </a:lnTo>
                    <a:lnTo>
                      <a:pt x="192" y="96"/>
                    </a:lnTo>
                    <a:lnTo>
                      <a:pt x="198" y="90"/>
                    </a:lnTo>
                    <a:lnTo>
                      <a:pt x="198" y="78"/>
                    </a:lnTo>
                    <a:lnTo>
                      <a:pt x="204" y="72"/>
                    </a:lnTo>
                    <a:lnTo>
                      <a:pt x="204" y="78"/>
                    </a:lnTo>
                    <a:lnTo>
                      <a:pt x="204" y="66"/>
                    </a:lnTo>
                    <a:lnTo>
                      <a:pt x="210" y="60"/>
                    </a:lnTo>
                    <a:lnTo>
                      <a:pt x="210" y="36"/>
                    </a:lnTo>
                    <a:lnTo>
                      <a:pt x="216" y="30"/>
                    </a:lnTo>
                    <a:lnTo>
                      <a:pt x="216" y="36"/>
                    </a:lnTo>
                    <a:lnTo>
                      <a:pt x="216" y="24"/>
                    </a:lnTo>
                    <a:lnTo>
                      <a:pt x="222" y="18"/>
                    </a:lnTo>
                    <a:lnTo>
                      <a:pt x="222" y="6"/>
                    </a:lnTo>
                    <a:lnTo>
                      <a:pt x="228" y="12"/>
                    </a:lnTo>
                    <a:lnTo>
                      <a:pt x="228" y="0"/>
                    </a:lnTo>
                    <a:lnTo>
                      <a:pt x="228" y="12"/>
                    </a:lnTo>
                    <a:lnTo>
                      <a:pt x="234" y="18"/>
                    </a:lnTo>
                    <a:lnTo>
                      <a:pt x="234" y="12"/>
                    </a:lnTo>
                    <a:lnTo>
                      <a:pt x="234" y="24"/>
                    </a:lnTo>
                    <a:lnTo>
                      <a:pt x="240" y="30"/>
                    </a:lnTo>
                    <a:lnTo>
                      <a:pt x="240" y="24"/>
                    </a:lnTo>
                    <a:lnTo>
                      <a:pt x="240" y="30"/>
                    </a:lnTo>
                    <a:lnTo>
                      <a:pt x="246" y="24"/>
                    </a:lnTo>
                    <a:lnTo>
                      <a:pt x="246" y="18"/>
                    </a:lnTo>
                    <a:lnTo>
                      <a:pt x="252" y="12"/>
                    </a:lnTo>
                    <a:lnTo>
                      <a:pt x="252" y="18"/>
                    </a:lnTo>
                    <a:lnTo>
                      <a:pt x="252" y="12"/>
                    </a:lnTo>
                    <a:lnTo>
                      <a:pt x="258" y="18"/>
                    </a:lnTo>
                    <a:lnTo>
                      <a:pt x="258" y="24"/>
                    </a:lnTo>
                    <a:lnTo>
                      <a:pt x="258" y="12"/>
                    </a:lnTo>
                    <a:lnTo>
                      <a:pt x="264" y="18"/>
                    </a:lnTo>
                    <a:lnTo>
                      <a:pt x="264" y="12"/>
                    </a:lnTo>
                    <a:lnTo>
                      <a:pt x="264" y="24"/>
                    </a:lnTo>
                    <a:lnTo>
                      <a:pt x="270" y="30"/>
                    </a:lnTo>
                    <a:lnTo>
                      <a:pt x="270" y="42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34" name="Freeform 218"/>
              <p:cNvSpPr>
                <a:spLocks/>
              </p:cNvSpPr>
              <p:nvPr/>
            </p:nvSpPr>
            <p:spPr bwMode="auto">
              <a:xfrm>
                <a:off x="3534" y="1314"/>
                <a:ext cx="246" cy="168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6" y="0"/>
                  </a:cxn>
                  <a:cxn ang="0">
                    <a:pos x="12" y="24"/>
                  </a:cxn>
                  <a:cxn ang="0">
                    <a:pos x="18" y="36"/>
                  </a:cxn>
                  <a:cxn ang="0">
                    <a:pos x="24" y="78"/>
                  </a:cxn>
                  <a:cxn ang="0">
                    <a:pos x="24" y="90"/>
                  </a:cxn>
                  <a:cxn ang="0">
                    <a:pos x="30" y="114"/>
                  </a:cxn>
                  <a:cxn ang="0">
                    <a:pos x="36" y="108"/>
                  </a:cxn>
                  <a:cxn ang="0">
                    <a:pos x="42" y="132"/>
                  </a:cxn>
                  <a:cxn ang="0">
                    <a:pos x="42" y="138"/>
                  </a:cxn>
                  <a:cxn ang="0">
                    <a:pos x="48" y="150"/>
                  </a:cxn>
                  <a:cxn ang="0">
                    <a:pos x="54" y="150"/>
                  </a:cxn>
                  <a:cxn ang="0">
                    <a:pos x="54" y="144"/>
                  </a:cxn>
                  <a:cxn ang="0">
                    <a:pos x="60" y="162"/>
                  </a:cxn>
                  <a:cxn ang="0">
                    <a:pos x="60" y="150"/>
                  </a:cxn>
                  <a:cxn ang="0">
                    <a:pos x="66" y="150"/>
                  </a:cxn>
                  <a:cxn ang="0">
                    <a:pos x="66" y="144"/>
                  </a:cxn>
                  <a:cxn ang="0">
                    <a:pos x="72" y="150"/>
                  </a:cxn>
                  <a:cxn ang="0">
                    <a:pos x="78" y="144"/>
                  </a:cxn>
                  <a:cxn ang="0">
                    <a:pos x="78" y="138"/>
                  </a:cxn>
                  <a:cxn ang="0">
                    <a:pos x="84" y="144"/>
                  </a:cxn>
                  <a:cxn ang="0">
                    <a:pos x="90" y="138"/>
                  </a:cxn>
                  <a:cxn ang="0">
                    <a:pos x="90" y="138"/>
                  </a:cxn>
                  <a:cxn ang="0">
                    <a:pos x="96" y="138"/>
                  </a:cxn>
                  <a:cxn ang="0">
                    <a:pos x="102" y="120"/>
                  </a:cxn>
                  <a:cxn ang="0">
                    <a:pos x="102" y="96"/>
                  </a:cxn>
                  <a:cxn ang="0">
                    <a:pos x="108" y="114"/>
                  </a:cxn>
                  <a:cxn ang="0">
                    <a:pos x="108" y="96"/>
                  </a:cxn>
                  <a:cxn ang="0">
                    <a:pos x="114" y="96"/>
                  </a:cxn>
                  <a:cxn ang="0">
                    <a:pos x="114" y="90"/>
                  </a:cxn>
                  <a:cxn ang="0">
                    <a:pos x="120" y="114"/>
                  </a:cxn>
                  <a:cxn ang="0">
                    <a:pos x="120" y="90"/>
                  </a:cxn>
                  <a:cxn ang="0">
                    <a:pos x="126" y="102"/>
                  </a:cxn>
                  <a:cxn ang="0">
                    <a:pos x="126" y="102"/>
                  </a:cxn>
                  <a:cxn ang="0">
                    <a:pos x="132" y="108"/>
                  </a:cxn>
                  <a:cxn ang="0">
                    <a:pos x="132" y="90"/>
                  </a:cxn>
                  <a:cxn ang="0">
                    <a:pos x="138" y="108"/>
                  </a:cxn>
                  <a:cxn ang="0">
                    <a:pos x="144" y="114"/>
                  </a:cxn>
                  <a:cxn ang="0">
                    <a:pos x="150" y="114"/>
                  </a:cxn>
                  <a:cxn ang="0">
                    <a:pos x="156" y="114"/>
                  </a:cxn>
                  <a:cxn ang="0">
                    <a:pos x="156" y="120"/>
                  </a:cxn>
                  <a:cxn ang="0">
                    <a:pos x="174" y="138"/>
                  </a:cxn>
                  <a:cxn ang="0">
                    <a:pos x="174" y="138"/>
                  </a:cxn>
                  <a:cxn ang="0">
                    <a:pos x="180" y="144"/>
                  </a:cxn>
                  <a:cxn ang="0">
                    <a:pos x="186" y="144"/>
                  </a:cxn>
                  <a:cxn ang="0">
                    <a:pos x="186" y="150"/>
                  </a:cxn>
                  <a:cxn ang="0">
                    <a:pos x="192" y="162"/>
                  </a:cxn>
                  <a:cxn ang="0">
                    <a:pos x="198" y="156"/>
                  </a:cxn>
                  <a:cxn ang="0">
                    <a:pos x="198" y="150"/>
                  </a:cxn>
                  <a:cxn ang="0">
                    <a:pos x="204" y="162"/>
                  </a:cxn>
                  <a:cxn ang="0">
                    <a:pos x="204" y="156"/>
                  </a:cxn>
                  <a:cxn ang="0">
                    <a:pos x="210" y="162"/>
                  </a:cxn>
                  <a:cxn ang="0">
                    <a:pos x="216" y="156"/>
                  </a:cxn>
                  <a:cxn ang="0">
                    <a:pos x="216" y="150"/>
                  </a:cxn>
                  <a:cxn ang="0">
                    <a:pos x="222" y="168"/>
                  </a:cxn>
                  <a:cxn ang="0">
                    <a:pos x="222" y="162"/>
                  </a:cxn>
                  <a:cxn ang="0">
                    <a:pos x="228" y="162"/>
                  </a:cxn>
                  <a:cxn ang="0">
                    <a:pos x="228" y="156"/>
                  </a:cxn>
                  <a:cxn ang="0">
                    <a:pos x="234" y="156"/>
                  </a:cxn>
                  <a:cxn ang="0">
                    <a:pos x="240" y="150"/>
                  </a:cxn>
                  <a:cxn ang="0">
                    <a:pos x="240" y="150"/>
                  </a:cxn>
                </a:cxnLst>
                <a:rect l="0" t="0" r="r" b="b"/>
                <a:pathLst>
                  <a:path w="246" h="168">
                    <a:moveTo>
                      <a:pt x="0" y="6"/>
                    </a:moveTo>
                    <a:lnTo>
                      <a:pt x="6" y="12"/>
                    </a:lnTo>
                    <a:lnTo>
                      <a:pt x="6" y="24"/>
                    </a:lnTo>
                    <a:lnTo>
                      <a:pt x="6" y="0"/>
                    </a:lnTo>
                    <a:lnTo>
                      <a:pt x="6" y="18"/>
                    </a:lnTo>
                    <a:lnTo>
                      <a:pt x="12" y="24"/>
                    </a:lnTo>
                    <a:lnTo>
                      <a:pt x="12" y="42"/>
                    </a:lnTo>
                    <a:lnTo>
                      <a:pt x="18" y="36"/>
                    </a:lnTo>
                    <a:lnTo>
                      <a:pt x="18" y="72"/>
                    </a:lnTo>
                    <a:lnTo>
                      <a:pt x="24" y="78"/>
                    </a:lnTo>
                    <a:lnTo>
                      <a:pt x="24" y="96"/>
                    </a:lnTo>
                    <a:lnTo>
                      <a:pt x="24" y="90"/>
                    </a:lnTo>
                    <a:lnTo>
                      <a:pt x="30" y="96"/>
                    </a:lnTo>
                    <a:lnTo>
                      <a:pt x="30" y="114"/>
                    </a:lnTo>
                    <a:lnTo>
                      <a:pt x="36" y="120"/>
                    </a:lnTo>
                    <a:lnTo>
                      <a:pt x="36" y="108"/>
                    </a:lnTo>
                    <a:lnTo>
                      <a:pt x="36" y="126"/>
                    </a:lnTo>
                    <a:lnTo>
                      <a:pt x="42" y="132"/>
                    </a:lnTo>
                    <a:lnTo>
                      <a:pt x="42" y="126"/>
                    </a:lnTo>
                    <a:lnTo>
                      <a:pt x="42" y="138"/>
                    </a:lnTo>
                    <a:lnTo>
                      <a:pt x="48" y="144"/>
                    </a:lnTo>
                    <a:lnTo>
                      <a:pt x="48" y="150"/>
                    </a:lnTo>
                    <a:lnTo>
                      <a:pt x="48" y="144"/>
                    </a:lnTo>
                    <a:lnTo>
                      <a:pt x="54" y="150"/>
                    </a:lnTo>
                    <a:lnTo>
                      <a:pt x="54" y="162"/>
                    </a:lnTo>
                    <a:lnTo>
                      <a:pt x="54" y="144"/>
                    </a:lnTo>
                    <a:lnTo>
                      <a:pt x="54" y="156"/>
                    </a:lnTo>
                    <a:lnTo>
                      <a:pt x="60" y="162"/>
                    </a:lnTo>
                    <a:lnTo>
                      <a:pt x="60" y="138"/>
                    </a:lnTo>
                    <a:lnTo>
                      <a:pt x="60" y="150"/>
                    </a:lnTo>
                    <a:lnTo>
                      <a:pt x="66" y="144"/>
                    </a:lnTo>
                    <a:lnTo>
                      <a:pt x="66" y="150"/>
                    </a:lnTo>
                    <a:lnTo>
                      <a:pt x="66" y="138"/>
                    </a:lnTo>
                    <a:lnTo>
                      <a:pt x="66" y="144"/>
                    </a:lnTo>
                    <a:lnTo>
                      <a:pt x="72" y="138"/>
                    </a:lnTo>
                    <a:lnTo>
                      <a:pt x="72" y="150"/>
                    </a:lnTo>
                    <a:lnTo>
                      <a:pt x="72" y="138"/>
                    </a:lnTo>
                    <a:lnTo>
                      <a:pt x="78" y="144"/>
                    </a:lnTo>
                    <a:lnTo>
                      <a:pt x="78" y="150"/>
                    </a:lnTo>
                    <a:lnTo>
                      <a:pt x="78" y="138"/>
                    </a:lnTo>
                    <a:lnTo>
                      <a:pt x="84" y="132"/>
                    </a:lnTo>
                    <a:lnTo>
                      <a:pt x="84" y="144"/>
                    </a:lnTo>
                    <a:lnTo>
                      <a:pt x="84" y="132"/>
                    </a:lnTo>
                    <a:lnTo>
                      <a:pt x="90" y="138"/>
                    </a:lnTo>
                    <a:lnTo>
                      <a:pt x="90" y="126"/>
                    </a:lnTo>
                    <a:lnTo>
                      <a:pt x="90" y="138"/>
                    </a:lnTo>
                    <a:lnTo>
                      <a:pt x="96" y="132"/>
                    </a:lnTo>
                    <a:lnTo>
                      <a:pt x="96" y="138"/>
                    </a:lnTo>
                    <a:lnTo>
                      <a:pt x="96" y="126"/>
                    </a:lnTo>
                    <a:lnTo>
                      <a:pt x="102" y="120"/>
                    </a:lnTo>
                    <a:lnTo>
                      <a:pt x="102" y="144"/>
                    </a:lnTo>
                    <a:lnTo>
                      <a:pt x="102" y="96"/>
                    </a:lnTo>
                    <a:lnTo>
                      <a:pt x="102" y="108"/>
                    </a:lnTo>
                    <a:lnTo>
                      <a:pt x="108" y="114"/>
                    </a:lnTo>
                    <a:lnTo>
                      <a:pt x="108" y="120"/>
                    </a:lnTo>
                    <a:lnTo>
                      <a:pt x="108" y="96"/>
                    </a:lnTo>
                    <a:lnTo>
                      <a:pt x="108" y="102"/>
                    </a:lnTo>
                    <a:lnTo>
                      <a:pt x="114" y="96"/>
                    </a:lnTo>
                    <a:lnTo>
                      <a:pt x="114" y="114"/>
                    </a:lnTo>
                    <a:lnTo>
                      <a:pt x="114" y="90"/>
                    </a:lnTo>
                    <a:lnTo>
                      <a:pt x="114" y="108"/>
                    </a:lnTo>
                    <a:lnTo>
                      <a:pt x="120" y="114"/>
                    </a:lnTo>
                    <a:lnTo>
                      <a:pt x="120" y="120"/>
                    </a:lnTo>
                    <a:lnTo>
                      <a:pt x="120" y="90"/>
                    </a:lnTo>
                    <a:lnTo>
                      <a:pt x="120" y="96"/>
                    </a:lnTo>
                    <a:lnTo>
                      <a:pt x="126" y="102"/>
                    </a:lnTo>
                    <a:lnTo>
                      <a:pt x="126" y="90"/>
                    </a:lnTo>
                    <a:lnTo>
                      <a:pt x="126" y="102"/>
                    </a:lnTo>
                    <a:lnTo>
                      <a:pt x="132" y="96"/>
                    </a:lnTo>
                    <a:lnTo>
                      <a:pt x="132" y="108"/>
                    </a:lnTo>
                    <a:lnTo>
                      <a:pt x="132" y="84"/>
                    </a:lnTo>
                    <a:lnTo>
                      <a:pt x="132" y="90"/>
                    </a:lnTo>
                    <a:lnTo>
                      <a:pt x="138" y="96"/>
                    </a:lnTo>
                    <a:lnTo>
                      <a:pt x="138" y="108"/>
                    </a:lnTo>
                    <a:lnTo>
                      <a:pt x="144" y="102"/>
                    </a:lnTo>
                    <a:lnTo>
                      <a:pt x="144" y="114"/>
                    </a:lnTo>
                    <a:lnTo>
                      <a:pt x="150" y="108"/>
                    </a:lnTo>
                    <a:lnTo>
                      <a:pt x="150" y="114"/>
                    </a:lnTo>
                    <a:lnTo>
                      <a:pt x="150" y="108"/>
                    </a:lnTo>
                    <a:lnTo>
                      <a:pt x="156" y="114"/>
                    </a:lnTo>
                    <a:lnTo>
                      <a:pt x="156" y="126"/>
                    </a:lnTo>
                    <a:lnTo>
                      <a:pt x="156" y="120"/>
                    </a:lnTo>
                    <a:lnTo>
                      <a:pt x="168" y="132"/>
                    </a:lnTo>
                    <a:lnTo>
                      <a:pt x="174" y="138"/>
                    </a:lnTo>
                    <a:lnTo>
                      <a:pt x="174" y="126"/>
                    </a:lnTo>
                    <a:lnTo>
                      <a:pt x="174" y="138"/>
                    </a:lnTo>
                    <a:lnTo>
                      <a:pt x="180" y="132"/>
                    </a:lnTo>
                    <a:lnTo>
                      <a:pt x="180" y="144"/>
                    </a:lnTo>
                    <a:lnTo>
                      <a:pt x="180" y="138"/>
                    </a:lnTo>
                    <a:lnTo>
                      <a:pt x="186" y="144"/>
                    </a:lnTo>
                    <a:lnTo>
                      <a:pt x="186" y="156"/>
                    </a:lnTo>
                    <a:lnTo>
                      <a:pt x="186" y="150"/>
                    </a:lnTo>
                    <a:lnTo>
                      <a:pt x="192" y="156"/>
                    </a:lnTo>
                    <a:lnTo>
                      <a:pt x="192" y="162"/>
                    </a:lnTo>
                    <a:lnTo>
                      <a:pt x="192" y="150"/>
                    </a:lnTo>
                    <a:lnTo>
                      <a:pt x="198" y="156"/>
                    </a:lnTo>
                    <a:lnTo>
                      <a:pt x="198" y="162"/>
                    </a:lnTo>
                    <a:lnTo>
                      <a:pt x="198" y="150"/>
                    </a:lnTo>
                    <a:lnTo>
                      <a:pt x="198" y="156"/>
                    </a:lnTo>
                    <a:lnTo>
                      <a:pt x="204" y="162"/>
                    </a:lnTo>
                    <a:lnTo>
                      <a:pt x="204" y="150"/>
                    </a:lnTo>
                    <a:lnTo>
                      <a:pt x="204" y="156"/>
                    </a:lnTo>
                    <a:lnTo>
                      <a:pt x="210" y="150"/>
                    </a:lnTo>
                    <a:lnTo>
                      <a:pt x="210" y="162"/>
                    </a:lnTo>
                    <a:lnTo>
                      <a:pt x="210" y="150"/>
                    </a:lnTo>
                    <a:lnTo>
                      <a:pt x="216" y="156"/>
                    </a:lnTo>
                    <a:lnTo>
                      <a:pt x="216" y="168"/>
                    </a:lnTo>
                    <a:lnTo>
                      <a:pt x="216" y="150"/>
                    </a:lnTo>
                    <a:lnTo>
                      <a:pt x="216" y="162"/>
                    </a:lnTo>
                    <a:lnTo>
                      <a:pt x="222" y="168"/>
                    </a:lnTo>
                    <a:lnTo>
                      <a:pt x="222" y="150"/>
                    </a:lnTo>
                    <a:lnTo>
                      <a:pt x="222" y="162"/>
                    </a:lnTo>
                    <a:lnTo>
                      <a:pt x="228" y="156"/>
                    </a:lnTo>
                    <a:lnTo>
                      <a:pt x="228" y="162"/>
                    </a:lnTo>
                    <a:lnTo>
                      <a:pt x="228" y="150"/>
                    </a:lnTo>
                    <a:lnTo>
                      <a:pt x="228" y="156"/>
                    </a:lnTo>
                    <a:lnTo>
                      <a:pt x="234" y="150"/>
                    </a:lnTo>
                    <a:lnTo>
                      <a:pt x="234" y="156"/>
                    </a:lnTo>
                    <a:lnTo>
                      <a:pt x="234" y="144"/>
                    </a:lnTo>
                    <a:lnTo>
                      <a:pt x="240" y="150"/>
                    </a:lnTo>
                    <a:lnTo>
                      <a:pt x="240" y="144"/>
                    </a:lnTo>
                    <a:lnTo>
                      <a:pt x="240" y="150"/>
                    </a:lnTo>
                    <a:lnTo>
                      <a:pt x="246" y="144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35" name="Freeform 219"/>
              <p:cNvSpPr>
                <a:spLocks/>
              </p:cNvSpPr>
              <p:nvPr/>
            </p:nvSpPr>
            <p:spPr bwMode="auto">
              <a:xfrm>
                <a:off x="3780" y="1416"/>
                <a:ext cx="246" cy="66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0" y="42"/>
                  </a:cxn>
                  <a:cxn ang="0">
                    <a:pos x="6" y="54"/>
                  </a:cxn>
                  <a:cxn ang="0">
                    <a:pos x="12" y="54"/>
                  </a:cxn>
                  <a:cxn ang="0">
                    <a:pos x="12" y="54"/>
                  </a:cxn>
                  <a:cxn ang="0">
                    <a:pos x="18" y="54"/>
                  </a:cxn>
                  <a:cxn ang="0">
                    <a:pos x="18" y="48"/>
                  </a:cxn>
                  <a:cxn ang="0">
                    <a:pos x="24" y="42"/>
                  </a:cxn>
                  <a:cxn ang="0">
                    <a:pos x="30" y="54"/>
                  </a:cxn>
                  <a:cxn ang="0">
                    <a:pos x="30" y="54"/>
                  </a:cxn>
                  <a:cxn ang="0">
                    <a:pos x="36" y="60"/>
                  </a:cxn>
                  <a:cxn ang="0">
                    <a:pos x="42" y="60"/>
                  </a:cxn>
                  <a:cxn ang="0">
                    <a:pos x="42" y="54"/>
                  </a:cxn>
                  <a:cxn ang="0">
                    <a:pos x="48" y="60"/>
                  </a:cxn>
                  <a:cxn ang="0">
                    <a:pos x="48" y="54"/>
                  </a:cxn>
                  <a:cxn ang="0">
                    <a:pos x="54" y="54"/>
                  </a:cxn>
                  <a:cxn ang="0">
                    <a:pos x="60" y="66"/>
                  </a:cxn>
                  <a:cxn ang="0">
                    <a:pos x="66" y="60"/>
                  </a:cxn>
                  <a:cxn ang="0">
                    <a:pos x="72" y="60"/>
                  </a:cxn>
                  <a:cxn ang="0">
                    <a:pos x="72" y="60"/>
                  </a:cxn>
                  <a:cxn ang="0">
                    <a:pos x="78" y="48"/>
                  </a:cxn>
                  <a:cxn ang="0">
                    <a:pos x="84" y="42"/>
                  </a:cxn>
                  <a:cxn ang="0">
                    <a:pos x="90" y="54"/>
                  </a:cxn>
                  <a:cxn ang="0">
                    <a:pos x="96" y="48"/>
                  </a:cxn>
                  <a:cxn ang="0">
                    <a:pos x="102" y="42"/>
                  </a:cxn>
                  <a:cxn ang="0">
                    <a:pos x="102" y="36"/>
                  </a:cxn>
                  <a:cxn ang="0">
                    <a:pos x="108" y="18"/>
                  </a:cxn>
                  <a:cxn ang="0">
                    <a:pos x="114" y="30"/>
                  </a:cxn>
                  <a:cxn ang="0">
                    <a:pos x="120" y="24"/>
                  </a:cxn>
                  <a:cxn ang="0">
                    <a:pos x="126" y="24"/>
                  </a:cxn>
                  <a:cxn ang="0">
                    <a:pos x="126" y="24"/>
                  </a:cxn>
                  <a:cxn ang="0">
                    <a:pos x="132" y="24"/>
                  </a:cxn>
                  <a:cxn ang="0">
                    <a:pos x="138" y="24"/>
                  </a:cxn>
                  <a:cxn ang="0">
                    <a:pos x="138" y="24"/>
                  </a:cxn>
                  <a:cxn ang="0">
                    <a:pos x="144" y="24"/>
                  </a:cxn>
                  <a:cxn ang="0">
                    <a:pos x="156" y="18"/>
                  </a:cxn>
                  <a:cxn ang="0">
                    <a:pos x="156" y="18"/>
                  </a:cxn>
                  <a:cxn ang="0">
                    <a:pos x="168" y="24"/>
                  </a:cxn>
                  <a:cxn ang="0">
                    <a:pos x="168" y="24"/>
                  </a:cxn>
                  <a:cxn ang="0">
                    <a:pos x="174" y="30"/>
                  </a:cxn>
                  <a:cxn ang="0">
                    <a:pos x="174" y="18"/>
                  </a:cxn>
                  <a:cxn ang="0">
                    <a:pos x="180" y="24"/>
                  </a:cxn>
                  <a:cxn ang="0">
                    <a:pos x="180" y="18"/>
                  </a:cxn>
                  <a:cxn ang="0">
                    <a:pos x="186" y="18"/>
                  </a:cxn>
                  <a:cxn ang="0">
                    <a:pos x="192" y="12"/>
                  </a:cxn>
                  <a:cxn ang="0">
                    <a:pos x="192" y="6"/>
                  </a:cxn>
                  <a:cxn ang="0">
                    <a:pos x="198" y="24"/>
                  </a:cxn>
                  <a:cxn ang="0">
                    <a:pos x="198" y="18"/>
                  </a:cxn>
                  <a:cxn ang="0">
                    <a:pos x="210" y="24"/>
                  </a:cxn>
                  <a:cxn ang="0">
                    <a:pos x="204" y="24"/>
                  </a:cxn>
                  <a:cxn ang="0">
                    <a:pos x="216" y="30"/>
                  </a:cxn>
                  <a:cxn ang="0">
                    <a:pos x="216" y="24"/>
                  </a:cxn>
                  <a:cxn ang="0">
                    <a:pos x="222" y="36"/>
                  </a:cxn>
                  <a:cxn ang="0">
                    <a:pos x="228" y="36"/>
                  </a:cxn>
                  <a:cxn ang="0">
                    <a:pos x="234" y="36"/>
                  </a:cxn>
                  <a:cxn ang="0">
                    <a:pos x="246" y="42"/>
                  </a:cxn>
                  <a:cxn ang="0">
                    <a:pos x="246" y="36"/>
                  </a:cxn>
                </a:cxnLst>
                <a:rect l="0" t="0" r="r" b="b"/>
                <a:pathLst>
                  <a:path w="246" h="66">
                    <a:moveTo>
                      <a:pt x="0" y="42"/>
                    </a:moveTo>
                    <a:lnTo>
                      <a:pt x="0" y="54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24" y="54"/>
                    </a:lnTo>
                    <a:lnTo>
                      <a:pt x="24" y="42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60" y="66"/>
                    </a:lnTo>
                    <a:lnTo>
                      <a:pt x="60" y="54"/>
                    </a:lnTo>
                    <a:lnTo>
                      <a:pt x="66" y="60"/>
                    </a:lnTo>
                    <a:lnTo>
                      <a:pt x="66" y="54"/>
                    </a:lnTo>
                    <a:lnTo>
                      <a:pt x="72" y="60"/>
                    </a:lnTo>
                    <a:lnTo>
                      <a:pt x="72" y="54"/>
                    </a:lnTo>
                    <a:lnTo>
                      <a:pt x="72" y="60"/>
                    </a:lnTo>
                    <a:lnTo>
                      <a:pt x="78" y="54"/>
                    </a:lnTo>
                    <a:lnTo>
                      <a:pt x="78" y="48"/>
                    </a:lnTo>
                    <a:lnTo>
                      <a:pt x="84" y="54"/>
                    </a:lnTo>
                    <a:lnTo>
                      <a:pt x="84" y="42"/>
                    </a:lnTo>
                    <a:lnTo>
                      <a:pt x="84" y="48"/>
                    </a:lnTo>
                    <a:lnTo>
                      <a:pt x="90" y="54"/>
                    </a:lnTo>
                    <a:lnTo>
                      <a:pt x="90" y="42"/>
                    </a:lnTo>
                    <a:lnTo>
                      <a:pt x="96" y="48"/>
                    </a:lnTo>
                    <a:lnTo>
                      <a:pt x="96" y="36"/>
                    </a:lnTo>
                    <a:lnTo>
                      <a:pt x="102" y="42"/>
                    </a:lnTo>
                    <a:lnTo>
                      <a:pt x="102" y="24"/>
                    </a:lnTo>
                    <a:lnTo>
                      <a:pt x="102" y="36"/>
                    </a:lnTo>
                    <a:lnTo>
                      <a:pt x="108" y="30"/>
                    </a:lnTo>
                    <a:lnTo>
                      <a:pt x="108" y="18"/>
                    </a:lnTo>
                    <a:lnTo>
                      <a:pt x="108" y="24"/>
                    </a:lnTo>
                    <a:lnTo>
                      <a:pt x="114" y="30"/>
                    </a:lnTo>
                    <a:lnTo>
                      <a:pt x="114" y="18"/>
                    </a:lnTo>
                    <a:lnTo>
                      <a:pt x="120" y="24"/>
                    </a:lnTo>
                    <a:lnTo>
                      <a:pt x="120" y="18"/>
                    </a:lnTo>
                    <a:lnTo>
                      <a:pt x="126" y="24"/>
                    </a:lnTo>
                    <a:lnTo>
                      <a:pt x="126" y="18"/>
                    </a:lnTo>
                    <a:lnTo>
                      <a:pt x="126" y="24"/>
                    </a:lnTo>
                    <a:lnTo>
                      <a:pt x="132" y="18"/>
                    </a:lnTo>
                    <a:lnTo>
                      <a:pt x="132" y="24"/>
                    </a:lnTo>
                    <a:lnTo>
                      <a:pt x="132" y="18"/>
                    </a:lnTo>
                    <a:lnTo>
                      <a:pt x="138" y="24"/>
                    </a:lnTo>
                    <a:lnTo>
                      <a:pt x="138" y="18"/>
                    </a:lnTo>
                    <a:lnTo>
                      <a:pt x="138" y="24"/>
                    </a:lnTo>
                    <a:lnTo>
                      <a:pt x="144" y="18"/>
                    </a:lnTo>
                    <a:lnTo>
                      <a:pt x="144" y="24"/>
                    </a:lnTo>
                    <a:lnTo>
                      <a:pt x="144" y="18"/>
                    </a:lnTo>
                    <a:lnTo>
                      <a:pt x="156" y="18"/>
                    </a:lnTo>
                    <a:lnTo>
                      <a:pt x="156" y="12"/>
                    </a:lnTo>
                    <a:lnTo>
                      <a:pt x="156" y="18"/>
                    </a:lnTo>
                    <a:lnTo>
                      <a:pt x="162" y="18"/>
                    </a:lnTo>
                    <a:lnTo>
                      <a:pt x="168" y="24"/>
                    </a:lnTo>
                    <a:lnTo>
                      <a:pt x="168" y="12"/>
                    </a:lnTo>
                    <a:lnTo>
                      <a:pt x="168" y="24"/>
                    </a:lnTo>
                    <a:lnTo>
                      <a:pt x="174" y="18"/>
                    </a:lnTo>
                    <a:lnTo>
                      <a:pt x="174" y="30"/>
                    </a:lnTo>
                    <a:lnTo>
                      <a:pt x="174" y="0"/>
                    </a:lnTo>
                    <a:lnTo>
                      <a:pt x="174" y="18"/>
                    </a:lnTo>
                    <a:lnTo>
                      <a:pt x="180" y="12"/>
                    </a:lnTo>
                    <a:lnTo>
                      <a:pt x="180" y="24"/>
                    </a:lnTo>
                    <a:lnTo>
                      <a:pt x="180" y="6"/>
                    </a:lnTo>
                    <a:lnTo>
                      <a:pt x="180" y="18"/>
                    </a:lnTo>
                    <a:lnTo>
                      <a:pt x="186" y="12"/>
                    </a:lnTo>
                    <a:lnTo>
                      <a:pt x="186" y="18"/>
                    </a:lnTo>
                    <a:lnTo>
                      <a:pt x="186" y="6"/>
                    </a:lnTo>
                    <a:lnTo>
                      <a:pt x="192" y="12"/>
                    </a:lnTo>
                    <a:lnTo>
                      <a:pt x="192" y="24"/>
                    </a:lnTo>
                    <a:lnTo>
                      <a:pt x="192" y="6"/>
                    </a:lnTo>
                    <a:lnTo>
                      <a:pt x="192" y="18"/>
                    </a:lnTo>
                    <a:lnTo>
                      <a:pt x="198" y="24"/>
                    </a:lnTo>
                    <a:lnTo>
                      <a:pt x="198" y="30"/>
                    </a:lnTo>
                    <a:lnTo>
                      <a:pt x="198" y="18"/>
                    </a:lnTo>
                    <a:lnTo>
                      <a:pt x="198" y="24"/>
                    </a:lnTo>
                    <a:lnTo>
                      <a:pt x="210" y="24"/>
                    </a:lnTo>
                    <a:lnTo>
                      <a:pt x="210" y="30"/>
                    </a:lnTo>
                    <a:lnTo>
                      <a:pt x="204" y="24"/>
                    </a:lnTo>
                    <a:lnTo>
                      <a:pt x="210" y="24"/>
                    </a:lnTo>
                    <a:lnTo>
                      <a:pt x="216" y="30"/>
                    </a:lnTo>
                    <a:lnTo>
                      <a:pt x="216" y="36"/>
                    </a:lnTo>
                    <a:lnTo>
                      <a:pt x="216" y="24"/>
                    </a:lnTo>
                    <a:lnTo>
                      <a:pt x="216" y="30"/>
                    </a:lnTo>
                    <a:lnTo>
                      <a:pt x="222" y="36"/>
                    </a:lnTo>
                    <a:lnTo>
                      <a:pt x="222" y="42"/>
                    </a:lnTo>
                    <a:lnTo>
                      <a:pt x="228" y="36"/>
                    </a:lnTo>
                    <a:lnTo>
                      <a:pt x="234" y="42"/>
                    </a:lnTo>
                    <a:lnTo>
                      <a:pt x="234" y="36"/>
                    </a:lnTo>
                    <a:lnTo>
                      <a:pt x="234" y="42"/>
                    </a:lnTo>
                    <a:lnTo>
                      <a:pt x="246" y="42"/>
                    </a:lnTo>
                    <a:lnTo>
                      <a:pt x="240" y="42"/>
                    </a:lnTo>
                    <a:lnTo>
                      <a:pt x="246" y="36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36" name="Freeform 220"/>
              <p:cNvSpPr>
                <a:spLocks/>
              </p:cNvSpPr>
              <p:nvPr/>
            </p:nvSpPr>
            <p:spPr bwMode="auto">
              <a:xfrm>
                <a:off x="4026" y="1398"/>
                <a:ext cx="234" cy="78"/>
              </a:xfrm>
              <a:custGeom>
                <a:avLst/>
                <a:gdLst/>
                <a:ahLst/>
                <a:cxnLst>
                  <a:cxn ang="0">
                    <a:pos x="6" y="54"/>
                  </a:cxn>
                  <a:cxn ang="0">
                    <a:pos x="12" y="54"/>
                  </a:cxn>
                  <a:cxn ang="0">
                    <a:pos x="18" y="54"/>
                  </a:cxn>
                  <a:cxn ang="0">
                    <a:pos x="18" y="54"/>
                  </a:cxn>
                  <a:cxn ang="0">
                    <a:pos x="24" y="54"/>
                  </a:cxn>
                  <a:cxn ang="0">
                    <a:pos x="30" y="54"/>
                  </a:cxn>
                  <a:cxn ang="0">
                    <a:pos x="42" y="42"/>
                  </a:cxn>
                  <a:cxn ang="0">
                    <a:pos x="48" y="48"/>
                  </a:cxn>
                  <a:cxn ang="0">
                    <a:pos x="48" y="48"/>
                  </a:cxn>
                  <a:cxn ang="0">
                    <a:pos x="54" y="54"/>
                  </a:cxn>
                  <a:cxn ang="0">
                    <a:pos x="60" y="54"/>
                  </a:cxn>
                  <a:cxn ang="0">
                    <a:pos x="60" y="54"/>
                  </a:cxn>
                  <a:cxn ang="0">
                    <a:pos x="66" y="54"/>
                  </a:cxn>
                  <a:cxn ang="0">
                    <a:pos x="78" y="48"/>
                  </a:cxn>
                  <a:cxn ang="0">
                    <a:pos x="78" y="36"/>
                  </a:cxn>
                  <a:cxn ang="0">
                    <a:pos x="90" y="30"/>
                  </a:cxn>
                  <a:cxn ang="0">
                    <a:pos x="96" y="42"/>
                  </a:cxn>
                  <a:cxn ang="0">
                    <a:pos x="96" y="36"/>
                  </a:cxn>
                  <a:cxn ang="0">
                    <a:pos x="102" y="36"/>
                  </a:cxn>
                  <a:cxn ang="0">
                    <a:pos x="102" y="30"/>
                  </a:cxn>
                  <a:cxn ang="0">
                    <a:pos x="108" y="36"/>
                  </a:cxn>
                  <a:cxn ang="0">
                    <a:pos x="108" y="30"/>
                  </a:cxn>
                  <a:cxn ang="0">
                    <a:pos x="114" y="54"/>
                  </a:cxn>
                  <a:cxn ang="0">
                    <a:pos x="114" y="48"/>
                  </a:cxn>
                  <a:cxn ang="0">
                    <a:pos x="120" y="48"/>
                  </a:cxn>
                  <a:cxn ang="0">
                    <a:pos x="126" y="24"/>
                  </a:cxn>
                  <a:cxn ang="0">
                    <a:pos x="126" y="42"/>
                  </a:cxn>
                  <a:cxn ang="0">
                    <a:pos x="132" y="66"/>
                  </a:cxn>
                  <a:cxn ang="0">
                    <a:pos x="132" y="48"/>
                  </a:cxn>
                  <a:cxn ang="0">
                    <a:pos x="138" y="72"/>
                  </a:cxn>
                  <a:cxn ang="0">
                    <a:pos x="138" y="54"/>
                  </a:cxn>
                  <a:cxn ang="0">
                    <a:pos x="144" y="78"/>
                  </a:cxn>
                  <a:cxn ang="0">
                    <a:pos x="150" y="66"/>
                  </a:cxn>
                  <a:cxn ang="0">
                    <a:pos x="150" y="60"/>
                  </a:cxn>
                  <a:cxn ang="0">
                    <a:pos x="156" y="66"/>
                  </a:cxn>
                  <a:cxn ang="0">
                    <a:pos x="156" y="60"/>
                  </a:cxn>
                  <a:cxn ang="0">
                    <a:pos x="162" y="60"/>
                  </a:cxn>
                  <a:cxn ang="0">
                    <a:pos x="162" y="66"/>
                  </a:cxn>
                  <a:cxn ang="0">
                    <a:pos x="168" y="66"/>
                  </a:cxn>
                  <a:cxn ang="0">
                    <a:pos x="168" y="54"/>
                  </a:cxn>
                  <a:cxn ang="0">
                    <a:pos x="174" y="54"/>
                  </a:cxn>
                  <a:cxn ang="0">
                    <a:pos x="180" y="48"/>
                  </a:cxn>
                  <a:cxn ang="0">
                    <a:pos x="180" y="42"/>
                  </a:cxn>
                  <a:cxn ang="0">
                    <a:pos x="186" y="18"/>
                  </a:cxn>
                  <a:cxn ang="0">
                    <a:pos x="192" y="18"/>
                  </a:cxn>
                  <a:cxn ang="0">
                    <a:pos x="192" y="12"/>
                  </a:cxn>
                  <a:cxn ang="0">
                    <a:pos x="198" y="12"/>
                  </a:cxn>
                  <a:cxn ang="0">
                    <a:pos x="198" y="6"/>
                  </a:cxn>
                  <a:cxn ang="0">
                    <a:pos x="204" y="24"/>
                  </a:cxn>
                  <a:cxn ang="0">
                    <a:pos x="204" y="18"/>
                  </a:cxn>
                  <a:cxn ang="0">
                    <a:pos x="210" y="30"/>
                  </a:cxn>
                  <a:cxn ang="0">
                    <a:pos x="210" y="24"/>
                  </a:cxn>
                  <a:cxn ang="0">
                    <a:pos x="216" y="36"/>
                  </a:cxn>
                  <a:cxn ang="0">
                    <a:pos x="216" y="36"/>
                  </a:cxn>
                  <a:cxn ang="0">
                    <a:pos x="222" y="42"/>
                  </a:cxn>
                  <a:cxn ang="0">
                    <a:pos x="222" y="30"/>
                  </a:cxn>
                  <a:cxn ang="0">
                    <a:pos x="228" y="42"/>
                  </a:cxn>
                  <a:cxn ang="0">
                    <a:pos x="234" y="36"/>
                  </a:cxn>
                  <a:cxn ang="0">
                    <a:pos x="234" y="24"/>
                  </a:cxn>
                </a:cxnLst>
                <a:rect l="0" t="0" r="r" b="b"/>
                <a:pathLst>
                  <a:path w="234" h="78">
                    <a:moveTo>
                      <a:pt x="0" y="54"/>
                    </a:moveTo>
                    <a:lnTo>
                      <a:pt x="6" y="54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42" y="54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8" y="48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60" y="54"/>
                    </a:lnTo>
                    <a:lnTo>
                      <a:pt x="60" y="42"/>
                    </a:lnTo>
                    <a:lnTo>
                      <a:pt x="60" y="54"/>
                    </a:lnTo>
                    <a:lnTo>
                      <a:pt x="66" y="48"/>
                    </a:lnTo>
                    <a:lnTo>
                      <a:pt x="66" y="54"/>
                    </a:lnTo>
                    <a:lnTo>
                      <a:pt x="66" y="48"/>
                    </a:lnTo>
                    <a:lnTo>
                      <a:pt x="78" y="48"/>
                    </a:lnTo>
                    <a:lnTo>
                      <a:pt x="72" y="48"/>
                    </a:lnTo>
                    <a:lnTo>
                      <a:pt x="78" y="36"/>
                    </a:lnTo>
                    <a:lnTo>
                      <a:pt x="90" y="36"/>
                    </a:lnTo>
                    <a:lnTo>
                      <a:pt x="90" y="30"/>
                    </a:lnTo>
                    <a:lnTo>
                      <a:pt x="96" y="36"/>
                    </a:lnTo>
                    <a:lnTo>
                      <a:pt x="96" y="42"/>
                    </a:lnTo>
                    <a:lnTo>
                      <a:pt x="96" y="30"/>
                    </a:lnTo>
                    <a:lnTo>
                      <a:pt x="96" y="36"/>
                    </a:lnTo>
                    <a:lnTo>
                      <a:pt x="102" y="30"/>
                    </a:lnTo>
                    <a:lnTo>
                      <a:pt x="102" y="36"/>
                    </a:lnTo>
                    <a:lnTo>
                      <a:pt x="102" y="18"/>
                    </a:lnTo>
                    <a:lnTo>
                      <a:pt x="102" y="30"/>
                    </a:lnTo>
                    <a:lnTo>
                      <a:pt x="108" y="24"/>
                    </a:lnTo>
                    <a:lnTo>
                      <a:pt x="108" y="36"/>
                    </a:lnTo>
                    <a:lnTo>
                      <a:pt x="108" y="24"/>
                    </a:lnTo>
                    <a:lnTo>
                      <a:pt x="108" y="30"/>
                    </a:lnTo>
                    <a:lnTo>
                      <a:pt x="114" y="36"/>
                    </a:lnTo>
                    <a:lnTo>
                      <a:pt x="114" y="54"/>
                    </a:lnTo>
                    <a:lnTo>
                      <a:pt x="114" y="24"/>
                    </a:lnTo>
                    <a:lnTo>
                      <a:pt x="114" y="48"/>
                    </a:lnTo>
                    <a:lnTo>
                      <a:pt x="120" y="42"/>
                    </a:lnTo>
                    <a:lnTo>
                      <a:pt x="120" y="48"/>
                    </a:lnTo>
                    <a:lnTo>
                      <a:pt x="120" y="18"/>
                    </a:lnTo>
                    <a:lnTo>
                      <a:pt x="126" y="24"/>
                    </a:lnTo>
                    <a:lnTo>
                      <a:pt x="126" y="60"/>
                    </a:lnTo>
                    <a:lnTo>
                      <a:pt x="126" y="42"/>
                    </a:lnTo>
                    <a:lnTo>
                      <a:pt x="132" y="48"/>
                    </a:lnTo>
                    <a:lnTo>
                      <a:pt x="132" y="66"/>
                    </a:lnTo>
                    <a:lnTo>
                      <a:pt x="132" y="42"/>
                    </a:lnTo>
                    <a:lnTo>
                      <a:pt x="132" y="48"/>
                    </a:lnTo>
                    <a:lnTo>
                      <a:pt x="138" y="54"/>
                    </a:lnTo>
                    <a:lnTo>
                      <a:pt x="138" y="72"/>
                    </a:lnTo>
                    <a:lnTo>
                      <a:pt x="138" y="48"/>
                    </a:lnTo>
                    <a:lnTo>
                      <a:pt x="138" y="54"/>
                    </a:lnTo>
                    <a:lnTo>
                      <a:pt x="144" y="48"/>
                    </a:lnTo>
                    <a:lnTo>
                      <a:pt x="144" y="78"/>
                    </a:lnTo>
                    <a:lnTo>
                      <a:pt x="144" y="72"/>
                    </a:lnTo>
                    <a:lnTo>
                      <a:pt x="150" y="66"/>
                    </a:lnTo>
                    <a:lnTo>
                      <a:pt x="150" y="78"/>
                    </a:lnTo>
                    <a:lnTo>
                      <a:pt x="150" y="60"/>
                    </a:lnTo>
                    <a:lnTo>
                      <a:pt x="150" y="72"/>
                    </a:lnTo>
                    <a:lnTo>
                      <a:pt x="156" y="66"/>
                    </a:lnTo>
                    <a:lnTo>
                      <a:pt x="156" y="72"/>
                    </a:lnTo>
                    <a:lnTo>
                      <a:pt x="156" y="60"/>
                    </a:lnTo>
                    <a:lnTo>
                      <a:pt x="156" y="66"/>
                    </a:lnTo>
                    <a:lnTo>
                      <a:pt x="162" y="60"/>
                    </a:lnTo>
                    <a:lnTo>
                      <a:pt x="162" y="54"/>
                    </a:lnTo>
                    <a:lnTo>
                      <a:pt x="162" y="66"/>
                    </a:lnTo>
                    <a:lnTo>
                      <a:pt x="168" y="60"/>
                    </a:lnTo>
                    <a:lnTo>
                      <a:pt x="168" y="66"/>
                    </a:lnTo>
                    <a:lnTo>
                      <a:pt x="168" y="42"/>
                    </a:lnTo>
                    <a:lnTo>
                      <a:pt x="168" y="54"/>
                    </a:lnTo>
                    <a:lnTo>
                      <a:pt x="174" y="48"/>
                    </a:lnTo>
                    <a:lnTo>
                      <a:pt x="174" y="54"/>
                    </a:lnTo>
                    <a:lnTo>
                      <a:pt x="174" y="42"/>
                    </a:lnTo>
                    <a:lnTo>
                      <a:pt x="180" y="48"/>
                    </a:lnTo>
                    <a:lnTo>
                      <a:pt x="180" y="30"/>
                    </a:lnTo>
                    <a:lnTo>
                      <a:pt x="180" y="42"/>
                    </a:lnTo>
                    <a:lnTo>
                      <a:pt x="186" y="36"/>
                    </a:lnTo>
                    <a:lnTo>
                      <a:pt x="186" y="18"/>
                    </a:lnTo>
                    <a:lnTo>
                      <a:pt x="186" y="24"/>
                    </a:lnTo>
                    <a:lnTo>
                      <a:pt x="192" y="18"/>
                    </a:lnTo>
                    <a:lnTo>
                      <a:pt x="192" y="24"/>
                    </a:lnTo>
                    <a:lnTo>
                      <a:pt x="192" y="12"/>
                    </a:lnTo>
                    <a:lnTo>
                      <a:pt x="192" y="18"/>
                    </a:lnTo>
                    <a:lnTo>
                      <a:pt x="198" y="12"/>
                    </a:lnTo>
                    <a:lnTo>
                      <a:pt x="198" y="18"/>
                    </a:lnTo>
                    <a:lnTo>
                      <a:pt x="198" y="6"/>
                    </a:lnTo>
                    <a:lnTo>
                      <a:pt x="204" y="12"/>
                    </a:lnTo>
                    <a:lnTo>
                      <a:pt x="204" y="24"/>
                    </a:lnTo>
                    <a:lnTo>
                      <a:pt x="204" y="0"/>
                    </a:lnTo>
                    <a:lnTo>
                      <a:pt x="204" y="18"/>
                    </a:lnTo>
                    <a:lnTo>
                      <a:pt x="210" y="12"/>
                    </a:lnTo>
                    <a:lnTo>
                      <a:pt x="210" y="30"/>
                    </a:lnTo>
                    <a:lnTo>
                      <a:pt x="210" y="6"/>
                    </a:lnTo>
                    <a:lnTo>
                      <a:pt x="210" y="24"/>
                    </a:lnTo>
                    <a:lnTo>
                      <a:pt x="216" y="30"/>
                    </a:lnTo>
                    <a:lnTo>
                      <a:pt x="216" y="36"/>
                    </a:lnTo>
                    <a:lnTo>
                      <a:pt x="216" y="18"/>
                    </a:lnTo>
                    <a:lnTo>
                      <a:pt x="216" y="36"/>
                    </a:lnTo>
                    <a:lnTo>
                      <a:pt x="222" y="30"/>
                    </a:lnTo>
                    <a:lnTo>
                      <a:pt x="222" y="42"/>
                    </a:lnTo>
                    <a:lnTo>
                      <a:pt x="222" y="24"/>
                    </a:lnTo>
                    <a:lnTo>
                      <a:pt x="222" y="30"/>
                    </a:lnTo>
                    <a:lnTo>
                      <a:pt x="228" y="36"/>
                    </a:lnTo>
                    <a:lnTo>
                      <a:pt x="228" y="42"/>
                    </a:lnTo>
                    <a:lnTo>
                      <a:pt x="228" y="30"/>
                    </a:lnTo>
                    <a:lnTo>
                      <a:pt x="234" y="36"/>
                    </a:lnTo>
                    <a:lnTo>
                      <a:pt x="234" y="42"/>
                    </a:lnTo>
                    <a:lnTo>
                      <a:pt x="234" y="24"/>
                    </a:lnTo>
                    <a:lnTo>
                      <a:pt x="234" y="36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37" name="Freeform 221"/>
              <p:cNvSpPr>
                <a:spLocks/>
              </p:cNvSpPr>
              <p:nvPr/>
            </p:nvSpPr>
            <p:spPr bwMode="auto">
              <a:xfrm>
                <a:off x="4260" y="1326"/>
                <a:ext cx="324" cy="120"/>
              </a:xfrm>
              <a:custGeom>
                <a:avLst/>
                <a:gdLst/>
                <a:ahLst/>
                <a:cxnLst>
                  <a:cxn ang="0">
                    <a:pos x="6" y="114"/>
                  </a:cxn>
                  <a:cxn ang="0">
                    <a:pos x="6" y="108"/>
                  </a:cxn>
                  <a:cxn ang="0">
                    <a:pos x="18" y="114"/>
                  </a:cxn>
                  <a:cxn ang="0">
                    <a:pos x="18" y="114"/>
                  </a:cxn>
                  <a:cxn ang="0">
                    <a:pos x="24" y="114"/>
                  </a:cxn>
                  <a:cxn ang="0">
                    <a:pos x="24" y="102"/>
                  </a:cxn>
                  <a:cxn ang="0">
                    <a:pos x="30" y="114"/>
                  </a:cxn>
                  <a:cxn ang="0">
                    <a:pos x="30" y="108"/>
                  </a:cxn>
                  <a:cxn ang="0">
                    <a:pos x="36" y="108"/>
                  </a:cxn>
                  <a:cxn ang="0">
                    <a:pos x="42" y="84"/>
                  </a:cxn>
                  <a:cxn ang="0">
                    <a:pos x="54" y="54"/>
                  </a:cxn>
                  <a:cxn ang="0">
                    <a:pos x="60" y="54"/>
                  </a:cxn>
                  <a:cxn ang="0">
                    <a:pos x="60" y="48"/>
                  </a:cxn>
                  <a:cxn ang="0">
                    <a:pos x="66" y="54"/>
                  </a:cxn>
                  <a:cxn ang="0">
                    <a:pos x="72" y="30"/>
                  </a:cxn>
                  <a:cxn ang="0">
                    <a:pos x="72" y="24"/>
                  </a:cxn>
                  <a:cxn ang="0">
                    <a:pos x="78" y="24"/>
                  </a:cxn>
                  <a:cxn ang="0">
                    <a:pos x="78" y="6"/>
                  </a:cxn>
                  <a:cxn ang="0">
                    <a:pos x="84" y="18"/>
                  </a:cxn>
                  <a:cxn ang="0">
                    <a:pos x="84" y="12"/>
                  </a:cxn>
                  <a:cxn ang="0">
                    <a:pos x="90" y="36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102" y="6"/>
                  </a:cxn>
                  <a:cxn ang="0">
                    <a:pos x="108" y="18"/>
                  </a:cxn>
                  <a:cxn ang="0">
                    <a:pos x="114" y="18"/>
                  </a:cxn>
                  <a:cxn ang="0">
                    <a:pos x="114" y="18"/>
                  </a:cxn>
                  <a:cxn ang="0">
                    <a:pos x="120" y="36"/>
                  </a:cxn>
                  <a:cxn ang="0">
                    <a:pos x="126" y="36"/>
                  </a:cxn>
                  <a:cxn ang="0">
                    <a:pos x="132" y="36"/>
                  </a:cxn>
                  <a:cxn ang="0">
                    <a:pos x="132" y="48"/>
                  </a:cxn>
                  <a:cxn ang="0">
                    <a:pos x="144" y="66"/>
                  </a:cxn>
                  <a:cxn ang="0">
                    <a:pos x="150" y="66"/>
                  </a:cxn>
                  <a:cxn ang="0">
                    <a:pos x="156" y="78"/>
                  </a:cxn>
                  <a:cxn ang="0">
                    <a:pos x="156" y="78"/>
                  </a:cxn>
                  <a:cxn ang="0">
                    <a:pos x="168" y="90"/>
                  </a:cxn>
                  <a:cxn ang="0">
                    <a:pos x="168" y="90"/>
                  </a:cxn>
                  <a:cxn ang="0">
                    <a:pos x="180" y="96"/>
                  </a:cxn>
                  <a:cxn ang="0">
                    <a:pos x="186" y="96"/>
                  </a:cxn>
                  <a:cxn ang="0">
                    <a:pos x="198" y="96"/>
                  </a:cxn>
                  <a:cxn ang="0">
                    <a:pos x="210" y="96"/>
                  </a:cxn>
                  <a:cxn ang="0">
                    <a:pos x="216" y="96"/>
                  </a:cxn>
                  <a:cxn ang="0">
                    <a:pos x="228" y="90"/>
                  </a:cxn>
                  <a:cxn ang="0">
                    <a:pos x="234" y="90"/>
                  </a:cxn>
                  <a:cxn ang="0">
                    <a:pos x="240" y="84"/>
                  </a:cxn>
                  <a:cxn ang="0">
                    <a:pos x="252" y="90"/>
                  </a:cxn>
                  <a:cxn ang="0">
                    <a:pos x="252" y="90"/>
                  </a:cxn>
                  <a:cxn ang="0">
                    <a:pos x="258" y="90"/>
                  </a:cxn>
                  <a:cxn ang="0">
                    <a:pos x="264" y="90"/>
                  </a:cxn>
                  <a:cxn ang="0">
                    <a:pos x="264" y="90"/>
                  </a:cxn>
                  <a:cxn ang="0">
                    <a:pos x="270" y="90"/>
                  </a:cxn>
                  <a:cxn ang="0">
                    <a:pos x="282" y="96"/>
                  </a:cxn>
                  <a:cxn ang="0">
                    <a:pos x="282" y="96"/>
                  </a:cxn>
                  <a:cxn ang="0">
                    <a:pos x="288" y="96"/>
                  </a:cxn>
                  <a:cxn ang="0">
                    <a:pos x="294" y="96"/>
                  </a:cxn>
                  <a:cxn ang="0">
                    <a:pos x="306" y="96"/>
                  </a:cxn>
                  <a:cxn ang="0">
                    <a:pos x="318" y="96"/>
                  </a:cxn>
                </a:cxnLst>
                <a:rect l="0" t="0" r="r" b="b"/>
                <a:pathLst>
                  <a:path w="324" h="120">
                    <a:moveTo>
                      <a:pt x="0" y="108"/>
                    </a:moveTo>
                    <a:lnTo>
                      <a:pt x="6" y="114"/>
                    </a:lnTo>
                    <a:lnTo>
                      <a:pt x="6" y="120"/>
                    </a:lnTo>
                    <a:lnTo>
                      <a:pt x="6" y="108"/>
                    </a:lnTo>
                    <a:lnTo>
                      <a:pt x="6" y="114"/>
                    </a:lnTo>
                    <a:lnTo>
                      <a:pt x="18" y="114"/>
                    </a:lnTo>
                    <a:lnTo>
                      <a:pt x="18" y="120"/>
                    </a:lnTo>
                    <a:lnTo>
                      <a:pt x="18" y="114"/>
                    </a:lnTo>
                    <a:lnTo>
                      <a:pt x="18" y="120"/>
                    </a:lnTo>
                    <a:lnTo>
                      <a:pt x="24" y="114"/>
                    </a:lnTo>
                    <a:lnTo>
                      <a:pt x="24" y="120"/>
                    </a:lnTo>
                    <a:lnTo>
                      <a:pt x="24" y="102"/>
                    </a:lnTo>
                    <a:lnTo>
                      <a:pt x="30" y="108"/>
                    </a:lnTo>
                    <a:lnTo>
                      <a:pt x="30" y="114"/>
                    </a:lnTo>
                    <a:lnTo>
                      <a:pt x="30" y="102"/>
                    </a:lnTo>
                    <a:lnTo>
                      <a:pt x="30" y="108"/>
                    </a:lnTo>
                    <a:lnTo>
                      <a:pt x="36" y="114"/>
                    </a:lnTo>
                    <a:lnTo>
                      <a:pt x="36" y="108"/>
                    </a:lnTo>
                    <a:lnTo>
                      <a:pt x="42" y="102"/>
                    </a:lnTo>
                    <a:lnTo>
                      <a:pt x="42" y="84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60" y="54"/>
                    </a:lnTo>
                    <a:lnTo>
                      <a:pt x="60" y="42"/>
                    </a:lnTo>
                    <a:lnTo>
                      <a:pt x="60" y="48"/>
                    </a:lnTo>
                    <a:lnTo>
                      <a:pt x="66" y="42"/>
                    </a:lnTo>
                    <a:lnTo>
                      <a:pt x="66" y="54"/>
                    </a:lnTo>
                    <a:lnTo>
                      <a:pt x="66" y="36"/>
                    </a:lnTo>
                    <a:lnTo>
                      <a:pt x="72" y="30"/>
                    </a:lnTo>
                    <a:lnTo>
                      <a:pt x="72" y="12"/>
                    </a:lnTo>
                    <a:lnTo>
                      <a:pt x="72" y="24"/>
                    </a:lnTo>
                    <a:lnTo>
                      <a:pt x="78" y="18"/>
                    </a:lnTo>
                    <a:lnTo>
                      <a:pt x="78" y="24"/>
                    </a:lnTo>
                    <a:lnTo>
                      <a:pt x="78" y="0"/>
                    </a:lnTo>
                    <a:lnTo>
                      <a:pt x="78" y="6"/>
                    </a:lnTo>
                    <a:lnTo>
                      <a:pt x="84" y="12"/>
                    </a:lnTo>
                    <a:lnTo>
                      <a:pt x="84" y="18"/>
                    </a:lnTo>
                    <a:lnTo>
                      <a:pt x="84" y="0"/>
                    </a:lnTo>
                    <a:lnTo>
                      <a:pt x="84" y="12"/>
                    </a:lnTo>
                    <a:lnTo>
                      <a:pt x="90" y="18"/>
                    </a:lnTo>
                    <a:lnTo>
                      <a:pt x="90" y="36"/>
                    </a:lnTo>
                    <a:lnTo>
                      <a:pt x="90" y="30"/>
                    </a:lnTo>
                    <a:lnTo>
                      <a:pt x="96" y="24"/>
                    </a:lnTo>
                    <a:lnTo>
                      <a:pt x="96" y="36"/>
                    </a:lnTo>
                    <a:lnTo>
                      <a:pt x="96" y="18"/>
                    </a:lnTo>
                    <a:lnTo>
                      <a:pt x="102" y="24"/>
                    </a:lnTo>
                    <a:lnTo>
                      <a:pt x="102" y="6"/>
                    </a:lnTo>
                    <a:lnTo>
                      <a:pt x="108" y="0"/>
                    </a:lnTo>
                    <a:lnTo>
                      <a:pt x="108" y="18"/>
                    </a:lnTo>
                    <a:lnTo>
                      <a:pt x="108" y="12"/>
                    </a:lnTo>
                    <a:lnTo>
                      <a:pt x="114" y="18"/>
                    </a:lnTo>
                    <a:lnTo>
                      <a:pt x="114" y="24"/>
                    </a:lnTo>
                    <a:lnTo>
                      <a:pt x="114" y="18"/>
                    </a:lnTo>
                    <a:lnTo>
                      <a:pt x="120" y="24"/>
                    </a:lnTo>
                    <a:lnTo>
                      <a:pt x="120" y="36"/>
                    </a:lnTo>
                    <a:lnTo>
                      <a:pt x="126" y="42"/>
                    </a:lnTo>
                    <a:lnTo>
                      <a:pt x="126" y="36"/>
                    </a:lnTo>
                    <a:lnTo>
                      <a:pt x="126" y="42"/>
                    </a:lnTo>
                    <a:lnTo>
                      <a:pt x="132" y="36"/>
                    </a:lnTo>
                    <a:lnTo>
                      <a:pt x="132" y="54"/>
                    </a:lnTo>
                    <a:lnTo>
                      <a:pt x="132" y="48"/>
                    </a:lnTo>
                    <a:lnTo>
                      <a:pt x="144" y="60"/>
                    </a:lnTo>
                    <a:lnTo>
                      <a:pt x="144" y="66"/>
                    </a:lnTo>
                    <a:lnTo>
                      <a:pt x="150" y="72"/>
                    </a:lnTo>
                    <a:lnTo>
                      <a:pt x="150" y="66"/>
                    </a:lnTo>
                    <a:lnTo>
                      <a:pt x="150" y="72"/>
                    </a:lnTo>
                    <a:lnTo>
                      <a:pt x="156" y="78"/>
                    </a:lnTo>
                    <a:lnTo>
                      <a:pt x="156" y="72"/>
                    </a:lnTo>
                    <a:lnTo>
                      <a:pt x="156" y="78"/>
                    </a:lnTo>
                    <a:lnTo>
                      <a:pt x="162" y="84"/>
                    </a:lnTo>
                    <a:lnTo>
                      <a:pt x="168" y="90"/>
                    </a:lnTo>
                    <a:lnTo>
                      <a:pt x="168" y="84"/>
                    </a:lnTo>
                    <a:lnTo>
                      <a:pt x="168" y="90"/>
                    </a:lnTo>
                    <a:lnTo>
                      <a:pt x="174" y="90"/>
                    </a:lnTo>
                    <a:lnTo>
                      <a:pt x="180" y="96"/>
                    </a:lnTo>
                    <a:lnTo>
                      <a:pt x="192" y="96"/>
                    </a:lnTo>
                    <a:lnTo>
                      <a:pt x="186" y="96"/>
                    </a:lnTo>
                    <a:lnTo>
                      <a:pt x="192" y="96"/>
                    </a:lnTo>
                    <a:lnTo>
                      <a:pt x="198" y="96"/>
                    </a:lnTo>
                    <a:lnTo>
                      <a:pt x="204" y="96"/>
                    </a:lnTo>
                    <a:lnTo>
                      <a:pt x="210" y="96"/>
                    </a:lnTo>
                    <a:lnTo>
                      <a:pt x="222" y="96"/>
                    </a:lnTo>
                    <a:lnTo>
                      <a:pt x="216" y="96"/>
                    </a:lnTo>
                    <a:lnTo>
                      <a:pt x="222" y="90"/>
                    </a:lnTo>
                    <a:lnTo>
                      <a:pt x="228" y="90"/>
                    </a:lnTo>
                    <a:lnTo>
                      <a:pt x="234" y="84"/>
                    </a:lnTo>
                    <a:lnTo>
                      <a:pt x="234" y="90"/>
                    </a:lnTo>
                    <a:lnTo>
                      <a:pt x="234" y="84"/>
                    </a:lnTo>
                    <a:lnTo>
                      <a:pt x="240" y="84"/>
                    </a:lnTo>
                    <a:lnTo>
                      <a:pt x="246" y="84"/>
                    </a:lnTo>
                    <a:lnTo>
                      <a:pt x="252" y="90"/>
                    </a:lnTo>
                    <a:lnTo>
                      <a:pt x="252" y="84"/>
                    </a:lnTo>
                    <a:lnTo>
                      <a:pt x="252" y="90"/>
                    </a:lnTo>
                    <a:lnTo>
                      <a:pt x="258" y="84"/>
                    </a:lnTo>
                    <a:lnTo>
                      <a:pt x="258" y="90"/>
                    </a:lnTo>
                    <a:lnTo>
                      <a:pt x="264" y="84"/>
                    </a:lnTo>
                    <a:lnTo>
                      <a:pt x="264" y="90"/>
                    </a:lnTo>
                    <a:lnTo>
                      <a:pt x="264" y="84"/>
                    </a:lnTo>
                    <a:lnTo>
                      <a:pt x="264" y="90"/>
                    </a:lnTo>
                    <a:lnTo>
                      <a:pt x="270" y="84"/>
                    </a:lnTo>
                    <a:lnTo>
                      <a:pt x="270" y="90"/>
                    </a:lnTo>
                    <a:lnTo>
                      <a:pt x="276" y="90"/>
                    </a:lnTo>
                    <a:lnTo>
                      <a:pt x="282" y="96"/>
                    </a:lnTo>
                    <a:lnTo>
                      <a:pt x="282" y="90"/>
                    </a:lnTo>
                    <a:lnTo>
                      <a:pt x="282" y="96"/>
                    </a:lnTo>
                    <a:lnTo>
                      <a:pt x="288" y="90"/>
                    </a:lnTo>
                    <a:lnTo>
                      <a:pt x="288" y="96"/>
                    </a:lnTo>
                    <a:lnTo>
                      <a:pt x="300" y="96"/>
                    </a:lnTo>
                    <a:lnTo>
                      <a:pt x="294" y="96"/>
                    </a:lnTo>
                    <a:lnTo>
                      <a:pt x="300" y="96"/>
                    </a:lnTo>
                    <a:lnTo>
                      <a:pt x="306" y="96"/>
                    </a:lnTo>
                    <a:lnTo>
                      <a:pt x="312" y="96"/>
                    </a:lnTo>
                    <a:lnTo>
                      <a:pt x="318" y="96"/>
                    </a:lnTo>
                    <a:lnTo>
                      <a:pt x="324" y="96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38" name="Freeform 222"/>
              <p:cNvSpPr>
                <a:spLocks/>
              </p:cNvSpPr>
              <p:nvPr/>
            </p:nvSpPr>
            <p:spPr bwMode="auto">
              <a:xfrm>
                <a:off x="1050" y="1410"/>
                <a:ext cx="246" cy="156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6" y="18"/>
                  </a:cxn>
                  <a:cxn ang="0">
                    <a:pos x="12" y="6"/>
                  </a:cxn>
                  <a:cxn ang="0">
                    <a:pos x="18" y="18"/>
                  </a:cxn>
                  <a:cxn ang="0">
                    <a:pos x="24" y="18"/>
                  </a:cxn>
                  <a:cxn ang="0">
                    <a:pos x="30" y="18"/>
                  </a:cxn>
                  <a:cxn ang="0">
                    <a:pos x="36" y="24"/>
                  </a:cxn>
                  <a:cxn ang="0">
                    <a:pos x="42" y="24"/>
                  </a:cxn>
                  <a:cxn ang="0">
                    <a:pos x="48" y="24"/>
                  </a:cxn>
                  <a:cxn ang="0">
                    <a:pos x="54" y="12"/>
                  </a:cxn>
                  <a:cxn ang="0">
                    <a:pos x="54" y="12"/>
                  </a:cxn>
                  <a:cxn ang="0">
                    <a:pos x="60" y="18"/>
                  </a:cxn>
                  <a:cxn ang="0">
                    <a:pos x="60" y="30"/>
                  </a:cxn>
                  <a:cxn ang="0">
                    <a:pos x="66" y="48"/>
                  </a:cxn>
                  <a:cxn ang="0">
                    <a:pos x="66" y="42"/>
                  </a:cxn>
                  <a:cxn ang="0">
                    <a:pos x="72" y="42"/>
                  </a:cxn>
                  <a:cxn ang="0">
                    <a:pos x="72" y="36"/>
                  </a:cxn>
                  <a:cxn ang="0">
                    <a:pos x="78" y="36"/>
                  </a:cxn>
                  <a:cxn ang="0">
                    <a:pos x="84" y="36"/>
                  </a:cxn>
                  <a:cxn ang="0">
                    <a:pos x="84" y="42"/>
                  </a:cxn>
                  <a:cxn ang="0">
                    <a:pos x="90" y="60"/>
                  </a:cxn>
                  <a:cxn ang="0">
                    <a:pos x="96" y="60"/>
                  </a:cxn>
                  <a:cxn ang="0">
                    <a:pos x="96" y="66"/>
                  </a:cxn>
                  <a:cxn ang="0">
                    <a:pos x="102" y="78"/>
                  </a:cxn>
                  <a:cxn ang="0">
                    <a:pos x="102" y="72"/>
                  </a:cxn>
                  <a:cxn ang="0">
                    <a:pos x="108" y="90"/>
                  </a:cxn>
                  <a:cxn ang="0">
                    <a:pos x="114" y="78"/>
                  </a:cxn>
                  <a:cxn ang="0">
                    <a:pos x="120" y="96"/>
                  </a:cxn>
                  <a:cxn ang="0">
                    <a:pos x="126" y="102"/>
                  </a:cxn>
                  <a:cxn ang="0">
                    <a:pos x="126" y="114"/>
                  </a:cxn>
                  <a:cxn ang="0">
                    <a:pos x="132" y="108"/>
                  </a:cxn>
                  <a:cxn ang="0">
                    <a:pos x="138" y="120"/>
                  </a:cxn>
                  <a:cxn ang="0">
                    <a:pos x="138" y="102"/>
                  </a:cxn>
                  <a:cxn ang="0">
                    <a:pos x="144" y="132"/>
                  </a:cxn>
                  <a:cxn ang="0">
                    <a:pos x="144" y="138"/>
                  </a:cxn>
                  <a:cxn ang="0">
                    <a:pos x="150" y="126"/>
                  </a:cxn>
                  <a:cxn ang="0">
                    <a:pos x="156" y="138"/>
                  </a:cxn>
                  <a:cxn ang="0">
                    <a:pos x="156" y="138"/>
                  </a:cxn>
                  <a:cxn ang="0">
                    <a:pos x="162" y="144"/>
                  </a:cxn>
                  <a:cxn ang="0">
                    <a:pos x="162" y="138"/>
                  </a:cxn>
                  <a:cxn ang="0">
                    <a:pos x="168" y="150"/>
                  </a:cxn>
                  <a:cxn ang="0">
                    <a:pos x="174" y="138"/>
                  </a:cxn>
                  <a:cxn ang="0">
                    <a:pos x="174" y="132"/>
                  </a:cxn>
                  <a:cxn ang="0">
                    <a:pos x="180" y="120"/>
                  </a:cxn>
                  <a:cxn ang="0">
                    <a:pos x="186" y="126"/>
                  </a:cxn>
                  <a:cxn ang="0">
                    <a:pos x="192" y="114"/>
                  </a:cxn>
                  <a:cxn ang="0">
                    <a:pos x="198" y="114"/>
                  </a:cxn>
                  <a:cxn ang="0">
                    <a:pos x="204" y="108"/>
                  </a:cxn>
                  <a:cxn ang="0">
                    <a:pos x="210" y="96"/>
                  </a:cxn>
                  <a:cxn ang="0">
                    <a:pos x="216" y="72"/>
                  </a:cxn>
                  <a:cxn ang="0">
                    <a:pos x="222" y="60"/>
                  </a:cxn>
                  <a:cxn ang="0">
                    <a:pos x="222" y="66"/>
                  </a:cxn>
                  <a:cxn ang="0">
                    <a:pos x="228" y="66"/>
                  </a:cxn>
                  <a:cxn ang="0">
                    <a:pos x="234" y="66"/>
                  </a:cxn>
                  <a:cxn ang="0">
                    <a:pos x="240" y="84"/>
                  </a:cxn>
                  <a:cxn ang="0">
                    <a:pos x="240" y="90"/>
                  </a:cxn>
                </a:cxnLst>
                <a:rect l="0" t="0" r="r" b="b"/>
                <a:pathLst>
                  <a:path w="246" h="156">
                    <a:moveTo>
                      <a:pt x="0" y="30"/>
                    </a:moveTo>
                    <a:lnTo>
                      <a:pt x="0" y="18"/>
                    </a:lnTo>
                    <a:lnTo>
                      <a:pt x="6" y="12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8" y="18"/>
                    </a:lnTo>
                    <a:lnTo>
                      <a:pt x="18" y="12"/>
                    </a:lnTo>
                    <a:lnTo>
                      <a:pt x="24" y="18"/>
                    </a:lnTo>
                    <a:lnTo>
                      <a:pt x="30" y="24"/>
                    </a:lnTo>
                    <a:lnTo>
                      <a:pt x="30" y="18"/>
                    </a:lnTo>
                    <a:lnTo>
                      <a:pt x="36" y="12"/>
                    </a:lnTo>
                    <a:lnTo>
                      <a:pt x="36" y="24"/>
                    </a:lnTo>
                    <a:lnTo>
                      <a:pt x="42" y="18"/>
                    </a:lnTo>
                    <a:lnTo>
                      <a:pt x="42" y="24"/>
                    </a:lnTo>
                    <a:lnTo>
                      <a:pt x="42" y="18"/>
                    </a:lnTo>
                    <a:lnTo>
                      <a:pt x="48" y="24"/>
                    </a:lnTo>
                    <a:lnTo>
                      <a:pt x="48" y="18"/>
                    </a:lnTo>
                    <a:lnTo>
                      <a:pt x="54" y="12"/>
                    </a:lnTo>
                    <a:lnTo>
                      <a:pt x="54" y="24"/>
                    </a:lnTo>
                    <a:lnTo>
                      <a:pt x="54" y="12"/>
                    </a:lnTo>
                    <a:lnTo>
                      <a:pt x="54" y="24"/>
                    </a:lnTo>
                    <a:lnTo>
                      <a:pt x="60" y="18"/>
                    </a:lnTo>
                    <a:lnTo>
                      <a:pt x="60" y="12"/>
                    </a:lnTo>
                    <a:lnTo>
                      <a:pt x="60" y="30"/>
                    </a:lnTo>
                    <a:lnTo>
                      <a:pt x="66" y="24"/>
                    </a:lnTo>
                    <a:lnTo>
                      <a:pt x="66" y="48"/>
                    </a:lnTo>
                    <a:lnTo>
                      <a:pt x="66" y="18"/>
                    </a:lnTo>
                    <a:lnTo>
                      <a:pt x="66" y="42"/>
                    </a:lnTo>
                    <a:lnTo>
                      <a:pt x="72" y="36"/>
                    </a:lnTo>
                    <a:lnTo>
                      <a:pt x="72" y="42"/>
                    </a:lnTo>
                    <a:lnTo>
                      <a:pt x="72" y="30"/>
                    </a:lnTo>
                    <a:lnTo>
                      <a:pt x="72" y="36"/>
                    </a:lnTo>
                    <a:lnTo>
                      <a:pt x="78" y="42"/>
                    </a:lnTo>
                    <a:lnTo>
                      <a:pt x="78" y="36"/>
                    </a:lnTo>
                    <a:lnTo>
                      <a:pt x="78" y="42"/>
                    </a:lnTo>
                    <a:lnTo>
                      <a:pt x="84" y="36"/>
                    </a:lnTo>
                    <a:lnTo>
                      <a:pt x="84" y="54"/>
                    </a:lnTo>
                    <a:lnTo>
                      <a:pt x="84" y="42"/>
                    </a:lnTo>
                    <a:lnTo>
                      <a:pt x="90" y="48"/>
                    </a:lnTo>
                    <a:lnTo>
                      <a:pt x="90" y="60"/>
                    </a:lnTo>
                    <a:lnTo>
                      <a:pt x="90" y="54"/>
                    </a:lnTo>
                    <a:lnTo>
                      <a:pt x="96" y="60"/>
                    </a:lnTo>
                    <a:lnTo>
                      <a:pt x="96" y="54"/>
                    </a:lnTo>
                    <a:lnTo>
                      <a:pt x="96" y="66"/>
                    </a:lnTo>
                    <a:lnTo>
                      <a:pt x="102" y="72"/>
                    </a:lnTo>
                    <a:lnTo>
                      <a:pt x="102" y="78"/>
                    </a:lnTo>
                    <a:lnTo>
                      <a:pt x="102" y="66"/>
                    </a:lnTo>
                    <a:lnTo>
                      <a:pt x="102" y="72"/>
                    </a:lnTo>
                    <a:lnTo>
                      <a:pt x="108" y="78"/>
                    </a:lnTo>
                    <a:lnTo>
                      <a:pt x="108" y="90"/>
                    </a:lnTo>
                    <a:lnTo>
                      <a:pt x="108" y="84"/>
                    </a:lnTo>
                    <a:lnTo>
                      <a:pt x="114" y="78"/>
                    </a:lnTo>
                    <a:lnTo>
                      <a:pt x="114" y="102"/>
                    </a:lnTo>
                    <a:lnTo>
                      <a:pt x="120" y="96"/>
                    </a:lnTo>
                    <a:lnTo>
                      <a:pt x="120" y="108"/>
                    </a:lnTo>
                    <a:lnTo>
                      <a:pt x="126" y="102"/>
                    </a:lnTo>
                    <a:lnTo>
                      <a:pt x="126" y="120"/>
                    </a:lnTo>
                    <a:lnTo>
                      <a:pt x="126" y="114"/>
                    </a:lnTo>
                    <a:lnTo>
                      <a:pt x="132" y="120"/>
                    </a:lnTo>
                    <a:lnTo>
                      <a:pt x="132" y="108"/>
                    </a:lnTo>
                    <a:lnTo>
                      <a:pt x="132" y="114"/>
                    </a:lnTo>
                    <a:lnTo>
                      <a:pt x="138" y="120"/>
                    </a:lnTo>
                    <a:lnTo>
                      <a:pt x="138" y="132"/>
                    </a:lnTo>
                    <a:lnTo>
                      <a:pt x="138" y="102"/>
                    </a:lnTo>
                    <a:lnTo>
                      <a:pt x="138" y="126"/>
                    </a:lnTo>
                    <a:lnTo>
                      <a:pt x="144" y="132"/>
                    </a:lnTo>
                    <a:lnTo>
                      <a:pt x="144" y="126"/>
                    </a:lnTo>
                    <a:lnTo>
                      <a:pt x="144" y="138"/>
                    </a:lnTo>
                    <a:lnTo>
                      <a:pt x="150" y="132"/>
                    </a:lnTo>
                    <a:lnTo>
                      <a:pt x="150" y="126"/>
                    </a:lnTo>
                    <a:lnTo>
                      <a:pt x="150" y="144"/>
                    </a:lnTo>
                    <a:lnTo>
                      <a:pt x="156" y="138"/>
                    </a:lnTo>
                    <a:lnTo>
                      <a:pt x="156" y="156"/>
                    </a:lnTo>
                    <a:lnTo>
                      <a:pt x="156" y="138"/>
                    </a:lnTo>
                    <a:lnTo>
                      <a:pt x="156" y="150"/>
                    </a:lnTo>
                    <a:lnTo>
                      <a:pt x="162" y="144"/>
                    </a:lnTo>
                    <a:lnTo>
                      <a:pt x="162" y="150"/>
                    </a:lnTo>
                    <a:lnTo>
                      <a:pt x="162" y="138"/>
                    </a:lnTo>
                    <a:lnTo>
                      <a:pt x="162" y="144"/>
                    </a:lnTo>
                    <a:lnTo>
                      <a:pt x="168" y="150"/>
                    </a:lnTo>
                    <a:lnTo>
                      <a:pt x="168" y="132"/>
                    </a:lnTo>
                    <a:lnTo>
                      <a:pt x="174" y="138"/>
                    </a:lnTo>
                    <a:lnTo>
                      <a:pt x="174" y="126"/>
                    </a:lnTo>
                    <a:lnTo>
                      <a:pt x="174" y="132"/>
                    </a:lnTo>
                    <a:lnTo>
                      <a:pt x="180" y="126"/>
                    </a:lnTo>
                    <a:lnTo>
                      <a:pt x="180" y="120"/>
                    </a:lnTo>
                    <a:lnTo>
                      <a:pt x="180" y="132"/>
                    </a:lnTo>
                    <a:lnTo>
                      <a:pt x="186" y="126"/>
                    </a:lnTo>
                    <a:lnTo>
                      <a:pt x="186" y="108"/>
                    </a:lnTo>
                    <a:lnTo>
                      <a:pt x="192" y="114"/>
                    </a:lnTo>
                    <a:lnTo>
                      <a:pt x="192" y="108"/>
                    </a:lnTo>
                    <a:lnTo>
                      <a:pt x="198" y="114"/>
                    </a:lnTo>
                    <a:lnTo>
                      <a:pt x="198" y="102"/>
                    </a:lnTo>
                    <a:lnTo>
                      <a:pt x="204" y="108"/>
                    </a:lnTo>
                    <a:lnTo>
                      <a:pt x="204" y="90"/>
                    </a:lnTo>
                    <a:lnTo>
                      <a:pt x="210" y="96"/>
                    </a:lnTo>
                    <a:lnTo>
                      <a:pt x="210" y="78"/>
                    </a:lnTo>
                    <a:lnTo>
                      <a:pt x="216" y="72"/>
                    </a:lnTo>
                    <a:lnTo>
                      <a:pt x="216" y="66"/>
                    </a:lnTo>
                    <a:lnTo>
                      <a:pt x="222" y="60"/>
                    </a:lnTo>
                    <a:lnTo>
                      <a:pt x="222" y="78"/>
                    </a:lnTo>
                    <a:lnTo>
                      <a:pt x="222" y="66"/>
                    </a:lnTo>
                    <a:lnTo>
                      <a:pt x="228" y="72"/>
                    </a:lnTo>
                    <a:lnTo>
                      <a:pt x="228" y="66"/>
                    </a:lnTo>
                    <a:lnTo>
                      <a:pt x="234" y="72"/>
                    </a:lnTo>
                    <a:lnTo>
                      <a:pt x="234" y="66"/>
                    </a:lnTo>
                    <a:lnTo>
                      <a:pt x="234" y="78"/>
                    </a:lnTo>
                    <a:lnTo>
                      <a:pt x="240" y="84"/>
                    </a:lnTo>
                    <a:lnTo>
                      <a:pt x="240" y="72"/>
                    </a:lnTo>
                    <a:lnTo>
                      <a:pt x="240" y="90"/>
                    </a:lnTo>
                    <a:lnTo>
                      <a:pt x="246" y="84"/>
                    </a:lnTo>
                  </a:path>
                </a:pathLst>
              </a:custGeom>
              <a:noFill/>
              <a:ln w="0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39" name="Freeform 223"/>
              <p:cNvSpPr>
                <a:spLocks/>
              </p:cNvSpPr>
              <p:nvPr/>
            </p:nvSpPr>
            <p:spPr bwMode="auto">
              <a:xfrm>
                <a:off x="1296" y="1446"/>
                <a:ext cx="252" cy="78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6" y="54"/>
                  </a:cxn>
                  <a:cxn ang="0">
                    <a:pos x="12" y="66"/>
                  </a:cxn>
                  <a:cxn ang="0">
                    <a:pos x="12" y="66"/>
                  </a:cxn>
                  <a:cxn ang="0">
                    <a:pos x="18" y="72"/>
                  </a:cxn>
                  <a:cxn ang="0">
                    <a:pos x="24" y="72"/>
                  </a:cxn>
                  <a:cxn ang="0">
                    <a:pos x="30" y="72"/>
                  </a:cxn>
                  <a:cxn ang="0">
                    <a:pos x="30" y="66"/>
                  </a:cxn>
                  <a:cxn ang="0">
                    <a:pos x="36" y="72"/>
                  </a:cxn>
                  <a:cxn ang="0">
                    <a:pos x="42" y="72"/>
                  </a:cxn>
                  <a:cxn ang="0">
                    <a:pos x="42" y="72"/>
                  </a:cxn>
                  <a:cxn ang="0">
                    <a:pos x="48" y="72"/>
                  </a:cxn>
                  <a:cxn ang="0">
                    <a:pos x="54" y="66"/>
                  </a:cxn>
                  <a:cxn ang="0">
                    <a:pos x="60" y="60"/>
                  </a:cxn>
                  <a:cxn ang="0">
                    <a:pos x="66" y="48"/>
                  </a:cxn>
                  <a:cxn ang="0">
                    <a:pos x="66" y="42"/>
                  </a:cxn>
                  <a:cxn ang="0">
                    <a:pos x="72" y="42"/>
                  </a:cxn>
                  <a:cxn ang="0">
                    <a:pos x="84" y="42"/>
                  </a:cxn>
                  <a:cxn ang="0">
                    <a:pos x="90" y="36"/>
                  </a:cxn>
                  <a:cxn ang="0">
                    <a:pos x="90" y="24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102" y="36"/>
                  </a:cxn>
                  <a:cxn ang="0">
                    <a:pos x="108" y="48"/>
                  </a:cxn>
                  <a:cxn ang="0">
                    <a:pos x="108" y="54"/>
                  </a:cxn>
                  <a:cxn ang="0">
                    <a:pos x="114" y="54"/>
                  </a:cxn>
                  <a:cxn ang="0">
                    <a:pos x="120" y="66"/>
                  </a:cxn>
                  <a:cxn ang="0">
                    <a:pos x="120" y="72"/>
                  </a:cxn>
                  <a:cxn ang="0">
                    <a:pos x="126" y="72"/>
                  </a:cxn>
                  <a:cxn ang="0">
                    <a:pos x="132" y="72"/>
                  </a:cxn>
                  <a:cxn ang="0">
                    <a:pos x="132" y="66"/>
                  </a:cxn>
                  <a:cxn ang="0">
                    <a:pos x="138" y="66"/>
                  </a:cxn>
                  <a:cxn ang="0">
                    <a:pos x="144" y="66"/>
                  </a:cxn>
                  <a:cxn ang="0">
                    <a:pos x="150" y="54"/>
                  </a:cxn>
                  <a:cxn ang="0">
                    <a:pos x="156" y="54"/>
                  </a:cxn>
                  <a:cxn ang="0">
                    <a:pos x="162" y="36"/>
                  </a:cxn>
                  <a:cxn ang="0">
                    <a:pos x="162" y="36"/>
                  </a:cxn>
                  <a:cxn ang="0">
                    <a:pos x="168" y="36"/>
                  </a:cxn>
                  <a:cxn ang="0">
                    <a:pos x="174" y="36"/>
                  </a:cxn>
                  <a:cxn ang="0">
                    <a:pos x="174" y="30"/>
                  </a:cxn>
                  <a:cxn ang="0">
                    <a:pos x="180" y="36"/>
                  </a:cxn>
                  <a:cxn ang="0">
                    <a:pos x="186" y="24"/>
                  </a:cxn>
                  <a:cxn ang="0">
                    <a:pos x="186" y="24"/>
                  </a:cxn>
                  <a:cxn ang="0">
                    <a:pos x="192" y="24"/>
                  </a:cxn>
                  <a:cxn ang="0">
                    <a:pos x="192" y="18"/>
                  </a:cxn>
                  <a:cxn ang="0">
                    <a:pos x="198" y="6"/>
                  </a:cxn>
                  <a:cxn ang="0">
                    <a:pos x="204" y="18"/>
                  </a:cxn>
                  <a:cxn ang="0">
                    <a:pos x="210" y="12"/>
                  </a:cxn>
                  <a:cxn ang="0">
                    <a:pos x="216" y="12"/>
                  </a:cxn>
                  <a:cxn ang="0">
                    <a:pos x="222" y="24"/>
                  </a:cxn>
                  <a:cxn ang="0">
                    <a:pos x="228" y="12"/>
                  </a:cxn>
                  <a:cxn ang="0">
                    <a:pos x="228" y="6"/>
                  </a:cxn>
                  <a:cxn ang="0">
                    <a:pos x="234" y="0"/>
                  </a:cxn>
                  <a:cxn ang="0">
                    <a:pos x="240" y="0"/>
                  </a:cxn>
                  <a:cxn ang="0">
                    <a:pos x="240" y="0"/>
                  </a:cxn>
                </a:cxnLst>
                <a:rect l="0" t="0" r="r" b="b"/>
                <a:pathLst>
                  <a:path w="252" h="78">
                    <a:moveTo>
                      <a:pt x="0" y="48"/>
                    </a:moveTo>
                    <a:lnTo>
                      <a:pt x="0" y="54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60" y="60"/>
                    </a:lnTo>
                    <a:lnTo>
                      <a:pt x="60" y="54"/>
                    </a:lnTo>
                    <a:lnTo>
                      <a:pt x="66" y="48"/>
                    </a:lnTo>
                    <a:lnTo>
                      <a:pt x="66" y="60"/>
                    </a:lnTo>
                    <a:lnTo>
                      <a:pt x="66" y="42"/>
                    </a:lnTo>
                    <a:lnTo>
                      <a:pt x="72" y="48"/>
                    </a:lnTo>
                    <a:lnTo>
                      <a:pt x="72" y="42"/>
                    </a:lnTo>
                    <a:lnTo>
                      <a:pt x="78" y="36"/>
                    </a:lnTo>
                    <a:lnTo>
                      <a:pt x="84" y="42"/>
                    </a:lnTo>
                    <a:lnTo>
                      <a:pt x="84" y="30"/>
                    </a:lnTo>
                    <a:lnTo>
                      <a:pt x="90" y="36"/>
                    </a:lnTo>
                    <a:lnTo>
                      <a:pt x="90" y="42"/>
                    </a:lnTo>
                    <a:lnTo>
                      <a:pt x="90" y="24"/>
                    </a:lnTo>
                    <a:lnTo>
                      <a:pt x="90" y="36"/>
                    </a:lnTo>
                    <a:lnTo>
                      <a:pt x="96" y="30"/>
                    </a:lnTo>
                    <a:lnTo>
                      <a:pt x="96" y="36"/>
                    </a:lnTo>
                    <a:lnTo>
                      <a:pt x="96" y="24"/>
                    </a:lnTo>
                    <a:lnTo>
                      <a:pt x="96" y="30"/>
                    </a:lnTo>
                    <a:lnTo>
                      <a:pt x="102" y="36"/>
                    </a:lnTo>
                    <a:lnTo>
                      <a:pt x="102" y="42"/>
                    </a:lnTo>
                    <a:lnTo>
                      <a:pt x="108" y="48"/>
                    </a:lnTo>
                    <a:lnTo>
                      <a:pt x="108" y="42"/>
                    </a:lnTo>
                    <a:lnTo>
                      <a:pt x="108" y="54"/>
                    </a:lnTo>
                    <a:lnTo>
                      <a:pt x="114" y="60"/>
                    </a:lnTo>
                    <a:lnTo>
                      <a:pt x="114" y="54"/>
                    </a:lnTo>
                    <a:lnTo>
                      <a:pt x="114" y="60"/>
                    </a:lnTo>
                    <a:lnTo>
                      <a:pt x="120" y="66"/>
                    </a:lnTo>
                    <a:lnTo>
                      <a:pt x="120" y="60"/>
                    </a:lnTo>
                    <a:lnTo>
                      <a:pt x="120" y="72"/>
                    </a:lnTo>
                    <a:lnTo>
                      <a:pt x="126" y="66"/>
                    </a:lnTo>
                    <a:lnTo>
                      <a:pt x="126" y="72"/>
                    </a:lnTo>
                    <a:lnTo>
                      <a:pt x="126" y="66"/>
                    </a:lnTo>
                    <a:lnTo>
                      <a:pt x="132" y="72"/>
                    </a:lnTo>
                    <a:lnTo>
                      <a:pt x="132" y="78"/>
                    </a:lnTo>
                    <a:lnTo>
                      <a:pt x="132" y="66"/>
                    </a:lnTo>
                    <a:lnTo>
                      <a:pt x="138" y="72"/>
                    </a:lnTo>
                    <a:lnTo>
                      <a:pt x="138" y="66"/>
                    </a:lnTo>
                    <a:lnTo>
                      <a:pt x="144" y="72"/>
                    </a:lnTo>
                    <a:lnTo>
                      <a:pt x="144" y="66"/>
                    </a:lnTo>
                    <a:lnTo>
                      <a:pt x="150" y="60"/>
                    </a:lnTo>
                    <a:lnTo>
                      <a:pt x="150" y="54"/>
                    </a:lnTo>
                    <a:lnTo>
                      <a:pt x="156" y="48"/>
                    </a:lnTo>
                    <a:lnTo>
                      <a:pt x="156" y="54"/>
                    </a:lnTo>
                    <a:lnTo>
                      <a:pt x="156" y="42"/>
                    </a:lnTo>
                    <a:lnTo>
                      <a:pt x="162" y="36"/>
                    </a:lnTo>
                    <a:lnTo>
                      <a:pt x="162" y="42"/>
                    </a:lnTo>
                    <a:lnTo>
                      <a:pt x="162" y="36"/>
                    </a:lnTo>
                    <a:lnTo>
                      <a:pt x="168" y="30"/>
                    </a:lnTo>
                    <a:lnTo>
                      <a:pt x="168" y="36"/>
                    </a:lnTo>
                    <a:lnTo>
                      <a:pt x="168" y="30"/>
                    </a:lnTo>
                    <a:lnTo>
                      <a:pt x="174" y="36"/>
                    </a:lnTo>
                    <a:lnTo>
                      <a:pt x="174" y="24"/>
                    </a:lnTo>
                    <a:lnTo>
                      <a:pt x="174" y="30"/>
                    </a:lnTo>
                    <a:lnTo>
                      <a:pt x="180" y="24"/>
                    </a:lnTo>
                    <a:lnTo>
                      <a:pt x="180" y="36"/>
                    </a:lnTo>
                    <a:lnTo>
                      <a:pt x="180" y="30"/>
                    </a:lnTo>
                    <a:lnTo>
                      <a:pt x="186" y="24"/>
                    </a:lnTo>
                    <a:lnTo>
                      <a:pt x="186" y="36"/>
                    </a:lnTo>
                    <a:lnTo>
                      <a:pt x="186" y="24"/>
                    </a:lnTo>
                    <a:lnTo>
                      <a:pt x="186" y="30"/>
                    </a:lnTo>
                    <a:lnTo>
                      <a:pt x="192" y="24"/>
                    </a:lnTo>
                    <a:lnTo>
                      <a:pt x="192" y="30"/>
                    </a:lnTo>
                    <a:lnTo>
                      <a:pt x="192" y="18"/>
                    </a:lnTo>
                    <a:lnTo>
                      <a:pt x="198" y="12"/>
                    </a:lnTo>
                    <a:lnTo>
                      <a:pt x="198" y="6"/>
                    </a:lnTo>
                    <a:lnTo>
                      <a:pt x="204" y="12"/>
                    </a:lnTo>
                    <a:lnTo>
                      <a:pt x="204" y="18"/>
                    </a:lnTo>
                    <a:lnTo>
                      <a:pt x="204" y="6"/>
                    </a:lnTo>
                    <a:lnTo>
                      <a:pt x="210" y="12"/>
                    </a:lnTo>
                    <a:lnTo>
                      <a:pt x="210" y="6"/>
                    </a:lnTo>
                    <a:lnTo>
                      <a:pt x="216" y="12"/>
                    </a:lnTo>
                    <a:lnTo>
                      <a:pt x="216" y="18"/>
                    </a:lnTo>
                    <a:lnTo>
                      <a:pt x="222" y="24"/>
                    </a:lnTo>
                    <a:lnTo>
                      <a:pt x="222" y="18"/>
                    </a:lnTo>
                    <a:lnTo>
                      <a:pt x="228" y="12"/>
                    </a:lnTo>
                    <a:lnTo>
                      <a:pt x="228" y="18"/>
                    </a:lnTo>
                    <a:lnTo>
                      <a:pt x="228" y="6"/>
                    </a:lnTo>
                    <a:lnTo>
                      <a:pt x="234" y="12"/>
                    </a:lnTo>
                    <a:lnTo>
                      <a:pt x="234" y="0"/>
                    </a:lnTo>
                    <a:lnTo>
                      <a:pt x="234" y="6"/>
                    </a:lnTo>
                    <a:lnTo>
                      <a:pt x="240" y="0"/>
                    </a:lnTo>
                    <a:lnTo>
                      <a:pt x="240" y="6"/>
                    </a:lnTo>
                    <a:lnTo>
                      <a:pt x="240" y="0"/>
                    </a:lnTo>
                    <a:lnTo>
                      <a:pt x="252" y="0"/>
                    </a:lnTo>
                  </a:path>
                </a:pathLst>
              </a:custGeom>
              <a:noFill/>
              <a:ln w="0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40" name="Freeform 224"/>
              <p:cNvSpPr>
                <a:spLocks/>
              </p:cNvSpPr>
              <p:nvPr/>
            </p:nvSpPr>
            <p:spPr bwMode="auto">
              <a:xfrm>
                <a:off x="1548" y="1410"/>
                <a:ext cx="258" cy="90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0" y="36"/>
                  </a:cxn>
                  <a:cxn ang="0">
                    <a:pos x="6" y="36"/>
                  </a:cxn>
                  <a:cxn ang="0">
                    <a:pos x="12" y="18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24" y="18"/>
                  </a:cxn>
                  <a:cxn ang="0">
                    <a:pos x="30" y="18"/>
                  </a:cxn>
                  <a:cxn ang="0">
                    <a:pos x="42" y="24"/>
                  </a:cxn>
                  <a:cxn ang="0">
                    <a:pos x="48" y="12"/>
                  </a:cxn>
                  <a:cxn ang="0">
                    <a:pos x="48" y="18"/>
                  </a:cxn>
                  <a:cxn ang="0">
                    <a:pos x="54" y="18"/>
                  </a:cxn>
                  <a:cxn ang="0">
                    <a:pos x="60" y="24"/>
                  </a:cxn>
                  <a:cxn ang="0">
                    <a:pos x="66" y="24"/>
                  </a:cxn>
                  <a:cxn ang="0">
                    <a:pos x="72" y="12"/>
                  </a:cxn>
                  <a:cxn ang="0">
                    <a:pos x="72" y="6"/>
                  </a:cxn>
                  <a:cxn ang="0">
                    <a:pos x="78" y="6"/>
                  </a:cxn>
                  <a:cxn ang="0">
                    <a:pos x="78" y="0"/>
                  </a:cxn>
                  <a:cxn ang="0">
                    <a:pos x="84" y="12"/>
                  </a:cxn>
                  <a:cxn ang="0">
                    <a:pos x="84" y="6"/>
                  </a:cxn>
                  <a:cxn ang="0">
                    <a:pos x="90" y="6"/>
                  </a:cxn>
                  <a:cxn ang="0">
                    <a:pos x="96" y="18"/>
                  </a:cxn>
                  <a:cxn ang="0">
                    <a:pos x="96" y="12"/>
                  </a:cxn>
                  <a:cxn ang="0">
                    <a:pos x="102" y="30"/>
                  </a:cxn>
                  <a:cxn ang="0">
                    <a:pos x="108" y="36"/>
                  </a:cxn>
                  <a:cxn ang="0">
                    <a:pos x="114" y="60"/>
                  </a:cxn>
                  <a:cxn ang="0">
                    <a:pos x="114" y="66"/>
                  </a:cxn>
                  <a:cxn ang="0">
                    <a:pos x="120" y="78"/>
                  </a:cxn>
                  <a:cxn ang="0">
                    <a:pos x="126" y="66"/>
                  </a:cxn>
                  <a:cxn ang="0">
                    <a:pos x="132" y="84"/>
                  </a:cxn>
                  <a:cxn ang="0">
                    <a:pos x="138" y="84"/>
                  </a:cxn>
                  <a:cxn ang="0">
                    <a:pos x="138" y="78"/>
                  </a:cxn>
                  <a:cxn ang="0">
                    <a:pos x="144" y="84"/>
                  </a:cxn>
                  <a:cxn ang="0">
                    <a:pos x="144" y="84"/>
                  </a:cxn>
                  <a:cxn ang="0">
                    <a:pos x="150" y="84"/>
                  </a:cxn>
                  <a:cxn ang="0">
                    <a:pos x="150" y="84"/>
                  </a:cxn>
                  <a:cxn ang="0">
                    <a:pos x="156" y="84"/>
                  </a:cxn>
                  <a:cxn ang="0">
                    <a:pos x="162" y="84"/>
                  </a:cxn>
                  <a:cxn ang="0">
                    <a:pos x="168" y="78"/>
                  </a:cxn>
                  <a:cxn ang="0">
                    <a:pos x="174" y="60"/>
                  </a:cxn>
                  <a:cxn ang="0">
                    <a:pos x="174" y="54"/>
                  </a:cxn>
                  <a:cxn ang="0">
                    <a:pos x="180" y="48"/>
                  </a:cxn>
                  <a:cxn ang="0">
                    <a:pos x="186" y="48"/>
                  </a:cxn>
                  <a:cxn ang="0">
                    <a:pos x="192" y="48"/>
                  </a:cxn>
                  <a:cxn ang="0">
                    <a:pos x="192" y="48"/>
                  </a:cxn>
                  <a:cxn ang="0">
                    <a:pos x="198" y="48"/>
                  </a:cxn>
                  <a:cxn ang="0">
                    <a:pos x="210" y="42"/>
                  </a:cxn>
                  <a:cxn ang="0">
                    <a:pos x="216" y="42"/>
                  </a:cxn>
                  <a:cxn ang="0">
                    <a:pos x="222" y="42"/>
                  </a:cxn>
                  <a:cxn ang="0">
                    <a:pos x="228" y="42"/>
                  </a:cxn>
                  <a:cxn ang="0">
                    <a:pos x="234" y="42"/>
                  </a:cxn>
                  <a:cxn ang="0">
                    <a:pos x="234" y="42"/>
                  </a:cxn>
                  <a:cxn ang="0">
                    <a:pos x="246" y="30"/>
                  </a:cxn>
                  <a:cxn ang="0">
                    <a:pos x="246" y="30"/>
                  </a:cxn>
                  <a:cxn ang="0">
                    <a:pos x="252" y="30"/>
                  </a:cxn>
                  <a:cxn ang="0">
                    <a:pos x="258" y="30"/>
                  </a:cxn>
                </a:cxnLst>
                <a:rect l="0" t="0" r="r" b="b"/>
                <a:pathLst>
                  <a:path w="258" h="90">
                    <a:moveTo>
                      <a:pt x="0" y="36"/>
                    </a:moveTo>
                    <a:lnTo>
                      <a:pt x="0" y="42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6" y="30"/>
                    </a:lnTo>
                    <a:lnTo>
                      <a:pt x="6" y="36"/>
                    </a:lnTo>
                    <a:lnTo>
                      <a:pt x="6" y="24"/>
                    </a:lnTo>
                    <a:lnTo>
                      <a:pt x="12" y="18"/>
                    </a:lnTo>
                    <a:lnTo>
                      <a:pt x="12" y="12"/>
                    </a:lnTo>
                    <a:lnTo>
                      <a:pt x="18" y="18"/>
                    </a:lnTo>
                    <a:lnTo>
                      <a:pt x="18" y="12"/>
                    </a:lnTo>
                    <a:lnTo>
                      <a:pt x="18" y="18"/>
                    </a:lnTo>
                    <a:lnTo>
                      <a:pt x="24" y="24"/>
                    </a:lnTo>
                    <a:lnTo>
                      <a:pt x="24" y="18"/>
                    </a:lnTo>
                    <a:lnTo>
                      <a:pt x="30" y="24"/>
                    </a:lnTo>
                    <a:lnTo>
                      <a:pt x="30" y="18"/>
                    </a:lnTo>
                    <a:lnTo>
                      <a:pt x="30" y="24"/>
                    </a:lnTo>
                    <a:lnTo>
                      <a:pt x="42" y="24"/>
                    </a:lnTo>
                    <a:lnTo>
                      <a:pt x="42" y="18"/>
                    </a:lnTo>
                    <a:lnTo>
                      <a:pt x="48" y="12"/>
                    </a:lnTo>
                    <a:lnTo>
                      <a:pt x="48" y="30"/>
                    </a:lnTo>
                    <a:lnTo>
                      <a:pt x="48" y="18"/>
                    </a:lnTo>
                    <a:lnTo>
                      <a:pt x="54" y="24"/>
                    </a:lnTo>
                    <a:lnTo>
                      <a:pt x="54" y="18"/>
                    </a:lnTo>
                    <a:lnTo>
                      <a:pt x="54" y="24"/>
                    </a:lnTo>
                    <a:lnTo>
                      <a:pt x="60" y="24"/>
                    </a:lnTo>
                    <a:lnTo>
                      <a:pt x="66" y="18"/>
                    </a:lnTo>
                    <a:lnTo>
                      <a:pt x="66" y="24"/>
                    </a:lnTo>
                    <a:lnTo>
                      <a:pt x="66" y="18"/>
                    </a:lnTo>
                    <a:lnTo>
                      <a:pt x="72" y="12"/>
                    </a:lnTo>
                    <a:lnTo>
                      <a:pt x="72" y="18"/>
                    </a:lnTo>
                    <a:lnTo>
                      <a:pt x="72" y="6"/>
                    </a:lnTo>
                    <a:lnTo>
                      <a:pt x="72" y="12"/>
                    </a:lnTo>
                    <a:lnTo>
                      <a:pt x="78" y="6"/>
                    </a:lnTo>
                    <a:lnTo>
                      <a:pt x="78" y="12"/>
                    </a:lnTo>
                    <a:lnTo>
                      <a:pt x="78" y="0"/>
                    </a:lnTo>
                    <a:lnTo>
                      <a:pt x="84" y="6"/>
                    </a:lnTo>
                    <a:lnTo>
                      <a:pt x="84" y="12"/>
                    </a:lnTo>
                    <a:lnTo>
                      <a:pt x="84" y="0"/>
                    </a:lnTo>
                    <a:lnTo>
                      <a:pt x="84" y="6"/>
                    </a:lnTo>
                    <a:lnTo>
                      <a:pt x="90" y="12"/>
                    </a:lnTo>
                    <a:lnTo>
                      <a:pt x="90" y="6"/>
                    </a:lnTo>
                    <a:lnTo>
                      <a:pt x="90" y="12"/>
                    </a:lnTo>
                    <a:lnTo>
                      <a:pt x="96" y="18"/>
                    </a:lnTo>
                    <a:lnTo>
                      <a:pt x="96" y="30"/>
                    </a:lnTo>
                    <a:lnTo>
                      <a:pt x="96" y="12"/>
                    </a:lnTo>
                    <a:lnTo>
                      <a:pt x="96" y="24"/>
                    </a:lnTo>
                    <a:lnTo>
                      <a:pt x="102" y="30"/>
                    </a:lnTo>
                    <a:lnTo>
                      <a:pt x="102" y="42"/>
                    </a:lnTo>
                    <a:lnTo>
                      <a:pt x="108" y="36"/>
                    </a:lnTo>
                    <a:lnTo>
                      <a:pt x="108" y="54"/>
                    </a:lnTo>
                    <a:lnTo>
                      <a:pt x="114" y="60"/>
                    </a:lnTo>
                    <a:lnTo>
                      <a:pt x="114" y="54"/>
                    </a:lnTo>
                    <a:lnTo>
                      <a:pt x="114" y="66"/>
                    </a:lnTo>
                    <a:lnTo>
                      <a:pt x="120" y="60"/>
                    </a:lnTo>
                    <a:lnTo>
                      <a:pt x="120" y="78"/>
                    </a:lnTo>
                    <a:lnTo>
                      <a:pt x="126" y="72"/>
                    </a:lnTo>
                    <a:lnTo>
                      <a:pt x="126" y="66"/>
                    </a:lnTo>
                    <a:lnTo>
                      <a:pt x="126" y="78"/>
                    </a:lnTo>
                    <a:lnTo>
                      <a:pt x="132" y="84"/>
                    </a:lnTo>
                    <a:lnTo>
                      <a:pt x="132" y="78"/>
                    </a:lnTo>
                    <a:lnTo>
                      <a:pt x="138" y="84"/>
                    </a:lnTo>
                    <a:lnTo>
                      <a:pt x="138" y="90"/>
                    </a:lnTo>
                    <a:lnTo>
                      <a:pt x="138" y="78"/>
                    </a:lnTo>
                    <a:lnTo>
                      <a:pt x="138" y="90"/>
                    </a:lnTo>
                    <a:lnTo>
                      <a:pt x="144" y="84"/>
                    </a:lnTo>
                    <a:lnTo>
                      <a:pt x="144" y="90"/>
                    </a:lnTo>
                    <a:lnTo>
                      <a:pt x="144" y="84"/>
                    </a:lnTo>
                    <a:lnTo>
                      <a:pt x="150" y="78"/>
                    </a:lnTo>
                    <a:lnTo>
                      <a:pt x="150" y="84"/>
                    </a:lnTo>
                    <a:lnTo>
                      <a:pt x="150" y="78"/>
                    </a:lnTo>
                    <a:lnTo>
                      <a:pt x="150" y="84"/>
                    </a:lnTo>
                    <a:lnTo>
                      <a:pt x="156" y="78"/>
                    </a:lnTo>
                    <a:lnTo>
                      <a:pt x="156" y="84"/>
                    </a:lnTo>
                    <a:lnTo>
                      <a:pt x="162" y="78"/>
                    </a:lnTo>
                    <a:lnTo>
                      <a:pt x="162" y="84"/>
                    </a:lnTo>
                    <a:lnTo>
                      <a:pt x="162" y="72"/>
                    </a:lnTo>
                    <a:lnTo>
                      <a:pt x="168" y="78"/>
                    </a:lnTo>
                    <a:lnTo>
                      <a:pt x="168" y="66"/>
                    </a:lnTo>
                    <a:lnTo>
                      <a:pt x="174" y="60"/>
                    </a:lnTo>
                    <a:lnTo>
                      <a:pt x="174" y="48"/>
                    </a:lnTo>
                    <a:lnTo>
                      <a:pt x="174" y="54"/>
                    </a:lnTo>
                    <a:lnTo>
                      <a:pt x="180" y="60"/>
                    </a:lnTo>
                    <a:lnTo>
                      <a:pt x="180" y="48"/>
                    </a:lnTo>
                    <a:lnTo>
                      <a:pt x="180" y="54"/>
                    </a:lnTo>
                    <a:lnTo>
                      <a:pt x="186" y="48"/>
                    </a:lnTo>
                    <a:lnTo>
                      <a:pt x="186" y="54"/>
                    </a:lnTo>
                    <a:lnTo>
                      <a:pt x="192" y="48"/>
                    </a:lnTo>
                    <a:lnTo>
                      <a:pt x="192" y="54"/>
                    </a:lnTo>
                    <a:lnTo>
                      <a:pt x="192" y="48"/>
                    </a:lnTo>
                    <a:lnTo>
                      <a:pt x="198" y="54"/>
                    </a:lnTo>
                    <a:lnTo>
                      <a:pt x="198" y="48"/>
                    </a:lnTo>
                    <a:lnTo>
                      <a:pt x="210" y="48"/>
                    </a:lnTo>
                    <a:lnTo>
                      <a:pt x="210" y="42"/>
                    </a:lnTo>
                    <a:lnTo>
                      <a:pt x="216" y="48"/>
                    </a:lnTo>
                    <a:lnTo>
                      <a:pt x="216" y="42"/>
                    </a:lnTo>
                    <a:lnTo>
                      <a:pt x="222" y="36"/>
                    </a:lnTo>
                    <a:lnTo>
                      <a:pt x="222" y="42"/>
                    </a:lnTo>
                    <a:lnTo>
                      <a:pt x="228" y="36"/>
                    </a:lnTo>
                    <a:lnTo>
                      <a:pt x="228" y="42"/>
                    </a:lnTo>
                    <a:lnTo>
                      <a:pt x="228" y="36"/>
                    </a:lnTo>
                    <a:lnTo>
                      <a:pt x="234" y="42"/>
                    </a:lnTo>
                    <a:lnTo>
                      <a:pt x="234" y="48"/>
                    </a:lnTo>
                    <a:lnTo>
                      <a:pt x="234" y="42"/>
                    </a:lnTo>
                    <a:lnTo>
                      <a:pt x="240" y="36"/>
                    </a:lnTo>
                    <a:lnTo>
                      <a:pt x="246" y="30"/>
                    </a:lnTo>
                    <a:lnTo>
                      <a:pt x="246" y="36"/>
                    </a:lnTo>
                    <a:lnTo>
                      <a:pt x="246" y="30"/>
                    </a:lnTo>
                    <a:lnTo>
                      <a:pt x="252" y="36"/>
                    </a:lnTo>
                    <a:lnTo>
                      <a:pt x="252" y="30"/>
                    </a:lnTo>
                    <a:lnTo>
                      <a:pt x="252" y="36"/>
                    </a:lnTo>
                    <a:lnTo>
                      <a:pt x="258" y="30"/>
                    </a:lnTo>
                    <a:lnTo>
                      <a:pt x="258" y="36"/>
                    </a:lnTo>
                  </a:path>
                </a:pathLst>
              </a:custGeom>
              <a:noFill/>
              <a:ln w="0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41" name="Freeform 225"/>
              <p:cNvSpPr>
                <a:spLocks/>
              </p:cNvSpPr>
              <p:nvPr/>
            </p:nvSpPr>
            <p:spPr bwMode="auto">
              <a:xfrm>
                <a:off x="1806" y="1410"/>
                <a:ext cx="264" cy="402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" y="24"/>
                  </a:cxn>
                  <a:cxn ang="0">
                    <a:pos x="12" y="30"/>
                  </a:cxn>
                  <a:cxn ang="0">
                    <a:pos x="18" y="24"/>
                  </a:cxn>
                  <a:cxn ang="0">
                    <a:pos x="18" y="18"/>
                  </a:cxn>
                  <a:cxn ang="0">
                    <a:pos x="24" y="36"/>
                  </a:cxn>
                  <a:cxn ang="0">
                    <a:pos x="30" y="18"/>
                  </a:cxn>
                  <a:cxn ang="0">
                    <a:pos x="42" y="24"/>
                  </a:cxn>
                  <a:cxn ang="0">
                    <a:pos x="42" y="36"/>
                  </a:cxn>
                  <a:cxn ang="0">
                    <a:pos x="48" y="36"/>
                  </a:cxn>
                  <a:cxn ang="0">
                    <a:pos x="54" y="60"/>
                  </a:cxn>
                  <a:cxn ang="0">
                    <a:pos x="60" y="90"/>
                  </a:cxn>
                  <a:cxn ang="0">
                    <a:pos x="66" y="114"/>
                  </a:cxn>
                  <a:cxn ang="0">
                    <a:pos x="72" y="156"/>
                  </a:cxn>
                  <a:cxn ang="0">
                    <a:pos x="78" y="198"/>
                  </a:cxn>
                  <a:cxn ang="0">
                    <a:pos x="84" y="240"/>
                  </a:cxn>
                  <a:cxn ang="0">
                    <a:pos x="90" y="282"/>
                  </a:cxn>
                  <a:cxn ang="0">
                    <a:pos x="96" y="336"/>
                  </a:cxn>
                  <a:cxn ang="0">
                    <a:pos x="102" y="360"/>
                  </a:cxn>
                  <a:cxn ang="0">
                    <a:pos x="102" y="354"/>
                  </a:cxn>
                  <a:cxn ang="0">
                    <a:pos x="108" y="372"/>
                  </a:cxn>
                  <a:cxn ang="0">
                    <a:pos x="108" y="360"/>
                  </a:cxn>
                  <a:cxn ang="0">
                    <a:pos x="114" y="384"/>
                  </a:cxn>
                  <a:cxn ang="0">
                    <a:pos x="114" y="372"/>
                  </a:cxn>
                  <a:cxn ang="0">
                    <a:pos x="120" y="378"/>
                  </a:cxn>
                  <a:cxn ang="0">
                    <a:pos x="120" y="372"/>
                  </a:cxn>
                  <a:cxn ang="0">
                    <a:pos x="126" y="384"/>
                  </a:cxn>
                  <a:cxn ang="0">
                    <a:pos x="126" y="366"/>
                  </a:cxn>
                  <a:cxn ang="0">
                    <a:pos x="132" y="372"/>
                  </a:cxn>
                  <a:cxn ang="0">
                    <a:pos x="132" y="342"/>
                  </a:cxn>
                  <a:cxn ang="0">
                    <a:pos x="138" y="318"/>
                  </a:cxn>
                  <a:cxn ang="0">
                    <a:pos x="144" y="330"/>
                  </a:cxn>
                  <a:cxn ang="0">
                    <a:pos x="144" y="294"/>
                  </a:cxn>
                  <a:cxn ang="0">
                    <a:pos x="150" y="240"/>
                  </a:cxn>
                  <a:cxn ang="0">
                    <a:pos x="156" y="264"/>
                  </a:cxn>
                  <a:cxn ang="0">
                    <a:pos x="162" y="246"/>
                  </a:cxn>
                  <a:cxn ang="0">
                    <a:pos x="162" y="228"/>
                  </a:cxn>
                  <a:cxn ang="0">
                    <a:pos x="168" y="240"/>
                  </a:cxn>
                  <a:cxn ang="0">
                    <a:pos x="168" y="252"/>
                  </a:cxn>
                  <a:cxn ang="0">
                    <a:pos x="174" y="264"/>
                  </a:cxn>
                  <a:cxn ang="0">
                    <a:pos x="174" y="258"/>
                  </a:cxn>
                  <a:cxn ang="0">
                    <a:pos x="180" y="252"/>
                  </a:cxn>
                  <a:cxn ang="0">
                    <a:pos x="186" y="264"/>
                  </a:cxn>
                  <a:cxn ang="0">
                    <a:pos x="186" y="264"/>
                  </a:cxn>
                  <a:cxn ang="0">
                    <a:pos x="192" y="270"/>
                  </a:cxn>
                  <a:cxn ang="0">
                    <a:pos x="198" y="258"/>
                  </a:cxn>
                  <a:cxn ang="0">
                    <a:pos x="198" y="246"/>
                  </a:cxn>
                  <a:cxn ang="0">
                    <a:pos x="204" y="258"/>
                  </a:cxn>
                  <a:cxn ang="0">
                    <a:pos x="210" y="240"/>
                  </a:cxn>
                  <a:cxn ang="0">
                    <a:pos x="210" y="210"/>
                  </a:cxn>
                  <a:cxn ang="0">
                    <a:pos x="216" y="168"/>
                  </a:cxn>
                  <a:cxn ang="0">
                    <a:pos x="222" y="186"/>
                  </a:cxn>
                  <a:cxn ang="0">
                    <a:pos x="222" y="150"/>
                  </a:cxn>
                  <a:cxn ang="0">
                    <a:pos x="228" y="132"/>
                  </a:cxn>
                  <a:cxn ang="0">
                    <a:pos x="234" y="108"/>
                  </a:cxn>
                  <a:cxn ang="0">
                    <a:pos x="240" y="108"/>
                  </a:cxn>
                  <a:cxn ang="0">
                    <a:pos x="240" y="84"/>
                  </a:cxn>
                  <a:cxn ang="0">
                    <a:pos x="246" y="90"/>
                  </a:cxn>
                  <a:cxn ang="0">
                    <a:pos x="252" y="60"/>
                  </a:cxn>
                  <a:cxn ang="0">
                    <a:pos x="252" y="42"/>
                  </a:cxn>
                  <a:cxn ang="0">
                    <a:pos x="258" y="18"/>
                  </a:cxn>
                  <a:cxn ang="0">
                    <a:pos x="264" y="0"/>
                  </a:cxn>
                </a:cxnLst>
                <a:rect l="0" t="0" r="r" b="b"/>
                <a:pathLst>
                  <a:path w="264" h="402">
                    <a:moveTo>
                      <a:pt x="0" y="36"/>
                    </a:moveTo>
                    <a:lnTo>
                      <a:pt x="0" y="24"/>
                    </a:lnTo>
                    <a:lnTo>
                      <a:pt x="0" y="30"/>
                    </a:lnTo>
                    <a:lnTo>
                      <a:pt x="6" y="24"/>
                    </a:lnTo>
                    <a:lnTo>
                      <a:pt x="12" y="18"/>
                    </a:lnTo>
                    <a:lnTo>
                      <a:pt x="12" y="30"/>
                    </a:lnTo>
                    <a:lnTo>
                      <a:pt x="12" y="18"/>
                    </a:lnTo>
                    <a:lnTo>
                      <a:pt x="18" y="24"/>
                    </a:lnTo>
                    <a:lnTo>
                      <a:pt x="18" y="12"/>
                    </a:lnTo>
                    <a:lnTo>
                      <a:pt x="18" y="18"/>
                    </a:lnTo>
                    <a:lnTo>
                      <a:pt x="24" y="12"/>
                    </a:lnTo>
                    <a:lnTo>
                      <a:pt x="24" y="36"/>
                    </a:lnTo>
                    <a:lnTo>
                      <a:pt x="24" y="12"/>
                    </a:lnTo>
                    <a:lnTo>
                      <a:pt x="30" y="18"/>
                    </a:lnTo>
                    <a:lnTo>
                      <a:pt x="30" y="24"/>
                    </a:lnTo>
                    <a:lnTo>
                      <a:pt x="42" y="24"/>
                    </a:lnTo>
                    <a:lnTo>
                      <a:pt x="36" y="24"/>
                    </a:lnTo>
                    <a:lnTo>
                      <a:pt x="42" y="36"/>
                    </a:lnTo>
                    <a:lnTo>
                      <a:pt x="48" y="42"/>
                    </a:lnTo>
                    <a:lnTo>
                      <a:pt x="48" y="36"/>
                    </a:lnTo>
                    <a:lnTo>
                      <a:pt x="48" y="54"/>
                    </a:lnTo>
                    <a:lnTo>
                      <a:pt x="54" y="60"/>
                    </a:lnTo>
                    <a:lnTo>
                      <a:pt x="54" y="84"/>
                    </a:lnTo>
                    <a:lnTo>
                      <a:pt x="60" y="90"/>
                    </a:lnTo>
                    <a:lnTo>
                      <a:pt x="60" y="108"/>
                    </a:lnTo>
                    <a:lnTo>
                      <a:pt x="66" y="114"/>
                    </a:lnTo>
                    <a:lnTo>
                      <a:pt x="66" y="150"/>
                    </a:lnTo>
                    <a:lnTo>
                      <a:pt x="72" y="156"/>
                    </a:lnTo>
                    <a:lnTo>
                      <a:pt x="72" y="192"/>
                    </a:lnTo>
                    <a:lnTo>
                      <a:pt x="78" y="198"/>
                    </a:lnTo>
                    <a:lnTo>
                      <a:pt x="78" y="234"/>
                    </a:lnTo>
                    <a:lnTo>
                      <a:pt x="84" y="240"/>
                    </a:lnTo>
                    <a:lnTo>
                      <a:pt x="84" y="288"/>
                    </a:lnTo>
                    <a:lnTo>
                      <a:pt x="90" y="282"/>
                    </a:lnTo>
                    <a:lnTo>
                      <a:pt x="90" y="330"/>
                    </a:lnTo>
                    <a:lnTo>
                      <a:pt x="96" y="336"/>
                    </a:lnTo>
                    <a:lnTo>
                      <a:pt x="96" y="354"/>
                    </a:lnTo>
                    <a:lnTo>
                      <a:pt x="102" y="360"/>
                    </a:lnTo>
                    <a:lnTo>
                      <a:pt x="102" y="378"/>
                    </a:lnTo>
                    <a:lnTo>
                      <a:pt x="102" y="354"/>
                    </a:lnTo>
                    <a:lnTo>
                      <a:pt x="102" y="366"/>
                    </a:lnTo>
                    <a:lnTo>
                      <a:pt x="108" y="372"/>
                    </a:lnTo>
                    <a:lnTo>
                      <a:pt x="108" y="378"/>
                    </a:lnTo>
                    <a:lnTo>
                      <a:pt x="108" y="360"/>
                    </a:lnTo>
                    <a:lnTo>
                      <a:pt x="108" y="378"/>
                    </a:lnTo>
                    <a:lnTo>
                      <a:pt x="114" y="384"/>
                    </a:lnTo>
                    <a:lnTo>
                      <a:pt x="114" y="396"/>
                    </a:lnTo>
                    <a:lnTo>
                      <a:pt x="114" y="372"/>
                    </a:lnTo>
                    <a:lnTo>
                      <a:pt x="114" y="390"/>
                    </a:lnTo>
                    <a:lnTo>
                      <a:pt x="120" y="378"/>
                    </a:lnTo>
                    <a:lnTo>
                      <a:pt x="120" y="402"/>
                    </a:lnTo>
                    <a:lnTo>
                      <a:pt x="120" y="372"/>
                    </a:lnTo>
                    <a:lnTo>
                      <a:pt x="120" y="378"/>
                    </a:lnTo>
                    <a:lnTo>
                      <a:pt x="126" y="384"/>
                    </a:lnTo>
                    <a:lnTo>
                      <a:pt x="126" y="396"/>
                    </a:lnTo>
                    <a:lnTo>
                      <a:pt x="126" y="366"/>
                    </a:lnTo>
                    <a:lnTo>
                      <a:pt x="126" y="378"/>
                    </a:lnTo>
                    <a:lnTo>
                      <a:pt x="132" y="372"/>
                    </a:lnTo>
                    <a:lnTo>
                      <a:pt x="132" y="378"/>
                    </a:lnTo>
                    <a:lnTo>
                      <a:pt x="132" y="342"/>
                    </a:lnTo>
                    <a:lnTo>
                      <a:pt x="138" y="348"/>
                    </a:lnTo>
                    <a:lnTo>
                      <a:pt x="138" y="318"/>
                    </a:lnTo>
                    <a:lnTo>
                      <a:pt x="138" y="324"/>
                    </a:lnTo>
                    <a:lnTo>
                      <a:pt x="144" y="330"/>
                    </a:lnTo>
                    <a:lnTo>
                      <a:pt x="144" y="288"/>
                    </a:lnTo>
                    <a:lnTo>
                      <a:pt x="144" y="294"/>
                    </a:lnTo>
                    <a:lnTo>
                      <a:pt x="150" y="270"/>
                    </a:lnTo>
                    <a:lnTo>
                      <a:pt x="150" y="240"/>
                    </a:lnTo>
                    <a:lnTo>
                      <a:pt x="156" y="246"/>
                    </a:lnTo>
                    <a:lnTo>
                      <a:pt x="156" y="264"/>
                    </a:lnTo>
                    <a:lnTo>
                      <a:pt x="156" y="240"/>
                    </a:lnTo>
                    <a:lnTo>
                      <a:pt x="162" y="246"/>
                    </a:lnTo>
                    <a:lnTo>
                      <a:pt x="162" y="252"/>
                    </a:lnTo>
                    <a:lnTo>
                      <a:pt x="162" y="228"/>
                    </a:lnTo>
                    <a:lnTo>
                      <a:pt x="162" y="234"/>
                    </a:lnTo>
                    <a:lnTo>
                      <a:pt x="168" y="240"/>
                    </a:lnTo>
                    <a:lnTo>
                      <a:pt x="168" y="234"/>
                    </a:lnTo>
                    <a:lnTo>
                      <a:pt x="168" y="252"/>
                    </a:lnTo>
                    <a:lnTo>
                      <a:pt x="174" y="258"/>
                    </a:lnTo>
                    <a:lnTo>
                      <a:pt x="174" y="264"/>
                    </a:lnTo>
                    <a:lnTo>
                      <a:pt x="174" y="246"/>
                    </a:lnTo>
                    <a:lnTo>
                      <a:pt x="174" y="258"/>
                    </a:lnTo>
                    <a:lnTo>
                      <a:pt x="180" y="264"/>
                    </a:lnTo>
                    <a:lnTo>
                      <a:pt x="180" y="252"/>
                    </a:lnTo>
                    <a:lnTo>
                      <a:pt x="180" y="270"/>
                    </a:lnTo>
                    <a:lnTo>
                      <a:pt x="186" y="264"/>
                    </a:lnTo>
                    <a:lnTo>
                      <a:pt x="186" y="258"/>
                    </a:lnTo>
                    <a:lnTo>
                      <a:pt x="186" y="264"/>
                    </a:lnTo>
                    <a:lnTo>
                      <a:pt x="192" y="258"/>
                    </a:lnTo>
                    <a:lnTo>
                      <a:pt x="192" y="270"/>
                    </a:lnTo>
                    <a:lnTo>
                      <a:pt x="192" y="252"/>
                    </a:lnTo>
                    <a:lnTo>
                      <a:pt x="198" y="258"/>
                    </a:lnTo>
                    <a:lnTo>
                      <a:pt x="198" y="270"/>
                    </a:lnTo>
                    <a:lnTo>
                      <a:pt x="198" y="246"/>
                    </a:lnTo>
                    <a:lnTo>
                      <a:pt x="198" y="252"/>
                    </a:lnTo>
                    <a:lnTo>
                      <a:pt x="204" y="258"/>
                    </a:lnTo>
                    <a:lnTo>
                      <a:pt x="204" y="234"/>
                    </a:lnTo>
                    <a:lnTo>
                      <a:pt x="210" y="240"/>
                    </a:lnTo>
                    <a:lnTo>
                      <a:pt x="210" y="204"/>
                    </a:lnTo>
                    <a:lnTo>
                      <a:pt x="210" y="210"/>
                    </a:lnTo>
                    <a:lnTo>
                      <a:pt x="216" y="198"/>
                    </a:lnTo>
                    <a:lnTo>
                      <a:pt x="216" y="168"/>
                    </a:lnTo>
                    <a:lnTo>
                      <a:pt x="222" y="162"/>
                    </a:lnTo>
                    <a:lnTo>
                      <a:pt x="222" y="186"/>
                    </a:lnTo>
                    <a:lnTo>
                      <a:pt x="222" y="144"/>
                    </a:lnTo>
                    <a:lnTo>
                      <a:pt x="222" y="150"/>
                    </a:lnTo>
                    <a:lnTo>
                      <a:pt x="228" y="156"/>
                    </a:lnTo>
                    <a:lnTo>
                      <a:pt x="228" y="132"/>
                    </a:lnTo>
                    <a:lnTo>
                      <a:pt x="234" y="138"/>
                    </a:lnTo>
                    <a:lnTo>
                      <a:pt x="234" y="108"/>
                    </a:lnTo>
                    <a:lnTo>
                      <a:pt x="234" y="114"/>
                    </a:lnTo>
                    <a:lnTo>
                      <a:pt x="240" y="108"/>
                    </a:lnTo>
                    <a:lnTo>
                      <a:pt x="240" y="114"/>
                    </a:lnTo>
                    <a:lnTo>
                      <a:pt x="240" y="84"/>
                    </a:lnTo>
                    <a:lnTo>
                      <a:pt x="240" y="96"/>
                    </a:lnTo>
                    <a:lnTo>
                      <a:pt x="246" y="90"/>
                    </a:lnTo>
                    <a:lnTo>
                      <a:pt x="246" y="54"/>
                    </a:lnTo>
                    <a:lnTo>
                      <a:pt x="252" y="60"/>
                    </a:lnTo>
                    <a:lnTo>
                      <a:pt x="252" y="36"/>
                    </a:lnTo>
                    <a:lnTo>
                      <a:pt x="252" y="42"/>
                    </a:lnTo>
                    <a:lnTo>
                      <a:pt x="258" y="36"/>
                    </a:lnTo>
                    <a:lnTo>
                      <a:pt x="258" y="18"/>
                    </a:lnTo>
                    <a:lnTo>
                      <a:pt x="264" y="12"/>
                    </a:lnTo>
                    <a:lnTo>
                      <a:pt x="264" y="0"/>
                    </a:lnTo>
                  </a:path>
                </a:pathLst>
              </a:custGeom>
              <a:noFill/>
              <a:ln w="0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42" name="Freeform 226"/>
              <p:cNvSpPr>
                <a:spLocks/>
              </p:cNvSpPr>
              <p:nvPr/>
            </p:nvSpPr>
            <p:spPr bwMode="auto">
              <a:xfrm>
                <a:off x="2070" y="1350"/>
                <a:ext cx="252" cy="72"/>
              </a:xfrm>
              <a:custGeom>
                <a:avLst/>
                <a:gdLst/>
                <a:ahLst/>
                <a:cxnLst>
                  <a:cxn ang="0">
                    <a:pos x="12" y="48"/>
                  </a:cxn>
                  <a:cxn ang="0">
                    <a:pos x="12" y="36"/>
                  </a:cxn>
                  <a:cxn ang="0">
                    <a:pos x="18" y="36"/>
                  </a:cxn>
                  <a:cxn ang="0">
                    <a:pos x="18" y="24"/>
                  </a:cxn>
                  <a:cxn ang="0">
                    <a:pos x="24" y="30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6" y="42"/>
                  </a:cxn>
                  <a:cxn ang="0">
                    <a:pos x="48" y="48"/>
                  </a:cxn>
                  <a:cxn ang="0">
                    <a:pos x="54" y="42"/>
                  </a:cxn>
                  <a:cxn ang="0">
                    <a:pos x="60" y="36"/>
                  </a:cxn>
                  <a:cxn ang="0">
                    <a:pos x="66" y="30"/>
                  </a:cxn>
                  <a:cxn ang="0">
                    <a:pos x="72" y="30"/>
                  </a:cxn>
                  <a:cxn ang="0">
                    <a:pos x="78" y="18"/>
                  </a:cxn>
                  <a:cxn ang="0">
                    <a:pos x="78" y="30"/>
                  </a:cxn>
                  <a:cxn ang="0">
                    <a:pos x="84" y="36"/>
                  </a:cxn>
                  <a:cxn ang="0">
                    <a:pos x="84" y="30"/>
                  </a:cxn>
                  <a:cxn ang="0">
                    <a:pos x="90" y="24"/>
                  </a:cxn>
                  <a:cxn ang="0">
                    <a:pos x="96" y="18"/>
                  </a:cxn>
                  <a:cxn ang="0">
                    <a:pos x="102" y="18"/>
                  </a:cxn>
                  <a:cxn ang="0">
                    <a:pos x="102" y="6"/>
                  </a:cxn>
                  <a:cxn ang="0">
                    <a:pos x="108" y="18"/>
                  </a:cxn>
                  <a:cxn ang="0">
                    <a:pos x="114" y="12"/>
                  </a:cxn>
                  <a:cxn ang="0">
                    <a:pos x="114" y="12"/>
                  </a:cxn>
                  <a:cxn ang="0">
                    <a:pos x="120" y="24"/>
                  </a:cxn>
                  <a:cxn ang="0">
                    <a:pos x="120" y="12"/>
                  </a:cxn>
                  <a:cxn ang="0">
                    <a:pos x="126" y="30"/>
                  </a:cxn>
                  <a:cxn ang="0">
                    <a:pos x="132" y="30"/>
                  </a:cxn>
                  <a:cxn ang="0">
                    <a:pos x="132" y="24"/>
                  </a:cxn>
                  <a:cxn ang="0">
                    <a:pos x="138" y="36"/>
                  </a:cxn>
                  <a:cxn ang="0">
                    <a:pos x="138" y="30"/>
                  </a:cxn>
                  <a:cxn ang="0">
                    <a:pos x="144" y="24"/>
                  </a:cxn>
                  <a:cxn ang="0">
                    <a:pos x="150" y="36"/>
                  </a:cxn>
                  <a:cxn ang="0">
                    <a:pos x="156" y="36"/>
                  </a:cxn>
                  <a:cxn ang="0">
                    <a:pos x="162" y="30"/>
                  </a:cxn>
                  <a:cxn ang="0">
                    <a:pos x="162" y="24"/>
                  </a:cxn>
                  <a:cxn ang="0">
                    <a:pos x="168" y="24"/>
                  </a:cxn>
                  <a:cxn ang="0">
                    <a:pos x="168" y="30"/>
                  </a:cxn>
                  <a:cxn ang="0">
                    <a:pos x="174" y="48"/>
                  </a:cxn>
                  <a:cxn ang="0">
                    <a:pos x="180" y="48"/>
                  </a:cxn>
                  <a:cxn ang="0">
                    <a:pos x="180" y="54"/>
                  </a:cxn>
                  <a:cxn ang="0">
                    <a:pos x="186" y="66"/>
                  </a:cxn>
                  <a:cxn ang="0">
                    <a:pos x="186" y="60"/>
                  </a:cxn>
                  <a:cxn ang="0">
                    <a:pos x="192" y="66"/>
                  </a:cxn>
                  <a:cxn ang="0">
                    <a:pos x="198" y="72"/>
                  </a:cxn>
                  <a:cxn ang="0">
                    <a:pos x="204" y="72"/>
                  </a:cxn>
                  <a:cxn ang="0">
                    <a:pos x="204" y="72"/>
                  </a:cxn>
                  <a:cxn ang="0">
                    <a:pos x="210" y="60"/>
                  </a:cxn>
                  <a:cxn ang="0">
                    <a:pos x="216" y="60"/>
                  </a:cxn>
                  <a:cxn ang="0">
                    <a:pos x="222" y="60"/>
                  </a:cxn>
                  <a:cxn ang="0">
                    <a:pos x="222" y="54"/>
                  </a:cxn>
                  <a:cxn ang="0">
                    <a:pos x="228" y="54"/>
                  </a:cxn>
                  <a:cxn ang="0">
                    <a:pos x="234" y="60"/>
                  </a:cxn>
                  <a:cxn ang="0">
                    <a:pos x="240" y="48"/>
                  </a:cxn>
                  <a:cxn ang="0">
                    <a:pos x="240" y="42"/>
                  </a:cxn>
                  <a:cxn ang="0">
                    <a:pos x="246" y="42"/>
                  </a:cxn>
                  <a:cxn ang="0">
                    <a:pos x="246" y="42"/>
                  </a:cxn>
                  <a:cxn ang="0">
                    <a:pos x="252" y="48"/>
                  </a:cxn>
                </a:cxnLst>
                <a:rect l="0" t="0" r="r" b="b"/>
                <a:pathLst>
                  <a:path w="252" h="72">
                    <a:moveTo>
                      <a:pt x="0" y="60"/>
                    </a:moveTo>
                    <a:lnTo>
                      <a:pt x="12" y="48"/>
                    </a:lnTo>
                    <a:lnTo>
                      <a:pt x="12" y="30"/>
                    </a:lnTo>
                    <a:lnTo>
                      <a:pt x="12" y="36"/>
                    </a:lnTo>
                    <a:lnTo>
                      <a:pt x="18" y="30"/>
                    </a:lnTo>
                    <a:lnTo>
                      <a:pt x="18" y="36"/>
                    </a:lnTo>
                    <a:lnTo>
                      <a:pt x="18" y="18"/>
                    </a:lnTo>
                    <a:lnTo>
                      <a:pt x="18" y="24"/>
                    </a:lnTo>
                    <a:lnTo>
                      <a:pt x="24" y="18"/>
                    </a:lnTo>
                    <a:lnTo>
                      <a:pt x="24" y="30"/>
                    </a:lnTo>
                    <a:lnTo>
                      <a:pt x="24" y="24"/>
                    </a:lnTo>
                    <a:lnTo>
                      <a:pt x="30" y="30"/>
                    </a:lnTo>
                    <a:lnTo>
                      <a:pt x="30" y="24"/>
                    </a:lnTo>
                    <a:lnTo>
                      <a:pt x="30" y="30"/>
                    </a:lnTo>
                    <a:lnTo>
                      <a:pt x="36" y="24"/>
                    </a:lnTo>
                    <a:lnTo>
                      <a:pt x="36" y="42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48" y="36"/>
                    </a:lnTo>
                    <a:lnTo>
                      <a:pt x="54" y="42"/>
                    </a:lnTo>
                    <a:lnTo>
                      <a:pt x="54" y="30"/>
                    </a:lnTo>
                    <a:lnTo>
                      <a:pt x="60" y="36"/>
                    </a:lnTo>
                    <a:lnTo>
                      <a:pt x="60" y="24"/>
                    </a:lnTo>
                    <a:lnTo>
                      <a:pt x="66" y="30"/>
                    </a:lnTo>
                    <a:lnTo>
                      <a:pt x="66" y="24"/>
                    </a:lnTo>
                    <a:lnTo>
                      <a:pt x="72" y="30"/>
                    </a:lnTo>
                    <a:lnTo>
                      <a:pt x="72" y="12"/>
                    </a:lnTo>
                    <a:lnTo>
                      <a:pt x="78" y="18"/>
                    </a:lnTo>
                    <a:lnTo>
                      <a:pt x="78" y="36"/>
                    </a:lnTo>
                    <a:lnTo>
                      <a:pt x="78" y="30"/>
                    </a:lnTo>
                    <a:lnTo>
                      <a:pt x="84" y="24"/>
                    </a:lnTo>
                    <a:lnTo>
                      <a:pt x="84" y="36"/>
                    </a:lnTo>
                    <a:lnTo>
                      <a:pt x="84" y="18"/>
                    </a:lnTo>
                    <a:lnTo>
                      <a:pt x="84" y="30"/>
                    </a:lnTo>
                    <a:lnTo>
                      <a:pt x="90" y="36"/>
                    </a:lnTo>
                    <a:lnTo>
                      <a:pt x="90" y="24"/>
                    </a:lnTo>
                    <a:lnTo>
                      <a:pt x="96" y="30"/>
                    </a:lnTo>
                    <a:lnTo>
                      <a:pt x="96" y="18"/>
                    </a:lnTo>
                    <a:lnTo>
                      <a:pt x="96" y="24"/>
                    </a:lnTo>
                    <a:lnTo>
                      <a:pt x="102" y="18"/>
                    </a:lnTo>
                    <a:lnTo>
                      <a:pt x="102" y="24"/>
                    </a:lnTo>
                    <a:lnTo>
                      <a:pt x="102" y="6"/>
                    </a:lnTo>
                    <a:lnTo>
                      <a:pt x="102" y="12"/>
                    </a:lnTo>
                    <a:lnTo>
                      <a:pt x="108" y="18"/>
                    </a:lnTo>
                    <a:lnTo>
                      <a:pt x="108" y="6"/>
                    </a:lnTo>
                    <a:lnTo>
                      <a:pt x="114" y="12"/>
                    </a:lnTo>
                    <a:lnTo>
                      <a:pt x="114" y="0"/>
                    </a:lnTo>
                    <a:lnTo>
                      <a:pt x="114" y="12"/>
                    </a:lnTo>
                    <a:lnTo>
                      <a:pt x="120" y="6"/>
                    </a:lnTo>
                    <a:lnTo>
                      <a:pt x="120" y="24"/>
                    </a:lnTo>
                    <a:lnTo>
                      <a:pt x="120" y="0"/>
                    </a:lnTo>
                    <a:lnTo>
                      <a:pt x="120" y="12"/>
                    </a:lnTo>
                    <a:lnTo>
                      <a:pt x="126" y="18"/>
                    </a:lnTo>
                    <a:lnTo>
                      <a:pt x="126" y="30"/>
                    </a:lnTo>
                    <a:lnTo>
                      <a:pt x="126" y="24"/>
                    </a:lnTo>
                    <a:lnTo>
                      <a:pt x="132" y="30"/>
                    </a:lnTo>
                    <a:lnTo>
                      <a:pt x="132" y="36"/>
                    </a:lnTo>
                    <a:lnTo>
                      <a:pt x="132" y="24"/>
                    </a:lnTo>
                    <a:lnTo>
                      <a:pt x="138" y="30"/>
                    </a:lnTo>
                    <a:lnTo>
                      <a:pt x="138" y="36"/>
                    </a:lnTo>
                    <a:lnTo>
                      <a:pt x="138" y="18"/>
                    </a:lnTo>
                    <a:lnTo>
                      <a:pt x="138" y="30"/>
                    </a:lnTo>
                    <a:lnTo>
                      <a:pt x="144" y="36"/>
                    </a:lnTo>
                    <a:lnTo>
                      <a:pt x="144" y="24"/>
                    </a:lnTo>
                    <a:lnTo>
                      <a:pt x="150" y="18"/>
                    </a:lnTo>
                    <a:lnTo>
                      <a:pt x="150" y="36"/>
                    </a:lnTo>
                    <a:lnTo>
                      <a:pt x="156" y="30"/>
                    </a:lnTo>
                    <a:lnTo>
                      <a:pt x="156" y="36"/>
                    </a:lnTo>
                    <a:lnTo>
                      <a:pt x="156" y="24"/>
                    </a:lnTo>
                    <a:lnTo>
                      <a:pt x="162" y="30"/>
                    </a:lnTo>
                    <a:lnTo>
                      <a:pt x="162" y="36"/>
                    </a:lnTo>
                    <a:lnTo>
                      <a:pt x="162" y="24"/>
                    </a:lnTo>
                    <a:lnTo>
                      <a:pt x="162" y="30"/>
                    </a:lnTo>
                    <a:lnTo>
                      <a:pt x="168" y="24"/>
                    </a:lnTo>
                    <a:lnTo>
                      <a:pt x="168" y="36"/>
                    </a:lnTo>
                    <a:lnTo>
                      <a:pt x="168" y="30"/>
                    </a:lnTo>
                    <a:lnTo>
                      <a:pt x="174" y="24"/>
                    </a:lnTo>
                    <a:lnTo>
                      <a:pt x="174" y="48"/>
                    </a:lnTo>
                    <a:lnTo>
                      <a:pt x="174" y="42"/>
                    </a:lnTo>
                    <a:lnTo>
                      <a:pt x="180" y="48"/>
                    </a:lnTo>
                    <a:lnTo>
                      <a:pt x="180" y="60"/>
                    </a:lnTo>
                    <a:lnTo>
                      <a:pt x="180" y="54"/>
                    </a:lnTo>
                    <a:lnTo>
                      <a:pt x="186" y="60"/>
                    </a:lnTo>
                    <a:lnTo>
                      <a:pt x="186" y="66"/>
                    </a:lnTo>
                    <a:lnTo>
                      <a:pt x="186" y="48"/>
                    </a:lnTo>
                    <a:lnTo>
                      <a:pt x="186" y="60"/>
                    </a:lnTo>
                    <a:lnTo>
                      <a:pt x="192" y="54"/>
                    </a:lnTo>
                    <a:lnTo>
                      <a:pt x="192" y="66"/>
                    </a:lnTo>
                    <a:lnTo>
                      <a:pt x="198" y="60"/>
                    </a:lnTo>
                    <a:lnTo>
                      <a:pt x="198" y="72"/>
                    </a:lnTo>
                    <a:lnTo>
                      <a:pt x="198" y="66"/>
                    </a:lnTo>
                    <a:lnTo>
                      <a:pt x="204" y="72"/>
                    </a:lnTo>
                    <a:lnTo>
                      <a:pt x="204" y="60"/>
                    </a:lnTo>
                    <a:lnTo>
                      <a:pt x="204" y="72"/>
                    </a:lnTo>
                    <a:lnTo>
                      <a:pt x="210" y="66"/>
                    </a:lnTo>
                    <a:lnTo>
                      <a:pt x="210" y="60"/>
                    </a:lnTo>
                    <a:lnTo>
                      <a:pt x="216" y="54"/>
                    </a:lnTo>
                    <a:lnTo>
                      <a:pt x="216" y="60"/>
                    </a:lnTo>
                    <a:lnTo>
                      <a:pt x="216" y="54"/>
                    </a:lnTo>
                    <a:lnTo>
                      <a:pt x="222" y="60"/>
                    </a:lnTo>
                    <a:lnTo>
                      <a:pt x="222" y="48"/>
                    </a:lnTo>
                    <a:lnTo>
                      <a:pt x="222" y="54"/>
                    </a:lnTo>
                    <a:lnTo>
                      <a:pt x="228" y="48"/>
                    </a:lnTo>
                    <a:lnTo>
                      <a:pt x="228" y="54"/>
                    </a:lnTo>
                    <a:lnTo>
                      <a:pt x="234" y="48"/>
                    </a:lnTo>
                    <a:lnTo>
                      <a:pt x="234" y="60"/>
                    </a:lnTo>
                    <a:lnTo>
                      <a:pt x="234" y="54"/>
                    </a:lnTo>
                    <a:lnTo>
                      <a:pt x="240" y="48"/>
                    </a:lnTo>
                    <a:lnTo>
                      <a:pt x="240" y="54"/>
                    </a:lnTo>
                    <a:lnTo>
                      <a:pt x="240" y="42"/>
                    </a:lnTo>
                    <a:lnTo>
                      <a:pt x="240" y="48"/>
                    </a:lnTo>
                    <a:lnTo>
                      <a:pt x="246" y="42"/>
                    </a:lnTo>
                    <a:lnTo>
                      <a:pt x="246" y="48"/>
                    </a:lnTo>
                    <a:lnTo>
                      <a:pt x="246" y="42"/>
                    </a:lnTo>
                    <a:lnTo>
                      <a:pt x="252" y="36"/>
                    </a:lnTo>
                    <a:lnTo>
                      <a:pt x="252" y="48"/>
                    </a:lnTo>
                  </a:path>
                </a:pathLst>
              </a:custGeom>
              <a:noFill/>
              <a:ln w="0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43" name="Freeform 227"/>
              <p:cNvSpPr>
                <a:spLocks/>
              </p:cNvSpPr>
              <p:nvPr/>
            </p:nvSpPr>
            <p:spPr bwMode="auto">
              <a:xfrm>
                <a:off x="2322" y="1392"/>
                <a:ext cx="246" cy="9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0"/>
                  </a:cxn>
                  <a:cxn ang="0">
                    <a:pos x="12" y="12"/>
                  </a:cxn>
                  <a:cxn ang="0">
                    <a:pos x="12" y="18"/>
                  </a:cxn>
                  <a:cxn ang="0">
                    <a:pos x="18" y="24"/>
                  </a:cxn>
                  <a:cxn ang="0">
                    <a:pos x="18" y="18"/>
                  </a:cxn>
                  <a:cxn ang="0">
                    <a:pos x="24" y="30"/>
                  </a:cxn>
                  <a:cxn ang="0">
                    <a:pos x="24" y="24"/>
                  </a:cxn>
                  <a:cxn ang="0">
                    <a:pos x="30" y="36"/>
                  </a:cxn>
                  <a:cxn ang="0">
                    <a:pos x="36" y="48"/>
                  </a:cxn>
                  <a:cxn ang="0">
                    <a:pos x="36" y="42"/>
                  </a:cxn>
                  <a:cxn ang="0">
                    <a:pos x="42" y="42"/>
                  </a:cxn>
                  <a:cxn ang="0">
                    <a:pos x="48" y="48"/>
                  </a:cxn>
                  <a:cxn ang="0">
                    <a:pos x="54" y="54"/>
                  </a:cxn>
                  <a:cxn ang="0">
                    <a:pos x="60" y="72"/>
                  </a:cxn>
                  <a:cxn ang="0">
                    <a:pos x="60" y="66"/>
                  </a:cxn>
                  <a:cxn ang="0">
                    <a:pos x="66" y="78"/>
                  </a:cxn>
                  <a:cxn ang="0">
                    <a:pos x="72" y="78"/>
                  </a:cxn>
                  <a:cxn ang="0">
                    <a:pos x="72" y="78"/>
                  </a:cxn>
                  <a:cxn ang="0">
                    <a:pos x="78" y="90"/>
                  </a:cxn>
                  <a:cxn ang="0">
                    <a:pos x="78" y="78"/>
                  </a:cxn>
                  <a:cxn ang="0">
                    <a:pos x="84" y="90"/>
                  </a:cxn>
                  <a:cxn ang="0">
                    <a:pos x="84" y="90"/>
                  </a:cxn>
                  <a:cxn ang="0">
                    <a:pos x="90" y="90"/>
                  </a:cxn>
                  <a:cxn ang="0">
                    <a:pos x="96" y="78"/>
                  </a:cxn>
                  <a:cxn ang="0">
                    <a:pos x="102" y="66"/>
                  </a:cxn>
                  <a:cxn ang="0">
                    <a:pos x="102" y="48"/>
                  </a:cxn>
                  <a:cxn ang="0">
                    <a:pos x="108" y="24"/>
                  </a:cxn>
                  <a:cxn ang="0">
                    <a:pos x="114" y="18"/>
                  </a:cxn>
                  <a:cxn ang="0">
                    <a:pos x="120" y="24"/>
                  </a:cxn>
                  <a:cxn ang="0">
                    <a:pos x="126" y="36"/>
                  </a:cxn>
                  <a:cxn ang="0">
                    <a:pos x="126" y="36"/>
                  </a:cxn>
                  <a:cxn ang="0">
                    <a:pos x="132" y="36"/>
                  </a:cxn>
                  <a:cxn ang="0">
                    <a:pos x="138" y="48"/>
                  </a:cxn>
                  <a:cxn ang="0">
                    <a:pos x="138" y="48"/>
                  </a:cxn>
                  <a:cxn ang="0">
                    <a:pos x="150" y="54"/>
                  </a:cxn>
                  <a:cxn ang="0">
                    <a:pos x="150" y="60"/>
                  </a:cxn>
                  <a:cxn ang="0">
                    <a:pos x="156" y="66"/>
                  </a:cxn>
                  <a:cxn ang="0">
                    <a:pos x="156" y="60"/>
                  </a:cxn>
                  <a:cxn ang="0">
                    <a:pos x="162" y="54"/>
                  </a:cxn>
                  <a:cxn ang="0">
                    <a:pos x="168" y="66"/>
                  </a:cxn>
                  <a:cxn ang="0">
                    <a:pos x="174" y="72"/>
                  </a:cxn>
                  <a:cxn ang="0">
                    <a:pos x="174" y="72"/>
                  </a:cxn>
                  <a:cxn ang="0">
                    <a:pos x="180" y="84"/>
                  </a:cxn>
                  <a:cxn ang="0">
                    <a:pos x="186" y="78"/>
                  </a:cxn>
                  <a:cxn ang="0">
                    <a:pos x="186" y="72"/>
                  </a:cxn>
                  <a:cxn ang="0">
                    <a:pos x="192" y="90"/>
                  </a:cxn>
                  <a:cxn ang="0">
                    <a:pos x="192" y="84"/>
                  </a:cxn>
                  <a:cxn ang="0">
                    <a:pos x="198" y="96"/>
                  </a:cxn>
                  <a:cxn ang="0">
                    <a:pos x="204" y="84"/>
                  </a:cxn>
                  <a:cxn ang="0">
                    <a:pos x="204" y="78"/>
                  </a:cxn>
                  <a:cxn ang="0">
                    <a:pos x="210" y="78"/>
                  </a:cxn>
                  <a:cxn ang="0">
                    <a:pos x="210" y="72"/>
                  </a:cxn>
                  <a:cxn ang="0">
                    <a:pos x="216" y="42"/>
                  </a:cxn>
                  <a:cxn ang="0">
                    <a:pos x="222" y="72"/>
                  </a:cxn>
                  <a:cxn ang="0">
                    <a:pos x="222" y="48"/>
                  </a:cxn>
                  <a:cxn ang="0">
                    <a:pos x="228" y="48"/>
                  </a:cxn>
                  <a:cxn ang="0">
                    <a:pos x="240" y="60"/>
                  </a:cxn>
                  <a:cxn ang="0">
                    <a:pos x="240" y="60"/>
                  </a:cxn>
                </a:cxnLst>
                <a:rect l="0" t="0" r="r" b="b"/>
                <a:pathLst>
                  <a:path w="246" h="96">
                    <a:moveTo>
                      <a:pt x="0" y="6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12" y="12"/>
                    </a:lnTo>
                    <a:lnTo>
                      <a:pt x="12" y="6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24"/>
                    </a:lnTo>
                    <a:lnTo>
                      <a:pt x="18" y="6"/>
                    </a:lnTo>
                    <a:lnTo>
                      <a:pt x="18" y="18"/>
                    </a:lnTo>
                    <a:lnTo>
                      <a:pt x="24" y="24"/>
                    </a:lnTo>
                    <a:lnTo>
                      <a:pt x="24" y="30"/>
                    </a:lnTo>
                    <a:lnTo>
                      <a:pt x="24" y="18"/>
                    </a:lnTo>
                    <a:lnTo>
                      <a:pt x="24" y="24"/>
                    </a:lnTo>
                    <a:lnTo>
                      <a:pt x="30" y="30"/>
                    </a:lnTo>
                    <a:lnTo>
                      <a:pt x="30" y="36"/>
                    </a:lnTo>
                    <a:lnTo>
                      <a:pt x="36" y="42"/>
                    </a:lnTo>
                    <a:lnTo>
                      <a:pt x="36" y="48"/>
                    </a:lnTo>
                    <a:lnTo>
                      <a:pt x="36" y="30"/>
                    </a:lnTo>
                    <a:lnTo>
                      <a:pt x="36" y="42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60" y="72"/>
                    </a:lnTo>
                    <a:lnTo>
                      <a:pt x="60" y="78"/>
                    </a:lnTo>
                    <a:lnTo>
                      <a:pt x="60" y="66"/>
                    </a:lnTo>
                    <a:lnTo>
                      <a:pt x="60" y="72"/>
                    </a:lnTo>
                    <a:lnTo>
                      <a:pt x="66" y="78"/>
                    </a:lnTo>
                    <a:lnTo>
                      <a:pt x="66" y="84"/>
                    </a:lnTo>
                    <a:lnTo>
                      <a:pt x="72" y="78"/>
                    </a:lnTo>
                    <a:lnTo>
                      <a:pt x="72" y="84"/>
                    </a:lnTo>
                    <a:lnTo>
                      <a:pt x="72" y="78"/>
                    </a:lnTo>
                    <a:lnTo>
                      <a:pt x="72" y="84"/>
                    </a:lnTo>
                    <a:lnTo>
                      <a:pt x="78" y="90"/>
                    </a:lnTo>
                    <a:lnTo>
                      <a:pt x="78" y="54"/>
                    </a:lnTo>
                    <a:lnTo>
                      <a:pt x="78" y="78"/>
                    </a:lnTo>
                    <a:lnTo>
                      <a:pt x="84" y="84"/>
                    </a:lnTo>
                    <a:lnTo>
                      <a:pt x="84" y="90"/>
                    </a:lnTo>
                    <a:lnTo>
                      <a:pt x="84" y="78"/>
                    </a:lnTo>
                    <a:lnTo>
                      <a:pt x="84" y="90"/>
                    </a:lnTo>
                    <a:lnTo>
                      <a:pt x="90" y="84"/>
                    </a:lnTo>
                    <a:lnTo>
                      <a:pt x="90" y="90"/>
                    </a:lnTo>
                    <a:lnTo>
                      <a:pt x="90" y="72"/>
                    </a:lnTo>
                    <a:lnTo>
                      <a:pt x="96" y="78"/>
                    </a:lnTo>
                    <a:lnTo>
                      <a:pt x="96" y="60"/>
                    </a:lnTo>
                    <a:lnTo>
                      <a:pt x="102" y="66"/>
                    </a:lnTo>
                    <a:lnTo>
                      <a:pt x="102" y="42"/>
                    </a:lnTo>
                    <a:lnTo>
                      <a:pt x="102" y="48"/>
                    </a:lnTo>
                    <a:lnTo>
                      <a:pt x="108" y="42"/>
                    </a:lnTo>
                    <a:lnTo>
                      <a:pt x="108" y="24"/>
                    </a:lnTo>
                    <a:lnTo>
                      <a:pt x="114" y="30"/>
                    </a:lnTo>
                    <a:lnTo>
                      <a:pt x="114" y="18"/>
                    </a:lnTo>
                    <a:lnTo>
                      <a:pt x="114" y="30"/>
                    </a:lnTo>
                    <a:lnTo>
                      <a:pt x="120" y="24"/>
                    </a:lnTo>
                    <a:lnTo>
                      <a:pt x="120" y="42"/>
                    </a:lnTo>
                    <a:lnTo>
                      <a:pt x="126" y="36"/>
                    </a:lnTo>
                    <a:lnTo>
                      <a:pt x="126" y="42"/>
                    </a:lnTo>
                    <a:lnTo>
                      <a:pt x="126" y="36"/>
                    </a:lnTo>
                    <a:lnTo>
                      <a:pt x="126" y="42"/>
                    </a:lnTo>
                    <a:lnTo>
                      <a:pt x="132" y="36"/>
                    </a:lnTo>
                    <a:lnTo>
                      <a:pt x="132" y="42"/>
                    </a:lnTo>
                    <a:lnTo>
                      <a:pt x="138" y="48"/>
                    </a:lnTo>
                    <a:lnTo>
                      <a:pt x="138" y="42"/>
                    </a:lnTo>
                    <a:lnTo>
                      <a:pt x="138" y="48"/>
                    </a:lnTo>
                    <a:lnTo>
                      <a:pt x="144" y="48"/>
                    </a:lnTo>
                    <a:lnTo>
                      <a:pt x="150" y="54"/>
                    </a:lnTo>
                    <a:lnTo>
                      <a:pt x="150" y="48"/>
                    </a:lnTo>
                    <a:lnTo>
                      <a:pt x="150" y="60"/>
                    </a:lnTo>
                    <a:lnTo>
                      <a:pt x="156" y="54"/>
                    </a:lnTo>
                    <a:lnTo>
                      <a:pt x="156" y="66"/>
                    </a:lnTo>
                    <a:lnTo>
                      <a:pt x="156" y="48"/>
                    </a:lnTo>
                    <a:lnTo>
                      <a:pt x="156" y="60"/>
                    </a:lnTo>
                    <a:lnTo>
                      <a:pt x="162" y="66"/>
                    </a:lnTo>
                    <a:lnTo>
                      <a:pt x="162" y="54"/>
                    </a:lnTo>
                    <a:lnTo>
                      <a:pt x="162" y="72"/>
                    </a:lnTo>
                    <a:lnTo>
                      <a:pt x="168" y="66"/>
                    </a:lnTo>
                    <a:lnTo>
                      <a:pt x="168" y="78"/>
                    </a:lnTo>
                    <a:lnTo>
                      <a:pt x="174" y="72"/>
                    </a:lnTo>
                    <a:lnTo>
                      <a:pt x="174" y="84"/>
                    </a:lnTo>
                    <a:lnTo>
                      <a:pt x="174" y="72"/>
                    </a:lnTo>
                    <a:lnTo>
                      <a:pt x="180" y="78"/>
                    </a:lnTo>
                    <a:lnTo>
                      <a:pt x="180" y="84"/>
                    </a:lnTo>
                    <a:lnTo>
                      <a:pt x="180" y="72"/>
                    </a:lnTo>
                    <a:lnTo>
                      <a:pt x="186" y="78"/>
                    </a:lnTo>
                    <a:lnTo>
                      <a:pt x="186" y="90"/>
                    </a:lnTo>
                    <a:lnTo>
                      <a:pt x="186" y="72"/>
                    </a:lnTo>
                    <a:lnTo>
                      <a:pt x="186" y="84"/>
                    </a:lnTo>
                    <a:lnTo>
                      <a:pt x="192" y="90"/>
                    </a:lnTo>
                    <a:lnTo>
                      <a:pt x="192" y="96"/>
                    </a:lnTo>
                    <a:lnTo>
                      <a:pt x="192" y="84"/>
                    </a:lnTo>
                    <a:lnTo>
                      <a:pt x="192" y="90"/>
                    </a:lnTo>
                    <a:lnTo>
                      <a:pt x="198" y="96"/>
                    </a:lnTo>
                    <a:lnTo>
                      <a:pt x="198" y="90"/>
                    </a:lnTo>
                    <a:lnTo>
                      <a:pt x="204" y="84"/>
                    </a:lnTo>
                    <a:lnTo>
                      <a:pt x="204" y="90"/>
                    </a:lnTo>
                    <a:lnTo>
                      <a:pt x="204" y="78"/>
                    </a:lnTo>
                    <a:lnTo>
                      <a:pt x="210" y="72"/>
                    </a:lnTo>
                    <a:lnTo>
                      <a:pt x="210" y="78"/>
                    </a:lnTo>
                    <a:lnTo>
                      <a:pt x="210" y="66"/>
                    </a:lnTo>
                    <a:lnTo>
                      <a:pt x="210" y="72"/>
                    </a:lnTo>
                    <a:lnTo>
                      <a:pt x="216" y="66"/>
                    </a:lnTo>
                    <a:lnTo>
                      <a:pt x="216" y="42"/>
                    </a:lnTo>
                    <a:lnTo>
                      <a:pt x="216" y="66"/>
                    </a:lnTo>
                    <a:lnTo>
                      <a:pt x="222" y="72"/>
                    </a:lnTo>
                    <a:lnTo>
                      <a:pt x="222" y="84"/>
                    </a:lnTo>
                    <a:lnTo>
                      <a:pt x="222" y="48"/>
                    </a:lnTo>
                    <a:lnTo>
                      <a:pt x="222" y="54"/>
                    </a:lnTo>
                    <a:lnTo>
                      <a:pt x="228" y="48"/>
                    </a:lnTo>
                    <a:lnTo>
                      <a:pt x="228" y="60"/>
                    </a:lnTo>
                    <a:lnTo>
                      <a:pt x="240" y="60"/>
                    </a:lnTo>
                    <a:lnTo>
                      <a:pt x="240" y="66"/>
                    </a:lnTo>
                    <a:lnTo>
                      <a:pt x="240" y="60"/>
                    </a:lnTo>
                    <a:lnTo>
                      <a:pt x="246" y="54"/>
                    </a:lnTo>
                  </a:path>
                </a:pathLst>
              </a:custGeom>
              <a:noFill/>
              <a:ln w="0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44" name="Freeform 228"/>
              <p:cNvSpPr>
                <a:spLocks/>
              </p:cNvSpPr>
              <p:nvPr/>
            </p:nvSpPr>
            <p:spPr bwMode="auto">
              <a:xfrm>
                <a:off x="2568" y="1416"/>
                <a:ext cx="270" cy="96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6" y="24"/>
                  </a:cxn>
                  <a:cxn ang="0">
                    <a:pos x="6" y="24"/>
                  </a:cxn>
                  <a:cxn ang="0">
                    <a:pos x="12" y="36"/>
                  </a:cxn>
                  <a:cxn ang="0">
                    <a:pos x="12" y="30"/>
                  </a:cxn>
                  <a:cxn ang="0">
                    <a:pos x="18" y="36"/>
                  </a:cxn>
                  <a:cxn ang="0">
                    <a:pos x="24" y="24"/>
                  </a:cxn>
                  <a:cxn ang="0">
                    <a:pos x="24" y="18"/>
                  </a:cxn>
                  <a:cxn ang="0">
                    <a:pos x="30" y="30"/>
                  </a:cxn>
                  <a:cxn ang="0">
                    <a:pos x="30" y="18"/>
                  </a:cxn>
                  <a:cxn ang="0">
                    <a:pos x="36" y="0"/>
                  </a:cxn>
                  <a:cxn ang="0">
                    <a:pos x="42" y="12"/>
                  </a:cxn>
                  <a:cxn ang="0">
                    <a:pos x="42" y="18"/>
                  </a:cxn>
                  <a:cxn ang="0">
                    <a:pos x="48" y="18"/>
                  </a:cxn>
                  <a:cxn ang="0">
                    <a:pos x="54" y="42"/>
                  </a:cxn>
                  <a:cxn ang="0">
                    <a:pos x="54" y="42"/>
                  </a:cxn>
                  <a:cxn ang="0">
                    <a:pos x="60" y="42"/>
                  </a:cxn>
                  <a:cxn ang="0">
                    <a:pos x="66" y="54"/>
                  </a:cxn>
                  <a:cxn ang="0">
                    <a:pos x="66" y="54"/>
                  </a:cxn>
                  <a:cxn ang="0">
                    <a:pos x="72" y="66"/>
                  </a:cxn>
                  <a:cxn ang="0">
                    <a:pos x="78" y="66"/>
                  </a:cxn>
                  <a:cxn ang="0">
                    <a:pos x="84" y="66"/>
                  </a:cxn>
                  <a:cxn ang="0">
                    <a:pos x="90" y="72"/>
                  </a:cxn>
                  <a:cxn ang="0">
                    <a:pos x="96" y="84"/>
                  </a:cxn>
                  <a:cxn ang="0">
                    <a:pos x="96" y="78"/>
                  </a:cxn>
                  <a:cxn ang="0">
                    <a:pos x="102" y="78"/>
                  </a:cxn>
                  <a:cxn ang="0">
                    <a:pos x="102" y="78"/>
                  </a:cxn>
                  <a:cxn ang="0">
                    <a:pos x="108" y="78"/>
                  </a:cxn>
                  <a:cxn ang="0">
                    <a:pos x="108" y="84"/>
                  </a:cxn>
                  <a:cxn ang="0">
                    <a:pos x="114" y="84"/>
                  </a:cxn>
                  <a:cxn ang="0">
                    <a:pos x="120" y="72"/>
                  </a:cxn>
                  <a:cxn ang="0">
                    <a:pos x="126" y="54"/>
                  </a:cxn>
                  <a:cxn ang="0">
                    <a:pos x="126" y="90"/>
                  </a:cxn>
                  <a:cxn ang="0">
                    <a:pos x="132" y="48"/>
                  </a:cxn>
                  <a:cxn ang="0">
                    <a:pos x="138" y="48"/>
                  </a:cxn>
                  <a:cxn ang="0">
                    <a:pos x="138" y="48"/>
                  </a:cxn>
                  <a:cxn ang="0">
                    <a:pos x="144" y="48"/>
                  </a:cxn>
                  <a:cxn ang="0">
                    <a:pos x="150" y="30"/>
                  </a:cxn>
                  <a:cxn ang="0">
                    <a:pos x="150" y="30"/>
                  </a:cxn>
                  <a:cxn ang="0">
                    <a:pos x="156" y="24"/>
                  </a:cxn>
                  <a:cxn ang="0">
                    <a:pos x="168" y="36"/>
                  </a:cxn>
                  <a:cxn ang="0">
                    <a:pos x="174" y="36"/>
                  </a:cxn>
                  <a:cxn ang="0">
                    <a:pos x="186" y="42"/>
                  </a:cxn>
                  <a:cxn ang="0">
                    <a:pos x="180" y="42"/>
                  </a:cxn>
                  <a:cxn ang="0">
                    <a:pos x="192" y="48"/>
                  </a:cxn>
                  <a:cxn ang="0">
                    <a:pos x="198" y="66"/>
                  </a:cxn>
                  <a:cxn ang="0">
                    <a:pos x="204" y="84"/>
                  </a:cxn>
                  <a:cxn ang="0">
                    <a:pos x="204" y="84"/>
                  </a:cxn>
                  <a:cxn ang="0">
                    <a:pos x="210" y="60"/>
                  </a:cxn>
                  <a:cxn ang="0">
                    <a:pos x="216" y="60"/>
                  </a:cxn>
                  <a:cxn ang="0">
                    <a:pos x="216" y="54"/>
                  </a:cxn>
                  <a:cxn ang="0">
                    <a:pos x="222" y="54"/>
                  </a:cxn>
                  <a:cxn ang="0">
                    <a:pos x="228" y="78"/>
                  </a:cxn>
                  <a:cxn ang="0">
                    <a:pos x="228" y="66"/>
                  </a:cxn>
                  <a:cxn ang="0">
                    <a:pos x="234" y="78"/>
                  </a:cxn>
                  <a:cxn ang="0">
                    <a:pos x="240" y="72"/>
                  </a:cxn>
                  <a:cxn ang="0">
                    <a:pos x="240" y="72"/>
                  </a:cxn>
                  <a:cxn ang="0">
                    <a:pos x="246" y="78"/>
                  </a:cxn>
                  <a:cxn ang="0">
                    <a:pos x="258" y="60"/>
                  </a:cxn>
                  <a:cxn ang="0">
                    <a:pos x="258" y="54"/>
                  </a:cxn>
                  <a:cxn ang="0">
                    <a:pos x="264" y="54"/>
                  </a:cxn>
                  <a:cxn ang="0">
                    <a:pos x="264" y="54"/>
                  </a:cxn>
                  <a:cxn ang="0">
                    <a:pos x="270" y="54"/>
                  </a:cxn>
                </a:cxnLst>
                <a:rect l="0" t="0" r="r" b="b"/>
                <a:pathLst>
                  <a:path w="270" h="96">
                    <a:moveTo>
                      <a:pt x="0" y="30"/>
                    </a:moveTo>
                    <a:lnTo>
                      <a:pt x="0" y="36"/>
                    </a:lnTo>
                    <a:lnTo>
                      <a:pt x="0" y="30"/>
                    </a:lnTo>
                    <a:lnTo>
                      <a:pt x="6" y="24"/>
                    </a:lnTo>
                    <a:lnTo>
                      <a:pt x="6" y="36"/>
                    </a:lnTo>
                    <a:lnTo>
                      <a:pt x="6" y="24"/>
                    </a:lnTo>
                    <a:lnTo>
                      <a:pt x="6" y="30"/>
                    </a:lnTo>
                    <a:lnTo>
                      <a:pt x="12" y="36"/>
                    </a:lnTo>
                    <a:lnTo>
                      <a:pt x="12" y="24"/>
                    </a:lnTo>
                    <a:lnTo>
                      <a:pt x="12" y="30"/>
                    </a:lnTo>
                    <a:lnTo>
                      <a:pt x="18" y="24"/>
                    </a:lnTo>
                    <a:lnTo>
                      <a:pt x="18" y="36"/>
                    </a:lnTo>
                    <a:lnTo>
                      <a:pt x="18" y="30"/>
                    </a:lnTo>
                    <a:lnTo>
                      <a:pt x="24" y="24"/>
                    </a:lnTo>
                    <a:lnTo>
                      <a:pt x="24" y="30"/>
                    </a:lnTo>
                    <a:lnTo>
                      <a:pt x="24" y="18"/>
                    </a:lnTo>
                    <a:lnTo>
                      <a:pt x="24" y="24"/>
                    </a:lnTo>
                    <a:lnTo>
                      <a:pt x="30" y="30"/>
                    </a:lnTo>
                    <a:lnTo>
                      <a:pt x="30" y="6"/>
                    </a:lnTo>
                    <a:lnTo>
                      <a:pt x="30" y="18"/>
                    </a:lnTo>
                    <a:lnTo>
                      <a:pt x="36" y="12"/>
                    </a:lnTo>
                    <a:lnTo>
                      <a:pt x="36" y="0"/>
                    </a:lnTo>
                    <a:lnTo>
                      <a:pt x="36" y="6"/>
                    </a:lnTo>
                    <a:lnTo>
                      <a:pt x="42" y="12"/>
                    </a:lnTo>
                    <a:lnTo>
                      <a:pt x="42" y="6"/>
                    </a:lnTo>
                    <a:lnTo>
                      <a:pt x="42" y="18"/>
                    </a:lnTo>
                    <a:lnTo>
                      <a:pt x="48" y="24"/>
                    </a:lnTo>
                    <a:lnTo>
                      <a:pt x="48" y="18"/>
                    </a:lnTo>
                    <a:lnTo>
                      <a:pt x="48" y="36"/>
                    </a:lnTo>
                    <a:lnTo>
                      <a:pt x="54" y="42"/>
                    </a:lnTo>
                    <a:lnTo>
                      <a:pt x="54" y="36"/>
                    </a:lnTo>
                    <a:lnTo>
                      <a:pt x="54" y="42"/>
                    </a:lnTo>
                    <a:lnTo>
                      <a:pt x="60" y="48"/>
                    </a:lnTo>
                    <a:lnTo>
                      <a:pt x="60" y="42"/>
                    </a:lnTo>
                    <a:lnTo>
                      <a:pt x="66" y="48"/>
                    </a:lnTo>
                    <a:lnTo>
                      <a:pt x="66" y="54"/>
                    </a:lnTo>
                    <a:lnTo>
                      <a:pt x="66" y="36"/>
                    </a:lnTo>
                    <a:lnTo>
                      <a:pt x="66" y="54"/>
                    </a:lnTo>
                    <a:lnTo>
                      <a:pt x="72" y="60"/>
                    </a:lnTo>
                    <a:lnTo>
                      <a:pt x="72" y="66"/>
                    </a:lnTo>
                    <a:lnTo>
                      <a:pt x="72" y="60"/>
                    </a:lnTo>
                    <a:lnTo>
                      <a:pt x="78" y="66"/>
                    </a:lnTo>
                    <a:lnTo>
                      <a:pt x="78" y="60"/>
                    </a:lnTo>
                    <a:lnTo>
                      <a:pt x="84" y="66"/>
                    </a:lnTo>
                    <a:lnTo>
                      <a:pt x="84" y="78"/>
                    </a:lnTo>
                    <a:lnTo>
                      <a:pt x="90" y="72"/>
                    </a:lnTo>
                    <a:lnTo>
                      <a:pt x="90" y="90"/>
                    </a:lnTo>
                    <a:lnTo>
                      <a:pt x="96" y="84"/>
                    </a:lnTo>
                    <a:lnTo>
                      <a:pt x="96" y="90"/>
                    </a:lnTo>
                    <a:lnTo>
                      <a:pt x="96" y="78"/>
                    </a:lnTo>
                    <a:lnTo>
                      <a:pt x="96" y="84"/>
                    </a:lnTo>
                    <a:lnTo>
                      <a:pt x="102" y="78"/>
                    </a:lnTo>
                    <a:lnTo>
                      <a:pt x="102" y="90"/>
                    </a:lnTo>
                    <a:lnTo>
                      <a:pt x="102" y="78"/>
                    </a:lnTo>
                    <a:lnTo>
                      <a:pt x="102" y="84"/>
                    </a:lnTo>
                    <a:lnTo>
                      <a:pt x="108" y="78"/>
                    </a:lnTo>
                    <a:lnTo>
                      <a:pt x="108" y="90"/>
                    </a:lnTo>
                    <a:lnTo>
                      <a:pt x="108" y="84"/>
                    </a:lnTo>
                    <a:lnTo>
                      <a:pt x="114" y="78"/>
                    </a:lnTo>
                    <a:lnTo>
                      <a:pt x="114" y="84"/>
                    </a:lnTo>
                    <a:lnTo>
                      <a:pt x="114" y="78"/>
                    </a:lnTo>
                    <a:lnTo>
                      <a:pt x="120" y="72"/>
                    </a:lnTo>
                    <a:lnTo>
                      <a:pt x="120" y="60"/>
                    </a:lnTo>
                    <a:lnTo>
                      <a:pt x="126" y="54"/>
                    </a:lnTo>
                    <a:lnTo>
                      <a:pt x="126" y="48"/>
                    </a:lnTo>
                    <a:lnTo>
                      <a:pt x="126" y="90"/>
                    </a:lnTo>
                    <a:lnTo>
                      <a:pt x="132" y="84"/>
                    </a:lnTo>
                    <a:lnTo>
                      <a:pt x="132" y="48"/>
                    </a:lnTo>
                    <a:lnTo>
                      <a:pt x="132" y="54"/>
                    </a:lnTo>
                    <a:lnTo>
                      <a:pt x="138" y="48"/>
                    </a:lnTo>
                    <a:lnTo>
                      <a:pt x="138" y="42"/>
                    </a:lnTo>
                    <a:lnTo>
                      <a:pt x="138" y="48"/>
                    </a:lnTo>
                    <a:lnTo>
                      <a:pt x="144" y="42"/>
                    </a:lnTo>
                    <a:lnTo>
                      <a:pt x="144" y="48"/>
                    </a:lnTo>
                    <a:lnTo>
                      <a:pt x="144" y="36"/>
                    </a:lnTo>
                    <a:lnTo>
                      <a:pt x="150" y="30"/>
                    </a:lnTo>
                    <a:lnTo>
                      <a:pt x="150" y="36"/>
                    </a:lnTo>
                    <a:lnTo>
                      <a:pt x="150" y="30"/>
                    </a:lnTo>
                    <a:lnTo>
                      <a:pt x="156" y="36"/>
                    </a:lnTo>
                    <a:lnTo>
                      <a:pt x="156" y="24"/>
                    </a:lnTo>
                    <a:lnTo>
                      <a:pt x="162" y="30"/>
                    </a:lnTo>
                    <a:lnTo>
                      <a:pt x="168" y="36"/>
                    </a:lnTo>
                    <a:lnTo>
                      <a:pt x="174" y="42"/>
                    </a:lnTo>
                    <a:lnTo>
                      <a:pt x="174" y="36"/>
                    </a:lnTo>
                    <a:lnTo>
                      <a:pt x="174" y="42"/>
                    </a:lnTo>
                    <a:lnTo>
                      <a:pt x="186" y="42"/>
                    </a:lnTo>
                    <a:lnTo>
                      <a:pt x="186" y="54"/>
                    </a:lnTo>
                    <a:lnTo>
                      <a:pt x="180" y="42"/>
                    </a:lnTo>
                    <a:lnTo>
                      <a:pt x="186" y="48"/>
                    </a:lnTo>
                    <a:lnTo>
                      <a:pt x="192" y="48"/>
                    </a:lnTo>
                    <a:lnTo>
                      <a:pt x="198" y="54"/>
                    </a:lnTo>
                    <a:lnTo>
                      <a:pt x="198" y="66"/>
                    </a:lnTo>
                    <a:lnTo>
                      <a:pt x="204" y="72"/>
                    </a:lnTo>
                    <a:lnTo>
                      <a:pt x="204" y="84"/>
                    </a:lnTo>
                    <a:lnTo>
                      <a:pt x="204" y="66"/>
                    </a:lnTo>
                    <a:lnTo>
                      <a:pt x="204" y="84"/>
                    </a:lnTo>
                    <a:lnTo>
                      <a:pt x="210" y="90"/>
                    </a:lnTo>
                    <a:lnTo>
                      <a:pt x="210" y="60"/>
                    </a:lnTo>
                    <a:lnTo>
                      <a:pt x="210" y="66"/>
                    </a:lnTo>
                    <a:lnTo>
                      <a:pt x="216" y="60"/>
                    </a:lnTo>
                    <a:lnTo>
                      <a:pt x="216" y="48"/>
                    </a:lnTo>
                    <a:lnTo>
                      <a:pt x="216" y="54"/>
                    </a:lnTo>
                    <a:lnTo>
                      <a:pt x="222" y="60"/>
                    </a:lnTo>
                    <a:lnTo>
                      <a:pt x="222" y="54"/>
                    </a:lnTo>
                    <a:lnTo>
                      <a:pt x="222" y="72"/>
                    </a:lnTo>
                    <a:lnTo>
                      <a:pt x="228" y="78"/>
                    </a:lnTo>
                    <a:lnTo>
                      <a:pt x="228" y="96"/>
                    </a:lnTo>
                    <a:lnTo>
                      <a:pt x="228" y="66"/>
                    </a:lnTo>
                    <a:lnTo>
                      <a:pt x="234" y="72"/>
                    </a:lnTo>
                    <a:lnTo>
                      <a:pt x="234" y="78"/>
                    </a:lnTo>
                    <a:lnTo>
                      <a:pt x="234" y="66"/>
                    </a:lnTo>
                    <a:lnTo>
                      <a:pt x="240" y="72"/>
                    </a:lnTo>
                    <a:lnTo>
                      <a:pt x="240" y="66"/>
                    </a:lnTo>
                    <a:lnTo>
                      <a:pt x="240" y="72"/>
                    </a:lnTo>
                    <a:lnTo>
                      <a:pt x="246" y="66"/>
                    </a:lnTo>
                    <a:lnTo>
                      <a:pt x="246" y="78"/>
                    </a:lnTo>
                    <a:lnTo>
                      <a:pt x="246" y="72"/>
                    </a:lnTo>
                    <a:lnTo>
                      <a:pt x="258" y="60"/>
                    </a:lnTo>
                    <a:lnTo>
                      <a:pt x="258" y="48"/>
                    </a:lnTo>
                    <a:lnTo>
                      <a:pt x="258" y="54"/>
                    </a:lnTo>
                    <a:lnTo>
                      <a:pt x="264" y="48"/>
                    </a:lnTo>
                    <a:lnTo>
                      <a:pt x="264" y="54"/>
                    </a:lnTo>
                    <a:lnTo>
                      <a:pt x="264" y="48"/>
                    </a:lnTo>
                    <a:lnTo>
                      <a:pt x="264" y="54"/>
                    </a:lnTo>
                    <a:lnTo>
                      <a:pt x="270" y="48"/>
                    </a:lnTo>
                    <a:lnTo>
                      <a:pt x="270" y="54"/>
                    </a:lnTo>
                  </a:path>
                </a:pathLst>
              </a:custGeom>
              <a:noFill/>
              <a:ln w="0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45" name="Freeform 229"/>
              <p:cNvSpPr>
                <a:spLocks/>
              </p:cNvSpPr>
              <p:nvPr/>
            </p:nvSpPr>
            <p:spPr bwMode="auto">
              <a:xfrm>
                <a:off x="2838" y="1458"/>
                <a:ext cx="276" cy="1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0"/>
                  </a:cxn>
                  <a:cxn ang="0">
                    <a:pos x="12" y="18"/>
                  </a:cxn>
                  <a:cxn ang="0">
                    <a:pos x="12" y="12"/>
                  </a:cxn>
                  <a:cxn ang="0">
                    <a:pos x="18" y="30"/>
                  </a:cxn>
                  <a:cxn ang="0">
                    <a:pos x="24" y="36"/>
                  </a:cxn>
                  <a:cxn ang="0">
                    <a:pos x="30" y="48"/>
                  </a:cxn>
                  <a:cxn ang="0">
                    <a:pos x="36" y="78"/>
                  </a:cxn>
                  <a:cxn ang="0">
                    <a:pos x="42" y="90"/>
                  </a:cxn>
                  <a:cxn ang="0">
                    <a:pos x="42" y="108"/>
                  </a:cxn>
                  <a:cxn ang="0">
                    <a:pos x="48" y="108"/>
                  </a:cxn>
                  <a:cxn ang="0">
                    <a:pos x="54" y="132"/>
                  </a:cxn>
                  <a:cxn ang="0">
                    <a:pos x="54" y="138"/>
                  </a:cxn>
                  <a:cxn ang="0">
                    <a:pos x="60" y="150"/>
                  </a:cxn>
                  <a:cxn ang="0">
                    <a:pos x="66" y="150"/>
                  </a:cxn>
                  <a:cxn ang="0">
                    <a:pos x="72" y="156"/>
                  </a:cxn>
                  <a:cxn ang="0">
                    <a:pos x="78" y="156"/>
                  </a:cxn>
                  <a:cxn ang="0">
                    <a:pos x="84" y="162"/>
                  </a:cxn>
                  <a:cxn ang="0">
                    <a:pos x="90" y="168"/>
                  </a:cxn>
                  <a:cxn ang="0">
                    <a:pos x="96" y="174"/>
                  </a:cxn>
                  <a:cxn ang="0">
                    <a:pos x="102" y="174"/>
                  </a:cxn>
                  <a:cxn ang="0">
                    <a:pos x="108" y="174"/>
                  </a:cxn>
                  <a:cxn ang="0">
                    <a:pos x="108" y="180"/>
                  </a:cxn>
                  <a:cxn ang="0">
                    <a:pos x="114" y="186"/>
                  </a:cxn>
                  <a:cxn ang="0">
                    <a:pos x="114" y="180"/>
                  </a:cxn>
                  <a:cxn ang="0">
                    <a:pos x="120" y="180"/>
                  </a:cxn>
                  <a:cxn ang="0">
                    <a:pos x="126" y="180"/>
                  </a:cxn>
                  <a:cxn ang="0">
                    <a:pos x="132" y="162"/>
                  </a:cxn>
                  <a:cxn ang="0">
                    <a:pos x="138" y="156"/>
                  </a:cxn>
                  <a:cxn ang="0">
                    <a:pos x="144" y="150"/>
                  </a:cxn>
                  <a:cxn ang="0">
                    <a:pos x="150" y="150"/>
                  </a:cxn>
                  <a:cxn ang="0">
                    <a:pos x="156" y="144"/>
                  </a:cxn>
                  <a:cxn ang="0">
                    <a:pos x="162" y="156"/>
                  </a:cxn>
                  <a:cxn ang="0">
                    <a:pos x="162" y="156"/>
                  </a:cxn>
                  <a:cxn ang="0">
                    <a:pos x="168" y="168"/>
                  </a:cxn>
                  <a:cxn ang="0">
                    <a:pos x="174" y="168"/>
                  </a:cxn>
                  <a:cxn ang="0">
                    <a:pos x="174" y="168"/>
                  </a:cxn>
                  <a:cxn ang="0">
                    <a:pos x="180" y="168"/>
                  </a:cxn>
                  <a:cxn ang="0">
                    <a:pos x="180" y="168"/>
                  </a:cxn>
                  <a:cxn ang="0">
                    <a:pos x="186" y="168"/>
                  </a:cxn>
                  <a:cxn ang="0">
                    <a:pos x="192" y="168"/>
                  </a:cxn>
                  <a:cxn ang="0">
                    <a:pos x="192" y="168"/>
                  </a:cxn>
                  <a:cxn ang="0">
                    <a:pos x="198" y="168"/>
                  </a:cxn>
                  <a:cxn ang="0">
                    <a:pos x="204" y="156"/>
                  </a:cxn>
                  <a:cxn ang="0">
                    <a:pos x="210" y="168"/>
                  </a:cxn>
                  <a:cxn ang="0">
                    <a:pos x="210" y="168"/>
                  </a:cxn>
                  <a:cxn ang="0">
                    <a:pos x="222" y="174"/>
                  </a:cxn>
                  <a:cxn ang="0">
                    <a:pos x="222" y="174"/>
                  </a:cxn>
                  <a:cxn ang="0">
                    <a:pos x="228" y="180"/>
                  </a:cxn>
                  <a:cxn ang="0">
                    <a:pos x="234" y="162"/>
                  </a:cxn>
                  <a:cxn ang="0">
                    <a:pos x="240" y="168"/>
                  </a:cxn>
                  <a:cxn ang="0">
                    <a:pos x="240" y="168"/>
                  </a:cxn>
                  <a:cxn ang="0">
                    <a:pos x="246" y="168"/>
                  </a:cxn>
                  <a:cxn ang="0">
                    <a:pos x="252" y="168"/>
                  </a:cxn>
                  <a:cxn ang="0">
                    <a:pos x="252" y="162"/>
                  </a:cxn>
                  <a:cxn ang="0">
                    <a:pos x="258" y="162"/>
                  </a:cxn>
                  <a:cxn ang="0">
                    <a:pos x="264" y="174"/>
                  </a:cxn>
                  <a:cxn ang="0">
                    <a:pos x="264" y="168"/>
                  </a:cxn>
                  <a:cxn ang="0">
                    <a:pos x="270" y="168"/>
                  </a:cxn>
                </a:cxnLst>
                <a:rect l="0" t="0" r="r" b="b"/>
                <a:pathLst>
                  <a:path w="276" h="186">
                    <a:moveTo>
                      <a:pt x="0" y="12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6" y="0"/>
                    </a:lnTo>
                    <a:lnTo>
                      <a:pt x="6" y="12"/>
                    </a:lnTo>
                    <a:lnTo>
                      <a:pt x="12" y="18"/>
                    </a:lnTo>
                    <a:lnTo>
                      <a:pt x="12" y="30"/>
                    </a:lnTo>
                    <a:lnTo>
                      <a:pt x="12" y="12"/>
                    </a:lnTo>
                    <a:lnTo>
                      <a:pt x="12" y="24"/>
                    </a:lnTo>
                    <a:lnTo>
                      <a:pt x="18" y="30"/>
                    </a:lnTo>
                    <a:lnTo>
                      <a:pt x="18" y="42"/>
                    </a:lnTo>
                    <a:lnTo>
                      <a:pt x="24" y="36"/>
                    </a:lnTo>
                    <a:lnTo>
                      <a:pt x="24" y="54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6" y="78"/>
                    </a:lnTo>
                    <a:lnTo>
                      <a:pt x="36" y="96"/>
                    </a:lnTo>
                    <a:lnTo>
                      <a:pt x="42" y="90"/>
                    </a:lnTo>
                    <a:lnTo>
                      <a:pt x="42" y="114"/>
                    </a:lnTo>
                    <a:lnTo>
                      <a:pt x="42" y="108"/>
                    </a:lnTo>
                    <a:lnTo>
                      <a:pt x="48" y="114"/>
                    </a:lnTo>
                    <a:lnTo>
                      <a:pt x="48" y="108"/>
                    </a:lnTo>
                    <a:lnTo>
                      <a:pt x="48" y="126"/>
                    </a:lnTo>
                    <a:lnTo>
                      <a:pt x="54" y="132"/>
                    </a:lnTo>
                    <a:lnTo>
                      <a:pt x="54" y="126"/>
                    </a:lnTo>
                    <a:lnTo>
                      <a:pt x="54" y="138"/>
                    </a:lnTo>
                    <a:lnTo>
                      <a:pt x="60" y="132"/>
                    </a:lnTo>
                    <a:lnTo>
                      <a:pt x="60" y="150"/>
                    </a:lnTo>
                    <a:lnTo>
                      <a:pt x="66" y="156"/>
                    </a:lnTo>
                    <a:lnTo>
                      <a:pt x="66" y="150"/>
                    </a:lnTo>
                    <a:lnTo>
                      <a:pt x="66" y="156"/>
                    </a:lnTo>
                    <a:lnTo>
                      <a:pt x="72" y="156"/>
                    </a:lnTo>
                    <a:lnTo>
                      <a:pt x="78" y="162"/>
                    </a:lnTo>
                    <a:lnTo>
                      <a:pt x="78" y="156"/>
                    </a:lnTo>
                    <a:lnTo>
                      <a:pt x="78" y="168"/>
                    </a:lnTo>
                    <a:lnTo>
                      <a:pt x="84" y="162"/>
                    </a:lnTo>
                    <a:lnTo>
                      <a:pt x="90" y="156"/>
                    </a:lnTo>
                    <a:lnTo>
                      <a:pt x="90" y="168"/>
                    </a:lnTo>
                    <a:lnTo>
                      <a:pt x="96" y="162"/>
                    </a:lnTo>
                    <a:lnTo>
                      <a:pt x="96" y="174"/>
                    </a:lnTo>
                    <a:lnTo>
                      <a:pt x="102" y="168"/>
                    </a:lnTo>
                    <a:lnTo>
                      <a:pt x="102" y="174"/>
                    </a:lnTo>
                    <a:lnTo>
                      <a:pt x="102" y="168"/>
                    </a:lnTo>
                    <a:lnTo>
                      <a:pt x="108" y="174"/>
                    </a:lnTo>
                    <a:lnTo>
                      <a:pt x="108" y="168"/>
                    </a:lnTo>
                    <a:lnTo>
                      <a:pt x="108" y="180"/>
                    </a:lnTo>
                    <a:lnTo>
                      <a:pt x="114" y="174"/>
                    </a:lnTo>
                    <a:lnTo>
                      <a:pt x="114" y="186"/>
                    </a:lnTo>
                    <a:lnTo>
                      <a:pt x="114" y="174"/>
                    </a:lnTo>
                    <a:lnTo>
                      <a:pt x="114" y="180"/>
                    </a:lnTo>
                    <a:lnTo>
                      <a:pt x="120" y="174"/>
                    </a:lnTo>
                    <a:lnTo>
                      <a:pt x="120" y="180"/>
                    </a:lnTo>
                    <a:lnTo>
                      <a:pt x="126" y="186"/>
                    </a:lnTo>
                    <a:lnTo>
                      <a:pt x="126" y="180"/>
                    </a:lnTo>
                    <a:lnTo>
                      <a:pt x="132" y="174"/>
                    </a:lnTo>
                    <a:lnTo>
                      <a:pt x="132" y="162"/>
                    </a:lnTo>
                    <a:lnTo>
                      <a:pt x="138" y="168"/>
                    </a:lnTo>
                    <a:lnTo>
                      <a:pt x="138" y="156"/>
                    </a:lnTo>
                    <a:lnTo>
                      <a:pt x="144" y="162"/>
                    </a:lnTo>
                    <a:lnTo>
                      <a:pt x="144" y="150"/>
                    </a:lnTo>
                    <a:lnTo>
                      <a:pt x="150" y="144"/>
                    </a:lnTo>
                    <a:lnTo>
                      <a:pt x="150" y="150"/>
                    </a:lnTo>
                    <a:lnTo>
                      <a:pt x="156" y="156"/>
                    </a:lnTo>
                    <a:lnTo>
                      <a:pt x="156" y="144"/>
                    </a:lnTo>
                    <a:lnTo>
                      <a:pt x="156" y="150"/>
                    </a:lnTo>
                    <a:lnTo>
                      <a:pt x="162" y="156"/>
                    </a:lnTo>
                    <a:lnTo>
                      <a:pt x="162" y="150"/>
                    </a:lnTo>
                    <a:lnTo>
                      <a:pt x="162" y="156"/>
                    </a:lnTo>
                    <a:lnTo>
                      <a:pt x="168" y="150"/>
                    </a:lnTo>
                    <a:lnTo>
                      <a:pt x="168" y="168"/>
                    </a:lnTo>
                    <a:lnTo>
                      <a:pt x="168" y="162"/>
                    </a:lnTo>
                    <a:lnTo>
                      <a:pt x="174" y="168"/>
                    </a:lnTo>
                    <a:lnTo>
                      <a:pt x="174" y="162"/>
                    </a:lnTo>
                    <a:lnTo>
                      <a:pt x="174" y="168"/>
                    </a:lnTo>
                    <a:lnTo>
                      <a:pt x="180" y="162"/>
                    </a:lnTo>
                    <a:lnTo>
                      <a:pt x="180" y="168"/>
                    </a:lnTo>
                    <a:lnTo>
                      <a:pt x="180" y="162"/>
                    </a:lnTo>
                    <a:lnTo>
                      <a:pt x="180" y="168"/>
                    </a:lnTo>
                    <a:lnTo>
                      <a:pt x="186" y="162"/>
                    </a:lnTo>
                    <a:lnTo>
                      <a:pt x="186" y="168"/>
                    </a:lnTo>
                    <a:lnTo>
                      <a:pt x="186" y="162"/>
                    </a:lnTo>
                    <a:lnTo>
                      <a:pt x="192" y="168"/>
                    </a:lnTo>
                    <a:lnTo>
                      <a:pt x="192" y="162"/>
                    </a:lnTo>
                    <a:lnTo>
                      <a:pt x="192" y="168"/>
                    </a:lnTo>
                    <a:lnTo>
                      <a:pt x="198" y="162"/>
                    </a:lnTo>
                    <a:lnTo>
                      <a:pt x="198" y="168"/>
                    </a:lnTo>
                    <a:lnTo>
                      <a:pt x="198" y="162"/>
                    </a:lnTo>
                    <a:lnTo>
                      <a:pt x="204" y="156"/>
                    </a:lnTo>
                    <a:lnTo>
                      <a:pt x="204" y="162"/>
                    </a:lnTo>
                    <a:lnTo>
                      <a:pt x="210" y="168"/>
                    </a:lnTo>
                    <a:lnTo>
                      <a:pt x="210" y="162"/>
                    </a:lnTo>
                    <a:lnTo>
                      <a:pt x="210" y="168"/>
                    </a:lnTo>
                    <a:lnTo>
                      <a:pt x="222" y="168"/>
                    </a:lnTo>
                    <a:lnTo>
                      <a:pt x="222" y="174"/>
                    </a:lnTo>
                    <a:lnTo>
                      <a:pt x="222" y="162"/>
                    </a:lnTo>
                    <a:lnTo>
                      <a:pt x="222" y="174"/>
                    </a:lnTo>
                    <a:lnTo>
                      <a:pt x="228" y="168"/>
                    </a:lnTo>
                    <a:lnTo>
                      <a:pt x="228" y="180"/>
                    </a:lnTo>
                    <a:lnTo>
                      <a:pt x="228" y="168"/>
                    </a:lnTo>
                    <a:lnTo>
                      <a:pt x="234" y="162"/>
                    </a:lnTo>
                    <a:lnTo>
                      <a:pt x="234" y="174"/>
                    </a:lnTo>
                    <a:lnTo>
                      <a:pt x="240" y="168"/>
                    </a:lnTo>
                    <a:lnTo>
                      <a:pt x="240" y="174"/>
                    </a:lnTo>
                    <a:lnTo>
                      <a:pt x="240" y="168"/>
                    </a:lnTo>
                    <a:lnTo>
                      <a:pt x="246" y="162"/>
                    </a:lnTo>
                    <a:lnTo>
                      <a:pt x="246" y="168"/>
                    </a:lnTo>
                    <a:lnTo>
                      <a:pt x="246" y="162"/>
                    </a:lnTo>
                    <a:lnTo>
                      <a:pt x="252" y="168"/>
                    </a:lnTo>
                    <a:lnTo>
                      <a:pt x="252" y="174"/>
                    </a:lnTo>
                    <a:lnTo>
                      <a:pt x="252" y="162"/>
                    </a:lnTo>
                    <a:lnTo>
                      <a:pt x="258" y="168"/>
                    </a:lnTo>
                    <a:lnTo>
                      <a:pt x="258" y="162"/>
                    </a:lnTo>
                    <a:lnTo>
                      <a:pt x="264" y="168"/>
                    </a:lnTo>
                    <a:lnTo>
                      <a:pt x="264" y="174"/>
                    </a:lnTo>
                    <a:lnTo>
                      <a:pt x="264" y="162"/>
                    </a:lnTo>
                    <a:lnTo>
                      <a:pt x="264" y="168"/>
                    </a:lnTo>
                    <a:lnTo>
                      <a:pt x="276" y="168"/>
                    </a:lnTo>
                    <a:lnTo>
                      <a:pt x="270" y="168"/>
                    </a:lnTo>
                    <a:lnTo>
                      <a:pt x="276" y="174"/>
                    </a:lnTo>
                  </a:path>
                </a:pathLst>
              </a:custGeom>
              <a:noFill/>
              <a:ln w="0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46" name="Freeform 230"/>
              <p:cNvSpPr>
                <a:spLocks/>
              </p:cNvSpPr>
              <p:nvPr/>
            </p:nvSpPr>
            <p:spPr bwMode="auto">
              <a:xfrm>
                <a:off x="3114" y="1590"/>
                <a:ext cx="258" cy="66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12" y="42"/>
                  </a:cxn>
                  <a:cxn ang="0">
                    <a:pos x="18" y="60"/>
                  </a:cxn>
                  <a:cxn ang="0">
                    <a:pos x="18" y="60"/>
                  </a:cxn>
                  <a:cxn ang="0">
                    <a:pos x="24" y="60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36" y="66"/>
                  </a:cxn>
                  <a:cxn ang="0">
                    <a:pos x="42" y="54"/>
                  </a:cxn>
                  <a:cxn ang="0">
                    <a:pos x="42" y="60"/>
                  </a:cxn>
                  <a:cxn ang="0">
                    <a:pos x="48" y="60"/>
                  </a:cxn>
                  <a:cxn ang="0">
                    <a:pos x="54" y="48"/>
                  </a:cxn>
                  <a:cxn ang="0">
                    <a:pos x="54" y="42"/>
                  </a:cxn>
                  <a:cxn ang="0">
                    <a:pos x="60" y="42"/>
                  </a:cxn>
                  <a:cxn ang="0">
                    <a:pos x="66" y="42"/>
                  </a:cxn>
                  <a:cxn ang="0">
                    <a:pos x="72" y="30"/>
                  </a:cxn>
                  <a:cxn ang="0">
                    <a:pos x="72" y="36"/>
                  </a:cxn>
                  <a:cxn ang="0">
                    <a:pos x="78" y="36"/>
                  </a:cxn>
                  <a:cxn ang="0">
                    <a:pos x="90" y="54"/>
                  </a:cxn>
                  <a:cxn ang="0">
                    <a:pos x="90" y="54"/>
                  </a:cxn>
                  <a:cxn ang="0">
                    <a:pos x="96" y="54"/>
                  </a:cxn>
                  <a:cxn ang="0">
                    <a:pos x="96" y="54"/>
                  </a:cxn>
                  <a:cxn ang="0">
                    <a:pos x="102" y="54"/>
                  </a:cxn>
                  <a:cxn ang="0">
                    <a:pos x="108" y="54"/>
                  </a:cxn>
                  <a:cxn ang="0">
                    <a:pos x="114" y="54"/>
                  </a:cxn>
                  <a:cxn ang="0">
                    <a:pos x="114" y="48"/>
                  </a:cxn>
                  <a:cxn ang="0">
                    <a:pos x="120" y="36"/>
                  </a:cxn>
                  <a:cxn ang="0">
                    <a:pos x="126" y="54"/>
                  </a:cxn>
                  <a:cxn ang="0">
                    <a:pos x="126" y="48"/>
                  </a:cxn>
                  <a:cxn ang="0">
                    <a:pos x="132" y="42"/>
                  </a:cxn>
                  <a:cxn ang="0">
                    <a:pos x="138" y="42"/>
                  </a:cxn>
                  <a:cxn ang="0">
                    <a:pos x="138" y="42"/>
                  </a:cxn>
                  <a:cxn ang="0">
                    <a:pos x="144" y="36"/>
                  </a:cxn>
                  <a:cxn ang="0">
                    <a:pos x="150" y="18"/>
                  </a:cxn>
                  <a:cxn ang="0">
                    <a:pos x="156" y="18"/>
                  </a:cxn>
                  <a:cxn ang="0">
                    <a:pos x="162" y="18"/>
                  </a:cxn>
                  <a:cxn ang="0">
                    <a:pos x="162" y="12"/>
                  </a:cxn>
                  <a:cxn ang="0">
                    <a:pos x="168" y="12"/>
                  </a:cxn>
                  <a:cxn ang="0">
                    <a:pos x="168" y="12"/>
                  </a:cxn>
                  <a:cxn ang="0">
                    <a:pos x="174" y="18"/>
                  </a:cxn>
                  <a:cxn ang="0">
                    <a:pos x="174" y="12"/>
                  </a:cxn>
                  <a:cxn ang="0">
                    <a:pos x="186" y="12"/>
                  </a:cxn>
                  <a:cxn ang="0">
                    <a:pos x="186" y="24"/>
                  </a:cxn>
                  <a:cxn ang="0">
                    <a:pos x="192" y="24"/>
                  </a:cxn>
                  <a:cxn ang="0">
                    <a:pos x="192" y="18"/>
                  </a:cxn>
                  <a:cxn ang="0">
                    <a:pos x="198" y="24"/>
                  </a:cxn>
                  <a:cxn ang="0">
                    <a:pos x="198" y="18"/>
                  </a:cxn>
                  <a:cxn ang="0">
                    <a:pos x="204" y="18"/>
                  </a:cxn>
                  <a:cxn ang="0">
                    <a:pos x="216" y="12"/>
                  </a:cxn>
                  <a:cxn ang="0">
                    <a:pos x="222" y="6"/>
                  </a:cxn>
                  <a:cxn ang="0">
                    <a:pos x="228" y="6"/>
                  </a:cxn>
                  <a:cxn ang="0">
                    <a:pos x="234" y="6"/>
                  </a:cxn>
                  <a:cxn ang="0">
                    <a:pos x="234" y="0"/>
                  </a:cxn>
                  <a:cxn ang="0">
                    <a:pos x="240" y="0"/>
                  </a:cxn>
                  <a:cxn ang="0">
                    <a:pos x="246" y="12"/>
                  </a:cxn>
                  <a:cxn ang="0">
                    <a:pos x="252" y="24"/>
                  </a:cxn>
                  <a:cxn ang="0">
                    <a:pos x="252" y="18"/>
                  </a:cxn>
                  <a:cxn ang="0">
                    <a:pos x="258" y="18"/>
                  </a:cxn>
                  <a:cxn ang="0">
                    <a:pos x="258" y="12"/>
                  </a:cxn>
                </a:cxnLst>
                <a:rect l="0" t="0" r="r" b="b"/>
                <a:pathLst>
                  <a:path w="258" h="66">
                    <a:moveTo>
                      <a:pt x="0" y="42"/>
                    </a:moveTo>
                    <a:lnTo>
                      <a:pt x="6" y="36"/>
                    </a:lnTo>
                    <a:lnTo>
                      <a:pt x="6" y="48"/>
                    </a:lnTo>
                    <a:lnTo>
                      <a:pt x="12" y="42"/>
                    </a:lnTo>
                    <a:lnTo>
                      <a:pt x="12" y="54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60" y="48"/>
                    </a:lnTo>
                    <a:lnTo>
                      <a:pt x="60" y="42"/>
                    </a:lnTo>
                    <a:lnTo>
                      <a:pt x="66" y="36"/>
                    </a:lnTo>
                    <a:lnTo>
                      <a:pt x="66" y="42"/>
                    </a:lnTo>
                    <a:lnTo>
                      <a:pt x="66" y="36"/>
                    </a:lnTo>
                    <a:lnTo>
                      <a:pt x="72" y="30"/>
                    </a:lnTo>
                    <a:lnTo>
                      <a:pt x="72" y="42"/>
                    </a:lnTo>
                    <a:lnTo>
                      <a:pt x="72" y="36"/>
                    </a:lnTo>
                    <a:lnTo>
                      <a:pt x="84" y="36"/>
                    </a:lnTo>
                    <a:lnTo>
                      <a:pt x="78" y="36"/>
                    </a:lnTo>
                    <a:lnTo>
                      <a:pt x="84" y="48"/>
                    </a:lnTo>
                    <a:lnTo>
                      <a:pt x="90" y="54"/>
                    </a:lnTo>
                    <a:lnTo>
                      <a:pt x="90" y="48"/>
                    </a:lnTo>
                    <a:lnTo>
                      <a:pt x="90" y="54"/>
                    </a:lnTo>
                    <a:lnTo>
                      <a:pt x="96" y="48"/>
                    </a:lnTo>
                    <a:lnTo>
                      <a:pt x="96" y="54"/>
                    </a:lnTo>
                    <a:lnTo>
                      <a:pt x="96" y="48"/>
                    </a:lnTo>
                    <a:lnTo>
                      <a:pt x="96" y="54"/>
                    </a:lnTo>
                    <a:lnTo>
                      <a:pt x="102" y="60"/>
                    </a:lnTo>
                    <a:lnTo>
                      <a:pt x="102" y="54"/>
                    </a:lnTo>
                    <a:lnTo>
                      <a:pt x="108" y="48"/>
                    </a:lnTo>
                    <a:lnTo>
                      <a:pt x="108" y="54"/>
                    </a:lnTo>
                    <a:lnTo>
                      <a:pt x="108" y="48"/>
                    </a:lnTo>
                    <a:lnTo>
                      <a:pt x="114" y="54"/>
                    </a:lnTo>
                    <a:lnTo>
                      <a:pt x="114" y="42"/>
                    </a:lnTo>
                    <a:lnTo>
                      <a:pt x="114" y="48"/>
                    </a:lnTo>
                    <a:lnTo>
                      <a:pt x="120" y="42"/>
                    </a:lnTo>
                    <a:lnTo>
                      <a:pt x="120" y="36"/>
                    </a:lnTo>
                    <a:lnTo>
                      <a:pt x="120" y="48"/>
                    </a:lnTo>
                    <a:lnTo>
                      <a:pt x="126" y="54"/>
                    </a:lnTo>
                    <a:lnTo>
                      <a:pt x="126" y="36"/>
                    </a:lnTo>
                    <a:lnTo>
                      <a:pt x="126" y="48"/>
                    </a:lnTo>
                    <a:lnTo>
                      <a:pt x="132" y="54"/>
                    </a:lnTo>
                    <a:lnTo>
                      <a:pt x="132" y="42"/>
                    </a:lnTo>
                    <a:lnTo>
                      <a:pt x="132" y="48"/>
                    </a:lnTo>
                    <a:lnTo>
                      <a:pt x="138" y="42"/>
                    </a:lnTo>
                    <a:lnTo>
                      <a:pt x="138" y="54"/>
                    </a:lnTo>
                    <a:lnTo>
                      <a:pt x="138" y="42"/>
                    </a:lnTo>
                    <a:lnTo>
                      <a:pt x="144" y="48"/>
                    </a:lnTo>
                    <a:lnTo>
                      <a:pt x="144" y="36"/>
                    </a:lnTo>
                    <a:lnTo>
                      <a:pt x="150" y="30"/>
                    </a:lnTo>
                    <a:lnTo>
                      <a:pt x="150" y="18"/>
                    </a:lnTo>
                    <a:lnTo>
                      <a:pt x="150" y="24"/>
                    </a:lnTo>
                    <a:lnTo>
                      <a:pt x="156" y="18"/>
                    </a:lnTo>
                    <a:lnTo>
                      <a:pt x="156" y="24"/>
                    </a:lnTo>
                    <a:lnTo>
                      <a:pt x="162" y="18"/>
                    </a:lnTo>
                    <a:lnTo>
                      <a:pt x="162" y="24"/>
                    </a:lnTo>
                    <a:lnTo>
                      <a:pt x="162" y="12"/>
                    </a:lnTo>
                    <a:lnTo>
                      <a:pt x="162" y="18"/>
                    </a:lnTo>
                    <a:lnTo>
                      <a:pt x="168" y="12"/>
                    </a:lnTo>
                    <a:lnTo>
                      <a:pt x="168" y="6"/>
                    </a:lnTo>
                    <a:lnTo>
                      <a:pt x="168" y="12"/>
                    </a:lnTo>
                    <a:lnTo>
                      <a:pt x="174" y="6"/>
                    </a:lnTo>
                    <a:lnTo>
                      <a:pt x="174" y="18"/>
                    </a:lnTo>
                    <a:lnTo>
                      <a:pt x="174" y="6"/>
                    </a:lnTo>
                    <a:lnTo>
                      <a:pt x="174" y="12"/>
                    </a:lnTo>
                    <a:lnTo>
                      <a:pt x="180" y="6"/>
                    </a:lnTo>
                    <a:lnTo>
                      <a:pt x="186" y="12"/>
                    </a:lnTo>
                    <a:lnTo>
                      <a:pt x="186" y="6"/>
                    </a:lnTo>
                    <a:lnTo>
                      <a:pt x="186" y="24"/>
                    </a:lnTo>
                    <a:lnTo>
                      <a:pt x="192" y="18"/>
                    </a:lnTo>
                    <a:lnTo>
                      <a:pt x="192" y="24"/>
                    </a:lnTo>
                    <a:lnTo>
                      <a:pt x="192" y="12"/>
                    </a:lnTo>
                    <a:lnTo>
                      <a:pt x="192" y="18"/>
                    </a:lnTo>
                    <a:lnTo>
                      <a:pt x="198" y="12"/>
                    </a:lnTo>
                    <a:lnTo>
                      <a:pt x="198" y="24"/>
                    </a:lnTo>
                    <a:lnTo>
                      <a:pt x="198" y="12"/>
                    </a:lnTo>
                    <a:lnTo>
                      <a:pt x="198" y="18"/>
                    </a:lnTo>
                    <a:lnTo>
                      <a:pt x="204" y="24"/>
                    </a:lnTo>
                    <a:lnTo>
                      <a:pt x="204" y="18"/>
                    </a:lnTo>
                    <a:lnTo>
                      <a:pt x="204" y="24"/>
                    </a:lnTo>
                    <a:lnTo>
                      <a:pt x="216" y="12"/>
                    </a:lnTo>
                    <a:lnTo>
                      <a:pt x="222" y="18"/>
                    </a:lnTo>
                    <a:lnTo>
                      <a:pt x="222" y="6"/>
                    </a:lnTo>
                    <a:lnTo>
                      <a:pt x="222" y="12"/>
                    </a:lnTo>
                    <a:lnTo>
                      <a:pt x="228" y="6"/>
                    </a:lnTo>
                    <a:lnTo>
                      <a:pt x="228" y="12"/>
                    </a:lnTo>
                    <a:lnTo>
                      <a:pt x="234" y="6"/>
                    </a:lnTo>
                    <a:lnTo>
                      <a:pt x="234" y="12"/>
                    </a:lnTo>
                    <a:lnTo>
                      <a:pt x="234" y="0"/>
                    </a:lnTo>
                    <a:lnTo>
                      <a:pt x="234" y="6"/>
                    </a:lnTo>
                    <a:lnTo>
                      <a:pt x="240" y="0"/>
                    </a:lnTo>
                    <a:lnTo>
                      <a:pt x="240" y="18"/>
                    </a:lnTo>
                    <a:lnTo>
                      <a:pt x="246" y="12"/>
                    </a:lnTo>
                    <a:lnTo>
                      <a:pt x="246" y="30"/>
                    </a:lnTo>
                    <a:lnTo>
                      <a:pt x="252" y="24"/>
                    </a:lnTo>
                    <a:lnTo>
                      <a:pt x="252" y="30"/>
                    </a:lnTo>
                    <a:lnTo>
                      <a:pt x="252" y="18"/>
                    </a:lnTo>
                    <a:lnTo>
                      <a:pt x="258" y="12"/>
                    </a:lnTo>
                    <a:lnTo>
                      <a:pt x="258" y="18"/>
                    </a:lnTo>
                    <a:lnTo>
                      <a:pt x="258" y="6"/>
                    </a:lnTo>
                    <a:lnTo>
                      <a:pt x="258" y="12"/>
                    </a:lnTo>
                  </a:path>
                </a:pathLst>
              </a:custGeom>
              <a:noFill/>
              <a:ln w="0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47" name="Freeform 231"/>
              <p:cNvSpPr>
                <a:spLocks/>
              </p:cNvSpPr>
              <p:nvPr/>
            </p:nvSpPr>
            <p:spPr bwMode="auto">
              <a:xfrm>
                <a:off x="3372" y="1242"/>
                <a:ext cx="288" cy="360"/>
              </a:xfrm>
              <a:custGeom>
                <a:avLst/>
                <a:gdLst/>
                <a:ahLst/>
                <a:cxnLst>
                  <a:cxn ang="0">
                    <a:pos x="6" y="354"/>
                  </a:cxn>
                  <a:cxn ang="0">
                    <a:pos x="12" y="336"/>
                  </a:cxn>
                  <a:cxn ang="0">
                    <a:pos x="18" y="336"/>
                  </a:cxn>
                  <a:cxn ang="0">
                    <a:pos x="30" y="336"/>
                  </a:cxn>
                  <a:cxn ang="0">
                    <a:pos x="36" y="312"/>
                  </a:cxn>
                  <a:cxn ang="0">
                    <a:pos x="42" y="318"/>
                  </a:cxn>
                  <a:cxn ang="0">
                    <a:pos x="42" y="294"/>
                  </a:cxn>
                  <a:cxn ang="0">
                    <a:pos x="48" y="294"/>
                  </a:cxn>
                  <a:cxn ang="0">
                    <a:pos x="48" y="282"/>
                  </a:cxn>
                  <a:cxn ang="0">
                    <a:pos x="54" y="270"/>
                  </a:cxn>
                  <a:cxn ang="0">
                    <a:pos x="66" y="264"/>
                  </a:cxn>
                  <a:cxn ang="0">
                    <a:pos x="72" y="252"/>
                  </a:cxn>
                  <a:cxn ang="0">
                    <a:pos x="72" y="246"/>
                  </a:cxn>
                  <a:cxn ang="0">
                    <a:pos x="78" y="228"/>
                  </a:cxn>
                  <a:cxn ang="0">
                    <a:pos x="84" y="204"/>
                  </a:cxn>
                  <a:cxn ang="0">
                    <a:pos x="90" y="186"/>
                  </a:cxn>
                  <a:cxn ang="0">
                    <a:pos x="102" y="162"/>
                  </a:cxn>
                  <a:cxn ang="0">
                    <a:pos x="108" y="162"/>
                  </a:cxn>
                  <a:cxn ang="0">
                    <a:pos x="108" y="162"/>
                  </a:cxn>
                  <a:cxn ang="0">
                    <a:pos x="114" y="162"/>
                  </a:cxn>
                  <a:cxn ang="0">
                    <a:pos x="114" y="162"/>
                  </a:cxn>
                  <a:cxn ang="0">
                    <a:pos x="120" y="162"/>
                  </a:cxn>
                  <a:cxn ang="0">
                    <a:pos x="120" y="162"/>
                  </a:cxn>
                  <a:cxn ang="0">
                    <a:pos x="126" y="162"/>
                  </a:cxn>
                  <a:cxn ang="0">
                    <a:pos x="132" y="180"/>
                  </a:cxn>
                  <a:cxn ang="0">
                    <a:pos x="138" y="198"/>
                  </a:cxn>
                  <a:cxn ang="0">
                    <a:pos x="150" y="186"/>
                  </a:cxn>
                  <a:cxn ang="0">
                    <a:pos x="156" y="168"/>
                  </a:cxn>
                  <a:cxn ang="0">
                    <a:pos x="162" y="150"/>
                  </a:cxn>
                  <a:cxn ang="0">
                    <a:pos x="168" y="120"/>
                  </a:cxn>
                  <a:cxn ang="0">
                    <a:pos x="174" y="108"/>
                  </a:cxn>
                  <a:cxn ang="0">
                    <a:pos x="180" y="108"/>
                  </a:cxn>
                  <a:cxn ang="0">
                    <a:pos x="180" y="108"/>
                  </a:cxn>
                  <a:cxn ang="0">
                    <a:pos x="186" y="84"/>
                  </a:cxn>
                  <a:cxn ang="0">
                    <a:pos x="192" y="72"/>
                  </a:cxn>
                  <a:cxn ang="0">
                    <a:pos x="198" y="66"/>
                  </a:cxn>
                  <a:cxn ang="0">
                    <a:pos x="204" y="66"/>
                  </a:cxn>
                  <a:cxn ang="0">
                    <a:pos x="210" y="66"/>
                  </a:cxn>
                  <a:cxn ang="0">
                    <a:pos x="216" y="60"/>
                  </a:cxn>
                  <a:cxn ang="0">
                    <a:pos x="216" y="48"/>
                  </a:cxn>
                  <a:cxn ang="0">
                    <a:pos x="222" y="54"/>
                  </a:cxn>
                  <a:cxn ang="0">
                    <a:pos x="222" y="48"/>
                  </a:cxn>
                  <a:cxn ang="0">
                    <a:pos x="228" y="60"/>
                  </a:cxn>
                  <a:cxn ang="0">
                    <a:pos x="228" y="54"/>
                  </a:cxn>
                  <a:cxn ang="0">
                    <a:pos x="234" y="54"/>
                  </a:cxn>
                  <a:cxn ang="0">
                    <a:pos x="240" y="48"/>
                  </a:cxn>
                  <a:cxn ang="0">
                    <a:pos x="240" y="42"/>
                  </a:cxn>
                  <a:cxn ang="0">
                    <a:pos x="246" y="42"/>
                  </a:cxn>
                  <a:cxn ang="0">
                    <a:pos x="246" y="36"/>
                  </a:cxn>
                  <a:cxn ang="0">
                    <a:pos x="252" y="42"/>
                  </a:cxn>
                  <a:cxn ang="0">
                    <a:pos x="258" y="42"/>
                  </a:cxn>
                  <a:cxn ang="0">
                    <a:pos x="264" y="48"/>
                  </a:cxn>
                  <a:cxn ang="0">
                    <a:pos x="270" y="30"/>
                  </a:cxn>
                  <a:cxn ang="0">
                    <a:pos x="270" y="24"/>
                  </a:cxn>
                  <a:cxn ang="0">
                    <a:pos x="276" y="0"/>
                  </a:cxn>
                  <a:cxn ang="0">
                    <a:pos x="282" y="24"/>
                  </a:cxn>
                  <a:cxn ang="0">
                    <a:pos x="282" y="6"/>
                  </a:cxn>
                  <a:cxn ang="0">
                    <a:pos x="288" y="30"/>
                  </a:cxn>
                </a:cxnLst>
                <a:rect l="0" t="0" r="r" b="b"/>
                <a:pathLst>
                  <a:path w="288" h="360">
                    <a:moveTo>
                      <a:pt x="0" y="360"/>
                    </a:moveTo>
                    <a:lnTo>
                      <a:pt x="6" y="354"/>
                    </a:lnTo>
                    <a:lnTo>
                      <a:pt x="6" y="342"/>
                    </a:lnTo>
                    <a:lnTo>
                      <a:pt x="12" y="336"/>
                    </a:lnTo>
                    <a:lnTo>
                      <a:pt x="12" y="342"/>
                    </a:lnTo>
                    <a:lnTo>
                      <a:pt x="18" y="336"/>
                    </a:lnTo>
                    <a:lnTo>
                      <a:pt x="18" y="348"/>
                    </a:lnTo>
                    <a:lnTo>
                      <a:pt x="30" y="336"/>
                    </a:lnTo>
                    <a:lnTo>
                      <a:pt x="30" y="318"/>
                    </a:lnTo>
                    <a:lnTo>
                      <a:pt x="36" y="312"/>
                    </a:lnTo>
                    <a:lnTo>
                      <a:pt x="36" y="324"/>
                    </a:lnTo>
                    <a:lnTo>
                      <a:pt x="42" y="318"/>
                    </a:lnTo>
                    <a:lnTo>
                      <a:pt x="42" y="324"/>
                    </a:lnTo>
                    <a:lnTo>
                      <a:pt x="42" y="294"/>
                    </a:lnTo>
                    <a:lnTo>
                      <a:pt x="48" y="288"/>
                    </a:lnTo>
                    <a:lnTo>
                      <a:pt x="48" y="294"/>
                    </a:lnTo>
                    <a:lnTo>
                      <a:pt x="48" y="276"/>
                    </a:lnTo>
                    <a:lnTo>
                      <a:pt x="48" y="282"/>
                    </a:lnTo>
                    <a:lnTo>
                      <a:pt x="54" y="276"/>
                    </a:lnTo>
                    <a:lnTo>
                      <a:pt x="54" y="270"/>
                    </a:lnTo>
                    <a:lnTo>
                      <a:pt x="60" y="270"/>
                    </a:lnTo>
                    <a:lnTo>
                      <a:pt x="66" y="264"/>
                    </a:lnTo>
                    <a:lnTo>
                      <a:pt x="66" y="258"/>
                    </a:lnTo>
                    <a:lnTo>
                      <a:pt x="72" y="252"/>
                    </a:lnTo>
                    <a:lnTo>
                      <a:pt x="72" y="258"/>
                    </a:lnTo>
                    <a:lnTo>
                      <a:pt x="72" y="246"/>
                    </a:lnTo>
                    <a:lnTo>
                      <a:pt x="78" y="240"/>
                    </a:lnTo>
                    <a:lnTo>
                      <a:pt x="78" y="228"/>
                    </a:lnTo>
                    <a:lnTo>
                      <a:pt x="84" y="222"/>
                    </a:lnTo>
                    <a:lnTo>
                      <a:pt x="84" y="204"/>
                    </a:lnTo>
                    <a:lnTo>
                      <a:pt x="90" y="210"/>
                    </a:lnTo>
                    <a:lnTo>
                      <a:pt x="90" y="186"/>
                    </a:lnTo>
                    <a:lnTo>
                      <a:pt x="102" y="174"/>
                    </a:lnTo>
                    <a:lnTo>
                      <a:pt x="102" y="162"/>
                    </a:lnTo>
                    <a:lnTo>
                      <a:pt x="102" y="168"/>
                    </a:lnTo>
                    <a:lnTo>
                      <a:pt x="108" y="162"/>
                    </a:lnTo>
                    <a:lnTo>
                      <a:pt x="108" y="174"/>
                    </a:lnTo>
                    <a:lnTo>
                      <a:pt x="108" y="162"/>
                    </a:lnTo>
                    <a:lnTo>
                      <a:pt x="108" y="168"/>
                    </a:lnTo>
                    <a:lnTo>
                      <a:pt x="114" y="162"/>
                    </a:lnTo>
                    <a:lnTo>
                      <a:pt x="114" y="168"/>
                    </a:lnTo>
                    <a:lnTo>
                      <a:pt x="114" y="162"/>
                    </a:lnTo>
                    <a:lnTo>
                      <a:pt x="114" y="168"/>
                    </a:lnTo>
                    <a:lnTo>
                      <a:pt x="120" y="162"/>
                    </a:lnTo>
                    <a:lnTo>
                      <a:pt x="120" y="156"/>
                    </a:lnTo>
                    <a:lnTo>
                      <a:pt x="120" y="162"/>
                    </a:lnTo>
                    <a:lnTo>
                      <a:pt x="126" y="168"/>
                    </a:lnTo>
                    <a:lnTo>
                      <a:pt x="126" y="162"/>
                    </a:lnTo>
                    <a:lnTo>
                      <a:pt x="126" y="174"/>
                    </a:lnTo>
                    <a:lnTo>
                      <a:pt x="132" y="180"/>
                    </a:lnTo>
                    <a:lnTo>
                      <a:pt x="132" y="192"/>
                    </a:lnTo>
                    <a:lnTo>
                      <a:pt x="138" y="198"/>
                    </a:lnTo>
                    <a:lnTo>
                      <a:pt x="150" y="198"/>
                    </a:lnTo>
                    <a:lnTo>
                      <a:pt x="150" y="186"/>
                    </a:lnTo>
                    <a:lnTo>
                      <a:pt x="156" y="180"/>
                    </a:lnTo>
                    <a:lnTo>
                      <a:pt x="156" y="168"/>
                    </a:lnTo>
                    <a:lnTo>
                      <a:pt x="162" y="162"/>
                    </a:lnTo>
                    <a:lnTo>
                      <a:pt x="162" y="150"/>
                    </a:lnTo>
                    <a:lnTo>
                      <a:pt x="168" y="156"/>
                    </a:lnTo>
                    <a:lnTo>
                      <a:pt x="168" y="120"/>
                    </a:lnTo>
                    <a:lnTo>
                      <a:pt x="174" y="126"/>
                    </a:lnTo>
                    <a:lnTo>
                      <a:pt x="174" y="108"/>
                    </a:lnTo>
                    <a:lnTo>
                      <a:pt x="174" y="114"/>
                    </a:lnTo>
                    <a:lnTo>
                      <a:pt x="180" y="108"/>
                    </a:lnTo>
                    <a:lnTo>
                      <a:pt x="180" y="96"/>
                    </a:lnTo>
                    <a:lnTo>
                      <a:pt x="180" y="108"/>
                    </a:lnTo>
                    <a:lnTo>
                      <a:pt x="186" y="102"/>
                    </a:lnTo>
                    <a:lnTo>
                      <a:pt x="186" y="84"/>
                    </a:lnTo>
                    <a:lnTo>
                      <a:pt x="192" y="78"/>
                    </a:lnTo>
                    <a:lnTo>
                      <a:pt x="192" y="72"/>
                    </a:lnTo>
                    <a:lnTo>
                      <a:pt x="198" y="78"/>
                    </a:lnTo>
                    <a:lnTo>
                      <a:pt x="198" y="66"/>
                    </a:lnTo>
                    <a:lnTo>
                      <a:pt x="204" y="72"/>
                    </a:lnTo>
                    <a:lnTo>
                      <a:pt x="204" y="66"/>
                    </a:lnTo>
                    <a:lnTo>
                      <a:pt x="210" y="60"/>
                    </a:lnTo>
                    <a:lnTo>
                      <a:pt x="210" y="66"/>
                    </a:lnTo>
                    <a:lnTo>
                      <a:pt x="210" y="54"/>
                    </a:lnTo>
                    <a:lnTo>
                      <a:pt x="216" y="60"/>
                    </a:lnTo>
                    <a:lnTo>
                      <a:pt x="216" y="42"/>
                    </a:lnTo>
                    <a:lnTo>
                      <a:pt x="216" y="48"/>
                    </a:lnTo>
                    <a:lnTo>
                      <a:pt x="222" y="42"/>
                    </a:lnTo>
                    <a:lnTo>
                      <a:pt x="222" y="54"/>
                    </a:lnTo>
                    <a:lnTo>
                      <a:pt x="222" y="36"/>
                    </a:lnTo>
                    <a:lnTo>
                      <a:pt x="222" y="48"/>
                    </a:lnTo>
                    <a:lnTo>
                      <a:pt x="228" y="54"/>
                    </a:lnTo>
                    <a:lnTo>
                      <a:pt x="228" y="60"/>
                    </a:lnTo>
                    <a:lnTo>
                      <a:pt x="228" y="48"/>
                    </a:lnTo>
                    <a:lnTo>
                      <a:pt x="228" y="54"/>
                    </a:lnTo>
                    <a:lnTo>
                      <a:pt x="234" y="48"/>
                    </a:lnTo>
                    <a:lnTo>
                      <a:pt x="234" y="54"/>
                    </a:lnTo>
                    <a:lnTo>
                      <a:pt x="234" y="42"/>
                    </a:lnTo>
                    <a:lnTo>
                      <a:pt x="240" y="48"/>
                    </a:lnTo>
                    <a:lnTo>
                      <a:pt x="240" y="54"/>
                    </a:lnTo>
                    <a:lnTo>
                      <a:pt x="240" y="42"/>
                    </a:lnTo>
                    <a:lnTo>
                      <a:pt x="240" y="48"/>
                    </a:lnTo>
                    <a:lnTo>
                      <a:pt x="246" y="42"/>
                    </a:lnTo>
                    <a:lnTo>
                      <a:pt x="246" y="30"/>
                    </a:lnTo>
                    <a:lnTo>
                      <a:pt x="246" y="36"/>
                    </a:lnTo>
                    <a:lnTo>
                      <a:pt x="252" y="30"/>
                    </a:lnTo>
                    <a:lnTo>
                      <a:pt x="252" y="42"/>
                    </a:lnTo>
                    <a:lnTo>
                      <a:pt x="258" y="36"/>
                    </a:lnTo>
                    <a:lnTo>
                      <a:pt x="258" y="42"/>
                    </a:lnTo>
                    <a:lnTo>
                      <a:pt x="264" y="36"/>
                    </a:lnTo>
                    <a:lnTo>
                      <a:pt x="264" y="48"/>
                    </a:lnTo>
                    <a:lnTo>
                      <a:pt x="264" y="24"/>
                    </a:lnTo>
                    <a:lnTo>
                      <a:pt x="270" y="30"/>
                    </a:lnTo>
                    <a:lnTo>
                      <a:pt x="270" y="42"/>
                    </a:lnTo>
                    <a:lnTo>
                      <a:pt x="270" y="24"/>
                    </a:lnTo>
                    <a:lnTo>
                      <a:pt x="276" y="18"/>
                    </a:lnTo>
                    <a:lnTo>
                      <a:pt x="276" y="0"/>
                    </a:lnTo>
                    <a:lnTo>
                      <a:pt x="276" y="30"/>
                    </a:lnTo>
                    <a:lnTo>
                      <a:pt x="282" y="24"/>
                    </a:lnTo>
                    <a:lnTo>
                      <a:pt x="282" y="30"/>
                    </a:lnTo>
                    <a:lnTo>
                      <a:pt x="282" y="6"/>
                    </a:lnTo>
                    <a:lnTo>
                      <a:pt x="282" y="24"/>
                    </a:lnTo>
                    <a:lnTo>
                      <a:pt x="288" y="30"/>
                    </a:lnTo>
                    <a:lnTo>
                      <a:pt x="288" y="42"/>
                    </a:lnTo>
                  </a:path>
                </a:pathLst>
              </a:custGeom>
              <a:noFill/>
              <a:ln w="0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48" name="Freeform 232"/>
              <p:cNvSpPr>
                <a:spLocks/>
              </p:cNvSpPr>
              <p:nvPr/>
            </p:nvSpPr>
            <p:spPr bwMode="auto">
              <a:xfrm>
                <a:off x="3660" y="1236"/>
                <a:ext cx="252" cy="60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6" y="48"/>
                  </a:cxn>
                  <a:cxn ang="0">
                    <a:pos x="6" y="36"/>
                  </a:cxn>
                  <a:cxn ang="0">
                    <a:pos x="12" y="36"/>
                  </a:cxn>
                  <a:cxn ang="0">
                    <a:pos x="18" y="30"/>
                  </a:cxn>
                  <a:cxn ang="0">
                    <a:pos x="24" y="30"/>
                  </a:cxn>
                  <a:cxn ang="0">
                    <a:pos x="30" y="48"/>
                  </a:cxn>
                  <a:cxn ang="0">
                    <a:pos x="36" y="48"/>
                  </a:cxn>
                  <a:cxn ang="0">
                    <a:pos x="36" y="48"/>
                  </a:cxn>
                  <a:cxn ang="0">
                    <a:pos x="42" y="48"/>
                  </a:cxn>
                  <a:cxn ang="0">
                    <a:pos x="48" y="36"/>
                  </a:cxn>
                  <a:cxn ang="0">
                    <a:pos x="48" y="36"/>
                  </a:cxn>
                  <a:cxn ang="0">
                    <a:pos x="54" y="36"/>
                  </a:cxn>
                  <a:cxn ang="0">
                    <a:pos x="60" y="36"/>
                  </a:cxn>
                  <a:cxn ang="0">
                    <a:pos x="60" y="30"/>
                  </a:cxn>
                  <a:cxn ang="0">
                    <a:pos x="66" y="30"/>
                  </a:cxn>
                  <a:cxn ang="0">
                    <a:pos x="66" y="30"/>
                  </a:cxn>
                  <a:cxn ang="0">
                    <a:pos x="78" y="30"/>
                  </a:cxn>
                  <a:cxn ang="0">
                    <a:pos x="78" y="30"/>
                  </a:cxn>
                  <a:cxn ang="0">
                    <a:pos x="84" y="36"/>
                  </a:cxn>
                  <a:cxn ang="0">
                    <a:pos x="90" y="36"/>
                  </a:cxn>
                  <a:cxn ang="0">
                    <a:pos x="96" y="36"/>
                  </a:cxn>
                  <a:cxn ang="0">
                    <a:pos x="96" y="30"/>
                  </a:cxn>
                  <a:cxn ang="0">
                    <a:pos x="102" y="30"/>
                  </a:cxn>
                  <a:cxn ang="0">
                    <a:pos x="114" y="18"/>
                  </a:cxn>
                  <a:cxn ang="0">
                    <a:pos x="114" y="12"/>
                  </a:cxn>
                  <a:cxn ang="0">
                    <a:pos x="120" y="12"/>
                  </a:cxn>
                  <a:cxn ang="0">
                    <a:pos x="120" y="18"/>
                  </a:cxn>
                  <a:cxn ang="0">
                    <a:pos x="126" y="6"/>
                  </a:cxn>
                  <a:cxn ang="0">
                    <a:pos x="132" y="6"/>
                  </a:cxn>
                  <a:cxn ang="0">
                    <a:pos x="144" y="0"/>
                  </a:cxn>
                  <a:cxn ang="0">
                    <a:pos x="150" y="12"/>
                  </a:cxn>
                  <a:cxn ang="0">
                    <a:pos x="156" y="12"/>
                  </a:cxn>
                  <a:cxn ang="0">
                    <a:pos x="156" y="12"/>
                  </a:cxn>
                  <a:cxn ang="0">
                    <a:pos x="162" y="12"/>
                  </a:cxn>
                  <a:cxn ang="0">
                    <a:pos x="168" y="12"/>
                  </a:cxn>
                  <a:cxn ang="0">
                    <a:pos x="174" y="12"/>
                  </a:cxn>
                  <a:cxn ang="0">
                    <a:pos x="174" y="12"/>
                  </a:cxn>
                  <a:cxn ang="0">
                    <a:pos x="180" y="24"/>
                  </a:cxn>
                  <a:cxn ang="0">
                    <a:pos x="180" y="18"/>
                  </a:cxn>
                  <a:cxn ang="0">
                    <a:pos x="186" y="30"/>
                  </a:cxn>
                  <a:cxn ang="0">
                    <a:pos x="192" y="24"/>
                  </a:cxn>
                  <a:cxn ang="0">
                    <a:pos x="192" y="24"/>
                  </a:cxn>
                  <a:cxn ang="0">
                    <a:pos x="204" y="30"/>
                  </a:cxn>
                  <a:cxn ang="0">
                    <a:pos x="204" y="30"/>
                  </a:cxn>
                  <a:cxn ang="0">
                    <a:pos x="210" y="42"/>
                  </a:cxn>
                  <a:cxn ang="0">
                    <a:pos x="210" y="36"/>
                  </a:cxn>
                  <a:cxn ang="0">
                    <a:pos x="216" y="48"/>
                  </a:cxn>
                  <a:cxn ang="0">
                    <a:pos x="216" y="48"/>
                  </a:cxn>
                  <a:cxn ang="0">
                    <a:pos x="222" y="54"/>
                  </a:cxn>
                  <a:cxn ang="0">
                    <a:pos x="228" y="54"/>
                  </a:cxn>
                  <a:cxn ang="0">
                    <a:pos x="228" y="48"/>
                  </a:cxn>
                  <a:cxn ang="0">
                    <a:pos x="234" y="48"/>
                  </a:cxn>
                  <a:cxn ang="0">
                    <a:pos x="240" y="48"/>
                  </a:cxn>
                  <a:cxn ang="0">
                    <a:pos x="240" y="48"/>
                  </a:cxn>
                  <a:cxn ang="0">
                    <a:pos x="246" y="60"/>
                  </a:cxn>
                  <a:cxn ang="0">
                    <a:pos x="252" y="48"/>
                  </a:cxn>
                  <a:cxn ang="0">
                    <a:pos x="252" y="48"/>
                  </a:cxn>
                </a:cxnLst>
                <a:rect l="0" t="0" r="r" b="b"/>
                <a:pathLst>
                  <a:path w="252" h="60">
                    <a:moveTo>
                      <a:pt x="0" y="48"/>
                    </a:moveTo>
                    <a:lnTo>
                      <a:pt x="0" y="42"/>
                    </a:lnTo>
                    <a:lnTo>
                      <a:pt x="6" y="36"/>
                    </a:lnTo>
                    <a:lnTo>
                      <a:pt x="6" y="48"/>
                    </a:lnTo>
                    <a:lnTo>
                      <a:pt x="6" y="30"/>
                    </a:lnTo>
                    <a:lnTo>
                      <a:pt x="6" y="36"/>
                    </a:lnTo>
                    <a:lnTo>
                      <a:pt x="12" y="42"/>
                    </a:lnTo>
                    <a:lnTo>
                      <a:pt x="12" y="36"/>
                    </a:lnTo>
                    <a:lnTo>
                      <a:pt x="18" y="42"/>
                    </a:lnTo>
                    <a:lnTo>
                      <a:pt x="18" y="30"/>
                    </a:lnTo>
                    <a:lnTo>
                      <a:pt x="18" y="36"/>
                    </a:lnTo>
                    <a:lnTo>
                      <a:pt x="24" y="30"/>
                    </a:lnTo>
                    <a:lnTo>
                      <a:pt x="24" y="42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6" y="48"/>
                    </a:lnTo>
                    <a:lnTo>
                      <a:pt x="36" y="42"/>
                    </a:lnTo>
                    <a:lnTo>
                      <a:pt x="36" y="48"/>
                    </a:lnTo>
                    <a:lnTo>
                      <a:pt x="42" y="42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8" y="36"/>
                    </a:lnTo>
                    <a:lnTo>
                      <a:pt x="48" y="42"/>
                    </a:lnTo>
                    <a:lnTo>
                      <a:pt x="48" y="36"/>
                    </a:lnTo>
                    <a:lnTo>
                      <a:pt x="54" y="30"/>
                    </a:lnTo>
                    <a:lnTo>
                      <a:pt x="54" y="36"/>
                    </a:lnTo>
                    <a:lnTo>
                      <a:pt x="54" y="30"/>
                    </a:lnTo>
                    <a:lnTo>
                      <a:pt x="60" y="36"/>
                    </a:lnTo>
                    <a:lnTo>
                      <a:pt x="60" y="42"/>
                    </a:lnTo>
                    <a:lnTo>
                      <a:pt x="60" y="30"/>
                    </a:lnTo>
                    <a:lnTo>
                      <a:pt x="60" y="36"/>
                    </a:lnTo>
                    <a:lnTo>
                      <a:pt x="66" y="30"/>
                    </a:lnTo>
                    <a:lnTo>
                      <a:pt x="66" y="36"/>
                    </a:lnTo>
                    <a:lnTo>
                      <a:pt x="66" y="30"/>
                    </a:lnTo>
                    <a:lnTo>
                      <a:pt x="72" y="36"/>
                    </a:lnTo>
                    <a:lnTo>
                      <a:pt x="78" y="30"/>
                    </a:lnTo>
                    <a:lnTo>
                      <a:pt x="78" y="36"/>
                    </a:lnTo>
                    <a:lnTo>
                      <a:pt x="78" y="30"/>
                    </a:lnTo>
                    <a:lnTo>
                      <a:pt x="84" y="24"/>
                    </a:lnTo>
                    <a:lnTo>
                      <a:pt x="84" y="36"/>
                    </a:lnTo>
                    <a:lnTo>
                      <a:pt x="84" y="30"/>
                    </a:lnTo>
                    <a:lnTo>
                      <a:pt x="90" y="36"/>
                    </a:lnTo>
                    <a:lnTo>
                      <a:pt x="90" y="42"/>
                    </a:lnTo>
                    <a:lnTo>
                      <a:pt x="96" y="36"/>
                    </a:lnTo>
                    <a:lnTo>
                      <a:pt x="96" y="18"/>
                    </a:lnTo>
                    <a:lnTo>
                      <a:pt x="96" y="30"/>
                    </a:lnTo>
                    <a:lnTo>
                      <a:pt x="108" y="30"/>
                    </a:lnTo>
                    <a:lnTo>
                      <a:pt x="102" y="30"/>
                    </a:lnTo>
                    <a:lnTo>
                      <a:pt x="108" y="12"/>
                    </a:lnTo>
                    <a:lnTo>
                      <a:pt x="114" y="18"/>
                    </a:lnTo>
                    <a:lnTo>
                      <a:pt x="114" y="24"/>
                    </a:lnTo>
                    <a:lnTo>
                      <a:pt x="114" y="12"/>
                    </a:lnTo>
                    <a:lnTo>
                      <a:pt x="114" y="18"/>
                    </a:lnTo>
                    <a:lnTo>
                      <a:pt x="120" y="12"/>
                    </a:lnTo>
                    <a:lnTo>
                      <a:pt x="120" y="24"/>
                    </a:lnTo>
                    <a:lnTo>
                      <a:pt x="120" y="18"/>
                    </a:lnTo>
                    <a:lnTo>
                      <a:pt x="126" y="24"/>
                    </a:lnTo>
                    <a:lnTo>
                      <a:pt x="126" y="6"/>
                    </a:lnTo>
                    <a:lnTo>
                      <a:pt x="132" y="12"/>
                    </a:lnTo>
                    <a:lnTo>
                      <a:pt x="132" y="6"/>
                    </a:lnTo>
                    <a:lnTo>
                      <a:pt x="144" y="6"/>
                    </a:lnTo>
                    <a:lnTo>
                      <a:pt x="144" y="0"/>
                    </a:lnTo>
                    <a:lnTo>
                      <a:pt x="150" y="6"/>
                    </a:lnTo>
                    <a:lnTo>
                      <a:pt x="150" y="12"/>
                    </a:lnTo>
                    <a:lnTo>
                      <a:pt x="150" y="6"/>
                    </a:lnTo>
                    <a:lnTo>
                      <a:pt x="156" y="12"/>
                    </a:lnTo>
                    <a:lnTo>
                      <a:pt x="156" y="6"/>
                    </a:lnTo>
                    <a:lnTo>
                      <a:pt x="156" y="12"/>
                    </a:lnTo>
                    <a:lnTo>
                      <a:pt x="162" y="6"/>
                    </a:lnTo>
                    <a:lnTo>
                      <a:pt x="162" y="12"/>
                    </a:lnTo>
                    <a:lnTo>
                      <a:pt x="168" y="18"/>
                    </a:lnTo>
                    <a:lnTo>
                      <a:pt x="168" y="12"/>
                    </a:lnTo>
                    <a:lnTo>
                      <a:pt x="168" y="18"/>
                    </a:lnTo>
                    <a:lnTo>
                      <a:pt x="174" y="12"/>
                    </a:lnTo>
                    <a:lnTo>
                      <a:pt x="174" y="18"/>
                    </a:lnTo>
                    <a:lnTo>
                      <a:pt x="174" y="12"/>
                    </a:lnTo>
                    <a:lnTo>
                      <a:pt x="174" y="18"/>
                    </a:lnTo>
                    <a:lnTo>
                      <a:pt x="180" y="24"/>
                    </a:lnTo>
                    <a:lnTo>
                      <a:pt x="180" y="30"/>
                    </a:lnTo>
                    <a:lnTo>
                      <a:pt x="180" y="18"/>
                    </a:lnTo>
                    <a:lnTo>
                      <a:pt x="180" y="24"/>
                    </a:lnTo>
                    <a:lnTo>
                      <a:pt x="186" y="30"/>
                    </a:lnTo>
                    <a:lnTo>
                      <a:pt x="186" y="18"/>
                    </a:lnTo>
                    <a:lnTo>
                      <a:pt x="192" y="24"/>
                    </a:lnTo>
                    <a:lnTo>
                      <a:pt x="192" y="18"/>
                    </a:lnTo>
                    <a:lnTo>
                      <a:pt x="192" y="24"/>
                    </a:lnTo>
                    <a:lnTo>
                      <a:pt x="198" y="24"/>
                    </a:lnTo>
                    <a:lnTo>
                      <a:pt x="204" y="30"/>
                    </a:lnTo>
                    <a:lnTo>
                      <a:pt x="204" y="24"/>
                    </a:lnTo>
                    <a:lnTo>
                      <a:pt x="204" y="30"/>
                    </a:lnTo>
                    <a:lnTo>
                      <a:pt x="210" y="36"/>
                    </a:lnTo>
                    <a:lnTo>
                      <a:pt x="210" y="42"/>
                    </a:lnTo>
                    <a:lnTo>
                      <a:pt x="210" y="30"/>
                    </a:lnTo>
                    <a:lnTo>
                      <a:pt x="210" y="36"/>
                    </a:lnTo>
                    <a:lnTo>
                      <a:pt x="216" y="42"/>
                    </a:lnTo>
                    <a:lnTo>
                      <a:pt x="216" y="48"/>
                    </a:lnTo>
                    <a:lnTo>
                      <a:pt x="216" y="36"/>
                    </a:lnTo>
                    <a:lnTo>
                      <a:pt x="216" y="48"/>
                    </a:lnTo>
                    <a:lnTo>
                      <a:pt x="222" y="42"/>
                    </a:lnTo>
                    <a:lnTo>
                      <a:pt x="222" y="54"/>
                    </a:lnTo>
                    <a:lnTo>
                      <a:pt x="228" y="48"/>
                    </a:lnTo>
                    <a:lnTo>
                      <a:pt x="228" y="54"/>
                    </a:lnTo>
                    <a:lnTo>
                      <a:pt x="228" y="42"/>
                    </a:lnTo>
                    <a:lnTo>
                      <a:pt x="228" y="48"/>
                    </a:lnTo>
                    <a:lnTo>
                      <a:pt x="234" y="54"/>
                    </a:lnTo>
                    <a:lnTo>
                      <a:pt x="234" y="48"/>
                    </a:lnTo>
                    <a:lnTo>
                      <a:pt x="234" y="54"/>
                    </a:lnTo>
                    <a:lnTo>
                      <a:pt x="240" y="48"/>
                    </a:lnTo>
                    <a:lnTo>
                      <a:pt x="240" y="54"/>
                    </a:lnTo>
                    <a:lnTo>
                      <a:pt x="240" y="48"/>
                    </a:lnTo>
                    <a:lnTo>
                      <a:pt x="240" y="54"/>
                    </a:lnTo>
                    <a:lnTo>
                      <a:pt x="246" y="60"/>
                    </a:lnTo>
                    <a:lnTo>
                      <a:pt x="246" y="54"/>
                    </a:lnTo>
                    <a:lnTo>
                      <a:pt x="252" y="48"/>
                    </a:lnTo>
                    <a:lnTo>
                      <a:pt x="252" y="54"/>
                    </a:lnTo>
                    <a:lnTo>
                      <a:pt x="252" y="48"/>
                    </a:lnTo>
                  </a:path>
                </a:pathLst>
              </a:custGeom>
              <a:noFill/>
              <a:ln w="0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49" name="Freeform 233"/>
              <p:cNvSpPr>
                <a:spLocks/>
              </p:cNvSpPr>
              <p:nvPr/>
            </p:nvSpPr>
            <p:spPr bwMode="auto">
              <a:xfrm>
                <a:off x="3912" y="1236"/>
                <a:ext cx="276" cy="66"/>
              </a:xfrm>
              <a:custGeom>
                <a:avLst/>
                <a:gdLst/>
                <a:ahLst/>
                <a:cxnLst>
                  <a:cxn ang="0">
                    <a:pos x="6" y="42"/>
                  </a:cxn>
                  <a:cxn ang="0">
                    <a:pos x="12" y="48"/>
                  </a:cxn>
                  <a:cxn ang="0">
                    <a:pos x="12" y="48"/>
                  </a:cxn>
                  <a:cxn ang="0">
                    <a:pos x="24" y="54"/>
                  </a:cxn>
                  <a:cxn ang="0">
                    <a:pos x="30" y="42"/>
                  </a:cxn>
                  <a:cxn ang="0">
                    <a:pos x="30" y="42"/>
                  </a:cxn>
                  <a:cxn ang="0">
                    <a:pos x="36" y="42"/>
                  </a:cxn>
                  <a:cxn ang="0">
                    <a:pos x="42" y="48"/>
                  </a:cxn>
                  <a:cxn ang="0">
                    <a:pos x="48" y="30"/>
                  </a:cxn>
                  <a:cxn ang="0">
                    <a:pos x="48" y="42"/>
                  </a:cxn>
                  <a:cxn ang="0">
                    <a:pos x="54" y="42"/>
                  </a:cxn>
                  <a:cxn ang="0">
                    <a:pos x="54" y="36"/>
                  </a:cxn>
                  <a:cxn ang="0">
                    <a:pos x="60" y="36"/>
                  </a:cxn>
                  <a:cxn ang="0">
                    <a:pos x="60" y="30"/>
                  </a:cxn>
                  <a:cxn ang="0">
                    <a:pos x="66" y="42"/>
                  </a:cxn>
                  <a:cxn ang="0">
                    <a:pos x="78" y="30"/>
                  </a:cxn>
                  <a:cxn ang="0">
                    <a:pos x="78" y="42"/>
                  </a:cxn>
                  <a:cxn ang="0">
                    <a:pos x="90" y="48"/>
                  </a:cxn>
                  <a:cxn ang="0">
                    <a:pos x="96" y="48"/>
                  </a:cxn>
                  <a:cxn ang="0">
                    <a:pos x="102" y="48"/>
                  </a:cxn>
                  <a:cxn ang="0">
                    <a:pos x="108" y="42"/>
                  </a:cxn>
                  <a:cxn ang="0">
                    <a:pos x="114" y="42"/>
                  </a:cxn>
                  <a:cxn ang="0">
                    <a:pos x="120" y="42"/>
                  </a:cxn>
                  <a:cxn ang="0">
                    <a:pos x="132" y="36"/>
                  </a:cxn>
                  <a:cxn ang="0">
                    <a:pos x="132" y="30"/>
                  </a:cxn>
                  <a:cxn ang="0">
                    <a:pos x="138" y="30"/>
                  </a:cxn>
                  <a:cxn ang="0">
                    <a:pos x="144" y="30"/>
                  </a:cxn>
                  <a:cxn ang="0">
                    <a:pos x="144" y="30"/>
                  </a:cxn>
                  <a:cxn ang="0">
                    <a:pos x="150" y="30"/>
                  </a:cxn>
                  <a:cxn ang="0">
                    <a:pos x="156" y="30"/>
                  </a:cxn>
                  <a:cxn ang="0">
                    <a:pos x="162" y="36"/>
                  </a:cxn>
                  <a:cxn ang="0">
                    <a:pos x="168" y="54"/>
                  </a:cxn>
                  <a:cxn ang="0">
                    <a:pos x="174" y="42"/>
                  </a:cxn>
                  <a:cxn ang="0">
                    <a:pos x="174" y="42"/>
                  </a:cxn>
                  <a:cxn ang="0">
                    <a:pos x="180" y="48"/>
                  </a:cxn>
                  <a:cxn ang="0">
                    <a:pos x="192" y="42"/>
                  </a:cxn>
                  <a:cxn ang="0">
                    <a:pos x="192" y="42"/>
                  </a:cxn>
                  <a:cxn ang="0">
                    <a:pos x="198" y="42"/>
                  </a:cxn>
                  <a:cxn ang="0">
                    <a:pos x="204" y="42"/>
                  </a:cxn>
                  <a:cxn ang="0">
                    <a:pos x="210" y="30"/>
                  </a:cxn>
                  <a:cxn ang="0">
                    <a:pos x="210" y="24"/>
                  </a:cxn>
                  <a:cxn ang="0">
                    <a:pos x="216" y="30"/>
                  </a:cxn>
                  <a:cxn ang="0">
                    <a:pos x="216" y="24"/>
                  </a:cxn>
                  <a:cxn ang="0">
                    <a:pos x="222" y="30"/>
                  </a:cxn>
                  <a:cxn ang="0">
                    <a:pos x="222" y="30"/>
                  </a:cxn>
                  <a:cxn ang="0">
                    <a:pos x="228" y="12"/>
                  </a:cxn>
                  <a:cxn ang="0">
                    <a:pos x="234" y="12"/>
                  </a:cxn>
                  <a:cxn ang="0">
                    <a:pos x="234" y="6"/>
                  </a:cxn>
                  <a:cxn ang="0">
                    <a:pos x="240" y="18"/>
                  </a:cxn>
                  <a:cxn ang="0">
                    <a:pos x="240" y="0"/>
                  </a:cxn>
                  <a:cxn ang="0">
                    <a:pos x="246" y="36"/>
                  </a:cxn>
                  <a:cxn ang="0">
                    <a:pos x="246" y="24"/>
                  </a:cxn>
                  <a:cxn ang="0">
                    <a:pos x="252" y="48"/>
                  </a:cxn>
                  <a:cxn ang="0">
                    <a:pos x="252" y="42"/>
                  </a:cxn>
                  <a:cxn ang="0">
                    <a:pos x="258" y="54"/>
                  </a:cxn>
                  <a:cxn ang="0">
                    <a:pos x="264" y="36"/>
                  </a:cxn>
                  <a:cxn ang="0">
                    <a:pos x="270" y="54"/>
                  </a:cxn>
                  <a:cxn ang="0">
                    <a:pos x="270" y="54"/>
                  </a:cxn>
                  <a:cxn ang="0">
                    <a:pos x="276" y="54"/>
                  </a:cxn>
                </a:cxnLst>
                <a:rect l="0" t="0" r="r" b="b"/>
                <a:pathLst>
                  <a:path w="276" h="66">
                    <a:moveTo>
                      <a:pt x="0" y="48"/>
                    </a:moveTo>
                    <a:lnTo>
                      <a:pt x="6" y="42"/>
                    </a:lnTo>
                    <a:lnTo>
                      <a:pt x="6" y="54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6" y="36"/>
                    </a:lnTo>
                    <a:lnTo>
                      <a:pt x="36" y="42"/>
                    </a:lnTo>
                    <a:lnTo>
                      <a:pt x="42" y="36"/>
                    </a:lnTo>
                    <a:lnTo>
                      <a:pt x="42" y="48"/>
                    </a:lnTo>
                    <a:lnTo>
                      <a:pt x="42" y="36"/>
                    </a:lnTo>
                    <a:lnTo>
                      <a:pt x="48" y="30"/>
                    </a:lnTo>
                    <a:lnTo>
                      <a:pt x="48" y="48"/>
                    </a:lnTo>
                    <a:lnTo>
                      <a:pt x="48" y="42"/>
                    </a:lnTo>
                    <a:lnTo>
                      <a:pt x="54" y="36"/>
                    </a:lnTo>
                    <a:lnTo>
                      <a:pt x="54" y="42"/>
                    </a:lnTo>
                    <a:lnTo>
                      <a:pt x="54" y="30"/>
                    </a:lnTo>
                    <a:lnTo>
                      <a:pt x="54" y="36"/>
                    </a:lnTo>
                    <a:lnTo>
                      <a:pt x="60" y="30"/>
                    </a:lnTo>
                    <a:lnTo>
                      <a:pt x="60" y="36"/>
                    </a:lnTo>
                    <a:lnTo>
                      <a:pt x="60" y="24"/>
                    </a:lnTo>
                    <a:lnTo>
                      <a:pt x="60" y="30"/>
                    </a:lnTo>
                    <a:lnTo>
                      <a:pt x="66" y="36"/>
                    </a:lnTo>
                    <a:lnTo>
                      <a:pt x="66" y="42"/>
                    </a:lnTo>
                    <a:lnTo>
                      <a:pt x="66" y="30"/>
                    </a:lnTo>
                    <a:lnTo>
                      <a:pt x="78" y="30"/>
                    </a:lnTo>
                    <a:lnTo>
                      <a:pt x="72" y="30"/>
                    </a:lnTo>
                    <a:lnTo>
                      <a:pt x="78" y="42"/>
                    </a:lnTo>
                    <a:lnTo>
                      <a:pt x="84" y="48"/>
                    </a:lnTo>
                    <a:lnTo>
                      <a:pt x="90" y="48"/>
                    </a:lnTo>
                    <a:lnTo>
                      <a:pt x="96" y="42"/>
                    </a:lnTo>
                    <a:lnTo>
                      <a:pt x="96" y="48"/>
                    </a:lnTo>
                    <a:lnTo>
                      <a:pt x="96" y="42"/>
                    </a:lnTo>
                    <a:lnTo>
                      <a:pt x="102" y="48"/>
                    </a:lnTo>
                    <a:lnTo>
                      <a:pt x="102" y="42"/>
                    </a:lnTo>
                    <a:lnTo>
                      <a:pt x="108" y="42"/>
                    </a:lnTo>
                    <a:lnTo>
                      <a:pt x="114" y="36"/>
                    </a:lnTo>
                    <a:lnTo>
                      <a:pt x="114" y="42"/>
                    </a:lnTo>
                    <a:lnTo>
                      <a:pt x="120" y="36"/>
                    </a:lnTo>
                    <a:lnTo>
                      <a:pt x="120" y="42"/>
                    </a:lnTo>
                    <a:lnTo>
                      <a:pt x="120" y="36"/>
                    </a:lnTo>
                    <a:lnTo>
                      <a:pt x="132" y="36"/>
                    </a:lnTo>
                    <a:lnTo>
                      <a:pt x="126" y="36"/>
                    </a:lnTo>
                    <a:lnTo>
                      <a:pt x="132" y="30"/>
                    </a:lnTo>
                    <a:lnTo>
                      <a:pt x="138" y="24"/>
                    </a:lnTo>
                    <a:lnTo>
                      <a:pt x="138" y="30"/>
                    </a:lnTo>
                    <a:lnTo>
                      <a:pt x="138" y="24"/>
                    </a:lnTo>
                    <a:lnTo>
                      <a:pt x="144" y="30"/>
                    </a:lnTo>
                    <a:lnTo>
                      <a:pt x="144" y="24"/>
                    </a:lnTo>
                    <a:lnTo>
                      <a:pt x="144" y="30"/>
                    </a:lnTo>
                    <a:lnTo>
                      <a:pt x="150" y="36"/>
                    </a:lnTo>
                    <a:lnTo>
                      <a:pt x="150" y="30"/>
                    </a:lnTo>
                    <a:lnTo>
                      <a:pt x="150" y="36"/>
                    </a:lnTo>
                    <a:lnTo>
                      <a:pt x="156" y="30"/>
                    </a:lnTo>
                    <a:lnTo>
                      <a:pt x="156" y="42"/>
                    </a:lnTo>
                    <a:lnTo>
                      <a:pt x="162" y="36"/>
                    </a:lnTo>
                    <a:lnTo>
                      <a:pt x="162" y="48"/>
                    </a:lnTo>
                    <a:lnTo>
                      <a:pt x="168" y="54"/>
                    </a:lnTo>
                    <a:lnTo>
                      <a:pt x="168" y="48"/>
                    </a:lnTo>
                    <a:lnTo>
                      <a:pt x="174" y="42"/>
                    </a:lnTo>
                    <a:lnTo>
                      <a:pt x="174" y="48"/>
                    </a:lnTo>
                    <a:lnTo>
                      <a:pt x="174" y="42"/>
                    </a:lnTo>
                    <a:lnTo>
                      <a:pt x="180" y="36"/>
                    </a:lnTo>
                    <a:lnTo>
                      <a:pt x="180" y="48"/>
                    </a:lnTo>
                    <a:lnTo>
                      <a:pt x="180" y="42"/>
                    </a:lnTo>
                    <a:lnTo>
                      <a:pt x="192" y="42"/>
                    </a:lnTo>
                    <a:lnTo>
                      <a:pt x="192" y="48"/>
                    </a:lnTo>
                    <a:lnTo>
                      <a:pt x="192" y="42"/>
                    </a:lnTo>
                    <a:lnTo>
                      <a:pt x="198" y="36"/>
                    </a:lnTo>
                    <a:lnTo>
                      <a:pt x="198" y="42"/>
                    </a:lnTo>
                    <a:lnTo>
                      <a:pt x="204" y="36"/>
                    </a:lnTo>
                    <a:lnTo>
                      <a:pt x="204" y="42"/>
                    </a:lnTo>
                    <a:lnTo>
                      <a:pt x="204" y="36"/>
                    </a:lnTo>
                    <a:lnTo>
                      <a:pt x="210" y="30"/>
                    </a:lnTo>
                    <a:lnTo>
                      <a:pt x="210" y="36"/>
                    </a:lnTo>
                    <a:lnTo>
                      <a:pt x="210" y="24"/>
                    </a:lnTo>
                    <a:lnTo>
                      <a:pt x="210" y="36"/>
                    </a:lnTo>
                    <a:lnTo>
                      <a:pt x="216" y="30"/>
                    </a:lnTo>
                    <a:lnTo>
                      <a:pt x="216" y="42"/>
                    </a:lnTo>
                    <a:lnTo>
                      <a:pt x="216" y="24"/>
                    </a:lnTo>
                    <a:lnTo>
                      <a:pt x="216" y="36"/>
                    </a:lnTo>
                    <a:lnTo>
                      <a:pt x="222" y="30"/>
                    </a:lnTo>
                    <a:lnTo>
                      <a:pt x="222" y="18"/>
                    </a:lnTo>
                    <a:lnTo>
                      <a:pt x="222" y="30"/>
                    </a:lnTo>
                    <a:lnTo>
                      <a:pt x="228" y="24"/>
                    </a:lnTo>
                    <a:lnTo>
                      <a:pt x="228" y="12"/>
                    </a:lnTo>
                    <a:lnTo>
                      <a:pt x="228" y="18"/>
                    </a:lnTo>
                    <a:lnTo>
                      <a:pt x="234" y="12"/>
                    </a:lnTo>
                    <a:lnTo>
                      <a:pt x="234" y="30"/>
                    </a:lnTo>
                    <a:lnTo>
                      <a:pt x="234" y="6"/>
                    </a:lnTo>
                    <a:lnTo>
                      <a:pt x="234" y="12"/>
                    </a:lnTo>
                    <a:lnTo>
                      <a:pt x="240" y="18"/>
                    </a:lnTo>
                    <a:lnTo>
                      <a:pt x="240" y="48"/>
                    </a:lnTo>
                    <a:lnTo>
                      <a:pt x="240" y="0"/>
                    </a:lnTo>
                    <a:lnTo>
                      <a:pt x="240" y="30"/>
                    </a:lnTo>
                    <a:lnTo>
                      <a:pt x="246" y="36"/>
                    </a:lnTo>
                    <a:lnTo>
                      <a:pt x="246" y="48"/>
                    </a:lnTo>
                    <a:lnTo>
                      <a:pt x="246" y="24"/>
                    </a:lnTo>
                    <a:lnTo>
                      <a:pt x="246" y="42"/>
                    </a:lnTo>
                    <a:lnTo>
                      <a:pt x="252" y="48"/>
                    </a:lnTo>
                    <a:lnTo>
                      <a:pt x="252" y="60"/>
                    </a:lnTo>
                    <a:lnTo>
                      <a:pt x="252" y="42"/>
                    </a:lnTo>
                    <a:lnTo>
                      <a:pt x="258" y="36"/>
                    </a:lnTo>
                    <a:lnTo>
                      <a:pt x="258" y="54"/>
                    </a:lnTo>
                    <a:lnTo>
                      <a:pt x="264" y="48"/>
                    </a:lnTo>
                    <a:lnTo>
                      <a:pt x="264" y="36"/>
                    </a:lnTo>
                    <a:lnTo>
                      <a:pt x="264" y="48"/>
                    </a:lnTo>
                    <a:lnTo>
                      <a:pt x="270" y="54"/>
                    </a:lnTo>
                    <a:lnTo>
                      <a:pt x="270" y="42"/>
                    </a:lnTo>
                    <a:lnTo>
                      <a:pt x="270" y="54"/>
                    </a:lnTo>
                    <a:lnTo>
                      <a:pt x="276" y="60"/>
                    </a:lnTo>
                    <a:lnTo>
                      <a:pt x="276" y="54"/>
                    </a:lnTo>
                    <a:lnTo>
                      <a:pt x="276" y="66"/>
                    </a:lnTo>
                  </a:path>
                </a:pathLst>
              </a:custGeom>
              <a:noFill/>
              <a:ln w="0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50" name="Freeform 234"/>
              <p:cNvSpPr>
                <a:spLocks/>
              </p:cNvSpPr>
              <p:nvPr/>
            </p:nvSpPr>
            <p:spPr bwMode="auto">
              <a:xfrm>
                <a:off x="4188" y="1296"/>
                <a:ext cx="282" cy="144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8" y="18"/>
                  </a:cxn>
                  <a:cxn ang="0">
                    <a:pos x="24" y="24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6" y="24"/>
                  </a:cxn>
                  <a:cxn ang="0">
                    <a:pos x="36" y="18"/>
                  </a:cxn>
                  <a:cxn ang="0">
                    <a:pos x="42" y="18"/>
                  </a:cxn>
                  <a:cxn ang="0">
                    <a:pos x="42" y="36"/>
                  </a:cxn>
                  <a:cxn ang="0">
                    <a:pos x="48" y="36"/>
                  </a:cxn>
                  <a:cxn ang="0">
                    <a:pos x="48" y="24"/>
                  </a:cxn>
                  <a:cxn ang="0">
                    <a:pos x="54" y="18"/>
                  </a:cxn>
                  <a:cxn ang="0">
                    <a:pos x="60" y="18"/>
                  </a:cxn>
                  <a:cxn ang="0">
                    <a:pos x="60" y="12"/>
                  </a:cxn>
                  <a:cxn ang="0">
                    <a:pos x="66" y="30"/>
                  </a:cxn>
                  <a:cxn ang="0">
                    <a:pos x="66" y="42"/>
                  </a:cxn>
                  <a:cxn ang="0">
                    <a:pos x="72" y="60"/>
                  </a:cxn>
                  <a:cxn ang="0">
                    <a:pos x="78" y="60"/>
                  </a:cxn>
                  <a:cxn ang="0">
                    <a:pos x="78" y="48"/>
                  </a:cxn>
                  <a:cxn ang="0">
                    <a:pos x="84" y="48"/>
                  </a:cxn>
                  <a:cxn ang="0">
                    <a:pos x="90" y="72"/>
                  </a:cxn>
                  <a:cxn ang="0">
                    <a:pos x="90" y="66"/>
                  </a:cxn>
                  <a:cxn ang="0">
                    <a:pos x="96" y="84"/>
                  </a:cxn>
                  <a:cxn ang="0">
                    <a:pos x="96" y="102"/>
                  </a:cxn>
                  <a:cxn ang="0">
                    <a:pos x="102" y="114"/>
                  </a:cxn>
                  <a:cxn ang="0">
                    <a:pos x="102" y="114"/>
                  </a:cxn>
                  <a:cxn ang="0">
                    <a:pos x="108" y="114"/>
                  </a:cxn>
                  <a:cxn ang="0">
                    <a:pos x="114" y="126"/>
                  </a:cxn>
                  <a:cxn ang="0">
                    <a:pos x="114" y="132"/>
                  </a:cxn>
                  <a:cxn ang="0">
                    <a:pos x="120" y="126"/>
                  </a:cxn>
                  <a:cxn ang="0">
                    <a:pos x="126" y="138"/>
                  </a:cxn>
                  <a:cxn ang="0">
                    <a:pos x="126" y="138"/>
                  </a:cxn>
                  <a:cxn ang="0">
                    <a:pos x="132" y="126"/>
                  </a:cxn>
                  <a:cxn ang="0">
                    <a:pos x="138" y="120"/>
                  </a:cxn>
                  <a:cxn ang="0">
                    <a:pos x="144" y="126"/>
                  </a:cxn>
                  <a:cxn ang="0">
                    <a:pos x="150" y="114"/>
                  </a:cxn>
                  <a:cxn ang="0">
                    <a:pos x="156" y="120"/>
                  </a:cxn>
                  <a:cxn ang="0">
                    <a:pos x="156" y="120"/>
                  </a:cxn>
                  <a:cxn ang="0">
                    <a:pos x="162" y="102"/>
                  </a:cxn>
                  <a:cxn ang="0">
                    <a:pos x="168" y="84"/>
                  </a:cxn>
                  <a:cxn ang="0">
                    <a:pos x="174" y="78"/>
                  </a:cxn>
                  <a:cxn ang="0">
                    <a:pos x="180" y="78"/>
                  </a:cxn>
                  <a:cxn ang="0">
                    <a:pos x="180" y="84"/>
                  </a:cxn>
                  <a:cxn ang="0">
                    <a:pos x="186" y="90"/>
                  </a:cxn>
                  <a:cxn ang="0">
                    <a:pos x="192" y="90"/>
                  </a:cxn>
                  <a:cxn ang="0">
                    <a:pos x="192" y="90"/>
                  </a:cxn>
                  <a:cxn ang="0">
                    <a:pos x="198" y="90"/>
                  </a:cxn>
                  <a:cxn ang="0">
                    <a:pos x="204" y="90"/>
                  </a:cxn>
                  <a:cxn ang="0">
                    <a:pos x="210" y="90"/>
                  </a:cxn>
                  <a:cxn ang="0">
                    <a:pos x="216" y="90"/>
                  </a:cxn>
                  <a:cxn ang="0">
                    <a:pos x="228" y="84"/>
                  </a:cxn>
                  <a:cxn ang="0">
                    <a:pos x="234" y="90"/>
                  </a:cxn>
                  <a:cxn ang="0">
                    <a:pos x="234" y="96"/>
                  </a:cxn>
                  <a:cxn ang="0">
                    <a:pos x="240" y="96"/>
                  </a:cxn>
                  <a:cxn ang="0">
                    <a:pos x="252" y="102"/>
                  </a:cxn>
                  <a:cxn ang="0">
                    <a:pos x="252" y="108"/>
                  </a:cxn>
                  <a:cxn ang="0">
                    <a:pos x="258" y="108"/>
                  </a:cxn>
                  <a:cxn ang="0">
                    <a:pos x="270" y="114"/>
                  </a:cxn>
                  <a:cxn ang="0">
                    <a:pos x="282" y="120"/>
                  </a:cxn>
                  <a:cxn ang="0">
                    <a:pos x="282" y="120"/>
                  </a:cxn>
                </a:cxnLst>
                <a:rect l="0" t="0" r="r" b="b"/>
                <a:pathLst>
                  <a:path w="282" h="144">
                    <a:moveTo>
                      <a:pt x="0" y="6"/>
                    </a:moveTo>
                    <a:lnTo>
                      <a:pt x="6" y="0"/>
                    </a:lnTo>
                    <a:lnTo>
                      <a:pt x="6" y="18"/>
                    </a:lnTo>
                    <a:lnTo>
                      <a:pt x="12" y="12"/>
                    </a:lnTo>
                    <a:lnTo>
                      <a:pt x="12" y="24"/>
                    </a:lnTo>
                    <a:lnTo>
                      <a:pt x="12" y="12"/>
                    </a:lnTo>
                    <a:lnTo>
                      <a:pt x="18" y="6"/>
                    </a:lnTo>
                    <a:lnTo>
                      <a:pt x="18" y="18"/>
                    </a:lnTo>
                    <a:lnTo>
                      <a:pt x="24" y="12"/>
                    </a:lnTo>
                    <a:lnTo>
                      <a:pt x="24" y="24"/>
                    </a:lnTo>
                    <a:lnTo>
                      <a:pt x="24" y="18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36" y="24"/>
                    </a:lnTo>
                    <a:lnTo>
                      <a:pt x="36" y="30"/>
                    </a:lnTo>
                    <a:lnTo>
                      <a:pt x="36" y="18"/>
                    </a:lnTo>
                    <a:lnTo>
                      <a:pt x="36" y="24"/>
                    </a:lnTo>
                    <a:lnTo>
                      <a:pt x="42" y="18"/>
                    </a:lnTo>
                    <a:lnTo>
                      <a:pt x="42" y="42"/>
                    </a:lnTo>
                    <a:lnTo>
                      <a:pt x="42" y="36"/>
                    </a:lnTo>
                    <a:lnTo>
                      <a:pt x="48" y="30"/>
                    </a:lnTo>
                    <a:lnTo>
                      <a:pt x="48" y="36"/>
                    </a:lnTo>
                    <a:lnTo>
                      <a:pt x="48" y="18"/>
                    </a:lnTo>
                    <a:lnTo>
                      <a:pt x="48" y="24"/>
                    </a:lnTo>
                    <a:lnTo>
                      <a:pt x="54" y="30"/>
                    </a:lnTo>
                    <a:lnTo>
                      <a:pt x="54" y="18"/>
                    </a:lnTo>
                    <a:lnTo>
                      <a:pt x="54" y="24"/>
                    </a:lnTo>
                    <a:lnTo>
                      <a:pt x="60" y="18"/>
                    </a:lnTo>
                    <a:lnTo>
                      <a:pt x="60" y="30"/>
                    </a:lnTo>
                    <a:lnTo>
                      <a:pt x="60" y="12"/>
                    </a:lnTo>
                    <a:lnTo>
                      <a:pt x="60" y="24"/>
                    </a:lnTo>
                    <a:lnTo>
                      <a:pt x="66" y="30"/>
                    </a:lnTo>
                    <a:lnTo>
                      <a:pt x="66" y="24"/>
                    </a:lnTo>
                    <a:lnTo>
                      <a:pt x="66" y="42"/>
                    </a:lnTo>
                    <a:lnTo>
                      <a:pt x="72" y="48"/>
                    </a:lnTo>
                    <a:lnTo>
                      <a:pt x="72" y="60"/>
                    </a:lnTo>
                    <a:lnTo>
                      <a:pt x="72" y="54"/>
                    </a:lnTo>
                    <a:lnTo>
                      <a:pt x="78" y="60"/>
                    </a:lnTo>
                    <a:lnTo>
                      <a:pt x="78" y="66"/>
                    </a:lnTo>
                    <a:lnTo>
                      <a:pt x="78" y="48"/>
                    </a:lnTo>
                    <a:lnTo>
                      <a:pt x="78" y="54"/>
                    </a:lnTo>
                    <a:lnTo>
                      <a:pt x="84" y="48"/>
                    </a:lnTo>
                    <a:lnTo>
                      <a:pt x="84" y="66"/>
                    </a:lnTo>
                    <a:lnTo>
                      <a:pt x="90" y="72"/>
                    </a:lnTo>
                    <a:lnTo>
                      <a:pt x="90" y="78"/>
                    </a:lnTo>
                    <a:lnTo>
                      <a:pt x="90" y="66"/>
                    </a:lnTo>
                    <a:lnTo>
                      <a:pt x="90" y="78"/>
                    </a:lnTo>
                    <a:lnTo>
                      <a:pt x="96" y="84"/>
                    </a:lnTo>
                    <a:lnTo>
                      <a:pt x="96" y="78"/>
                    </a:lnTo>
                    <a:lnTo>
                      <a:pt x="96" y="102"/>
                    </a:lnTo>
                    <a:lnTo>
                      <a:pt x="102" y="108"/>
                    </a:lnTo>
                    <a:lnTo>
                      <a:pt x="102" y="114"/>
                    </a:lnTo>
                    <a:lnTo>
                      <a:pt x="102" y="102"/>
                    </a:lnTo>
                    <a:lnTo>
                      <a:pt x="102" y="114"/>
                    </a:lnTo>
                    <a:lnTo>
                      <a:pt x="108" y="120"/>
                    </a:lnTo>
                    <a:lnTo>
                      <a:pt x="108" y="114"/>
                    </a:lnTo>
                    <a:lnTo>
                      <a:pt x="108" y="132"/>
                    </a:lnTo>
                    <a:lnTo>
                      <a:pt x="114" y="126"/>
                    </a:lnTo>
                    <a:lnTo>
                      <a:pt x="114" y="138"/>
                    </a:lnTo>
                    <a:lnTo>
                      <a:pt x="114" y="132"/>
                    </a:lnTo>
                    <a:lnTo>
                      <a:pt x="120" y="138"/>
                    </a:lnTo>
                    <a:lnTo>
                      <a:pt x="120" y="126"/>
                    </a:lnTo>
                    <a:lnTo>
                      <a:pt x="120" y="132"/>
                    </a:lnTo>
                    <a:lnTo>
                      <a:pt x="126" y="138"/>
                    </a:lnTo>
                    <a:lnTo>
                      <a:pt x="126" y="144"/>
                    </a:lnTo>
                    <a:lnTo>
                      <a:pt x="126" y="138"/>
                    </a:lnTo>
                    <a:lnTo>
                      <a:pt x="132" y="144"/>
                    </a:lnTo>
                    <a:lnTo>
                      <a:pt x="132" y="126"/>
                    </a:lnTo>
                    <a:lnTo>
                      <a:pt x="138" y="132"/>
                    </a:lnTo>
                    <a:lnTo>
                      <a:pt x="138" y="120"/>
                    </a:lnTo>
                    <a:lnTo>
                      <a:pt x="144" y="114"/>
                    </a:lnTo>
                    <a:lnTo>
                      <a:pt x="144" y="126"/>
                    </a:lnTo>
                    <a:lnTo>
                      <a:pt x="150" y="132"/>
                    </a:lnTo>
                    <a:lnTo>
                      <a:pt x="150" y="114"/>
                    </a:lnTo>
                    <a:lnTo>
                      <a:pt x="150" y="126"/>
                    </a:lnTo>
                    <a:lnTo>
                      <a:pt x="156" y="120"/>
                    </a:lnTo>
                    <a:lnTo>
                      <a:pt x="156" y="114"/>
                    </a:lnTo>
                    <a:lnTo>
                      <a:pt x="156" y="120"/>
                    </a:lnTo>
                    <a:lnTo>
                      <a:pt x="162" y="126"/>
                    </a:lnTo>
                    <a:lnTo>
                      <a:pt x="162" y="102"/>
                    </a:lnTo>
                    <a:lnTo>
                      <a:pt x="168" y="96"/>
                    </a:lnTo>
                    <a:lnTo>
                      <a:pt x="168" y="84"/>
                    </a:lnTo>
                    <a:lnTo>
                      <a:pt x="174" y="90"/>
                    </a:lnTo>
                    <a:lnTo>
                      <a:pt x="174" y="78"/>
                    </a:lnTo>
                    <a:lnTo>
                      <a:pt x="174" y="84"/>
                    </a:lnTo>
                    <a:lnTo>
                      <a:pt x="180" y="78"/>
                    </a:lnTo>
                    <a:lnTo>
                      <a:pt x="180" y="90"/>
                    </a:lnTo>
                    <a:lnTo>
                      <a:pt x="180" y="84"/>
                    </a:lnTo>
                    <a:lnTo>
                      <a:pt x="186" y="78"/>
                    </a:lnTo>
                    <a:lnTo>
                      <a:pt x="186" y="90"/>
                    </a:lnTo>
                    <a:lnTo>
                      <a:pt x="186" y="84"/>
                    </a:lnTo>
                    <a:lnTo>
                      <a:pt x="192" y="90"/>
                    </a:lnTo>
                    <a:lnTo>
                      <a:pt x="192" y="84"/>
                    </a:lnTo>
                    <a:lnTo>
                      <a:pt x="192" y="90"/>
                    </a:lnTo>
                    <a:lnTo>
                      <a:pt x="198" y="84"/>
                    </a:lnTo>
                    <a:lnTo>
                      <a:pt x="198" y="90"/>
                    </a:lnTo>
                    <a:lnTo>
                      <a:pt x="204" y="84"/>
                    </a:lnTo>
                    <a:lnTo>
                      <a:pt x="204" y="90"/>
                    </a:lnTo>
                    <a:lnTo>
                      <a:pt x="210" y="84"/>
                    </a:lnTo>
                    <a:lnTo>
                      <a:pt x="210" y="90"/>
                    </a:lnTo>
                    <a:lnTo>
                      <a:pt x="210" y="84"/>
                    </a:lnTo>
                    <a:lnTo>
                      <a:pt x="216" y="90"/>
                    </a:lnTo>
                    <a:lnTo>
                      <a:pt x="228" y="90"/>
                    </a:lnTo>
                    <a:lnTo>
                      <a:pt x="228" y="84"/>
                    </a:lnTo>
                    <a:lnTo>
                      <a:pt x="228" y="96"/>
                    </a:lnTo>
                    <a:lnTo>
                      <a:pt x="234" y="90"/>
                    </a:lnTo>
                    <a:lnTo>
                      <a:pt x="234" y="102"/>
                    </a:lnTo>
                    <a:lnTo>
                      <a:pt x="234" y="96"/>
                    </a:lnTo>
                    <a:lnTo>
                      <a:pt x="240" y="102"/>
                    </a:lnTo>
                    <a:lnTo>
                      <a:pt x="240" y="96"/>
                    </a:lnTo>
                    <a:lnTo>
                      <a:pt x="240" y="102"/>
                    </a:lnTo>
                    <a:lnTo>
                      <a:pt x="252" y="102"/>
                    </a:lnTo>
                    <a:lnTo>
                      <a:pt x="246" y="102"/>
                    </a:lnTo>
                    <a:lnTo>
                      <a:pt x="252" y="108"/>
                    </a:lnTo>
                    <a:lnTo>
                      <a:pt x="258" y="114"/>
                    </a:lnTo>
                    <a:lnTo>
                      <a:pt x="258" y="108"/>
                    </a:lnTo>
                    <a:lnTo>
                      <a:pt x="258" y="114"/>
                    </a:lnTo>
                    <a:lnTo>
                      <a:pt x="270" y="114"/>
                    </a:lnTo>
                    <a:lnTo>
                      <a:pt x="270" y="120"/>
                    </a:lnTo>
                    <a:lnTo>
                      <a:pt x="282" y="120"/>
                    </a:lnTo>
                    <a:lnTo>
                      <a:pt x="276" y="120"/>
                    </a:lnTo>
                    <a:lnTo>
                      <a:pt x="282" y="120"/>
                    </a:lnTo>
                  </a:path>
                </a:pathLst>
              </a:custGeom>
              <a:noFill/>
              <a:ln w="0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51" name="Freeform 235"/>
              <p:cNvSpPr>
                <a:spLocks/>
              </p:cNvSpPr>
              <p:nvPr/>
            </p:nvSpPr>
            <p:spPr bwMode="auto">
              <a:xfrm>
                <a:off x="4470" y="1410"/>
                <a:ext cx="114" cy="12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" y="6"/>
                  </a:cxn>
                  <a:cxn ang="0">
                    <a:pos x="12" y="12"/>
                  </a:cxn>
                  <a:cxn ang="0">
                    <a:pos x="18" y="6"/>
                  </a:cxn>
                  <a:cxn ang="0">
                    <a:pos x="18" y="12"/>
                  </a:cxn>
                  <a:cxn ang="0">
                    <a:pos x="24" y="6"/>
                  </a:cxn>
                  <a:cxn ang="0">
                    <a:pos x="24" y="12"/>
                  </a:cxn>
                  <a:cxn ang="0">
                    <a:pos x="30" y="12"/>
                  </a:cxn>
                  <a:cxn ang="0">
                    <a:pos x="42" y="12"/>
                  </a:cxn>
                  <a:cxn ang="0">
                    <a:pos x="42" y="6"/>
                  </a:cxn>
                  <a:cxn ang="0">
                    <a:pos x="42" y="12"/>
                  </a:cxn>
                  <a:cxn ang="0">
                    <a:pos x="48" y="6"/>
                  </a:cxn>
                  <a:cxn ang="0">
                    <a:pos x="54" y="6"/>
                  </a:cxn>
                  <a:cxn ang="0">
                    <a:pos x="60" y="6"/>
                  </a:cxn>
                  <a:cxn ang="0">
                    <a:pos x="66" y="6"/>
                  </a:cxn>
                  <a:cxn ang="0">
                    <a:pos x="78" y="6"/>
                  </a:cxn>
                  <a:cxn ang="0">
                    <a:pos x="72" y="6"/>
                  </a:cxn>
                  <a:cxn ang="0">
                    <a:pos x="78" y="6"/>
                  </a:cxn>
                  <a:cxn ang="0">
                    <a:pos x="84" y="6"/>
                  </a:cxn>
                  <a:cxn ang="0">
                    <a:pos x="90" y="0"/>
                  </a:cxn>
                  <a:cxn ang="0">
                    <a:pos x="90" y="6"/>
                  </a:cxn>
                  <a:cxn ang="0">
                    <a:pos x="90" y="0"/>
                  </a:cxn>
                  <a:cxn ang="0">
                    <a:pos x="96" y="0"/>
                  </a:cxn>
                  <a:cxn ang="0">
                    <a:pos x="102" y="0"/>
                  </a:cxn>
                  <a:cxn ang="0">
                    <a:pos x="108" y="6"/>
                  </a:cxn>
                  <a:cxn ang="0">
                    <a:pos x="114" y="0"/>
                  </a:cxn>
                </a:cxnLst>
                <a:rect l="0" t="0" r="r" b="b"/>
                <a:pathLst>
                  <a:path w="114" h="12">
                    <a:moveTo>
                      <a:pt x="0" y="6"/>
                    </a:moveTo>
                    <a:lnTo>
                      <a:pt x="6" y="6"/>
                    </a:lnTo>
                    <a:lnTo>
                      <a:pt x="12" y="12"/>
                    </a:lnTo>
                    <a:lnTo>
                      <a:pt x="18" y="6"/>
                    </a:lnTo>
                    <a:lnTo>
                      <a:pt x="18" y="12"/>
                    </a:lnTo>
                    <a:lnTo>
                      <a:pt x="24" y="6"/>
                    </a:lnTo>
                    <a:lnTo>
                      <a:pt x="24" y="12"/>
                    </a:lnTo>
                    <a:lnTo>
                      <a:pt x="30" y="12"/>
                    </a:lnTo>
                    <a:lnTo>
                      <a:pt x="42" y="12"/>
                    </a:lnTo>
                    <a:lnTo>
                      <a:pt x="42" y="6"/>
                    </a:lnTo>
                    <a:lnTo>
                      <a:pt x="42" y="12"/>
                    </a:lnTo>
                    <a:lnTo>
                      <a:pt x="48" y="6"/>
                    </a:lnTo>
                    <a:lnTo>
                      <a:pt x="54" y="6"/>
                    </a:lnTo>
                    <a:lnTo>
                      <a:pt x="60" y="6"/>
                    </a:lnTo>
                    <a:lnTo>
                      <a:pt x="66" y="6"/>
                    </a:lnTo>
                    <a:lnTo>
                      <a:pt x="78" y="6"/>
                    </a:lnTo>
                    <a:lnTo>
                      <a:pt x="72" y="6"/>
                    </a:lnTo>
                    <a:lnTo>
                      <a:pt x="78" y="6"/>
                    </a:lnTo>
                    <a:lnTo>
                      <a:pt x="84" y="6"/>
                    </a:lnTo>
                    <a:lnTo>
                      <a:pt x="90" y="0"/>
                    </a:lnTo>
                    <a:lnTo>
                      <a:pt x="90" y="6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8" y="6"/>
                    </a:lnTo>
                    <a:lnTo>
                      <a:pt x="114" y="0"/>
                    </a:lnTo>
                  </a:path>
                </a:pathLst>
              </a:custGeom>
              <a:noFill/>
              <a:ln w="0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52" name="Freeform 236"/>
              <p:cNvSpPr>
                <a:spLocks/>
              </p:cNvSpPr>
              <p:nvPr/>
            </p:nvSpPr>
            <p:spPr bwMode="auto">
              <a:xfrm>
                <a:off x="1050" y="1326"/>
                <a:ext cx="234" cy="108"/>
              </a:xfrm>
              <a:custGeom>
                <a:avLst/>
                <a:gdLst/>
                <a:ahLst/>
                <a:cxnLst>
                  <a:cxn ang="0">
                    <a:pos x="0" y="108"/>
                  </a:cxn>
                  <a:cxn ang="0">
                    <a:pos x="12" y="108"/>
                  </a:cxn>
                  <a:cxn ang="0">
                    <a:pos x="18" y="108"/>
                  </a:cxn>
                  <a:cxn ang="0">
                    <a:pos x="24" y="102"/>
                  </a:cxn>
                  <a:cxn ang="0">
                    <a:pos x="36" y="96"/>
                  </a:cxn>
                  <a:cxn ang="0">
                    <a:pos x="36" y="96"/>
                  </a:cxn>
                  <a:cxn ang="0">
                    <a:pos x="42" y="102"/>
                  </a:cxn>
                  <a:cxn ang="0">
                    <a:pos x="42" y="96"/>
                  </a:cxn>
                  <a:cxn ang="0">
                    <a:pos x="48" y="108"/>
                  </a:cxn>
                  <a:cxn ang="0">
                    <a:pos x="48" y="90"/>
                  </a:cxn>
                  <a:cxn ang="0">
                    <a:pos x="54" y="108"/>
                  </a:cxn>
                  <a:cxn ang="0">
                    <a:pos x="60" y="72"/>
                  </a:cxn>
                  <a:cxn ang="0">
                    <a:pos x="60" y="54"/>
                  </a:cxn>
                  <a:cxn ang="0">
                    <a:pos x="66" y="78"/>
                  </a:cxn>
                  <a:cxn ang="0">
                    <a:pos x="66" y="60"/>
                  </a:cxn>
                  <a:cxn ang="0">
                    <a:pos x="72" y="78"/>
                  </a:cxn>
                  <a:cxn ang="0">
                    <a:pos x="72" y="66"/>
                  </a:cxn>
                  <a:cxn ang="0">
                    <a:pos x="78" y="72"/>
                  </a:cxn>
                  <a:cxn ang="0">
                    <a:pos x="78" y="72"/>
                  </a:cxn>
                  <a:cxn ang="0">
                    <a:pos x="84" y="60"/>
                  </a:cxn>
                  <a:cxn ang="0">
                    <a:pos x="90" y="96"/>
                  </a:cxn>
                  <a:cxn ang="0">
                    <a:pos x="90" y="90"/>
                  </a:cxn>
                  <a:cxn ang="0">
                    <a:pos x="96" y="66"/>
                  </a:cxn>
                  <a:cxn ang="0">
                    <a:pos x="102" y="96"/>
                  </a:cxn>
                  <a:cxn ang="0">
                    <a:pos x="102" y="78"/>
                  </a:cxn>
                  <a:cxn ang="0">
                    <a:pos x="108" y="90"/>
                  </a:cxn>
                  <a:cxn ang="0">
                    <a:pos x="108" y="84"/>
                  </a:cxn>
                  <a:cxn ang="0">
                    <a:pos x="114" y="102"/>
                  </a:cxn>
                  <a:cxn ang="0">
                    <a:pos x="114" y="66"/>
                  </a:cxn>
                  <a:cxn ang="0">
                    <a:pos x="120" y="96"/>
                  </a:cxn>
                  <a:cxn ang="0">
                    <a:pos x="126" y="72"/>
                  </a:cxn>
                  <a:cxn ang="0">
                    <a:pos x="126" y="42"/>
                  </a:cxn>
                  <a:cxn ang="0">
                    <a:pos x="132" y="78"/>
                  </a:cxn>
                  <a:cxn ang="0">
                    <a:pos x="132" y="18"/>
                  </a:cxn>
                  <a:cxn ang="0">
                    <a:pos x="138" y="96"/>
                  </a:cxn>
                  <a:cxn ang="0">
                    <a:pos x="144" y="54"/>
                  </a:cxn>
                  <a:cxn ang="0">
                    <a:pos x="144" y="36"/>
                  </a:cxn>
                  <a:cxn ang="0">
                    <a:pos x="150" y="60"/>
                  </a:cxn>
                  <a:cxn ang="0">
                    <a:pos x="150" y="48"/>
                  </a:cxn>
                  <a:cxn ang="0">
                    <a:pos x="156" y="54"/>
                  </a:cxn>
                  <a:cxn ang="0">
                    <a:pos x="156" y="60"/>
                  </a:cxn>
                  <a:cxn ang="0">
                    <a:pos x="162" y="30"/>
                  </a:cxn>
                  <a:cxn ang="0">
                    <a:pos x="168" y="42"/>
                  </a:cxn>
                  <a:cxn ang="0">
                    <a:pos x="168" y="30"/>
                  </a:cxn>
                  <a:cxn ang="0">
                    <a:pos x="174" y="36"/>
                  </a:cxn>
                  <a:cxn ang="0">
                    <a:pos x="174" y="18"/>
                  </a:cxn>
                  <a:cxn ang="0">
                    <a:pos x="180" y="30"/>
                  </a:cxn>
                  <a:cxn ang="0">
                    <a:pos x="180" y="24"/>
                  </a:cxn>
                  <a:cxn ang="0">
                    <a:pos x="186" y="30"/>
                  </a:cxn>
                  <a:cxn ang="0">
                    <a:pos x="186" y="24"/>
                  </a:cxn>
                  <a:cxn ang="0">
                    <a:pos x="192" y="30"/>
                  </a:cxn>
                  <a:cxn ang="0">
                    <a:pos x="192" y="24"/>
                  </a:cxn>
                  <a:cxn ang="0">
                    <a:pos x="198" y="36"/>
                  </a:cxn>
                  <a:cxn ang="0">
                    <a:pos x="204" y="6"/>
                  </a:cxn>
                  <a:cxn ang="0">
                    <a:pos x="210" y="36"/>
                  </a:cxn>
                  <a:cxn ang="0">
                    <a:pos x="210" y="18"/>
                  </a:cxn>
                  <a:cxn ang="0">
                    <a:pos x="216" y="42"/>
                  </a:cxn>
                  <a:cxn ang="0">
                    <a:pos x="216" y="30"/>
                  </a:cxn>
                  <a:cxn ang="0">
                    <a:pos x="222" y="48"/>
                  </a:cxn>
                  <a:cxn ang="0">
                    <a:pos x="222" y="30"/>
                  </a:cxn>
                  <a:cxn ang="0">
                    <a:pos x="228" y="54"/>
                  </a:cxn>
                  <a:cxn ang="0">
                    <a:pos x="228" y="24"/>
                  </a:cxn>
                  <a:cxn ang="0">
                    <a:pos x="234" y="60"/>
                  </a:cxn>
                </a:cxnLst>
                <a:rect l="0" t="0" r="r" b="b"/>
                <a:pathLst>
                  <a:path w="234" h="108">
                    <a:moveTo>
                      <a:pt x="6" y="108"/>
                    </a:moveTo>
                    <a:lnTo>
                      <a:pt x="0" y="108"/>
                    </a:lnTo>
                    <a:lnTo>
                      <a:pt x="6" y="108"/>
                    </a:lnTo>
                    <a:lnTo>
                      <a:pt x="12" y="108"/>
                    </a:lnTo>
                    <a:lnTo>
                      <a:pt x="18" y="102"/>
                    </a:lnTo>
                    <a:lnTo>
                      <a:pt x="18" y="108"/>
                    </a:lnTo>
                    <a:lnTo>
                      <a:pt x="18" y="102"/>
                    </a:lnTo>
                    <a:lnTo>
                      <a:pt x="24" y="102"/>
                    </a:lnTo>
                    <a:lnTo>
                      <a:pt x="30" y="102"/>
                    </a:lnTo>
                    <a:lnTo>
                      <a:pt x="36" y="96"/>
                    </a:lnTo>
                    <a:lnTo>
                      <a:pt x="36" y="102"/>
                    </a:lnTo>
                    <a:lnTo>
                      <a:pt x="36" y="96"/>
                    </a:lnTo>
                    <a:lnTo>
                      <a:pt x="42" y="90"/>
                    </a:lnTo>
                    <a:lnTo>
                      <a:pt x="42" y="102"/>
                    </a:lnTo>
                    <a:lnTo>
                      <a:pt x="42" y="84"/>
                    </a:lnTo>
                    <a:lnTo>
                      <a:pt x="42" y="96"/>
                    </a:lnTo>
                    <a:lnTo>
                      <a:pt x="48" y="102"/>
                    </a:lnTo>
                    <a:lnTo>
                      <a:pt x="48" y="108"/>
                    </a:lnTo>
                    <a:lnTo>
                      <a:pt x="48" y="84"/>
                    </a:lnTo>
                    <a:lnTo>
                      <a:pt x="48" y="90"/>
                    </a:lnTo>
                    <a:lnTo>
                      <a:pt x="54" y="96"/>
                    </a:lnTo>
                    <a:lnTo>
                      <a:pt x="54" y="108"/>
                    </a:lnTo>
                    <a:lnTo>
                      <a:pt x="54" y="66"/>
                    </a:lnTo>
                    <a:lnTo>
                      <a:pt x="60" y="72"/>
                    </a:lnTo>
                    <a:lnTo>
                      <a:pt x="60" y="108"/>
                    </a:lnTo>
                    <a:lnTo>
                      <a:pt x="60" y="54"/>
                    </a:lnTo>
                    <a:lnTo>
                      <a:pt x="60" y="84"/>
                    </a:lnTo>
                    <a:lnTo>
                      <a:pt x="66" y="78"/>
                    </a:lnTo>
                    <a:lnTo>
                      <a:pt x="66" y="102"/>
                    </a:lnTo>
                    <a:lnTo>
                      <a:pt x="66" y="60"/>
                    </a:lnTo>
                    <a:lnTo>
                      <a:pt x="66" y="72"/>
                    </a:lnTo>
                    <a:lnTo>
                      <a:pt x="72" y="78"/>
                    </a:lnTo>
                    <a:lnTo>
                      <a:pt x="72" y="96"/>
                    </a:lnTo>
                    <a:lnTo>
                      <a:pt x="72" y="66"/>
                    </a:lnTo>
                    <a:lnTo>
                      <a:pt x="72" y="78"/>
                    </a:lnTo>
                    <a:lnTo>
                      <a:pt x="78" y="72"/>
                    </a:lnTo>
                    <a:lnTo>
                      <a:pt x="78" y="90"/>
                    </a:lnTo>
                    <a:lnTo>
                      <a:pt x="78" y="72"/>
                    </a:lnTo>
                    <a:lnTo>
                      <a:pt x="84" y="78"/>
                    </a:lnTo>
                    <a:lnTo>
                      <a:pt x="84" y="60"/>
                    </a:lnTo>
                    <a:lnTo>
                      <a:pt x="84" y="102"/>
                    </a:lnTo>
                    <a:lnTo>
                      <a:pt x="90" y="96"/>
                    </a:lnTo>
                    <a:lnTo>
                      <a:pt x="90" y="54"/>
                    </a:lnTo>
                    <a:lnTo>
                      <a:pt x="90" y="90"/>
                    </a:lnTo>
                    <a:lnTo>
                      <a:pt x="96" y="84"/>
                    </a:lnTo>
                    <a:lnTo>
                      <a:pt x="96" y="66"/>
                    </a:lnTo>
                    <a:lnTo>
                      <a:pt x="102" y="72"/>
                    </a:lnTo>
                    <a:lnTo>
                      <a:pt x="102" y="96"/>
                    </a:lnTo>
                    <a:lnTo>
                      <a:pt x="102" y="54"/>
                    </a:lnTo>
                    <a:lnTo>
                      <a:pt x="102" y="78"/>
                    </a:lnTo>
                    <a:lnTo>
                      <a:pt x="108" y="72"/>
                    </a:lnTo>
                    <a:lnTo>
                      <a:pt x="108" y="90"/>
                    </a:lnTo>
                    <a:lnTo>
                      <a:pt x="108" y="60"/>
                    </a:lnTo>
                    <a:lnTo>
                      <a:pt x="108" y="84"/>
                    </a:lnTo>
                    <a:lnTo>
                      <a:pt x="114" y="78"/>
                    </a:lnTo>
                    <a:lnTo>
                      <a:pt x="114" y="102"/>
                    </a:lnTo>
                    <a:lnTo>
                      <a:pt x="114" y="54"/>
                    </a:lnTo>
                    <a:lnTo>
                      <a:pt x="114" y="66"/>
                    </a:lnTo>
                    <a:lnTo>
                      <a:pt x="120" y="72"/>
                    </a:lnTo>
                    <a:lnTo>
                      <a:pt x="120" y="96"/>
                    </a:lnTo>
                    <a:lnTo>
                      <a:pt x="120" y="78"/>
                    </a:lnTo>
                    <a:lnTo>
                      <a:pt x="126" y="72"/>
                    </a:lnTo>
                    <a:lnTo>
                      <a:pt x="126" y="96"/>
                    </a:lnTo>
                    <a:lnTo>
                      <a:pt x="126" y="42"/>
                    </a:lnTo>
                    <a:lnTo>
                      <a:pt x="126" y="72"/>
                    </a:lnTo>
                    <a:lnTo>
                      <a:pt x="132" y="78"/>
                    </a:lnTo>
                    <a:lnTo>
                      <a:pt x="132" y="96"/>
                    </a:lnTo>
                    <a:lnTo>
                      <a:pt x="132" y="18"/>
                    </a:lnTo>
                    <a:lnTo>
                      <a:pt x="138" y="24"/>
                    </a:lnTo>
                    <a:lnTo>
                      <a:pt x="138" y="96"/>
                    </a:lnTo>
                    <a:lnTo>
                      <a:pt x="138" y="60"/>
                    </a:lnTo>
                    <a:lnTo>
                      <a:pt x="144" y="54"/>
                    </a:lnTo>
                    <a:lnTo>
                      <a:pt x="144" y="96"/>
                    </a:lnTo>
                    <a:lnTo>
                      <a:pt x="144" y="36"/>
                    </a:lnTo>
                    <a:lnTo>
                      <a:pt x="144" y="66"/>
                    </a:lnTo>
                    <a:lnTo>
                      <a:pt x="150" y="60"/>
                    </a:lnTo>
                    <a:lnTo>
                      <a:pt x="150" y="72"/>
                    </a:lnTo>
                    <a:lnTo>
                      <a:pt x="150" y="48"/>
                    </a:lnTo>
                    <a:lnTo>
                      <a:pt x="150" y="60"/>
                    </a:lnTo>
                    <a:lnTo>
                      <a:pt x="156" y="54"/>
                    </a:lnTo>
                    <a:lnTo>
                      <a:pt x="156" y="36"/>
                    </a:lnTo>
                    <a:lnTo>
                      <a:pt x="156" y="60"/>
                    </a:lnTo>
                    <a:lnTo>
                      <a:pt x="162" y="66"/>
                    </a:lnTo>
                    <a:lnTo>
                      <a:pt x="162" y="30"/>
                    </a:lnTo>
                    <a:lnTo>
                      <a:pt x="162" y="36"/>
                    </a:lnTo>
                    <a:lnTo>
                      <a:pt x="168" y="42"/>
                    </a:lnTo>
                    <a:lnTo>
                      <a:pt x="168" y="48"/>
                    </a:lnTo>
                    <a:lnTo>
                      <a:pt x="168" y="30"/>
                    </a:lnTo>
                    <a:lnTo>
                      <a:pt x="168" y="42"/>
                    </a:lnTo>
                    <a:lnTo>
                      <a:pt x="174" y="36"/>
                    </a:lnTo>
                    <a:lnTo>
                      <a:pt x="174" y="42"/>
                    </a:lnTo>
                    <a:lnTo>
                      <a:pt x="174" y="18"/>
                    </a:lnTo>
                    <a:lnTo>
                      <a:pt x="174" y="24"/>
                    </a:lnTo>
                    <a:lnTo>
                      <a:pt x="180" y="30"/>
                    </a:lnTo>
                    <a:lnTo>
                      <a:pt x="180" y="36"/>
                    </a:lnTo>
                    <a:lnTo>
                      <a:pt x="180" y="24"/>
                    </a:lnTo>
                    <a:lnTo>
                      <a:pt x="186" y="18"/>
                    </a:lnTo>
                    <a:lnTo>
                      <a:pt x="186" y="30"/>
                    </a:lnTo>
                    <a:lnTo>
                      <a:pt x="186" y="18"/>
                    </a:lnTo>
                    <a:lnTo>
                      <a:pt x="186" y="24"/>
                    </a:lnTo>
                    <a:lnTo>
                      <a:pt x="192" y="18"/>
                    </a:lnTo>
                    <a:lnTo>
                      <a:pt x="192" y="30"/>
                    </a:lnTo>
                    <a:lnTo>
                      <a:pt x="192" y="18"/>
                    </a:lnTo>
                    <a:lnTo>
                      <a:pt x="192" y="24"/>
                    </a:lnTo>
                    <a:lnTo>
                      <a:pt x="198" y="30"/>
                    </a:lnTo>
                    <a:lnTo>
                      <a:pt x="198" y="36"/>
                    </a:lnTo>
                    <a:lnTo>
                      <a:pt x="198" y="0"/>
                    </a:lnTo>
                    <a:lnTo>
                      <a:pt x="204" y="6"/>
                    </a:lnTo>
                    <a:lnTo>
                      <a:pt x="204" y="42"/>
                    </a:lnTo>
                    <a:lnTo>
                      <a:pt x="210" y="36"/>
                    </a:lnTo>
                    <a:lnTo>
                      <a:pt x="210" y="12"/>
                    </a:lnTo>
                    <a:lnTo>
                      <a:pt x="210" y="18"/>
                    </a:lnTo>
                    <a:lnTo>
                      <a:pt x="216" y="24"/>
                    </a:lnTo>
                    <a:lnTo>
                      <a:pt x="216" y="42"/>
                    </a:lnTo>
                    <a:lnTo>
                      <a:pt x="216" y="12"/>
                    </a:lnTo>
                    <a:lnTo>
                      <a:pt x="216" y="30"/>
                    </a:lnTo>
                    <a:lnTo>
                      <a:pt x="222" y="24"/>
                    </a:lnTo>
                    <a:lnTo>
                      <a:pt x="222" y="48"/>
                    </a:lnTo>
                    <a:lnTo>
                      <a:pt x="222" y="12"/>
                    </a:lnTo>
                    <a:lnTo>
                      <a:pt x="222" y="30"/>
                    </a:lnTo>
                    <a:lnTo>
                      <a:pt x="228" y="36"/>
                    </a:lnTo>
                    <a:lnTo>
                      <a:pt x="228" y="54"/>
                    </a:lnTo>
                    <a:lnTo>
                      <a:pt x="228" y="18"/>
                    </a:lnTo>
                    <a:lnTo>
                      <a:pt x="228" y="24"/>
                    </a:lnTo>
                    <a:lnTo>
                      <a:pt x="234" y="30"/>
                    </a:lnTo>
                    <a:lnTo>
                      <a:pt x="234" y="60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53" name="Freeform 237"/>
              <p:cNvSpPr>
                <a:spLocks/>
              </p:cNvSpPr>
              <p:nvPr/>
            </p:nvSpPr>
            <p:spPr bwMode="auto">
              <a:xfrm>
                <a:off x="1284" y="1344"/>
                <a:ext cx="216" cy="9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48"/>
                  </a:cxn>
                  <a:cxn ang="0">
                    <a:pos x="12" y="18"/>
                  </a:cxn>
                  <a:cxn ang="0">
                    <a:pos x="12" y="12"/>
                  </a:cxn>
                  <a:cxn ang="0">
                    <a:pos x="18" y="42"/>
                  </a:cxn>
                  <a:cxn ang="0">
                    <a:pos x="24" y="30"/>
                  </a:cxn>
                  <a:cxn ang="0">
                    <a:pos x="24" y="24"/>
                  </a:cxn>
                  <a:cxn ang="0">
                    <a:pos x="30" y="36"/>
                  </a:cxn>
                  <a:cxn ang="0">
                    <a:pos x="30" y="30"/>
                  </a:cxn>
                  <a:cxn ang="0">
                    <a:pos x="36" y="36"/>
                  </a:cxn>
                  <a:cxn ang="0">
                    <a:pos x="36" y="36"/>
                  </a:cxn>
                  <a:cxn ang="0">
                    <a:pos x="42" y="42"/>
                  </a:cxn>
                  <a:cxn ang="0">
                    <a:pos x="42" y="36"/>
                  </a:cxn>
                  <a:cxn ang="0">
                    <a:pos x="48" y="48"/>
                  </a:cxn>
                  <a:cxn ang="0">
                    <a:pos x="48" y="36"/>
                  </a:cxn>
                  <a:cxn ang="0">
                    <a:pos x="54" y="48"/>
                  </a:cxn>
                  <a:cxn ang="0">
                    <a:pos x="54" y="42"/>
                  </a:cxn>
                  <a:cxn ang="0">
                    <a:pos x="60" y="54"/>
                  </a:cxn>
                  <a:cxn ang="0">
                    <a:pos x="60" y="54"/>
                  </a:cxn>
                  <a:cxn ang="0">
                    <a:pos x="66" y="60"/>
                  </a:cxn>
                  <a:cxn ang="0">
                    <a:pos x="66" y="54"/>
                  </a:cxn>
                  <a:cxn ang="0">
                    <a:pos x="72" y="60"/>
                  </a:cxn>
                  <a:cxn ang="0">
                    <a:pos x="78" y="84"/>
                  </a:cxn>
                  <a:cxn ang="0">
                    <a:pos x="78" y="60"/>
                  </a:cxn>
                  <a:cxn ang="0">
                    <a:pos x="84" y="90"/>
                  </a:cxn>
                  <a:cxn ang="0">
                    <a:pos x="84" y="42"/>
                  </a:cxn>
                  <a:cxn ang="0">
                    <a:pos x="90" y="72"/>
                  </a:cxn>
                  <a:cxn ang="0">
                    <a:pos x="90" y="48"/>
                  </a:cxn>
                  <a:cxn ang="0">
                    <a:pos x="96" y="72"/>
                  </a:cxn>
                  <a:cxn ang="0">
                    <a:pos x="96" y="66"/>
                  </a:cxn>
                  <a:cxn ang="0">
                    <a:pos x="102" y="72"/>
                  </a:cxn>
                  <a:cxn ang="0">
                    <a:pos x="108" y="48"/>
                  </a:cxn>
                  <a:cxn ang="0">
                    <a:pos x="108" y="36"/>
                  </a:cxn>
                  <a:cxn ang="0">
                    <a:pos x="114" y="54"/>
                  </a:cxn>
                  <a:cxn ang="0">
                    <a:pos x="114" y="36"/>
                  </a:cxn>
                  <a:cxn ang="0">
                    <a:pos x="120" y="60"/>
                  </a:cxn>
                  <a:cxn ang="0">
                    <a:pos x="126" y="48"/>
                  </a:cxn>
                  <a:cxn ang="0">
                    <a:pos x="126" y="36"/>
                  </a:cxn>
                  <a:cxn ang="0">
                    <a:pos x="132" y="66"/>
                  </a:cxn>
                  <a:cxn ang="0">
                    <a:pos x="132" y="54"/>
                  </a:cxn>
                  <a:cxn ang="0">
                    <a:pos x="138" y="48"/>
                  </a:cxn>
                  <a:cxn ang="0">
                    <a:pos x="144" y="48"/>
                  </a:cxn>
                  <a:cxn ang="0">
                    <a:pos x="144" y="42"/>
                  </a:cxn>
                  <a:cxn ang="0">
                    <a:pos x="150" y="60"/>
                  </a:cxn>
                  <a:cxn ang="0">
                    <a:pos x="150" y="42"/>
                  </a:cxn>
                  <a:cxn ang="0">
                    <a:pos x="156" y="66"/>
                  </a:cxn>
                  <a:cxn ang="0">
                    <a:pos x="162" y="54"/>
                  </a:cxn>
                  <a:cxn ang="0">
                    <a:pos x="162" y="54"/>
                  </a:cxn>
                  <a:cxn ang="0">
                    <a:pos x="168" y="66"/>
                  </a:cxn>
                  <a:cxn ang="0">
                    <a:pos x="174" y="66"/>
                  </a:cxn>
                  <a:cxn ang="0">
                    <a:pos x="180" y="60"/>
                  </a:cxn>
                  <a:cxn ang="0">
                    <a:pos x="180" y="78"/>
                  </a:cxn>
                  <a:cxn ang="0">
                    <a:pos x="186" y="78"/>
                  </a:cxn>
                  <a:cxn ang="0">
                    <a:pos x="186" y="54"/>
                  </a:cxn>
                  <a:cxn ang="0">
                    <a:pos x="192" y="84"/>
                  </a:cxn>
                  <a:cxn ang="0">
                    <a:pos x="198" y="48"/>
                  </a:cxn>
                  <a:cxn ang="0">
                    <a:pos x="198" y="78"/>
                  </a:cxn>
                  <a:cxn ang="0">
                    <a:pos x="204" y="96"/>
                  </a:cxn>
                  <a:cxn ang="0">
                    <a:pos x="204" y="72"/>
                  </a:cxn>
                  <a:cxn ang="0">
                    <a:pos x="210" y="96"/>
                  </a:cxn>
                  <a:cxn ang="0">
                    <a:pos x="210" y="66"/>
                  </a:cxn>
                </a:cxnLst>
                <a:rect l="0" t="0" r="r" b="b"/>
                <a:pathLst>
                  <a:path w="216" h="96">
                    <a:moveTo>
                      <a:pt x="0" y="42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6" y="48"/>
                    </a:lnTo>
                    <a:lnTo>
                      <a:pt x="6" y="24"/>
                    </a:lnTo>
                    <a:lnTo>
                      <a:pt x="12" y="18"/>
                    </a:lnTo>
                    <a:lnTo>
                      <a:pt x="12" y="42"/>
                    </a:lnTo>
                    <a:lnTo>
                      <a:pt x="12" y="12"/>
                    </a:lnTo>
                    <a:lnTo>
                      <a:pt x="12" y="36"/>
                    </a:lnTo>
                    <a:lnTo>
                      <a:pt x="18" y="42"/>
                    </a:lnTo>
                    <a:lnTo>
                      <a:pt x="18" y="24"/>
                    </a:lnTo>
                    <a:lnTo>
                      <a:pt x="24" y="30"/>
                    </a:lnTo>
                    <a:lnTo>
                      <a:pt x="24" y="48"/>
                    </a:lnTo>
                    <a:lnTo>
                      <a:pt x="24" y="24"/>
                    </a:lnTo>
                    <a:lnTo>
                      <a:pt x="24" y="42"/>
                    </a:lnTo>
                    <a:lnTo>
                      <a:pt x="30" y="36"/>
                    </a:lnTo>
                    <a:lnTo>
                      <a:pt x="30" y="48"/>
                    </a:lnTo>
                    <a:lnTo>
                      <a:pt x="30" y="30"/>
                    </a:lnTo>
                    <a:lnTo>
                      <a:pt x="30" y="42"/>
                    </a:lnTo>
                    <a:lnTo>
                      <a:pt x="36" y="36"/>
                    </a:lnTo>
                    <a:lnTo>
                      <a:pt x="36" y="54"/>
                    </a:lnTo>
                    <a:lnTo>
                      <a:pt x="36" y="36"/>
                    </a:lnTo>
                    <a:lnTo>
                      <a:pt x="36" y="48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36"/>
                    </a:lnTo>
                    <a:lnTo>
                      <a:pt x="42" y="42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36"/>
                    </a:lnTo>
                    <a:lnTo>
                      <a:pt x="48" y="42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60" y="54"/>
                    </a:lnTo>
                    <a:lnTo>
                      <a:pt x="60" y="48"/>
                    </a:lnTo>
                    <a:lnTo>
                      <a:pt x="60" y="54"/>
                    </a:lnTo>
                    <a:lnTo>
                      <a:pt x="66" y="48"/>
                    </a:lnTo>
                    <a:lnTo>
                      <a:pt x="66" y="60"/>
                    </a:lnTo>
                    <a:lnTo>
                      <a:pt x="66" y="48"/>
                    </a:lnTo>
                    <a:lnTo>
                      <a:pt x="66" y="54"/>
                    </a:lnTo>
                    <a:lnTo>
                      <a:pt x="72" y="48"/>
                    </a:lnTo>
                    <a:lnTo>
                      <a:pt x="72" y="60"/>
                    </a:lnTo>
                    <a:lnTo>
                      <a:pt x="78" y="54"/>
                    </a:lnTo>
                    <a:lnTo>
                      <a:pt x="78" y="84"/>
                    </a:lnTo>
                    <a:lnTo>
                      <a:pt x="78" y="36"/>
                    </a:lnTo>
                    <a:lnTo>
                      <a:pt x="78" y="60"/>
                    </a:lnTo>
                    <a:lnTo>
                      <a:pt x="84" y="54"/>
                    </a:lnTo>
                    <a:lnTo>
                      <a:pt x="84" y="90"/>
                    </a:lnTo>
                    <a:lnTo>
                      <a:pt x="84" y="30"/>
                    </a:lnTo>
                    <a:lnTo>
                      <a:pt x="84" y="42"/>
                    </a:lnTo>
                    <a:lnTo>
                      <a:pt x="90" y="48"/>
                    </a:lnTo>
                    <a:lnTo>
                      <a:pt x="90" y="72"/>
                    </a:lnTo>
                    <a:lnTo>
                      <a:pt x="90" y="42"/>
                    </a:lnTo>
                    <a:lnTo>
                      <a:pt x="90" y="48"/>
                    </a:lnTo>
                    <a:lnTo>
                      <a:pt x="96" y="54"/>
                    </a:lnTo>
                    <a:lnTo>
                      <a:pt x="96" y="72"/>
                    </a:lnTo>
                    <a:lnTo>
                      <a:pt x="96" y="42"/>
                    </a:lnTo>
                    <a:lnTo>
                      <a:pt x="96" y="66"/>
                    </a:lnTo>
                    <a:lnTo>
                      <a:pt x="102" y="60"/>
                    </a:lnTo>
                    <a:lnTo>
                      <a:pt x="102" y="72"/>
                    </a:lnTo>
                    <a:lnTo>
                      <a:pt x="102" y="42"/>
                    </a:lnTo>
                    <a:lnTo>
                      <a:pt x="108" y="48"/>
                    </a:lnTo>
                    <a:lnTo>
                      <a:pt x="108" y="66"/>
                    </a:lnTo>
                    <a:lnTo>
                      <a:pt x="108" y="36"/>
                    </a:lnTo>
                    <a:lnTo>
                      <a:pt x="108" y="60"/>
                    </a:lnTo>
                    <a:lnTo>
                      <a:pt x="114" y="54"/>
                    </a:lnTo>
                    <a:lnTo>
                      <a:pt x="114" y="66"/>
                    </a:lnTo>
                    <a:lnTo>
                      <a:pt x="114" y="36"/>
                    </a:lnTo>
                    <a:lnTo>
                      <a:pt x="120" y="42"/>
                    </a:lnTo>
                    <a:lnTo>
                      <a:pt x="120" y="60"/>
                    </a:lnTo>
                    <a:lnTo>
                      <a:pt x="120" y="42"/>
                    </a:lnTo>
                    <a:lnTo>
                      <a:pt x="126" y="48"/>
                    </a:lnTo>
                    <a:lnTo>
                      <a:pt x="126" y="60"/>
                    </a:lnTo>
                    <a:lnTo>
                      <a:pt x="126" y="36"/>
                    </a:lnTo>
                    <a:lnTo>
                      <a:pt x="132" y="42"/>
                    </a:lnTo>
                    <a:lnTo>
                      <a:pt x="132" y="66"/>
                    </a:lnTo>
                    <a:lnTo>
                      <a:pt x="132" y="36"/>
                    </a:lnTo>
                    <a:lnTo>
                      <a:pt x="132" y="54"/>
                    </a:lnTo>
                    <a:lnTo>
                      <a:pt x="138" y="60"/>
                    </a:lnTo>
                    <a:lnTo>
                      <a:pt x="138" y="48"/>
                    </a:lnTo>
                    <a:lnTo>
                      <a:pt x="138" y="54"/>
                    </a:lnTo>
                    <a:lnTo>
                      <a:pt x="144" y="48"/>
                    </a:lnTo>
                    <a:lnTo>
                      <a:pt x="144" y="66"/>
                    </a:lnTo>
                    <a:lnTo>
                      <a:pt x="144" y="42"/>
                    </a:lnTo>
                    <a:lnTo>
                      <a:pt x="144" y="66"/>
                    </a:lnTo>
                    <a:lnTo>
                      <a:pt x="150" y="60"/>
                    </a:lnTo>
                    <a:lnTo>
                      <a:pt x="150" y="72"/>
                    </a:lnTo>
                    <a:lnTo>
                      <a:pt x="150" y="42"/>
                    </a:lnTo>
                    <a:lnTo>
                      <a:pt x="156" y="48"/>
                    </a:lnTo>
                    <a:lnTo>
                      <a:pt x="156" y="66"/>
                    </a:lnTo>
                    <a:lnTo>
                      <a:pt x="156" y="60"/>
                    </a:lnTo>
                    <a:lnTo>
                      <a:pt x="162" y="54"/>
                    </a:lnTo>
                    <a:lnTo>
                      <a:pt x="162" y="60"/>
                    </a:lnTo>
                    <a:lnTo>
                      <a:pt x="162" y="54"/>
                    </a:lnTo>
                    <a:lnTo>
                      <a:pt x="168" y="60"/>
                    </a:lnTo>
                    <a:lnTo>
                      <a:pt x="168" y="66"/>
                    </a:lnTo>
                    <a:lnTo>
                      <a:pt x="168" y="60"/>
                    </a:lnTo>
                    <a:lnTo>
                      <a:pt x="174" y="66"/>
                    </a:lnTo>
                    <a:lnTo>
                      <a:pt x="174" y="54"/>
                    </a:lnTo>
                    <a:lnTo>
                      <a:pt x="180" y="60"/>
                    </a:lnTo>
                    <a:lnTo>
                      <a:pt x="180" y="48"/>
                    </a:lnTo>
                    <a:lnTo>
                      <a:pt x="180" y="78"/>
                    </a:lnTo>
                    <a:lnTo>
                      <a:pt x="186" y="72"/>
                    </a:lnTo>
                    <a:lnTo>
                      <a:pt x="186" y="78"/>
                    </a:lnTo>
                    <a:lnTo>
                      <a:pt x="186" y="48"/>
                    </a:lnTo>
                    <a:lnTo>
                      <a:pt x="186" y="54"/>
                    </a:lnTo>
                    <a:lnTo>
                      <a:pt x="192" y="60"/>
                    </a:lnTo>
                    <a:lnTo>
                      <a:pt x="192" y="84"/>
                    </a:lnTo>
                    <a:lnTo>
                      <a:pt x="192" y="42"/>
                    </a:lnTo>
                    <a:lnTo>
                      <a:pt x="198" y="48"/>
                    </a:lnTo>
                    <a:lnTo>
                      <a:pt x="198" y="96"/>
                    </a:lnTo>
                    <a:lnTo>
                      <a:pt x="198" y="78"/>
                    </a:lnTo>
                    <a:lnTo>
                      <a:pt x="204" y="72"/>
                    </a:lnTo>
                    <a:lnTo>
                      <a:pt x="204" y="96"/>
                    </a:lnTo>
                    <a:lnTo>
                      <a:pt x="204" y="54"/>
                    </a:lnTo>
                    <a:lnTo>
                      <a:pt x="204" y="72"/>
                    </a:lnTo>
                    <a:lnTo>
                      <a:pt x="210" y="78"/>
                    </a:lnTo>
                    <a:lnTo>
                      <a:pt x="210" y="96"/>
                    </a:lnTo>
                    <a:lnTo>
                      <a:pt x="210" y="54"/>
                    </a:lnTo>
                    <a:lnTo>
                      <a:pt x="210" y="66"/>
                    </a:lnTo>
                    <a:lnTo>
                      <a:pt x="216" y="60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54" name="Freeform 238"/>
              <p:cNvSpPr>
                <a:spLocks/>
              </p:cNvSpPr>
              <p:nvPr/>
            </p:nvSpPr>
            <p:spPr bwMode="auto">
              <a:xfrm>
                <a:off x="1500" y="1392"/>
                <a:ext cx="204" cy="54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0" y="30"/>
                  </a:cxn>
                  <a:cxn ang="0">
                    <a:pos x="6" y="30"/>
                  </a:cxn>
                  <a:cxn ang="0">
                    <a:pos x="12" y="24"/>
                  </a:cxn>
                  <a:cxn ang="0">
                    <a:pos x="12" y="6"/>
                  </a:cxn>
                  <a:cxn ang="0">
                    <a:pos x="18" y="18"/>
                  </a:cxn>
                  <a:cxn ang="0">
                    <a:pos x="18" y="12"/>
                  </a:cxn>
                  <a:cxn ang="0">
                    <a:pos x="24" y="24"/>
                  </a:cxn>
                  <a:cxn ang="0">
                    <a:pos x="24" y="12"/>
                  </a:cxn>
                  <a:cxn ang="0">
                    <a:pos x="30" y="18"/>
                  </a:cxn>
                  <a:cxn ang="0">
                    <a:pos x="30" y="6"/>
                  </a:cxn>
                  <a:cxn ang="0">
                    <a:pos x="36" y="30"/>
                  </a:cxn>
                  <a:cxn ang="0">
                    <a:pos x="36" y="12"/>
                  </a:cxn>
                  <a:cxn ang="0">
                    <a:pos x="42" y="24"/>
                  </a:cxn>
                  <a:cxn ang="0">
                    <a:pos x="42" y="12"/>
                  </a:cxn>
                  <a:cxn ang="0">
                    <a:pos x="48" y="30"/>
                  </a:cxn>
                  <a:cxn ang="0">
                    <a:pos x="48" y="6"/>
                  </a:cxn>
                  <a:cxn ang="0">
                    <a:pos x="54" y="18"/>
                  </a:cxn>
                  <a:cxn ang="0">
                    <a:pos x="60" y="18"/>
                  </a:cxn>
                  <a:cxn ang="0">
                    <a:pos x="66" y="6"/>
                  </a:cxn>
                  <a:cxn ang="0">
                    <a:pos x="72" y="6"/>
                  </a:cxn>
                  <a:cxn ang="0">
                    <a:pos x="78" y="24"/>
                  </a:cxn>
                  <a:cxn ang="0">
                    <a:pos x="78" y="18"/>
                  </a:cxn>
                  <a:cxn ang="0">
                    <a:pos x="84" y="30"/>
                  </a:cxn>
                  <a:cxn ang="0">
                    <a:pos x="84" y="18"/>
                  </a:cxn>
                  <a:cxn ang="0">
                    <a:pos x="90" y="30"/>
                  </a:cxn>
                  <a:cxn ang="0">
                    <a:pos x="90" y="24"/>
                  </a:cxn>
                  <a:cxn ang="0">
                    <a:pos x="96" y="48"/>
                  </a:cxn>
                  <a:cxn ang="0">
                    <a:pos x="96" y="24"/>
                  </a:cxn>
                  <a:cxn ang="0">
                    <a:pos x="102" y="54"/>
                  </a:cxn>
                  <a:cxn ang="0">
                    <a:pos x="102" y="36"/>
                  </a:cxn>
                  <a:cxn ang="0">
                    <a:pos x="108" y="12"/>
                  </a:cxn>
                  <a:cxn ang="0">
                    <a:pos x="114" y="30"/>
                  </a:cxn>
                  <a:cxn ang="0">
                    <a:pos x="114" y="24"/>
                  </a:cxn>
                  <a:cxn ang="0">
                    <a:pos x="120" y="30"/>
                  </a:cxn>
                  <a:cxn ang="0">
                    <a:pos x="120" y="12"/>
                  </a:cxn>
                  <a:cxn ang="0">
                    <a:pos x="126" y="54"/>
                  </a:cxn>
                  <a:cxn ang="0">
                    <a:pos x="132" y="30"/>
                  </a:cxn>
                  <a:cxn ang="0">
                    <a:pos x="132" y="12"/>
                  </a:cxn>
                  <a:cxn ang="0">
                    <a:pos x="138" y="36"/>
                  </a:cxn>
                  <a:cxn ang="0">
                    <a:pos x="138" y="30"/>
                  </a:cxn>
                  <a:cxn ang="0">
                    <a:pos x="144" y="42"/>
                  </a:cxn>
                  <a:cxn ang="0">
                    <a:pos x="144" y="42"/>
                  </a:cxn>
                  <a:cxn ang="0">
                    <a:pos x="150" y="30"/>
                  </a:cxn>
                  <a:cxn ang="0">
                    <a:pos x="156" y="42"/>
                  </a:cxn>
                  <a:cxn ang="0">
                    <a:pos x="156" y="30"/>
                  </a:cxn>
                  <a:cxn ang="0">
                    <a:pos x="162" y="42"/>
                  </a:cxn>
                  <a:cxn ang="0">
                    <a:pos x="162" y="36"/>
                  </a:cxn>
                  <a:cxn ang="0">
                    <a:pos x="168" y="48"/>
                  </a:cxn>
                  <a:cxn ang="0">
                    <a:pos x="168" y="42"/>
                  </a:cxn>
                  <a:cxn ang="0">
                    <a:pos x="174" y="48"/>
                  </a:cxn>
                  <a:cxn ang="0">
                    <a:pos x="174" y="36"/>
                  </a:cxn>
                  <a:cxn ang="0">
                    <a:pos x="180" y="12"/>
                  </a:cxn>
                  <a:cxn ang="0">
                    <a:pos x="186" y="24"/>
                  </a:cxn>
                  <a:cxn ang="0">
                    <a:pos x="186" y="18"/>
                  </a:cxn>
                  <a:cxn ang="0">
                    <a:pos x="192" y="30"/>
                  </a:cxn>
                  <a:cxn ang="0">
                    <a:pos x="192" y="18"/>
                  </a:cxn>
                  <a:cxn ang="0">
                    <a:pos x="198" y="18"/>
                  </a:cxn>
                  <a:cxn ang="0">
                    <a:pos x="198" y="30"/>
                  </a:cxn>
                  <a:cxn ang="0">
                    <a:pos x="204" y="36"/>
                  </a:cxn>
                </a:cxnLst>
                <a:rect l="0" t="0" r="r" b="b"/>
                <a:pathLst>
                  <a:path w="204" h="54">
                    <a:moveTo>
                      <a:pt x="0" y="12"/>
                    </a:moveTo>
                    <a:lnTo>
                      <a:pt x="0" y="48"/>
                    </a:lnTo>
                    <a:lnTo>
                      <a:pt x="0" y="6"/>
                    </a:lnTo>
                    <a:lnTo>
                      <a:pt x="0" y="30"/>
                    </a:lnTo>
                    <a:lnTo>
                      <a:pt x="6" y="24"/>
                    </a:lnTo>
                    <a:lnTo>
                      <a:pt x="6" y="30"/>
                    </a:lnTo>
                    <a:lnTo>
                      <a:pt x="6" y="18"/>
                    </a:lnTo>
                    <a:lnTo>
                      <a:pt x="12" y="24"/>
                    </a:lnTo>
                    <a:lnTo>
                      <a:pt x="12" y="30"/>
                    </a:lnTo>
                    <a:lnTo>
                      <a:pt x="12" y="6"/>
                    </a:lnTo>
                    <a:lnTo>
                      <a:pt x="12" y="12"/>
                    </a:lnTo>
                    <a:lnTo>
                      <a:pt x="18" y="18"/>
                    </a:lnTo>
                    <a:lnTo>
                      <a:pt x="18" y="30"/>
                    </a:lnTo>
                    <a:lnTo>
                      <a:pt x="18" y="12"/>
                    </a:lnTo>
                    <a:lnTo>
                      <a:pt x="18" y="18"/>
                    </a:lnTo>
                    <a:lnTo>
                      <a:pt x="24" y="24"/>
                    </a:lnTo>
                    <a:lnTo>
                      <a:pt x="24" y="30"/>
                    </a:lnTo>
                    <a:lnTo>
                      <a:pt x="24" y="12"/>
                    </a:lnTo>
                    <a:lnTo>
                      <a:pt x="24" y="24"/>
                    </a:lnTo>
                    <a:lnTo>
                      <a:pt x="30" y="18"/>
                    </a:lnTo>
                    <a:lnTo>
                      <a:pt x="30" y="36"/>
                    </a:lnTo>
                    <a:lnTo>
                      <a:pt x="30" y="6"/>
                    </a:lnTo>
                    <a:lnTo>
                      <a:pt x="36" y="12"/>
                    </a:lnTo>
                    <a:lnTo>
                      <a:pt x="36" y="30"/>
                    </a:lnTo>
                    <a:lnTo>
                      <a:pt x="36" y="6"/>
                    </a:lnTo>
                    <a:lnTo>
                      <a:pt x="36" y="12"/>
                    </a:lnTo>
                    <a:lnTo>
                      <a:pt x="42" y="18"/>
                    </a:lnTo>
                    <a:lnTo>
                      <a:pt x="42" y="24"/>
                    </a:lnTo>
                    <a:lnTo>
                      <a:pt x="42" y="6"/>
                    </a:lnTo>
                    <a:lnTo>
                      <a:pt x="42" y="12"/>
                    </a:lnTo>
                    <a:lnTo>
                      <a:pt x="48" y="18"/>
                    </a:lnTo>
                    <a:lnTo>
                      <a:pt x="48" y="30"/>
                    </a:lnTo>
                    <a:lnTo>
                      <a:pt x="48" y="0"/>
                    </a:lnTo>
                    <a:lnTo>
                      <a:pt x="48" y="6"/>
                    </a:lnTo>
                    <a:lnTo>
                      <a:pt x="54" y="12"/>
                    </a:lnTo>
                    <a:lnTo>
                      <a:pt x="54" y="18"/>
                    </a:lnTo>
                    <a:lnTo>
                      <a:pt x="60" y="12"/>
                    </a:lnTo>
                    <a:lnTo>
                      <a:pt x="60" y="18"/>
                    </a:lnTo>
                    <a:lnTo>
                      <a:pt x="66" y="24"/>
                    </a:lnTo>
                    <a:lnTo>
                      <a:pt x="66" y="6"/>
                    </a:lnTo>
                    <a:lnTo>
                      <a:pt x="66" y="12"/>
                    </a:lnTo>
                    <a:lnTo>
                      <a:pt x="72" y="6"/>
                    </a:lnTo>
                    <a:lnTo>
                      <a:pt x="72" y="30"/>
                    </a:lnTo>
                    <a:lnTo>
                      <a:pt x="78" y="24"/>
                    </a:lnTo>
                    <a:lnTo>
                      <a:pt x="78" y="12"/>
                    </a:lnTo>
                    <a:lnTo>
                      <a:pt x="78" y="18"/>
                    </a:lnTo>
                    <a:lnTo>
                      <a:pt x="84" y="12"/>
                    </a:lnTo>
                    <a:lnTo>
                      <a:pt x="84" y="30"/>
                    </a:lnTo>
                    <a:lnTo>
                      <a:pt x="84" y="12"/>
                    </a:lnTo>
                    <a:lnTo>
                      <a:pt x="84" y="18"/>
                    </a:lnTo>
                    <a:lnTo>
                      <a:pt x="90" y="24"/>
                    </a:lnTo>
                    <a:lnTo>
                      <a:pt x="90" y="30"/>
                    </a:lnTo>
                    <a:lnTo>
                      <a:pt x="90" y="12"/>
                    </a:lnTo>
                    <a:lnTo>
                      <a:pt x="90" y="24"/>
                    </a:lnTo>
                    <a:lnTo>
                      <a:pt x="96" y="18"/>
                    </a:lnTo>
                    <a:lnTo>
                      <a:pt x="96" y="48"/>
                    </a:lnTo>
                    <a:lnTo>
                      <a:pt x="96" y="0"/>
                    </a:lnTo>
                    <a:lnTo>
                      <a:pt x="96" y="24"/>
                    </a:lnTo>
                    <a:lnTo>
                      <a:pt x="102" y="18"/>
                    </a:lnTo>
                    <a:lnTo>
                      <a:pt x="102" y="54"/>
                    </a:lnTo>
                    <a:lnTo>
                      <a:pt x="102" y="0"/>
                    </a:lnTo>
                    <a:lnTo>
                      <a:pt x="102" y="36"/>
                    </a:lnTo>
                    <a:lnTo>
                      <a:pt x="108" y="42"/>
                    </a:lnTo>
                    <a:lnTo>
                      <a:pt x="108" y="12"/>
                    </a:lnTo>
                    <a:lnTo>
                      <a:pt x="108" y="24"/>
                    </a:lnTo>
                    <a:lnTo>
                      <a:pt x="114" y="30"/>
                    </a:lnTo>
                    <a:lnTo>
                      <a:pt x="114" y="36"/>
                    </a:lnTo>
                    <a:lnTo>
                      <a:pt x="114" y="24"/>
                    </a:lnTo>
                    <a:lnTo>
                      <a:pt x="114" y="36"/>
                    </a:lnTo>
                    <a:lnTo>
                      <a:pt x="120" y="30"/>
                    </a:lnTo>
                    <a:lnTo>
                      <a:pt x="120" y="54"/>
                    </a:lnTo>
                    <a:lnTo>
                      <a:pt x="120" y="12"/>
                    </a:lnTo>
                    <a:lnTo>
                      <a:pt x="126" y="18"/>
                    </a:lnTo>
                    <a:lnTo>
                      <a:pt x="126" y="54"/>
                    </a:lnTo>
                    <a:lnTo>
                      <a:pt x="126" y="36"/>
                    </a:lnTo>
                    <a:lnTo>
                      <a:pt x="132" y="30"/>
                    </a:lnTo>
                    <a:lnTo>
                      <a:pt x="132" y="48"/>
                    </a:lnTo>
                    <a:lnTo>
                      <a:pt x="132" y="12"/>
                    </a:lnTo>
                    <a:lnTo>
                      <a:pt x="132" y="42"/>
                    </a:lnTo>
                    <a:lnTo>
                      <a:pt x="138" y="36"/>
                    </a:lnTo>
                    <a:lnTo>
                      <a:pt x="138" y="42"/>
                    </a:lnTo>
                    <a:lnTo>
                      <a:pt x="138" y="30"/>
                    </a:lnTo>
                    <a:lnTo>
                      <a:pt x="144" y="36"/>
                    </a:lnTo>
                    <a:lnTo>
                      <a:pt x="144" y="42"/>
                    </a:lnTo>
                    <a:lnTo>
                      <a:pt x="144" y="30"/>
                    </a:lnTo>
                    <a:lnTo>
                      <a:pt x="144" y="42"/>
                    </a:lnTo>
                    <a:lnTo>
                      <a:pt x="150" y="36"/>
                    </a:lnTo>
                    <a:lnTo>
                      <a:pt x="150" y="30"/>
                    </a:lnTo>
                    <a:lnTo>
                      <a:pt x="150" y="36"/>
                    </a:lnTo>
                    <a:lnTo>
                      <a:pt x="156" y="42"/>
                    </a:lnTo>
                    <a:lnTo>
                      <a:pt x="156" y="24"/>
                    </a:lnTo>
                    <a:lnTo>
                      <a:pt x="156" y="30"/>
                    </a:lnTo>
                    <a:lnTo>
                      <a:pt x="162" y="36"/>
                    </a:lnTo>
                    <a:lnTo>
                      <a:pt x="162" y="42"/>
                    </a:lnTo>
                    <a:lnTo>
                      <a:pt x="162" y="24"/>
                    </a:lnTo>
                    <a:lnTo>
                      <a:pt x="162" y="36"/>
                    </a:lnTo>
                    <a:lnTo>
                      <a:pt x="168" y="42"/>
                    </a:lnTo>
                    <a:lnTo>
                      <a:pt x="168" y="48"/>
                    </a:lnTo>
                    <a:lnTo>
                      <a:pt x="168" y="6"/>
                    </a:lnTo>
                    <a:lnTo>
                      <a:pt x="168" y="42"/>
                    </a:lnTo>
                    <a:lnTo>
                      <a:pt x="174" y="36"/>
                    </a:lnTo>
                    <a:lnTo>
                      <a:pt x="174" y="48"/>
                    </a:lnTo>
                    <a:lnTo>
                      <a:pt x="174" y="12"/>
                    </a:lnTo>
                    <a:lnTo>
                      <a:pt x="174" y="36"/>
                    </a:lnTo>
                    <a:lnTo>
                      <a:pt x="180" y="42"/>
                    </a:lnTo>
                    <a:lnTo>
                      <a:pt x="180" y="12"/>
                    </a:lnTo>
                    <a:lnTo>
                      <a:pt x="180" y="18"/>
                    </a:lnTo>
                    <a:lnTo>
                      <a:pt x="186" y="24"/>
                    </a:lnTo>
                    <a:lnTo>
                      <a:pt x="186" y="36"/>
                    </a:lnTo>
                    <a:lnTo>
                      <a:pt x="186" y="18"/>
                    </a:lnTo>
                    <a:lnTo>
                      <a:pt x="186" y="24"/>
                    </a:lnTo>
                    <a:lnTo>
                      <a:pt x="192" y="30"/>
                    </a:lnTo>
                    <a:lnTo>
                      <a:pt x="192" y="36"/>
                    </a:lnTo>
                    <a:lnTo>
                      <a:pt x="192" y="18"/>
                    </a:lnTo>
                    <a:lnTo>
                      <a:pt x="192" y="24"/>
                    </a:lnTo>
                    <a:lnTo>
                      <a:pt x="198" y="18"/>
                    </a:lnTo>
                    <a:lnTo>
                      <a:pt x="198" y="36"/>
                    </a:lnTo>
                    <a:lnTo>
                      <a:pt x="198" y="30"/>
                    </a:lnTo>
                    <a:lnTo>
                      <a:pt x="204" y="24"/>
                    </a:lnTo>
                    <a:lnTo>
                      <a:pt x="204" y="36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55" name="Freeform 239"/>
              <p:cNvSpPr>
                <a:spLocks/>
              </p:cNvSpPr>
              <p:nvPr/>
            </p:nvSpPr>
            <p:spPr bwMode="auto">
              <a:xfrm>
                <a:off x="1704" y="1386"/>
                <a:ext cx="204" cy="96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6" y="42"/>
                  </a:cxn>
                  <a:cxn ang="0">
                    <a:pos x="6" y="18"/>
                  </a:cxn>
                  <a:cxn ang="0">
                    <a:pos x="12" y="36"/>
                  </a:cxn>
                  <a:cxn ang="0">
                    <a:pos x="12" y="24"/>
                  </a:cxn>
                  <a:cxn ang="0">
                    <a:pos x="18" y="24"/>
                  </a:cxn>
                  <a:cxn ang="0">
                    <a:pos x="18" y="24"/>
                  </a:cxn>
                  <a:cxn ang="0">
                    <a:pos x="24" y="30"/>
                  </a:cxn>
                  <a:cxn ang="0">
                    <a:pos x="24" y="18"/>
                  </a:cxn>
                  <a:cxn ang="0">
                    <a:pos x="30" y="36"/>
                  </a:cxn>
                  <a:cxn ang="0">
                    <a:pos x="30" y="30"/>
                  </a:cxn>
                  <a:cxn ang="0">
                    <a:pos x="36" y="42"/>
                  </a:cxn>
                  <a:cxn ang="0">
                    <a:pos x="36" y="24"/>
                  </a:cxn>
                  <a:cxn ang="0">
                    <a:pos x="42" y="36"/>
                  </a:cxn>
                  <a:cxn ang="0">
                    <a:pos x="42" y="30"/>
                  </a:cxn>
                  <a:cxn ang="0">
                    <a:pos x="48" y="36"/>
                  </a:cxn>
                  <a:cxn ang="0">
                    <a:pos x="48" y="30"/>
                  </a:cxn>
                  <a:cxn ang="0">
                    <a:pos x="54" y="48"/>
                  </a:cxn>
                  <a:cxn ang="0">
                    <a:pos x="54" y="12"/>
                  </a:cxn>
                  <a:cxn ang="0">
                    <a:pos x="60" y="24"/>
                  </a:cxn>
                  <a:cxn ang="0">
                    <a:pos x="60" y="18"/>
                  </a:cxn>
                  <a:cxn ang="0">
                    <a:pos x="66" y="30"/>
                  </a:cxn>
                  <a:cxn ang="0">
                    <a:pos x="66" y="36"/>
                  </a:cxn>
                  <a:cxn ang="0">
                    <a:pos x="72" y="54"/>
                  </a:cxn>
                  <a:cxn ang="0">
                    <a:pos x="78" y="30"/>
                  </a:cxn>
                  <a:cxn ang="0">
                    <a:pos x="84" y="42"/>
                  </a:cxn>
                  <a:cxn ang="0">
                    <a:pos x="84" y="24"/>
                  </a:cxn>
                  <a:cxn ang="0">
                    <a:pos x="90" y="36"/>
                  </a:cxn>
                  <a:cxn ang="0">
                    <a:pos x="90" y="24"/>
                  </a:cxn>
                  <a:cxn ang="0">
                    <a:pos x="96" y="48"/>
                  </a:cxn>
                  <a:cxn ang="0">
                    <a:pos x="96" y="42"/>
                  </a:cxn>
                  <a:cxn ang="0">
                    <a:pos x="102" y="54"/>
                  </a:cxn>
                  <a:cxn ang="0">
                    <a:pos x="102" y="48"/>
                  </a:cxn>
                  <a:cxn ang="0">
                    <a:pos x="108" y="54"/>
                  </a:cxn>
                  <a:cxn ang="0">
                    <a:pos x="114" y="24"/>
                  </a:cxn>
                  <a:cxn ang="0">
                    <a:pos x="120" y="84"/>
                  </a:cxn>
                  <a:cxn ang="0">
                    <a:pos x="120" y="36"/>
                  </a:cxn>
                  <a:cxn ang="0">
                    <a:pos x="126" y="96"/>
                  </a:cxn>
                  <a:cxn ang="0">
                    <a:pos x="126" y="42"/>
                  </a:cxn>
                  <a:cxn ang="0">
                    <a:pos x="132" y="72"/>
                  </a:cxn>
                  <a:cxn ang="0">
                    <a:pos x="132" y="60"/>
                  </a:cxn>
                  <a:cxn ang="0">
                    <a:pos x="138" y="60"/>
                  </a:cxn>
                  <a:cxn ang="0">
                    <a:pos x="144" y="54"/>
                  </a:cxn>
                  <a:cxn ang="0">
                    <a:pos x="144" y="36"/>
                  </a:cxn>
                  <a:cxn ang="0">
                    <a:pos x="150" y="42"/>
                  </a:cxn>
                  <a:cxn ang="0">
                    <a:pos x="150" y="36"/>
                  </a:cxn>
                  <a:cxn ang="0">
                    <a:pos x="156" y="54"/>
                  </a:cxn>
                  <a:cxn ang="0">
                    <a:pos x="156" y="48"/>
                  </a:cxn>
                  <a:cxn ang="0">
                    <a:pos x="162" y="54"/>
                  </a:cxn>
                  <a:cxn ang="0">
                    <a:pos x="162" y="48"/>
                  </a:cxn>
                  <a:cxn ang="0">
                    <a:pos x="168" y="54"/>
                  </a:cxn>
                  <a:cxn ang="0">
                    <a:pos x="168" y="66"/>
                  </a:cxn>
                  <a:cxn ang="0">
                    <a:pos x="174" y="72"/>
                  </a:cxn>
                  <a:cxn ang="0">
                    <a:pos x="174" y="54"/>
                  </a:cxn>
                  <a:cxn ang="0">
                    <a:pos x="180" y="66"/>
                  </a:cxn>
                  <a:cxn ang="0">
                    <a:pos x="186" y="60"/>
                  </a:cxn>
                  <a:cxn ang="0">
                    <a:pos x="186" y="72"/>
                  </a:cxn>
                  <a:cxn ang="0">
                    <a:pos x="192" y="48"/>
                  </a:cxn>
                  <a:cxn ang="0">
                    <a:pos x="198" y="60"/>
                  </a:cxn>
                  <a:cxn ang="0">
                    <a:pos x="198" y="54"/>
                  </a:cxn>
                </a:cxnLst>
                <a:rect l="0" t="0" r="r" b="b"/>
                <a:pathLst>
                  <a:path w="204" h="96">
                    <a:moveTo>
                      <a:pt x="0" y="42"/>
                    </a:moveTo>
                    <a:lnTo>
                      <a:pt x="0" y="18"/>
                    </a:lnTo>
                    <a:lnTo>
                      <a:pt x="0" y="36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6" y="18"/>
                    </a:lnTo>
                    <a:lnTo>
                      <a:pt x="6" y="30"/>
                    </a:lnTo>
                    <a:lnTo>
                      <a:pt x="12" y="36"/>
                    </a:lnTo>
                    <a:lnTo>
                      <a:pt x="12" y="48"/>
                    </a:lnTo>
                    <a:lnTo>
                      <a:pt x="12" y="24"/>
                    </a:lnTo>
                    <a:lnTo>
                      <a:pt x="12" y="30"/>
                    </a:lnTo>
                    <a:lnTo>
                      <a:pt x="18" y="24"/>
                    </a:lnTo>
                    <a:lnTo>
                      <a:pt x="18" y="48"/>
                    </a:lnTo>
                    <a:lnTo>
                      <a:pt x="18" y="24"/>
                    </a:lnTo>
                    <a:lnTo>
                      <a:pt x="18" y="36"/>
                    </a:lnTo>
                    <a:lnTo>
                      <a:pt x="24" y="30"/>
                    </a:lnTo>
                    <a:lnTo>
                      <a:pt x="24" y="48"/>
                    </a:lnTo>
                    <a:lnTo>
                      <a:pt x="24" y="18"/>
                    </a:lnTo>
                    <a:lnTo>
                      <a:pt x="24" y="42"/>
                    </a:lnTo>
                    <a:lnTo>
                      <a:pt x="30" y="36"/>
                    </a:lnTo>
                    <a:lnTo>
                      <a:pt x="30" y="48"/>
                    </a:lnTo>
                    <a:lnTo>
                      <a:pt x="30" y="30"/>
                    </a:lnTo>
                    <a:lnTo>
                      <a:pt x="30" y="36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24"/>
                    </a:lnTo>
                    <a:lnTo>
                      <a:pt x="36" y="30"/>
                    </a:lnTo>
                    <a:lnTo>
                      <a:pt x="42" y="36"/>
                    </a:lnTo>
                    <a:lnTo>
                      <a:pt x="42" y="48"/>
                    </a:lnTo>
                    <a:lnTo>
                      <a:pt x="42" y="30"/>
                    </a:lnTo>
                    <a:lnTo>
                      <a:pt x="42" y="42"/>
                    </a:lnTo>
                    <a:lnTo>
                      <a:pt x="48" y="36"/>
                    </a:lnTo>
                    <a:lnTo>
                      <a:pt x="48" y="48"/>
                    </a:lnTo>
                    <a:lnTo>
                      <a:pt x="48" y="30"/>
                    </a:lnTo>
                    <a:lnTo>
                      <a:pt x="48" y="42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12"/>
                    </a:lnTo>
                    <a:lnTo>
                      <a:pt x="54" y="18"/>
                    </a:lnTo>
                    <a:lnTo>
                      <a:pt x="60" y="24"/>
                    </a:lnTo>
                    <a:lnTo>
                      <a:pt x="60" y="54"/>
                    </a:lnTo>
                    <a:lnTo>
                      <a:pt x="60" y="18"/>
                    </a:lnTo>
                    <a:lnTo>
                      <a:pt x="60" y="36"/>
                    </a:lnTo>
                    <a:lnTo>
                      <a:pt x="66" y="30"/>
                    </a:lnTo>
                    <a:lnTo>
                      <a:pt x="66" y="48"/>
                    </a:lnTo>
                    <a:lnTo>
                      <a:pt x="66" y="36"/>
                    </a:lnTo>
                    <a:lnTo>
                      <a:pt x="72" y="42"/>
                    </a:lnTo>
                    <a:lnTo>
                      <a:pt x="72" y="54"/>
                    </a:lnTo>
                    <a:lnTo>
                      <a:pt x="72" y="24"/>
                    </a:lnTo>
                    <a:lnTo>
                      <a:pt x="78" y="30"/>
                    </a:lnTo>
                    <a:lnTo>
                      <a:pt x="78" y="48"/>
                    </a:lnTo>
                    <a:lnTo>
                      <a:pt x="84" y="42"/>
                    </a:lnTo>
                    <a:lnTo>
                      <a:pt x="84" y="60"/>
                    </a:lnTo>
                    <a:lnTo>
                      <a:pt x="84" y="24"/>
                    </a:lnTo>
                    <a:lnTo>
                      <a:pt x="84" y="30"/>
                    </a:lnTo>
                    <a:lnTo>
                      <a:pt x="90" y="36"/>
                    </a:lnTo>
                    <a:lnTo>
                      <a:pt x="90" y="54"/>
                    </a:lnTo>
                    <a:lnTo>
                      <a:pt x="90" y="24"/>
                    </a:lnTo>
                    <a:lnTo>
                      <a:pt x="90" y="42"/>
                    </a:lnTo>
                    <a:lnTo>
                      <a:pt x="96" y="48"/>
                    </a:lnTo>
                    <a:lnTo>
                      <a:pt x="96" y="36"/>
                    </a:lnTo>
                    <a:lnTo>
                      <a:pt x="96" y="42"/>
                    </a:lnTo>
                    <a:lnTo>
                      <a:pt x="102" y="48"/>
                    </a:lnTo>
                    <a:lnTo>
                      <a:pt x="102" y="54"/>
                    </a:lnTo>
                    <a:lnTo>
                      <a:pt x="102" y="36"/>
                    </a:lnTo>
                    <a:lnTo>
                      <a:pt x="102" y="48"/>
                    </a:lnTo>
                    <a:lnTo>
                      <a:pt x="108" y="42"/>
                    </a:lnTo>
                    <a:lnTo>
                      <a:pt x="108" y="54"/>
                    </a:lnTo>
                    <a:lnTo>
                      <a:pt x="114" y="48"/>
                    </a:lnTo>
                    <a:lnTo>
                      <a:pt x="114" y="24"/>
                    </a:lnTo>
                    <a:lnTo>
                      <a:pt x="114" y="78"/>
                    </a:lnTo>
                    <a:lnTo>
                      <a:pt x="120" y="84"/>
                    </a:lnTo>
                    <a:lnTo>
                      <a:pt x="120" y="24"/>
                    </a:lnTo>
                    <a:lnTo>
                      <a:pt x="120" y="36"/>
                    </a:lnTo>
                    <a:lnTo>
                      <a:pt x="126" y="42"/>
                    </a:lnTo>
                    <a:lnTo>
                      <a:pt x="126" y="96"/>
                    </a:lnTo>
                    <a:lnTo>
                      <a:pt x="126" y="0"/>
                    </a:lnTo>
                    <a:lnTo>
                      <a:pt x="126" y="42"/>
                    </a:lnTo>
                    <a:lnTo>
                      <a:pt x="132" y="36"/>
                    </a:lnTo>
                    <a:lnTo>
                      <a:pt x="132" y="72"/>
                    </a:lnTo>
                    <a:lnTo>
                      <a:pt x="132" y="12"/>
                    </a:lnTo>
                    <a:lnTo>
                      <a:pt x="132" y="60"/>
                    </a:lnTo>
                    <a:lnTo>
                      <a:pt x="138" y="54"/>
                    </a:lnTo>
                    <a:lnTo>
                      <a:pt x="138" y="60"/>
                    </a:lnTo>
                    <a:lnTo>
                      <a:pt x="138" y="48"/>
                    </a:lnTo>
                    <a:lnTo>
                      <a:pt x="144" y="54"/>
                    </a:lnTo>
                    <a:lnTo>
                      <a:pt x="144" y="72"/>
                    </a:lnTo>
                    <a:lnTo>
                      <a:pt x="144" y="36"/>
                    </a:lnTo>
                    <a:lnTo>
                      <a:pt x="144" y="48"/>
                    </a:lnTo>
                    <a:lnTo>
                      <a:pt x="150" y="42"/>
                    </a:lnTo>
                    <a:lnTo>
                      <a:pt x="150" y="72"/>
                    </a:lnTo>
                    <a:lnTo>
                      <a:pt x="150" y="36"/>
                    </a:lnTo>
                    <a:lnTo>
                      <a:pt x="150" y="60"/>
                    </a:lnTo>
                    <a:lnTo>
                      <a:pt x="156" y="54"/>
                    </a:lnTo>
                    <a:lnTo>
                      <a:pt x="156" y="60"/>
                    </a:lnTo>
                    <a:lnTo>
                      <a:pt x="156" y="48"/>
                    </a:lnTo>
                    <a:lnTo>
                      <a:pt x="156" y="60"/>
                    </a:lnTo>
                    <a:lnTo>
                      <a:pt x="162" y="54"/>
                    </a:lnTo>
                    <a:lnTo>
                      <a:pt x="162" y="60"/>
                    </a:lnTo>
                    <a:lnTo>
                      <a:pt x="162" y="48"/>
                    </a:lnTo>
                    <a:lnTo>
                      <a:pt x="162" y="60"/>
                    </a:lnTo>
                    <a:lnTo>
                      <a:pt x="168" y="54"/>
                    </a:lnTo>
                    <a:lnTo>
                      <a:pt x="168" y="48"/>
                    </a:lnTo>
                    <a:lnTo>
                      <a:pt x="168" y="66"/>
                    </a:lnTo>
                    <a:lnTo>
                      <a:pt x="174" y="60"/>
                    </a:lnTo>
                    <a:lnTo>
                      <a:pt x="174" y="72"/>
                    </a:lnTo>
                    <a:lnTo>
                      <a:pt x="174" y="48"/>
                    </a:lnTo>
                    <a:lnTo>
                      <a:pt x="174" y="54"/>
                    </a:lnTo>
                    <a:lnTo>
                      <a:pt x="180" y="60"/>
                    </a:lnTo>
                    <a:lnTo>
                      <a:pt x="180" y="66"/>
                    </a:lnTo>
                    <a:lnTo>
                      <a:pt x="180" y="54"/>
                    </a:lnTo>
                    <a:lnTo>
                      <a:pt x="186" y="60"/>
                    </a:lnTo>
                    <a:lnTo>
                      <a:pt x="186" y="48"/>
                    </a:lnTo>
                    <a:lnTo>
                      <a:pt x="186" y="72"/>
                    </a:lnTo>
                    <a:lnTo>
                      <a:pt x="192" y="66"/>
                    </a:lnTo>
                    <a:lnTo>
                      <a:pt x="192" y="48"/>
                    </a:lnTo>
                    <a:lnTo>
                      <a:pt x="192" y="54"/>
                    </a:lnTo>
                    <a:lnTo>
                      <a:pt x="198" y="60"/>
                    </a:lnTo>
                    <a:lnTo>
                      <a:pt x="198" y="42"/>
                    </a:lnTo>
                    <a:lnTo>
                      <a:pt x="198" y="54"/>
                    </a:lnTo>
                    <a:lnTo>
                      <a:pt x="204" y="60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56" name="Freeform 240"/>
              <p:cNvSpPr>
                <a:spLocks/>
              </p:cNvSpPr>
              <p:nvPr/>
            </p:nvSpPr>
            <p:spPr bwMode="auto">
              <a:xfrm>
                <a:off x="1908" y="1374"/>
                <a:ext cx="216" cy="78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6" y="7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48"/>
                  </a:cxn>
                  <a:cxn ang="0">
                    <a:pos x="18" y="30"/>
                  </a:cxn>
                  <a:cxn ang="0">
                    <a:pos x="24" y="42"/>
                  </a:cxn>
                  <a:cxn ang="0">
                    <a:pos x="24" y="30"/>
                  </a:cxn>
                  <a:cxn ang="0">
                    <a:pos x="30" y="12"/>
                  </a:cxn>
                  <a:cxn ang="0">
                    <a:pos x="36" y="24"/>
                  </a:cxn>
                  <a:cxn ang="0">
                    <a:pos x="36" y="24"/>
                  </a:cxn>
                  <a:cxn ang="0">
                    <a:pos x="42" y="30"/>
                  </a:cxn>
                  <a:cxn ang="0">
                    <a:pos x="42" y="18"/>
                  </a:cxn>
                  <a:cxn ang="0">
                    <a:pos x="48" y="42"/>
                  </a:cxn>
                  <a:cxn ang="0">
                    <a:pos x="48" y="12"/>
                  </a:cxn>
                  <a:cxn ang="0">
                    <a:pos x="54" y="30"/>
                  </a:cxn>
                  <a:cxn ang="0">
                    <a:pos x="60" y="36"/>
                  </a:cxn>
                  <a:cxn ang="0">
                    <a:pos x="60" y="18"/>
                  </a:cxn>
                  <a:cxn ang="0">
                    <a:pos x="66" y="30"/>
                  </a:cxn>
                  <a:cxn ang="0">
                    <a:pos x="66" y="30"/>
                  </a:cxn>
                  <a:cxn ang="0">
                    <a:pos x="72" y="30"/>
                  </a:cxn>
                  <a:cxn ang="0">
                    <a:pos x="72" y="24"/>
                  </a:cxn>
                  <a:cxn ang="0">
                    <a:pos x="78" y="42"/>
                  </a:cxn>
                  <a:cxn ang="0">
                    <a:pos x="84" y="30"/>
                  </a:cxn>
                  <a:cxn ang="0">
                    <a:pos x="84" y="54"/>
                  </a:cxn>
                  <a:cxn ang="0">
                    <a:pos x="90" y="54"/>
                  </a:cxn>
                  <a:cxn ang="0">
                    <a:pos x="90" y="36"/>
                  </a:cxn>
                  <a:cxn ang="0">
                    <a:pos x="96" y="54"/>
                  </a:cxn>
                  <a:cxn ang="0">
                    <a:pos x="96" y="42"/>
                  </a:cxn>
                  <a:cxn ang="0">
                    <a:pos x="102" y="24"/>
                  </a:cxn>
                  <a:cxn ang="0">
                    <a:pos x="108" y="48"/>
                  </a:cxn>
                  <a:cxn ang="0">
                    <a:pos x="108" y="36"/>
                  </a:cxn>
                  <a:cxn ang="0">
                    <a:pos x="114" y="60"/>
                  </a:cxn>
                  <a:cxn ang="0">
                    <a:pos x="114" y="48"/>
                  </a:cxn>
                  <a:cxn ang="0">
                    <a:pos x="120" y="78"/>
                  </a:cxn>
                  <a:cxn ang="0">
                    <a:pos x="120" y="42"/>
                  </a:cxn>
                  <a:cxn ang="0">
                    <a:pos x="126" y="54"/>
                  </a:cxn>
                  <a:cxn ang="0">
                    <a:pos x="132" y="30"/>
                  </a:cxn>
                  <a:cxn ang="0">
                    <a:pos x="132" y="48"/>
                  </a:cxn>
                  <a:cxn ang="0">
                    <a:pos x="138" y="60"/>
                  </a:cxn>
                  <a:cxn ang="0">
                    <a:pos x="138" y="54"/>
                  </a:cxn>
                  <a:cxn ang="0">
                    <a:pos x="144" y="60"/>
                  </a:cxn>
                  <a:cxn ang="0">
                    <a:pos x="144" y="36"/>
                  </a:cxn>
                  <a:cxn ang="0">
                    <a:pos x="150" y="54"/>
                  </a:cxn>
                  <a:cxn ang="0">
                    <a:pos x="150" y="48"/>
                  </a:cxn>
                  <a:cxn ang="0">
                    <a:pos x="156" y="36"/>
                  </a:cxn>
                  <a:cxn ang="0">
                    <a:pos x="162" y="48"/>
                  </a:cxn>
                  <a:cxn ang="0">
                    <a:pos x="162" y="36"/>
                  </a:cxn>
                  <a:cxn ang="0">
                    <a:pos x="168" y="54"/>
                  </a:cxn>
                  <a:cxn ang="0">
                    <a:pos x="168" y="36"/>
                  </a:cxn>
                  <a:cxn ang="0">
                    <a:pos x="174" y="54"/>
                  </a:cxn>
                  <a:cxn ang="0">
                    <a:pos x="174" y="30"/>
                  </a:cxn>
                  <a:cxn ang="0">
                    <a:pos x="180" y="42"/>
                  </a:cxn>
                  <a:cxn ang="0">
                    <a:pos x="180" y="48"/>
                  </a:cxn>
                  <a:cxn ang="0">
                    <a:pos x="186" y="42"/>
                  </a:cxn>
                  <a:cxn ang="0">
                    <a:pos x="192" y="66"/>
                  </a:cxn>
                  <a:cxn ang="0">
                    <a:pos x="192" y="60"/>
                  </a:cxn>
                  <a:cxn ang="0">
                    <a:pos x="198" y="72"/>
                  </a:cxn>
                  <a:cxn ang="0">
                    <a:pos x="198" y="60"/>
                  </a:cxn>
                  <a:cxn ang="0">
                    <a:pos x="204" y="42"/>
                  </a:cxn>
                  <a:cxn ang="0">
                    <a:pos x="210" y="60"/>
                  </a:cxn>
                  <a:cxn ang="0">
                    <a:pos x="216" y="54"/>
                  </a:cxn>
                </a:cxnLst>
                <a:rect l="0" t="0" r="r" b="b"/>
                <a:pathLst>
                  <a:path w="216" h="78">
                    <a:moveTo>
                      <a:pt x="0" y="72"/>
                    </a:moveTo>
                    <a:lnTo>
                      <a:pt x="0" y="42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30"/>
                    </a:lnTo>
                    <a:lnTo>
                      <a:pt x="12" y="24"/>
                    </a:lnTo>
                    <a:lnTo>
                      <a:pt x="12" y="60"/>
                    </a:lnTo>
                    <a:lnTo>
                      <a:pt x="12" y="24"/>
                    </a:lnTo>
                    <a:lnTo>
                      <a:pt x="18" y="30"/>
                    </a:lnTo>
                    <a:lnTo>
                      <a:pt x="18" y="48"/>
                    </a:lnTo>
                    <a:lnTo>
                      <a:pt x="18" y="24"/>
                    </a:lnTo>
                    <a:lnTo>
                      <a:pt x="18" y="30"/>
                    </a:lnTo>
                    <a:lnTo>
                      <a:pt x="24" y="24"/>
                    </a:lnTo>
                    <a:lnTo>
                      <a:pt x="24" y="42"/>
                    </a:lnTo>
                    <a:lnTo>
                      <a:pt x="24" y="12"/>
                    </a:lnTo>
                    <a:lnTo>
                      <a:pt x="24" y="30"/>
                    </a:lnTo>
                    <a:lnTo>
                      <a:pt x="30" y="36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36" y="24"/>
                    </a:lnTo>
                    <a:lnTo>
                      <a:pt x="36" y="12"/>
                    </a:lnTo>
                    <a:lnTo>
                      <a:pt x="36" y="24"/>
                    </a:lnTo>
                    <a:lnTo>
                      <a:pt x="42" y="18"/>
                    </a:lnTo>
                    <a:lnTo>
                      <a:pt x="42" y="30"/>
                    </a:lnTo>
                    <a:lnTo>
                      <a:pt x="42" y="6"/>
                    </a:lnTo>
                    <a:lnTo>
                      <a:pt x="42" y="18"/>
                    </a:lnTo>
                    <a:lnTo>
                      <a:pt x="48" y="24"/>
                    </a:lnTo>
                    <a:lnTo>
                      <a:pt x="48" y="42"/>
                    </a:lnTo>
                    <a:lnTo>
                      <a:pt x="48" y="0"/>
                    </a:lnTo>
                    <a:lnTo>
                      <a:pt x="48" y="12"/>
                    </a:lnTo>
                    <a:lnTo>
                      <a:pt x="54" y="6"/>
                    </a:lnTo>
                    <a:lnTo>
                      <a:pt x="54" y="30"/>
                    </a:lnTo>
                    <a:lnTo>
                      <a:pt x="60" y="24"/>
                    </a:lnTo>
                    <a:lnTo>
                      <a:pt x="60" y="36"/>
                    </a:lnTo>
                    <a:lnTo>
                      <a:pt x="60" y="12"/>
                    </a:lnTo>
                    <a:lnTo>
                      <a:pt x="60" y="18"/>
                    </a:lnTo>
                    <a:lnTo>
                      <a:pt x="66" y="24"/>
                    </a:lnTo>
                    <a:lnTo>
                      <a:pt x="66" y="30"/>
                    </a:lnTo>
                    <a:lnTo>
                      <a:pt x="66" y="18"/>
                    </a:lnTo>
                    <a:lnTo>
                      <a:pt x="66" y="30"/>
                    </a:lnTo>
                    <a:lnTo>
                      <a:pt x="72" y="24"/>
                    </a:lnTo>
                    <a:lnTo>
                      <a:pt x="72" y="30"/>
                    </a:lnTo>
                    <a:lnTo>
                      <a:pt x="72" y="18"/>
                    </a:lnTo>
                    <a:lnTo>
                      <a:pt x="72" y="24"/>
                    </a:lnTo>
                    <a:lnTo>
                      <a:pt x="78" y="18"/>
                    </a:lnTo>
                    <a:lnTo>
                      <a:pt x="78" y="42"/>
                    </a:lnTo>
                    <a:lnTo>
                      <a:pt x="78" y="36"/>
                    </a:lnTo>
                    <a:lnTo>
                      <a:pt x="84" y="30"/>
                    </a:lnTo>
                    <a:lnTo>
                      <a:pt x="84" y="24"/>
                    </a:lnTo>
                    <a:lnTo>
                      <a:pt x="84" y="54"/>
                    </a:lnTo>
                    <a:lnTo>
                      <a:pt x="90" y="48"/>
                    </a:lnTo>
                    <a:lnTo>
                      <a:pt x="90" y="54"/>
                    </a:lnTo>
                    <a:lnTo>
                      <a:pt x="90" y="18"/>
                    </a:lnTo>
                    <a:lnTo>
                      <a:pt x="90" y="36"/>
                    </a:lnTo>
                    <a:lnTo>
                      <a:pt x="96" y="30"/>
                    </a:lnTo>
                    <a:lnTo>
                      <a:pt x="96" y="54"/>
                    </a:lnTo>
                    <a:lnTo>
                      <a:pt x="96" y="24"/>
                    </a:lnTo>
                    <a:lnTo>
                      <a:pt x="96" y="42"/>
                    </a:lnTo>
                    <a:lnTo>
                      <a:pt x="102" y="48"/>
                    </a:lnTo>
                    <a:lnTo>
                      <a:pt x="102" y="24"/>
                    </a:lnTo>
                    <a:lnTo>
                      <a:pt x="102" y="42"/>
                    </a:lnTo>
                    <a:lnTo>
                      <a:pt x="108" y="48"/>
                    </a:lnTo>
                    <a:lnTo>
                      <a:pt x="108" y="30"/>
                    </a:lnTo>
                    <a:lnTo>
                      <a:pt x="108" y="36"/>
                    </a:lnTo>
                    <a:lnTo>
                      <a:pt x="114" y="42"/>
                    </a:lnTo>
                    <a:lnTo>
                      <a:pt x="114" y="60"/>
                    </a:lnTo>
                    <a:lnTo>
                      <a:pt x="114" y="30"/>
                    </a:lnTo>
                    <a:lnTo>
                      <a:pt x="114" y="48"/>
                    </a:lnTo>
                    <a:lnTo>
                      <a:pt x="120" y="42"/>
                    </a:lnTo>
                    <a:lnTo>
                      <a:pt x="120" y="78"/>
                    </a:lnTo>
                    <a:lnTo>
                      <a:pt x="120" y="18"/>
                    </a:lnTo>
                    <a:lnTo>
                      <a:pt x="120" y="42"/>
                    </a:lnTo>
                    <a:lnTo>
                      <a:pt x="126" y="48"/>
                    </a:lnTo>
                    <a:lnTo>
                      <a:pt x="126" y="54"/>
                    </a:lnTo>
                    <a:lnTo>
                      <a:pt x="126" y="24"/>
                    </a:lnTo>
                    <a:lnTo>
                      <a:pt x="132" y="30"/>
                    </a:lnTo>
                    <a:lnTo>
                      <a:pt x="132" y="54"/>
                    </a:lnTo>
                    <a:lnTo>
                      <a:pt x="132" y="48"/>
                    </a:lnTo>
                    <a:lnTo>
                      <a:pt x="138" y="42"/>
                    </a:lnTo>
                    <a:lnTo>
                      <a:pt x="138" y="60"/>
                    </a:lnTo>
                    <a:lnTo>
                      <a:pt x="138" y="24"/>
                    </a:lnTo>
                    <a:lnTo>
                      <a:pt x="138" y="54"/>
                    </a:lnTo>
                    <a:lnTo>
                      <a:pt x="144" y="48"/>
                    </a:lnTo>
                    <a:lnTo>
                      <a:pt x="144" y="60"/>
                    </a:lnTo>
                    <a:lnTo>
                      <a:pt x="144" y="30"/>
                    </a:lnTo>
                    <a:lnTo>
                      <a:pt x="144" y="36"/>
                    </a:lnTo>
                    <a:lnTo>
                      <a:pt x="150" y="42"/>
                    </a:lnTo>
                    <a:lnTo>
                      <a:pt x="150" y="54"/>
                    </a:lnTo>
                    <a:lnTo>
                      <a:pt x="150" y="30"/>
                    </a:lnTo>
                    <a:lnTo>
                      <a:pt x="150" y="48"/>
                    </a:lnTo>
                    <a:lnTo>
                      <a:pt x="156" y="54"/>
                    </a:lnTo>
                    <a:lnTo>
                      <a:pt x="156" y="36"/>
                    </a:lnTo>
                    <a:lnTo>
                      <a:pt x="156" y="42"/>
                    </a:lnTo>
                    <a:lnTo>
                      <a:pt x="162" y="48"/>
                    </a:lnTo>
                    <a:lnTo>
                      <a:pt x="162" y="54"/>
                    </a:lnTo>
                    <a:lnTo>
                      <a:pt x="162" y="36"/>
                    </a:lnTo>
                    <a:lnTo>
                      <a:pt x="162" y="48"/>
                    </a:lnTo>
                    <a:lnTo>
                      <a:pt x="168" y="54"/>
                    </a:lnTo>
                    <a:lnTo>
                      <a:pt x="168" y="60"/>
                    </a:lnTo>
                    <a:lnTo>
                      <a:pt x="168" y="36"/>
                    </a:lnTo>
                    <a:lnTo>
                      <a:pt x="168" y="48"/>
                    </a:lnTo>
                    <a:lnTo>
                      <a:pt x="174" y="54"/>
                    </a:lnTo>
                    <a:lnTo>
                      <a:pt x="174" y="72"/>
                    </a:lnTo>
                    <a:lnTo>
                      <a:pt x="174" y="30"/>
                    </a:lnTo>
                    <a:lnTo>
                      <a:pt x="174" y="36"/>
                    </a:lnTo>
                    <a:lnTo>
                      <a:pt x="180" y="42"/>
                    </a:lnTo>
                    <a:lnTo>
                      <a:pt x="180" y="54"/>
                    </a:lnTo>
                    <a:lnTo>
                      <a:pt x="180" y="48"/>
                    </a:lnTo>
                    <a:lnTo>
                      <a:pt x="186" y="54"/>
                    </a:lnTo>
                    <a:lnTo>
                      <a:pt x="186" y="42"/>
                    </a:lnTo>
                    <a:lnTo>
                      <a:pt x="192" y="48"/>
                    </a:lnTo>
                    <a:lnTo>
                      <a:pt x="192" y="66"/>
                    </a:lnTo>
                    <a:lnTo>
                      <a:pt x="192" y="42"/>
                    </a:lnTo>
                    <a:lnTo>
                      <a:pt x="192" y="60"/>
                    </a:lnTo>
                    <a:lnTo>
                      <a:pt x="198" y="54"/>
                    </a:lnTo>
                    <a:lnTo>
                      <a:pt x="198" y="72"/>
                    </a:lnTo>
                    <a:lnTo>
                      <a:pt x="198" y="36"/>
                    </a:lnTo>
                    <a:lnTo>
                      <a:pt x="198" y="60"/>
                    </a:lnTo>
                    <a:lnTo>
                      <a:pt x="204" y="66"/>
                    </a:lnTo>
                    <a:lnTo>
                      <a:pt x="204" y="42"/>
                    </a:lnTo>
                    <a:lnTo>
                      <a:pt x="204" y="54"/>
                    </a:lnTo>
                    <a:lnTo>
                      <a:pt x="210" y="60"/>
                    </a:lnTo>
                    <a:lnTo>
                      <a:pt x="210" y="48"/>
                    </a:lnTo>
                    <a:lnTo>
                      <a:pt x="216" y="54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57" name="Freeform 241"/>
              <p:cNvSpPr>
                <a:spLocks/>
              </p:cNvSpPr>
              <p:nvPr/>
            </p:nvSpPr>
            <p:spPr bwMode="auto">
              <a:xfrm>
                <a:off x="2124" y="1392"/>
                <a:ext cx="204" cy="7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0" y="36"/>
                  </a:cxn>
                  <a:cxn ang="0">
                    <a:pos x="6" y="42"/>
                  </a:cxn>
                  <a:cxn ang="0">
                    <a:pos x="12" y="30"/>
                  </a:cxn>
                  <a:cxn ang="0">
                    <a:pos x="12" y="24"/>
                  </a:cxn>
                  <a:cxn ang="0">
                    <a:pos x="18" y="42"/>
                  </a:cxn>
                  <a:cxn ang="0">
                    <a:pos x="18" y="6"/>
                  </a:cxn>
                  <a:cxn ang="0">
                    <a:pos x="24" y="66"/>
                  </a:cxn>
                  <a:cxn ang="0">
                    <a:pos x="30" y="36"/>
                  </a:cxn>
                  <a:cxn ang="0">
                    <a:pos x="30" y="12"/>
                  </a:cxn>
                  <a:cxn ang="0">
                    <a:pos x="36" y="48"/>
                  </a:cxn>
                  <a:cxn ang="0">
                    <a:pos x="36" y="12"/>
                  </a:cxn>
                  <a:cxn ang="0">
                    <a:pos x="42" y="30"/>
                  </a:cxn>
                  <a:cxn ang="0">
                    <a:pos x="42" y="42"/>
                  </a:cxn>
                  <a:cxn ang="0">
                    <a:pos x="48" y="54"/>
                  </a:cxn>
                  <a:cxn ang="0">
                    <a:pos x="48" y="36"/>
                  </a:cxn>
                  <a:cxn ang="0">
                    <a:pos x="54" y="54"/>
                  </a:cxn>
                  <a:cxn ang="0">
                    <a:pos x="54" y="24"/>
                  </a:cxn>
                  <a:cxn ang="0">
                    <a:pos x="60" y="48"/>
                  </a:cxn>
                  <a:cxn ang="0">
                    <a:pos x="66" y="54"/>
                  </a:cxn>
                  <a:cxn ang="0">
                    <a:pos x="66" y="30"/>
                  </a:cxn>
                  <a:cxn ang="0">
                    <a:pos x="72" y="48"/>
                  </a:cxn>
                  <a:cxn ang="0">
                    <a:pos x="72" y="42"/>
                  </a:cxn>
                  <a:cxn ang="0">
                    <a:pos x="78" y="42"/>
                  </a:cxn>
                  <a:cxn ang="0">
                    <a:pos x="84" y="30"/>
                  </a:cxn>
                  <a:cxn ang="0">
                    <a:pos x="84" y="0"/>
                  </a:cxn>
                  <a:cxn ang="0">
                    <a:pos x="90" y="18"/>
                  </a:cxn>
                  <a:cxn ang="0">
                    <a:pos x="90" y="0"/>
                  </a:cxn>
                  <a:cxn ang="0">
                    <a:pos x="96" y="30"/>
                  </a:cxn>
                  <a:cxn ang="0">
                    <a:pos x="96" y="42"/>
                  </a:cxn>
                  <a:cxn ang="0">
                    <a:pos x="102" y="54"/>
                  </a:cxn>
                  <a:cxn ang="0">
                    <a:pos x="102" y="24"/>
                  </a:cxn>
                  <a:cxn ang="0">
                    <a:pos x="108" y="48"/>
                  </a:cxn>
                  <a:cxn ang="0">
                    <a:pos x="108" y="30"/>
                  </a:cxn>
                  <a:cxn ang="0">
                    <a:pos x="114" y="42"/>
                  </a:cxn>
                  <a:cxn ang="0">
                    <a:pos x="120" y="36"/>
                  </a:cxn>
                  <a:cxn ang="0">
                    <a:pos x="120" y="36"/>
                  </a:cxn>
                  <a:cxn ang="0">
                    <a:pos x="126" y="48"/>
                  </a:cxn>
                  <a:cxn ang="0">
                    <a:pos x="132" y="36"/>
                  </a:cxn>
                  <a:cxn ang="0">
                    <a:pos x="132" y="12"/>
                  </a:cxn>
                  <a:cxn ang="0">
                    <a:pos x="138" y="60"/>
                  </a:cxn>
                  <a:cxn ang="0">
                    <a:pos x="138" y="12"/>
                  </a:cxn>
                  <a:cxn ang="0">
                    <a:pos x="144" y="36"/>
                  </a:cxn>
                  <a:cxn ang="0">
                    <a:pos x="144" y="36"/>
                  </a:cxn>
                  <a:cxn ang="0">
                    <a:pos x="150" y="48"/>
                  </a:cxn>
                  <a:cxn ang="0">
                    <a:pos x="150" y="12"/>
                  </a:cxn>
                  <a:cxn ang="0">
                    <a:pos x="156" y="42"/>
                  </a:cxn>
                  <a:cxn ang="0">
                    <a:pos x="156" y="30"/>
                  </a:cxn>
                  <a:cxn ang="0">
                    <a:pos x="162" y="42"/>
                  </a:cxn>
                  <a:cxn ang="0">
                    <a:pos x="162" y="36"/>
                  </a:cxn>
                  <a:cxn ang="0">
                    <a:pos x="168" y="36"/>
                  </a:cxn>
                  <a:cxn ang="0">
                    <a:pos x="168" y="48"/>
                  </a:cxn>
                  <a:cxn ang="0">
                    <a:pos x="174" y="60"/>
                  </a:cxn>
                  <a:cxn ang="0">
                    <a:pos x="180" y="48"/>
                  </a:cxn>
                  <a:cxn ang="0">
                    <a:pos x="180" y="36"/>
                  </a:cxn>
                  <a:cxn ang="0">
                    <a:pos x="186" y="54"/>
                  </a:cxn>
                  <a:cxn ang="0">
                    <a:pos x="186" y="30"/>
                  </a:cxn>
                  <a:cxn ang="0">
                    <a:pos x="192" y="66"/>
                  </a:cxn>
                  <a:cxn ang="0">
                    <a:pos x="198" y="48"/>
                  </a:cxn>
                  <a:cxn ang="0">
                    <a:pos x="198" y="42"/>
                  </a:cxn>
                  <a:cxn ang="0">
                    <a:pos x="204" y="54"/>
                  </a:cxn>
                  <a:cxn ang="0">
                    <a:pos x="204" y="42"/>
                  </a:cxn>
                </a:cxnLst>
                <a:rect l="0" t="0" r="r" b="b"/>
                <a:pathLst>
                  <a:path w="204" h="72">
                    <a:moveTo>
                      <a:pt x="0" y="36"/>
                    </a:moveTo>
                    <a:lnTo>
                      <a:pt x="0" y="42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6" y="30"/>
                    </a:lnTo>
                    <a:lnTo>
                      <a:pt x="6" y="42"/>
                    </a:lnTo>
                    <a:lnTo>
                      <a:pt x="6" y="36"/>
                    </a:lnTo>
                    <a:lnTo>
                      <a:pt x="12" y="30"/>
                    </a:lnTo>
                    <a:lnTo>
                      <a:pt x="12" y="48"/>
                    </a:lnTo>
                    <a:lnTo>
                      <a:pt x="12" y="24"/>
                    </a:lnTo>
                    <a:lnTo>
                      <a:pt x="12" y="48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6"/>
                    </a:lnTo>
                    <a:lnTo>
                      <a:pt x="24" y="12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30" y="36"/>
                    </a:lnTo>
                    <a:lnTo>
                      <a:pt x="30" y="54"/>
                    </a:lnTo>
                    <a:lnTo>
                      <a:pt x="30" y="12"/>
                    </a:lnTo>
                    <a:lnTo>
                      <a:pt x="30" y="42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12"/>
                    </a:lnTo>
                    <a:lnTo>
                      <a:pt x="36" y="24"/>
                    </a:lnTo>
                    <a:lnTo>
                      <a:pt x="42" y="30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12"/>
                    </a:lnTo>
                    <a:lnTo>
                      <a:pt x="48" y="36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18"/>
                    </a:lnTo>
                    <a:lnTo>
                      <a:pt x="54" y="24"/>
                    </a:lnTo>
                    <a:lnTo>
                      <a:pt x="60" y="18"/>
                    </a:lnTo>
                    <a:lnTo>
                      <a:pt x="60" y="48"/>
                    </a:lnTo>
                    <a:lnTo>
                      <a:pt x="66" y="42"/>
                    </a:lnTo>
                    <a:lnTo>
                      <a:pt x="66" y="54"/>
                    </a:lnTo>
                    <a:lnTo>
                      <a:pt x="66" y="18"/>
                    </a:lnTo>
                    <a:lnTo>
                      <a:pt x="66" y="30"/>
                    </a:lnTo>
                    <a:lnTo>
                      <a:pt x="72" y="36"/>
                    </a:lnTo>
                    <a:lnTo>
                      <a:pt x="72" y="48"/>
                    </a:lnTo>
                    <a:lnTo>
                      <a:pt x="72" y="30"/>
                    </a:lnTo>
                    <a:lnTo>
                      <a:pt x="72" y="42"/>
                    </a:lnTo>
                    <a:lnTo>
                      <a:pt x="78" y="36"/>
                    </a:lnTo>
                    <a:lnTo>
                      <a:pt x="78" y="42"/>
                    </a:lnTo>
                    <a:lnTo>
                      <a:pt x="78" y="24"/>
                    </a:lnTo>
                    <a:lnTo>
                      <a:pt x="84" y="30"/>
                    </a:lnTo>
                    <a:lnTo>
                      <a:pt x="84" y="66"/>
                    </a:lnTo>
                    <a:lnTo>
                      <a:pt x="84" y="0"/>
                    </a:lnTo>
                    <a:lnTo>
                      <a:pt x="84" y="12"/>
                    </a:lnTo>
                    <a:lnTo>
                      <a:pt x="90" y="18"/>
                    </a:lnTo>
                    <a:lnTo>
                      <a:pt x="90" y="72"/>
                    </a:lnTo>
                    <a:lnTo>
                      <a:pt x="90" y="0"/>
                    </a:lnTo>
                    <a:lnTo>
                      <a:pt x="90" y="36"/>
                    </a:lnTo>
                    <a:lnTo>
                      <a:pt x="96" y="30"/>
                    </a:lnTo>
                    <a:lnTo>
                      <a:pt x="96" y="18"/>
                    </a:lnTo>
                    <a:lnTo>
                      <a:pt x="96" y="42"/>
                    </a:lnTo>
                    <a:lnTo>
                      <a:pt x="102" y="36"/>
                    </a:lnTo>
                    <a:lnTo>
                      <a:pt x="102" y="54"/>
                    </a:lnTo>
                    <a:lnTo>
                      <a:pt x="102" y="18"/>
                    </a:lnTo>
                    <a:lnTo>
                      <a:pt x="102" y="24"/>
                    </a:lnTo>
                    <a:lnTo>
                      <a:pt x="108" y="30"/>
                    </a:lnTo>
                    <a:lnTo>
                      <a:pt x="108" y="48"/>
                    </a:lnTo>
                    <a:lnTo>
                      <a:pt x="108" y="18"/>
                    </a:lnTo>
                    <a:lnTo>
                      <a:pt x="108" y="30"/>
                    </a:lnTo>
                    <a:lnTo>
                      <a:pt x="114" y="24"/>
                    </a:lnTo>
                    <a:lnTo>
                      <a:pt x="114" y="42"/>
                    </a:lnTo>
                    <a:lnTo>
                      <a:pt x="114" y="30"/>
                    </a:lnTo>
                    <a:lnTo>
                      <a:pt x="120" y="36"/>
                    </a:lnTo>
                    <a:lnTo>
                      <a:pt x="120" y="42"/>
                    </a:lnTo>
                    <a:lnTo>
                      <a:pt x="120" y="36"/>
                    </a:lnTo>
                    <a:lnTo>
                      <a:pt x="126" y="42"/>
                    </a:lnTo>
                    <a:lnTo>
                      <a:pt x="126" y="48"/>
                    </a:lnTo>
                    <a:lnTo>
                      <a:pt x="126" y="30"/>
                    </a:lnTo>
                    <a:lnTo>
                      <a:pt x="132" y="36"/>
                    </a:lnTo>
                    <a:lnTo>
                      <a:pt x="132" y="72"/>
                    </a:lnTo>
                    <a:lnTo>
                      <a:pt x="132" y="12"/>
                    </a:lnTo>
                    <a:lnTo>
                      <a:pt x="132" y="66"/>
                    </a:lnTo>
                    <a:lnTo>
                      <a:pt x="138" y="60"/>
                    </a:lnTo>
                    <a:lnTo>
                      <a:pt x="138" y="66"/>
                    </a:lnTo>
                    <a:lnTo>
                      <a:pt x="138" y="12"/>
                    </a:lnTo>
                    <a:lnTo>
                      <a:pt x="138" y="42"/>
                    </a:lnTo>
                    <a:lnTo>
                      <a:pt x="144" y="36"/>
                    </a:lnTo>
                    <a:lnTo>
                      <a:pt x="144" y="48"/>
                    </a:lnTo>
                    <a:lnTo>
                      <a:pt x="144" y="36"/>
                    </a:lnTo>
                    <a:lnTo>
                      <a:pt x="144" y="42"/>
                    </a:lnTo>
                    <a:lnTo>
                      <a:pt x="150" y="48"/>
                    </a:lnTo>
                    <a:lnTo>
                      <a:pt x="150" y="66"/>
                    </a:lnTo>
                    <a:lnTo>
                      <a:pt x="150" y="12"/>
                    </a:lnTo>
                    <a:lnTo>
                      <a:pt x="150" y="48"/>
                    </a:lnTo>
                    <a:lnTo>
                      <a:pt x="156" y="42"/>
                    </a:lnTo>
                    <a:lnTo>
                      <a:pt x="156" y="54"/>
                    </a:lnTo>
                    <a:lnTo>
                      <a:pt x="156" y="30"/>
                    </a:lnTo>
                    <a:lnTo>
                      <a:pt x="156" y="36"/>
                    </a:lnTo>
                    <a:lnTo>
                      <a:pt x="162" y="42"/>
                    </a:lnTo>
                    <a:lnTo>
                      <a:pt x="162" y="54"/>
                    </a:lnTo>
                    <a:lnTo>
                      <a:pt x="162" y="36"/>
                    </a:lnTo>
                    <a:lnTo>
                      <a:pt x="162" y="42"/>
                    </a:lnTo>
                    <a:lnTo>
                      <a:pt x="168" y="36"/>
                    </a:lnTo>
                    <a:lnTo>
                      <a:pt x="168" y="54"/>
                    </a:lnTo>
                    <a:lnTo>
                      <a:pt x="168" y="48"/>
                    </a:lnTo>
                    <a:lnTo>
                      <a:pt x="174" y="54"/>
                    </a:lnTo>
                    <a:lnTo>
                      <a:pt x="174" y="60"/>
                    </a:lnTo>
                    <a:lnTo>
                      <a:pt x="174" y="42"/>
                    </a:lnTo>
                    <a:lnTo>
                      <a:pt x="180" y="48"/>
                    </a:lnTo>
                    <a:lnTo>
                      <a:pt x="180" y="60"/>
                    </a:lnTo>
                    <a:lnTo>
                      <a:pt x="180" y="36"/>
                    </a:lnTo>
                    <a:lnTo>
                      <a:pt x="180" y="60"/>
                    </a:lnTo>
                    <a:lnTo>
                      <a:pt x="186" y="54"/>
                    </a:lnTo>
                    <a:lnTo>
                      <a:pt x="186" y="72"/>
                    </a:lnTo>
                    <a:lnTo>
                      <a:pt x="186" y="30"/>
                    </a:lnTo>
                    <a:lnTo>
                      <a:pt x="192" y="36"/>
                    </a:lnTo>
                    <a:lnTo>
                      <a:pt x="192" y="66"/>
                    </a:lnTo>
                    <a:lnTo>
                      <a:pt x="192" y="54"/>
                    </a:lnTo>
                    <a:lnTo>
                      <a:pt x="198" y="48"/>
                    </a:lnTo>
                    <a:lnTo>
                      <a:pt x="198" y="60"/>
                    </a:lnTo>
                    <a:lnTo>
                      <a:pt x="198" y="42"/>
                    </a:lnTo>
                    <a:lnTo>
                      <a:pt x="198" y="48"/>
                    </a:lnTo>
                    <a:lnTo>
                      <a:pt x="204" y="54"/>
                    </a:lnTo>
                    <a:lnTo>
                      <a:pt x="204" y="66"/>
                    </a:lnTo>
                    <a:lnTo>
                      <a:pt x="204" y="42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58" name="Freeform 242"/>
              <p:cNvSpPr>
                <a:spLocks/>
              </p:cNvSpPr>
              <p:nvPr/>
            </p:nvSpPr>
            <p:spPr bwMode="auto">
              <a:xfrm>
                <a:off x="2328" y="1380"/>
                <a:ext cx="222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6" y="42"/>
                  </a:cxn>
                  <a:cxn ang="0">
                    <a:pos x="12" y="72"/>
                  </a:cxn>
                  <a:cxn ang="0">
                    <a:pos x="12" y="48"/>
                  </a:cxn>
                  <a:cxn ang="0">
                    <a:pos x="18" y="66"/>
                  </a:cxn>
                  <a:cxn ang="0">
                    <a:pos x="18" y="48"/>
                  </a:cxn>
                  <a:cxn ang="0">
                    <a:pos x="24" y="84"/>
                  </a:cxn>
                  <a:cxn ang="0">
                    <a:pos x="30" y="78"/>
                  </a:cxn>
                  <a:cxn ang="0">
                    <a:pos x="30" y="54"/>
                  </a:cxn>
                  <a:cxn ang="0">
                    <a:pos x="36" y="66"/>
                  </a:cxn>
                  <a:cxn ang="0">
                    <a:pos x="36" y="48"/>
                  </a:cxn>
                  <a:cxn ang="0">
                    <a:pos x="42" y="66"/>
                  </a:cxn>
                  <a:cxn ang="0">
                    <a:pos x="42" y="48"/>
                  </a:cxn>
                  <a:cxn ang="0">
                    <a:pos x="48" y="72"/>
                  </a:cxn>
                  <a:cxn ang="0">
                    <a:pos x="48" y="54"/>
                  </a:cxn>
                  <a:cxn ang="0">
                    <a:pos x="54" y="66"/>
                  </a:cxn>
                  <a:cxn ang="0">
                    <a:pos x="54" y="60"/>
                  </a:cxn>
                  <a:cxn ang="0">
                    <a:pos x="60" y="60"/>
                  </a:cxn>
                  <a:cxn ang="0">
                    <a:pos x="60" y="54"/>
                  </a:cxn>
                  <a:cxn ang="0">
                    <a:pos x="66" y="66"/>
                  </a:cxn>
                  <a:cxn ang="0">
                    <a:pos x="66" y="60"/>
                  </a:cxn>
                  <a:cxn ang="0">
                    <a:pos x="72" y="108"/>
                  </a:cxn>
                  <a:cxn ang="0">
                    <a:pos x="72" y="18"/>
                  </a:cxn>
                  <a:cxn ang="0">
                    <a:pos x="78" y="102"/>
                  </a:cxn>
                  <a:cxn ang="0">
                    <a:pos x="84" y="72"/>
                  </a:cxn>
                  <a:cxn ang="0">
                    <a:pos x="84" y="42"/>
                  </a:cxn>
                  <a:cxn ang="0">
                    <a:pos x="90" y="66"/>
                  </a:cxn>
                  <a:cxn ang="0">
                    <a:pos x="90" y="54"/>
                  </a:cxn>
                  <a:cxn ang="0">
                    <a:pos x="96" y="48"/>
                  </a:cxn>
                  <a:cxn ang="0">
                    <a:pos x="102" y="54"/>
                  </a:cxn>
                  <a:cxn ang="0">
                    <a:pos x="102" y="42"/>
                  </a:cxn>
                  <a:cxn ang="0">
                    <a:pos x="108" y="54"/>
                  </a:cxn>
                  <a:cxn ang="0">
                    <a:pos x="108" y="48"/>
                  </a:cxn>
                  <a:cxn ang="0">
                    <a:pos x="114" y="60"/>
                  </a:cxn>
                  <a:cxn ang="0">
                    <a:pos x="114" y="60"/>
                  </a:cxn>
                  <a:cxn ang="0">
                    <a:pos x="120" y="42"/>
                  </a:cxn>
                  <a:cxn ang="0">
                    <a:pos x="126" y="54"/>
                  </a:cxn>
                  <a:cxn ang="0">
                    <a:pos x="126" y="24"/>
                  </a:cxn>
                  <a:cxn ang="0">
                    <a:pos x="132" y="54"/>
                  </a:cxn>
                  <a:cxn ang="0">
                    <a:pos x="132" y="48"/>
                  </a:cxn>
                  <a:cxn ang="0">
                    <a:pos x="138" y="42"/>
                  </a:cxn>
                  <a:cxn ang="0">
                    <a:pos x="144" y="36"/>
                  </a:cxn>
                  <a:cxn ang="0">
                    <a:pos x="150" y="66"/>
                  </a:cxn>
                  <a:cxn ang="0">
                    <a:pos x="150" y="18"/>
                  </a:cxn>
                  <a:cxn ang="0">
                    <a:pos x="156" y="60"/>
                  </a:cxn>
                  <a:cxn ang="0">
                    <a:pos x="156" y="42"/>
                  </a:cxn>
                  <a:cxn ang="0">
                    <a:pos x="162" y="54"/>
                  </a:cxn>
                  <a:cxn ang="0">
                    <a:pos x="168" y="42"/>
                  </a:cxn>
                  <a:cxn ang="0">
                    <a:pos x="168" y="42"/>
                  </a:cxn>
                  <a:cxn ang="0">
                    <a:pos x="174" y="60"/>
                  </a:cxn>
                  <a:cxn ang="0">
                    <a:pos x="180" y="42"/>
                  </a:cxn>
                  <a:cxn ang="0">
                    <a:pos x="180" y="48"/>
                  </a:cxn>
                  <a:cxn ang="0">
                    <a:pos x="186" y="36"/>
                  </a:cxn>
                  <a:cxn ang="0">
                    <a:pos x="192" y="54"/>
                  </a:cxn>
                  <a:cxn ang="0">
                    <a:pos x="198" y="42"/>
                  </a:cxn>
                  <a:cxn ang="0">
                    <a:pos x="198" y="30"/>
                  </a:cxn>
                  <a:cxn ang="0">
                    <a:pos x="204" y="42"/>
                  </a:cxn>
                  <a:cxn ang="0">
                    <a:pos x="204" y="30"/>
                  </a:cxn>
                  <a:cxn ang="0">
                    <a:pos x="210" y="48"/>
                  </a:cxn>
                  <a:cxn ang="0">
                    <a:pos x="210" y="78"/>
                  </a:cxn>
                  <a:cxn ang="0">
                    <a:pos x="216" y="6"/>
                  </a:cxn>
                  <a:cxn ang="0">
                    <a:pos x="222" y="42"/>
                  </a:cxn>
                </a:cxnLst>
                <a:rect l="0" t="0" r="r" b="b"/>
                <a:pathLst>
                  <a:path w="222" h="108">
                    <a:moveTo>
                      <a:pt x="0" y="54"/>
                    </a:moveTo>
                    <a:lnTo>
                      <a:pt x="6" y="48"/>
                    </a:lnTo>
                    <a:lnTo>
                      <a:pt x="6" y="90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8" y="66"/>
                    </a:lnTo>
                    <a:lnTo>
                      <a:pt x="18" y="84"/>
                    </a:lnTo>
                    <a:lnTo>
                      <a:pt x="18" y="48"/>
                    </a:lnTo>
                    <a:lnTo>
                      <a:pt x="24" y="54"/>
                    </a:lnTo>
                    <a:lnTo>
                      <a:pt x="24" y="84"/>
                    </a:lnTo>
                    <a:lnTo>
                      <a:pt x="24" y="72"/>
                    </a:lnTo>
                    <a:lnTo>
                      <a:pt x="30" y="78"/>
                    </a:lnTo>
                    <a:lnTo>
                      <a:pt x="30" y="84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6" y="66"/>
                    </a:lnTo>
                    <a:lnTo>
                      <a:pt x="36" y="90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42" y="66"/>
                    </a:lnTo>
                    <a:lnTo>
                      <a:pt x="42" y="84"/>
                    </a:lnTo>
                    <a:lnTo>
                      <a:pt x="42" y="48"/>
                    </a:lnTo>
                    <a:lnTo>
                      <a:pt x="42" y="78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60" y="60"/>
                    </a:lnTo>
                    <a:lnTo>
                      <a:pt x="60" y="72"/>
                    </a:lnTo>
                    <a:lnTo>
                      <a:pt x="60" y="54"/>
                    </a:lnTo>
                    <a:lnTo>
                      <a:pt x="60" y="72"/>
                    </a:lnTo>
                    <a:lnTo>
                      <a:pt x="66" y="66"/>
                    </a:lnTo>
                    <a:lnTo>
                      <a:pt x="66" y="72"/>
                    </a:lnTo>
                    <a:lnTo>
                      <a:pt x="66" y="60"/>
                    </a:lnTo>
                    <a:lnTo>
                      <a:pt x="72" y="66"/>
                    </a:lnTo>
                    <a:lnTo>
                      <a:pt x="72" y="108"/>
                    </a:lnTo>
                    <a:lnTo>
                      <a:pt x="72" y="0"/>
                    </a:lnTo>
                    <a:lnTo>
                      <a:pt x="72" y="18"/>
                    </a:lnTo>
                    <a:lnTo>
                      <a:pt x="78" y="24"/>
                    </a:lnTo>
                    <a:lnTo>
                      <a:pt x="78" y="102"/>
                    </a:lnTo>
                    <a:lnTo>
                      <a:pt x="78" y="78"/>
                    </a:lnTo>
                    <a:lnTo>
                      <a:pt x="84" y="72"/>
                    </a:lnTo>
                    <a:lnTo>
                      <a:pt x="84" y="78"/>
                    </a:lnTo>
                    <a:lnTo>
                      <a:pt x="84" y="42"/>
                    </a:lnTo>
                    <a:lnTo>
                      <a:pt x="84" y="60"/>
                    </a:lnTo>
                    <a:lnTo>
                      <a:pt x="90" y="66"/>
                    </a:lnTo>
                    <a:lnTo>
                      <a:pt x="90" y="48"/>
                    </a:lnTo>
                    <a:lnTo>
                      <a:pt x="90" y="54"/>
                    </a:lnTo>
                    <a:lnTo>
                      <a:pt x="96" y="60"/>
                    </a:lnTo>
                    <a:lnTo>
                      <a:pt x="96" y="48"/>
                    </a:lnTo>
                    <a:lnTo>
                      <a:pt x="96" y="60"/>
                    </a:lnTo>
                    <a:lnTo>
                      <a:pt x="102" y="54"/>
                    </a:lnTo>
                    <a:lnTo>
                      <a:pt x="102" y="66"/>
                    </a:lnTo>
                    <a:lnTo>
                      <a:pt x="102" y="42"/>
                    </a:lnTo>
                    <a:lnTo>
                      <a:pt x="108" y="48"/>
                    </a:lnTo>
                    <a:lnTo>
                      <a:pt x="108" y="54"/>
                    </a:lnTo>
                    <a:lnTo>
                      <a:pt x="108" y="36"/>
                    </a:lnTo>
                    <a:lnTo>
                      <a:pt x="108" y="48"/>
                    </a:lnTo>
                    <a:lnTo>
                      <a:pt x="114" y="54"/>
                    </a:lnTo>
                    <a:lnTo>
                      <a:pt x="114" y="60"/>
                    </a:lnTo>
                    <a:lnTo>
                      <a:pt x="114" y="36"/>
                    </a:lnTo>
                    <a:lnTo>
                      <a:pt x="114" y="60"/>
                    </a:lnTo>
                    <a:lnTo>
                      <a:pt x="120" y="54"/>
                    </a:lnTo>
                    <a:lnTo>
                      <a:pt x="120" y="42"/>
                    </a:lnTo>
                    <a:lnTo>
                      <a:pt x="120" y="60"/>
                    </a:lnTo>
                    <a:lnTo>
                      <a:pt x="126" y="54"/>
                    </a:lnTo>
                    <a:lnTo>
                      <a:pt x="126" y="72"/>
                    </a:lnTo>
                    <a:lnTo>
                      <a:pt x="126" y="24"/>
                    </a:lnTo>
                    <a:lnTo>
                      <a:pt x="126" y="48"/>
                    </a:lnTo>
                    <a:lnTo>
                      <a:pt x="132" y="54"/>
                    </a:lnTo>
                    <a:lnTo>
                      <a:pt x="132" y="42"/>
                    </a:lnTo>
                    <a:lnTo>
                      <a:pt x="132" y="48"/>
                    </a:lnTo>
                    <a:lnTo>
                      <a:pt x="138" y="54"/>
                    </a:lnTo>
                    <a:lnTo>
                      <a:pt x="138" y="42"/>
                    </a:lnTo>
                    <a:lnTo>
                      <a:pt x="144" y="48"/>
                    </a:lnTo>
                    <a:lnTo>
                      <a:pt x="144" y="36"/>
                    </a:lnTo>
                    <a:lnTo>
                      <a:pt x="144" y="60"/>
                    </a:lnTo>
                    <a:lnTo>
                      <a:pt x="150" y="66"/>
                    </a:lnTo>
                    <a:lnTo>
                      <a:pt x="150" y="72"/>
                    </a:lnTo>
                    <a:lnTo>
                      <a:pt x="150" y="18"/>
                    </a:lnTo>
                    <a:lnTo>
                      <a:pt x="150" y="66"/>
                    </a:lnTo>
                    <a:lnTo>
                      <a:pt x="156" y="60"/>
                    </a:lnTo>
                    <a:lnTo>
                      <a:pt x="156" y="30"/>
                    </a:lnTo>
                    <a:lnTo>
                      <a:pt x="156" y="42"/>
                    </a:lnTo>
                    <a:lnTo>
                      <a:pt x="162" y="48"/>
                    </a:lnTo>
                    <a:lnTo>
                      <a:pt x="162" y="54"/>
                    </a:lnTo>
                    <a:lnTo>
                      <a:pt x="162" y="36"/>
                    </a:lnTo>
                    <a:lnTo>
                      <a:pt x="168" y="42"/>
                    </a:lnTo>
                    <a:lnTo>
                      <a:pt x="168" y="54"/>
                    </a:lnTo>
                    <a:lnTo>
                      <a:pt x="168" y="42"/>
                    </a:lnTo>
                    <a:lnTo>
                      <a:pt x="174" y="48"/>
                    </a:lnTo>
                    <a:lnTo>
                      <a:pt x="174" y="60"/>
                    </a:lnTo>
                    <a:lnTo>
                      <a:pt x="174" y="36"/>
                    </a:lnTo>
                    <a:lnTo>
                      <a:pt x="180" y="42"/>
                    </a:lnTo>
                    <a:lnTo>
                      <a:pt x="180" y="60"/>
                    </a:lnTo>
                    <a:lnTo>
                      <a:pt x="180" y="48"/>
                    </a:lnTo>
                    <a:lnTo>
                      <a:pt x="186" y="54"/>
                    </a:lnTo>
                    <a:lnTo>
                      <a:pt x="186" y="36"/>
                    </a:lnTo>
                    <a:lnTo>
                      <a:pt x="192" y="42"/>
                    </a:lnTo>
                    <a:lnTo>
                      <a:pt x="192" y="54"/>
                    </a:lnTo>
                    <a:lnTo>
                      <a:pt x="192" y="36"/>
                    </a:lnTo>
                    <a:lnTo>
                      <a:pt x="198" y="42"/>
                    </a:lnTo>
                    <a:lnTo>
                      <a:pt x="198" y="60"/>
                    </a:lnTo>
                    <a:lnTo>
                      <a:pt x="198" y="30"/>
                    </a:lnTo>
                    <a:lnTo>
                      <a:pt x="198" y="48"/>
                    </a:lnTo>
                    <a:lnTo>
                      <a:pt x="204" y="42"/>
                    </a:lnTo>
                    <a:lnTo>
                      <a:pt x="204" y="60"/>
                    </a:lnTo>
                    <a:lnTo>
                      <a:pt x="204" y="30"/>
                    </a:lnTo>
                    <a:lnTo>
                      <a:pt x="204" y="54"/>
                    </a:lnTo>
                    <a:lnTo>
                      <a:pt x="210" y="48"/>
                    </a:lnTo>
                    <a:lnTo>
                      <a:pt x="210" y="6"/>
                    </a:lnTo>
                    <a:lnTo>
                      <a:pt x="210" y="78"/>
                    </a:lnTo>
                    <a:lnTo>
                      <a:pt x="216" y="72"/>
                    </a:lnTo>
                    <a:lnTo>
                      <a:pt x="216" y="6"/>
                    </a:lnTo>
                    <a:lnTo>
                      <a:pt x="216" y="36"/>
                    </a:lnTo>
                    <a:lnTo>
                      <a:pt x="222" y="42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59" name="Freeform 243"/>
              <p:cNvSpPr>
                <a:spLocks/>
              </p:cNvSpPr>
              <p:nvPr/>
            </p:nvSpPr>
            <p:spPr bwMode="auto">
              <a:xfrm>
                <a:off x="2550" y="1392"/>
                <a:ext cx="228" cy="7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6" y="30"/>
                  </a:cxn>
                  <a:cxn ang="0">
                    <a:pos x="6" y="24"/>
                  </a:cxn>
                  <a:cxn ang="0">
                    <a:pos x="12" y="18"/>
                  </a:cxn>
                  <a:cxn ang="0">
                    <a:pos x="18" y="30"/>
                  </a:cxn>
                  <a:cxn ang="0">
                    <a:pos x="18" y="36"/>
                  </a:cxn>
                  <a:cxn ang="0">
                    <a:pos x="24" y="54"/>
                  </a:cxn>
                  <a:cxn ang="0">
                    <a:pos x="30" y="18"/>
                  </a:cxn>
                  <a:cxn ang="0">
                    <a:pos x="30" y="0"/>
                  </a:cxn>
                  <a:cxn ang="0">
                    <a:pos x="36" y="36"/>
                  </a:cxn>
                  <a:cxn ang="0">
                    <a:pos x="36" y="12"/>
                  </a:cxn>
                  <a:cxn ang="0">
                    <a:pos x="42" y="36"/>
                  </a:cxn>
                  <a:cxn ang="0">
                    <a:pos x="42" y="6"/>
                  </a:cxn>
                  <a:cxn ang="0">
                    <a:pos x="48" y="30"/>
                  </a:cxn>
                  <a:cxn ang="0">
                    <a:pos x="48" y="18"/>
                  </a:cxn>
                  <a:cxn ang="0">
                    <a:pos x="54" y="48"/>
                  </a:cxn>
                  <a:cxn ang="0">
                    <a:pos x="54" y="36"/>
                  </a:cxn>
                  <a:cxn ang="0">
                    <a:pos x="60" y="30"/>
                  </a:cxn>
                  <a:cxn ang="0">
                    <a:pos x="66" y="42"/>
                  </a:cxn>
                  <a:cxn ang="0">
                    <a:pos x="66" y="24"/>
                  </a:cxn>
                  <a:cxn ang="0">
                    <a:pos x="72" y="42"/>
                  </a:cxn>
                  <a:cxn ang="0">
                    <a:pos x="72" y="24"/>
                  </a:cxn>
                  <a:cxn ang="0">
                    <a:pos x="78" y="36"/>
                  </a:cxn>
                  <a:cxn ang="0">
                    <a:pos x="78" y="24"/>
                  </a:cxn>
                  <a:cxn ang="0">
                    <a:pos x="84" y="36"/>
                  </a:cxn>
                  <a:cxn ang="0">
                    <a:pos x="84" y="18"/>
                  </a:cxn>
                  <a:cxn ang="0">
                    <a:pos x="90" y="30"/>
                  </a:cxn>
                  <a:cxn ang="0">
                    <a:pos x="90" y="36"/>
                  </a:cxn>
                  <a:cxn ang="0">
                    <a:pos x="102" y="48"/>
                  </a:cxn>
                  <a:cxn ang="0">
                    <a:pos x="108" y="36"/>
                  </a:cxn>
                  <a:cxn ang="0">
                    <a:pos x="108" y="48"/>
                  </a:cxn>
                  <a:cxn ang="0">
                    <a:pos x="114" y="48"/>
                  </a:cxn>
                  <a:cxn ang="0">
                    <a:pos x="114" y="36"/>
                  </a:cxn>
                  <a:cxn ang="0">
                    <a:pos x="120" y="48"/>
                  </a:cxn>
                  <a:cxn ang="0">
                    <a:pos x="120" y="36"/>
                  </a:cxn>
                  <a:cxn ang="0">
                    <a:pos x="126" y="54"/>
                  </a:cxn>
                  <a:cxn ang="0">
                    <a:pos x="126" y="48"/>
                  </a:cxn>
                  <a:cxn ang="0">
                    <a:pos x="132" y="48"/>
                  </a:cxn>
                  <a:cxn ang="0">
                    <a:pos x="132" y="42"/>
                  </a:cxn>
                  <a:cxn ang="0">
                    <a:pos x="138" y="30"/>
                  </a:cxn>
                  <a:cxn ang="0">
                    <a:pos x="144" y="48"/>
                  </a:cxn>
                  <a:cxn ang="0">
                    <a:pos x="144" y="42"/>
                  </a:cxn>
                  <a:cxn ang="0">
                    <a:pos x="150" y="48"/>
                  </a:cxn>
                  <a:cxn ang="0">
                    <a:pos x="150" y="42"/>
                  </a:cxn>
                  <a:cxn ang="0">
                    <a:pos x="156" y="42"/>
                  </a:cxn>
                  <a:cxn ang="0">
                    <a:pos x="162" y="42"/>
                  </a:cxn>
                  <a:cxn ang="0">
                    <a:pos x="174" y="30"/>
                  </a:cxn>
                  <a:cxn ang="0">
                    <a:pos x="180" y="42"/>
                  </a:cxn>
                  <a:cxn ang="0">
                    <a:pos x="180" y="48"/>
                  </a:cxn>
                  <a:cxn ang="0">
                    <a:pos x="186" y="48"/>
                  </a:cxn>
                  <a:cxn ang="0">
                    <a:pos x="192" y="60"/>
                  </a:cxn>
                  <a:cxn ang="0">
                    <a:pos x="192" y="54"/>
                  </a:cxn>
                  <a:cxn ang="0">
                    <a:pos x="198" y="60"/>
                  </a:cxn>
                  <a:cxn ang="0">
                    <a:pos x="204" y="48"/>
                  </a:cxn>
                  <a:cxn ang="0">
                    <a:pos x="204" y="42"/>
                  </a:cxn>
                  <a:cxn ang="0">
                    <a:pos x="210" y="54"/>
                  </a:cxn>
                  <a:cxn ang="0">
                    <a:pos x="216" y="78"/>
                  </a:cxn>
                  <a:cxn ang="0">
                    <a:pos x="222" y="60"/>
                  </a:cxn>
                  <a:cxn ang="0">
                    <a:pos x="222" y="18"/>
                  </a:cxn>
                  <a:cxn ang="0">
                    <a:pos x="228" y="30"/>
                  </a:cxn>
                </a:cxnLst>
                <a:rect l="0" t="0" r="r" b="b"/>
                <a:pathLst>
                  <a:path w="228" h="78">
                    <a:moveTo>
                      <a:pt x="0" y="30"/>
                    </a:moveTo>
                    <a:lnTo>
                      <a:pt x="0" y="18"/>
                    </a:lnTo>
                    <a:lnTo>
                      <a:pt x="0" y="36"/>
                    </a:lnTo>
                    <a:lnTo>
                      <a:pt x="6" y="30"/>
                    </a:lnTo>
                    <a:lnTo>
                      <a:pt x="6" y="18"/>
                    </a:lnTo>
                    <a:lnTo>
                      <a:pt x="6" y="24"/>
                    </a:lnTo>
                    <a:lnTo>
                      <a:pt x="12" y="30"/>
                    </a:lnTo>
                    <a:lnTo>
                      <a:pt x="12" y="18"/>
                    </a:lnTo>
                    <a:lnTo>
                      <a:pt x="12" y="24"/>
                    </a:lnTo>
                    <a:lnTo>
                      <a:pt x="18" y="30"/>
                    </a:lnTo>
                    <a:lnTo>
                      <a:pt x="18" y="24"/>
                    </a:lnTo>
                    <a:lnTo>
                      <a:pt x="18" y="36"/>
                    </a:lnTo>
                    <a:lnTo>
                      <a:pt x="24" y="30"/>
                    </a:lnTo>
                    <a:lnTo>
                      <a:pt x="24" y="54"/>
                    </a:lnTo>
                    <a:lnTo>
                      <a:pt x="24" y="12"/>
                    </a:lnTo>
                    <a:lnTo>
                      <a:pt x="30" y="18"/>
                    </a:lnTo>
                    <a:lnTo>
                      <a:pt x="30" y="54"/>
                    </a:lnTo>
                    <a:lnTo>
                      <a:pt x="30" y="0"/>
                    </a:lnTo>
                    <a:lnTo>
                      <a:pt x="30" y="42"/>
                    </a:lnTo>
                    <a:lnTo>
                      <a:pt x="36" y="36"/>
                    </a:lnTo>
                    <a:lnTo>
                      <a:pt x="36" y="48"/>
                    </a:lnTo>
                    <a:lnTo>
                      <a:pt x="36" y="12"/>
                    </a:lnTo>
                    <a:lnTo>
                      <a:pt x="36" y="30"/>
                    </a:lnTo>
                    <a:lnTo>
                      <a:pt x="42" y="36"/>
                    </a:lnTo>
                    <a:lnTo>
                      <a:pt x="42" y="48"/>
                    </a:lnTo>
                    <a:lnTo>
                      <a:pt x="42" y="6"/>
                    </a:lnTo>
                    <a:lnTo>
                      <a:pt x="42" y="24"/>
                    </a:lnTo>
                    <a:lnTo>
                      <a:pt x="48" y="30"/>
                    </a:lnTo>
                    <a:lnTo>
                      <a:pt x="48" y="42"/>
                    </a:lnTo>
                    <a:lnTo>
                      <a:pt x="48" y="18"/>
                    </a:lnTo>
                    <a:lnTo>
                      <a:pt x="48" y="42"/>
                    </a:lnTo>
                    <a:lnTo>
                      <a:pt x="54" y="48"/>
                    </a:lnTo>
                    <a:lnTo>
                      <a:pt x="54" y="24"/>
                    </a:lnTo>
                    <a:lnTo>
                      <a:pt x="54" y="36"/>
                    </a:lnTo>
                    <a:lnTo>
                      <a:pt x="60" y="42"/>
                    </a:lnTo>
                    <a:lnTo>
                      <a:pt x="60" y="30"/>
                    </a:lnTo>
                    <a:lnTo>
                      <a:pt x="60" y="48"/>
                    </a:lnTo>
                    <a:lnTo>
                      <a:pt x="66" y="42"/>
                    </a:lnTo>
                    <a:lnTo>
                      <a:pt x="66" y="54"/>
                    </a:lnTo>
                    <a:lnTo>
                      <a:pt x="66" y="24"/>
                    </a:lnTo>
                    <a:lnTo>
                      <a:pt x="66" y="48"/>
                    </a:lnTo>
                    <a:lnTo>
                      <a:pt x="72" y="42"/>
                    </a:lnTo>
                    <a:lnTo>
                      <a:pt x="72" y="54"/>
                    </a:lnTo>
                    <a:lnTo>
                      <a:pt x="72" y="24"/>
                    </a:lnTo>
                    <a:lnTo>
                      <a:pt x="72" y="42"/>
                    </a:lnTo>
                    <a:lnTo>
                      <a:pt x="78" y="36"/>
                    </a:lnTo>
                    <a:lnTo>
                      <a:pt x="78" y="48"/>
                    </a:lnTo>
                    <a:lnTo>
                      <a:pt x="78" y="24"/>
                    </a:lnTo>
                    <a:lnTo>
                      <a:pt x="78" y="30"/>
                    </a:lnTo>
                    <a:lnTo>
                      <a:pt x="84" y="36"/>
                    </a:lnTo>
                    <a:lnTo>
                      <a:pt x="84" y="48"/>
                    </a:lnTo>
                    <a:lnTo>
                      <a:pt x="84" y="18"/>
                    </a:lnTo>
                    <a:lnTo>
                      <a:pt x="84" y="24"/>
                    </a:lnTo>
                    <a:lnTo>
                      <a:pt x="90" y="30"/>
                    </a:lnTo>
                    <a:lnTo>
                      <a:pt x="90" y="42"/>
                    </a:lnTo>
                    <a:lnTo>
                      <a:pt x="90" y="36"/>
                    </a:lnTo>
                    <a:lnTo>
                      <a:pt x="102" y="36"/>
                    </a:lnTo>
                    <a:lnTo>
                      <a:pt x="102" y="48"/>
                    </a:lnTo>
                    <a:lnTo>
                      <a:pt x="102" y="30"/>
                    </a:lnTo>
                    <a:lnTo>
                      <a:pt x="108" y="36"/>
                    </a:lnTo>
                    <a:lnTo>
                      <a:pt x="108" y="24"/>
                    </a:lnTo>
                    <a:lnTo>
                      <a:pt x="108" y="48"/>
                    </a:lnTo>
                    <a:lnTo>
                      <a:pt x="114" y="42"/>
                    </a:lnTo>
                    <a:lnTo>
                      <a:pt x="114" y="48"/>
                    </a:lnTo>
                    <a:lnTo>
                      <a:pt x="114" y="24"/>
                    </a:lnTo>
                    <a:lnTo>
                      <a:pt x="114" y="36"/>
                    </a:lnTo>
                    <a:lnTo>
                      <a:pt x="120" y="42"/>
                    </a:lnTo>
                    <a:lnTo>
                      <a:pt x="120" y="48"/>
                    </a:lnTo>
                    <a:lnTo>
                      <a:pt x="120" y="24"/>
                    </a:lnTo>
                    <a:lnTo>
                      <a:pt x="120" y="36"/>
                    </a:lnTo>
                    <a:lnTo>
                      <a:pt x="126" y="30"/>
                    </a:lnTo>
                    <a:lnTo>
                      <a:pt x="126" y="54"/>
                    </a:lnTo>
                    <a:lnTo>
                      <a:pt x="126" y="18"/>
                    </a:lnTo>
                    <a:lnTo>
                      <a:pt x="126" y="48"/>
                    </a:lnTo>
                    <a:lnTo>
                      <a:pt x="132" y="42"/>
                    </a:lnTo>
                    <a:lnTo>
                      <a:pt x="132" y="48"/>
                    </a:lnTo>
                    <a:lnTo>
                      <a:pt x="132" y="24"/>
                    </a:lnTo>
                    <a:lnTo>
                      <a:pt x="132" y="42"/>
                    </a:lnTo>
                    <a:lnTo>
                      <a:pt x="138" y="48"/>
                    </a:lnTo>
                    <a:lnTo>
                      <a:pt x="138" y="30"/>
                    </a:lnTo>
                    <a:lnTo>
                      <a:pt x="144" y="36"/>
                    </a:lnTo>
                    <a:lnTo>
                      <a:pt x="144" y="48"/>
                    </a:lnTo>
                    <a:lnTo>
                      <a:pt x="144" y="24"/>
                    </a:lnTo>
                    <a:lnTo>
                      <a:pt x="144" y="42"/>
                    </a:lnTo>
                    <a:lnTo>
                      <a:pt x="150" y="36"/>
                    </a:lnTo>
                    <a:lnTo>
                      <a:pt x="150" y="48"/>
                    </a:lnTo>
                    <a:lnTo>
                      <a:pt x="150" y="30"/>
                    </a:lnTo>
                    <a:lnTo>
                      <a:pt x="150" y="42"/>
                    </a:lnTo>
                    <a:lnTo>
                      <a:pt x="156" y="36"/>
                    </a:lnTo>
                    <a:lnTo>
                      <a:pt x="156" y="42"/>
                    </a:lnTo>
                    <a:lnTo>
                      <a:pt x="162" y="36"/>
                    </a:lnTo>
                    <a:lnTo>
                      <a:pt x="162" y="42"/>
                    </a:lnTo>
                    <a:lnTo>
                      <a:pt x="174" y="42"/>
                    </a:lnTo>
                    <a:lnTo>
                      <a:pt x="174" y="30"/>
                    </a:lnTo>
                    <a:lnTo>
                      <a:pt x="174" y="36"/>
                    </a:lnTo>
                    <a:lnTo>
                      <a:pt x="180" y="42"/>
                    </a:lnTo>
                    <a:lnTo>
                      <a:pt x="180" y="54"/>
                    </a:lnTo>
                    <a:lnTo>
                      <a:pt x="180" y="48"/>
                    </a:lnTo>
                    <a:lnTo>
                      <a:pt x="186" y="54"/>
                    </a:lnTo>
                    <a:lnTo>
                      <a:pt x="186" y="48"/>
                    </a:lnTo>
                    <a:lnTo>
                      <a:pt x="192" y="54"/>
                    </a:lnTo>
                    <a:lnTo>
                      <a:pt x="192" y="60"/>
                    </a:lnTo>
                    <a:lnTo>
                      <a:pt x="192" y="48"/>
                    </a:lnTo>
                    <a:lnTo>
                      <a:pt x="192" y="54"/>
                    </a:lnTo>
                    <a:lnTo>
                      <a:pt x="198" y="48"/>
                    </a:lnTo>
                    <a:lnTo>
                      <a:pt x="198" y="60"/>
                    </a:lnTo>
                    <a:lnTo>
                      <a:pt x="198" y="42"/>
                    </a:lnTo>
                    <a:lnTo>
                      <a:pt x="204" y="48"/>
                    </a:lnTo>
                    <a:lnTo>
                      <a:pt x="204" y="54"/>
                    </a:lnTo>
                    <a:lnTo>
                      <a:pt x="204" y="42"/>
                    </a:lnTo>
                    <a:lnTo>
                      <a:pt x="204" y="48"/>
                    </a:lnTo>
                    <a:lnTo>
                      <a:pt x="210" y="54"/>
                    </a:lnTo>
                    <a:lnTo>
                      <a:pt x="216" y="60"/>
                    </a:lnTo>
                    <a:lnTo>
                      <a:pt x="216" y="78"/>
                    </a:lnTo>
                    <a:lnTo>
                      <a:pt x="216" y="54"/>
                    </a:lnTo>
                    <a:lnTo>
                      <a:pt x="222" y="60"/>
                    </a:lnTo>
                    <a:lnTo>
                      <a:pt x="222" y="78"/>
                    </a:lnTo>
                    <a:lnTo>
                      <a:pt x="222" y="18"/>
                    </a:lnTo>
                    <a:lnTo>
                      <a:pt x="222" y="24"/>
                    </a:lnTo>
                    <a:lnTo>
                      <a:pt x="228" y="30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60" name="Freeform 244"/>
              <p:cNvSpPr>
                <a:spLocks/>
              </p:cNvSpPr>
              <p:nvPr/>
            </p:nvSpPr>
            <p:spPr bwMode="auto">
              <a:xfrm>
                <a:off x="2778" y="1416"/>
                <a:ext cx="234" cy="90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6" y="90"/>
                  </a:cxn>
                  <a:cxn ang="0">
                    <a:pos x="12" y="54"/>
                  </a:cxn>
                  <a:cxn ang="0">
                    <a:pos x="18" y="0"/>
                  </a:cxn>
                  <a:cxn ang="0">
                    <a:pos x="18" y="24"/>
                  </a:cxn>
                  <a:cxn ang="0">
                    <a:pos x="24" y="42"/>
                  </a:cxn>
                  <a:cxn ang="0">
                    <a:pos x="24" y="30"/>
                  </a:cxn>
                  <a:cxn ang="0">
                    <a:pos x="30" y="30"/>
                  </a:cxn>
                  <a:cxn ang="0">
                    <a:pos x="30" y="24"/>
                  </a:cxn>
                  <a:cxn ang="0">
                    <a:pos x="42" y="18"/>
                  </a:cxn>
                  <a:cxn ang="0">
                    <a:pos x="48" y="30"/>
                  </a:cxn>
                  <a:cxn ang="0">
                    <a:pos x="48" y="18"/>
                  </a:cxn>
                  <a:cxn ang="0">
                    <a:pos x="54" y="30"/>
                  </a:cxn>
                  <a:cxn ang="0">
                    <a:pos x="54" y="24"/>
                  </a:cxn>
                  <a:cxn ang="0">
                    <a:pos x="60" y="18"/>
                  </a:cxn>
                  <a:cxn ang="0">
                    <a:pos x="66" y="30"/>
                  </a:cxn>
                  <a:cxn ang="0">
                    <a:pos x="72" y="18"/>
                  </a:cxn>
                  <a:cxn ang="0">
                    <a:pos x="72" y="18"/>
                  </a:cxn>
                  <a:cxn ang="0">
                    <a:pos x="78" y="24"/>
                  </a:cxn>
                  <a:cxn ang="0">
                    <a:pos x="78" y="6"/>
                  </a:cxn>
                  <a:cxn ang="0">
                    <a:pos x="84" y="18"/>
                  </a:cxn>
                  <a:cxn ang="0">
                    <a:pos x="84" y="12"/>
                  </a:cxn>
                  <a:cxn ang="0">
                    <a:pos x="90" y="24"/>
                  </a:cxn>
                  <a:cxn ang="0">
                    <a:pos x="90" y="18"/>
                  </a:cxn>
                  <a:cxn ang="0">
                    <a:pos x="96" y="36"/>
                  </a:cxn>
                  <a:cxn ang="0">
                    <a:pos x="96" y="24"/>
                  </a:cxn>
                  <a:cxn ang="0">
                    <a:pos x="102" y="36"/>
                  </a:cxn>
                  <a:cxn ang="0">
                    <a:pos x="102" y="12"/>
                  </a:cxn>
                  <a:cxn ang="0">
                    <a:pos x="108" y="30"/>
                  </a:cxn>
                  <a:cxn ang="0">
                    <a:pos x="108" y="18"/>
                  </a:cxn>
                  <a:cxn ang="0">
                    <a:pos x="114" y="18"/>
                  </a:cxn>
                  <a:cxn ang="0">
                    <a:pos x="120" y="24"/>
                  </a:cxn>
                  <a:cxn ang="0">
                    <a:pos x="120" y="30"/>
                  </a:cxn>
                  <a:cxn ang="0">
                    <a:pos x="126" y="30"/>
                  </a:cxn>
                  <a:cxn ang="0">
                    <a:pos x="126" y="24"/>
                  </a:cxn>
                  <a:cxn ang="0">
                    <a:pos x="138" y="18"/>
                  </a:cxn>
                  <a:cxn ang="0">
                    <a:pos x="138" y="18"/>
                  </a:cxn>
                  <a:cxn ang="0">
                    <a:pos x="150" y="24"/>
                  </a:cxn>
                  <a:cxn ang="0">
                    <a:pos x="150" y="30"/>
                  </a:cxn>
                  <a:cxn ang="0">
                    <a:pos x="156" y="30"/>
                  </a:cxn>
                  <a:cxn ang="0">
                    <a:pos x="162" y="24"/>
                  </a:cxn>
                  <a:cxn ang="0">
                    <a:pos x="162" y="18"/>
                  </a:cxn>
                  <a:cxn ang="0">
                    <a:pos x="168" y="18"/>
                  </a:cxn>
                  <a:cxn ang="0">
                    <a:pos x="168" y="18"/>
                  </a:cxn>
                  <a:cxn ang="0">
                    <a:pos x="174" y="24"/>
                  </a:cxn>
                  <a:cxn ang="0">
                    <a:pos x="174" y="18"/>
                  </a:cxn>
                  <a:cxn ang="0">
                    <a:pos x="180" y="24"/>
                  </a:cxn>
                  <a:cxn ang="0">
                    <a:pos x="180" y="30"/>
                  </a:cxn>
                  <a:cxn ang="0">
                    <a:pos x="186" y="30"/>
                  </a:cxn>
                  <a:cxn ang="0">
                    <a:pos x="186" y="24"/>
                  </a:cxn>
                  <a:cxn ang="0">
                    <a:pos x="192" y="18"/>
                  </a:cxn>
                  <a:cxn ang="0">
                    <a:pos x="198" y="36"/>
                  </a:cxn>
                  <a:cxn ang="0">
                    <a:pos x="198" y="18"/>
                  </a:cxn>
                  <a:cxn ang="0">
                    <a:pos x="204" y="36"/>
                  </a:cxn>
                  <a:cxn ang="0">
                    <a:pos x="204" y="24"/>
                  </a:cxn>
                  <a:cxn ang="0">
                    <a:pos x="210" y="30"/>
                  </a:cxn>
                  <a:cxn ang="0">
                    <a:pos x="216" y="18"/>
                  </a:cxn>
                  <a:cxn ang="0">
                    <a:pos x="216" y="24"/>
                  </a:cxn>
                  <a:cxn ang="0">
                    <a:pos x="222" y="12"/>
                  </a:cxn>
                  <a:cxn ang="0">
                    <a:pos x="228" y="30"/>
                  </a:cxn>
                  <a:cxn ang="0">
                    <a:pos x="228" y="12"/>
                  </a:cxn>
                  <a:cxn ang="0">
                    <a:pos x="234" y="30"/>
                  </a:cxn>
                </a:cxnLst>
                <a:rect l="0" t="0" r="r" b="b"/>
                <a:pathLst>
                  <a:path w="234" h="90">
                    <a:moveTo>
                      <a:pt x="0" y="6"/>
                    </a:moveTo>
                    <a:lnTo>
                      <a:pt x="0" y="72"/>
                    </a:lnTo>
                    <a:lnTo>
                      <a:pt x="6" y="78"/>
                    </a:lnTo>
                    <a:lnTo>
                      <a:pt x="6" y="90"/>
                    </a:lnTo>
                    <a:lnTo>
                      <a:pt x="6" y="60"/>
                    </a:lnTo>
                    <a:lnTo>
                      <a:pt x="12" y="54"/>
                    </a:lnTo>
                    <a:lnTo>
                      <a:pt x="12" y="6"/>
                    </a:lnTo>
                    <a:lnTo>
                      <a:pt x="18" y="0"/>
                    </a:lnTo>
                    <a:lnTo>
                      <a:pt x="18" y="48"/>
                    </a:lnTo>
                    <a:lnTo>
                      <a:pt x="18" y="24"/>
                    </a:lnTo>
                    <a:lnTo>
                      <a:pt x="24" y="30"/>
                    </a:lnTo>
                    <a:lnTo>
                      <a:pt x="24" y="42"/>
                    </a:lnTo>
                    <a:lnTo>
                      <a:pt x="24" y="18"/>
                    </a:lnTo>
                    <a:lnTo>
                      <a:pt x="24" y="30"/>
                    </a:lnTo>
                    <a:lnTo>
                      <a:pt x="30" y="24"/>
                    </a:lnTo>
                    <a:lnTo>
                      <a:pt x="30" y="30"/>
                    </a:lnTo>
                    <a:lnTo>
                      <a:pt x="30" y="18"/>
                    </a:lnTo>
                    <a:lnTo>
                      <a:pt x="30" y="24"/>
                    </a:lnTo>
                    <a:lnTo>
                      <a:pt x="42" y="24"/>
                    </a:lnTo>
                    <a:lnTo>
                      <a:pt x="42" y="18"/>
                    </a:lnTo>
                    <a:lnTo>
                      <a:pt x="42" y="24"/>
                    </a:lnTo>
                    <a:lnTo>
                      <a:pt x="48" y="30"/>
                    </a:lnTo>
                    <a:lnTo>
                      <a:pt x="48" y="36"/>
                    </a:lnTo>
                    <a:lnTo>
                      <a:pt x="48" y="18"/>
                    </a:lnTo>
                    <a:lnTo>
                      <a:pt x="48" y="24"/>
                    </a:lnTo>
                    <a:lnTo>
                      <a:pt x="54" y="30"/>
                    </a:lnTo>
                    <a:lnTo>
                      <a:pt x="54" y="18"/>
                    </a:lnTo>
                    <a:lnTo>
                      <a:pt x="54" y="24"/>
                    </a:lnTo>
                    <a:lnTo>
                      <a:pt x="60" y="30"/>
                    </a:lnTo>
                    <a:lnTo>
                      <a:pt x="60" y="18"/>
                    </a:lnTo>
                    <a:lnTo>
                      <a:pt x="60" y="24"/>
                    </a:lnTo>
                    <a:lnTo>
                      <a:pt x="66" y="30"/>
                    </a:lnTo>
                    <a:lnTo>
                      <a:pt x="66" y="24"/>
                    </a:lnTo>
                    <a:lnTo>
                      <a:pt x="72" y="18"/>
                    </a:lnTo>
                    <a:lnTo>
                      <a:pt x="72" y="30"/>
                    </a:lnTo>
                    <a:lnTo>
                      <a:pt x="72" y="18"/>
                    </a:lnTo>
                    <a:lnTo>
                      <a:pt x="72" y="30"/>
                    </a:lnTo>
                    <a:lnTo>
                      <a:pt x="78" y="24"/>
                    </a:lnTo>
                    <a:lnTo>
                      <a:pt x="78" y="36"/>
                    </a:lnTo>
                    <a:lnTo>
                      <a:pt x="78" y="6"/>
                    </a:lnTo>
                    <a:lnTo>
                      <a:pt x="78" y="12"/>
                    </a:lnTo>
                    <a:lnTo>
                      <a:pt x="84" y="18"/>
                    </a:lnTo>
                    <a:lnTo>
                      <a:pt x="84" y="36"/>
                    </a:lnTo>
                    <a:lnTo>
                      <a:pt x="84" y="12"/>
                    </a:lnTo>
                    <a:lnTo>
                      <a:pt x="84" y="30"/>
                    </a:lnTo>
                    <a:lnTo>
                      <a:pt x="90" y="24"/>
                    </a:lnTo>
                    <a:lnTo>
                      <a:pt x="90" y="30"/>
                    </a:lnTo>
                    <a:lnTo>
                      <a:pt x="90" y="18"/>
                    </a:lnTo>
                    <a:lnTo>
                      <a:pt x="96" y="24"/>
                    </a:lnTo>
                    <a:lnTo>
                      <a:pt x="96" y="36"/>
                    </a:lnTo>
                    <a:lnTo>
                      <a:pt x="96" y="12"/>
                    </a:lnTo>
                    <a:lnTo>
                      <a:pt x="96" y="24"/>
                    </a:lnTo>
                    <a:lnTo>
                      <a:pt x="102" y="30"/>
                    </a:lnTo>
                    <a:lnTo>
                      <a:pt x="102" y="36"/>
                    </a:lnTo>
                    <a:lnTo>
                      <a:pt x="102" y="6"/>
                    </a:lnTo>
                    <a:lnTo>
                      <a:pt x="102" y="12"/>
                    </a:lnTo>
                    <a:lnTo>
                      <a:pt x="108" y="18"/>
                    </a:lnTo>
                    <a:lnTo>
                      <a:pt x="108" y="30"/>
                    </a:lnTo>
                    <a:lnTo>
                      <a:pt x="108" y="12"/>
                    </a:lnTo>
                    <a:lnTo>
                      <a:pt x="108" y="18"/>
                    </a:lnTo>
                    <a:lnTo>
                      <a:pt x="114" y="24"/>
                    </a:lnTo>
                    <a:lnTo>
                      <a:pt x="114" y="18"/>
                    </a:lnTo>
                    <a:lnTo>
                      <a:pt x="114" y="30"/>
                    </a:lnTo>
                    <a:lnTo>
                      <a:pt x="120" y="24"/>
                    </a:lnTo>
                    <a:lnTo>
                      <a:pt x="120" y="12"/>
                    </a:lnTo>
                    <a:lnTo>
                      <a:pt x="120" y="30"/>
                    </a:lnTo>
                    <a:lnTo>
                      <a:pt x="126" y="24"/>
                    </a:lnTo>
                    <a:lnTo>
                      <a:pt x="126" y="30"/>
                    </a:lnTo>
                    <a:lnTo>
                      <a:pt x="126" y="18"/>
                    </a:lnTo>
                    <a:lnTo>
                      <a:pt x="126" y="24"/>
                    </a:lnTo>
                    <a:lnTo>
                      <a:pt x="132" y="24"/>
                    </a:lnTo>
                    <a:lnTo>
                      <a:pt x="138" y="18"/>
                    </a:lnTo>
                    <a:lnTo>
                      <a:pt x="138" y="30"/>
                    </a:lnTo>
                    <a:lnTo>
                      <a:pt x="138" y="18"/>
                    </a:lnTo>
                    <a:lnTo>
                      <a:pt x="138" y="24"/>
                    </a:lnTo>
                    <a:lnTo>
                      <a:pt x="150" y="24"/>
                    </a:lnTo>
                    <a:lnTo>
                      <a:pt x="150" y="18"/>
                    </a:lnTo>
                    <a:lnTo>
                      <a:pt x="150" y="30"/>
                    </a:lnTo>
                    <a:lnTo>
                      <a:pt x="156" y="24"/>
                    </a:lnTo>
                    <a:lnTo>
                      <a:pt x="156" y="30"/>
                    </a:lnTo>
                    <a:lnTo>
                      <a:pt x="156" y="18"/>
                    </a:lnTo>
                    <a:lnTo>
                      <a:pt x="162" y="24"/>
                    </a:lnTo>
                    <a:lnTo>
                      <a:pt x="162" y="36"/>
                    </a:lnTo>
                    <a:lnTo>
                      <a:pt x="162" y="18"/>
                    </a:lnTo>
                    <a:lnTo>
                      <a:pt x="162" y="24"/>
                    </a:lnTo>
                    <a:lnTo>
                      <a:pt x="168" y="18"/>
                    </a:lnTo>
                    <a:lnTo>
                      <a:pt x="168" y="36"/>
                    </a:lnTo>
                    <a:lnTo>
                      <a:pt x="168" y="18"/>
                    </a:lnTo>
                    <a:lnTo>
                      <a:pt x="168" y="30"/>
                    </a:lnTo>
                    <a:lnTo>
                      <a:pt x="174" y="24"/>
                    </a:lnTo>
                    <a:lnTo>
                      <a:pt x="174" y="36"/>
                    </a:lnTo>
                    <a:lnTo>
                      <a:pt x="174" y="18"/>
                    </a:lnTo>
                    <a:lnTo>
                      <a:pt x="174" y="30"/>
                    </a:lnTo>
                    <a:lnTo>
                      <a:pt x="180" y="24"/>
                    </a:lnTo>
                    <a:lnTo>
                      <a:pt x="180" y="18"/>
                    </a:lnTo>
                    <a:lnTo>
                      <a:pt x="180" y="30"/>
                    </a:lnTo>
                    <a:lnTo>
                      <a:pt x="186" y="24"/>
                    </a:lnTo>
                    <a:lnTo>
                      <a:pt x="186" y="30"/>
                    </a:lnTo>
                    <a:lnTo>
                      <a:pt x="186" y="18"/>
                    </a:lnTo>
                    <a:lnTo>
                      <a:pt x="186" y="24"/>
                    </a:lnTo>
                    <a:lnTo>
                      <a:pt x="192" y="30"/>
                    </a:lnTo>
                    <a:lnTo>
                      <a:pt x="192" y="18"/>
                    </a:lnTo>
                    <a:lnTo>
                      <a:pt x="192" y="30"/>
                    </a:lnTo>
                    <a:lnTo>
                      <a:pt x="198" y="36"/>
                    </a:lnTo>
                    <a:lnTo>
                      <a:pt x="198" y="6"/>
                    </a:lnTo>
                    <a:lnTo>
                      <a:pt x="198" y="18"/>
                    </a:lnTo>
                    <a:lnTo>
                      <a:pt x="204" y="24"/>
                    </a:lnTo>
                    <a:lnTo>
                      <a:pt x="204" y="36"/>
                    </a:lnTo>
                    <a:lnTo>
                      <a:pt x="204" y="18"/>
                    </a:lnTo>
                    <a:lnTo>
                      <a:pt x="204" y="24"/>
                    </a:lnTo>
                    <a:lnTo>
                      <a:pt x="210" y="18"/>
                    </a:lnTo>
                    <a:lnTo>
                      <a:pt x="210" y="30"/>
                    </a:lnTo>
                    <a:lnTo>
                      <a:pt x="210" y="12"/>
                    </a:lnTo>
                    <a:lnTo>
                      <a:pt x="216" y="18"/>
                    </a:lnTo>
                    <a:lnTo>
                      <a:pt x="216" y="36"/>
                    </a:lnTo>
                    <a:lnTo>
                      <a:pt x="216" y="24"/>
                    </a:lnTo>
                    <a:lnTo>
                      <a:pt x="222" y="30"/>
                    </a:lnTo>
                    <a:lnTo>
                      <a:pt x="222" y="12"/>
                    </a:lnTo>
                    <a:lnTo>
                      <a:pt x="222" y="36"/>
                    </a:lnTo>
                    <a:lnTo>
                      <a:pt x="228" y="30"/>
                    </a:lnTo>
                    <a:lnTo>
                      <a:pt x="228" y="36"/>
                    </a:lnTo>
                    <a:lnTo>
                      <a:pt x="228" y="12"/>
                    </a:lnTo>
                    <a:lnTo>
                      <a:pt x="228" y="24"/>
                    </a:lnTo>
                    <a:lnTo>
                      <a:pt x="234" y="30"/>
                    </a:lnTo>
                    <a:lnTo>
                      <a:pt x="234" y="24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61" name="Freeform 245"/>
              <p:cNvSpPr>
                <a:spLocks/>
              </p:cNvSpPr>
              <p:nvPr/>
            </p:nvSpPr>
            <p:spPr bwMode="auto">
              <a:xfrm>
                <a:off x="3012" y="1428"/>
                <a:ext cx="210" cy="36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" y="24"/>
                  </a:cxn>
                  <a:cxn ang="0">
                    <a:pos x="6" y="18"/>
                  </a:cxn>
                  <a:cxn ang="0">
                    <a:pos x="12" y="12"/>
                  </a:cxn>
                  <a:cxn ang="0">
                    <a:pos x="18" y="24"/>
                  </a:cxn>
                  <a:cxn ang="0">
                    <a:pos x="18" y="12"/>
                  </a:cxn>
                  <a:cxn ang="0">
                    <a:pos x="24" y="30"/>
                  </a:cxn>
                  <a:cxn ang="0">
                    <a:pos x="24" y="12"/>
                  </a:cxn>
                  <a:cxn ang="0">
                    <a:pos x="30" y="24"/>
                  </a:cxn>
                  <a:cxn ang="0">
                    <a:pos x="36" y="18"/>
                  </a:cxn>
                  <a:cxn ang="0">
                    <a:pos x="36" y="6"/>
                  </a:cxn>
                  <a:cxn ang="0">
                    <a:pos x="42" y="18"/>
                  </a:cxn>
                  <a:cxn ang="0">
                    <a:pos x="42" y="6"/>
                  </a:cxn>
                  <a:cxn ang="0">
                    <a:pos x="48" y="24"/>
                  </a:cxn>
                  <a:cxn ang="0">
                    <a:pos x="48" y="18"/>
                  </a:cxn>
                  <a:cxn ang="0">
                    <a:pos x="54" y="6"/>
                  </a:cxn>
                  <a:cxn ang="0">
                    <a:pos x="60" y="24"/>
                  </a:cxn>
                  <a:cxn ang="0">
                    <a:pos x="60" y="12"/>
                  </a:cxn>
                  <a:cxn ang="0">
                    <a:pos x="66" y="30"/>
                  </a:cxn>
                  <a:cxn ang="0">
                    <a:pos x="66" y="18"/>
                  </a:cxn>
                  <a:cxn ang="0">
                    <a:pos x="72" y="30"/>
                  </a:cxn>
                  <a:cxn ang="0">
                    <a:pos x="72" y="18"/>
                  </a:cxn>
                  <a:cxn ang="0">
                    <a:pos x="78" y="30"/>
                  </a:cxn>
                  <a:cxn ang="0">
                    <a:pos x="78" y="18"/>
                  </a:cxn>
                  <a:cxn ang="0">
                    <a:pos x="84" y="12"/>
                  </a:cxn>
                  <a:cxn ang="0">
                    <a:pos x="90" y="12"/>
                  </a:cxn>
                  <a:cxn ang="0">
                    <a:pos x="90" y="6"/>
                  </a:cxn>
                  <a:cxn ang="0">
                    <a:pos x="96" y="18"/>
                  </a:cxn>
                  <a:cxn ang="0">
                    <a:pos x="96" y="18"/>
                  </a:cxn>
                  <a:cxn ang="0">
                    <a:pos x="102" y="24"/>
                  </a:cxn>
                  <a:cxn ang="0">
                    <a:pos x="102" y="12"/>
                  </a:cxn>
                  <a:cxn ang="0">
                    <a:pos x="108" y="0"/>
                  </a:cxn>
                  <a:cxn ang="0">
                    <a:pos x="114" y="30"/>
                  </a:cxn>
                  <a:cxn ang="0">
                    <a:pos x="114" y="12"/>
                  </a:cxn>
                  <a:cxn ang="0">
                    <a:pos x="120" y="30"/>
                  </a:cxn>
                  <a:cxn ang="0">
                    <a:pos x="120" y="6"/>
                  </a:cxn>
                  <a:cxn ang="0">
                    <a:pos x="126" y="18"/>
                  </a:cxn>
                  <a:cxn ang="0">
                    <a:pos x="132" y="18"/>
                  </a:cxn>
                  <a:cxn ang="0">
                    <a:pos x="138" y="18"/>
                  </a:cxn>
                  <a:cxn ang="0">
                    <a:pos x="138" y="18"/>
                  </a:cxn>
                  <a:cxn ang="0">
                    <a:pos x="144" y="24"/>
                  </a:cxn>
                  <a:cxn ang="0">
                    <a:pos x="144" y="18"/>
                  </a:cxn>
                  <a:cxn ang="0">
                    <a:pos x="150" y="18"/>
                  </a:cxn>
                  <a:cxn ang="0">
                    <a:pos x="150" y="12"/>
                  </a:cxn>
                  <a:cxn ang="0">
                    <a:pos x="156" y="24"/>
                  </a:cxn>
                  <a:cxn ang="0">
                    <a:pos x="156" y="6"/>
                  </a:cxn>
                  <a:cxn ang="0">
                    <a:pos x="162" y="36"/>
                  </a:cxn>
                  <a:cxn ang="0">
                    <a:pos x="162" y="18"/>
                  </a:cxn>
                  <a:cxn ang="0">
                    <a:pos x="168" y="24"/>
                  </a:cxn>
                  <a:cxn ang="0">
                    <a:pos x="174" y="12"/>
                  </a:cxn>
                  <a:cxn ang="0">
                    <a:pos x="174" y="0"/>
                  </a:cxn>
                  <a:cxn ang="0">
                    <a:pos x="180" y="12"/>
                  </a:cxn>
                  <a:cxn ang="0">
                    <a:pos x="180" y="0"/>
                  </a:cxn>
                  <a:cxn ang="0">
                    <a:pos x="186" y="24"/>
                  </a:cxn>
                  <a:cxn ang="0">
                    <a:pos x="192" y="18"/>
                  </a:cxn>
                  <a:cxn ang="0">
                    <a:pos x="192" y="12"/>
                  </a:cxn>
                  <a:cxn ang="0">
                    <a:pos x="198" y="24"/>
                  </a:cxn>
                  <a:cxn ang="0">
                    <a:pos x="204" y="12"/>
                  </a:cxn>
                  <a:cxn ang="0">
                    <a:pos x="204" y="6"/>
                  </a:cxn>
                  <a:cxn ang="0">
                    <a:pos x="210" y="18"/>
                  </a:cxn>
                  <a:cxn ang="0">
                    <a:pos x="210" y="6"/>
                  </a:cxn>
                </a:cxnLst>
                <a:rect l="0" t="0" r="r" b="b"/>
                <a:pathLst>
                  <a:path w="210" h="36">
                    <a:moveTo>
                      <a:pt x="0" y="12"/>
                    </a:moveTo>
                    <a:lnTo>
                      <a:pt x="0" y="24"/>
                    </a:lnTo>
                    <a:lnTo>
                      <a:pt x="6" y="18"/>
                    </a:lnTo>
                    <a:lnTo>
                      <a:pt x="6" y="24"/>
                    </a:lnTo>
                    <a:lnTo>
                      <a:pt x="6" y="12"/>
                    </a:lnTo>
                    <a:lnTo>
                      <a:pt x="6" y="18"/>
                    </a:lnTo>
                    <a:lnTo>
                      <a:pt x="12" y="24"/>
                    </a:lnTo>
                    <a:lnTo>
                      <a:pt x="12" y="12"/>
                    </a:lnTo>
                    <a:lnTo>
                      <a:pt x="18" y="18"/>
                    </a:lnTo>
                    <a:lnTo>
                      <a:pt x="18" y="24"/>
                    </a:lnTo>
                    <a:lnTo>
                      <a:pt x="18" y="6"/>
                    </a:lnTo>
                    <a:lnTo>
                      <a:pt x="18" y="12"/>
                    </a:lnTo>
                    <a:lnTo>
                      <a:pt x="24" y="18"/>
                    </a:lnTo>
                    <a:lnTo>
                      <a:pt x="24" y="30"/>
                    </a:lnTo>
                    <a:lnTo>
                      <a:pt x="24" y="6"/>
                    </a:lnTo>
                    <a:lnTo>
                      <a:pt x="24" y="12"/>
                    </a:lnTo>
                    <a:lnTo>
                      <a:pt x="30" y="18"/>
                    </a:lnTo>
                    <a:lnTo>
                      <a:pt x="30" y="24"/>
                    </a:lnTo>
                    <a:lnTo>
                      <a:pt x="30" y="12"/>
                    </a:lnTo>
                    <a:lnTo>
                      <a:pt x="36" y="18"/>
                    </a:lnTo>
                    <a:lnTo>
                      <a:pt x="36" y="30"/>
                    </a:lnTo>
                    <a:lnTo>
                      <a:pt x="36" y="6"/>
                    </a:lnTo>
                    <a:lnTo>
                      <a:pt x="36" y="24"/>
                    </a:lnTo>
                    <a:lnTo>
                      <a:pt x="42" y="18"/>
                    </a:lnTo>
                    <a:lnTo>
                      <a:pt x="42" y="24"/>
                    </a:lnTo>
                    <a:lnTo>
                      <a:pt x="42" y="6"/>
                    </a:lnTo>
                    <a:lnTo>
                      <a:pt x="42" y="18"/>
                    </a:lnTo>
                    <a:lnTo>
                      <a:pt x="48" y="24"/>
                    </a:lnTo>
                    <a:lnTo>
                      <a:pt x="48" y="6"/>
                    </a:lnTo>
                    <a:lnTo>
                      <a:pt x="48" y="18"/>
                    </a:lnTo>
                    <a:lnTo>
                      <a:pt x="54" y="24"/>
                    </a:lnTo>
                    <a:lnTo>
                      <a:pt x="54" y="6"/>
                    </a:lnTo>
                    <a:lnTo>
                      <a:pt x="60" y="12"/>
                    </a:lnTo>
                    <a:lnTo>
                      <a:pt x="60" y="24"/>
                    </a:lnTo>
                    <a:lnTo>
                      <a:pt x="60" y="0"/>
                    </a:lnTo>
                    <a:lnTo>
                      <a:pt x="60" y="12"/>
                    </a:lnTo>
                    <a:lnTo>
                      <a:pt x="66" y="18"/>
                    </a:lnTo>
                    <a:lnTo>
                      <a:pt x="66" y="30"/>
                    </a:lnTo>
                    <a:lnTo>
                      <a:pt x="66" y="6"/>
                    </a:lnTo>
                    <a:lnTo>
                      <a:pt x="66" y="18"/>
                    </a:lnTo>
                    <a:lnTo>
                      <a:pt x="72" y="12"/>
                    </a:lnTo>
                    <a:lnTo>
                      <a:pt x="72" y="30"/>
                    </a:lnTo>
                    <a:lnTo>
                      <a:pt x="72" y="6"/>
                    </a:lnTo>
                    <a:lnTo>
                      <a:pt x="72" y="18"/>
                    </a:lnTo>
                    <a:lnTo>
                      <a:pt x="78" y="12"/>
                    </a:lnTo>
                    <a:lnTo>
                      <a:pt x="78" y="30"/>
                    </a:lnTo>
                    <a:lnTo>
                      <a:pt x="78" y="0"/>
                    </a:lnTo>
                    <a:lnTo>
                      <a:pt x="78" y="18"/>
                    </a:lnTo>
                    <a:lnTo>
                      <a:pt x="84" y="24"/>
                    </a:lnTo>
                    <a:lnTo>
                      <a:pt x="84" y="12"/>
                    </a:lnTo>
                    <a:lnTo>
                      <a:pt x="84" y="18"/>
                    </a:lnTo>
                    <a:lnTo>
                      <a:pt x="90" y="12"/>
                    </a:lnTo>
                    <a:lnTo>
                      <a:pt x="90" y="24"/>
                    </a:lnTo>
                    <a:lnTo>
                      <a:pt x="90" y="6"/>
                    </a:lnTo>
                    <a:lnTo>
                      <a:pt x="90" y="12"/>
                    </a:lnTo>
                    <a:lnTo>
                      <a:pt x="96" y="18"/>
                    </a:lnTo>
                    <a:lnTo>
                      <a:pt x="96" y="12"/>
                    </a:lnTo>
                    <a:lnTo>
                      <a:pt x="96" y="18"/>
                    </a:lnTo>
                    <a:lnTo>
                      <a:pt x="102" y="12"/>
                    </a:lnTo>
                    <a:lnTo>
                      <a:pt x="102" y="24"/>
                    </a:lnTo>
                    <a:lnTo>
                      <a:pt x="102" y="0"/>
                    </a:lnTo>
                    <a:lnTo>
                      <a:pt x="102" y="12"/>
                    </a:lnTo>
                    <a:lnTo>
                      <a:pt x="108" y="6"/>
                    </a:lnTo>
                    <a:lnTo>
                      <a:pt x="108" y="0"/>
                    </a:lnTo>
                    <a:lnTo>
                      <a:pt x="108" y="36"/>
                    </a:lnTo>
                    <a:lnTo>
                      <a:pt x="114" y="30"/>
                    </a:lnTo>
                    <a:lnTo>
                      <a:pt x="114" y="6"/>
                    </a:lnTo>
                    <a:lnTo>
                      <a:pt x="114" y="12"/>
                    </a:lnTo>
                    <a:lnTo>
                      <a:pt x="120" y="18"/>
                    </a:lnTo>
                    <a:lnTo>
                      <a:pt x="120" y="30"/>
                    </a:lnTo>
                    <a:lnTo>
                      <a:pt x="120" y="0"/>
                    </a:lnTo>
                    <a:lnTo>
                      <a:pt x="120" y="6"/>
                    </a:lnTo>
                    <a:lnTo>
                      <a:pt x="126" y="12"/>
                    </a:lnTo>
                    <a:lnTo>
                      <a:pt x="126" y="18"/>
                    </a:lnTo>
                    <a:lnTo>
                      <a:pt x="126" y="12"/>
                    </a:lnTo>
                    <a:lnTo>
                      <a:pt x="132" y="18"/>
                    </a:lnTo>
                    <a:lnTo>
                      <a:pt x="132" y="12"/>
                    </a:lnTo>
                    <a:lnTo>
                      <a:pt x="138" y="18"/>
                    </a:lnTo>
                    <a:lnTo>
                      <a:pt x="138" y="6"/>
                    </a:lnTo>
                    <a:lnTo>
                      <a:pt x="138" y="18"/>
                    </a:lnTo>
                    <a:lnTo>
                      <a:pt x="144" y="12"/>
                    </a:lnTo>
                    <a:lnTo>
                      <a:pt x="144" y="24"/>
                    </a:lnTo>
                    <a:lnTo>
                      <a:pt x="144" y="6"/>
                    </a:lnTo>
                    <a:lnTo>
                      <a:pt x="144" y="18"/>
                    </a:lnTo>
                    <a:lnTo>
                      <a:pt x="150" y="12"/>
                    </a:lnTo>
                    <a:lnTo>
                      <a:pt x="150" y="18"/>
                    </a:lnTo>
                    <a:lnTo>
                      <a:pt x="150" y="6"/>
                    </a:lnTo>
                    <a:lnTo>
                      <a:pt x="150" y="12"/>
                    </a:lnTo>
                    <a:lnTo>
                      <a:pt x="156" y="6"/>
                    </a:lnTo>
                    <a:lnTo>
                      <a:pt x="156" y="24"/>
                    </a:lnTo>
                    <a:lnTo>
                      <a:pt x="156" y="0"/>
                    </a:lnTo>
                    <a:lnTo>
                      <a:pt x="156" y="6"/>
                    </a:lnTo>
                    <a:lnTo>
                      <a:pt x="162" y="12"/>
                    </a:lnTo>
                    <a:lnTo>
                      <a:pt x="162" y="36"/>
                    </a:lnTo>
                    <a:lnTo>
                      <a:pt x="162" y="0"/>
                    </a:lnTo>
                    <a:lnTo>
                      <a:pt x="162" y="18"/>
                    </a:lnTo>
                    <a:lnTo>
                      <a:pt x="168" y="12"/>
                    </a:lnTo>
                    <a:lnTo>
                      <a:pt x="168" y="24"/>
                    </a:lnTo>
                    <a:lnTo>
                      <a:pt x="168" y="6"/>
                    </a:lnTo>
                    <a:lnTo>
                      <a:pt x="174" y="12"/>
                    </a:lnTo>
                    <a:lnTo>
                      <a:pt x="174" y="24"/>
                    </a:lnTo>
                    <a:lnTo>
                      <a:pt x="174" y="0"/>
                    </a:lnTo>
                    <a:lnTo>
                      <a:pt x="174" y="6"/>
                    </a:lnTo>
                    <a:lnTo>
                      <a:pt x="180" y="12"/>
                    </a:lnTo>
                    <a:lnTo>
                      <a:pt x="180" y="24"/>
                    </a:lnTo>
                    <a:lnTo>
                      <a:pt x="180" y="0"/>
                    </a:lnTo>
                    <a:lnTo>
                      <a:pt x="186" y="6"/>
                    </a:lnTo>
                    <a:lnTo>
                      <a:pt x="186" y="24"/>
                    </a:lnTo>
                    <a:lnTo>
                      <a:pt x="186" y="12"/>
                    </a:lnTo>
                    <a:lnTo>
                      <a:pt x="192" y="18"/>
                    </a:lnTo>
                    <a:lnTo>
                      <a:pt x="192" y="6"/>
                    </a:lnTo>
                    <a:lnTo>
                      <a:pt x="192" y="12"/>
                    </a:lnTo>
                    <a:lnTo>
                      <a:pt x="198" y="6"/>
                    </a:lnTo>
                    <a:lnTo>
                      <a:pt x="198" y="24"/>
                    </a:lnTo>
                    <a:lnTo>
                      <a:pt x="198" y="18"/>
                    </a:lnTo>
                    <a:lnTo>
                      <a:pt x="204" y="12"/>
                    </a:lnTo>
                    <a:lnTo>
                      <a:pt x="204" y="18"/>
                    </a:lnTo>
                    <a:lnTo>
                      <a:pt x="204" y="6"/>
                    </a:lnTo>
                    <a:lnTo>
                      <a:pt x="204" y="12"/>
                    </a:lnTo>
                    <a:lnTo>
                      <a:pt x="210" y="18"/>
                    </a:lnTo>
                    <a:lnTo>
                      <a:pt x="210" y="30"/>
                    </a:lnTo>
                    <a:lnTo>
                      <a:pt x="210" y="6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62" name="Freeform 246"/>
              <p:cNvSpPr>
                <a:spLocks/>
              </p:cNvSpPr>
              <p:nvPr/>
            </p:nvSpPr>
            <p:spPr bwMode="auto">
              <a:xfrm>
                <a:off x="3222" y="1422"/>
                <a:ext cx="216" cy="60"/>
              </a:xfrm>
              <a:custGeom>
                <a:avLst/>
                <a:gdLst/>
                <a:ahLst/>
                <a:cxnLst>
                  <a:cxn ang="0">
                    <a:pos x="6" y="18"/>
                  </a:cxn>
                  <a:cxn ang="0">
                    <a:pos x="6" y="6"/>
                  </a:cxn>
                  <a:cxn ang="0">
                    <a:pos x="12" y="24"/>
                  </a:cxn>
                  <a:cxn ang="0">
                    <a:pos x="12" y="6"/>
                  </a:cxn>
                  <a:cxn ang="0">
                    <a:pos x="18" y="36"/>
                  </a:cxn>
                  <a:cxn ang="0">
                    <a:pos x="18" y="0"/>
                  </a:cxn>
                  <a:cxn ang="0">
                    <a:pos x="24" y="18"/>
                  </a:cxn>
                  <a:cxn ang="0">
                    <a:pos x="24" y="6"/>
                  </a:cxn>
                  <a:cxn ang="0">
                    <a:pos x="30" y="18"/>
                  </a:cxn>
                  <a:cxn ang="0">
                    <a:pos x="30" y="6"/>
                  </a:cxn>
                  <a:cxn ang="0">
                    <a:pos x="36" y="18"/>
                  </a:cxn>
                  <a:cxn ang="0">
                    <a:pos x="36" y="6"/>
                  </a:cxn>
                  <a:cxn ang="0">
                    <a:pos x="42" y="24"/>
                  </a:cxn>
                  <a:cxn ang="0">
                    <a:pos x="42" y="24"/>
                  </a:cxn>
                  <a:cxn ang="0">
                    <a:pos x="48" y="30"/>
                  </a:cxn>
                  <a:cxn ang="0">
                    <a:pos x="54" y="18"/>
                  </a:cxn>
                  <a:cxn ang="0">
                    <a:pos x="54" y="18"/>
                  </a:cxn>
                  <a:cxn ang="0">
                    <a:pos x="60" y="30"/>
                  </a:cxn>
                  <a:cxn ang="0">
                    <a:pos x="60" y="24"/>
                  </a:cxn>
                  <a:cxn ang="0">
                    <a:pos x="66" y="36"/>
                  </a:cxn>
                  <a:cxn ang="0">
                    <a:pos x="66" y="30"/>
                  </a:cxn>
                  <a:cxn ang="0">
                    <a:pos x="72" y="12"/>
                  </a:cxn>
                  <a:cxn ang="0">
                    <a:pos x="78" y="42"/>
                  </a:cxn>
                  <a:cxn ang="0">
                    <a:pos x="78" y="36"/>
                  </a:cxn>
                  <a:cxn ang="0">
                    <a:pos x="84" y="36"/>
                  </a:cxn>
                  <a:cxn ang="0">
                    <a:pos x="84" y="24"/>
                  </a:cxn>
                  <a:cxn ang="0">
                    <a:pos x="90" y="36"/>
                  </a:cxn>
                  <a:cxn ang="0">
                    <a:pos x="90" y="12"/>
                  </a:cxn>
                  <a:cxn ang="0">
                    <a:pos x="96" y="36"/>
                  </a:cxn>
                  <a:cxn ang="0">
                    <a:pos x="102" y="24"/>
                  </a:cxn>
                  <a:cxn ang="0">
                    <a:pos x="102" y="18"/>
                  </a:cxn>
                  <a:cxn ang="0">
                    <a:pos x="108" y="30"/>
                  </a:cxn>
                  <a:cxn ang="0">
                    <a:pos x="108" y="24"/>
                  </a:cxn>
                  <a:cxn ang="0">
                    <a:pos x="114" y="12"/>
                  </a:cxn>
                  <a:cxn ang="0">
                    <a:pos x="120" y="30"/>
                  </a:cxn>
                  <a:cxn ang="0">
                    <a:pos x="120" y="18"/>
                  </a:cxn>
                  <a:cxn ang="0">
                    <a:pos x="126" y="30"/>
                  </a:cxn>
                  <a:cxn ang="0">
                    <a:pos x="126" y="24"/>
                  </a:cxn>
                  <a:cxn ang="0">
                    <a:pos x="132" y="36"/>
                  </a:cxn>
                  <a:cxn ang="0">
                    <a:pos x="138" y="30"/>
                  </a:cxn>
                  <a:cxn ang="0">
                    <a:pos x="138" y="12"/>
                  </a:cxn>
                  <a:cxn ang="0">
                    <a:pos x="144" y="30"/>
                  </a:cxn>
                  <a:cxn ang="0">
                    <a:pos x="144" y="18"/>
                  </a:cxn>
                  <a:cxn ang="0">
                    <a:pos x="150" y="24"/>
                  </a:cxn>
                  <a:cxn ang="0">
                    <a:pos x="150" y="18"/>
                  </a:cxn>
                  <a:cxn ang="0">
                    <a:pos x="156" y="24"/>
                  </a:cxn>
                  <a:cxn ang="0">
                    <a:pos x="156" y="24"/>
                  </a:cxn>
                  <a:cxn ang="0">
                    <a:pos x="162" y="18"/>
                  </a:cxn>
                  <a:cxn ang="0">
                    <a:pos x="168" y="24"/>
                  </a:cxn>
                  <a:cxn ang="0">
                    <a:pos x="168" y="30"/>
                  </a:cxn>
                  <a:cxn ang="0">
                    <a:pos x="174" y="36"/>
                  </a:cxn>
                  <a:cxn ang="0">
                    <a:pos x="180" y="30"/>
                  </a:cxn>
                  <a:cxn ang="0">
                    <a:pos x="180" y="30"/>
                  </a:cxn>
                  <a:cxn ang="0">
                    <a:pos x="186" y="6"/>
                  </a:cxn>
                  <a:cxn ang="0">
                    <a:pos x="192" y="48"/>
                  </a:cxn>
                  <a:cxn ang="0">
                    <a:pos x="192" y="30"/>
                  </a:cxn>
                  <a:cxn ang="0">
                    <a:pos x="198" y="48"/>
                  </a:cxn>
                  <a:cxn ang="0">
                    <a:pos x="204" y="48"/>
                  </a:cxn>
                  <a:cxn ang="0">
                    <a:pos x="204" y="36"/>
                  </a:cxn>
                  <a:cxn ang="0">
                    <a:pos x="210" y="48"/>
                  </a:cxn>
                  <a:cxn ang="0">
                    <a:pos x="210" y="42"/>
                  </a:cxn>
                </a:cxnLst>
                <a:rect l="0" t="0" r="r" b="b"/>
                <a:pathLst>
                  <a:path w="216" h="60">
                    <a:moveTo>
                      <a:pt x="0" y="12"/>
                    </a:moveTo>
                    <a:lnTo>
                      <a:pt x="6" y="18"/>
                    </a:lnTo>
                    <a:lnTo>
                      <a:pt x="6" y="36"/>
                    </a:lnTo>
                    <a:lnTo>
                      <a:pt x="6" y="6"/>
                    </a:lnTo>
                    <a:lnTo>
                      <a:pt x="6" y="30"/>
                    </a:lnTo>
                    <a:lnTo>
                      <a:pt x="12" y="24"/>
                    </a:lnTo>
                    <a:lnTo>
                      <a:pt x="12" y="42"/>
                    </a:lnTo>
                    <a:lnTo>
                      <a:pt x="12" y="6"/>
                    </a:lnTo>
                    <a:lnTo>
                      <a:pt x="12" y="30"/>
                    </a:lnTo>
                    <a:lnTo>
                      <a:pt x="18" y="36"/>
                    </a:lnTo>
                    <a:lnTo>
                      <a:pt x="18" y="42"/>
                    </a:lnTo>
                    <a:lnTo>
                      <a:pt x="18" y="0"/>
                    </a:lnTo>
                    <a:lnTo>
                      <a:pt x="18" y="12"/>
                    </a:lnTo>
                    <a:lnTo>
                      <a:pt x="24" y="18"/>
                    </a:lnTo>
                    <a:lnTo>
                      <a:pt x="24" y="24"/>
                    </a:lnTo>
                    <a:lnTo>
                      <a:pt x="24" y="6"/>
                    </a:lnTo>
                    <a:lnTo>
                      <a:pt x="24" y="12"/>
                    </a:lnTo>
                    <a:lnTo>
                      <a:pt x="30" y="18"/>
                    </a:lnTo>
                    <a:lnTo>
                      <a:pt x="30" y="36"/>
                    </a:lnTo>
                    <a:lnTo>
                      <a:pt x="30" y="6"/>
                    </a:lnTo>
                    <a:lnTo>
                      <a:pt x="30" y="12"/>
                    </a:lnTo>
                    <a:lnTo>
                      <a:pt x="36" y="18"/>
                    </a:lnTo>
                    <a:lnTo>
                      <a:pt x="36" y="36"/>
                    </a:lnTo>
                    <a:lnTo>
                      <a:pt x="36" y="6"/>
                    </a:lnTo>
                    <a:lnTo>
                      <a:pt x="36" y="30"/>
                    </a:lnTo>
                    <a:lnTo>
                      <a:pt x="42" y="24"/>
                    </a:lnTo>
                    <a:lnTo>
                      <a:pt x="42" y="30"/>
                    </a:lnTo>
                    <a:lnTo>
                      <a:pt x="42" y="24"/>
                    </a:lnTo>
                    <a:lnTo>
                      <a:pt x="48" y="18"/>
                    </a:lnTo>
                    <a:lnTo>
                      <a:pt x="48" y="30"/>
                    </a:lnTo>
                    <a:lnTo>
                      <a:pt x="48" y="12"/>
                    </a:lnTo>
                    <a:lnTo>
                      <a:pt x="54" y="18"/>
                    </a:lnTo>
                    <a:lnTo>
                      <a:pt x="54" y="30"/>
                    </a:lnTo>
                    <a:lnTo>
                      <a:pt x="54" y="18"/>
                    </a:lnTo>
                    <a:lnTo>
                      <a:pt x="60" y="24"/>
                    </a:lnTo>
                    <a:lnTo>
                      <a:pt x="60" y="30"/>
                    </a:lnTo>
                    <a:lnTo>
                      <a:pt x="60" y="18"/>
                    </a:lnTo>
                    <a:lnTo>
                      <a:pt x="60" y="24"/>
                    </a:lnTo>
                    <a:lnTo>
                      <a:pt x="66" y="30"/>
                    </a:lnTo>
                    <a:lnTo>
                      <a:pt x="66" y="36"/>
                    </a:lnTo>
                    <a:lnTo>
                      <a:pt x="66" y="18"/>
                    </a:lnTo>
                    <a:lnTo>
                      <a:pt x="66" y="30"/>
                    </a:lnTo>
                    <a:lnTo>
                      <a:pt x="72" y="36"/>
                    </a:lnTo>
                    <a:lnTo>
                      <a:pt x="72" y="12"/>
                    </a:lnTo>
                    <a:lnTo>
                      <a:pt x="78" y="18"/>
                    </a:lnTo>
                    <a:lnTo>
                      <a:pt x="78" y="42"/>
                    </a:lnTo>
                    <a:lnTo>
                      <a:pt x="78" y="12"/>
                    </a:lnTo>
                    <a:lnTo>
                      <a:pt x="78" y="36"/>
                    </a:lnTo>
                    <a:lnTo>
                      <a:pt x="84" y="30"/>
                    </a:lnTo>
                    <a:lnTo>
                      <a:pt x="84" y="36"/>
                    </a:lnTo>
                    <a:lnTo>
                      <a:pt x="84" y="6"/>
                    </a:lnTo>
                    <a:lnTo>
                      <a:pt x="84" y="24"/>
                    </a:lnTo>
                    <a:lnTo>
                      <a:pt x="90" y="30"/>
                    </a:lnTo>
                    <a:lnTo>
                      <a:pt x="90" y="36"/>
                    </a:lnTo>
                    <a:lnTo>
                      <a:pt x="90" y="6"/>
                    </a:lnTo>
                    <a:lnTo>
                      <a:pt x="90" y="12"/>
                    </a:lnTo>
                    <a:lnTo>
                      <a:pt x="96" y="6"/>
                    </a:lnTo>
                    <a:lnTo>
                      <a:pt x="96" y="36"/>
                    </a:lnTo>
                    <a:lnTo>
                      <a:pt x="96" y="30"/>
                    </a:lnTo>
                    <a:lnTo>
                      <a:pt x="102" y="24"/>
                    </a:lnTo>
                    <a:lnTo>
                      <a:pt x="102" y="30"/>
                    </a:lnTo>
                    <a:lnTo>
                      <a:pt x="102" y="18"/>
                    </a:lnTo>
                    <a:lnTo>
                      <a:pt x="108" y="24"/>
                    </a:lnTo>
                    <a:lnTo>
                      <a:pt x="108" y="30"/>
                    </a:lnTo>
                    <a:lnTo>
                      <a:pt x="108" y="12"/>
                    </a:lnTo>
                    <a:lnTo>
                      <a:pt x="108" y="24"/>
                    </a:lnTo>
                    <a:lnTo>
                      <a:pt x="114" y="18"/>
                    </a:lnTo>
                    <a:lnTo>
                      <a:pt x="114" y="12"/>
                    </a:lnTo>
                    <a:lnTo>
                      <a:pt x="114" y="36"/>
                    </a:lnTo>
                    <a:lnTo>
                      <a:pt x="120" y="30"/>
                    </a:lnTo>
                    <a:lnTo>
                      <a:pt x="120" y="12"/>
                    </a:lnTo>
                    <a:lnTo>
                      <a:pt x="120" y="18"/>
                    </a:lnTo>
                    <a:lnTo>
                      <a:pt x="126" y="24"/>
                    </a:lnTo>
                    <a:lnTo>
                      <a:pt x="126" y="30"/>
                    </a:lnTo>
                    <a:lnTo>
                      <a:pt x="126" y="18"/>
                    </a:lnTo>
                    <a:lnTo>
                      <a:pt x="126" y="24"/>
                    </a:lnTo>
                    <a:lnTo>
                      <a:pt x="132" y="18"/>
                    </a:lnTo>
                    <a:lnTo>
                      <a:pt x="132" y="36"/>
                    </a:lnTo>
                    <a:lnTo>
                      <a:pt x="132" y="24"/>
                    </a:lnTo>
                    <a:lnTo>
                      <a:pt x="138" y="30"/>
                    </a:lnTo>
                    <a:lnTo>
                      <a:pt x="138" y="36"/>
                    </a:lnTo>
                    <a:lnTo>
                      <a:pt x="138" y="12"/>
                    </a:lnTo>
                    <a:lnTo>
                      <a:pt x="138" y="24"/>
                    </a:lnTo>
                    <a:lnTo>
                      <a:pt x="144" y="30"/>
                    </a:lnTo>
                    <a:lnTo>
                      <a:pt x="144" y="36"/>
                    </a:lnTo>
                    <a:lnTo>
                      <a:pt x="144" y="18"/>
                    </a:lnTo>
                    <a:lnTo>
                      <a:pt x="144" y="30"/>
                    </a:lnTo>
                    <a:lnTo>
                      <a:pt x="150" y="24"/>
                    </a:lnTo>
                    <a:lnTo>
                      <a:pt x="150" y="36"/>
                    </a:lnTo>
                    <a:lnTo>
                      <a:pt x="150" y="18"/>
                    </a:lnTo>
                    <a:lnTo>
                      <a:pt x="150" y="30"/>
                    </a:lnTo>
                    <a:lnTo>
                      <a:pt x="156" y="24"/>
                    </a:lnTo>
                    <a:lnTo>
                      <a:pt x="156" y="30"/>
                    </a:lnTo>
                    <a:lnTo>
                      <a:pt x="156" y="24"/>
                    </a:lnTo>
                    <a:lnTo>
                      <a:pt x="162" y="30"/>
                    </a:lnTo>
                    <a:lnTo>
                      <a:pt x="162" y="18"/>
                    </a:lnTo>
                    <a:lnTo>
                      <a:pt x="162" y="30"/>
                    </a:lnTo>
                    <a:lnTo>
                      <a:pt x="168" y="24"/>
                    </a:lnTo>
                    <a:lnTo>
                      <a:pt x="168" y="18"/>
                    </a:lnTo>
                    <a:lnTo>
                      <a:pt x="168" y="30"/>
                    </a:lnTo>
                    <a:lnTo>
                      <a:pt x="174" y="24"/>
                    </a:lnTo>
                    <a:lnTo>
                      <a:pt x="174" y="36"/>
                    </a:lnTo>
                    <a:lnTo>
                      <a:pt x="174" y="24"/>
                    </a:lnTo>
                    <a:lnTo>
                      <a:pt x="180" y="30"/>
                    </a:lnTo>
                    <a:lnTo>
                      <a:pt x="180" y="18"/>
                    </a:lnTo>
                    <a:lnTo>
                      <a:pt x="180" y="30"/>
                    </a:lnTo>
                    <a:lnTo>
                      <a:pt x="186" y="24"/>
                    </a:lnTo>
                    <a:lnTo>
                      <a:pt x="186" y="6"/>
                    </a:lnTo>
                    <a:lnTo>
                      <a:pt x="186" y="42"/>
                    </a:lnTo>
                    <a:lnTo>
                      <a:pt x="192" y="48"/>
                    </a:lnTo>
                    <a:lnTo>
                      <a:pt x="192" y="60"/>
                    </a:lnTo>
                    <a:lnTo>
                      <a:pt x="192" y="30"/>
                    </a:lnTo>
                    <a:lnTo>
                      <a:pt x="198" y="24"/>
                    </a:lnTo>
                    <a:lnTo>
                      <a:pt x="198" y="48"/>
                    </a:lnTo>
                    <a:lnTo>
                      <a:pt x="198" y="42"/>
                    </a:lnTo>
                    <a:lnTo>
                      <a:pt x="204" y="48"/>
                    </a:lnTo>
                    <a:lnTo>
                      <a:pt x="204" y="30"/>
                    </a:lnTo>
                    <a:lnTo>
                      <a:pt x="204" y="36"/>
                    </a:lnTo>
                    <a:lnTo>
                      <a:pt x="210" y="42"/>
                    </a:lnTo>
                    <a:lnTo>
                      <a:pt x="210" y="48"/>
                    </a:lnTo>
                    <a:lnTo>
                      <a:pt x="210" y="36"/>
                    </a:lnTo>
                    <a:lnTo>
                      <a:pt x="210" y="42"/>
                    </a:lnTo>
                    <a:lnTo>
                      <a:pt x="216" y="48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63" name="Freeform 247"/>
              <p:cNvSpPr>
                <a:spLocks/>
              </p:cNvSpPr>
              <p:nvPr/>
            </p:nvSpPr>
            <p:spPr bwMode="auto">
              <a:xfrm>
                <a:off x="3438" y="1398"/>
                <a:ext cx="210" cy="96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6" y="60"/>
                  </a:cxn>
                  <a:cxn ang="0">
                    <a:pos x="12" y="72"/>
                  </a:cxn>
                  <a:cxn ang="0">
                    <a:pos x="12" y="72"/>
                  </a:cxn>
                  <a:cxn ang="0">
                    <a:pos x="18" y="78"/>
                  </a:cxn>
                  <a:cxn ang="0">
                    <a:pos x="18" y="78"/>
                  </a:cxn>
                  <a:cxn ang="0">
                    <a:pos x="24" y="78"/>
                  </a:cxn>
                  <a:cxn ang="0">
                    <a:pos x="24" y="72"/>
                  </a:cxn>
                  <a:cxn ang="0">
                    <a:pos x="30" y="60"/>
                  </a:cxn>
                  <a:cxn ang="0">
                    <a:pos x="36" y="60"/>
                  </a:cxn>
                  <a:cxn ang="0">
                    <a:pos x="36" y="54"/>
                  </a:cxn>
                  <a:cxn ang="0">
                    <a:pos x="42" y="72"/>
                  </a:cxn>
                  <a:cxn ang="0">
                    <a:pos x="42" y="48"/>
                  </a:cxn>
                  <a:cxn ang="0">
                    <a:pos x="48" y="66"/>
                  </a:cxn>
                  <a:cxn ang="0">
                    <a:pos x="48" y="48"/>
                  </a:cxn>
                  <a:cxn ang="0">
                    <a:pos x="54" y="66"/>
                  </a:cxn>
                  <a:cxn ang="0">
                    <a:pos x="54" y="54"/>
                  </a:cxn>
                  <a:cxn ang="0">
                    <a:pos x="60" y="66"/>
                  </a:cxn>
                  <a:cxn ang="0">
                    <a:pos x="60" y="60"/>
                  </a:cxn>
                  <a:cxn ang="0">
                    <a:pos x="66" y="66"/>
                  </a:cxn>
                  <a:cxn ang="0">
                    <a:pos x="72" y="54"/>
                  </a:cxn>
                  <a:cxn ang="0">
                    <a:pos x="72" y="60"/>
                  </a:cxn>
                  <a:cxn ang="0">
                    <a:pos x="78" y="66"/>
                  </a:cxn>
                  <a:cxn ang="0">
                    <a:pos x="78" y="60"/>
                  </a:cxn>
                  <a:cxn ang="0">
                    <a:pos x="84" y="66"/>
                  </a:cxn>
                  <a:cxn ang="0">
                    <a:pos x="84" y="60"/>
                  </a:cxn>
                  <a:cxn ang="0">
                    <a:pos x="90" y="78"/>
                  </a:cxn>
                  <a:cxn ang="0">
                    <a:pos x="90" y="60"/>
                  </a:cxn>
                  <a:cxn ang="0">
                    <a:pos x="96" y="60"/>
                  </a:cxn>
                  <a:cxn ang="0">
                    <a:pos x="96" y="60"/>
                  </a:cxn>
                  <a:cxn ang="0">
                    <a:pos x="102" y="60"/>
                  </a:cxn>
                  <a:cxn ang="0">
                    <a:pos x="102" y="60"/>
                  </a:cxn>
                  <a:cxn ang="0">
                    <a:pos x="108" y="60"/>
                  </a:cxn>
                  <a:cxn ang="0">
                    <a:pos x="108" y="48"/>
                  </a:cxn>
                  <a:cxn ang="0">
                    <a:pos x="114" y="66"/>
                  </a:cxn>
                  <a:cxn ang="0">
                    <a:pos x="120" y="42"/>
                  </a:cxn>
                  <a:cxn ang="0">
                    <a:pos x="120" y="48"/>
                  </a:cxn>
                  <a:cxn ang="0">
                    <a:pos x="126" y="66"/>
                  </a:cxn>
                  <a:cxn ang="0">
                    <a:pos x="126" y="48"/>
                  </a:cxn>
                  <a:cxn ang="0">
                    <a:pos x="132" y="60"/>
                  </a:cxn>
                  <a:cxn ang="0">
                    <a:pos x="132" y="60"/>
                  </a:cxn>
                  <a:cxn ang="0">
                    <a:pos x="138" y="60"/>
                  </a:cxn>
                  <a:cxn ang="0">
                    <a:pos x="138" y="54"/>
                  </a:cxn>
                  <a:cxn ang="0">
                    <a:pos x="144" y="48"/>
                  </a:cxn>
                  <a:cxn ang="0">
                    <a:pos x="150" y="48"/>
                  </a:cxn>
                  <a:cxn ang="0">
                    <a:pos x="150" y="42"/>
                  </a:cxn>
                  <a:cxn ang="0">
                    <a:pos x="156" y="42"/>
                  </a:cxn>
                  <a:cxn ang="0">
                    <a:pos x="156" y="36"/>
                  </a:cxn>
                  <a:cxn ang="0">
                    <a:pos x="162" y="48"/>
                  </a:cxn>
                  <a:cxn ang="0">
                    <a:pos x="162" y="42"/>
                  </a:cxn>
                  <a:cxn ang="0">
                    <a:pos x="168" y="54"/>
                  </a:cxn>
                  <a:cxn ang="0">
                    <a:pos x="168" y="66"/>
                  </a:cxn>
                  <a:cxn ang="0">
                    <a:pos x="174" y="36"/>
                  </a:cxn>
                  <a:cxn ang="0">
                    <a:pos x="180" y="60"/>
                  </a:cxn>
                  <a:cxn ang="0">
                    <a:pos x="180" y="54"/>
                  </a:cxn>
                  <a:cxn ang="0">
                    <a:pos x="186" y="54"/>
                  </a:cxn>
                  <a:cxn ang="0">
                    <a:pos x="186" y="48"/>
                  </a:cxn>
                  <a:cxn ang="0">
                    <a:pos x="192" y="60"/>
                  </a:cxn>
                  <a:cxn ang="0">
                    <a:pos x="192" y="36"/>
                  </a:cxn>
                  <a:cxn ang="0">
                    <a:pos x="198" y="96"/>
                  </a:cxn>
                  <a:cxn ang="0">
                    <a:pos x="198" y="66"/>
                  </a:cxn>
                  <a:cxn ang="0">
                    <a:pos x="204" y="72"/>
                  </a:cxn>
                  <a:cxn ang="0">
                    <a:pos x="204" y="48"/>
                  </a:cxn>
                </a:cxnLst>
                <a:rect l="0" t="0" r="r" b="b"/>
                <a:pathLst>
                  <a:path w="210" h="96">
                    <a:moveTo>
                      <a:pt x="0" y="72"/>
                    </a:moveTo>
                    <a:lnTo>
                      <a:pt x="0" y="54"/>
                    </a:lnTo>
                    <a:lnTo>
                      <a:pt x="0" y="66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24" y="72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54" y="66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60" y="60"/>
                    </a:lnTo>
                    <a:lnTo>
                      <a:pt x="60" y="66"/>
                    </a:lnTo>
                    <a:lnTo>
                      <a:pt x="60" y="48"/>
                    </a:lnTo>
                    <a:lnTo>
                      <a:pt x="60" y="60"/>
                    </a:lnTo>
                    <a:lnTo>
                      <a:pt x="66" y="54"/>
                    </a:lnTo>
                    <a:lnTo>
                      <a:pt x="66" y="66"/>
                    </a:lnTo>
                    <a:lnTo>
                      <a:pt x="66" y="60"/>
                    </a:lnTo>
                    <a:lnTo>
                      <a:pt x="72" y="54"/>
                    </a:lnTo>
                    <a:lnTo>
                      <a:pt x="72" y="66"/>
                    </a:lnTo>
                    <a:lnTo>
                      <a:pt x="72" y="60"/>
                    </a:lnTo>
                    <a:lnTo>
                      <a:pt x="78" y="54"/>
                    </a:lnTo>
                    <a:lnTo>
                      <a:pt x="78" y="66"/>
                    </a:lnTo>
                    <a:lnTo>
                      <a:pt x="78" y="54"/>
                    </a:lnTo>
                    <a:lnTo>
                      <a:pt x="78" y="60"/>
                    </a:lnTo>
                    <a:lnTo>
                      <a:pt x="84" y="54"/>
                    </a:lnTo>
                    <a:lnTo>
                      <a:pt x="84" y="66"/>
                    </a:lnTo>
                    <a:lnTo>
                      <a:pt x="84" y="42"/>
                    </a:lnTo>
                    <a:lnTo>
                      <a:pt x="84" y="60"/>
                    </a:lnTo>
                    <a:lnTo>
                      <a:pt x="90" y="54"/>
                    </a:lnTo>
                    <a:lnTo>
                      <a:pt x="90" y="78"/>
                    </a:lnTo>
                    <a:lnTo>
                      <a:pt x="90" y="42"/>
                    </a:lnTo>
                    <a:lnTo>
                      <a:pt x="90" y="60"/>
                    </a:lnTo>
                    <a:lnTo>
                      <a:pt x="96" y="54"/>
                    </a:lnTo>
                    <a:lnTo>
                      <a:pt x="96" y="60"/>
                    </a:lnTo>
                    <a:lnTo>
                      <a:pt x="96" y="36"/>
                    </a:lnTo>
                    <a:lnTo>
                      <a:pt x="96" y="60"/>
                    </a:lnTo>
                    <a:lnTo>
                      <a:pt x="102" y="54"/>
                    </a:lnTo>
                    <a:lnTo>
                      <a:pt x="102" y="60"/>
                    </a:lnTo>
                    <a:lnTo>
                      <a:pt x="102" y="42"/>
                    </a:lnTo>
                    <a:lnTo>
                      <a:pt x="102" y="60"/>
                    </a:lnTo>
                    <a:lnTo>
                      <a:pt x="108" y="54"/>
                    </a:lnTo>
                    <a:lnTo>
                      <a:pt x="108" y="60"/>
                    </a:lnTo>
                    <a:lnTo>
                      <a:pt x="108" y="42"/>
                    </a:lnTo>
                    <a:lnTo>
                      <a:pt x="108" y="48"/>
                    </a:lnTo>
                    <a:lnTo>
                      <a:pt x="114" y="54"/>
                    </a:lnTo>
                    <a:lnTo>
                      <a:pt x="114" y="66"/>
                    </a:lnTo>
                    <a:lnTo>
                      <a:pt x="114" y="36"/>
                    </a:lnTo>
                    <a:lnTo>
                      <a:pt x="120" y="42"/>
                    </a:lnTo>
                    <a:lnTo>
                      <a:pt x="120" y="60"/>
                    </a:lnTo>
                    <a:lnTo>
                      <a:pt x="120" y="48"/>
                    </a:lnTo>
                    <a:lnTo>
                      <a:pt x="126" y="54"/>
                    </a:lnTo>
                    <a:lnTo>
                      <a:pt x="126" y="66"/>
                    </a:lnTo>
                    <a:lnTo>
                      <a:pt x="126" y="42"/>
                    </a:lnTo>
                    <a:lnTo>
                      <a:pt x="126" y="48"/>
                    </a:lnTo>
                    <a:lnTo>
                      <a:pt x="132" y="54"/>
                    </a:lnTo>
                    <a:lnTo>
                      <a:pt x="132" y="60"/>
                    </a:lnTo>
                    <a:lnTo>
                      <a:pt x="132" y="42"/>
                    </a:lnTo>
                    <a:lnTo>
                      <a:pt x="132" y="60"/>
                    </a:lnTo>
                    <a:lnTo>
                      <a:pt x="138" y="54"/>
                    </a:lnTo>
                    <a:lnTo>
                      <a:pt x="138" y="60"/>
                    </a:lnTo>
                    <a:lnTo>
                      <a:pt x="138" y="42"/>
                    </a:lnTo>
                    <a:lnTo>
                      <a:pt x="138" y="54"/>
                    </a:lnTo>
                    <a:lnTo>
                      <a:pt x="144" y="60"/>
                    </a:lnTo>
                    <a:lnTo>
                      <a:pt x="144" y="48"/>
                    </a:lnTo>
                    <a:lnTo>
                      <a:pt x="144" y="54"/>
                    </a:lnTo>
                    <a:lnTo>
                      <a:pt x="150" y="48"/>
                    </a:lnTo>
                    <a:lnTo>
                      <a:pt x="150" y="60"/>
                    </a:lnTo>
                    <a:lnTo>
                      <a:pt x="150" y="42"/>
                    </a:lnTo>
                    <a:lnTo>
                      <a:pt x="150" y="48"/>
                    </a:lnTo>
                    <a:lnTo>
                      <a:pt x="156" y="42"/>
                    </a:lnTo>
                    <a:lnTo>
                      <a:pt x="156" y="72"/>
                    </a:lnTo>
                    <a:lnTo>
                      <a:pt x="156" y="36"/>
                    </a:lnTo>
                    <a:lnTo>
                      <a:pt x="156" y="54"/>
                    </a:lnTo>
                    <a:lnTo>
                      <a:pt x="162" y="48"/>
                    </a:lnTo>
                    <a:lnTo>
                      <a:pt x="162" y="66"/>
                    </a:lnTo>
                    <a:lnTo>
                      <a:pt x="162" y="42"/>
                    </a:lnTo>
                    <a:lnTo>
                      <a:pt x="162" y="60"/>
                    </a:lnTo>
                    <a:lnTo>
                      <a:pt x="168" y="54"/>
                    </a:lnTo>
                    <a:lnTo>
                      <a:pt x="168" y="36"/>
                    </a:lnTo>
                    <a:lnTo>
                      <a:pt x="168" y="66"/>
                    </a:lnTo>
                    <a:lnTo>
                      <a:pt x="174" y="60"/>
                    </a:lnTo>
                    <a:lnTo>
                      <a:pt x="174" y="36"/>
                    </a:lnTo>
                    <a:lnTo>
                      <a:pt x="174" y="54"/>
                    </a:lnTo>
                    <a:lnTo>
                      <a:pt x="180" y="60"/>
                    </a:lnTo>
                    <a:lnTo>
                      <a:pt x="180" y="42"/>
                    </a:lnTo>
                    <a:lnTo>
                      <a:pt x="180" y="54"/>
                    </a:lnTo>
                    <a:lnTo>
                      <a:pt x="186" y="48"/>
                    </a:lnTo>
                    <a:lnTo>
                      <a:pt x="186" y="54"/>
                    </a:lnTo>
                    <a:lnTo>
                      <a:pt x="186" y="42"/>
                    </a:lnTo>
                    <a:lnTo>
                      <a:pt x="186" y="48"/>
                    </a:lnTo>
                    <a:lnTo>
                      <a:pt x="192" y="42"/>
                    </a:lnTo>
                    <a:lnTo>
                      <a:pt x="192" y="60"/>
                    </a:lnTo>
                    <a:lnTo>
                      <a:pt x="192" y="24"/>
                    </a:lnTo>
                    <a:lnTo>
                      <a:pt x="192" y="36"/>
                    </a:lnTo>
                    <a:lnTo>
                      <a:pt x="198" y="42"/>
                    </a:lnTo>
                    <a:lnTo>
                      <a:pt x="198" y="96"/>
                    </a:lnTo>
                    <a:lnTo>
                      <a:pt x="198" y="0"/>
                    </a:lnTo>
                    <a:lnTo>
                      <a:pt x="198" y="66"/>
                    </a:lnTo>
                    <a:lnTo>
                      <a:pt x="204" y="60"/>
                    </a:lnTo>
                    <a:lnTo>
                      <a:pt x="204" y="72"/>
                    </a:lnTo>
                    <a:lnTo>
                      <a:pt x="204" y="24"/>
                    </a:lnTo>
                    <a:lnTo>
                      <a:pt x="204" y="48"/>
                    </a:lnTo>
                    <a:lnTo>
                      <a:pt x="210" y="54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64" name="Freeform 248"/>
              <p:cNvSpPr>
                <a:spLocks/>
              </p:cNvSpPr>
              <p:nvPr/>
            </p:nvSpPr>
            <p:spPr bwMode="auto">
              <a:xfrm>
                <a:off x="3648" y="1410"/>
                <a:ext cx="198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0" y="18"/>
                  </a:cxn>
                  <a:cxn ang="0">
                    <a:pos x="6" y="60"/>
                  </a:cxn>
                  <a:cxn ang="0">
                    <a:pos x="6" y="36"/>
                  </a:cxn>
                  <a:cxn ang="0">
                    <a:pos x="12" y="42"/>
                  </a:cxn>
                  <a:cxn ang="0">
                    <a:pos x="18" y="18"/>
                  </a:cxn>
                  <a:cxn ang="0">
                    <a:pos x="18" y="6"/>
                  </a:cxn>
                  <a:cxn ang="0">
                    <a:pos x="24" y="36"/>
                  </a:cxn>
                  <a:cxn ang="0">
                    <a:pos x="24" y="12"/>
                  </a:cxn>
                  <a:cxn ang="0">
                    <a:pos x="30" y="36"/>
                  </a:cxn>
                  <a:cxn ang="0">
                    <a:pos x="30" y="18"/>
                  </a:cxn>
                  <a:cxn ang="0">
                    <a:pos x="36" y="30"/>
                  </a:cxn>
                  <a:cxn ang="0">
                    <a:pos x="36" y="24"/>
                  </a:cxn>
                  <a:cxn ang="0">
                    <a:pos x="42" y="30"/>
                  </a:cxn>
                  <a:cxn ang="0">
                    <a:pos x="42" y="36"/>
                  </a:cxn>
                  <a:cxn ang="0">
                    <a:pos x="48" y="36"/>
                  </a:cxn>
                  <a:cxn ang="0">
                    <a:pos x="48" y="30"/>
                  </a:cxn>
                  <a:cxn ang="0">
                    <a:pos x="54" y="36"/>
                  </a:cxn>
                  <a:cxn ang="0">
                    <a:pos x="60" y="18"/>
                  </a:cxn>
                  <a:cxn ang="0">
                    <a:pos x="60" y="24"/>
                  </a:cxn>
                  <a:cxn ang="0">
                    <a:pos x="66" y="42"/>
                  </a:cxn>
                  <a:cxn ang="0">
                    <a:pos x="66" y="36"/>
                  </a:cxn>
                  <a:cxn ang="0">
                    <a:pos x="72" y="48"/>
                  </a:cxn>
                  <a:cxn ang="0">
                    <a:pos x="72" y="36"/>
                  </a:cxn>
                  <a:cxn ang="0">
                    <a:pos x="78" y="42"/>
                  </a:cxn>
                  <a:cxn ang="0">
                    <a:pos x="78" y="36"/>
                  </a:cxn>
                  <a:cxn ang="0">
                    <a:pos x="84" y="36"/>
                  </a:cxn>
                  <a:cxn ang="0">
                    <a:pos x="90" y="30"/>
                  </a:cxn>
                  <a:cxn ang="0">
                    <a:pos x="90" y="18"/>
                  </a:cxn>
                  <a:cxn ang="0">
                    <a:pos x="96" y="30"/>
                  </a:cxn>
                  <a:cxn ang="0">
                    <a:pos x="96" y="12"/>
                  </a:cxn>
                  <a:cxn ang="0">
                    <a:pos x="102" y="42"/>
                  </a:cxn>
                  <a:cxn ang="0">
                    <a:pos x="102" y="12"/>
                  </a:cxn>
                  <a:cxn ang="0">
                    <a:pos x="108" y="42"/>
                  </a:cxn>
                  <a:cxn ang="0">
                    <a:pos x="108" y="24"/>
                  </a:cxn>
                  <a:cxn ang="0">
                    <a:pos x="114" y="36"/>
                  </a:cxn>
                  <a:cxn ang="0">
                    <a:pos x="114" y="24"/>
                  </a:cxn>
                  <a:cxn ang="0">
                    <a:pos x="120" y="36"/>
                  </a:cxn>
                  <a:cxn ang="0">
                    <a:pos x="120" y="36"/>
                  </a:cxn>
                  <a:cxn ang="0">
                    <a:pos x="126" y="36"/>
                  </a:cxn>
                  <a:cxn ang="0">
                    <a:pos x="126" y="24"/>
                  </a:cxn>
                  <a:cxn ang="0">
                    <a:pos x="132" y="36"/>
                  </a:cxn>
                  <a:cxn ang="0">
                    <a:pos x="132" y="36"/>
                  </a:cxn>
                  <a:cxn ang="0">
                    <a:pos x="138" y="36"/>
                  </a:cxn>
                  <a:cxn ang="0">
                    <a:pos x="138" y="36"/>
                  </a:cxn>
                  <a:cxn ang="0">
                    <a:pos x="144" y="18"/>
                  </a:cxn>
                  <a:cxn ang="0">
                    <a:pos x="150" y="30"/>
                  </a:cxn>
                  <a:cxn ang="0">
                    <a:pos x="150" y="18"/>
                  </a:cxn>
                  <a:cxn ang="0">
                    <a:pos x="156" y="24"/>
                  </a:cxn>
                  <a:cxn ang="0">
                    <a:pos x="156" y="12"/>
                  </a:cxn>
                  <a:cxn ang="0">
                    <a:pos x="162" y="30"/>
                  </a:cxn>
                  <a:cxn ang="0">
                    <a:pos x="162" y="18"/>
                  </a:cxn>
                  <a:cxn ang="0">
                    <a:pos x="168" y="42"/>
                  </a:cxn>
                  <a:cxn ang="0">
                    <a:pos x="168" y="18"/>
                  </a:cxn>
                  <a:cxn ang="0">
                    <a:pos x="174" y="42"/>
                  </a:cxn>
                  <a:cxn ang="0">
                    <a:pos x="174" y="24"/>
                  </a:cxn>
                  <a:cxn ang="0">
                    <a:pos x="180" y="42"/>
                  </a:cxn>
                  <a:cxn ang="0">
                    <a:pos x="180" y="30"/>
                  </a:cxn>
                  <a:cxn ang="0">
                    <a:pos x="186" y="36"/>
                  </a:cxn>
                  <a:cxn ang="0">
                    <a:pos x="186" y="30"/>
                  </a:cxn>
                  <a:cxn ang="0">
                    <a:pos x="192" y="18"/>
                  </a:cxn>
                  <a:cxn ang="0">
                    <a:pos x="198" y="36"/>
                  </a:cxn>
                  <a:cxn ang="0">
                    <a:pos x="198" y="30"/>
                  </a:cxn>
                </a:cxnLst>
                <a:rect l="0" t="0" r="r" b="b"/>
                <a:pathLst>
                  <a:path w="198" h="60">
                    <a:moveTo>
                      <a:pt x="0" y="42"/>
                    </a:moveTo>
                    <a:lnTo>
                      <a:pt x="0" y="6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6" y="12"/>
                    </a:lnTo>
                    <a:lnTo>
                      <a:pt x="6" y="60"/>
                    </a:lnTo>
                    <a:lnTo>
                      <a:pt x="6" y="0"/>
                    </a:lnTo>
                    <a:lnTo>
                      <a:pt x="6" y="36"/>
                    </a:lnTo>
                    <a:lnTo>
                      <a:pt x="12" y="30"/>
                    </a:lnTo>
                    <a:lnTo>
                      <a:pt x="12" y="42"/>
                    </a:lnTo>
                    <a:lnTo>
                      <a:pt x="12" y="12"/>
                    </a:lnTo>
                    <a:lnTo>
                      <a:pt x="18" y="18"/>
                    </a:lnTo>
                    <a:lnTo>
                      <a:pt x="18" y="54"/>
                    </a:lnTo>
                    <a:lnTo>
                      <a:pt x="18" y="6"/>
                    </a:lnTo>
                    <a:lnTo>
                      <a:pt x="18" y="42"/>
                    </a:lnTo>
                    <a:lnTo>
                      <a:pt x="24" y="36"/>
                    </a:lnTo>
                    <a:lnTo>
                      <a:pt x="24" y="42"/>
                    </a:lnTo>
                    <a:lnTo>
                      <a:pt x="24" y="12"/>
                    </a:lnTo>
                    <a:lnTo>
                      <a:pt x="24" y="30"/>
                    </a:lnTo>
                    <a:lnTo>
                      <a:pt x="30" y="36"/>
                    </a:lnTo>
                    <a:lnTo>
                      <a:pt x="30" y="42"/>
                    </a:lnTo>
                    <a:lnTo>
                      <a:pt x="30" y="18"/>
                    </a:lnTo>
                    <a:lnTo>
                      <a:pt x="30" y="24"/>
                    </a:lnTo>
                    <a:lnTo>
                      <a:pt x="36" y="30"/>
                    </a:lnTo>
                    <a:lnTo>
                      <a:pt x="36" y="42"/>
                    </a:lnTo>
                    <a:lnTo>
                      <a:pt x="36" y="24"/>
                    </a:lnTo>
                    <a:lnTo>
                      <a:pt x="36" y="36"/>
                    </a:lnTo>
                    <a:lnTo>
                      <a:pt x="42" y="30"/>
                    </a:lnTo>
                    <a:lnTo>
                      <a:pt x="42" y="24"/>
                    </a:lnTo>
                    <a:lnTo>
                      <a:pt x="42" y="36"/>
                    </a:lnTo>
                    <a:lnTo>
                      <a:pt x="48" y="30"/>
                    </a:lnTo>
                    <a:lnTo>
                      <a:pt x="48" y="36"/>
                    </a:lnTo>
                    <a:lnTo>
                      <a:pt x="48" y="24"/>
                    </a:lnTo>
                    <a:lnTo>
                      <a:pt x="48" y="30"/>
                    </a:lnTo>
                    <a:lnTo>
                      <a:pt x="54" y="24"/>
                    </a:lnTo>
                    <a:lnTo>
                      <a:pt x="54" y="36"/>
                    </a:lnTo>
                    <a:lnTo>
                      <a:pt x="54" y="24"/>
                    </a:lnTo>
                    <a:lnTo>
                      <a:pt x="60" y="18"/>
                    </a:lnTo>
                    <a:lnTo>
                      <a:pt x="60" y="42"/>
                    </a:lnTo>
                    <a:lnTo>
                      <a:pt x="60" y="24"/>
                    </a:lnTo>
                    <a:lnTo>
                      <a:pt x="66" y="30"/>
                    </a:lnTo>
                    <a:lnTo>
                      <a:pt x="66" y="42"/>
                    </a:lnTo>
                    <a:lnTo>
                      <a:pt x="66" y="18"/>
                    </a:lnTo>
                    <a:lnTo>
                      <a:pt x="66" y="36"/>
                    </a:lnTo>
                    <a:lnTo>
                      <a:pt x="72" y="30"/>
                    </a:lnTo>
                    <a:lnTo>
                      <a:pt x="72" y="48"/>
                    </a:lnTo>
                    <a:lnTo>
                      <a:pt x="72" y="12"/>
                    </a:lnTo>
                    <a:lnTo>
                      <a:pt x="72" y="36"/>
                    </a:lnTo>
                    <a:lnTo>
                      <a:pt x="78" y="30"/>
                    </a:lnTo>
                    <a:lnTo>
                      <a:pt x="78" y="42"/>
                    </a:lnTo>
                    <a:lnTo>
                      <a:pt x="78" y="24"/>
                    </a:lnTo>
                    <a:lnTo>
                      <a:pt x="78" y="36"/>
                    </a:lnTo>
                    <a:lnTo>
                      <a:pt x="84" y="30"/>
                    </a:lnTo>
                    <a:lnTo>
                      <a:pt x="84" y="36"/>
                    </a:lnTo>
                    <a:lnTo>
                      <a:pt x="84" y="24"/>
                    </a:lnTo>
                    <a:lnTo>
                      <a:pt x="90" y="30"/>
                    </a:lnTo>
                    <a:lnTo>
                      <a:pt x="90" y="36"/>
                    </a:lnTo>
                    <a:lnTo>
                      <a:pt x="90" y="18"/>
                    </a:lnTo>
                    <a:lnTo>
                      <a:pt x="90" y="24"/>
                    </a:lnTo>
                    <a:lnTo>
                      <a:pt x="96" y="30"/>
                    </a:lnTo>
                    <a:lnTo>
                      <a:pt x="96" y="36"/>
                    </a:lnTo>
                    <a:lnTo>
                      <a:pt x="96" y="12"/>
                    </a:lnTo>
                    <a:lnTo>
                      <a:pt x="96" y="36"/>
                    </a:lnTo>
                    <a:lnTo>
                      <a:pt x="102" y="42"/>
                    </a:lnTo>
                    <a:lnTo>
                      <a:pt x="102" y="6"/>
                    </a:lnTo>
                    <a:lnTo>
                      <a:pt x="102" y="12"/>
                    </a:lnTo>
                    <a:lnTo>
                      <a:pt x="108" y="18"/>
                    </a:lnTo>
                    <a:lnTo>
                      <a:pt x="108" y="42"/>
                    </a:lnTo>
                    <a:lnTo>
                      <a:pt x="108" y="12"/>
                    </a:lnTo>
                    <a:lnTo>
                      <a:pt x="108" y="24"/>
                    </a:lnTo>
                    <a:lnTo>
                      <a:pt x="114" y="18"/>
                    </a:lnTo>
                    <a:lnTo>
                      <a:pt x="114" y="36"/>
                    </a:lnTo>
                    <a:lnTo>
                      <a:pt x="114" y="18"/>
                    </a:lnTo>
                    <a:lnTo>
                      <a:pt x="114" y="24"/>
                    </a:lnTo>
                    <a:lnTo>
                      <a:pt x="120" y="18"/>
                    </a:lnTo>
                    <a:lnTo>
                      <a:pt x="120" y="36"/>
                    </a:lnTo>
                    <a:lnTo>
                      <a:pt x="120" y="12"/>
                    </a:lnTo>
                    <a:lnTo>
                      <a:pt x="120" y="36"/>
                    </a:lnTo>
                    <a:lnTo>
                      <a:pt x="126" y="30"/>
                    </a:lnTo>
                    <a:lnTo>
                      <a:pt x="126" y="36"/>
                    </a:lnTo>
                    <a:lnTo>
                      <a:pt x="126" y="18"/>
                    </a:lnTo>
                    <a:lnTo>
                      <a:pt x="126" y="24"/>
                    </a:lnTo>
                    <a:lnTo>
                      <a:pt x="132" y="30"/>
                    </a:lnTo>
                    <a:lnTo>
                      <a:pt x="132" y="36"/>
                    </a:lnTo>
                    <a:lnTo>
                      <a:pt x="132" y="18"/>
                    </a:lnTo>
                    <a:lnTo>
                      <a:pt x="132" y="36"/>
                    </a:lnTo>
                    <a:lnTo>
                      <a:pt x="138" y="30"/>
                    </a:lnTo>
                    <a:lnTo>
                      <a:pt x="138" y="36"/>
                    </a:lnTo>
                    <a:lnTo>
                      <a:pt x="138" y="18"/>
                    </a:lnTo>
                    <a:lnTo>
                      <a:pt x="138" y="36"/>
                    </a:lnTo>
                    <a:lnTo>
                      <a:pt x="144" y="30"/>
                    </a:lnTo>
                    <a:lnTo>
                      <a:pt x="144" y="18"/>
                    </a:lnTo>
                    <a:lnTo>
                      <a:pt x="144" y="24"/>
                    </a:lnTo>
                    <a:lnTo>
                      <a:pt x="150" y="30"/>
                    </a:lnTo>
                    <a:lnTo>
                      <a:pt x="150" y="36"/>
                    </a:lnTo>
                    <a:lnTo>
                      <a:pt x="150" y="18"/>
                    </a:lnTo>
                    <a:lnTo>
                      <a:pt x="150" y="30"/>
                    </a:lnTo>
                    <a:lnTo>
                      <a:pt x="156" y="24"/>
                    </a:lnTo>
                    <a:lnTo>
                      <a:pt x="156" y="42"/>
                    </a:lnTo>
                    <a:lnTo>
                      <a:pt x="156" y="12"/>
                    </a:lnTo>
                    <a:lnTo>
                      <a:pt x="156" y="36"/>
                    </a:lnTo>
                    <a:lnTo>
                      <a:pt x="162" y="30"/>
                    </a:lnTo>
                    <a:lnTo>
                      <a:pt x="162" y="36"/>
                    </a:lnTo>
                    <a:lnTo>
                      <a:pt x="162" y="18"/>
                    </a:lnTo>
                    <a:lnTo>
                      <a:pt x="168" y="24"/>
                    </a:lnTo>
                    <a:lnTo>
                      <a:pt x="168" y="42"/>
                    </a:lnTo>
                    <a:lnTo>
                      <a:pt x="168" y="12"/>
                    </a:lnTo>
                    <a:lnTo>
                      <a:pt x="168" y="18"/>
                    </a:lnTo>
                    <a:lnTo>
                      <a:pt x="174" y="24"/>
                    </a:lnTo>
                    <a:lnTo>
                      <a:pt x="174" y="42"/>
                    </a:lnTo>
                    <a:lnTo>
                      <a:pt x="174" y="18"/>
                    </a:lnTo>
                    <a:lnTo>
                      <a:pt x="174" y="24"/>
                    </a:lnTo>
                    <a:lnTo>
                      <a:pt x="180" y="30"/>
                    </a:lnTo>
                    <a:lnTo>
                      <a:pt x="180" y="42"/>
                    </a:lnTo>
                    <a:lnTo>
                      <a:pt x="180" y="18"/>
                    </a:lnTo>
                    <a:lnTo>
                      <a:pt x="180" y="30"/>
                    </a:lnTo>
                    <a:lnTo>
                      <a:pt x="186" y="24"/>
                    </a:lnTo>
                    <a:lnTo>
                      <a:pt x="186" y="36"/>
                    </a:lnTo>
                    <a:lnTo>
                      <a:pt x="186" y="24"/>
                    </a:lnTo>
                    <a:lnTo>
                      <a:pt x="186" y="30"/>
                    </a:lnTo>
                    <a:lnTo>
                      <a:pt x="192" y="24"/>
                    </a:lnTo>
                    <a:lnTo>
                      <a:pt x="192" y="18"/>
                    </a:lnTo>
                    <a:lnTo>
                      <a:pt x="192" y="42"/>
                    </a:lnTo>
                    <a:lnTo>
                      <a:pt x="198" y="36"/>
                    </a:lnTo>
                    <a:lnTo>
                      <a:pt x="198" y="18"/>
                    </a:lnTo>
                    <a:lnTo>
                      <a:pt x="198" y="30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65" name="Freeform 249"/>
              <p:cNvSpPr>
                <a:spLocks/>
              </p:cNvSpPr>
              <p:nvPr/>
            </p:nvSpPr>
            <p:spPr bwMode="auto">
              <a:xfrm>
                <a:off x="3846" y="1410"/>
                <a:ext cx="222" cy="60"/>
              </a:xfrm>
              <a:custGeom>
                <a:avLst/>
                <a:gdLst/>
                <a:ahLst/>
                <a:cxnLst>
                  <a:cxn ang="0">
                    <a:pos x="6" y="24"/>
                  </a:cxn>
                  <a:cxn ang="0">
                    <a:pos x="6" y="18"/>
                  </a:cxn>
                  <a:cxn ang="0">
                    <a:pos x="12" y="30"/>
                  </a:cxn>
                  <a:cxn ang="0">
                    <a:pos x="12" y="24"/>
                  </a:cxn>
                  <a:cxn ang="0">
                    <a:pos x="18" y="24"/>
                  </a:cxn>
                  <a:cxn ang="0">
                    <a:pos x="18" y="18"/>
                  </a:cxn>
                  <a:cxn ang="0">
                    <a:pos x="24" y="30"/>
                  </a:cxn>
                  <a:cxn ang="0">
                    <a:pos x="24" y="24"/>
                  </a:cxn>
                  <a:cxn ang="0">
                    <a:pos x="30" y="30"/>
                  </a:cxn>
                  <a:cxn ang="0">
                    <a:pos x="30" y="24"/>
                  </a:cxn>
                  <a:cxn ang="0">
                    <a:pos x="36" y="36"/>
                  </a:cxn>
                  <a:cxn ang="0">
                    <a:pos x="36" y="18"/>
                  </a:cxn>
                  <a:cxn ang="0">
                    <a:pos x="42" y="48"/>
                  </a:cxn>
                  <a:cxn ang="0">
                    <a:pos x="48" y="24"/>
                  </a:cxn>
                  <a:cxn ang="0">
                    <a:pos x="48" y="18"/>
                  </a:cxn>
                  <a:cxn ang="0">
                    <a:pos x="54" y="30"/>
                  </a:cxn>
                  <a:cxn ang="0">
                    <a:pos x="54" y="18"/>
                  </a:cxn>
                  <a:cxn ang="0">
                    <a:pos x="60" y="36"/>
                  </a:cxn>
                  <a:cxn ang="0">
                    <a:pos x="60" y="24"/>
                  </a:cxn>
                  <a:cxn ang="0">
                    <a:pos x="66" y="24"/>
                  </a:cxn>
                  <a:cxn ang="0">
                    <a:pos x="66" y="24"/>
                  </a:cxn>
                  <a:cxn ang="0">
                    <a:pos x="72" y="30"/>
                  </a:cxn>
                  <a:cxn ang="0">
                    <a:pos x="72" y="30"/>
                  </a:cxn>
                  <a:cxn ang="0">
                    <a:pos x="78" y="24"/>
                  </a:cxn>
                  <a:cxn ang="0">
                    <a:pos x="84" y="30"/>
                  </a:cxn>
                  <a:cxn ang="0">
                    <a:pos x="84" y="24"/>
                  </a:cxn>
                  <a:cxn ang="0">
                    <a:pos x="90" y="36"/>
                  </a:cxn>
                  <a:cxn ang="0">
                    <a:pos x="90" y="30"/>
                  </a:cxn>
                  <a:cxn ang="0">
                    <a:pos x="102" y="42"/>
                  </a:cxn>
                  <a:cxn ang="0">
                    <a:pos x="108" y="30"/>
                  </a:cxn>
                  <a:cxn ang="0">
                    <a:pos x="108" y="0"/>
                  </a:cxn>
                  <a:cxn ang="0">
                    <a:pos x="114" y="30"/>
                  </a:cxn>
                  <a:cxn ang="0">
                    <a:pos x="114" y="6"/>
                  </a:cxn>
                  <a:cxn ang="0">
                    <a:pos x="120" y="18"/>
                  </a:cxn>
                  <a:cxn ang="0">
                    <a:pos x="120" y="12"/>
                  </a:cxn>
                  <a:cxn ang="0">
                    <a:pos x="126" y="30"/>
                  </a:cxn>
                  <a:cxn ang="0">
                    <a:pos x="126" y="6"/>
                  </a:cxn>
                  <a:cxn ang="0">
                    <a:pos x="132" y="36"/>
                  </a:cxn>
                  <a:cxn ang="0">
                    <a:pos x="132" y="6"/>
                  </a:cxn>
                  <a:cxn ang="0">
                    <a:pos x="138" y="30"/>
                  </a:cxn>
                  <a:cxn ang="0">
                    <a:pos x="138" y="18"/>
                  </a:cxn>
                  <a:cxn ang="0">
                    <a:pos x="144" y="30"/>
                  </a:cxn>
                  <a:cxn ang="0">
                    <a:pos x="144" y="30"/>
                  </a:cxn>
                  <a:cxn ang="0">
                    <a:pos x="150" y="30"/>
                  </a:cxn>
                  <a:cxn ang="0">
                    <a:pos x="156" y="30"/>
                  </a:cxn>
                  <a:cxn ang="0">
                    <a:pos x="156" y="24"/>
                  </a:cxn>
                  <a:cxn ang="0">
                    <a:pos x="162" y="24"/>
                  </a:cxn>
                  <a:cxn ang="0">
                    <a:pos x="168" y="30"/>
                  </a:cxn>
                  <a:cxn ang="0">
                    <a:pos x="168" y="24"/>
                  </a:cxn>
                  <a:cxn ang="0">
                    <a:pos x="174" y="24"/>
                  </a:cxn>
                  <a:cxn ang="0">
                    <a:pos x="180" y="24"/>
                  </a:cxn>
                  <a:cxn ang="0">
                    <a:pos x="186" y="24"/>
                  </a:cxn>
                  <a:cxn ang="0">
                    <a:pos x="186" y="24"/>
                  </a:cxn>
                  <a:cxn ang="0">
                    <a:pos x="192" y="36"/>
                  </a:cxn>
                  <a:cxn ang="0">
                    <a:pos x="198" y="30"/>
                  </a:cxn>
                  <a:cxn ang="0">
                    <a:pos x="198" y="30"/>
                  </a:cxn>
                  <a:cxn ang="0">
                    <a:pos x="204" y="18"/>
                  </a:cxn>
                  <a:cxn ang="0">
                    <a:pos x="210" y="30"/>
                  </a:cxn>
                  <a:cxn ang="0">
                    <a:pos x="210" y="18"/>
                  </a:cxn>
                  <a:cxn ang="0">
                    <a:pos x="216" y="30"/>
                  </a:cxn>
                  <a:cxn ang="0">
                    <a:pos x="216" y="30"/>
                  </a:cxn>
                  <a:cxn ang="0">
                    <a:pos x="222" y="36"/>
                  </a:cxn>
                </a:cxnLst>
                <a:rect l="0" t="0" r="r" b="b"/>
                <a:pathLst>
                  <a:path w="222" h="60">
                    <a:moveTo>
                      <a:pt x="0" y="30"/>
                    </a:moveTo>
                    <a:lnTo>
                      <a:pt x="6" y="24"/>
                    </a:lnTo>
                    <a:lnTo>
                      <a:pt x="6" y="36"/>
                    </a:lnTo>
                    <a:lnTo>
                      <a:pt x="6" y="18"/>
                    </a:lnTo>
                    <a:lnTo>
                      <a:pt x="6" y="24"/>
                    </a:lnTo>
                    <a:lnTo>
                      <a:pt x="12" y="30"/>
                    </a:lnTo>
                    <a:lnTo>
                      <a:pt x="12" y="36"/>
                    </a:lnTo>
                    <a:lnTo>
                      <a:pt x="12" y="24"/>
                    </a:lnTo>
                    <a:lnTo>
                      <a:pt x="12" y="30"/>
                    </a:lnTo>
                    <a:lnTo>
                      <a:pt x="18" y="24"/>
                    </a:lnTo>
                    <a:lnTo>
                      <a:pt x="18" y="42"/>
                    </a:lnTo>
                    <a:lnTo>
                      <a:pt x="18" y="18"/>
                    </a:lnTo>
                    <a:lnTo>
                      <a:pt x="18" y="36"/>
                    </a:lnTo>
                    <a:lnTo>
                      <a:pt x="24" y="30"/>
                    </a:lnTo>
                    <a:lnTo>
                      <a:pt x="24" y="36"/>
                    </a:lnTo>
                    <a:lnTo>
                      <a:pt x="24" y="24"/>
                    </a:lnTo>
                    <a:lnTo>
                      <a:pt x="24" y="36"/>
                    </a:lnTo>
                    <a:lnTo>
                      <a:pt x="30" y="30"/>
                    </a:lnTo>
                    <a:lnTo>
                      <a:pt x="30" y="42"/>
                    </a:lnTo>
                    <a:lnTo>
                      <a:pt x="30" y="24"/>
                    </a:lnTo>
                    <a:lnTo>
                      <a:pt x="30" y="30"/>
                    </a:lnTo>
                    <a:lnTo>
                      <a:pt x="36" y="36"/>
                    </a:lnTo>
                    <a:lnTo>
                      <a:pt x="36" y="48"/>
                    </a:lnTo>
                    <a:lnTo>
                      <a:pt x="36" y="18"/>
                    </a:lnTo>
                    <a:lnTo>
                      <a:pt x="42" y="24"/>
                    </a:lnTo>
                    <a:lnTo>
                      <a:pt x="42" y="48"/>
                    </a:lnTo>
                    <a:lnTo>
                      <a:pt x="42" y="30"/>
                    </a:lnTo>
                    <a:lnTo>
                      <a:pt x="48" y="24"/>
                    </a:lnTo>
                    <a:lnTo>
                      <a:pt x="48" y="48"/>
                    </a:lnTo>
                    <a:lnTo>
                      <a:pt x="48" y="18"/>
                    </a:lnTo>
                    <a:lnTo>
                      <a:pt x="48" y="36"/>
                    </a:lnTo>
                    <a:lnTo>
                      <a:pt x="54" y="30"/>
                    </a:lnTo>
                    <a:lnTo>
                      <a:pt x="54" y="42"/>
                    </a:lnTo>
                    <a:lnTo>
                      <a:pt x="54" y="18"/>
                    </a:lnTo>
                    <a:lnTo>
                      <a:pt x="54" y="30"/>
                    </a:lnTo>
                    <a:lnTo>
                      <a:pt x="60" y="36"/>
                    </a:lnTo>
                    <a:lnTo>
                      <a:pt x="60" y="42"/>
                    </a:lnTo>
                    <a:lnTo>
                      <a:pt x="60" y="24"/>
                    </a:lnTo>
                    <a:lnTo>
                      <a:pt x="60" y="30"/>
                    </a:lnTo>
                    <a:lnTo>
                      <a:pt x="66" y="24"/>
                    </a:lnTo>
                    <a:lnTo>
                      <a:pt x="66" y="36"/>
                    </a:lnTo>
                    <a:lnTo>
                      <a:pt x="66" y="24"/>
                    </a:lnTo>
                    <a:lnTo>
                      <a:pt x="66" y="36"/>
                    </a:lnTo>
                    <a:lnTo>
                      <a:pt x="72" y="30"/>
                    </a:lnTo>
                    <a:lnTo>
                      <a:pt x="72" y="36"/>
                    </a:lnTo>
                    <a:lnTo>
                      <a:pt x="72" y="30"/>
                    </a:lnTo>
                    <a:lnTo>
                      <a:pt x="78" y="36"/>
                    </a:lnTo>
                    <a:lnTo>
                      <a:pt x="78" y="24"/>
                    </a:lnTo>
                    <a:lnTo>
                      <a:pt x="78" y="36"/>
                    </a:lnTo>
                    <a:lnTo>
                      <a:pt x="84" y="30"/>
                    </a:lnTo>
                    <a:lnTo>
                      <a:pt x="84" y="36"/>
                    </a:lnTo>
                    <a:lnTo>
                      <a:pt x="84" y="24"/>
                    </a:lnTo>
                    <a:lnTo>
                      <a:pt x="84" y="30"/>
                    </a:lnTo>
                    <a:lnTo>
                      <a:pt x="90" y="36"/>
                    </a:lnTo>
                    <a:lnTo>
                      <a:pt x="90" y="24"/>
                    </a:lnTo>
                    <a:lnTo>
                      <a:pt x="90" y="30"/>
                    </a:lnTo>
                    <a:lnTo>
                      <a:pt x="102" y="30"/>
                    </a:lnTo>
                    <a:lnTo>
                      <a:pt x="102" y="42"/>
                    </a:lnTo>
                    <a:lnTo>
                      <a:pt x="102" y="24"/>
                    </a:lnTo>
                    <a:lnTo>
                      <a:pt x="108" y="30"/>
                    </a:lnTo>
                    <a:lnTo>
                      <a:pt x="108" y="60"/>
                    </a:lnTo>
                    <a:lnTo>
                      <a:pt x="108" y="0"/>
                    </a:lnTo>
                    <a:lnTo>
                      <a:pt x="108" y="24"/>
                    </a:lnTo>
                    <a:lnTo>
                      <a:pt x="114" y="30"/>
                    </a:lnTo>
                    <a:lnTo>
                      <a:pt x="114" y="54"/>
                    </a:lnTo>
                    <a:lnTo>
                      <a:pt x="114" y="6"/>
                    </a:lnTo>
                    <a:lnTo>
                      <a:pt x="114" y="12"/>
                    </a:lnTo>
                    <a:lnTo>
                      <a:pt x="120" y="18"/>
                    </a:lnTo>
                    <a:lnTo>
                      <a:pt x="120" y="42"/>
                    </a:lnTo>
                    <a:lnTo>
                      <a:pt x="120" y="12"/>
                    </a:lnTo>
                    <a:lnTo>
                      <a:pt x="120" y="36"/>
                    </a:lnTo>
                    <a:lnTo>
                      <a:pt x="126" y="30"/>
                    </a:lnTo>
                    <a:lnTo>
                      <a:pt x="126" y="48"/>
                    </a:lnTo>
                    <a:lnTo>
                      <a:pt x="126" y="6"/>
                    </a:lnTo>
                    <a:lnTo>
                      <a:pt x="126" y="42"/>
                    </a:lnTo>
                    <a:lnTo>
                      <a:pt x="132" y="36"/>
                    </a:lnTo>
                    <a:lnTo>
                      <a:pt x="132" y="42"/>
                    </a:lnTo>
                    <a:lnTo>
                      <a:pt x="132" y="6"/>
                    </a:lnTo>
                    <a:lnTo>
                      <a:pt x="132" y="36"/>
                    </a:lnTo>
                    <a:lnTo>
                      <a:pt x="138" y="30"/>
                    </a:lnTo>
                    <a:lnTo>
                      <a:pt x="138" y="36"/>
                    </a:lnTo>
                    <a:lnTo>
                      <a:pt x="138" y="18"/>
                    </a:lnTo>
                    <a:lnTo>
                      <a:pt x="138" y="24"/>
                    </a:lnTo>
                    <a:lnTo>
                      <a:pt x="144" y="30"/>
                    </a:lnTo>
                    <a:lnTo>
                      <a:pt x="144" y="24"/>
                    </a:lnTo>
                    <a:lnTo>
                      <a:pt x="144" y="30"/>
                    </a:lnTo>
                    <a:lnTo>
                      <a:pt x="150" y="24"/>
                    </a:lnTo>
                    <a:lnTo>
                      <a:pt x="150" y="30"/>
                    </a:lnTo>
                    <a:lnTo>
                      <a:pt x="150" y="24"/>
                    </a:lnTo>
                    <a:lnTo>
                      <a:pt x="156" y="30"/>
                    </a:lnTo>
                    <a:lnTo>
                      <a:pt x="156" y="36"/>
                    </a:lnTo>
                    <a:lnTo>
                      <a:pt x="156" y="24"/>
                    </a:lnTo>
                    <a:lnTo>
                      <a:pt x="162" y="30"/>
                    </a:lnTo>
                    <a:lnTo>
                      <a:pt x="162" y="24"/>
                    </a:lnTo>
                    <a:lnTo>
                      <a:pt x="162" y="36"/>
                    </a:lnTo>
                    <a:lnTo>
                      <a:pt x="168" y="30"/>
                    </a:lnTo>
                    <a:lnTo>
                      <a:pt x="168" y="36"/>
                    </a:lnTo>
                    <a:lnTo>
                      <a:pt x="168" y="24"/>
                    </a:lnTo>
                    <a:lnTo>
                      <a:pt x="174" y="30"/>
                    </a:lnTo>
                    <a:lnTo>
                      <a:pt x="174" y="24"/>
                    </a:lnTo>
                    <a:lnTo>
                      <a:pt x="180" y="30"/>
                    </a:lnTo>
                    <a:lnTo>
                      <a:pt x="180" y="24"/>
                    </a:lnTo>
                    <a:lnTo>
                      <a:pt x="180" y="30"/>
                    </a:lnTo>
                    <a:lnTo>
                      <a:pt x="186" y="24"/>
                    </a:lnTo>
                    <a:lnTo>
                      <a:pt x="186" y="36"/>
                    </a:lnTo>
                    <a:lnTo>
                      <a:pt x="186" y="24"/>
                    </a:lnTo>
                    <a:lnTo>
                      <a:pt x="186" y="30"/>
                    </a:lnTo>
                    <a:lnTo>
                      <a:pt x="192" y="36"/>
                    </a:lnTo>
                    <a:lnTo>
                      <a:pt x="192" y="24"/>
                    </a:lnTo>
                    <a:lnTo>
                      <a:pt x="198" y="30"/>
                    </a:lnTo>
                    <a:lnTo>
                      <a:pt x="198" y="24"/>
                    </a:lnTo>
                    <a:lnTo>
                      <a:pt x="198" y="30"/>
                    </a:lnTo>
                    <a:lnTo>
                      <a:pt x="204" y="24"/>
                    </a:lnTo>
                    <a:lnTo>
                      <a:pt x="204" y="18"/>
                    </a:lnTo>
                    <a:lnTo>
                      <a:pt x="204" y="36"/>
                    </a:lnTo>
                    <a:lnTo>
                      <a:pt x="210" y="30"/>
                    </a:lnTo>
                    <a:lnTo>
                      <a:pt x="210" y="36"/>
                    </a:lnTo>
                    <a:lnTo>
                      <a:pt x="210" y="18"/>
                    </a:lnTo>
                    <a:lnTo>
                      <a:pt x="210" y="24"/>
                    </a:lnTo>
                    <a:lnTo>
                      <a:pt x="216" y="30"/>
                    </a:lnTo>
                    <a:lnTo>
                      <a:pt x="216" y="24"/>
                    </a:lnTo>
                    <a:lnTo>
                      <a:pt x="216" y="30"/>
                    </a:lnTo>
                    <a:lnTo>
                      <a:pt x="222" y="24"/>
                    </a:lnTo>
                    <a:lnTo>
                      <a:pt x="222" y="36"/>
                    </a:lnTo>
                    <a:lnTo>
                      <a:pt x="222" y="12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66" name="Freeform 250"/>
              <p:cNvSpPr>
                <a:spLocks/>
              </p:cNvSpPr>
              <p:nvPr/>
            </p:nvSpPr>
            <p:spPr bwMode="auto">
              <a:xfrm>
                <a:off x="4068" y="1398"/>
                <a:ext cx="210" cy="84"/>
              </a:xfrm>
              <a:custGeom>
                <a:avLst/>
                <a:gdLst/>
                <a:ahLst/>
                <a:cxnLst>
                  <a:cxn ang="0">
                    <a:pos x="6" y="30"/>
                  </a:cxn>
                  <a:cxn ang="0">
                    <a:pos x="6" y="42"/>
                  </a:cxn>
                  <a:cxn ang="0">
                    <a:pos x="12" y="42"/>
                  </a:cxn>
                  <a:cxn ang="0">
                    <a:pos x="12" y="42"/>
                  </a:cxn>
                  <a:cxn ang="0">
                    <a:pos x="18" y="48"/>
                  </a:cxn>
                  <a:cxn ang="0">
                    <a:pos x="18" y="36"/>
                  </a:cxn>
                  <a:cxn ang="0">
                    <a:pos x="24" y="48"/>
                  </a:cxn>
                  <a:cxn ang="0">
                    <a:pos x="24" y="42"/>
                  </a:cxn>
                  <a:cxn ang="0">
                    <a:pos x="30" y="42"/>
                  </a:cxn>
                  <a:cxn ang="0">
                    <a:pos x="36" y="42"/>
                  </a:cxn>
                  <a:cxn ang="0">
                    <a:pos x="36" y="30"/>
                  </a:cxn>
                  <a:cxn ang="0">
                    <a:pos x="42" y="48"/>
                  </a:cxn>
                  <a:cxn ang="0">
                    <a:pos x="42" y="36"/>
                  </a:cxn>
                  <a:cxn ang="0">
                    <a:pos x="48" y="30"/>
                  </a:cxn>
                  <a:cxn ang="0">
                    <a:pos x="54" y="42"/>
                  </a:cxn>
                  <a:cxn ang="0">
                    <a:pos x="54" y="30"/>
                  </a:cxn>
                  <a:cxn ang="0">
                    <a:pos x="60" y="60"/>
                  </a:cxn>
                  <a:cxn ang="0">
                    <a:pos x="66" y="36"/>
                  </a:cxn>
                  <a:cxn ang="0">
                    <a:pos x="66" y="30"/>
                  </a:cxn>
                  <a:cxn ang="0">
                    <a:pos x="72" y="48"/>
                  </a:cxn>
                  <a:cxn ang="0">
                    <a:pos x="72" y="6"/>
                  </a:cxn>
                  <a:cxn ang="0">
                    <a:pos x="78" y="30"/>
                  </a:cxn>
                  <a:cxn ang="0">
                    <a:pos x="78" y="78"/>
                  </a:cxn>
                  <a:cxn ang="0">
                    <a:pos x="84" y="84"/>
                  </a:cxn>
                  <a:cxn ang="0">
                    <a:pos x="84" y="42"/>
                  </a:cxn>
                  <a:cxn ang="0">
                    <a:pos x="90" y="72"/>
                  </a:cxn>
                  <a:cxn ang="0">
                    <a:pos x="90" y="60"/>
                  </a:cxn>
                  <a:cxn ang="0">
                    <a:pos x="96" y="66"/>
                  </a:cxn>
                  <a:cxn ang="0">
                    <a:pos x="96" y="54"/>
                  </a:cxn>
                  <a:cxn ang="0">
                    <a:pos x="102" y="72"/>
                  </a:cxn>
                  <a:cxn ang="0">
                    <a:pos x="102" y="30"/>
                  </a:cxn>
                  <a:cxn ang="0">
                    <a:pos x="108" y="60"/>
                  </a:cxn>
                  <a:cxn ang="0">
                    <a:pos x="114" y="42"/>
                  </a:cxn>
                  <a:cxn ang="0">
                    <a:pos x="114" y="30"/>
                  </a:cxn>
                  <a:cxn ang="0">
                    <a:pos x="120" y="54"/>
                  </a:cxn>
                  <a:cxn ang="0">
                    <a:pos x="126" y="24"/>
                  </a:cxn>
                  <a:cxn ang="0">
                    <a:pos x="126" y="18"/>
                  </a:cxn>
                  <a:cxn ang="0">
                    <a:pos x="132" y="42"/>
                  </a:cxn>
                  <a:cxn ang="0">
                    <a:pos x="132" y="24"/>
                  </a:cxn>
                  <a:cxn ang="0">
                    <a:pos x="138" y="42"/>
                  </a:cxn>
                  <a:cxn ang="0">
                    <a:pos x="138" y="24"/>
                  </a:cxn>
                  <a:cxn ang="0">
                    <a:pos x="144" y="36"/>
                  </a:cxn>
                  <a:cxn ang="0">
                    <a:pos x="144" y="30"/>
                  </a:cxn>
                  <a:cxn ang="0">
                    <a:pos x="150" y="42"/>
                  </a:cxn>
                  <a:cxn ang="0">
                    <a:pos x="150" y="24"/>
                  </a:cxn>
                  <a:cxn ang="0">
                    <a:pos x="156" y="30"/>
                  </a:cxn>
                  <a:cxn ang="0">
                    <a:pos x="162" y="54"/>
                  </a:cxn>
                  <a:cxn ang="0">
                    <a:pos x="162" y="30"/>
                  </a:cxn>
                  <a:cxn ang="0">
                    <a:pos x="168" y="66"/>
                  </a:cxn>
                  <a:cxn ang="0">
                    <a:pos x="174" y="42"/>
                  </a:cxn>
                  <a:cxn ang="0">
                    <a:pos x="174" y="30"/>
                  </a:cxn>
                  <a:cxn ang="0">
                    <a:pos x="180" y="42"/>
                  </a:cxn>
                  <a:cxn ang="0">
                    <a:pos x="180" y="24"/>
                  </a:cxn>
                  <a:cxn ang="0">
                    <a:pos x="186" y="54"/>
                  </a:cxn>
                  <a:cxn ang="0">
                    <a:pos x="186" y="30"/>
                  </a:cxn>
                  <a:cxn ang="0">
                    <a:pos x="192" y="54"/>
                  </a:cxn>
                  <a:cxn ang="0">
                    <a:pos x="192" y="24"/>
                  </a:cxn>
                  <a:cxn ang="0">
                    <a:pos x="198" y="36"/>
                  </a:cxn>
                  <a:cxn ang="0">
                    <a:pos x="198" y="30"/>
                  </a:cxn>
                  <a:cxn ang="0">
                    <a:pos x="204" y="42"/>
                  </a:cxn>
                  <a:cxn ang="0">
                    <a:pos x="204" y="36"/>
                  </a:cxn>
                  <a:cxn ang="0">
                    <a:pos x="210" y="48"/>
                  </a:cxn>
                </a:cxnLst>
                <a:rect l="0" t="0" r="r" b="b"/>
                <a:pathLst>
                  <a:path w="210" h="84">
                    <a:moveTo>
                      <a:pt x="0" y="24"/>
                    </a:moveTo>
                    <a:lnTo>
                      <a:pt x="6" y="30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12" y="36"/>
                    </a:lnTo>
                    <a:lnTo>
                      <a:pt x="12" y="42"/>
                    </a:lnTo>
                    <a:lnTo>
                      <a:pt x="12" y="30"/>
                    </a:lnTo>
                    <a:lnTo>
                      <a:pt x="12" y="42"/>
                    </a:lnTo>
                    <a:lnTo>
                      <a:pt x="18" y="36"/>
                    </a:lnTo>
                    <a:lnTo>
                      <a:pt x="18" y="48"/>
                    </a:lnTo>
                    <a:lnTo>
                      <a:pt x="18" y="24"/>
                    </a:lnTo>
                    <a:lnTo>
                      <a:pt x="18" y="36"/>
                    </a:lnTo>
                    <a:lnTo>
                      <a:pt x="24" y="42"/>
                    </a:lnTo>
                    <a:lnTo>
                      <a:pt x="24" y="48"/>
                    </a:lnTo>
                    <a:lnTo>
                      <a:pt x="24" y="30"/>
                    </a:lnTo>
                    <a:lnTo>
                      <a:pt x="24" y="42"/>
                    </a:lnTo>
                    <a:lnTo>
                      <a:pt x="30" y="36"/>
                    </a:lnTo>
                    <a:lnTo>
                      <a:pt x="30" y="42"/>
                    </a:lnTo>
                    <a:lnTo>
                      <a:pt x="30" y="36"/>
                    </a:lnTo>
                    <a:lnTo>
                      <a:pt x="36" y="42"/>
                    </a:lnTo>
                    <a:lnTo>
                      <a:pt x="36" y="48"/>
                    </a:lnTo>
                    <a:lnTo>
                      <a:pt x="36" y="30"/>
                    </a:lnTo>
                    <a:lnTo>
                      <a:pt x="36" y="42"/>
                    </a:lnTo>
                    <a:lnTo>
                      <a:pt x="42" y="48"/>
                    </a:lnTo>
                    <a:lnTo>
                      <a:pt x="42" y="30"/>
                    </a:lnTo>
                    <a:lnTo>
                      <a:pt x="42" y="36"/>
                    </a:lnTo>
                    <a:lnTo>
                      <a:pt x="48" y="42"/>
                    </a:lnTo>
                    <a:lnTo>
                      <a:pt x="48" y="30"/>
                    </a:lnTo>
                    <a:lnTo>
                      <a:pt x="48" y="36"/>
                    </a:lnTo>
                    <a:lnTo>
                      <a:pt x="54" y="42"/>
                    </a:lnTo>
                    <a:lnTo>
                      <a:pt x="54" y="18"/>
                    </a:lnTo>
                    <a:lnTo>
                      <a:pt x="54" y="30"/>
                    </a:lnTo>
                    <a:lnTo>
                      <a:pt x="60" y="36"/>
                    </a:lnTo>
                    <a:lnTo>
                      <a:pt x="60" y="60"/>
                    </a:lnTo>
                    <a:lnTo>
                      <a:pt x="60" y="30"/>
                    </a:lnTo>
                    <a:lnTo>
                      <a:pt x="66" y="36"/>
                    </a:lnTo>
                    <a:lnTo>
                      <a:pt x="66" y="54"/>
                    </a:lnTo>
                    <a:lnTo>
                      <a:pt x="66" y="30"/>
                    </a:lnTo>
                    <a:lnTo>
                      <a:pt x="66" y="42"/>
                    </a:lnTo>
                    <a:lnTo>
                      <a:pt x="72" y="48"/>
                    </a:lnTo>
                    <a:lnTo>
                      <a:pt x="72" y="66"/>
                    </a:lnTo>
                    <a:lnTo>
                      <a:pt x="72" y="6"/>
                    </a:lnTo>
                    <a:lnTo>
                      <a:pt x="72" y="24"/>
                    </a:lnTo>
                    <a:lnTo>
                      <a:pt x="78" y="30"/>
                    </a:lnTo>
                    <a:lnTo>
                      <a:pt x="78" y="18"/>
                    </a:lnTo>
                    <a:lnTo>
                      <a:pt x="78" y="78"/>
                    </a:lnTo>
                    <a:lnTo>
                      <a:pt x="84" y="72"/>
                    </a:lnTo>
                    <a:lnTo>
                      <a:pt x="84" y="84"/>
                    </a:lnTo>
                    <a:lnTo>
                      <a:pt x="84" y="0"/>
                    </a:lnTo>
                    <a:lnTo>
                      <a:pt x="84" y="42"/>
                    </a:lnTo>
                    <a:lnTo>
                      <a:pt x="90" y="36"/>
                    </a:lnTo>
                    <a:lnTo>
                      <a:pt x="90" y="72"/>
                    </a:lnTo>
                    <a:lnTo>
                      <a:pt x="90" y="18"/>
                    </a:lnTo>
                    <a:lnTo>
                      <a:pt x="90" y="60"/>
                    </a:lnTo>
                    <a:lnTo>
                      <a:pt x="96" y="54"/>
                    </a:lnTo>
                    <a:lnTo>
                      <a:pt x="96" y="66"/>
                    </a:lnTo>
                    <a:lnTo>
                      <a:pt x="96" y="18"/>
                    </a:lnTo>
                    <a:lnTo>
                      <a:pt x="96" y="54"/>
                    </a:lnTo>
                    <a:lnTo>
                      <a:pt x="102" y="60"/>
                    </a:lnTo>
                    <a:lnTo>
                      <a:pt x="102" y="72"/>
                    </a:lnTo>
                    <a:lnTo>
                      <a:pt x="102" y="18"/>
                    </a:lnTo>
                    <a:lnTo>
                      <a:pt x="102" y="30"/>
                    </a:lnTo>
                    <a:lnTo>
                      <a:pt x="108" y="36"/>
                    </a:lnTo>
                    <a:lnTo>
                      <a:pt x="108" y="60"/>
                    </a:lnTo>
                    <a:lnTo>
                      <a:pt x="108" y="48"/>
                    </a:lnTo>
                    <a:lnTo>
                      <a:pt x="114" y="42"/>
                    </a:lnTo>
                    <a:lnTo>
                      <a:pt x="114" y="54"/>
                    </a:lnTo>
                    <a:lnTo>
                      <a:pt x="114" y="30"/>
                    </a:lnTo>
                    <a:lnTo>
                      <a:pt x="120" y="24"/>
                    </a:lnTo>
                    <a:lnTo>
                      <a:pt x="120" y="54"/>
                    </a:lnTo>
                    <a:lnTo>
                      <a:pt x="120" y="30"/>
                    </a:lnTo>
                    <a:lnTo>
                      <a:pt x="126" y="24"/>
                    </a:lnTo>
                    <a:lnTo>
                      <a:pt x="126" y="72"/>
                    </a:lnTo>
                    <a:lnTo>
                      <a:pt x="126" y="18"/>
                    </a:lnTo>
                    <a:lnTo>
                      <a:pt x="126" y="48"/>
                    </a:lnTo>
                    <a:lnTo>
                      <a:pt x="132" y="42"/>
                    </a:lnTo>
                    <a:lnTo>
                      <a:pt x="132" y="48"/>
                    </a:lnTo>
                    <a:lnTo>
                      <a:pt x="132" y="24"/>
                    </a:lnTo>
                    <a:lnTo>
                      <a:pt x="132" y="36"/>
                    </a:lnTo>
                    <a:lnTo>
                      <a:pt x="138" y="42"/>
                    </a:lnTo>
                    <a:lnTo>
                      <a:pt x="138" y="54"/>
                    </a:lnTo>
                    <a:lnTo>
                      <a:pt x="138" y="24"/>
                    </a:lnTo>
                    <a:lnTo>
                      <a:pt x="138" y="30"/>
                    </a:lnTo>
                    <a:lnTo>
                      <a:pt x="144" y="36"/>
                    </a:lnTo>
                    <a:lnTo>
                      <a:pt x="144" y="60"/>
                    </a:lnTo>
                    <a:lnTo>
                      <a:pt x="144" y="30"/>
                    </a:lnTo>
                    <a:lnTo>
                      <a:pt x="144" y="36"/>
                    </a:lnTo>
                    <a:lnTo>
                      <a:pt x="150" y="42"/>
                    </a:lnTo>
                    <a:lnTo>
                      <a:pt x="150" y="60"/>
                    </a:lnTo>
                    <a:lnTo>
                      <a:pt x="150" y="24"/>
                    </a:lnTo>
                    <a:lnTo>
                      <a:pt x="150" y="36"/>
                    </a:lnTo>
                    <a:lnTo>
                      <a:pt x="156" y="30"/>
                    </a:lnTo>
                    <a:lnTo>
                      <a:pt x="156" y="60"/>
                    </a:lnTo>
                    <a:lnTo>
                      <a:pt x="162" y="54"/>
                    </a:lnTo>
                    <a:lnTo>
                      <a:pt x="162" y="66"/>
                    </a:lnTo>
                    <a:lnTo>
                      <a:pt x="162" y="30"/>
                    </a:lnTo>
                    <a:lnTo>
                      <a:pt x="168" y="36"/>
                    </a:lnTo>
                    <a:lnTo>
                      <a:pt x="168" y="66"/>
                    </a:lnTo>
                    <a:lnTo>
                      <a:pt x="168" y="48"/>
                    </a:lnTo>
                    <a:lnTo>
                      <a:pt x="174" y="42"/>
                    </a:lnTo>
                    <a:lnTo>
                      <a:pt x="174" y="72"/>
                    </a:lnTo>
                    <a:lnTo>
                      <a:pt x="174" y="30"/>
                    </a:lnTo>
                    <a:lnTo>
                      <a:pt x="174" y="36"/>
                    </a:lnTo>
                    <a:lnTo>
                      <a:pt x="180" y="42"/>
                    </a:lnTo>
                    <a:lnTo>
                      <a:pt x="180" y="72"/>
                    </a:lnTo>
                    <a:lnTo>
                      <a:pt x="180" y="24"/>
                    </a:lnTo>
                    <a:lnTo>
                      <a:pt x="180" y="60"/>
                    </a:lnTo>
                    <a:lnTo>
                      <a:pt x="186" y="54"/>
                    </a:lnTo>
                    <a:lnTo>
                      <a:pt x="186" y="66"/>
                    </a:lnTo>
                    <a:lnTo>
                      <a:pt x="186" y="30"/>
                    </a:lnTo>
                    <a:lnTo>
                      <a:pt x="186" y="60"/>
                    </a:lnTo>
                    <a:lnTo>
                      <a:pt x="192" y="54"/>
                    </a:lnTo>
                    <a:lnTo>
                      <a:pt x="192" y="66"/>
                    </a:lnTo>
                    <a:lnTo>
                      <a:pt x="192" y="24"/>
                    </a:lnTo>
                    <a:lnTo>
                      <a:pt x="192" y="42"/>
                    </a:lnTo>
                    <a:lnTo>
                      <a:pt x="198" y="36"/>
                    </a:lnTo>
                    <a:lnTo>
                      <a:pt x="198" y="54"/>
                    </a:lnTo>
                    <a:lnTo>
                      <a:pt x="198" y="30"/>
                    </a:lnTo>
                    <a:lnTo>
                      <a:pt x="198" y="48"/>
                    </a:lnTo>
                    <a:lnTo>
                      <a:pt x="204" y="42"/>
                    </a:lnTo>
                    <a:lnTo>
                      <a:pt x="204" y="48"/>
                    </a:lnTo>
                    <a:lnTo>
                      <a:pt x="204" y="36"/>
                    </a:lnTo>
                    <a:lnTo>
                      <a:pt x="204" y="42"/>
                    </a:lnTo>
                    <a:lnTo>
                      <a:pt x="210" y="48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67" name="Freeform 251"/>
              <p:cNvSpPr>
                <a:spLocks/>
              </p:cNvSpPr>
              <p:nvPr/>
            </p:nvSpPr>
            <p:spPr bwMode="auto">
              <a:xfrm>
                <a:off x="4278" y="1404"/>
                <a:ext cx="306" cy="48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" y="24"/>
                  </a:cxn>
                  <a:cxn ang="0">
                    <a:pos x="12" y="42"/>
                  </a:cxn>
                  <a:cxn ang="0">
                    <a:pos x="12" y="18"/>
                  </a:cxn>
                  <a:cxn ang="0">
                    <a:pos x="18" y="30"/>
                  </a:cxn>
                  <a:cxn ang="0">
                    <a:pos x="18" y="24"/>
                  </a:cxn>
                  <a:cxn ang="0">
                    <a:pos x="24" y="42"/>
                  </a:cxn>
                  <a:cxn ang="0">
                    <a:pos x="24" y="36"/>
                  </a:cxn>
                  <a:cxn ang="0">
                    <a:pos x="30" y="36"/>
                  </a:cxn>
                  <a:cxn ang="0">
                    <a:pos x="36" y="18"/>
                  </a:cxn>
                  <a:cxn ang="0">
                    <a:pos x="42" y="30"/>
                  </a:cxn>
                  <a:cxn ang="0">
                    <a:pos x="42" y="18"/>
                  </a:cxn>
                  <a:cxn ang="0">
                    <a:pos x="48" y="36"/>
                  </a:cxn>
                  <a:cxn ang="0">
                    <a:pos x="48" y="24"/>
                  </a:cxn>
                  <a:cxn ang="0">
                    <a:pos x="54" y="6"/>
                  </a:cxn>
                  <a:cxn ang="0">
                    <a:pos x="60" y="42"/>
                  </a:cxn>
                  <a:cxn ang="0">
                    <a:pos x="60" y="6"/>
                  </a:cxn>
                  <a:cxn ang="0">
                    <a:pos x="66" y="24"/>
                  </a:cxn>
                  <a:cxn ang="0">
                    <a:pos x="72" y="18"/>
                  </a:cxn>
                  <a:cxn ang="0">
                    <a:pos x="72" y="24"/>
                  </a:cxn>
                  <a:cxn ang="0">
                    <a:pos x="78" y="6"/>
                  </a:cxn>
                  <a:cxn ang="0">
                    <a:pos x="84" y="18"/>
                  </a:cxn>
                  <a:cxn ang="0">
                    <a:pos x="84" y="6"/>
                  </a:cxn>
                  <a:cxn ang="0">
                    <a:pos x="90" y="18"/>
                  </a:cxn>
                  <a:cxn ang="0">
                    <a:pos x="90" y="12"/>
                  </a:cxn>
                  <a:cxn ang="0">
                    <a:pos x="96" y="12"/>
                  </a:cxn>
                  <a:cxn ang="0">
                    <a:pos x="108" y="12"/>
                  </a:cxn>
                  <a:cxn ang="0">
                    <a:pos x="120" y="12"/>
                  </a:cxn>
                  <a:cxn ang="0">
                    <a:pos x="132" y="12"/>
                  </a:cxn>
                  <a:cxn ang="0">
                    <a:pos x="144" y="6"/>
                  </a:cxn>
                  <a:cxn ang="0">
                    <a:pos x="150" y="6"/>
                  </a:cxn>
                  <a:cxn ang="0">
                    <a:pos x="156" y="6"/>
                  </a:cxn>
                  <a:cxn ang="0">
                    <a:pos x="156" y="6"/>
                  </a:cxn>
                  <a:cxn ang="0">
                    <a:pos x="162" y="6"/>
                  </a:cxn>
                  <a:cxn ang="0">
                    <a:pos x="168" y="6"/>
                  </a:cxn>
                  <a:cxn ang="0">
                    <a:pos x="174" y="6"/>
                  </a:cxn>
                  <a:cxn ang="0">
                    <a:pos x="174" y="6"/>
                  </a:cxn>
                  <a:cxn ang="0">
                    <a:pos x="186" y="6"/>
                  </a:cxn>
                  <a:cxn ang="0">
                    <a:pos x="192" y="6"/>
                  </a:cxn>
                  <a:cxn ang="0">
                    <a:pos x="198" y="6"/>
                  </a:cxn>
                  <a:cxn ang="0">
                    <a:pos x="204" y="6"/>
                  </a:cxn>
                  <a:cxn ang="0">
                    <a:pos x="210" y="6"/>
                  </a:cxn>
                  <a:cxn ang="0">
                    <a:pos x="216" y="12"/>
                  </a:cxn>
                  <a:cxn ang="0">
                    <a:pos x="228" y="12"/>
                  </a:cxn>
                  <a:cxn ang="0">
                    <a:pos x="240" y="12"/>
                  </a:cxn>
                  <a:cxn ang="0">
                    <a:pos x="252" y="12"/>
                  </a:cxn>
                  <a:cxn ang="0">
                    <a:pos x="264" y="12"/>
                  </a:cxn>
                  <a:cxn ang="0">
                    <a:pos x="282" y="12"/>
                  </a:cxn>
                  <a:cxn ang="0">
                    <a:pos x="282" y="18"/>
                  </a:cxn>
                  <a:cxn ang="0">
                    <a:pos x="288" y="18"/>
                  </a:cxn>
                  <a:cxn ang="0">
                    <a:pos x="294" y="24"/>
                  </a:cxn>
                  <a:cxn ang="0">
                    <a:pos x="306" y="24"/>
                  </a:cxn>
                </a:cxnLst>
                <a:rect l="0" t="0" r="r" b="b"/>
                <a:pathLst>
                  <a:path w="306" h="48">
                    <a:moveTo>
                      <a:pt x="0" y="42"/>
                    </a:moveTo>
                    <a:lnTo>
                      <a:pt x="0" y="30"/>
                    </a:lnTo>
                    <a:lnTo>
                      <a:pt x="6" y="36"/>
                    </a:lnTo>
                    <a:lnTo>
                      <a:pt x="6" y="24"/>
                    </a:lnTo>
                    <a:lnTo>
                      <a:pt x="6" y="48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18"/>
                    </a:lnTo>
                    <a:lnTo>
                      <a:pt x="12" y="36"/>
                    </a:lnTo>
                    <a:lnTo>
                      <a:pt x="18" y="30"/>
                    </a:lnTo>
                    <a:lnTo>
                      <a:pt x="18" y="42"/>
                    </a:lnTo>
                    <a:lnTo>
                      <a:pt x="18" y="24"/>
                    </a:lnTo>
                    <a:lnTo>
                      <a:pt x="24" y="30"/>
                    </a:lnTo>
                    <a:lnTo>
                      <a:pt x="24" y="42"/>
                    </a:lnTo>
                    <a:lnTo>
                      <a:pt x="24" y="24"/>
                    </a:lnTo>
                    <a:lnTo>
                      <a:pt x="24" y="36"/>
                    </a:lnTo>
                    <a:lnTo>
                      <a:pt x="30" y="30"/>
                    </a:lnTo>
                    <a:lnTo>
                      <a:pt x="30" y="36"/>
                    </a:lnTo>
                    <a:lnTo>
                      <a:pt x="36" y="30"/>
                    </a:lnTo>
                    <a:lnTo>
                      <a:pt x="36" y="18"/>
                    </a:lnTo>
                    <a:lnTo>
                      <a:pt x="36" y="36"/>
                    </a:lnTo>
                    <a:lnTo>
                      <a:pt x="42" y="30"/>
                    </a:lnTo>
                    <a:lnTo>
                      <a:pt x="42" y="42"/>
                    </a:lnTo>
                    <a:lnTo>
                      <a:pt x="42" y="18"/>
                    </a:lnTo>
                    <a:lnTo>
                      <a:pt x="42" y="30"/>
                    </a:lnTo>
                    <a:lnTo>
                      <a:pt x="48" y="36"/>
                    </a:lnTo>
                    <a:lnTo>
                      <a:pt x="48" y="18"/>
                    </a:lnTo>
                    <a:lnTo>
                      <a:pt x="48" y="24"/>
                    </a:lnTo>
                    <a:lnTo>
                      <a:pt x="54" y="30"/>
                    </a:lnTo>
                    <a:lnTo>
                      <a:pt x="54" y="6"/>
                    </a:lnTo>
                    <a:lnTo>
                      <a:pt x="60" y="12"/>
                    </a:lnTo>
                    <a:lnTo>
                      <a:pt x="60" y="42"/>
                    </a:lnTo>
                    <a:lnTo>
                      <a:pt x="60" y="0"/>
                    </a:lnTo>
                    <a:lnTo>
                      <a:pt x="60" y="6"/>
                    </a:lnTo>
                    <a:lnTo>
                      <a:pt x="66" y="0"/>
                    </a:lnTo>
                    <a:lnTo>
                      <a:pt x="66" y="24"/>
                    </a:lnTo>
                    <a:lnTo>
                      <a:pt x="66" y="12"/>
                    </a:lnTo>
                    <a:lnTo>
                      <a:pt x="72" y="18"/>
                    </a:lnTo>
                    <a:lnTo>
                      <a:pt x="72" y="12"/>
                    </a:lnTo>
                    <a:lnTo>
                      <a:pt x="72" y="24"/>
                    </a:lnTo>
                    <a:lnTo>
                      <a:pt x="78" y="30"/>
                    </a:lnTo>
                    <a:lnTo>
                      <a:pt x="78" y="6"/>
                    </a:lnTo>
                    <a:lnTo>
                      <a:pt x="78" y="24"/>
                    </a:lnTo>
                    <a:lnTo>
                      <a:pt x="84" y="18"/>
                    </a:lnTo>
                    <a:lnTo>
                      <a:pt x="84" y="24"/>
                    </a:lnTo>
                    <a:lnTo>
                      <a:pt x="84" y="6"/>
                    </a:lnTo>
                    <a:lnTo>
                      <a:pt x="90" y="12"/>
                    </a:lnTo>
                    <a:lnTo>
                      <a:pt x="90" y="18"/>
                    </a:lnTo>
                    <a:lnTo>
                      <a:pt x="90" y="6"/>
                    </a:lnTo>
                    <a:lnTo>
                      <a:pt x="90" y="12"/>
                    </a:lnTo>
                    <a:lnTo>
                      <a:pt x="96" y="18"/>
                    </a:lnTo>
                    <a:lnTo>
                      <a:pt x="96" y="12"/>
                    </a:lnTo>
                    <a:lnTo>
                      <a:pt x="102" y="12"/>
                    </a:lnTo>
                    <a:lnTo>
                      <a:pt x="108" y="12"/>
                    </a:lnTo>
                    <a:lnTo>
                      <a:pt x="114" y="12"/>
                    </a:lnTo>
                    <a:lnTo>
                      <a:pt x="120" y="12"/>
                    </a:lnTo>
                    <a:lnTo>
                      <a:pt x="126" y="12"/>
                    </a:lnTo>
                    <a:lnTo>
                      <a:pt x="132" y="12"/>
                    </a:lnTo>
                    <a:lnTo>
                      <a:pt x="138" y="12"/>
                    </a:lnTo>
                    <a:lnTo>
                      <a:pt x="144" y="6"/>
                    </a:lnTo>
                    <a:lnTo>
                      <a:pt x="144" y="12"/>
                    </a:lnTo>
                    <a:lnTo>
                      <a:pt x="150" y="6"/>
                    </a:lnTo>
                    <a:lnTo>
                      <a:pt x="150" y="12"/>
                    </a:lnTo>
                    <a:lnTo>
                      <a:pt x="156" y="6"/>
                    </a:lnTo>
                    <a:lnTo>
                      <a:pt x="156" y="12"/>
                    </a:lnTo>
                    <a:lnTo>
                      <a:pt x="156" y="6"/>
                    </a:lnTo>
                    <a:lnTo>
                      <a:pt x="162" y="12"/>
                    </a:lnTo>
                    <a:lnTo>
                      <a:pt x="162" y="6"/>
                    </a:lnTo>
                    <a:lnTo>
                      <a:pt x="162" y="12"/>
                    </a:lnTo>
                    <a:lnTo>
                      <a:pt x="168" y="6"/>
                    </a:lnTo>
                    <a:lnTo>
                      <a:pt x="168" y="12"/>
                    </a:lnTo>
                    <a:lnTo>
                      <a:pt x="174" y="6"/>
                    </a:lnTo>
                    <a:lnTo>
                      <a:pt x="174" y="12"/>
                    </a:lnTo>
                    <a:lnTo>
                      <a:pt x="174" y="6"/>
                    </a:lnTo>
                    <a:lnTo>
                      <a:pt x="180" y="6"/>
                    </a:lnTo>
                    <a:lnTo>
                      <a:pt x="186" y="6"/>
                    </a:lnTo>
                    <a:lnTo>
                      <a:pt x="192" y="12"/>
                    </a:lnTo>
                    <a:lnTo>
                      <a:pt x="192" y="6"/>
                    </a:lnTo>
                    <a:lnTo>
                      <a:pt x="192" y="12"/>
                    </a:lnTo>
                    <a:lnTo>
                      <a:pt x="198" y="6"/>
                    </a:lnTo>
                    <a:lnTo>
                      <a:pt x="198" y="12"/>
                    </a:lnTo>
                    <a:lnTo>
                      <a:pt x="204" y="6"/>
                    </a:lnTo>
                    <a:lnTo>
                      <a:pt x="204" y="12"/>
                    </a:lnTo>
                    <a:lnTo>
                      <a:pt x="210" y="6"/>
                    </a:lnTo>
                    <a:lnTo>
                      <a:pt x="210" y="12"/>
                    </a:lnTo>
                    <a:lnTo>
                      <a:pt x="216" y="12"/>
                    </a:lnTo>
                    <a:lnTo>
                      <a:pt x="222" y="12"/>
                    </a:lnTo>
                    <a:lnTo>
                      <a:pt x="228" y="12"/>
                    </a:lnTo>
                    <a:lnTo>
                      <a:pt x="234" y="12"/>
                    </a:lnTo>
                    <a:lnTo>
                      <a:pt x="240" y="12"/>
                    </a:lnTo>
                    <a:lnTo>
                      <a:pt x="246" y="12"/>
                    </a:lnTo>
                    <a:lnTo>
                      <a:pt x="252" y="12"/>
                    </a:lnTo>
                    <a:lnTo>
                      <a:pt x="258" y="12"/>
                    </a:lnTo>
                    <a:lnTo>
                      <a:pt x="264" y="12"/>
                    </a:lnTo>
                    <a:lnTo>
                      <a:pt x="270" y="12"/>
                    </a:lnTo>
                    <a:lnTo>
                      <a:pt x="282" y="12"/>
                    </a:lnTo>
                    <a:lnTo>
                      <a:pt x="276" y="12"/>
                    </a:lnTo>
                    <a:lnTo>
                      <a:pt x="282" y="18"/>
                    </a:lnTo>
                    <a:lnTo>
                      <a:pt x="288" y="24"/>
                    </a:lnTo>
                    <a:lnTo>
                      <a:pt x="288" y="18"/>
                    </a:lnTo>
                    <a:lnTo>
                      <a:pt x="288" y="24"/>
                    </a:lnTo>
                    <a:lnTo>
                      <a:pt x="294" y="24"/>
                    </a:lnTo>
                    <a:lnTo>
                      <a:pt x="300" y="24"/>
                    </a:lnTo>
                    <a:lnTo>
                      <a:pt x="306" y="24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68" name="Rectangle 252"/>
              <p:cNvSpPr>
                <a:spLocks noChangeArrowheads="1"/>
              </p:cNvSpPr>
              <p:nvPr/>
            </p:nvSpPr>
            <p:spPr bwMode="auto">
              <a:xfrm>
                <a:off x="2742" y="2022"/>
                <a:ext cx="45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time in secs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69" name="Rectangle 253"/>
              <p:cNvSpPr>
                <a:spLocks noChangeArrowheads="1"/>
              </p:cNvSpPr>
              <p:nvPr/>
            </p:nvSpPr>
            <p:spPr bwMode="auto">
              <a:xfrm rot="16200000">
                <a:off x="705" y="1377"/>
                <a:ext cx="342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Vel ms-1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70" name="Rectangle 254"/>
              <p:cNvSpPr>
                <a:spLocks noChangeArrowheads="1"/>
              </p:cNvSpPr>
              <p:nvPr/>
            </p:nvSpPr>
            <p:spPr bwMode="auto">
              <a:xfrm>
                <a:off x="1038" y="1860"/>
                <a:ext cx="6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71" name="Rectangle 255"/>
              <p:cNvSpPr>
                <a:spLocks noChangeArrowheads="1"/>
              </p:cNvSpPr>
              <p:nvPr/>
            </p:nvSpPr>
            <p:spPr bwMode="auto">
              <a:xfrm>
                <a:off x="4878" y="936"/>
                <a:ext cx="6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72" name="Rectangle 256"/>
              <p:cNvSpPr>
                <a:spLocks noChangeArrowheads="1"/>
              </p:cNvSpPr>
              <p:nvPr/>
            </p:nvSpPr>
            <p:spPr bwMode="auto">
              <a:xfrm>
                <a:off x="4464" y="1026"/>
                <a:ext cx="390" cy="36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73" name="Rectangle 257"/>
              <p:cNvSpPr>
                <a:spLocks noChangeArrowheads="1"/>
              </p:cNvSpPr>
              <p:nvPr/>
            </p:nvSpPr>
            <p:spPr bwMode="auto">
              <a:xfrm>
                <a:off x="4464" y="1026"/>
                <a:ext cx="390" cy="366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74" name="Line 258"/>
              <p:cNvSpPr>
                <a:spLocks noChangeShapeType="1"/>
              </p:cNvSpPr>
              <p:nvPr/>
            </p:nvSpPr>
            <p:spPr bwMode="auto">
              <a:xfrm>
                <a:off x="4464" y="1026"/>
                <a:ext cx="39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75" name="Line 259"/>
              <p:cNvSpPr>
                <a:spLocks noChangeShapeType="1"/>
              </p:cNvSpPr>
              <p:nvPr/>
            </p:nvSpPr>
            <p:spPr bwMode="auto">
              <a:xfrm>
                <a:off x="4464" y="1392"/>
                <a:ext cx="39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76" name="Line 260"/>
              <p:cNvSpPr>
                <a:spLocks noChangeShapeType="1"/>
              </p:cNvSpPr>
              <p:nvPr/>
            </p:nvSpPr>
            <p:spPr bwMode="auto">
              <a:xfrm flipV="1">
                <a:off x="4854" y="1026"/>
                <a:ext cx="1" cy="3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77" name="Line 261"/>
              <p:cNvSpPr>
                <a:spLocks noChangeShapeType="1"/>
              </p:cNvSpPr>
              <p:nvPr/>
            </p:nvSpPr>
            <p:spPr bwMode="auto">
              <a:xfrm flipV="1">
                <a:off x="4464" y="1026"/>
                <a:ext cx="1" cy="3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78" name="Line 262"/>
              <p:cNvSpPr>
                <a:spLocks noChangeShapeType="1"/>
              </p:cNvSpPr>
              <p:nvPr/>
            </p:nvSpPr>
            <p:spPr bwMode="auto">
              <a:xfrm>
                <a:off x="4464" y="1392"/>
                <a:ext cx="39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79" name="Line 263"/>
              <p:cNvSpPr>
                <a:spLocks noChangeShapeType="1"/>
              </p:cNvSpPr>
              <p:nvPr/>
            </p:nvSpPr>
            <p:spPr bwMode="auto">
              <a:xfrm flipV="1">
                <a:off x="4464" y="1026"/>
                <a:ext cx="1" cy="3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80" name="Line 264"/>
              <p:cNvSpPr>
                <a:spLocks noChangeShapeType="1"/>
              </p:cNvSpPr>
              <p:nvPr/>
            </p:nvSpPr>
            <p:spPr bwMode="auto">
              <a:xfrm>
                <a:off x="4464" y="1026"/>
                <a:ext cx="39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81" name="Line 265"/>
              <p:cNvSpPr>
                <a:spLocks noChangeShapeType="1"/>
              </p:cNvSpPr>
              <p:nvPr/>
            </p:nvSpPr>
            <p:spPr bwMode="auto">
              <a:xfrm>
                <a:off x="4464" y="1392"/>
                <a:ext cx="39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82" name="Line 266"/>
              <p:cNvSpPr>
                <a:spLocks noChangeShapeType="1"/>
              </p:cNvSpPr>
              <p:nvPr/>
            </p:nvSpPr>
            <p:spPr bwMode="auto">
              <a:xfrm flipV="1">
                <a:off x="4854" y="1026"/>
                <a:ext cx="1" cy="3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83" name="Line 267"/>
              <p:cNvSpPr>
                <a:spLocks noChangeShapeType="1"/>
              </p:cNvSpPr>
              <p:nvPr/>
            </p:nvSpPr>
            <p:spPr bwMode="auto">
              <a:xfrm flipV="1">
                <a:off x="4464" y="1026"/>
                <a:ext cx="1" cy="3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84" name="Rectangle 268"/>
              <p:cNvSpPr>
                <a:spLocks noChangeArrowheads="1"/>
              </p:cNvSpPr>
              <p:nvPr/>
            </p:nvSpPr>
            <p:spPr bwMode="auto">
              <a:xfrm>
                <a:off x="4782" y="1050"/>
                <a:ext cx="7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x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85" name="Line 269"/>
              <p:cNvSpPr>
                <a:spLocks noChangeShapeType="1"/>
              </p:cNvSpPr>
              <p:nvPr/>
            </p:nvSpPr>
            <p:spPr bwMode="auto">
              <a:xfrm>
                <a:off x="4512" y="1092"/>
                <a:ext cx="240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86" name="Rectangle 270"/>
              <p:cNvSpPr>
                <a:spLocks noChangeArrowheads="1"/>
              </p:cNvSpPr>
              <p:nvPr/>
            </p:nvSpPr>
            <p:spPr bwMode="auto">
              <a:xfrm>
                <a:off x="4782" y="1164"/>
                <a:ext cx="72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y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87" name="Line 271"/>
              <p:cNvSpPr>
                <a:spLocks noChangeShapeType="1"/>
              </p:cNvSpPr>
              <p:nvPr/>
            </p:nvSpPr>
            <p:spPr bwMode="auto">
              <a:xfrm>
                <a:off x="4512" y="1206"/>
                <a:ext cx="240" cy="1"/>
              </a:xfrm>
              <a:prstGeom prst="line">
                <a:avLst/>
              </a:prstGeom>
              <a:noFill/>
              <a:ln w="0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88" name="Rectangle 272"/>
              <p:cNvSpPr>
                <a:spLocks noChangeArrowheads="1"/>
              </p:cNvSpPr>
              <p:nvPr/>
            </p:nvSpPr>
            <p:spPr bwMode="auto">
              <a:xfrm>
                <a:off x="4782" y="1278"/>
                <a:ext cx="72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z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89" name="Line 273"/>
              <p:cNvSpPr>
                <a:spLocks noChangeShapeType="1"/>
              </p:cNvSpPr>
              <p:nvPr/>
            </p:nvSpPr>
            <p:spPr bwMode="auto">
              <a:xfrm>
                <a:off x="4512" y="1320"/>
                <a:ext cx="240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90" name="Rectangle 274"/>
              <p:cNvSpPr>
                <a:spLocks noChangeArrowheads="1"/>
              </p:cNvSpPr>
              <p:nvPr/>
            </p:nvSpPr>
            <p:spPr bwMode="auto">
              <a:xfrm>
                <a:off x="1050" y="2256"/>
                <a:ext cx="3834" cy="91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91" name="Rectangle 275"/>
              <p:cNvSpPr>
                <a:spLocks noChangeArrowheads="1"/>
              </p:cNvSpPr>
              <p:nvPr/>
            </p:nvSpPr>
            <p:spPr bwMode="auto">
              <a:xfrm>
                <a:off x="1050" y="2256"/>
                <a:ext cx="3834" cy="912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92" name="Line 276"/>
              <p:cNvSpPr>
                <a:spLocks noChangeShapeType="1"/>
              </p:cNvSpPr>
              <p:nvPr/>
            </p:nvSpPr>
            <p:spPr bwMode="auto">
              <a:xfrm flipV="1">
                <a:off x="1050" y="2256"/>
                <a:ext cx="1" cy="9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93" name="Line 277"/>
              <p:cNvSpPr>
                <a:spLocks noChangeShapeType="1"/>
              </p:cNvSpPr>
              <p:nvPr/>
            </p:nvSpPr>
            <p:spPr bwMode="auto">
              <a:xfrm flipV="1">
                <a:off x="1596" y="2256"/>
                <a:ext cx="1" cy="9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94" name="Line 278"/>
              <p:cNvSpPr>
                <a:spLocks noChangeShapeType="1"/>
              </p:cNvSpPr>
              <p:nvPr/>
            </p:nvSpPr>
            <p:spPr bwMode="auto">
              <a:xfrm flipV="1">
                <a:off x="2142" y="2256"/>
                <a:ext cx="1" cy="9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95" name="Line 279"/>
              <p:cNvSpPr>
                <a:spLocks noChangeShapeType="1"/>
              </p:cNvSpPr>
              <p:nvPr/>
            </p:nvSpPr>
            <p:spPr bwMode="auto">
              <a:xfrm flipV="1">
                <a:off x="2688" y="2256"/>
                <a:ext cx="1" cy="9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96" name="Line 280"/>
              <p:cNvSpPr>
                <a:spLocks noChangeShapeType="1"/>
              </p:cNvSpPr>
              <p:nvPr/>
            </p:nvSpPr>
            <p:spPr bwMode="auto">
              <a:xfrm flipV="1">
                <a:off x="3240" y="2256"/>
                <a:ext cx="1" cy="9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97" name="Line 281"/>
              <p:cNvSpPr>
                <a:spLocks noChangeShapeType="1"/>
              </p:cNvSpPr>
              <p:nvPr/>
            </p:nvSpPr>
            <p:spPr bwMode="auto">
              <a:xfrm flipV="1">
                <a:off x="3786" y="2256"/>
                <a:ext cx="1" cy="9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98" name="Line 282"/>
              <p:cNvSpPr>
                <a:spLocks noChangeShapeType="1"/>
              </p:cNvSpPr>
              <p:nvPr/>
            </p:nvSpPr>
            <p:spPr bwMode="auto">
              <a:xfrm flipV="1">
                <a:off x="4332" y="2256"/>
                <a:ext cx="1" cy="9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99" name="Line 283"/>
              <p:cNvSpPr>
                <a:spLocks noChangeShapeType="1"/>
              </p:cNvSpPr>
              <p:nvPr/>
            </p:nvSpPr>
            <p:spPr bwMode="auto">
              <a:xfrm flipV="1">
                <a:off x="4884" y="2256"/>
                <a:ext cx="1" cy="9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00" name="Line 284"/>
              <p:cNvSpPr>
                <a:spLocks noChangeShapeType="1"/>
              </p:cNvSpPr>
              <p:nvPr/>
            </p:nvSpPr>
            <p:spPr bwMode="auto">
              <a:xfrm>
                <a:off x="1050" y="3168"/>
                <a:ext cx="38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01" name="Line 285"/>
              <p:cNvSpPr>
                <a:spLocks noChangeShapeType="1"/>
              </p:cNvSpPr>
              <p:nvPr/>
            </p:nvSpPr>
            <p:spPr bwMode="auto">
              <a:xfrm>
                <a:off x="1050" y="2982"/>
                <a:ext cx="38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02" name="Line 286"/>
              <p:cNvSpPr>
                <a:spLocks noChangeShapeType="1"/>
              </p:cNvSpPr>
              <p:nvPr/>
            </p:nvSpPr>
            <p:spPr bwMode="auto">
              <a:xfrm>
                <a:off x="1050" y="2802"/>
                <a:ext cx="38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03" name="Line 287"/>
              <p:cNvSpPr>
                <a:spLocks noChangeShapeType="1"/>
              </p:cNvSpPr>
              <p:nvPr/>
            </p:nvSpPr>
            <p:spPr bwMode="auto">
              <a:xfrm>
                <a:off x="1050" y="2616"/>
                <a:ext cx="38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04" name="Line 288"/>
              <p:cNvSpPr>
                <a:spLocks noChangeShapeType="1"/>
              </p:cNvSpPr>
              <p:nvPr/>
            </p:nvSpPr>
            <p:spPr bwMode="auto">
              <a:xfrm>
                <a:off x="1050" y="2436"/>
                <a:ext cx="38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05" name="Line 289"/>
              <p:cNvSpPr>
                <a:spLocks noChangeShapeType="1"/>
              </p:cNvSpPr>
              <p:nvPr/>
            </p:nvSpPr>
            <p:spPr bwMode="auto">
              <a:xfrm>
                <a:off x="1050" y="2256"/>
                <a:ext cx="38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06" name="Line 290"/>
              <p:cNvSpPr>
                <a:spLocks noChangeShapeType="1"/>
              </p:cNvSpPr>
              <p:nvPr/>
            </p:nvSpPr>
            <p:spPr bwMode="auto">
              <a:xfrm>
                <a:off x="1050" y="2256"/>
                <a:ext cx="38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07" name="Line 291"/>
              <p:cNvSpPr>
                <a:spLocks noChangeShapeType="1"/>
              </p:cNvSpPr>
              <p:nvPr/>
            </p:nvSpPr>
            <p:spPr bwMode="auto">
              <a:xfrm>
                <a:off x="1050" y="3168"/>
                <a:ext cx="38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08" name="Line 292"/>
              <p:cNvSpPr>
                <a:spLocks noChangeShapeType="1"/>
              </p:cNvSpPr>
              <p:nvPr/>
            </p:nvSpPr>
            <p:spPr bwMode="auto">
              <a:xfrm flipV="1">
                <a:off x="4884" y="2256"/>
                <a:ext cx="1" cy="9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09" name="Line 293"/>
              <p:cNvSpPr>
                <a:spLocks noChangeShapeType="1"/>
              </p:cNvSpPr>
              <p:nvPr/>
            </p:nvSpPr>
            <p:spPr bwMode="auto">
              <a:xfrm flipV="1">
                <a:off x="1050" y="2256"/>
                <a:ext cx="1" cy="9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10" name="Line 294"/>
              <p:cNvSpPr>
                <a:spLocks noChangeShapeType="1"/>
              </p:cNvSpPr>
              <p:nvPr/>
            </p:nvSpPr>
            <p:spPr bwMode="auto">
              <a:xfrm>
                <a:off x="1050" y="3168"/>
                <a:ext cx="38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11" name="Line 295"/>
              <p:cNvSpPr>
                <a:spLocks noChangeShapeType="1"/>
              </p:cNvSpPr>
              <p:nvPr/>
            </p:nvSpPr>
            <p:spPr bwMode="auto">
              <a:xfrm flipV="1">
                <a:off x="1050" y="2256"/>
                <a:ext cx="1" cy="9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12" name="Line 296"/>
              <p:cNvSpPr>
                <a:spLocks noChangeShapeType="1"/>
              </p:cNvSpPr>
              <p:nvPr/>
            </p:nvSpPr>
            <p:spPr bwMode="auto">
              <a:xfrm flipV="1">
                <a:off x="1050" y="3126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13" name="Line 297"/>
              <p:cNvSpPr>
                <a:spLocks noChangeShapeType="1"/>
              </p:cNvSpPr>
              <p:nvPr/>
            </p:nvSpPr>
            <p:spPr bwMode="auto">
              <a:xfrm>
                <a:off x="1050" y="2256"/>
                <a:ext cx="1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14" name="Rectangle 298"/>
              <p:cNvSpPr>
                <a:spLocks noChangeArrowheads="1"/>
              </p:cNvSpPr>
              <p:nvPr/>
            </p:nvSpPr>
            <p:spPr bwMode="auto">
              <a:xfrm>
                <a:off x="1032" y="3186"/>
                <a:ext cx="7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15" name="Line 299"/>
              <p:cNvSpPr>
                <a:spLocks noChangeShapeType="1"/>
              </p:cNvSpPr>
              <p:nvPr/>
            </p:nvSpPr>
            <p:spPr bwMode="auto">
              <a:xfrm flipV="1">
                <a:off x="1596" y="3126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16" name="Line 300"/>
              <p:cNvSpPr>
                <a:spLocks noChangeShapeType="1"/>
              </p:cNvSpPr>
              <p:nvPr/>
            </p:nvSpPr>
            <p:spPr bwMode="auto">
              <a:xfrm>
                <a:off x="1596" y="2256"/>
                <a:ext cx="1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17" name="Rectangle 301"/>
              <p:cNvSpPr>
                <a:spLocks noChangeArrowheads="1"/>
              </p:cNvSpPr>
              <p:nvPr/>
            </p:nvSpPr>
            <p:spPr bwMode="auto">
              <a:xfrm>
                <a:off x="1554" y="3186"/>
                <a:ext cx="12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20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18" name="Line 302"/>
              <p:cNvSpPr>
                <a:spLocks noChangeShapeType="1"/>
              </p:cNvSpPr>
              <p:nvPr/>
            </p:nvSpPr>
            <p:spPr bwMode="auto">
              <a:xfrm flipV="1">
                <a:off x="2142" y="3126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19" name="Line 303"/>
              <p:cNvSpPr>
                <a:spLocks noChangeShapeType="1"/>
              </p:cNvSpPr>
              <p:nvPr/>
            </p:nvSpPr>
            <p:spPr bwMode="auto">
              <a:xfrm>
                <a:off x="2142" y="2256"/>
                <a:ext cx="1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20" name="Rectangle 304"/>
              <p:cNvSpPr>
                <a:spLocks noChangeArrowheads="1"/>
              </p:cNvSpPr>
              <p:nvPr/>
            </p:nvSpPr>
            <p:spPr bwMode="auto">
              <a:xfrm>
                <a:off x="2100" y="3186"/>
                <a:ext cx="12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40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21" name="Line 305"/>
              <p:cNvSpPr>
                <a:spLocks noChangeShapeType="1"/>
              </p:cNvSpPr>
              <p:nvPr/>
            </p:nvSpPr>
            <p:spPr bwMode="auto">
              <a:xfrm flipV="1">
                <a:off x="2688" y="3126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22" name="Line 306"/>
              <p:cNvSpPr>
                <a:spLocks noChangeShapeType="1"/>
              </p:cNvSpPr>
              <p:nvPr/>
            </p:nvSpPr>
            <p:spPr bwMode="auto">
              <a:xfrm>
                <a:off x="2688" y="2256"/>
                <a:ext cx="1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23" name="Rectangle 307"/>
              <p:cNvSpPr>
                <a:spLocks noChangeArrowheads="1"/>
              </p:cNvSpPr>
              <p:nvPr/>
            </p:nvSpPr>
            <p:spPr bwMode="auto">
              <a:xfrm>
                <a:off x="2646" y="3186"/>
                <a:ext cx="12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60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24" name="Line 308"/>
              <p:cNvSpPr>
                <a:spLocks noChangeShapeType="1"/>
              </p:cNvSpPr>
              <p:nvPr/>
            </p:nvSpPr>
            <p:spPr bwMode="auto">
              <a:xfrm flipV="1">
                <a:off x="3240" y="3126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25" name="Line 309"/>
              <p:cNvSpPr>
                <a:spLocks noChangeShapeType="1"/>
              </p:cNvSpPr>
              <p:nvPr/>
            </p:nvSpPr>
            <p:spPr bwMode="auto">
              <a:xfrm>
                <a:off x="3240" y="2256"/>
                <a:ext cx="1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26" name="Rectangle 310"/>
              <p:cNvSpPr>
                <a:spLocks noChangeArrowheads="1"/>
              </p:cNvSpPr>
              <p:nvPr/>
            </p:nvSpPr>
            <p:spPr bwMode="auto">
              <a:xfrm>
                <a:off x="3198" y="3186"/>
                <a:ext cx="12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80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27" name="Line 311"/>
              <p:cNvSpPr>
                <a:spLocks noChangeShapeType="1"/>
              </p:cNvSpPr>
              <p:nvPr/>
            </p:nvSpPr>
            <p:spPr bwMode="auto">
              <a:xfrm flipV="1">
                <a:off x="3786" y="3126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28" name="Line 312"/>
              <p:cNvSpPr>
                <a:spLocks noChangeShapeType="1"/>
              </p:cNvSpPr>
              <p:nvPr/>
            </p:nvSpPr>
            <p:spPr bwMode="auto">
              <a:xfrm>
                <a:off x="3786" y="2256"/>
                <a:ext cx="1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29" name="Rectangle 313"/>
              <p:cNvSpPr>
                <a:spLocks noChangeArrowheads="1"/>
              </p:cNvSpPr>
              <p:nvPr/>
            </p:nvSpPr>
            <p:spPr bwMode="auto">
              <a:xfrm>
                <a:off x="3726" y="3186"/>
                <a:ext cx="16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100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30" name="Line 314"/>
              <p:cNvSpPr>
                <a:spLocks noChangeShapeType="1"/>
              </p:cNvSpPr>
              <p:nvPr/>
            </p:nvSpPr>
            <p:spPr bwMode="auto">
              <a:xfrm flipV="1">
                <a:off x="4332" y="3126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31" name="Line 315"/>
              <p:cNvSpPr>
                <a:spLocks noChangeShapeType="1"/>
              </p:cNvSpPr>
              <p:nvPr/>
            </p:nvSpPr>
            <p:spPr bwMode="auto">
              <a:xfrm>
                <a:off x="4332" y="2256"/>
                <a:ext cx="1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32" name="Rectangle 316"/>
              <p:cNvSpPr>
                <a:spLocks noChangeArrowheads="1"/>
              </p:cNvSpPr>
              <p:nvPr/>
            </p:nvSpPr>
            <p:spPr bwMode="auto">
              <a:xfrm>
                <a:off x="4272" y="3186"/>
                <a:ext cx="16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120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33" name="Line 317"/>
              <p:cNvSpPr>
                <a:spLocks noChangeShapeType="1"/>
              </p:cNvSpPr>
              <p:nvPr/>
            </p:nvSpPr>
            <p:spPr bwMode="auto">
              <a:xfrm flipV="1">
                <a:off x="4884" y="3126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34" name="Line 318"/>
              <p:cNvSpPr>
                <a:spLocks noChangeShapeType="1"/>
              </p:cNvSpPr>
              <p:nvPr/>
            </p:nvSpPr>
            <p:spPr bwMode="auto">
              <a:xfrm>
                <a:off x="4884" y="2256"/>
                <a:ext cx="1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35" name="Rectangle 319"/>
              <p:cNvSpPr>
                <a:spLocks noChangeArrowheads="1"/>
              </p:cNvSpPr>
              <p:nvPr/>
            </p:nvSpPr>
            <p:spPr bwMode="auto">
              <a:xfrm>
                <a:off x="4824" y="3186"/>
                <a:ext cx="16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140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36" name="Line 320"/>
              <p:cNvSpPr>
                <a:spLocks noChangeShapeType="1"/>
              </p:cNvSpPr>
              <p:nvPr/>
            </p:nvSpPr>
            <p:spPr bwMode="auto">
              <a:xfrm>
                <a:off x="1050" y="3168"/>
                <a:ext cx="3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37" name="Line 321"/>
              <p:cNvSpPr>
                <a:spLocks noChangeShapeType="1"/>
              </p:cNvSpPr>
              <p:nvPr/>
            </p:nvSpPr>
            <p:spPr bwMode="auto">
              <a:xfrm flipH="1">
                <a:off x="4842" y="3168"/>
                <a:ext cx="4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38" name="Rectangle 322"/>
              <p:cNvSpPr>
                <a:spLocks noChangeArrowheads="1"/>
              </p:cNvSpPr>
              <p:nvPr/>
            </p:nvSpPr>
            <p:spPr bwMode="auto">
              <a:xfrm>
                <a:off x="918" y="3120"/>
                <a:ext cx="15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-40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39" name="Line 323"/>
              <p:cNvSpPr>
                <a:spLocks noChangeShapeType="1"/>
              </p:cNvSpPr>
              <p:nvPr/>
            </p:nvSpPr>
            <p:spPr bwMode="auto">
              <a:xfrm>
                <a:off x="1050" y="2982"/>
                <a:ext cx="3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40" name="Line 324"/>
              <p:cNvSpPr>
                <a:spLocks noChangeShapeType="1"/>
              </p:cNvSpPr>
              <p:nvPr/>
            </p:nvSpPr>
            <p:spPr bwMode="auto">
              <a:xfrm flipH="1">
                <a:off x="4842" y="2982"/>
                <a:ext cx="4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41" name="Rectangle 325"/>
              <p:cNvSpPr>
                <a:spLocks noChangeArrowheads="1"/>
              </p:cNvSpPr>
              <p:nvPr/>
            </p:nvSpPr>
            <p:spPr bwMode="auto">
              <a:xfrm>
                <a:off x="918" y="2934"/>
                <a:ext cx="15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-30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42" name="Line 326"/>
              <p:cNvSpPr>
                <a:spLocks noChangeShapeType="1"/>
              </p:cNvSpPr>
              <p:nvPr/>
            </p:nvSpPr>
            <p:spPr bwMode="auto">
              <a:xfrm>
                <a:off x="1050" y="2802"/>
                <a:ext cx="3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43" name="Line 327"/>
              <p:cNvSpPr>
                <a:spLocks noChangeShapeType="1"/>
              </p:cNvSpPr>
              <p:nvPr/>
            </p:nvSpPr>
            <p:spPr bwMode="auto">
              <a:xfrm flipH="1">
                <a:off x="4842" y="2802"/>
                <a:ext cx="4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44" name="Rectangle 328"/>
              <p:cNvSpPr>
                <a:spLocks noChangeArrowheads="1"/>
              </p:cNvSpPr>
              <p:nvPr/>
            </p:nvSpPr>
            <p:spPr bwMode="auto">
              <a:xfrm>
                <a:off x="918" y="2754"/>
                <a:ext cx="15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-20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45" name="Line 329"/>
              <p:cNvSpPr>
                <a:spLocks noChangeShapeType="1"/>
              </p:cNvSpPr>
              <p:nvPr/>
            </p:nvSpPr>
            <p:spPr bwMode="auto">
              <a:xfrm>
                <a:off x="1050" y="2616"/>
                <a:ext cx="3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46" name="Line 330"/>
              <p:cNvSpPr>
                <a:spLocks noChangeShapeType="1"/>
              </p:cNvSpPr>
              <p:nvPr/>
            </p:nvSpPr>
            <p:spPr bwMode="auto">
              <a:xfrm flipH="1">
                <a:off x="4842" y="2616"/>
                <a:ext cx="4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47" name="Rectangle 331"/>
              <p:cNvSpPr>
                <a:spLocks noChangeArrowheads="1"/>
              </p:cNvSpPr>
              <p:nvPr/>
            </p:nvSpPr>
            <p:spPr bwMode="auto">
              <a:xfrm>
                <a:off x="918" y="2568"/>
                <a:ext cx="15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-10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48" name="Line 332"/>
              <p:cNvSpPr>
                <a:spLocks noChangeShapeType="1"/>
              </p:cNvSpPr>
              <p:nvPr/>
            </p:nvSpPr>
            <p:spPr bwMode="auto">
              <a:xfrm>
                <a:off x="1050" y="2436"/>
                <a:ext cx="3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49" name="Line 333"/>
              <p:cNvSpPr>
                <a:spLocks noChangeShapeType="1"/>
              </p:cNvSpPr>
              <p:nvPr/>
            </p:nvSpPr>
            <p:spPr bwMode="auto">
              <a:xfrm flipH="1">
                <a:off x="4842" y="2436"/>
                <a:ext cx="4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50" name="Rectangle 334"/>
              <p:cNvSpPr>
                <a:spLocks noChangeArrowheads="1"/>
              </p:cNvSpPr>
              <p:nvPr/>
            </p:nvSpPr>
            <p:spPr bwMode="auto">
              <a:xfrm>
                <a:off x="984" y="2388"/>
                <a:ext cx="7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51" name="Line 335"/>
              <p:cNvSpPr>
                <a:spLocks noChangeShapeType="1"/>
              </p:cNvSpPr>
              <p:nvPr/>
            </p:nvSpPr>
            <p:spPr bwMode="auto">
              <a:xfrm>
                <a:off x="1050" y="2256"/>
                <a:ext cx="3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52" name="Line 336"/>
              <p:cNvSpPr>
                <a:spLocks noChangeShapeType="1"/>
              </p:cNvSpPr>
              <p:nvPr/>
            </p:nvSpPr>
            <p:spPr bwMode="auto">
              <a:xfrm flipH="1">
                <a:off x="4842" y="2256"/>
                <a:ext cx="4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53" name="Rectangle 337"/>
              <p:cNvSpPr>
                <a:spLocks noChangeArrowheads="1"/>
              </p:cNvSpPr>
              <p:nvPr/>
            </p:nvSpPr>
            <p:spPr bwMode="auto">
              <a:xfrm>
                <a:off x="942" y="2208"/>
                <a:ext cx="12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54" name="Line 338"/>
              <p:cNvSpPr>
                <a:spLocks noChangeShapeType="1"/>
              </p:cNvSpPr>
              <p:nvPr/>
            </p:nvSpPr>
            <p:spPr bwMode="auto">
              <a:xfrm>
                <a:off x="1050" y="2256"/>
                <a:ext cx="38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55" name="Line 339"/>
              <p:cNvSpPr>
                <a:spLocks noChangeShapeType="1"/>
              </p:cNvSpPr>
              <p:nvPr/>
            </p:nvSpPr>
            <p:spPr bwMode="auto">
              <a:xfrm>
                <a:off x="1050" y="3168"/>
                <a:ext cx="38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56" name="Line 340"/>
              <p:cNvSpPr>
                <a:spLocks noChangeShapeType="1"/>
              </p:cNvSpPr>
              <p:nvPr/>
            </p:nvSpPr>
            <p:spPr bwMode="auto">
              <a:xfrm flipV="1">
                <a:off x="4884" y="2256"/>
                <a:ext cx="1" cy="9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57" name="Line 341"/>
              <p:cNvSpPr>
                <a:spLocks noChangeShapeType="1"/>
              </p:cNvSpPr>
              <p:nvPr/>
            </p:nvSpPr>
            <p:spPr bwMode="auto">
              <a:xfrm flipV="1">
                <a:off x="1050" y="2256"/>
                <a:ext cx="1" cy="9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58" name="Freeform 342"/>
              <p:cNvSpPr>
                <a:spLocks/>
              </p:cNvSpPr>
              <p:nvPr/>
            </p:nvSpPr>
            <p:spPr bwMode="auto">
              <a:xfrm>
                <a:off x="1050" y="2322"/>
                <a:ext cx="762" cy="52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0"/>
                  </a:cxn>
                  <a:cxn ang="0">
                    <a:pos x="48" y="0"/>
                  </a:cxn>
                  <a:cxn ang="0">
                    <a:pos x="66" y="12"/>
                  </a:cxn>
                  <a:cxn ang="0">
                    <a:pos x="84" y="24"/>
                  </a:cxn>
                  <a:cxn ang="0">
                    <a:pos x="102" y="36"/>
                  </a:cxn>
                  <a:cxn ang="0">
                    <a:pos x="120" y="54"/>
                  </a:cxn>
                  <a:cxn ang="0">
                    <a:pos x="138" y="66"/>
                  </a:cxn>
                  <a:cxn ang="0">
                    <a:pos x="156" y="78"/>
                  </a:cxn>
                  <a:cxn ang="0">
                    <a:pos x="174" y="90"/>
                  </a:cxn>
                  <a:cxn ang="0">
                    <a:pos x="192" y="108"/>
                  </a:cxn>
                  <a:cxn ang="0">
                    <a:pos x="210" y="120"/>
                  </a:cxn>
                  <a:cxn ang="0">
                    <a:pos x="228" y="138"/>
                  </a:cxn>
                  <a:cxn ang="0">
                    <a:pos x="246" y="150"/>
                  </a:cxn>
                  <a:cxn ang="0">
                    <a:pos x="264" y="162"/>
                  </a:cxn>
                  <a:cxn ang="0">
                    <a:pos x="282" y="174"/>
                  </a:cxn>
                  <a:cxn ang="0">
                    <a:pos x="300" y="186"/>
                  </a:cxn>
                  <a:cxn ang="0">
                    <a:pos x="318" y="192"/>
                  </a:cxn>
                  <a:cxn ang="0">
                    <a:pos x="336" y="204"/>
                  </a:cxn>
                  <a:cxn ang="0">
                    <a:pos x="354" y="210"/>
                  </a:cxn>
                  <a:cxn ang="0">
                    <a:pos x="372" y="222"/>
                  </a:cxn>
                  <a:cxn ang="0">
                    <a:pos x="390" y="228"/>
                  </a:cxn>
                  <a:cxn ang="0">
                    <a:pos x="408" y="246"/>
                  </a:cxn>
                  <a:cxn ang="0">
                    <a:pos x="426" y="258"/>
                  </a:cxn>
                  <a:cxn ang="0">
                    <a:pos x="444" y="270"/>
                  </a:cxn>
                  <a:cxn ang="0">
                    <a:pos x="462" y="282"/>
                  </a:cxn>
                  <a:cxn ang="0">
                    <a:pos x="480" y="294"/>
                  </a:cxn>
                  <a:cxn ang="0">
                    <a:pos x="498" y="306"/>
                  </a:cxn>
                  <a:cxn ang="0">
                    <a:pos x="516" y="318"/>
                  </a:cxn>
                  <a:cxn ang="0">
                    <a:pos x="534" y="336"/>
                  </a:cxn>
                  <a:cxn ang="0">
                    <a:pos x="552" y="354"/>
                  </a:cxn>
                  <a:cxn ang="0">
                    <a:pos x="570" y="372"/>
                  </a:cxn>
                  <a:cxn ang="0">
                    <a:pos x="588" y="390"/>
                  </a:cxn>
                  <a:cxn ang="0">
                    <a:pos x="606" y="402"/>
                  </a:cxn>
                  <a:cxn ang="0">
                    <a:pos x="624" y="414"/>
                  </a:cxn>
                  <a:cxn ang="0">
                    <a:pos x="642" y="426"/>
                  </a:cxn>
                  <a:cxn ang="0">
                    <a:pos x="660" y="444"/>
                  </a:cxn>
                  <a:cxn ang="0">
                    <a:pos x="678" y="456"/>
                  </a:cxn>
                  <a:cxn ang="0">
                    <a:pos x="696" y="474"/>
                  </a:cxn>
                  <a:cxn ang="0">
                    <a:pos x="714" y="486"/>
                  </a:cxn>
                  <a:cxn ang="0">
                    <a:pos x="732" y="498"/>
                  </a:cxn>
                  <a:cxn ang="0">
                    <a:pos x="750" y="510"/>
                  </a:cxn>
                </a:cxnLst>
                <a:rect l="0" t="0" r="r" b="b"/>
                <a:pathLst>
                  <a:path w="762" h="522">
                    <a:moveTo>
                      <a:pt x="0" y="0"/>
                    </a:moveTo>
                    <a:lnTo>
                      <a:pt x="6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36" y="0"/>
                    </a:lnTo>
                    <a:lnTo>
                      <a:pt x="42" y="0"/>
                    </a:lnTo>
                    <a:lnTo>
                      <a:pt x="48" y="0"/>
                    </a:lnTo>
                    <a:lnTo>
                      <a:pt x="54" y="0"/>
                    </a:lnTo>
                    <a:lnTo>
                      <a:pt x="60" y="6"/>
                    </a:lnTo>
                    <a:lnTo>
                      <a:pt x="66" y="12"/>
                    </a:lnTo>
                    <a:lnTo>
                      <a:pt x="72" y="12"/>
                    </a:lnTo>
                    <a:lnTo>
                      <a:pt x="78" y="18"/>
                    </a:lnTo>
                    <a:lnTo>
                      <a:pt x="84" y="24"/>
                    </a:lnTo>
                    <a:lnTo>
                      <a:pt x="90" y="30"/>
                    </a:lnTo>
                    <a:lnTo>
                      <a:pt x="96" y="36"/>
                    </a:lnTo>
                    <a:lnTo>
                      <a:pt x="102" y="36"/>
                    </a:lnTo>
                    <a:lnTo>
                      <a:pt x="108" y="42"/>
                    </a:lnTo>
                    <a:lnTo>
                      <a:pt x="114" y="48"/>
                    </a:lnTo>
                    <a:lnTo>
                      <a:pt x="120" y="54"/>
                    </a:lnTo>
                    <a:lnTo>
                      <a:pt x="126" y="54"/>
                    </a:lnTo>
                    <a:lnTo>
                      <a:pt x="132" y="60"/>
                    </a:lnTo>
                    <a:lnTo>
                      <a:pt x="138" y="66"/>
                    </a:lnTo>
                    <a:lnTo>
                      <a:pt x="144" y="66"/>
                    </a:lnTo>
                    <a:lnTo>
                      <a:pt x="150" y="72"/>
                    </a:lnTo>
                    <a:lnTo>
                      <a:pt x="156" y="78"/>
                    </a:lnTo>
                    <a:lnTo>
                      <a:pt x="162" y="84"/>
                    </a:lnTo>
                    <a:lnTo>
                      <a:pt x="168" y="84"/>
                    </a:lnTo>
                    <a:lnTo>
                      <a:pt x="174" y="90"/>
                    </a:lnTo>
                    <a:lnTo>
                      <a:pt x="180" y="96"/>
                    </a:lnTo>
                    <a:lnTo>
                      <a:pt x="186" y="102"/>
                    </a:lnTo>
                    <a:lnTo>
                      <a:pt x="192" y="108"/>
                    </a:lnTo>
                    <a:lnTo>
                      <a:pt x="198" y="108"/>
                    </a:lnTo>
                    <a:lnTo>
                      <a:pt x="204" y="114"/>
                    </a:lnTo>
                    <a:lnTo>
                      <a:pt x="210" y="120"/>
                    </a:lnTo>
                    <a:lnTo>
                      <a:pt x="216" y="126"/>
                    </a:lnTo>
                    <a:lnTo>
                      <a:pt x="222" y="132"/>
                    </a:lnTo>
                    <a:lnTo>
                      <a:pt x="228" y="138"/>
                    </a:lnTo>
                    <a:lnTo>
                      <a:pt x="234" y="144"/>
                    </a:lnTo>
                    <a:lnTo>
                      <a:pt x="240" y="144"/>
                    </a:lnTo>
                    <a:lnTo>
                      <a:pt x="246" y="150"/>
                    </a:lnTo>
                    <a:lnTo>
                      <a:pt x="252" y="156"/>
                    </a:lnTo>
                    <a:lnTo>
                      <a:pt x="258" y="162"/>
                    </a:lnTo>
                    <a:lnTo>
                      <a:pt x="264" y="162"/>
                    </a:lnTo>
                    <a:lnTo>
                      <a:pt x="270" y="168"/>
                    </a:lnTo>
                    <a:lnTo>
                      <a:pt x="276" y="168"/>
                    </a:lnTo>
                    <a:lnTo>
                      <a:pt x="282" y="174"/>
                    </a:lnTo>
                    <a:lnTo>
                      <a:pt x="288" y="180"/>
                    </a:lnTo>
                    <a:lnTo>
                      <a:pt x="294" y="180"/>
                    </a:lnTo>
                    <a:lnTo>
                      <a:pt x="300" y="186"/>
                    </a:lnTo>
                    <a:lnTo>
                      <a:pt x="306" y="186"/>
                    </a:lnTo>
                    <a:lnTo>
                      <a:pt x="312" y="192"/>
                    </a:lnTo>
                    <a:lnTo>
                      <a:pt x="318" y="192"/>
                    </a:lnTo>
                    <a:lnTo>
                      <a:pt x="324" y="198"/>
                    </a:lnTo>
                    <a:lnTo>
                      <a:pt x="330" y="198"/>
                    </a:lnTo>
                    <a:lnTo>
                      <a:pt x="336" y="204"/>
                    </a:lnTo>
                    <a:lnTo>
                      <a:pt x="342" y="204"/>
                    </a:lnTo>
                    <a:lnTo>
                      <a:pt x="348" y="210"/>
                    </a:lnTo>
                    <a:lnTo>
                      <a:pt x="354" y="210"/>
                    </a:lnTo>
                    <a:lnTo>
                      <a:pt x="360" y="216"/>
                    </a:lnTo>
                    <a:lnTo>
                      <a:pt x="366" y="216"/>
                    </a:lnTo>
                    <a:lnTo>
                      <a:pt x="372" y="222"/>
                    </a:lnTo>
                    <a:lnTo>
                      <a:pt x="378" y="222"/>
                    </a:lnTo>
                    <a:lnTo>
                      <a:pt x="384" y="228"/>
                    </a:lnTo>
                    <a:lnTo>
                      <a:pt x="390" y="228"/>
                    </a:lnTo>
                    <a:lnTo>
                      <a:pt x="396" y="234"/>
                    </a:lnTo>
                    <a:lnTo>
                      <a:pt x="402" y="240"/>
                    </a:lnTo>
                    <a:lnTo>
                      <a:pt x="408" y="246"/>
                    </a:lnTo>
                    <a:lnTo>
                      <a:pt x="414" y="246"/>
                    </a:lnTo>
                    <a:lnTo>
                      <a:pt x="420" y="252"/>
                    </a:lnTo>
                    <a:lnTo>
                      <a:pt x="426" y="258"/>
                    </a:lnTo>
                    <a:lnTo>
                      <a:pt x="432" y="258"/>
                    </a:lnTo>
                    <a:lnTo>
                      <a:pt x="438" y="264"/>
                    </a:lnTo>
                    <a:lnTo>
                      <a:pt x="444" y="270"/>
                    </a:lnTo>
                    <a:lnTo>
                      <a:pt x="450" y="276"/>
                    </a:lnTo>
                    <a:lnTo>
                      <a:pt x="456" y="276"/>
                    </a:lnTo>
                    <a:lnTo>
                      <a:pt x="462" y="282"/>
                    </a:lnTo>
                    <a:lnTo>
                      <a:pt x="468" y="288"/>
                    </a:lnTo>
                    <a:lnTo>
                      <a:pt x="474" y="288"/>
                    </a:lnTo>
                    <a:lnTo>
                      <a:pt x="480" y="294"/>
                    </a:lnTo>
                    <a:lnTo>
                      <a:pt x="486" y="300"/>
                    </a:lnTo>
                    <a:lnTo>
                      <a:pt x="492" y="300"/>
                    </a:lnTo>
                    <a:lnTo>
                      <a:pt x="498" y="306"/>
                    </a:lnTo>
                    <a:lnTo>
                      <a:pt x="504" y="312"/>
                    </a:lnTo>
                    <a:lnTo>
                      <a:pt x="510" y="312"/>
                    </a:lnTo>
                    <a:lnTo>
                      <a:pt x="516" y="318"/>
                    </a:lnTo>
                    <a:lnTo>
                      <a:pt x="522" y="324"/>
                    </a:lnTo>
                    <a:lnTo>
                      <a:pt x="528" y="330"/>
                    </a:lnTo>
                    <a:lnTo>
                      <a:pt x="534" y="336"/>
                    </a:lnTo>
                    <a:lnTo>
                      <a:pt x="540" y="342"/>
                    </a:lnTo>
                    <a:lnTo>
                      <a:pt x="546" y="348"/>
                    </a:lnTo>
                    <a:lnTo>
                      <a:pt x="552" y="354"/>
                    </a:lnTo>
                    <a:lnTo>
                      <a:pt x="558" y="360"/>
                    </a:lnTo>
                    <a:lnTo>
                      <a:pt x="564" y="366"/>
                    </a:lnTo>
                    <a:lnTo>
                      <a:pt x="570" y="372"/>
                    </a:lnTo>
                    <a:lnTo>
                      <a:pt x="576" y="378"/>
                    </a:lnTo>
                    <a:lnTo>
                      <a:pt x="582" y="384"/>
                    </a:lnTo>
                    <a:lnTo>
                      <a:pt x="588" y="390"/>
                    </a:lnTo>
                    <a:lnTo>
                      <a:pt x="594" y="390"/>
                    </a:lnTo>
                    <a:lnTo>
                      <a:pt x="600" y="396"/>
                    </a:lnTo>
                    <a:lnTo>
                      <a:pt x="606" y="402"/>
                    </a:lnTo>
                    <a:lnTo>
                      <a:pt x="612" y="408"/>
                    </a:lnTo>
                    <a:lnTo>
                      <a:pt x="618" y="408"/>
                    </a:lnTo>
                    <a:lnTo>
                      <a:pt x="624" y="414"/>
                    </a:lnTo>
                    <a:lnTo>
                      <a:pt x="630" y="420"/>
                    </a:lnTo>
                    <a:lnTo>
                      <a:pt x="636" y="426"/>
                    </a:lnTo>
                    <a:lnTo>
                      <a:pt x="642" y="426"/>
                    </a:lnTo>
                    <a:lnTo>
                      <a:pt x="648" y="432"/>
                    </a:lnTo>
                    <a:lnTo>
                      <a:pt x="654" y="438"/>
                    </a:lnTo>
                    <a:lnTo>
                      <a:pt x="660" y="444"/>
                    </a:lnTo>
                    <a:lnTo>
                      <a:pt x="666" y="444"/>
                    </a:lnTo>
                    <a:lnTo>
                      <a:pt x="672" y="450"/>
                    </a:lnTo>
                    <a:lnTo>
                      <a:pt x="678" y="456"/>
                    </a:lnTo>
                    <a:lnTo>
                      <a:pt x="684" y="462"/>
                    </a:lnTo>
                    <a:lnTo>
                      <a:pt x="690" y="468"/>
                    </a:lnTo>
                    <a:lnTo>
                      <a:pt x="696" y="474"/>
                    </a:lnTo>
                    <a:lnTo>
                      <a:pt x="702" y="474"/>
                    </a:lnTo>
                    <a:lnTo>
                      <a:pt x="708" y="480"/>
                    </a:lnTo>
                    <a:lnTo>
                      <a:pt x="714" y="486"/>
                    </a:lnTo>
                    <a:lnTo>
                      <a:pt x="720" y="492"/>
                    </a:lnTo>
                    <a:lnTo>
                      <a:pt x="726" y="492"/>
                    </a:lnTo>
                    <a:lnTo>
                      <a:pt x="732" y="498"/>
                    </a:lnTo>
                    <a:lnTo>
                      <a:pt x="738" y="504"/>
                    </a:lnTo>
                    <a:lnTo>
                      <a:pt x="744" y="510"/>
                    </a:lnTo>
                    <a:lnTo>
                      <a:pt x="750" y="510"/>
                    </a:lnTo>
                    <a:lnTo>
                      <a:pt x="756" y="516"/>
                    </a:lnTo>
                    <a:lnTo>
                      <a:pt x="762" y="522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59" name="Freeform 343"/>
              <p:cNvSpPr>
                <a:spLocks/>
              </p:cNvSpPr>
              <p:nvPr/>
            </p:nvSpPr>
            <p:spPr bwMode="auto">
              <a:xfrm>
                <a:off x="1812" y="2466"/>
                <a:ext cx="672" cy="426"/>
              </a:xfrm>
              <a:custGeom>
                <a:avLst/>
                <a:gdLst/>
                <a:ahLst/>
                <a:cxnLst>
                  <a:cxn ang="0">
                    <a:pos x="6" y="384"/>
                  </a:cxn>
                  <a:cxn ang="0">
                    <a:pos x="18" y="396"/>
                  </a:cxn>
                  <a:cxn ang="0">
                    <a:pos x="30" y="402"/>
                  </a:cxn>
                  <a:cxn ang="0">
                    <a:pos x="42" y="408"/>
                  </a:cxn>
                  <a:cxn ang="0">
                    <a:pos x="48" y="408"/>
                  </a:cxn>
                  <a:cxn ang="0">
                    <a:pos x="54" y="414"/>
                  </a:cxn>
                  <a:cxn ang="0">
                    <a:pos x="60" y="414"/>
                  </a:cxn>
                  <a:cxn ang="0">
                    <a:pos x="66" y="420"/>
                  </a:cxn>
                  <a:cxn ang="0">
                    <a:pos x="72" y="420"/>
                  </a:cxn>
                  <a:cxn ang="0">
                    <a:pos x="78" y="426"/>
                  </a:cxn>
                  <a:cxn ang="0">
                    <a:pos x="90" y="426"/>
                  </a:cxn>
                  <a:cxn ang="0">
                    <a:pos x="102" y="426"/>
                  </a:cxn>
                  <a:cxn ang="0">
                    <a:pos x="114" y="420"/>
                  </a:cxn>
                  <a:cxn ang="0">
                    <a:pos x="126" y="414"/>
                  </a:cxn>
                  <a:cxn ang="0">
                    <a:pos x="138" y="414"/>
                  </a:cxn>
                  <a:cxn ang="0">
                    <a:pos x="150" y="414"/>
                  </a:cxn>
                  <a:cxn ang="0">
                    <a:pos x="162" y="414"/>
                  </a:cxn>
                  <a:cxn ang="0">
                    <a:pos x="174" y="408"/>
                  </a:cxn>
                  <a:cxn ang="0">
                    <a:pos x="186" y="402"/>
                  </a:cxn>
                  <a:cxn ang="0">
                    <a:pos x="198" y="396"/>
                  </a:cxn>
                  <a:cxn ang="0">
                    <a:pos x="210" y="384"/>
                  </a:cxn>
                  <a:cxn ang="0">
                    <a:pos x="222" y="372"/>
                  </a:cxn>
                  <a:cxn ang="0">
                    <a:pos x="234" y="366"/>
                  </a:cxn>
                  <a:cxn ang="0">
                    <a:pos x="246" y="354"/>
                  </a:cxn>
                  <a:cxn ang="0">
                    <a:pos x="258" y="348"/>
                  </a:cxn>
                  <a:cxn ang="0">
                    <a:pos x="270" y="336"/>
                  </a:cxn>
                  <a:cxn ang="0">
                    <a:pos x="282" y="330"/>
                  </a:cxn>
                  <a:cxn ang="0">
                    <a:pos x="294" y="318"/>
                  </a:cxn>
                  <a:cxn ang="0">
                    <a:pos x="306" y="312"/>
                  </a:cxn>
                  <a:cxn ang="0">
                    <a:pos x="318" y="300"/>
                  </a:cxn>
                  <a:cxn ang="0">
                    <a:pos x="330" y="288"/>
                  </a:cxn>
                  <a:cxn ang="0">
                    <a:pos x="342" y="276"/>
                  </a:cxn>
                  <a:cxn ang="0">
                    <a:pos x="354" y="270"/>
                  </a:cxn>
                  <a:cxn ang="0">
                    <a:pos x="366" y="258"/>
                  </a:cxn>
                  <a:cxn ang="0">
                    <a:pos x="378" y="246"/>
                  </a:cxn>
                  <a:cxn ang="0">
                    <a:pos x="390" y="234"/>
                  </a:cxn>
                  <a:cxn ang="0">
                    <a:pos x="402" y="222"/>
                  </a:cxn>
                  <a:cxn ang="0">
                    <a:pos x="414" y="210"/>
                  </a:cxn>
                  <a:cxn ang="0">
                    <a:pos x="426" y="204"/>
                  </a:cxn>
                  <a:cxn ang="0">
                    <a:pos x="438" y="192"/>
                  </a:cxn>
                  <a:cxn ang="0">
                    <a:pos x="450" y="186"/>
                  </a:cxn>
                  <a:cxn ang="0">
                    <a:pos x="462" y="174"/>
                  </a:cxn>
                  <a:cxn ang="0">
                    <a:pos x="474" y="168"/>
                  </a:cxn>
                  <a:cxn ang="0">
                    <a:pos x="486" y="156"/>
                  </a:cxn>
                  <a:cxn ang="0">
                    <a:pos x="498" y="144"/>
                  </a:cxn>
                  <a:cxn ang="0">
                    <a:pos x="510" y="132"/>
                  </a:cxn>
                  <a:cxn ang="0">
                    <a:pos x="522" y="120"/>
                  </a:cxn>
                  <a:cxn ang="0">
                    <a:pos x="534" y="108"/>
                  </a:cxn>
                  <a:cxn ang="0">
                    <a:pos x="546" y="102"/>
                  </a:cxn>
                  <a:cxn ang="0">
                    <a:pos x="552" y="102"/>
                  </a:cxn>
                  <a:cxn ang="0">
                    <a:pos x="558" y="90"/>
                  </a:cxn>
                  <a:cxn ang="0">
                    <a:pos x="570" y="78"/>
                  </a:cxn>
                  <a:cxn ang="0">
                    <a:pos x="582" y="66"/>
                  </a:cxn>
                  <a:cxn ang="0">
                    <a:pos x="594" y="54"/>
                  </a:cxn>
                  <a:cxn ang="0">
                    <a:pos x="594" y="54"/>
                  </a:cxn>
                  <a:cxn ang="0">
                    <a:pos x="606" y="48"/>
                  </a:cxn>
                  <a:cxn ang="0">
                    <a:pos x="618" y="42"/>
                  </a:cxn>
                  <a:cxn ang="0">
                    <a:pos x="630" y="30"/>
                  </a:cxn>
                  <a:cxn ang="0">
                    <a:pos x="630" y="30"/>
                  </a:cxn>
                  <a:cxn ang="0">
                    <a:pos x="642" y="18"/>
                  </a:cxn>
                  <a:cxn ang="0">
                    <a:pos x="654" y="12"/>
                  </a:cxn>
                  <a:cxn ang="0">
                    <a:pos x="660" y="12"/>
                  </a:cxn>
                  <a:cxn ang="0">
                    <a:pos x="666" y="6"/>
                  </a:cxn>
                </a:cxnLst>
                <a:rect l="0" t="0" r="r" b="b"/>
                <a:pathLst>
                  <a:path w="672" h="426">
                    <a:moveTo>
                      <a:pt x="0" y="378"/>
                    </a:moveTo>
                    <a:lnTo>
                      <a:pt x="6" y="384"/>
                    </a:lnTo>
                    <a:lnTo>
                      <a:pt x="12" y="390"/>
                    </a:lnTo>
                    <a:lnTo>
                      <a:pt x="18" y="396"/>
                    </a:lnTo>
                    <a:lnTo>
                      <a:pt x="30" y="396"/>
                    </a:lnTo>
                    <a:lnTo>
                      <a:pt x="30" y="402"/>
                    </a:lnTo>
                    <a:lnTo>
                      <a:pt x="36" y="408"/>
                    </a:lnTo>
                    <a:lnTo>
                      <a:pt x="42" y="408"/>
                    </a:lnTo>
                    <a:lnTo>
                      <a:pt x="48" y="414"/>
                    </a:lnTo>
                    <a:lnTo>
                      <a:pt x="48" y="408"/>
                    </a:lnTo>
                    <a:lnTo>
                      <a:pt x="48" y="414"/>
                    </a:lnTo>
                    <a:lnTo>
                      <a:pt x="54" y="414"/>
                    </a:lnTo>
                    <a:lnTo>
                      <a:pt x="60" y="420"/>
                    </a:lnTo>
                    <a:lnTo>
                      <a:pt x="60" y="414"/>
                    </a:lnTo>
                    <a:lnTo>
                      <a:pt x="60" y="420"/>
                    </a:lnTo>
                    <a:lnTo>
                      <a:pt x="66" y="420"/>
                    </a:lnTo>
                    <a:lnTo>
                      <a:pt x="72" y="426"/>
                    </a:lnTo>
                    <a:lnTo>
                      <a:pt x="72" y="420"/>
                    </a:lnTo>
                    <a:lnTo>
                      <a:pt x="72" y="426"/>
                    </a:lnTo>
                    <a:lnTo>
                      <a:pt x="78" y="426"/>
                    </a:lnTo>
                    <a:lnTo>
                      <a:pt x="84" y="426"/>
                    </a:lnTo>
                    <a:lnTo>
                      <a:pt x="90" y="426"/>
                    </a:lnTo>
                    <a:lnTo>
                      <a:pt x="96" y="426"/>
                    </a:lnTo>
                    <a:lnTo>
                      <a:pt x="102" y="426"/>
                    </a:lnTo>
                    <a:lnTo>
                      <a:pt x="108" y="420"/>
                    </a:lnTo>
                    <a:lnTo>
                      <a:pt x="114" y="420"/>
                    </a:lnTo>
                    <a:lnTo>
                      <a:pt x="120" y="420"/>
                    </a:lnTo>
                    <a:lnTo>
                      <a:pt x="126" y="414"/>
                    </a:lnTo>
                    <a:lnTo>
                      <a:pt x="132" y="414"/>
                    </a:lnTo>
                    <a:lnTo>
                      <a:pt x="138" y="414"/>
                    </a:lnTo>
                    <a:lnTo>
                      <a:pt x="144" y="414"/>
                    </a:lnTo>
                    <a:lnTo>
                      <a:pt x="150" y="414"/>
                    </a:lnTo>
                    <a:lnTo>
                      <a:pt x="156" y="414"/>
                    </a:lnTo>
                    <a:lnTo>
                      <a:pt x="162" y="414"/>
                    </a:lnTo>
                    <a:lnTo>
                      <a:pt x="168" y="408"/>
                    </a:lnTo>
                    <a:lnTo>
                      <a:pt x="174" y="408"/>
                    </a:lnTo>
                    <a:lnTo>
                      <a:pt x="180" y="402"/>
                    </a:lnTo>
                    <a:lnTo>
                      <a:pt x="186" y="402"/>
                    </a:lnTo>
                    <a:lnTo>
                      <a:pt x="192" y="396"/>
                    </a:lnTo>
                    <a:lnTo>
                      <a:pt x="198" y="396"/>
                    </a:lnTo>
                    <a:lnTo>
                      <a:pt x="204" y="390"/>
                    </a:lnTo>
                    <a:lnTo>
                      <a:pt x="210" y="384"/>
                    </a:lnTo>
                    <a:lnTo>
                      <a:pt x="216" y="378"/>
                    </a:lnTo>
                    <a:lnTo>
                      <a:pt x="222" y="372"/>
                    </a:lnTo>
                    <a:lnTo>
                      <a:pt x="228" y="372"/>
                    </a:lnTo>
                    <a:lnTo>
                      <a:pt x="234" y="366"/>
                    </a:lnTo>
                    <a:lnTo>
                      <a:pt x="240" y="360"/>
                    </a:lnTo>
                    <a:lnTo>
                      <a:pt x="246" y="354"/>
                    </a:lnTo>
                    <a:lnTo>
                      <a:pt x="252" y="348"/>
                    </a:lnTo>
                    <a:lnTo>
                      <a:pt x="258" y="348"/>
                    </a:lnTo>
                    <a:lnTo>
                      <a:pt x="264" y="342"/>
                    </a:lnTo>
                    <a:lnTo>
                      <a:pt x="270" y="336"/>
                    </a:lnTo>
                    <a:lnTo>
                      <a:pt x="276" y="336"/>
                    </a:lnTo>
                    <a:lnTo>
                      <a:pt x="282" y="330"/>
                    </a:lnTo>
                    <a:lnTo>
                      <a:pt x="288" y="324"/>
                    </a:lnTo>
                    <a:lnTo>
                      <a:pt x="294" y="318"/>
                    </a:lnTo>
                    <a:lnTo>
                      <a:pt x="300" y="318"/>
                    </a:lnTo>
                    <a:lnTo>
                      <a:pt x="306" y="312"/>
                    </a:lnTo>
                    <a:lnTo>
                      <a:pt x="312" y="306"/>
                    </a:lnTo>
                    <a:lnTo>
                      <a:pt x="318" y="300"/>
                    </a:lnTo>
                    <a:lnTo>
                      <a:pt x="324" y="294"/>
                    </a:lnTo>
                    <a:lnTo>
                      <a:pt x="330" y="288"/>
                    </a:lnTo>
                    <a:lnTo>
                      <a:pt x="336" y="282"/>
                    </a:lnTo>
                    <a:lnTo>
                      <a:pt x="342" y="276"/>
                    </a:lnTo>
                    <a:lnTo>
                      <a:pt x="348" y="270"/>
                    </a:lnTo>
                    <a:lnTo>
                      <a:pt x="354" y="270"/>
                    </a:lnTo>
                    <a:lnTo>
                      <a:pt x="360" y="264"/>
                    </a:lnTo>
                    <a:lnTo>
                      <a:pt x="366" y="258"/>
                    </a:lnTo>
                    <a:lnTo>
                      <a:pt x="372" y="252"/>
                    </a:lnTo>
                    <a:lnTo>
                      <a:pt x="378" y="246"/>
                    </a:lnTo>
                    <a:lnTo>
                      <a:pt x="384" y="240"/>
                    </a:lnTo>
                    <a:lnTo>
                      <a:pt x="390" y="234"/>
                    </a:lnTo>
                    <a:lnTo>
                      <a:pt x="396" y="228"/>
                    </a:lnTo>
                    <a:lnTo>
                      <a:pt x="402" y="222"/>
                    </a:lnTo>
                    <a:lnTo>
                      <a:pt x="408" y="216"/>
                    </a:lnTo>
                    <a:lnTo>
                      <a:pt x="414" y="210"/>
                    </a:lnTo>
                    <a:lnTo>
                      <a:pt x="420" y="204"/>
                    </a:lnTo>
                    <a:lnTo>
                      <a:pt x="426" y="204"/>
                    </a:lnTo>
                    <a:lnTo>
                      <a:pt x="432" y="198"/>
                    </a:lnTo>
                    <a:lnTo>
                      <a:pt x="438" y="192"/>
                    </a:lnTo>
                    <a:lnTo>
                      <a:pt x="444" y="186"/>
                    </a:lnTo>
                    <a:lnTo>
                      <a:pt x="450" y="186"/>
                    </a:lnTo>
                    <a:lnTo>
                      <a:pt x="456" y="180"/>
                    </a:lnTo>
                    <a:lnTo>
                      <a:pt x="462" y="174"/>
                    </a:lnTo>
                    <a:lnTo>
                      <a:pt x="468" y="168"/>
                    </a:lnTo>
                    <a:lnTo>
                      <a:pt x="474" y="168"/>
                    </a:lnTo>
                    <a:lnTo>
                      <a:pt x="480" y="162"/>
                    </a:lnTo>
                    <a:lnTo>
                      <a:pt x="486" y="156"/>
                    </a:lnTo>
                    <a:lnTo>
                      <a:pt x="492" y="150"/>
                    </a:lnTo>
                    <a:lnTo>
                      <a:pt x="498" y="144"/>
                    </a:lnTo>
                    <a:lnTo>
                      <a:pt x="504" y="138"/>
                    </a:lnTo>
                    <a:lnTo>
                      <a:pt x="510" y="132"/>
                    </a:lnTo>
                    <a:lnTo>
                      <a:pt x="516" y="126"/>
                    </a:lnTo>
                    <a:lnTo>
                      <a:pt x="522" y="120"/>
                    </a:lnTo>
                    <a:lnTo>
                      <a:pt x="528" y="114"/>
                    </a:lnTo>
                    <a:lnTo>
                      <a:pt x="534" y="108"/>
                    </a:lnTo>
                    <a:lnTo>
                      <a:pt x="540" y="102"/>
                    </a:lnTo>
                    <a:lnTo>
                      <a:pt x="546" y="102"/>
                    </a:lnTo>
                    <a:lnTo>
                      <a:pt x="552" y="96"/>
                    </a:lnTo>
                    <a:lnTo>
                      <a:pt x="552" y="102"/>
                    </a:lnTo>
                    <a:lnTo>
                      <a:pt x="552" y="96"/>
                    </a:lnTo>
                    <a:lnTo>
                      <a:pt x="558" y="90"/>
                    </a:lnTo>
                    <a:lnTo>
                      <a:pt x="564" y="84"/>
                    </a:lnTo>
                    <a:lnTo>
                      <a:pt x="570" y="78"/>
                    </a:lnTo>
                    <a:lnTo>
                      <a:pt x="576" y="72"/>
                    </a:lnTo>
                    <a:lnTo>
                      <a:pt x="582" y="66"/>
                    </a:lnTo>
                    <a:lnTo>
                      <a:pt x="588" y="60"/>
                    </a:lnTo>
                    <a:lnTo>
                      <a:pt x="594" y="54"/>
                    </a:lnTo>
                    <a:lnTo>
                      <a:pt x="594" y="60"/>
                    </a:lnTo>
                    <a:lnTo>
                      <a:pt x="594" y="54"/>
                    </a:lnTo>
                    <a:lnTo>
                      <a:pt x="600" y="54"/>
                    </a:lnTo>
                    <a:lnTo>
                      <a:pt x="606" y="48"/>
                    </a:lnTo>
                    <a:lnTo>
                      <a:pt x="612" y="42"/>
                    </a:lnTo>
                    <a:lnTo>
                      <a:pt x="618" y="42"/>
                    </a:lnTo>
                    <a:lnTo>
                      <a:pt x="624" y="36"/>
                    </a:lnTo>
                    <a:lnTo>
                      <a:pt x="630" y="30"/>
                    </a:lnTo>
                    <a:lnTo>
                      <a:pt x="630" y="36"/>
                    </a:lnTo>
                    <a:lnTo>
                      <a:pt x="630" y="30"/>
                    </a:lnTo>
                    <a:lnTo>
                      <a:pt x="636" y="24"/>
                    </a:lnTo>
                    <a:lnTo>
                      <a:pt x="642" y="18"/>
                    </a:lnTo>
                    <a:lnTo>
                      <a:pt x="654" y="18"/>
                    </a:lnTo>
                    <a:lnTo>
                      <a:pt x="654" y="12"/>
                    </a:lnTo>
                    <a:lnTo>
                      <a:pt x="660" y="6"/>
                    </a:lnTo>
                    <a:lnTo>
                      <a:pt x="660" y="12"/>
                    </a:lnTo>
                    <a:lnTo>
                      <a:pt x="660" y="6"/>
                    </a:lnTo>
                    <a:lnTo>
                      <a:pt x="666" y="6"/>
                    </a:lnTo>
                    <a:lnTo>
                      <a:pt x="672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60" name="Freeform 344"/>
              <p:cNvSpPr>
                <a:spLocks/>
              </p:cNvSpPr>
              <p:nvPr/>
            </p:nvSpPr>
            <p:spPr bwMode="auto">
              <a:xfrm>
                <a:off x="2484" y="2370"/>
                <a:ext cx="642" cy="102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6" y="90"/>
                  </a:cxn>
                  <a:cxn ang="0">
                    <a:pos x="18" y="90"/>
                  </a:cxn>
                  <a:cxn ang="0">
                    <a:pos x="30" y="78"/>
                  </a:cxn>
                  <a:cxn ang="0">
                    <a:pos x="36" y="72"/>
                  </a:cxn>
                  <a:cxn ang="0">
                    <a:pos x="42" y="66"/>
                  </a:cxn>
                  <a:cxn ang="0">
                    <a:pos x="54" y="66"/>
                  </a:cxn>
                  <a:cxn ang="0">
                    <a:pos x="60" y="60"/>
                  </a:cxn>
                  <a:cxn ang="0">
                    <a:pos x="72" y="48"/>
                  </a:cxn>
                  <a:cxn ang="0">
                    <a:pos x="72" y="54"/>
                  </a:cxn>
                  <a:cxn ang="0">
                    <a:pos x="90" y="48"/>
                  </a:cxn>
                  <a:cxn ang="0">
                    <a:pos x="114" y="54"/>
                  </a:cxn>
                  <a:cxn ang="0">
                    <a:pos x="120" y="54"/>
                  </a:cxn>
                  <a:cxn ang="0">
                    <a:pos x="132" y="60"/>
                  </a:cxn>
                  <a:cxn ang="0">
                    <a:pos x="144" y="54"/>
                  </a:cxn>
                  <a:cxn ang="0">
                    <a:pos x="162" y="42"/>
                  </a:cxn>
                  <a:cxn ang="0">
                    <a:pos x="180" y="36"/>
                  </a:cxn>
                  <a:cxn ang="0">
                    <a:pos x="198" y="24"/>
                  </a:cxn>
                  <a:cxn ang="0">
                    <a:pos x="216" y="18"/>
                  </a:cxn>
                  <a:cxn ang="0">
                    <a:pos x="234" y="18"/>
                  </a:cxn>
                  <a:cxn ang="0">
                    <a:pos x="252" y="24"/>
                  </a:cxn>
                  <a:cxn ang="0">
                    <a:pos x="270" y="24"/>
                  </a:cxn>
                  <a:cxn ang="0">
                    <a:pos x="288" y="24"/>
                  </a:cxn>
                  <a:cxn ang="0">
                    <a:pos x="306" y="24"/>
                  </a:cxn>
                  <a:cxn ang="0">
                    <a:pos x="324" y="18"/>
                  </a:cxn>
                  <a:cxn ang="0">
                    <a:pos x="342" y="12"/>
                  </a:cxn>
                  <a:cxn ang="0">
                    <a:pos x="360" y="12"/>
                  </a:cxn>
                  <a:cxn ang="0">
                    <a:pos x="378" y="12"/>
                  </a:cxn>
                  <a:cxn ang="0">
                    <a:pos x="396" y="12"/>
                  </a:cxn>
                  <a:cxn ang="0">
                    <a:pos x="414" y="12"/>
                  </a:cxn>
                  <a:cxn ang="0">
                    <a:pos x="432" y="12"/>
                  </a:cxn>
                  <a:cxn ang="0">
                    <a:pos x="450" y="12"/>
                  </a:cxn>
                  <a:cxn ang="0">
                    <a:pos x="468" y="12"/>
                  </a:cxn>
                  <a:cxn ang="0">
                    <a:pos x="486" y="6"/>
                  </a:cxn>
                  <a:cxn ang="0">
                    <a:pos x="504" y="6"/>
                  </a:cxn>
                  <a:cxn ang="0">
                    <a:pos x="522" y="6"/>
                  </a:cxn>
                  <a:cxn ang="0">
                    <a:pos x="540" y="6"/>
                  </a:cxn>
                  <a:cxn ang="0">
                    <a:pos x="558" y="6"/>
                  </a:cxn>
                  <a:cxn ang="0">
                    <a:pos x="576" y="0"/>
                  </a:cxn>
                  <a:cxn ang="0">
                    <a:pos x="594" y="0"/>
                  </a:cxn>
                  <a:cxn ang="0">
                    <a:pos x="612" y="0"/>
                  </a:cxn>
                  <a:cxn ang="0">
                    <a:pos x="630" y="0"/>
                  </a:cxn>
                </a:cxnLst>
                <a:rect l="0" t="0" r="r" b="b"/>
                <a:pathLst>
                  <a:path w="642" h="102">
                    <a:moveTo>
                      <a:pt x="0" y="96"/>
                    </a:moveTo>
                    <a:lnTo>
                      <a:pt x="0" y="102"/>
                    </a:lnTo>
                    <a:lnTo>
                      <a:pt x="0" y="96"/>
                    </a:lnTo>
                    <a:lnTo>
                      <a:pt x="6" y="90"/>
                    </a:lnTo>
                    <a:lnTo>
                      <a:pt x="6" y="96"/>
                    </a:lnTo>
                    <a:lnTo>
                      <a:pt x="6" y="90"/>
                    </a:lnTo>
                    <a:lnTo>
                      <a:pt x="12" y="90"/>
                    </a:lnTo>
                    <a:lnTo>
                      <a:pt x="18" y="84"/>
                    </a:lnTo>
                    <a:lnTo>
                      <a:pt x="18" y="90"/>
                    </a:lnTo>
                    <a:lnTo>
                      <a:pt x="18" y="84"/>
                    </a:lnTo>
                    <a:lnTo>
                      <a:pt x="24" y="84"/>
                    </a:lnTo>
                    <a:lnTo>
                      <a:pt x="30" y="78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8" y="66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60" y="54"/>
                    </a:lnTo>
                    <a:lnTo>
                      <a:pt x="60" y="60"/>
                    </a:lnTo>
                    <a:lnTo>
                      <a:pt x="60" y="54"/>
                    </a:lnTo>
                    <a:lnTo>
                      <a:pt x="66" y="54"/>
                    </a:lnTo>
                    <a:lnTo>
                      <a:pt x="72" y="48"/>
                    </a:lnTo>
                    <a:lnTo>
                      <a:pt x="72" y="54"/>
                    </a:lnTo>
                    <a:lnTo>
                      <a:pt x="72" y="48"/>
                    </a:lnTo>
                    <a:lnTo>
                      <a:pt x="72" y="54"/>
                    </a:lnTo>
                    <a:lnTo>
                      <a:pt x="78" y="48"/>
                    </a:lnTo>
                    <a:lnTo>
                      <a:pt x="84" y="48"/>
                    </a:lnTo>
                    <a:lnTo>
                      <a:pt x="90" y="48"/>
                    </a:lnTo>
                    <a:lnTo>
                      <a:pt x="96" y="48"/>
                    </a:lnTo>
                    <a:lnTo>
                      <a:pt x="102" y="54"/>
                    </a:lnTo>
                    <a:lnTo>
                      <a:pt x="114" y="54"/>
                    </a:lnTo>
                    <a:lnTo>
                      <a:pt x="108" y="54"/>
                    </a:lnTo>
                    <a:lnTo>
                      <a:pt x="114" y="54"/>
                    </a:lnTo>
                    <a:lnTo>
                      <a:pt x="120" y="54"/>
                    </a:lnTo>
                    <a:lnTo>
                      <a:pt x="126" y="60"/>
                    </a:lnTo>
                    <a:lnTo>
                      <a:pt x="132" y="54"/>
                    </a:lnTo>
                    <a:lnTo>
                      <a:pt x="132" y="60"/>
                    </a:lnTo>
                    <a:lnTo>
                      <a:pt x="132" y="54"/>
                    </a:lnTo>
                    <a:lnTo>
                      <a:pt x="138" y="54"/>
                    </a:lnTo>
                    <a:lnTo>
                      <a:pt x="144" y="54"/>
                    </a:lnTo>
                    <a:lnTo>
                      <a:pt x="150" y="48"/>
                    </a:lnTo>
                    <a:lnTo>
                      <a:pt x="156" y="48"/>
                    </a:lnTo>
                    <a:lnTo>
                      <a:pt x="162" y="42"/>
                    </a:lnTo>
                    <a:lnTo>
                      <a:pt x="168" y="42"/>
                    </a:lnTo>
                    <a:lnTo>
                      <a:pt x="174" y="36"/>
                    </a:lnTo>
                    <a:lnTo>
                      <a:pt x="180" y="36"/>
                    </a:lnTo>
                    <a:lnTo>
                      <a:pt x="186" y="30"/>
                    </a:lnTo>
                    <a:lnTo>
                      <a:pt x="192" y="30"/>
                    </a:lnTo>
                    <a:lnTo>
                      <a:pt x="198" y="24"/>
                    </a:lnTo>
                    <a:lnTo>
                      <a:pt x="204" y="24"/>
                    </a:lnTo>
                    <a:lnTo>
                      <a:pt x="210" y="24"/>
                    </a:lnTo>
                    <a:lnTo>
                      <a:pt x="216" y="18"/>
                    </a:lnTo>
                    <a:lnTo>
                      <a:pt x="222" y="18"/>
                    </a:lnTo>
                    <a:lnTo>
                      <a:pt x="228" y="18"/>
                    </a:lnTo>
                    <a:lnTo>
                      <a:pt x="234" y="18"/>
                    </a:lnTo>
                    <a:lnTo>
                      <a:pt x="240" y="24"/>
                    </a:lnTo>
                    <a:lnTo>
                      <a:pt x="246" y="24"/>
                    </a:lnTo>
                    <a:lnTo>
                      <a:pt x="252" y="24"/>
                    </a:lnTo>
                    <a:lnTo>
                      <a:pt x="258" y="24"/>
                    </a:lnTo>
                    <a:lnTo>
                      <a:pt x="264" y="24"/>
                    </a:lnTo>
                    <a:lnTo>
                      <a:pt x="270" y="24"/>
                    </a:lnTo>
                    <a:lnTo>
                      <a:pt x="276" y="24"/>
                    </a:lnTo>
                    <a:lnTo>
                      <a:pt x="282" y="24"/>
                    </a:lnTo>
                    <a:lnTo>
                      <a:pt x="288" y="24"/>
                    </a:lnTo>
                    <a:lnTo>
                      <a:pt x="294" y="18"/>
                    </a:lnTo>
                    <a:lnTo>
                      <a:pt x="300" y="24"/>
                    </a:lnTo>
                    <a:lnTo>
                      <a:pt x="306" y="24"/>
                    </a:lnTo>
                    <a:lnTo>
                      <a:pt x="312" y="18"/>
                    </a:lnTo>
                    <a:lnTo>
                      <a:pt x="318" y="18"/>
                    </a:lnTo>
                    <a:lnTo>
                      <a:pt x="324" y="18"/>
                    </a:lnTo>
                    <a:lnTo>
                      <a:pt x="330" y="12"/>
                    </a:lnTo>
                    <a:lnTo>
                      <a:pt x="336" y="12"/>
                    </a:lnTo>
                    <a:lnTo>
                      <a:pt x="342" y="12"/>
                    </a:lnTo>
                    <a:lnTo>
                      <a:pt x="348" y="12"/>
                    </a:lnTo>
                    <a:lnTo>
                      <a:pt x="354" y="12"/>
                    </a:lnTo>
                    <a:lnTo>
                      <a:pt x="360" y="12"/>
                    </a:lnTo>
                    <a:lnTo>
                      <a:pt x="366" y="12"/>
                    </a:lnTo>
                    <a:lnTo>
                      <a:pt x="372" y="12"/>
                    </a:lnTo>
                    <a:lnTo>
                      <a:pt x="378" y="12"/>
                    </a:lnTo>
                    <a:lnTo>
                      <a:pt x="384" y="12"/>
                    </a:lnTo>
                    <a:lnTo>
                      <a:pt x="390" y="12"/>
                    </a:lnTo>
                    <a:lnTo>
                      <a:pt x="396" y="12"/>
                    </a:lnTo>
                    <a:lnTo>
                      <a:pt x="402" y="12"/>
                    </a:lnTo>
                    <a:lnTo>
                      <a:pt x="408" y="12"/>
                    </a:lnTo>
                    <a:lnTo>
                      <a:pt x="414" y="12"/>
                    </a:lnTo>
                    <a:lnTo>
                      <a:pt x="420" y="12"/>
                    </a:lnTo>
                    <a:lnTo>
                      <a:pt x="426" y="12"/>
                    </a:lnTo>
                    <a:lnTo>
                      <a:pt x="432" y="12"/>
                    </a:lnTo>
                    <a:lnTo>
                      <a:pt x="438" y="12"/>
                    </a:lnTo>
                    <a:lnTo>
                      <a:pt x="444" y="12"/>
                    </a:lnTo>
                    <a:lnTo>
                      <a:pt x="450" y="12"/>
                    </a:lnTo>
                    <a:lnTo>
                      <a:pt x="456" y="12"/>
                    </a:lnTo>
                    <a:lnTo>
                      <a:pt x="462" y="12"/>
                    </a:lnTo>
                    <a:lnTo>
                      <a:pt x="468" y="12"/>
                    </a:lnTo>
                    <a:lnTo>
                      <a:pt x="474" y="12"/>
                    </a:lnTo>
                    <a:lnTo>
                      <a:pt x="480" y="12"/>
                    </a:lnTo>
                    <a:lnTo>
                      <a:pt x="486" y="6"/>
                    </a:lnTo>
                    <a:lnTo>
                      <a:pt x="492" y="6"/>
                    </a:lnTo>
                    <a:lnTo>
                      <a:pt x="498" y="6"/>
                    </a:lnTo>
                    <a:lnTo>
                      <a:pt x="504" y="6"/>
                    </a:lnTo>
                    <a:lnTo>
                      <a:pt x="510" y="6"/>
                    </a:lnTo>
                    <a:lnTo>
                      <a:pt x="516" y="6"/>
                    </a:lnTo>
                    <a:lnTo>
                      <a:pt x="522" y="6"/>
                    </a:lnTo>
                    <a:lnTo>
                      <a:pt x="528" y="6"/>
                    </a:lnTo>
                    <a:lnTo>
                      <a:pt x="534" y="6"/>
                    </a:lnTo>
                    <a:lnTo>
                      <a:pt x="540" y="6"/>
                    </a:lnTo>
                    <a:lnTo>
                      <a:pt x="546" y="6"/>
                    </a:lnTo>
                    <a:lnTo>
                      <a:pt x="552" y="6"/>
                    </a:lnTo>
                    <a:lnTo>
                      <a:pt x="558" y="6"/>
                    </a:lnTo>
                    <a:lnTo>
                      <a:pt x="564" y="6"/>
                    </a:lnTo>
                    <a:lnTo>
                      <a:pt x="570" y="6"/>
                    </a:lnTo>
                    <a:lnTo>
                      <a:pt x="576" y="0"/>
                    </a:lnTo>
                    <a:lnTo>
                      <a:pt x="582" y="0"/>
                    </a:lnTo>
                    <a:lnTo>
                      <a:pt x="588" y="0"/>
                    </a:lnTo>
                    <a:lnTo>
                      <a:pt x="594" y="0"/>
                    </a:lnTo>
                    <a:lnTo>
                      <a:pt x="600" y="0"/>
                    </a:lnTo>
                    <a:lnTo>
                      <a:pt x="606" y="0"/>
                    </a:lnTo>
                    <a:lnTo>
                      <a:pt x="612" y="0"/>
                    </a:lnTo>
                    <a:lnTo>
                      <a:pt x="618" y="0"/>
                    </a:lnTo>
                    <a:lnTo>
                      <a:pt x="624" y="0"/>
                    </a:lnTo>
                    <a:lnTo>
                      <a:pt x="630" y="0"/>
                    </a:lnTo>
                    <a:lnTo>
                      <a:pt x="636" y="0"/>
                    </a:lnTo>
                    <a:lnTo>
                      <a:pt x="642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61" name="Freeform 345"/>
              <p:cNvSpPr>
                <a:spLocks/>
              </p:cNvSpPr>
              <p:nvPr/>
            </p:nvSpPr>
            <p:spPr bwMode="auto">
              <a:xfrm>
                <a:off x="3126" y="2280"/>
                <a:ext cx="642" cy="90"/>
              </a:xfrm>
              <a:custGeom>
                <a:avLst/>
                <a:gdLst/>
                <a:ahLst/>
                <a:cxnLst>
                  <a:cxn ang="0">
                    <a:pos x="6" y="90"/>
                  </a:cxn>
                  <a:cxn ang="0">
                    <a:pos x="18" y="90"/>
                  </a:cxn>
                  <a:cxn ang="0">
                    <a:pos x="30" y="84"/>
                  </a:cxn>
                  <a:cxn ang="0">
                    <a:pos x="42" y="90"/>
                  </a:cxn>
                  <a:cxn ang="0">
                    <a:pos x="42" y="84"/>
                  </a:cxn>
                  <a:cxn ang="0">
                    <a:pos x="54" y="84"/>
                  </a:cxn>
                  <a:cxn ang="0">
                    <a:pos x="66" y="84"/>
                  </a:cxn>
                  <a:cxn ang="0">
                    <a:pos x="78" y="84"/>
                  </a:cxn>
                  <a:cxn ang="0">
                    <a:pos x="90" y="78"/>
                  </a:cxn>
                  <a:cxn ang="0">
                    <a:pos x="108" y="72"/>
                  </a:cxn>
                  <a:cxn ang="0">
                    <a:pos x="108" y="66"/>
                  </a:cxn>
                  <a:cxn ang="0">
                    <a:pos x="120" y="72"/>
                  </a:cxn>
                  <a:cxn ang="0">
                    <a:pos x="120" y="72"/>
                  </a:cxn>
                  <a:cxn ang="0">
                    <a:pos x="132" y="78"/>
                  </a:cxn>
                  <a:cxn ang="0">
                    <a:pos x="144" y="78"/>
                  </a:cxn>
                  <a:cxn ang="0">
                    <a:pos x="156" y="84"/>
                  </a:cxn>
                  <a:cxn ang="0">
                    <a:pos x="168" y="84"/>
                  </a:cxn>
                  <a:cxn ang="0">
                    <a:pos x="180" y="84"/>
                  </a:cxn>
                  <a:cxn ang="0">
                    <a:pos x="192" y="84"/>
                  </a:cxn>
                  <a:cxn ang="0">
                    <a:pos x="204" y="84"/>
                  </a:cxn>
                  <a:cxn ang="0">
                    <a:pos x="222" y="84"/>
                  </a:cxn>
                  <a:cxn ang="0">
                    <a:pos x="222" y="84"/>
                  </a:cxn>
                  <a:cxn ang="0">
                    <a:pos x="228" y="84"/>
                  </a:cxn>
                  <a:cxn ang="0">
                    <a:pos x="240" y="78"/>
                  </a:cxn>
                  <a:cxn ang="0">
                    <a:pos x="240" y="78"/>
                  </a:cxn>
                  <a:cxn ang="0">
                    <a:pos x="252" y="78"/>
                  </a:cxn>
                  <a:cxn ang="0">
                    <a:pos x="264" y="78"/>
                  </a:cxn>
                  <a:cxn ang="0">
                    <a:pos x="276" y="78"/>
                  </a:cxn>
                  <a:cxn ang="0">
                    <a:pos x="288" y="78"/>
                  </a:cxn>
                  <a:cxn ang="0">
                    <a:pos x="294" y="78"/>
                  </a:cxn>
                  <a:cxn ang="0">
                    <a:pos x="306" y="72"/>
                  </a:cxn>
                  <a:cxn ang="0">
                    <a:pos x="318" y="60"/>
                  </a:cxn>
                  <a:cxn ang="0">
                    <a:pos x="330" y="54"/>
                  </a:cxn>
                  <a:cxn ang="0">
                    <a:pos x="342" y="42"/>
                  </a:cxn>
                  <a:cxn ang="0">
                    <a:pos x="354" y="30"/>
                  </a:cxn>
                  <a:cxn ang="0">
                    <a:pos x="366" y="18"/>
                  </a:cxn>
                  <a:cxn ang="0">
                    <a:pos x="378" y="12"/>
                  </a:cxn>
                  <a:cxn ang="0">
                    <a:pos x="390" y="6"/>
                  </a:cxn>
                  <a:cxn ang="0">
                    <a:pos x="402" y="0"/>
                  </a:cxn>
                  <a:cxn ang="0">
                    <a:pos x="402" y="0"/>
                  </a:cxn>
                  <a:cxn ang="0">
                    <a:pos x="414" y="0"/>
                  </a:cxn>
                  <a:cxn ang="0">
                    <a:pos x="426" y="0"/>
                  </a:cxn>
                  <a:cxn ang="0">
                    <a:pos x="438" y="6"/>
                  </a:cxn>
                  <a:cxn ang="0">
                    <a:pos x="438" y="6"/>
                  </a:cxn>
                  <a:cxn ang="0">
                    <a:pos x="450" y="6"/>
                  </a:cxn>
                  <a:cxn ang="0">
                    <a:pos x="462" y="12"/>
                  </a:cxn>
                  <a:cxn ang="0">
                    <a:pos x="474" y="12"/>
                  </a:cxn>
                  <a:cxn ang="0">
                    <a:pos x="486" y="12"/>
                  </a:cxn>
                  <a:cxn ang="0">
                    <a:pos x="498" y="18"/>
                  </a:cxn>
                  <a:cxn ang="0">
                    <a:pos x="510" y="18"/>
                  </a:cxn>
                  <a:cxn ang="0">
                    <a:pos x="522" y="12"/>
                  </a:cxn>
                  <a:cxn ang="0">
                    <a:pos x="534" y="12"/>
                  </a:cxn>
                  <a:cxn ang="0">
                    <a:pos x="546" y="12"/>
                  </a:cxn>
                  <a:cxn ang="0">
                    <a:pos x="558" y="12"/>
                  </a:cxn>
                  <a:cxn ang="0">
                    <a:pos x="564" y="12"/>
                  </a:cxn>
                  <a:cxn ang="0">
                    <a:pos x="570" y="18"/>
                  </a:cxn>
                  <a:cxn ang="0">
                    <a:pos x="582" y="18"/>
                  </a:cxn>
                  <a:cxn ang="0">
                    <a:pos x="594" y="18"/>
                  </a:cxn>
                  <a:cxn ang="0">
                    <a:pos x="606" y="18"/>
                  </a:cxn>
                  <a:cxn ang="0">
                    <a:pos x="612" y="18"/>
                  </a:cxn>
                  <a:cxn ang="0">
                    <a:pos x="618" y="24"/>
                  </a:cxn>
                  <a:cxn ang="0">
                    <a:pos x="630" y="24"/>
                  </a:cxn>
                  <a:cxn ang="0">
                    <a:pos x="642" y="24"/>
                  </a:cxn>
                </a:cxnLst>
                <a:rect l="0" t="0" r="r" b="b"/>
                <a:pathLst>
                  <a:path w="642" h="90">
                    <a:moveTo>
                      <a:pt x="0" y="90"/>
                    </a:moveTo>
                    <a:lnTo>
                      <a:pt x="6" y="90"/>
                    </a:lnTo>
                    <a:lnTo>
                      <a:pt x="12" y="90"/>
                    </a:lnTo>
                    <a:lnTo>
                      <a:pt x="18" y="90"/>
                    </a:lnTo>
                    <a:lnTo>
                      <a:pt x="24" y="90"/>
                    </a:lnTo>
                    <a:lnTo>
                      <a:pt x="30" y="84"/>
                    </a:lnTo>
                    <a:lnTo>
                      <a:pt x="30" y="90"/>
                    </a:lnTo>
                    <a:lnTo>
                      <a:pt x="42" y="90"/>
                    </a:lnTo>
                    <a:lnTo>
                      <a:pt x="36" y="90"/>
                    </a:lnTo>
                    <a:lnTo>
                      <a:pt x="42" y="84"/>
                    </a:lnTo>
                    <a:lnTo>
                      <a:pt x="48" y="84"/>
                    </a:lnTo>
                    <a:lnTo>
                      <a:pt x="54" y="84"/>
                    </a:lnTo>
                    <a:lnTo>
                      <a:pt x="60" y="84"/>
                    </a:lnTo>
                    <a:lnTo>
                      <a:pt x="66" y="84"/>
                    </a:lnTo>
                    <a:lnTo>
                      <a:pt x="72" y="84"/>
                    </a:lnTo>
                    <a:lnTo>
                      <a:pt x="78" y="84"/>
                    </a:lnTo>
                    <a:lnTo>
                      <a:pt x="84" y="84"/>
                    </a:lnTo>
                    <a:lnTo>
                      <a:pt x="90" y="78"/>
                    </a:lnTo>
                    <a:lnTo>
                      <a:pt x="96" y="72"/>
                    </a:lnTo>
                    <a:lnTo>
                      <a:pt x="108" y="72"/>
                    </a:lnTo>
                    <a:lnTo>
                      <a:pt x="102" y="72"/>
                    </a:lnTo>
                    <a:lnTo>
                      <a:pt x="108" y="66"/>
                    </a:lnTo>
                    <a:lnTo>
                      <a:pt x="114" y="66"/>
                    </a:lnTo>
                    <a:lnTo>
                      <a:pt x="120" y="72"/>
                    </a:lnTo>
                    <a:lnTo>
                      <a:pt x="120" y="66"/>
                    </a:lnTo>
                    <a:lnTo>
                      <a:pt x="120" y="72"/>
                    </a:lnTo>
                    <a:lnTo>
                      <a:pt x="126" y="72"/>
                    </a:lnTo>
                    <a:lnTo>
                      <a:pt x="132" y="78"/>
                    </a:lnTo>
                    <a:lnTo>
                      <a:pt x="138" y="78"/>
                    </a:lnTo>
                    <a:lnTo>
                      <a:pt x="144" y="78"/>
                    </a:lnTo>
                    <a:lnTo>
                      <a:pt x="150" y="84"/>
                    </a:lnTo>
                    <a:lnTo>
                      <a:pt x="156" y="84"/>
                    </a:lnTo>
                    <a:lnTo>
                      <a:pt x="162" y="84"/>
                    </a:lnTo>
                    <a:lnTo>
                      <a:pt x="168" y="84"/>
                    </a:lnTo>
                    <a:lnTo>
                      <a:pt x="174" y="84"/>
                    </a:lnTo>
                    <a:lnTo>
                      <a:pt x="180" y="84"/>
                    </a:lnTo>
                    <a:lnTo>
                      <a:pt x="186" y="84"/>
                    </a:lnTo>
                    <a:lnTo>
                      <a:pt x="192" y="84"/>
                    </a:lnTo>
                    <a:lnTo>
                      <a:pt x="198" y="84"/>
                    </a:lnTo>
                    <a:lnTo>
                      <a:pt x="204" y="84"/>
                    </a:lnTo>
                    <a:lnTo>
                      <a:pt x="210" y="84"/>
                    </a:lnTo>
                    <a:lnTo>
                      <a:pt x="222" y="84"/>
                    </a:lnTo>
                    <a:lnTo>
                      <a:pt x="222" y="78"/>
                    </a:lnTo>
                    <a:lnTo>
                      <a:pt x="222" y="84"/>
                    </a:lnTo>
                    <a:lnTo>
                      <a:pt x="228" y="78"/>
                    </a:lnTo>
                    <a:lnTo>
                      <a:pt x="228" y="84"/>
                    </a:lnTo>
                    <a:lnTo>
                      <a:pt x="228" y="78"/>
                    </a:lnTo>
                    <a:lnTo>
                      <a:pt x="240" y="78"/>
                    </a:lnTo>
                    <a:lnTo>
                      <a:pt x="234" y="78"/>
                    </a:lnTo>
                    <a:lnTo>
                      <a:pt x="240" y="78"/>
                    </a:lnTo>
                    <a:lnTo>
                      <a:pt x="246" y="78"/>
                    </a:lnTo>
                    <a:lnTo>
                      <a:pt x="252" y="78"/>
                    </a:lnTo>
                    <a:lnTo>
                      <a:pt x="258" y="78"/>
                    </a:lnTo>
                    <a:lnTo>
                      <a:pt x="264" y="78"/>
                    </a:lnTo>
                    <a:lnTo>
                      <a:pt x="270" y="78"/>
                    </a:lnTo>
                    <a:lnTo>
                      <a:pt x="276" y="78"/>
                    </a:lnTo>
                    <a:lnTo>
                      <a:pt x="282" y="78"/>
                    </a:lnTo>
                    <a:lnTo>
                      <a:pt x="288" y="78"/>
                    </a:lnTo>
                    <a:lnTo>
                      <a:pt x="300" y="78"/>
                    </a:lnTo>
                    <a:lnTo>
                      <a:pt x="294" y="78"/>
                    </a:lnTo>
                    <a:lnTo>
                      <a:pt x="300" y="72"/>
                    </a:lnTo>
                    <a:lnTo>
                      <a:pt x="306" y="72"/>
                    </a:lnTo>
                    <a:lnTo>
                      <a:pt x="312" y="66"/>
                    </a:lnTo>
                    <a:lnTo>
                      <a:pt x="318" y="60"/>
                    </a:lnTo>
                    <a:lnTo>
                      <a:pt x="324" y="54"/>
                    </a:lnTo>
                    <a:lnTo>
                      <a:pt x="330" y="54"/>
                    </a:lnTo>
                    <a:lnTo>
                      <a:pt x="336" y="48"/>
                    </a:lnTo>
                    <a:lnTo>
                      <a:pt x="342" y="42"/>
                    </a:lnTo>
                    <a:lnTo>
                      <a:pt x="348" y="36"/>
                    </a:lnTo>
                    <a:lnTo>
                      <a:pt x="354" y="30"/>
                    </a:lnTo>
                    <a:lnTo>
                      <a:pt x="360" y="24"/>
                    </a:lnTo>
                    <a:lnTo>
                      <a:pt x="366" y="18"/>
                    </a:lnTo>
                    <a:lnTo>
                      <a:pt x="372" y="18"/>
                    </a:lnTo>
                    <a:lnTo>
                      <a:pt x="378" y="12"/>
                    </a:lnTo>
                    <a:lnTo>
                      <a:pt x="384" y="12"/>
                    </a:lnTo>
                    <a:lnTo>
                      <a:pt x="390" y="6"/>
                    </a:lnTo>
                    <a:lnTo>
                      <a:pt x="396" y="6"/>
                    </a:lnTo>
                    <a:lnTo>
                      <a:pt x="402" y="0"/>
                    </a:lnTo>
                    <a:lnTo>
                      <a:pt x="402" y="6"/>
                    </a:lnTo>
                    <a:lnTo>
                      <a:pt x="402" y="0"/>
                    </a:lnTo>
                    <a:lnTo>
                      <a:pt x="408" y="0"/>
                    </a:lnTo>
                    <a:lnTo>
                      <a:pt x="414" y="0"/>
                    </a:lnTo>
                    <a:lnTo>
                      <a:pt x="420" y="0"/>
                    </a:lnTo>
                    <a:lnTo>
                      <a:pt x="426" y="0"/>
                    </a:lnTo>
                    <a:lnTo>
                      <a:pt x="432" y="0"/>
                    </a:lnTo>
                    <a:lnTo>
                      <a:pt x="438" y="6"/>
                    </a:lnTo>
                    <a:lnTo>
                      <a:pt x="438" y="0"/>
                    </a:lnTo>
                    <a:lnTo>
                      <a:pt x="438" y="6"/>
                    </a:lnTo>
                    <a:lnTo>
                      <a:pt x="444" y="6"/>
                    </a:lnTo>
                    <a:lnTo>
                      <a:pt x="450" y="6"/>
                    </a:lnTo>
                    <a:lnTo>
                      <a:pt x="456" y="12"/>
                    </a:lnTo>
                    <a:lnTo>
                      <a:pt x="462" y="12"/>
                    </a:lnTo>
                    <a:lnTo>
                      <a:pt x="468" y="12"/>
                    </a:lnTo>
                    <a:lnTo>
                      <a:pt x="474" y="12"/>
                    </a:lnTo>
                    <a:lnTo>
                      <a:pt x="480" y="12"/>
                    </a:lnTo>
                    <a:lnTo>
                      <a:pt x="486" y="12"/>
                    </a:lnTo>
                    <a:lnTo>
                      <a:pt x="492" y="18"/>
                    </a:lnTo>
                    <a:lnTo>
                      <a:pt x="498" y="18"/>
                    </a:lnTo>
                    <a:lnTo>
                      <a:pt x="504" y="18"/>
                    </a:lnTo>
                    <a:lnTo>
                      <a:pt x="510" y="18"/>
                    </a:lnTo>
                    <a:lnTo>
                      <a:pt x="516" y="12"/>
                    </a:lnTo>
                    <a:lnTo>
                      <a:pt x="522" y="12"/>
                    </a:lnTo>
                    <a:lnTo>
                      <a:pt x="528" y="12"/>
                    </a:lnTo>
                    <a:lnTo>
                      <a:pt x="534" y="12"/>
                    </a:lnTo>
                    <a:lnTo>
                      <a:pt x="540" y="12"/>
                    </a:lnTo>
                    <a:lnTo>
                      <a:pt x="546" y="12"/>
                    </a:lnTo>
                    <a:lnTo>
                      <a:pt x="552" y="12"/>
                    </a:lnTo>
                    <a:lnTo>
                      <a:pt x="558" y="12"/>
                    </a:lnTo>
                    <a:lnTo>
                      <a:pt x="564" y="18"/>
                    </a:lnTo>
                    <a:lnTo>
                      <a:pt x="564" y="12"/>
                    </a:lnTo>
                    <a:lnTo>
                      <a:pt x="564" y="18"/>
                    </a:lnTo>
                    <a:lnTo>
                      <a:pt x="570" y="18"/>
                    </a:lnTo>
                    <a:lnTo>
                      <a:pt x="576" y="18"/>
                    </a:lnTo>
                    <a:lnTo>
                      <a:pt x="582" y="18"/>
                    </a:lnTo>
                    <a:lnTo>
                      <a:pt x="588" y="18"/>
                    </a:lnTo>
                    <a:lnTo>
                      <a:pt x="594" y="18"/>
                    </a:lnTo>
                    <a:lnTo>
                      <a:pt x="600" y="18"/>
                    </a:lnTo>
                    <a:lnTo>
                      <a:pt x="606" y="18"/>
                    </a:lnTo>
                    <a:lnTo>
                      <a:pt x="612" y="24"/>
                    </a:lnTo>
                    <a:lnTo>
                      <a:pt x="612" y="18"/>
                    </a:lnTo>
                    <a:lnTo>
                      <a:pt x="612" y="24"/>
                    </a:lnTo>
                    <a:lnTo>
                      <a:pt x="618" y="24"/>
                    </a:lnTo>
                    <a:lnTo>
                      <a:pt x="624" y="24"/>
                    </a:lnTo>
                    <a:lnTo>
                      <a:pt x="630" y="24"/>
                    </a:lnTo>
                    <a:lnTo>
                      <a:pt x="636" y="24"/>
                    </a:lnTo>
                    <a:lnTo>
                      <a:pt x="642" y="24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62" name="Freeform 346"/>
              <p:cNvSpPr>
                <a:spLocks/>
              </p:cNvSpPr>
              <p:nvPr/>
            </p:nvSpPr>
            <p:spPr bwMode="auto">
              <a:xfrm>
                <a:off x="3768" y="2304"/>
                <a:ext cx="672" cy="1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8" y="0"/>
                  </a:cxn>
                  <a:cxn ang="0">
                    <a:pos x="30" y="0"/>
                  </a:cxn>
                  <a:cxn ang="0">
                    <a:pos x="42" y="0"/>
                  </a:cxn>
                  <a:cxn ang="0">
                    <a:pos x="54" y="0"/>
                  </a:cxn>
                  <a:cxn ang="0">
                    <a:pos x="66" y="6"/>
                  </a:cxn>
                  <a:cxn ang="0">
                    <a:pos x="66" y="6"/>
                  </a:cxn>
                  <a:cxn ang="0">
                    <a:pos x="78" y="6"/>
                  </a:cxn>
                  <a:cxn ang="0">
                    <a:pos x="90" y="6"/>
                  </a:cxn>
                  <a:cxn ang="0">
                    <a:pos x="102" y="6"/>
                  </a:cxn>
                  <a:cxn ang="0">
                    <a:pos x="114" y="6"/>
                  </a:cxn>
                  <a:cxn ang="0">
                    <a:pos x="126" y="6"/>
                  </a:cxn>
                  <a:cxn ang="0">
                    <a:pos x="138" y="6"/>
                  </a:cxn>
                  <a:cxn ang="0">
                    <a:pos x="150" y="6"/>
                  </a:cxn>
                  <a:cxn ang="0">
                    <a:pos x="162" y="6"/>
                  </a:cxn>
                  <a:cxn ang="0">
                    <a:pos x="174" y="6"/>
                  </a:cxn>
                  <a:cxn ang="0">
                    <a:pos x="186" y="6"/>
                  </a:cxn>
                  <a:cxn ang="0">
                    <a:pos x="198" y="6"/>
                  </a:cxn>
                  <a:cxn ang="0">
                    <a:pos x="210" y="6"/>
                  </a:cxn>
                  <a:cxn ang="0">
                    <a:pos x="222" y="6"/>
                  </a:cxn>
                  <a:cxn ang="0">
                    <a:pos x="234" y="12"/>
                  </a:cxn>
                  <a:cxn ang="0">
                    <a:pos x="246" y="12"/>
                  </a:cxn>
                  <a:cxn ang="0">
                    <a:pos x="258" y="12"/>
                  </a:cxn>
                  <a:cxn ang="0">
                    <a:pos x="270" y="12"/>
                  </a:cxn>
                  <a:cxn ang="0">
                    <a:pos x="282" y="12"/>
                  </a:cxn>
                  <a:cxn ang="0">
                    <a:pos x="294" y="12"/>
                  </a:cxn>
                  <a:cxn ang="0">
                    <a:pos x="306" y="12"/>
                  </a:cxn>
                  <a:cxn ang="0">
                    <a:pos x="318" y="12"/>
                  </a:cxn>
                  <a:cxn ang="0">
                    <a:pos x="330" y="12"/>
                  </a:cxn>
                  <a:cxn ang="0">
                    <a:pos x="342" y="12"/>
                  </a:cxn>
                  <a:cxn ang="0">
                    <a:pos x="354" y="12"/>
                  </a:cxn>
                  <a:cxn ang="0">
                    <a:pos x="366" y="12"/>
                  </a:cxn>
                  <a:cxn ang="0">
                    <a:pos x="378" y="12"/>
                  </a:cxn>
                  <a:cxn ang="0">
                    <a:pos x="390" y="12"/>
                  </a:cxn>
                  <a:cxn ang="0">
                    <a:pos x="402" y="18"/>
                  </a:cxn>
                  <a:cxn ang="0">
                    <a:pos x="414" y="18"/>
                  </a:cxn>
                  <a:cxn ang="0">
                    <a:pos x="426" y="18"/>
                  </a:cxn>
                  <a:cxn ang="0">
                    <a:pos x="438" y="18"/>
                  </a:cxn>
                  <a:cxn ang="0">
                    <a:pos x="450" y="12"/>
                  </a:cxn>
                  <a:cxn ang="0">
                    <a:pos x="462" y="12"/>
                  </a:cxn>
                  <a:cxn ang="0">
                    <a:pos x="474" y="12"/>
                  </a:cxn>
                  <a:cxn ang="0">
                    <a:pos x="486" y="12"/>
                  </a:cxn>
                  <a:cxn ang="0">
                    <a:pos x="498" y="12"/>
                  </a:cxn>
                  <a:cxn ang="0">
                    <a:pos x="510" y="18"/>
                  </a:cxn>
                  <a:cxn ang="0">
                    <a:pos x="522" y="18"/>
                  </a:cxn>
                  <a:cxn ang="0">
                    <a:pos x="534" y="18"/>
                  </a:cxn>
                  <a:cxn ang="0">
                    <a:pos x="546" y="18"/>
                  </a:cxn>
                  <a:cxn ang="0">
                    <a:pos x="552" y="12"/>
                  </a:cxn>
                  <a:cxn ang="0">
                    <a:pos x="564" y="12"/>
                  </a:cxn>
                  <a:cxn ang="0">
                    <a:pos x="576" y="12"/>
                  </a:cxn>
                  <a:cxn ang="0">
                    <a:pos x="588" y="12"/>
                  </a:cxn>
                  <a:cxn ang="0">
                    <a:pos x="600" y="6"/>
                  </a:cxn>
                  <a:cxn ang="0">
                    <a:pos x="600" y="6"/>
                  </a:cxn>
                  <a:cxn ang="0">
                    <a:pos x="606" y="6"/>
                  </a:cxn>
                  <a:cxn ang="0">
                    <a:pos x="612" y="6"/>
                  </a:cxn>
                  <a:cxn ang="0">
                    <a:pos x="618" y="12"/>
                  </a:cxn>
                  <a:cxn ang="0">
                    <a:pos x="630" y="12"/>
                  </a:cxn>
                  <a:cxn ang="0">
                    <a:pos x="642" y="12"/>
                  </a:cxn>
                  <a:cxn ang="0">
                    <a:pos x="654" y="12"/>
                  </a:cxn>
                  <a:cxn ang="0">
                    <a:pos x="666" y="18"/>
                  </a:cxn>
                  <a:cxn ang="0">
                    <a:pos x="672" y="18"/>
                  </a:cxn>
                  <a:cxn ang="0">
                    <a:pos x="672" y="18"/>
                  </a:cxn>
                </a:cxnLst>
                <a:rect l="0" t="0" r="r" b="b"/>
                <a:pathLst>
                  <a:path w="672" h="18">
                    <a:moveTo>
                      <a:pt x="0" y="0"/>
                    </a:moveTo>
                    <a:lnTo>
                      <a:pt x="6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36" y="0"/>
                    </a:lnTo>
                    <a:lnTo>
                      <a:pt x="42" y="0"/>
                    </a:lnTo>
                    <a:lnTo>
                      <a:pt x="48" y="0"/>
                    </a:lnTo>
                    <a:lnTo>
                      <a:pt x="54" y="0"/>
                    </a:lnTo>
                    <a:lnTo>
                      <a:pt x="60" y="0"/>
                    </a:lnTo>
                    <a:lnTo>
                      <a:pt x="66" y="6"/>
                    </a:lnTo>
                    <a:lnTo>
                      <a:pt x="66" y="0"/>
                    </a:lnTo>
                    <a:lnTo>
                      <a:pt x="66" y="6"/>
                    </a:lnTo>
                    <a:lnTo>
                      <a:pt x="72" y="6"/>
                    </a:lnTo>
                    <a:lnTo>
                      <a:pt x="78" y="6"/>
                    </a:lnTo>
                    <a:lnTo>
                      <a:pt x="84" y="6"/>
                    </a:lnTo>
                    <a:lnTo>
                      <a:pt x="90" y="6"/>
                    </a:lnTo>
                    <a:lnTo>
                      <a:pt x="96" y="6"/>
                    </a:lnTo>
                    <a:lnTo>
                      <a:pt x="102" y="6"/>
                    </a:lnTo>
                    <a:lnTo>
                      <a:pt x="108" y="6"/>
                    </a:lnTo>
                    <a:lnTo>
                      <a:pt x="114" y="6"/>
                    </a:lnTo>
                    <a:lnTo>
                      <a:pt x="120" y="6"/>
                    </a:lnTo>
                    <a:lnTo>
                      <a:pt x="126" y="6"/>
                    </a:lnTo>
                    <a:lnTo>
                      <a:pt x="132" y="6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50" y="6"/>
                    </a:lnTo>
                    <a:lnTo>
                      <a:pt x="156" y="6"/>
                    </a:lnTo>
                    <a:lnTo>
                      <a:pt x="162" y="6"/>
                    </a:lnTo>
                    <a:lnTo>
                      <a:pt x="168" y="6"/>
                    </a:lnTo>
                    <a:lnTo>
                      <a:pt x="174" y="6"/>
                    </a:lnTo>
                    <a:lnTo>
                      <a:pt x="180" y="6"/>
                    </a:lnTo>
                    <a:lnTo>
                      <a:pt x="186" y="6"/>
                    </a:lnTo>
                    <a:lnTo>
                      <a:pt x="192" y="6"/>
                    </a:lnTo>
                    <a:lnTo>
                      <a:pt x="198" y="6"/>
                    </a:lnTo>
                    <a:lnTo>
                      <a:pt x="204" y="6"/>
                    </a:lnTo>
                    <a:lnTo>
                      <a:pt x="210" y="6"/>
                    </a:lnTo>
                    <a:lnTo>
                      <a:pt x="216" y="6"/>
                    </a:lnTo>
                    <a:lnTo>
                      <a:pt x="222" y="6"/>
                    </a:lnTo>
                    <a:lnTo>
                      <a:pt x="228" y="6"/>
                    </a:lnTo>
                    <a:lnTo>
                      <a:pt x="234" y="12"/>
                    </a:lnTo>
                    <a:lnTo>
                      <a:pt x="240" y="12"/>
                    </a:lnTo>
                    <a:lnTo>
                      <a:pt x="246" y="12"/>
                    </a:lnTo>
                    <a:lnTo>
                      <a:pt x="252" y="12"/>
                    </a:lnTo>
                    <a:lnTo>
                      <a:pt x="258" y="12"/>
                    </a:lnTo>
                    <a:lnTo>
                      <a:pt x="264" y="12"/>
                    </a:lnTo>
                    <a:lnTo>
                      <a:pt x="270" y="12"/>
                    </a:lnTo>
                    <a:lnTo>
                      <a:pt x="276" y="12"/>
                    </a:lnTo>
                    <a:lnTo>
                      <a:pt x="282" y="12"/>
                    </a:lnTo>
                    <a:lnTo>
                      <a:pt x="288" y="12"/>
                    </a:lnTo>
                    <a:lnTo>
                      <a:pt x="294" y="12"/>
                    </a:lnTo>
                    <a:lnTo>
                      <a:pt x="300" y="12"/>
                    </a:lnTo>
                    <a:lnTo>
                      <a:pt x="306" y="12"/>
                    </a:lnTo>
                    <a:lnTo>
                      <a:pt x="312" y="12"/>
                    </a:lnTo>
                    <a:lnTo>
                      <a:pt x="318" y="12"/>
                    </a:lnTo>
                    <a:lnTo>
                      <a:pt x="324" y="12"/>
                    </a:lnTo>
                    <a:lnTo>
                      <a:pt x="330" y="12"/>
                    </a:lnTo>
                    <a:lnTo>
                      <a:pt x="336" y="12"/>
                    </a:lnTo>
                    <a:lnTo>
                      <a:pt x="342" y="12"/>
                    </a:lnTo>
                    <a:lnTo>
                      <a:pt x="348" y="12"/>
                    </a:lnTo>
                    <a:lnTo>
                      <a:pt x="354" y="12"/>
                    </a:lnTo>
                    <a:lnTo>
                      <a:pt x="360" y="12"/>
                    </a:lnTo>
                    <a:lnTo>
                      <a:pt x="366" y="12"/>
                    </a:lnTo>
                    <a:lnTo>
                      <a:pt x="372" y="12"/>
                    </a:lnTo>
                    <a:lnTo>
                      <a:pt x="378" y="12"/>
                    </a:lnTo>
                    <a:lnTo>
                      <a:pt x="384" y="12"/>
                    </a:lnTo>
                    <a:lnTo>
                      <a:pt x="390" y="12"/>
                    </a:lnTo>
                    <a:lnTo>
                      <a:pt x="396" y="12"/>
                    </a:lnTo>
                    <a:lnTo>
                      <a:pt x="402" y="18"/>
                    </a:lnTo>
                    <a:lnTo>
                      <a:pt x="408" y="18"/>
                    </a:lnTo>
                    <a:lnTo>
                      <a:pt x="414" y="18"/>
                    </a:lnTo>
                    <a:lnTo>
                      <a:pt x="420" y="18"/>
                    </a:lnTo>
                    <a:lnTo>
                      <a:pt x="426" y="18"/>
                    </a:lnTo>
                    <a:lnTo>
                      <a:pt x="432" y="18"/>
                    </a:lnTo>
                    <a:lnTo>
                      <a:pt x="438" y="18"/>
                    </a:lnTo>
                    <a:lnTo>
                      <a:pt x="444" y="12"/>
                    </a:lnTo>
                    <a:lnTo>
                      <a:pt x="450" y="12"/>
                    </a:lnTo>
                    <a:lnTo>
                      <a:pt x="456" y="12"/>
                    </a:lnTo>
                    <a:lnTo>
                      <a:pt x="462" y="12"/>
                    </a:lnTo>
                    <a:lnTo>
                      <a:pt x="468" y="12"/>
                    </a:lnTo>
                    <a:lnTo>
                      <a:pt x="474" y="12"/>
                    </a:lnTo>
                    <a:lnTo>
                      <a:pt x="480" y="12"/>
                    </a:lnTo>
                    <a:lnTo>
                      <a:pt x="486" y="12"/>
                    </a:lnTo>
                    <a:lnTo>
                      <a:pt x="492" y="12"/>
                    </a:lnTo>
                    <a:lnTo>
                      <a:pt x="498" y="12"/>
                    </a:lnTo>
                    <a:lnTo>
                      <a:pt x="504" y="18"/>
                    </a:lnTo>
                    <a:lnTo>
                      <a:pt x="510" y="18"/>
                    </a:lnTo>
                    <a:lnTo>
                      <a:pt x="516" y="18"/>
                    </a:lnTo>
                    <a:lnTo>
                      <a:pt x="522" y="18"/>
                    </a:lnTo>
                    <a:lnTo>
                      <a:pt x="528" y="18"/>
                    </a:lnTo>
                    <a:lnTo>
                      <a:pt x="534" y="18"/>
                    </a:lnTo>
                    <a:lnTo>
                      <a:pt x="540" y="12"/>
                    </a:lnTo>
                    <a:lnTo>
                      <a:pt x="546" y="18"/>
                    </a:lnTo>
                    <a:lnTo>
                      <a:pt x="546" y="12"/>
                    </a:lnTo>
                    <a:lnTo>
                      <a:pt x="552" y="12"/>
                    </a:lnTo>
                    <a:lnTo>
                      <a:pt x="558" y="12"/>
                    </a:lnTo>
                    <a:lnTo>
                      <a:pt x="564" y="12"/>
                    </a:lnTo>
                    <a:lnTo>
                      <a:pt x="570" y="12"/>
                    </a:lnTo>
                    <a:lnTo>
                      <a:pt x="576" y="12"/>
                    </a:lnTo>
                    <a:lnTo>
                      <a:pt x="582" y="12"/>
                    </a:lnTo>
                    <a:lnTo>
                      <a:pt x="588" y="12"/>
                    </a:lnTo>
                    <a:lnTo>
                      <a:pt x="594" y="12"/>
                    </a:lnTo>
                    <a:lnTo>
                      <a:pt x="600" y="6"/>
                    </a:lnTo>
                    <a:lnTo>
                      <a:pt x="600" y="12"/>
                    </a:lnTo>
                    <a:lnTo>
                      <a:pt x="600" y="6"/>
                    </a:lnTo>
                    <a:lnTo>
                      <a:pt x="606" y="12"/>
                    </a:lnTo>
                    <a:lnTo>
                      <a:pt x="606" y="6"/>
                    </a:lnTo>
                    <a:lnTo>
                      <a:pt x="612" y="12"/>
                    </a:lnTo>
                    <a:lnTo>
                      <a:pt x="612" y="6"/>
                    </a:lnTo>
                    <a:lnTo>
                      <a:pt x="612" y="12"/>
                    </a:lnTo>
                    <a:lnTo>
                      <a:pt x="618" y="12"/>
                    </a:lnTo>
                    <a:lnTo>
                      <a:pt x="624" y="12"/>
                    </a:lnTo>
                    <a:lnTo>
                      <a:pt x="630" y="12"/>
                    </a:lnTo>
                    <a:lnTo>
                      <a:pt x="636" y="12"/>
                    </a:lnTo>
                    <a:lnTo>
                      <a:pt x="642" y="12"/>
                    </a:lnTo>
                    <a:lnTo>
                      <a:pt x="648" y="12"/>
                    </a:lnTo>
                    <a:lnTo>
                      <a:pt x="654" y="12"/>
                    </a:lnTo>
                    <a:lnTo>
                      <a:pt x="660" y="12"/>
                    </a:lnTo>
                    <a:lnTo>
                      <a:pt x="666" y="18"/>
                    </a:lnTo>
                    <a:lnTo>
                      <a:pt x="666" y="12"/>
                    </a:lnTo>
                    <a:lnTo>
                      <a:pt x="672" y="18"/>
                    </a:lnTo>
                    <a:lnTo>
                      <a:pt x="672" y="12"/>
                    </a:lnTo>
                    <a:lnTo>
                      <a:pt x="672" y="18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63" name="Freeform 347"/>
              <p:cNvSpPr>
                <a:spLocks/>
              </p:cNvSpPr>
              <p:nvPr/>
            </p:nvSpPr>
            <p:spPr bwMode="auto">
              <a:xfrm>
                <a:off x="4440" y="2322"/>
                <a:ext cx="144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0"/>
                  </a:cxn>
                  <a:cxn ang="0">
                    <a:pos x="12" y="0"/>
                  </a:cxn>
                  <a:cxn ang="0">
                    <a:pos x="18" y="0"/>
                  </a:cxn>
                  <a:cxn ang="0">
                    <a:pos x="24" y="0"/>
                  </a:cxn>
                  <a:cxn ang="0">
                    <a:pos x="30" y="0"/>
                  </a:cxn>
                  <a:cxn ang="0">
                    <a:pos x="36" y="0"/>
                  </a:cxn>
                  <a:cxn ang="0">
                    <a:pos x="42" y="0"/>
                  </a:cxn>
                  <a:cxn ang="0">
                    <a:pos x="48" y="0"/>
                  </a:cxn>
                  <a:cxn ang="0">
                    <a:pos x="54" y="0"/>
                  </a:cxn>
                  <a:cxn ang="0">
                    <a:pos x="60" y="0"/>
                  </a:cxn>
                  <a:cxn ang="0">
                    <a:pos x="66" y="0"/>
                  </a:cxn>
                  <a:cxn ang="0">
                    <a:pos x="72" y="0"/>
                  </a:cxn>
                  <a:cxn ang="0">
                    <a:pos x="78" y="0"/>
                  </a:cxn>
                  <a:cxn ang="0">
                    <a:pos x="84" y="0"/>
                  </a:cxn>
                  <a:cxn ang="0">
                    <a:pos x="90" y="0"/>
                  </a:cxn>
                  <a:cxn ang="0">
                    <a:pos x="96" y="0"/>
                  </a:cxn>
                  <a:cxn ang="0">
                    <a:pos x="102" y="0"/>
                  </a:cxn>
                  <a:cxn ang="0">
                    <a:pos x="108" y="0"/>
                  </a:cxn>
                  <a:cxn ang="0">
                    <a:pos x="114" y="0"/>
                  </a:cxn>
                  <a:cxn ang="0">
                    <a:pos x="120" y="0"/>
                  </a:cxn>
                  <a:cxn ang="0">
                    <a:pos x="126" y="0"/>
                  </a:cxn>
                  <a:cxn ang="0">
                    <a:pos x="132" y="0"/>
                  </a:cxn>
                  <a:cxn ang="0">
                    <a:pos x="138" y="0"/>
                  </a:cxn>
                  <a:cxn ang="0">
                    <a:pos x="144" y="0"/>
                  </a:cxn>
                </a:cxnLst>
                <a:rect l="0" t="0" r="r" b="b"/>
                <a:pathLst>
                  <a:path w="144">
                    <a:moveTo>
                      <a:pt x="0" y="0"/>
                    </a:moveTo>
                    <a:lnTo>
                      <a:pt x="6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36" y="0"/>
                    </a:lnTo>
                    <a:lnTo>
                      <a:pt x="42" y="0"/>
                    </a:lnTo>
                    <a:lnTo>
                      <a:pt x="48" y="0"/>
                    </a:lnTo>
                    <a:lnTo>
                      <a:pt x="54" y="0"/>
                    </a:lnTo>
                    <a:lnTo>
                      <a:pt x="60" y="0"/>
                    </a:lnTo>
                    <a:lnTo>
                      <a:pt x="66" y="0"/>
                    </a:lnTo>
                    <a:lnTo>
                      <a:pt x="72" y="0"/>
                    </a:lnTo>
                    <a:lnTo>
                      <a:pt x="78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8" y="0"/>
                    </a:lnTo>
                    <a:lnTo>
                      <a:pt x="114" y="0"/>
                    </a:lnTo>
                    <a:lnTo>
                      <a:pt x="120" y="0"/>
                    </a:lnTo>
                    <a:lnTo>
                      <a:pt x="126" y="0"/>
                    </a:lnTo>
                    <a:lnTo>
                      <a:pt x="132" y="0"/>
                    </a:lnTo>
                    <a:lnTo>
                      <a:pt x="138" y="0"/>
                    </a:lnTo>
                    <a:lnTo>
                      <a:pt x="144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64" name="Freeform 348"/>
              <p:cNvSpPr>
                <a:spLocks/>
              </p:cNvSpPr>
              <p:nvPr/>
            </p:nvSpPr>
            <p:spPr bwMode="auto">
              <a:xfrm>
                <a:off x="1050" y="2400"/>
                <a:ext cx="660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8" y="0"/>
                  </a:cxn>
                  <a:cxn ang="0">
                    <a:pos x="30" y="0"/>
                  </a:cxn>
                  <a:cxn ang="0">
                    <a:pos x="42" y="0"/>
                  </a:cxn>
                  <a:cxn ang="0">
                    <a:pos x="54" y="0"/>
                  </a:cxn>
                  <a:cxn ang="0">
                    <a:pos x="66" y="0"/>
                  </a:cxn>
                  <a:cxn ang="0">
                    <a:pos x="78" y="0"/>
                  </a:cxn>
                  <a:cxn ang="0">
                    <a:pos x="96" y="0"/>
                  </a:cxn>
                  <a:cxn ang="0">
                    <a:pos x="96" y="6"/>
                  </a:cxn>
                  <a:cxn ang="0">
                    <a:pos x="108" y="6"/>
                  </a:cxn>
                  <a:cxn ang="0">
                    <a:pos x="120" y="6"/>
                  </a:cxn>
                  <a:cxn ang="0">
                    <a:pos x="132" y="6"/>
                  </a:cxn>
                  <a:cxn ang="0">
                    <a:pos x="144" y="12"/>
                  </a:cxn>
                  <a:cxn ang="0">
                    <a:pos x="144" y="12"/>
                  </a:cxn>
                  <a:cxn ang="0">
                    <a:pos x="150" y="12"/>
                  </a:cxn>
                  <a:cxn ang="0">
                    <a:pos x="162" y="12"/>
                  </a:cxn>
                  <a:cxn ang="0">
                    <a:pos x="174" y="12"/>
                  </a:cxn>
                  <a:cxn ang="0">
                    <a:pos x="186" y="12"/>
                  </a:cxn>
                  <a:cxn ang="0">
                    <a:pos x="198" y="12"/>
                  </a:cxn>
                  <a:cxn ang="0">
                    <a:pos x="210" y="6"/>
                  </a:cxn>
                  <a:cxn ang="0">
                    <a:pos x="210" y="6"/>
                  </a:cxn>
                  <a:cxn ang="0">
                    <a:pos x="216" y="6"/>
                  </a:cxn>
                  <a:cxn ang="0">
                    <a:pos x="228" y="6"/>
                  </a:cxn>
                  <a:cxn ang="0">
                    <a:pos x="240" y="6"/>
                  </a:cxn>
                  <a:cxn ang="0">
                    <a:pos x="246" y="6"/>
                  </a:cxn>
                  <a:cxn ang="0">
                    <a:pos x="258" y="12"/>
                  </a:cxn>
                  <a:cxn ang="0">
                    <a:pos x="270" y="12"/>
                  </a:cxn>
                  <a:cxn ang="0">
                    <a:pos x="282" y="12"/>
                  </a:cxn>
                  <a:cxn ang="0">
                    <a:pos x="294" y="12"/>
                  </a:cxn>
                  <a:cxn ang="0">
                    <a:pos x="306" y="12"/>
                  </a:cxn>
                  <a:cxn ang="0">
                    <a:pos x="318" y="12"/>
                  </a:cxn>
                  <a:cxn ang="0">
                    <a:pos x="330" y="12"/>
                  </a:cxn>
                  <a:cxn ang="0">
                    <a:pos x="336" y="12"/>
                  </a:cxn>
                  <a:cxn ang="0">
                    <a:pos x="348" y="6"/>
                  </a:cxn>
                  <a:cxn ang="0">
                    <a:pos x="360" y="12"/>
                  </a:cxn>
                  <a:cxn ang="0">
                    <a:pos x="360" y="12"/>
                  </a:cxn>
                  <a:cxn ang="0">
                    <a:pos x="366" y="12"/>
                  </a:cxn>
                  <a:cxn ang="0">
                    <a:pos x="378" y="12"/>
                  </a:cxn>
                  <a:cxn ang="0">
                    <a:pos x="390" y="12"/>
                  </a:cxn>
                  <a:cxn ang="0">
                    <a:pos x="402" y="12"/>
                  </a:cxn>
                  <a:cxn ang="0">
                    <a:pos x="414" y="12"/>
                  </a:cxn>
                  <a:cxn ang="0">
                    <a:pos x="426" y="6"/>
                  </a:cxn>
                  <a:cxn ang="0">
                    <a:pos x="432" y="6"/>
                  </a:cxn>
                  <a:cxn ang="0">
                    <a:pos x="438" y="6"/>
                  </a:cxn>
                  <a:cxn ang="0">
                    <a:pos x="450" y="6"/>
                  </a:cxn>
                  <a:cxn ang="0">
                    <a:pos x="462" y="6"/>
                  </a:cxn>
                  <a:cxn ang="0">
                    <a:pos x="474" y="6"/>
                  </a:cxn>
                  <a:cxn ang="0">
                    <a:pos x="486" y="6"/>
                  </a:cxn>
                  <a:cxn ang="0">
                    <a:pos x="498" y="6"/>
                  </a:cxn>
                  <a:cxn ang="0">
                    <a:pos x="510" y="6"/>
                  </a:cxn>
                  <a:cxn ang="0">
                    <a:pos x="522" y="6"/>
                  </a:cxn>
                  <a:cxn ang="0">
                    <a:pos x="534" y="6"/>
                  </a:cxn>
                  <a:cxn ang="0">
                    <a:pos x="546" y="0"/>
                  </a:cxn>
                  <a:cxn ang="0">
                    <a:pos x="558" y="0"/>
                  </a:cxn>
                  <a:cxn ang="0">
                    <a:pos x="570" y="0"/>
                  </a:cxn>
                  <a:cxn ang="0">
                    <a:pos x="582" y="0"/>
                  </a:cxn>
                  <a:cxn ang="0">
                    <a:pos x="594" y="0"/>
                  </a:cxn>
                  <a:cxn ang="0">
                    <a:pos x="606" y="6"/>
                  </a:cxn>
                  <a:cxn ang="0">
                    <a:pos x="618" y="6"/>
                  </a:cxn>
                  <a:cxn ang="0">
                    <a:pos x="630" y="6"/>
                  </a:cxn>
                  <a:cxn ang="0">
                    <a:pos x="642" y="6"/>
                  </a:cxn>
                  <a:cxn ang="0">
                    <a:pos x="654" y="6"/>
                  </a:cxn>
                </a:cxnLst>
                <a:rect l="0" t="0" r="r" b="b"/>
                <a:pathLst>
                  <a:path w="660" h="12">
                    <a:moveTo>
                      <a:pt x="0" y="0"/>
                    </a:moveTo>
                    <a:lnTo>
                      <a:pt x="6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36" y="0"/>
                    </a:lnTo>
                    <a:lnTo>
                      <a:pt x="42" y="0"/>
                    </a:lnTo>
                    <a:lnTo>
                      <a:pt x="48" y="0"/>
                    </a:lnTo>
                    <a:lnTo>
                      <a:pt x="54" y="0"/>
                    </a:lnTo>
                    <a:lnTo>
                      <a:pt x="60" y="0"/>
                    </a:lnTo>
                    <a:lnTo>
                      <a:pt x="66" y="0"/>
                    </a:lnTo>
                    <a:lnTo>
                      <a:pt x="72" y="0"/>
                    </a:lnTo>
                    <a:lnTo>
                      <a:pt x="78" y="0"/>
                    </a:lnTo>
                    <a:lnTo>
                      <a:pt x="84" y="0"/>
                    </a:lnTo>
                    <a:lnTo>
                      <a:pt x="96" y="0"/>
                    </a:lnTo>
                    <a:lnTo>
                      <a:pt x="90" y="0"/>
                    </a:lnTo>
                    <a:lnTo>
                      <a:pt x="96" y="6"/>
                    </a:lnTo>
                    <a:lnTo>
                      <a:pt x="102" y="6"/>
                    </a:lnTo>
                    <a:lnTo>
                      <a:pt x="108" y="6"/>
                    </a:lnTo>
                    <a:lnTo>
                      <a:pt x="114" y="6"/>
                    </a:lnTo>
                    <a:lnTo>
                      <a:pt x="120" y="6"/>
                    </a:lnTo>
                    <a:lnTo>
                      <a:pt x="126" y="6"/>
                    </a:lnTo>
                    <a:lnTo>
                      <a:pt x="132" y="6"/>
                    </a:lnTo>
                    <a:lnTo>
                      <a:pt x="138" y="6"/>
                    </a:lnTo>
                    <a:lnTo>
                      <a:pt x="144" y="12"/>
                    </a:lnTo>
                    <a:lnTo>
                      <a:pt x="144" y="6"/>
                    </a:lnTo>
                    <a:lnTo>
                      <a:pt x="144" y="12"/>
                    </a:lnTo>
                    <a:lnTo>
                      <a:pt x="150" y="6"/>
                    </a:lnTo>
                    <a:lnTo>
                      <a:pt x="150" y="12"/>
                    </a:lnTo>
                    <a:lnTo>
                      <a:pt x="156" y="12"/>
                    </a:lnTo>
                    <a:lnTo>
                      <a:pt x="162" y="12"/>
                    </a:lnTo>
                    <a:lnTo>
                      <a:pt x="168" y="12"/>
                    </a:lnTo>
                    <a:lnTo>
                      <a:pt x="174" y="12"/>
                    </a:lnTo>
                    <a:lnTo>
                      <a:pt x="180" y="12"/>
                    </a:lnTo>
                    <a:lnTo>
                      <a:pt x="186" y="12"/>
                    </a:lnTo>
                    <a:lnTo>
                      <a:pt x="192" y="12"/>
                    </a:lnTo>
                    <a:lnTo>
                      <a:pt x="198" y="12"/>
                    </a:lnTo>
                    <a:lnTo>
                      <a:pt x="204" y="12"/>
                    </a:lnTo>
                    <a:lnTo>
                      <a:pt x="210" y="6"/>
                    </a:lnTo>
                    <a:lnTo>
                      <a:pt x="210" y="12"/>
                    </a:lnTo>
                    <a:lnTo>
                      <a:pt x="210" y="6"/>
                    </a:lnTo>
                    <a:lnTo>
                      <a:pt x="222" y="6"/>
                    </a:lnTo>
                    <a:lnTo>
                      <a:pt x="216" y="6"/>
                    </a:lnTo>
                    <a:lnTo>
                      <a:pt x="222" y="6"/>
                    </a:lnTo>
                    <a:lnTo>
                      <a:pt x="228" y="6"/>
                    </a:lnTo>
                    <a:lnTo>
                      <a:pt x="234" y="6"/>
                    </a:lnTo>
                    <a:lnTo>
                      <a:pt x="240" y="6"/>
                    </a:lnTo>
                    <a:lnTo>
                      <a:pt x="252" y="6"/>
                    </a:lnTo>
                    <a:lnTo>
                      <a:pt x="246" y="6"/>
                    </a:lnTo>
                    <a:lnTo>
                      <a:pt x="252" y="12"/>
                    </a:lnTo>
                    <a:lnTo>
                      <a:pt x="258" y="12"/>
                    </a:lnTo>
                    <a:lnTo>
                      <a:pt x="264" y="12"/>
                    </a:lnTo>
                    <a:lnTo>
                      <a:pt x="270" y="12"/>
                    </a:lnTo>
                    <a:lnTo>
                      <a:pt x="276" y="12"/>
                    </a:lnTo>
                    <a:lnTo>
                      <a:pt x="282" y="12"/>
                    </a:lnTo>
                    <a:lnTo>
                      <a:pt x="288" y="12"/>
                    </a:lnTo>
                    <a:lnTo>
                      <a:pt x="294" y="12"/>
                    </a:lnTo>
                    <a:lnTo>
                      <a:pt x="300" y="12"/>
                    </a:lnTo>
                    <a:lnTo>
                      <a:pt x="306" y="12"/>
                    </a:lnTo>
                    <a:lnTo>
                      <a:pt x="312" y="12"/>
                    </a:lnTo>
                    <a:lnTo>
                      <a:pt x="318" y="12"/>
                    </a:lnTo>
                    <a:lnTo>
                      <a:pt x="324" y="12"/>
                    </a:lnTo>
                    <a:lnTo>
                      <a:pt x="330" y="12"/>
                    </a:lnTo>
                    <a:lnTo>
                      <a:pt x="342" y="12"/>
                    </a:lnTo>
                    <a:lnTo>
                      <a:pt x="336" y="12"/>
                    </a:lnTo>
                    <a:lnTo>
                      <a:pt x="342" y="6"/>
                    </a:lnTo>
                    <a:lnTo>
                      <a:pt x="348" y="6"/>
                    </a:lnTo>
                    <a:lnTo>
                      <a:pt x="354" y="6"/>
                    </a:lnTo>
                    <a:lnTo>
                      <a:pt x="360" y="12"/>
                    </a:lnTo>
                    <a:lnTo>
                      <a:pt x="360" y="6"/>
                    </a:lnTo>
                    <a:lnTo>
                      <a:pt x="360" y="12"/>
                    </a:lnTo>
                    <a:lnTo>
                      <a:pt x="366" y="6"/>
                    </a:lnTo>
                    <a:lnTo>
                      <a:pt x="366" y="12"/>
                    </a:lnTo>
                    <a:lnTo>
                      <a:pt x="372" y="12"/>
                    </a:lnTo>
                    <a:lnTo>
                      <a:pt x="378" y="12"/>
                    </a:lnTo>
                    <a:lnTo>
                      <a:pt x="384" y="12"/>
                    </a:lnTo>
                    <a:lnTo>
                      <a:pt x="390" y="12"/>
                    </a:lnTo>
                    <a:lnTo>
                      <a:pt x="396" y="12"/>
                    </a:lnTo>
                    <a:lnTo>
                      <a:pt x="402" y="12"/>
                    </a:lnTo>
                    <a:lnTo>
                      <a:pt x="408" y="12"/>
                    </a:lnTo>
                    <a:lnTo>
                      <a:pt x="414" y="12"/>
                    </a:lnTo>
                    <a:lnTo>
                      <a:pt x="420" y="12"/>
                    </a:lnTo>
                    <a:lnTo>
                      <a:pt x="426" y="6"/>
                    </a:lnTo>
                    <a:lnTo>
                      <a:pt x="426" y="12"/>
                    </a:lnTo>
                    <a:lnTo>
                      <a:pt x="432" y="6"/>
                    </a:lnTo>
                    <a:lnTo>
                      <a:pt x="432" y="12"/>
                    </a:lnTo>
                    <a:lnTo>
                      <a:pt x="438" y="6"/>
                    </a:lnTo>
                    <a:lnTo>
                      <a:pt x="444" y="6"/>
                    </a:lnTo>
                    <a:lnTo>
                      <a:pt x="450" y="6"/>
                    </a:lnTo>
                    <a:lnTo>
                      <a:pt x="456" y="6"/>
                    </a:lnTo>
                    <a:lnTo>
                      <a:pt x="462" y="6"/>
                    </a:lnTo>
                    <a:lnTo>
                      <a:pt x="468" y="6"/>
                    </a:lnTo>
                    <a:lnTo>
                      <a:pt x="474" y="6"/>
                    </a:lnTo>
                    <a:lnTo>
                      <a:pt x="480" y="6"/>
                    </a:lnTo>
                    <a:lnTo>
                      <a:pt x="486" y="6"/>
                    </a:lnTo>
                    <a:lnTo>
                      <a:pt x="492" y="6"/>
                    </a:lnTo>
                    <a:lnTo>
                      <a:pt x="498" y="6"/>
                    </a:lnTo>
                    <a:lnTo>
                      <a:pt x="504" y="6"/>
                    </a:lnTo>
                    <a:lnTo>
                      <a:pt x="510" y="6"/>
                    </a:lnTo>
                    <a:lnTo>
                      <a:pt x="516" y="6"/>
                    </a:lnTo>
                    <a:lnTo>
                      <a:pt x="522" y="6"/>
                    </a:lnTo>
                    <a:lnTo>
                      <a:pt x="528" y="6"/>
                    </a:lnTo>
                    <a:lnTo>
                      <a:pt x="534" y="6"/>
                    </a:lnTo>
                    <a:lnTo>
                      <a:pt x="540" y="6"/>
                    </a:lnTo>
                    <a:lnTo>
                      <a:pt x="546" y="0"/>
                    </a:lnTo>
                    <a:lnTo>
                      <a:pt x="552" y="0"/>
                    </a:lnTo>
                    <a:lnTo>
                      <a:pt x="558" y="0"/>
                    </a:lnTo>
                    <a:lnTo>
                      <a:pt x="564" y="0"/>
                    </a:lnTo>
                    <a:lnTo>
                      <a:pt x="570" y="0"/>
                    </a:lnTo>
                    <a:lnTo>
                      <a:pt x="576" y="0"/>
                    </a:lnTo>
                    <a:lnTo>
                      <a:pt x="582" y="0"/>
                    </a:lnTo>
                    <a:lnTo>
                      <a:pt x="588" y="0"/>
                    </a:lnTo>
                    <a:lnTo>
                      <a:pt x="594" y="0"/>
                    </a:lnTo>
                    <a:lnTo>
                      <a:pt x="600" y="0"/>
                    </a:lnTo>
                    <a:lnTo>
                      <a:pt x="606" y="6"/>
                    </a:lnTo>
                    <a:lnTo>
                      <a:pt x="612" y="6"/>
                    </a:lnTo>
                    <a:lnTo>
                      <a:pt x="618" y="6"/>
                    </a:lnTo>
                    <a:lnTo>
                      <a:pt x="624" y="6"/>
                    </a:lnTo>
                    <a:lnTo>
                      <a:pt x="630" y="6"/>
                    </a:lnTo>
                    <a:lnTo>
                      <a:pt x="636" y="6"/>
                    </a:lnTo>
                    <a:lnTo>
                      <a:pt x="642" y="6"/>
                    </a:lnTo>
                    <a:lnTo>
                      <a:pt x="648" y="6"/>
                    </a:lnTo>
                    <a:lnTo>
                      <a:pt x="654" y="6"/>
                    </a:lnTo>
                    <a:lnTo>
                      <a:pt x="660" y="6"/>
                    </a:lnTo>
                  </a:path>
                </a:pathLst>
              </a:custGeom>
              <a:noFill/>
              <a:ln w="0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65" name="Freeform 349"/>
              <p:cNvSpPr>
                <a:spLocks/>
              </p:cNvSpPr>
              <p:nvPr/>
            </p:nvSpPr>
            <p:spPr bwMode="auto">
              <a:xfrm>
                <a:off x="1710" y="2400"/>
                <a:ext cx="486" cy="84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18" y="6"/>
                  </a:cxn>
                  <a:cxn ang="0">
                    <a:pos x="30" y="6"/>
                  </a:cxn>
                  <a:cxn ang="0">
                    <a:pos x="42" y="6"/>
                  </a:cxn>
                  <a:cxn ang="0">
                    <a:pos x="54" y="6"/>
                  </a:cxn>
                  <a:cxn ang="0">
                    <a:pos x="66" y="6"/>
                  </a:cxn>
                  <a:cxn ang="0">
                    <a:pos x="78" y="6"/>
                  </a:cxn>
                  <a:cxn ang="0">
                    <a:pos x="90" y="6"/>
                  </a:cxn>
                  <a:cxn ang="0">
                    <a:pos x="102" y="6"/>
                  </a:cxn>
                  <a:cxn ang="0">
                    <a:pos x="114" y="0"/>
                  </a:cxn>
                  <a:cxn ang="0">
                    <a:pos x="120" y="0"/>
                  </a:cxn>
                  <a:cxn ang="0">
                    <a:pos x="126" y="0"/>
                  </a:cxn>
                  <a:cxn ang="0">
                    <a:pos x="132" y="6"/>
                  </a:cxn>
                  <a:cxn ang="0">
                    <a:pos x="144" y="6"/>
                  </a:cxn>
                  <a:cxn ang="0">
                    <a:pos x="156" y="12"/>
                  </a:cxn>
                  <a:cxn ang="0">
                    <a:pos x="168" y="18"/>
                  </a:cxn>
                  <a:cxn ang="0">
                    <a:pos x="180" y="30"/>
                  </a:cxn>
                  <a:cxn ang="0">
                    <a:pos x="186" y="30"/>
                  </a:cxn>
                  <a:cxn ang="0">
                    <a:pos x="192" y="42"/>
                  </a:cxn>
                  <a:cxn ang="0">
                    <a:pos x="198" y="42"/>
                  </a:cxn>
                  <a:cxn ang="0">
                    <a:pos x="204" y="54"/>
                  </a:cxn>
                  <a:cxn ang="0">
                    <a:pos x="204" y="54"/>
                  </a:cxn>
                  <a:cxn ang="0">
                    <a:pos x="210" y="60"/>
                  </a:cxn>
                  <a:cxn ang="0">
                    <a:pos x="216" y="60"/>
                  </a:cxn>
                  <a:cxn ang="0">
                    <a:pos x="222" y="60"/>
                  </a:cxn>
                  <a:cxn ang="0">
                    <a:pos x="228" y="60"/>
                  </a:cxn>
                  <a:cxn ang="0">
                    <a:pos x="234" y="66"/>
                  </a:cxn>
                  <a:cxn ang="0">
                    <a:pos x="240" y="66"/>
                  </a:cxn>
                  <a:cxn ang="0">
                    <a:pos x="246" y="66"/>
                  </a:cxn>
                  <a:cxn ang="0">
                    <a:pos x="246" y="66"/>
                  </a:cxn>
                  <a:cxn ang="0">
                    <a:pos x="252" y="66"/>
                  </a:cxn>
                  <a:cxn ang="0">
                    <a:pos x="258" y="66"/>
                  </a:cxn>
                  <a:cxn ang="0">
                    <a:pos x="264" y="72"/>
                  </a:cxn>
                  <a:cxn ang="0">
                    <a:pos x="270" y="72"/>
                  </a:cxn>
                  <a:cxn ang="0">
                    <a:pos x="282" y="78"/>
                  </a:cxn>
                  <a:cxn ang="0">
                    <a:pos x="282" y="78"/>
                  </a:cxn>
                  <a:cxn ang="0">
                    <a:pos x="288" y="78"/>
                  </a:cxn>
                  <a:cxn ang="0">
                    <a:pos x="294" y="84"/>
                  </a:cxn>
                  <a:cxn ang="0">
                    <a:pos x="306" y="84"/>
                  </a:cxn>
                  <a:cxn ang="0">
                    <a:pos x="318" y="84"/>
                  </a:cxn>
                  <a:cxn ang="0">
                    <a:pos x="324" y="84"/>
                  </a:cxn>
                  <a:cxn ang="0">
                    <a:pos x="336" y="78"/>
                  </a:cxn>
                  <a:cxn ang="0">
                    <a:pos x="336" y="78"/>
                  </a:cxn>
                  <a:cxn ang="0">
                    <a:pos x="342" y="78"/>
                  </a:cxn>
                  <a:cxn ang="0">
                    <a:pos x="348" y="72"/>
                  </a:cxn>
                  <a:cxn ang="0">
                    <a:pos x="360" y="66"/>
                  </a:cxn>
                  <a:cxn ang="0">
                    <a:pos x="372" y="66"/>
                  </a:cxn>
                  <a:cxn ang="0">
                    <a:pos x="384" y="60"/>
                  </a:cxn>
                  <a:cxn ang="0">
                    <a:pos x="384" y="60"/>
                  </a:cxn>
                  <a:cxn ang="0">
                    <a:pos x="396" y="60"/>
                  </a:cxn>
                  <a:cxn ang="0">
                    <a:pos x="408" y="60"/>
                  </a:cxn>
                  <a:cxn ang="0">
                    <a:pos x="420" y="60"/>
                  </a:cxn>
                  <a:cxn ang="0">
                    <a:pos x="432" y="60"/>
                  </a:cxn>
                  <a:cxn ang="0">
                    <a:pos x="444" y="60"/>
                  </a:cxn>
                  <a:cxn ang="0">
                    <a:pos x="456" y="60"/>
                  </a:cxn>
                  <a:cxn ang="0">
                    <a:pos x="468" y="60"/>
                  </a:cxn>
                  <a:cxn ang="0">
                    <a:pos x="474" y="60"/>
                  </a:cxn>
                  <a:cxn ang="0">
                    <a:pos x="480" y="60"/>
                  </a:cxn>
                  <a:cxn ang="0">
                    <a:pos x="486" y="60"/>
                  </a:cxn>
                </a:cxnLst>
                <a:rect l="0" t="0" r="r" b="b"/>
                <a:pathLst>
                  <a:path w="486" h="84">
                    <a:moveTo>
                      <a:pt x="0" y="6"/>
                    </a:moveTo>
                    <a:lnTo>
                      <a:pt x="6" y="6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48" y="6"/>
                    </a:lnTo>
                    <a:lnTo>
                      <a:pt x="54" y="6"/>
                    </a:lnTo>
                    <a:lnTo>
                      <a:pt x="60" y="6"/>
                    </a:lnTo>
                    <a:lnTo>
                      <a:pt x="66" y="6"/>
                    </a:lnTo>
                    <a:lnTo>
                      <a:pt x="72" y="6"/>
                    </a:lnTo>
                    <a:lnTo>
                      <a:pt x="78" y="6"/>
                    </a:lnTo>
                    <a:lnTo>
                      <a:pt x="84" y="6"/>
                    </a:lnTo>
                    <a:lnTo>
                      <a:pt x="90" y="6"/>
                    </a:lnTo>
                    <a:lnTo>
                      <a:pt x="96" y="6"/>
                    </a:lnTo>
                    <a:lnTo>
                      <a:pt x="102" y="6"/>
                    </a:lnTo>
                    <a:lnTo>
                      <a:pt x="108" y="6"/>
                    </a:lnTo>
                    <a:lnTo>
                      <a:pt x="114" y="0"/>
                    </a:lnTo>
                    <a:lnTo>
                      <a:pt x="120" y="6"/>
                    </a:lnTo>
                    <a:lnTo>
                      <a:pt x="120" y="0"/>
                    </a:lnTo>
                    <a:lnTo>
                      <a:pt x="126" y="6"/>
                    </a:lnTo>
                    <a:lnTo>
                      <a:pt x="126" y="0"/>
                    </a:lnTo>
                    <a:lnTo>
                      <a:pt x="126" y="6"/>
                    </a:lnTo>
                    <a:lnTo>
                      <a:pt x="132" y="6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50" y="6"/>
                    </a:lnTo>
                    <a:lnTo>
                      <a:pt x="156" y="12"/>
                    </a:lnTo>
                    <a:lnTo>
                      <a:pt x="162" y="12"/>
                    </a:lnTo>
                    <a:lnTo>
                      <a:pt x="168" y="18"/>
                    </a:lnTo>
                    <a:lnTo>
                      <a:pt x="174" y="24"/>
                    </a:lnTo>
                    <a:lnTo>
                      <a:pt x="180" y="30"/>
                    </a:lnTo>
                    <a:lnTo>
                      <a:pt x="186" y="36"/>
                    </a:lnTo>
                    <a:lnTo>
                      <a:pt x="186" y="30"/>
                    </a:lnTo>
                    <a:lnTo>
                      <a:pt x="192" y="36"/>
                    </a:lnTo>
                    <a:lnTo>
                      <a:pt x="192" y="42"/>
                    </a:lnTo>
                    <a:lnTo>
                      <a:pt x="198" y="48"/>
                    </a:lnTo>
                    <a:lnTo>
                      <a:pt x="198" y="42"/>
                    </a:lnTo>
                    <a:lnTo>
                      <a:pt x="198" y="48"/>
                    </a:lnTo>
                    <a:lnTo>
                      <a:pt x="204" y="54"/>
                    </a:lnTo>
                    <a:lnTo>
                      <a:pt x="204" y="48"/>
                    </a:lnTo>
                    <a:lnTo>
                      <a:pt x="204" y="54"/>
                    </a:lnTo>
                    <a:lnTo>
                      <a:pt x="210" y="48"/>
                    </a:lnTo>
                    <a:lnTo>
                      <a:pt x="210" y="60"/>
                    </a:lnTo>
                    <a:lnTo>
                      <a:pt x="216" y="54"/>
                    </a:lnTo>
                    <a:lnTo>
                      <a:pt x="216" y="60"/>
                    </a:lnTo>
                    <a:lnTo>
                      <a:pt x="222" y="66"/>
                    </a:lnTo>
                    <a:lnTo>
                      <a:pt x="222" y="60"/>
                    </a:lnTo>
                    <a:lnTo>
                      <a:pt x="228" y="66"/>
                    </a:lnTo>
                    <a:lnTo>
                      <a:pt x="228" y="60"/>
                    </a:lnTo>
                    <a:lnTo>
                      <a:pt x="228" y="66"/>
                    </a:lnTo>
                    <a:lnTo>
                      <a:pt x="234" y="66"/>
                    </a:lnTo>
                    <a:lnTo>
                      <a:pt x="240" y="72"/>
                    </a:lnTo>
                    <a:lnTo>
                      <a:pt x="240" y="66"/>
                    </a:lnTo>
                    <a:lnTo>
                      <a:pt x="240" y="72"/>
                    </a:lnTo>
                    <a:lnTo>
                      <a:pt x="246" y="66"/>
                    </a:lnTo>
                    <a:lnTo>
                      <a:pt x="246" y="72"/>
                    </a:lnTo>
                    <a:lnTo>
                      <a:pt x="246" y="66"/>
                    </a:lnTo>
                    <a:lnTo>
                      <a:pt x="252" y="72"/>
                    </a:lnTo>
                    <a:lnTo>
                      <a:pt x="252" y="66"/>
                    </a:lnTo>
                    <a:lnTo>
                      <a:pt x="258" y="72"/>
                    </a:lnTo>
                    <a:lnTo>
                      <a:pt x="258" y="66"/>
                    </a:lnTo>
                    <a:lnTo>
                      <a:pt x="258" y="72"/>
                    </a:lnTo>
                    <a:lnTo>
                      <a:pt x="264" y="72"/>
                    </a:lnTo>
                    <a:lnTo>
                      <a:pt x="270" y="78"/>
                    </a:lnTo>
                    <a:lnTo>
                      <a:pt x="270" y="72"/>
                    </a:lnTo>
                    <a:lnTo>
                      <a:pt x="270" y="78"/>
                    </a:lnTo>
                    <a:lnTo>
                      <a:pt x="282" y="78"/>
                    </a:lnTo>
                    <a:lnTo>
                      <a:pt x="282" y="84"/>
                    </a:lnTo>
                    <a:lnTo>
                      <a:pt x="282" y="78"/>
                    </a:lnTo>
                    <a:lnTo>
                      <a:pt x="288" y="84"/>
                    </a:lnTo>
                    <a:lnTo>
                      <a:pt x="288" y="78"/>
                    </a:lnTo>
                    <a:lnTo>
                      <a:pt x="288" y="84"/>
                    </a:lnTo>
                    <a:lnTo>
                      <a:pt x="294" y="84"/>
                    </a:lnTo>
                    <a:lnTo>
                      <a:pt x="300" y="84"/>
                    </a:lnTo>
                    <a:lnTo>
                      <a:pt x="306" y="84"/>
                    </a:lnTo>
                    <a:lnTo>
                      <a:pt x="312" y="84"/>
                    </a:lnTo>
                    <a:lnTo>
                      <a:pt x="318" y="84"/>
                    </a:lnTo>
                    <a:lnTo>
                      <a:pt x="324" y="78"/>
                    </a:lnTo>
                    <a:lnTo>
                      <a:pt x="324" y="84"/>
                    </a:lnTo>
                    <a:lnTo>
                      <a:pt x="324" y="78"/>
                    </a:lnTo>
                    <a:lnTo>
                      <a:pt x="336" y="78"/>
                    </a:lnTo>
                    <a:lnTo>
                      <a:pt x="330" y="78"/>
                    </a:lnTo>
                    <a:lnTo>
                      <a:pt x="336" y="78"/>
                    </a:lnTo>
                    <a:lnTo>
                      <a:pt x="342" y="72"/>
                    </a:lnTo>
                    <a:lnTo>
                      <a:pt x="342" y="78"/>
                    </a:lnTo>
                    <a:lnTo>
                      <a:pt x="342" y="72"/>
                    </a:lnTo>
                    <a:lnTo>
                      <a:pt x="348" y="72"/>
                    </a:lnTo>
                    <a:lnTo>
                      <a:pt x="354" y="72"/>
                    </a:lnTo>
                    <a:lnTo>
                      <a:pt x="360" y="66"/>
                    </a:lnTo>
                    <a:lnTo>
                      <a:pt x="366" y="66"/>
                    </a:lnTo>
                    <a:lnTo>
                      <a:pt x="372" y="66"/>
                    </a:lnTo>
                    <a:lnTo>
                      <a:pt x="378" y="66"/>
                    </a:lnTo>
                    <a:lnTo>
                      <a:pt x="384" y="60"/>
                    </a:lnTo>
                    <a:lnTo>
                      <a:pt x="384" y="66"/>
                    </a:lnTo>
                    <a:lnTo>
                      <a:pt x="384" y="60"/>
                    </a:lnTo>
                    <a:lnTo>
                      <a:pt x="390" y="60"/>
                    </a:lnTo>
                    <a:lnTo>
                      <a:pt x="396" y="60"/>
                    </a:lnTo>
                    <a:lnTo>
                      <a:pt x="402" y="60"/>
                    </a:lnTo>
                    <a:lnTo>
                      <a:pt x="408" y="60"/>
                    </a:lnTo>
                    <a:lnTo>
                      <a:pt x="414" y="60"/>
                    </a:lnTo>
                    <a:lnTo>
                      <a:pt x="420" y="60"/>
                    </a:lnTo>
                    <a:lnTo>
                      <a:pt x="426" y="60"/>
                    </a:lnTo>
                    <a:lnTo>
                      <a:pt x="432" y="60"/>
                    </a:lnTo>
                    <a:lnTo>
                      <a:pt x="438" y="60"/>
                    </a:lnTo>
                    <a:lnTo>
                      <a:pt x="444" y="60"/>
                    </a:lnTo>
                    <a:lnTo>
                      <a:pt x="450" y="60"/>
                    </a:lnTo>
                    <a:lnTo>
                      <a:pt x="456" y="60"/>
                    </a:lnTo>
                    <a:lnTo>
                      <a:pt x="462" y="60"/>
                    </a:lnTo>
                    <a:lnTo>
                      <a:pt x="468" y="60"/>
                    </a:lnTo>
                    <a:lnTo>
                      <a:pt x="474" y="54"/>
                    </a:lnTo>
                    <a:lnTo>
                      <a:pt x="474" y="60"/>
                    </a:lnTo>
                    <a:lnTo>
                      <a:pt x="480" y="54"/>
                    </a:lnTo>
                    <a:lnTo>
                      <a:pt x="480" y="60"/>
                    </a:lnTo>
                    <a:lnTo>
                      <a:pt x="480" y="54"/>
                    </a:lnTo>
                    <a:lnTo>
                      <a:pt x="486" y="60"/>
                    </a:lnTo>
                    <a:lnTo>
                      <a:pt x="486" y="54"/>
                    </a:lnTo>
                  </a:path>
                </a:pathLst>
              </a:custGeom>
              <a:noFill/>
              <a:ln w="0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66" name="Freeform 350"/>
              <p:cNvSpPr>
                <a:spLocks/>
              </p:cNvSpPr>
              <p:nvPr/>
            </p:nvSpPr>
            <p:spPr bwMode="auto">
              <a:xfrm>
                <a:off x="2196" y="2454"/>
                <a:ext cx="714" cy="138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8" y="6"/>
                  </a:cxn>
                  <a:cxn ang="0">
                    <a:pos x="60" y="6"/>
                  </a:cxn>
                  <a:cxn ang="0">
                    <a:pos x="66" y="6"/>
                  </a:cxn>
                  <a:cxn ang="0">
                    <a:pos x="72" y="12"/>
                  </a:cxn>
                  <a:cxn ang="0">
                    <a:pos x="84" y="12"/>
                  </a:cxn>
                  <a:cxn ang="0">
                    <a:pos x="96" y="12"/>
                  </a:cxn>
                  <a:cxn ang="0">
                    <a:pos x="108" y="12"/>
                  </a:cxn>
                  <a:cxn ang="0">
                    <a:pos x="114" y="12"/>
                  </a:cxn>
                  <a:cxn ang="0">
                    <a:pos x="120" y="6"/>
                  </a:cxn>
                  <a:cxn ang="0">
                    <a:pos x="132" y="6"/>
                  </a:cxn>
                  <a:cxn ang="0">
                    <a:pos x="144" y="6"/>
                  </a:cxn>
                  <a:cxn ang="0">
                    <a:pos x="156" y="6"/>
                  </a:cxn>
                  <a:cxn ang="0">
                    <a:pos x="168" y="6"/>
                  </a:cxn>
                  <a:cxn ang="0">
                    <a:pos x="180" y="12"/>
                  </a:cxn>
                  <a:cxn ang="0">
                    <a:pos x="192" y="12"/>
                  </a:cxn>
                  <a:cxn ang="0">
                    <a:pos x="204" y="12"/>
                  </a:cxn>
                  <a:cxn ang="0">
                    <a:pos x="216" y="12"/>
                  </a:cxn>
                  <a:cxn ang="0">
                    <a:pos x="228" y="12"/>
                  </a:cxn>
                  <a:cxn ang="0">
                    <a:pos x="240" y="6"/>
                  </a:cxn>
                  <a:cxn ang="0">
                    <a:pos x="252" y="6"/>
                  </a:cxn>
                  <a:cxn ang="0">
                    <a:pos x="264" y="6"/>
                  </a:cxn>
                  <a:cxn ang="0">
                    <a:pos x="276" y="12"/>
                  </a:cxn>
                  <a:cxn ang="0">
                    <a:pos x="288" y="12"/>
                  </a:cxn>
                  <a:cxn ang="0">
                    <a:pos x="300" y="12"/>
                  </a:cxn>
                  <a:cxn ang="0">
                    <a:pos x="312" y="12"/>
                  </a:cxn>
                  <a:cxn ang="0">
                    <a:pos x="324" y="12"/>
                  </a:cxn>
                  <a:cxn ang="0">
                    <a:pos x="336" y="12"/>
                  </a:cxn>
                  <a:cxn ang="0">
                    <a:pos x="348" y="12"/>
                  </a:cxn>
                  <a:cxn ang="0">
                    <a:pos x="360" y="12"/>
                  </a:cxn>
                  <a:cxn ang="0">
                    <a:pos x="372" y="12"/>
                  </a:cxn>
                  <a:cxn ang="0">
                    <a:pos x="384" y="12"/>
                  </a:cxn>
                  <a:cxn ang="0">
                    <a:pos x="396" y="18"/>
                  </a:cxn>
                  <a:cxn ang="0">
                    <a:pos x="408" y="18"/>
                  </a:cxn>
                  <a:cxn ang="0">
                    <a:pos x="420" y="24"/>
                  </a:cxn>
                  <a:cxn ang="0">
                    <a:pos x="432" y="24"/>
                  </a:cxn>
                  <a:cxn ang="0">
                    <a:pos x="444" y="30"/>
                  </a:cxn>
                  <a:cxn ang="0">
                    <a:pos x="456" y="36"/>
                  </a:cxn>
                  <a:cxn ang="0">
                    <a:pos x="468" y="42"/>
                  </a:cxn>
                  <a:cxn ang="0">
                    <a:pos x="480" y="42"/>
                  </a:cxn>
                  <a:cxn ang="0">
                    <a:pos x="492" y="48"/>
                  </a:cxn>
                  <a:cxn ang="0">
                    <a:pos x="504" y="48"/>
                  </a:cxn>
                  <a:cxn ang="0">
                    <a:pos x="516" y="48"/>
                  </a:cxn>
                  <a:cxn ang="0">
                    <a:pos x="528" y="48"/>
                  </a:cxn>
                  <a:cxn ang="0">
                    <a:pos x="540" y="48"/>
                  </a:cxn>
                  <a:cxn ang="0">
                    <a:pos x="552" y="48"/>
                  </a:cxn>
                  <a:cxn ang="0">
                    <a:pos x="564" y="54"/>
                  </a:cxn>
                  <a:cxn ang="0">
                    <a:pos x="576" y="54"/>
                  </a:cxn>
                  <a:cxn ang="0">
                    <a:pos x="588" y="54"/>
                  </a:cxn>
                  <a:cxn ang="0">
                    <a:pos x="600" y="60"/>
                  </a:cxn>
                  <a:cxn ang="0">
                    <a:pos x="612" y="66"/>
                  </a:cxn>
                  <a:cxn ang="0">
                    <a:pos x="624" y="66"/>
                  </a:cxn>
                  <a:cxn ang="0">
                    <a:pos x="636" y="72"/>
                  </a:cxn>
                  <a:cxn ang="0">
                    <a:pos x="648" y="78"/>
                  </a:cxn>
                  <a:cxn ang="0">
                    <a:pos x="660" y="84"/>
                  </a:cxn>
                  <a:cxn ang="0">
                    <a:pos x="672" y="96"/>
                  </a:cxn>
                  <a:cxn ang="0">
                    <a:pos x="684" y="108"/>
                  </a:cxn>
                  <a:cxn ang="0">
                    <a:pos x="696" y="120"/>
                  </a:cxn>
                  <a:cxn ang="0">
                    <a:pos x="708" y="132"/>
                  </a:cxn>
                </a:cxnLst>
                <a:rect l="0" t="0" r="r" b="b"/>
                <a:pathLst>
                  <a:path w="714" h="138">
                    <a:moveTo>
                      <a:pt x="0" y="0"/>
                    </a:moveTo>
                    <a:lnTo>
                      <a:pt x="6" y="6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18" y="6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48" y="6"/>
                    </a:lnTo>
                    <a:lnTo>
                      <a:pt x="54" y="6"/>
                    </a:lnTo>
                    <a:lnTo>
                      <a:pt x="60" y="6"/>
                    </a:lnTo>
                    <a:lnTo>
                      <a:pt x="66" y="12"/>
                    </a:lnTo>
                    <a:lnTo>
                      <a:pt x="66" y="6"/>
                    </a:lnTo>
                    <a:lnTo>
                      <a:pt x="66" y="12"/>
                    </a:lnTo>
                    <a:lnTo>
                      <a:pt x="72" y="12"/>
                    </a:lnTo>
                    <a:lnTo>
                      <a:pt x="78" y="12"/>
                    </a:lnTo>
                    <a:lnTo>
                      <a:pt x="84" y="12"/>
                    </a:lnTo>
                    <a:lnTo>
                      <a:pt x="90" y="12"/>
                    </a:lnTo>
                    <a:lnTo>
                      <a:pt x="96" y="12"/>
                    </a:lnTo>
                    <a:lnTo>
                      <a:pt x="102" y="12"/>
                    </a:lnTo>
                    <a:lnTo>
                      <a:pt x="108" y="12"/>
                    </a:lnTo>
                    <a:lnTo>
                      <a:pt x="114" y="6"/>
                    </a:lnTo>
                    <a:lnTo>
                      <a:pt x="114" y="12"/>
                    </a:lnTo>
                    <a:lnTo>
                      <a:pt x="114" y="6"/>
                    </a:lnTo>
                    <a:lnTo>
                      <a:pt x="120" y="6"/>
                    </a:lnTo>
                    <a:lnTo>
                      <a:pt x="126" y="6"/>
                    </a:lnTo>
                    <a:lnTo>
                      <a:pt x="132" y="6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50" y="6"/>
                    </a:lnTo>
                    <a:lnTo>
                      <a:pt x="156" y="6"/>
                    </a:lnTo>
                    <a:lnTo>
                      <a:pt x="162" y="6"/>
                    </a:lnTo>
                    <a:lnTo>
                      <a:pt x="168" y="6"/>
                    </a:lnTo>
                    <a:lnTo>
                      <a:pt x="174" y="6"/>
                    </a:lnTo>
                    <a:lnTo>
                      <a:pt x="180" y="12"/>
                    </a:lnTo>
                    <a:lnTo>
                      <a:pt x="186" y="12"/>
                    </a:lnTo>
                    <a:lnTo>
                      <a:pt x="192" y="12"/>
                    </a:lnTo>
                    <a:lnTo>
                      <a:pt x="198" y="12"/>
                    </a:lnTo>
                    <a:lnTo>
                      <a:pt x="204" y="12"/>
                    </a:lnTo>
                    <a:lnTo>
                      <a:pt x="210" y="12"/>
                    </a:lnTo>
                    <a:lnTo>
                      <a:pt x="216" y="12"/>
                    </a:lnTo>
                    <a:lnTo>
                      <a:pt x="222" y="12"/>
                    </a:lnTo>
                    <a:lnTo>
                      <a:pt x="228" y="12"/>
                    </a:lnTo>
                    <a:lnTo>
                      <a:pt x="234" y="12"/>
                    </a:lnTo>
                    <a:lnTo>
                      <a:pt x="240" y="6"/>
                    </a:lnTo>
                    <a:lnTo>
                      <a:pt x="246" y="6"/>
                    </a:lnTo>
                    <a:lnTo>
                      <a:pt x="252" y="6"/>
                    </a:lnTo>
                    <a:lnTo>
                      <a:pt x="258" y="6"/>
                    </a:lnTo>
                    <a:lnTo>
                      <a:pt x="264" y="6"/>
                    </a:lnTo>
                    <a:lnTo>
                      <a:pt x="270" y="6"/>
                    </a:lnTo>
                    <a:lnTo>
                      <a:pt x="276" y="12"/>
                    </a:lnTo>
                    <a:lnTo>
                      <a:pt x="282" y="12"/>
                    </a:lnTo>
                    <a:lnTo>
                      <a:pt x="288" y="12"/>
                    </a:lnTo>
                    <a:lnTo>
                      <a:pt x="294" y="12"/>
                    </a:lnTo>
                    <a:lnTo>
                      <a:pt x="300" y="12"/>
                    </a:lnTo>
                    <a:lnTo>
                      <a:pt x="306" y="12"/>
                    </a:lnTo>
                    <a:lnTo>
                      <a:pt x="312" y="12"/>
                    </a:lnTo>
                    <a:lnTo>
                      <a:pt x="318" y="12"/>
                    </a:lnTo>
                    <a:lnTo>
                      <a:pt x="324" y="12"/>
                    </a:lnTo>
                    <a:lnTo>
                      <a:pt x="330" y="12"/>
                    </a:lnTo>
                    <a:lnTo>
                      <a:pt x="336" y="12"/>
                    </a:lnTo>
                    <a:lnTo>
                      <a:pt x="342" y="12"/>
                    </a:lnTo>
                    <a:lnTo>
                      <a:pt x="348" y="12"/>
                    </a:lnTo>
                    <a:lnTo>
                      <a:pt x="354" y="12"/>
                    </a:lnTo>
                    <a:lnTo>
                      <a:pt x="360" y="12"/>
                    </a:lnTo>
                    <a:lnTo>
                      <a:pt x="366" y="12"/>
                    </a:lnTo>
                    <a:lnTo>
                      <a:pt x="372" y="12"/>
                    </a:lnTo>
                    <a:lnTo>
                      <a:pt x="378" y="12"/>
                    </a:lnTo>
                    <a:lnTo>
                      <a:pt x="384" y="12"/>
                    </a:lnTo>
                    <a:lnTo>
                      <a:pt x="390" y="18"/>
                    </a:lnTo>
                    <a:lnTo>
                      <a:pt x="396" y="18"/>
                    </a:lnTo>
                    <a:lnTo>
                      <a:pt x="402" y="18"/>
                    </a:lnTo>
                    <a:lnTo>
                      <a:pt x="408" y="18"/>
                    </a:lnTo>
                    <a:lnTo>
                      <a:pt x="414" y="18"/>
                    </a:lnTo>
                    <a:lnTo>
                      <a:pt x="420" y="24"/>
                    </a:lnTo>
                    <a:lnTo>
                      <a:pt x="426" y="24"/>
                    </a:lnTo>
                    <a:lnTo>
                      <a:pt x="432" y="24"/>
                    </a:lnTo>
                    <a:lnTo>
                      <a:pt x="438" y="30"/>
                    </a:lnTo>
                    <a:lnTo>
                      <a:pt x="444" y="30"/>
                    </a:lnTo>
                    <a:lnTo>
                      <a:pt x="450" y="30"/>
                    </a:lnTo>
                    <a:lnTo>
                      <a:pt x="456" y="36"/>
                    </a:lnTo>
                    <a:lnTo>
                      <a:pt x="462" y="36"/>
                    </a:lnTo>
                    <a:lnTo>
                      <a:pt x="468" y="42"/>
                    </a:lnTo>
                    <a:lnTo>
                      <a:pt x="474" y="42"/>
                    </a:lnTo>
                    <a:lnTo>
                      <a:pt x="480" y="42"/>
                    </a:lnTo>
                    <a:lnTo>
                      <a:pt x="486" y="48"/>
                    </a:lnTo>
                    <a:lnTo>
                      <a:pt x="492" y="48"/>
                    </a:lnTo>
                    <a:lnTo>
                      <a:pt x="498" y="48"/>
                    </a:lnTo>
                    <a:lnTo>
                      <a:pt x="504" y="48"/>
                    </a:lnTo>
                    <a:lnTo>
                      <a:pt x="510" y="48"/>
                    </a:lnTo>
                    <a:lnTo>
                      <a:pt x="516" y="48"/>
                    </a:lnTo>
                    <a:lnTo>
                      <a:pt x="522" y="48"/>
                    </a:lnTo>
                    <a:lnTo>
                      <a:pt x="528" y="48"/>
                    </a:lnTo>
                    <a:lnTo>
                      <a:pt x="534" y="48"/>
                    </a:lnTo>
                    <a:lnTo>
                      <a:pt x="540" y="48"/>
                    </a:lnTo>
                    <a:lnTo>
                      <a:pt x="546" y="48"/>
                    </a:lnTo>
                    <a:lnTo>
                      <a:pt x="552" y="48"/>
                    </a:lnTo>
                    <a:lnTo>
                      <a:pt x="558" y="48"/>
                    </a:lnTo>
                    <a:lnTo>
                      <a:pt x="564" y="54"/>
                    </a:lnTo>
                    <a:lnTo>
                      <a:pt x="570" y="54"/>
                    </a:lnTo>
                    <a:lnTo>
                      <a:pt x="576" y="54"/>
                    </a:lnTo>
                    <a:lnTo>
                      <a:pt x="582" y="54"/>
                    </a:lnTo>
                    <a:lnTo>
                      <a:pt x="588" y="54"/>
                    </a:lnTo>
                    <a:lnTo>
                      <a:pt x="594" y="60"/>
                    </a:lnTo>
                    <a:lnTo>
                      <a:pt x="600" y="60"/>
                    </a:lnTo>
                    <a:lnTo>
                      <a:pt x="606" y="60"/>
                    </a:lnTo>
                    <a:lnTo>
                      <a:pt x="612" y="66"/>
                    </a:lnTo>
                    <a:lnTo>
                      <a:pt x="618" y="66"/>
                    </a:lnTo>
                    <a:lnTo>
                      <a:pt x="624" y="66"/>
                    </a:lnTo>
                    <a:lnTo>
                      <a:pt x="630" y="72"/>
                    </a:lnTo>
                    <a:lnTo>
                      <a:pt x="636" y="72"/>
                    </a:lnTo>
                    <a:lnTo>
                      <a:pt x="642" y="78"/>
                    </a:lnTo>
                    <a:lnTo>
                      <a:pt x="648" y="78"/>
                    </a:lnTo>
                    <a:lnTo>
                      <a:pt x="654" y="84"/>
                    </a:lnTo>
                    <a:lnTo>
                      <a:pt x="660" y="84"/>
                    </a:lnTo>
                    <a:lnTo>
                      <a:pt x="666" y="90"/>
                    </a:lnTo>
                    <a:lnTo>
                      <a:pt x="672" y="96"/>
                    </a:lnTo>
                    <a:lnTo>
                      <a:pt x="678" y="102"/>
                    </a:lnTo>
                    <a:lnTo>
                      <a:pt x="684" y="108"/>
                    </a:lnTo>
                    <a:lnTo>
                      <a:pt x="690" y="114"/>
                    </a:lnTo>
                    <a:lnTo>
                      <a:pt x="696" y="120"/>
                    </a:lnTo>
                    <a:lnTo>
                      <a:pt x="702" y="126"/>
                    </a:lnTo>
                    <a:lnTo>
                      <a:pt x="708" y="132"/>
                    </a:lnTo>
                    <a:lnTo>
                      <a:pt x="714" y="138"/>
                    </a:lnTo>
                  </a:path>
                </a:pathLst>
              </a:custGeom>
              <a:noFill/>
              <a:ln w="0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67" name="Freeform 351"/>
              <p:cNvSpPr>
                <a:spLocks/>
              </p:cNvSpPr>
              <p:nvPr/>
            </p:nvSpPr>
            <p:spPr bwMode="auto">
              <a:xfrm>
                <a:off x="2910" y="2592"/>
                <a:ext cx="612" cy="46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8" y="18"/>
                  </a:cxn>
                  <a:cxn ang="0">
                    <a:pos x="30" y="24"/>
                  </a:cxn>
                  <a:cxn ang="0">
                    <a:pos x="42" y="42"/>
                  </a:cxn>
                  <a:cxn ang="0">
                    <a:pos x="48" y="48"/>
                  </a:cxn>
                  <a:cxn ang="0">
                    <a:pos x="54" y="54"/>
                  </a:cxn>
                  <a:cxn ang="0">
                    <a:pos x="66" y="60"/>
                  </a:cxn>
                  <a:cxn ang="0">
                    <a:pos x="84" y="78"/>
                  </a:cxn>
                  <a:cxn ang="0">
                    <a:pos x="102" y="96"/>
                  </a:cxn>
                  <a:cxn ang="0">
                    <a:pos x="114" y="102"/>
                  </a:cxn>
                  <a:cxn ang="0">
                    <a:pos x="126" y="120"/>
                  </a:cxn>
                  <a:cxn ang="0">
                    <a:pos x="144" y="138"/>
                  </a:cxn>
                  <a:cxn ang="0">
                    <a:pos x="162" y="156"/>
                  </a:cxn>
                  <a:cxn ang="0">
                    <a:pos x="180" y="174"/>
                  </a:cxn>
                  <a:cxn ang="0">
                    <a:pos x="198" y="192"/>
                  </a:cxn>
                  <a:cxn ang="0">
                    <a:pos x="216" y="210"/>
                  </a:cxn>
                  <a:cxn ang="0">
                    <a:pos x="234" y="234"/>
                  </a:cxn>
                  <a:cxn ang="0">
                    <a:pos x="252" y="252"/>
                  </a:cxn>
                  <a:cxn ang="0">
                    <a:pos x="258" y="258"/>
                  </a:cxn>
                  <a:cxn ang="0">
                    <a:pos x="276" y="276"/>
                  </a:cxn>
                  <a:cxn ang="0">
                    <a:pos x="294" y="294"/>
                  </a:cxn>
                  <a:cxn ang="0">
                    <a:pos x="306" y="300"/>
                  </a:cxn>
                  <a:cxn ang="0">
                    <a:pos x="318" y="318"/>
                  </a:cxn>
                  <a:cxn ang="0">
                    <a:pos x="324" y="324"/>
                  </a:cxn>
                  <a:cxn ang="0">
                    <a:pos x="342" y="342"/>
                  </a:cxn>
                  <a:cxn ang="0">
                    <a:pos x="348" y="348"/>
                  </a:cxn>
                  <a:cxn ang="0">
                    <a:pos x="366" y="360"/>
                  </a:cxn>
                  <a:cxn ang="0">
                    <a:pos x="384" y="378"/>
                  </a:cxn>
                  <a:cxn ang="0">
                    <a:pos x="402" y="396"/>
                  </a:cxn>
                  <a:cxn ang="0">
                    <a:pos x="420" y="408"/>
                  </a:cxn>
                  <a:cxn ang="0">
                    <a:pos x="438" y="426"/>
                  </a:cxn>
                  <a:cxn ang="0">
                    <a:pos x="456" y="444"/>
                  </a:cxn>
                  <a:cxn ang="0">
                    <a:pos x="474" y="456"/>
                  </a:cxn>
                  <a:cxn ang="0">
                    <a:pos x="480" y="456"/>
                  </a:cxn>
                  <a:cxn ang="0">
                    <a:pos x="492" y="462"/>
                  </a:cxn>
                  <a:cxn ang="0">
                    <a:pos x="504" y="462"/>
                  </a:cxn>
                  <a:cxn ang="0">
                    <a:pos x="510" y="468"/>
                  </a:cxn>
                  <a:cxn ang="0">
                    <a:pos x="528" y="468"/>
                  </a:cxn>
                  <a:cxn ang="0">
                    <a:pos x="546" y="468"/>
                  </a:cxn>
                  <a:cxn ang="0">
                    <a:pos x="564" y="462"/>
                  </a:cxn>
                  <a:cxn ang="0">
                    <a:pos x="582" y="456"/>
                  </a:cxn>
                  <a:cxn ang="0">
                    <a:pos x="600" y="456"/>
                  </a:cxn>
                </a:cxnLst>
                <a:rect l="0" t="0" r="r" b="b"/>
                <a:pathLst>
                  <a:path w="612" h="468">
                    <a:moveTo>
                      <a:pt x="0" y="0"/>
                    </a:moveTo>
                    <a:lnTo>
                      <a:pt x="6" y="6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12" y="12"/>
                    </a:lnTo>
                    <a:lnTo>
                      <a:pt x="18" y="18"/>
                    </a:lnTo>
                    <a:lnTo>
                      <a:pt x="24" y="24"/>
                    </a:lnTo>
                    <a:lnTo>
                      <a:pt x="30" y="30"/>
                    </a:lnTo>
                    <a:lnTo>
                      <a:pt x="30" y="24"/>
                    </a:lnTo>
                    <a:lnTo>
                      <a:pt x="30" y="30"/>
                    </a:lnTo>
                    <a:lnTo>
                      <a:pt x="36" y="36"/>
                    </a:lnTo>
                    <a:lnTo>
                      <a:pt x="42" y="42"/>
                    </a:lnTo>
                    <a:lnTo>
                      <a:pt x="48" y="48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66" y="54"/>
                    </a:lnTo>
                    <a:lnTo>
                      <a:pt x="60" y="54"/>
                    </a:lnTo>
                    <a:lnTo>
                      <a:pt x="66" y="60"/>
                    </a:lnTo>
                    <a:lnTo>
                      <a:pt x="72" y="66"/>
                    </a:lnTo>
                    <a:lnTo>
                      <a:pt x="78" y="72"/>
                    </a:lnTo>
                    <a:lnTo>
                      <a:pt x="84" y="78"/>
                    </a:lnTo>
                    <a:lnTo>
                      <a:pt x="90" y="84"/>
                    </a:lnTo>
                    <a:lnTo>
                      <a:pt x="96" y="90"/>
                    </a:lnTo>
                    <a:lnTo>
                      <a:pt x="102" y="96"/>
                    </a:lnTo>
                    <a:lnTo>
                      <a:pt x="108" y="102"/>
                    </a:lnTo>
                    <a:lnTo>
                      <a:pt x="114" y="108"/>
                    </a:lnTo>
                    <a:lnTo>
                      <a:pt x="114" y="102"/>
                    </a:lnTo>
                    <a:lnTo>
                      <a:pt x="114" y="108"/>
                    </a:lnTo>
                    <a:lnTo>
                      <a:pt x="120" y="114"/>
                    </a:lnTo>
                    <a:lnTo>
                      <a:pt x="126" y="120"/>
                    </a:lnTo>
                    <a:lnTo>
                      <a:pt x="132" y="126"/>
                    </a:lnTo>
                    <a:lnTo>
                      <a:pt x="138" y="132"/>
                    </a:lnTo>
                    <a:lnTo>
                      <a:pt x="144" y="138"/>
                    </a:lnTo>
                    <a:lnTo>
                      <a:pt x="150" y="144"/>
                    </a:lnTo>
                    <a:lnTo>
                      <a:pt x="156" y="150"/>
                    </a:lnTo>
                    <a:lnTo>
                      <a:pt x="162" y="156"/>
                    </a:lnTo>
                    <a:lnTo>
                      <a:pt x="168" y="162"/>
                    </a:lnTo>
                    <a:lnTo>
                      <a:pt x="174" y="168"/>
                    </a:lnTo>
                    <a:lnTo>
                      <a:pt x="180" y="174"/>
                    </a:lnTo>
                    <a:lnTo>
                      <a:pt x="186" y="180"/>
                    </a:lnTo>
                    <a:lnTo>
                      <a:pt x="192" y="186"/>
                    </a:lnTo>
                    <a:lnTo>
                      <a:pt x="198" y="192"/>
                    </a:lnTo>
                    <a:lnTo>
                      <a:pt x="204" y="198"/>
                    </a:lnTo>
                    <a:lnTo>
                      <a:pt x="210" y="204"/>
                    </a:lnTo>
                    <a:lnTo>
                      <a:pt x="216" y="210"/>
                    </a:lnTo>
                    <a:lnTo>
                      <a:pt x="222" y="216"/>
                    </a:lnTo>
                    <a:lnTo>
                      <a:pt x="234" y="228"/>
                    </a:lnTo>
                    <a:lnTo>
                      <a:pt x="234" y="234"/>
                    </a:lnTo>
                    <a:lnTo>
                      <a:pt x="240" y="240"/>
                    </a:lnTo>
                    <a:lnTo>
                      <a:pt x="246" y="246"/>
                    </a:lnTo>
                    <a:lnTo>
                      <a:pt x="252" y="252"/>
                    </a:lnTo>
                    <a:lnTo>
                      <a:pt x="252" y="246"/>
                    </a:lnTo>
                    <a:lnTo>
                      <a:pt x="252" y="252"/>
                    </a:lnTo>
                    <a:lnTo>
                      <a:pt x="258" y="258"/>
                    </a:lnTo>
                    <a:lnTo>
                      <a:pt x="264" y="264"/>
                    </a:lnTo>
                    <a:lnTo>
                      <a:pt x="270" y="270"/>
                    </a:lnTo>
                    <a:lnTo>
                      <a:pt x="276" y="276"/>
                    </a:lnTo>
                    <a:lnTo>
                      <a:pt x="282" y="282"/>
                    </a:lnTo>
                    <a:lnTo>
                      <a:pt x="288" y="288"/>
                    </a:lnTo>
                    <a:lnTo>
                      <a:pt x="294" y="294"/>
                    </a:lnTo>
                    <a:lnTo>
                      <a:pt x="300" y="300"/>
                    </a:lnTo>
                    <a:lnTo>
                      <a:pt x="306" y="306"/>
                    </a:lnTo>
                    <a:lnTo>
                      <a:pt x="306" y="300"/>
                    </a:lnTo>
                    <a:lnTo>
                      <a:pt x="306" y="306"/>
                    </a:lnTo>
                    <a:lnTo>
                      <a:pt x="312" y="312"/>
                    </a:lnTo>
                    <a:lnTo>
                      <a:pt x="318" y="318"/>
                    </a:lnTo>
                    <a:lnTo>
                      <a:pt x="324" y="324"/>
                    </a:lnTo>
                    <a:lnTo>
                      <a:pt x="324" y="318"/>
                    </a:lnTo>
                    <a:lnTo>
                      <a:pt x="324" y="324"/>
                    </a:lnTo>
                    <a:lnTo>
                      <a:pt x="330" y="330"/>
                    </a:lnTo>
                    <a:lnTo>
                      <a:pt x="336" y="336"/>
                    </a:lnTo>
                    <a:lnTo>
                      <a:pt x="342" y="342"/>
                    </a:lnTo>
                    <a:lnTo>
                      <a:pt x="348" y="348"/>
                    </a:lnTo>
                    <a:lnTo>
                      <a:pt x="348" y="342"/>
                    </a:lnTo>
                    <a:lnTo>
                      <a:pt x="348" y="348"/>
                    </a:lnTo>
                    <a:lnTo>
                      <a:pt x="354" y="354"/>
                    </a:lnTo>
                    <a:lnTo>
                      <a:pt x="360" y="360"/>
                    </a:lnTo>
                    <a:lnTo>
                      <a:pt x="366" y="360"/>
                    </a:lnTo>
                    <a:lnTo>
                      <a:pt x="372" y="366"/>
                    </a:lnTo>
                    <a:lnTo>
                      <a:pt x="378" y="372"/>
                    </a:lnTo>
                    <a:lnTo>
                      <a:pt x="384" y="378"/>
                    </a:lnTo>
                    <a:lnTo>
                      <a:pt x="390" y="384"/>
                    </a:lnTo>
                    <a:lnTo>
                      <a:pt x="396" y="390"/>
                    </a:lnTo>
                    <a:lnTo>
                      <a:pt x="402" y="396"/>
                    </a:lnTo>
                    <a:lnTo>
                      <a:pt x="408" y="402"/>
                    </a:lnTo>
                    <a:lnTo>
                      <a:pt x="414" y="408"/>
                    </a:lnTo>
                    <a:lnTo>
                      <a:pt x="420" y="408"/>
                    </a:lnTo>
                    <a:lnTo>
                      <a:pt x="426" y="414"/>
                    </a:lnTo>
                    <a:lnTo>
                      <a:pt x="432" y="420"/>
                    </a:lnTo>
                    <a:lnTo>
                      <a:pt x="438" y="426"/>
                    </a:lnTo>
                    <a:lnTo>
                      <a:pt x="444" y="432"/>
                    </a:lnTo>
                    <a:lnTo>
                      <a:pt x="450" y="438"/>
                    </a:lnTo>
                    <a:lnTo>
                      <a:pt x="456" y="444"/>
                    </a:lnTo>
                    <a:lnTo>
                      <a:pt x="462" y="444"/>
                    </a:lnTo>
                    <a:lnTo>
                      <a:pt x="468" y="450"/>
                    </a:lnTo>
                    <a:lnTo>
                      <a:pt x="474" y="456"/>
                    </a:lnTo>
                    <a:lnTo>
                      <a:pt x="474" y="450"/>
                    </a:lnTo>
                    <a:lnTo>
                      <a:pt x="474" y="456"/>
                    </a:lnTo>
                    <a:lnTo>
                      <a:pt x="480" y="456"/>
                    </a:lnTo>
                    <a:lnTo>
                      <a:pt x="486" y="462"/>
                    </a:lnTo>
                    <a:lnTo>
                      <a:pt x="498" y="462"/>
                    </a:lnTo>
                    <a:lnTo>
                      <a:pt x="492" y="462"/>
                    </a:lnTo>
                    <a:lnTo>
                      <a:pt x="498" y="462"/>
                    </a:lnTo>
                    <a:lnTo>
                      <a:pt x="504" y="468"/>
                    </a:lnTo>
                    <a:lnTo>
                      <a:pt x="504" y="462"/>
                    </a:lnTo>
                    <a:lnTo>
                      <a:pt x="510" y="468"/>
                    </a:lnTo>
                    <a:lnTo>
                      <a:pt x="510" y="462"/>
                    </a:lnTo>
                    <a:lnTo>
                      <a:pt x="510" y="468"/>
                    </a:lnTo>
                    <a:lnTo>
                      <a:pt x="516" y="468"/>
                    </a:lnTo>
                    <a:lnTo>
                      <a:pt x="522" y="468"/>
                    </a:lnTo>
                    <a:lnTo>
                      <a:pt x="528" y="468"/>
                    </a:lnTo>
                    <a:lnTo>
                      <a:pt x="534" y="468"/>
                    </a:lnTo>
                    <a:lnTo>
                      <a:pt x="540" y="468"/>
                    </a:lnTo>
                    <a:lnTo>
                      <a:pt x="546" y="468"/>
                    </a:lnTo>
                    <a:lnTo>
                      <a:pt x="552" y="462"/>
                    </a:lnTo>
                    <a:lnTo>
                      <a:pt x="558" y="462"/>
                    </a:lnTo>
                    <a:lnTo>
                      <a:pt x="564" y="462"/>
                    </a:lnTo>
                    <a:lnTo>
                      <a:pt x="570" y="456"/>
                    </a:lnTo>
                    <a:lnTo>
                      <a:pt x="576" y="456"/>
                    </a:lnTo>
                    <a:lnTo>
                      <a:pt x="582" y="456"/>
                    </a:lnTo>
                    <a:lnTo>
                      <a:pt x="588" y="456"/>
                    </a:lnTo>
                    <a:lnTo>
                      <a:pt x="594" y="456"/>
                    </a:lnTo>
                    <a:lnTo>
                      <a:pt x="600" y="456"/>
                    </a:lnTo>
                    <a:lnTo>
                      <a:pt x="606" y="450"/>
                    </a:lnTo>
                    <a:lnTo>
                      <a:pt x="612" y="450"/>
                    </a:lnTo>
                  </a:path>
                </a:pathLst>
              </a:custGeom>
              <a:noFill/>
              <a:ln w="0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68" name="Freeform 352"/>
              <p:cNvSpPr>
                <a:spLocks/>
              </p:cNvSpPr>
              <p:nvPr/>
            </p:nvSpPr>
            <p:spPr bwMode="auto">
              <a:xfrm>
                <a:off x="3522" y="2436"/>
                <a:ext cx="672" cy="606"/>
              </a:xfrm>
              <a:custGeom>
                <a:avLst/>
                <a:gdLst/>
                <a:ahLst/>
                <a:cxnLst>
                  <a:cxn ang="0">
                    <a:pos x="12" y="600"/>
                  </a:cxn>
                  <a:cxn ang="0">
                    <a:pos x="30" y="582"/>
                  </a:cxn>
                  <a:cxn ang="0">
                    <a:pos x="48" y="564"/>
                  </a:cxn>
                  <a:cxn ang="0">
                    <a:pos x="66" y="546"/>
                  </a:cxn>
                  <a:cxn ang="0">
                    <a:pos x="84" y="528"/>
                  </a:cxn>
                  <a:cxn ang="0">
                    <a:pos x="102" y="510"/>
                  </a:cxn>
                  <a:cxn ang="0">
                    <a:pos x="120" y="492"/>
                  </a:cxn>
                  <a:cxn ang="0">
                    <a:pos x="132" y="486"/>
                  </a:cxn>
                  <a:cxn ang="0">
                    <a:pos x="144" y="468"/>
                  </a:cxn>
                  <a:cxn ang="0">
                    <a:pos x="150" y="462"/>
                  </a:cxn>
                  <a:cxn ang="0">
                    <a:pos x="168" y="450"/>
                  </a:cxn>
                  <a:cxn ang="0">
                    <a:pos x="186" y="432"/>
                  </a:cxn>
                  <a:cxn ang="0">
                    <a:pos x="198" y="426"/>
                  </a:cxn>
                  <a:cxn ang="0">
                    <a:pos x="210" y="408"/>
                  </a:cxn>
                  <a:cxn ang="0">
                    <a:pos x="228" y="396"/>
                  </a:cxn>
                  <a:cxn ang="0">
                    <a:pos x="234" y="390"/>
                  </a:cxn>
                  <a:cxn ang="0">
                    <a:pos x="252" y="372"/>
                  </a:cxn>
                  <a:cxn ang="0">
                    <a:pos x="270" y="354"/>
                  </a:cxn>
                  <a:cxn ang="0">
                    <a:pos x="288" y="336"/>
                  </a:cxn>
                  <a:cxn ang="0">
                    <a:pos x="294" y="330"/>
                  </a:cxn>
                  <a:cxn ang="0">
                    <a:pos x="312" y="312"/>
                  </a:cxn>
                  <a:cxn ang="0">
                    <a:pos x="318" y="306"/>
                  </a:cxn>
                  <a:cxn ang="0">
                    <a:pos x="336" y="288"/>
                  </a:cxn>
                  <a:cxn ang="0">
                    <a:pos x="354" y="270"/>
                  </a:cxn>
                  <a:cxn ang="0">
                    <a:pos x="372" y="258"/>
                  </a:cxn>
                  <a:cxn ang="0">
                    <a:pos x="390" y="240"/>
                  </a:cxn>
                  <a:cxn ang="0">
                    <a:pos x="408" y="228"/>
                  </a:cxn>
                  <a:cxn ang="0">
                    <a:pos x="426" y="210"/>
                  </a:cxn>
                  <a:cxn ang="0">
                    <a:pos x="444" y="192"/>
                  </a:cxn>
                  <a:cxn ang="0">
                    <a:pos x="462" y="174"/>
                  </a:cxn>
                  <a:cxn ang="0">
                    <a:pos x="480" y="156"/>
                  </a:cxn>
                  <a:cxn ang="0">
                    <a:pos x="498" y="144"/>
                  </a:cxn>
                  <a:cxn ang="0">
                    <a:pos x="516" y="126"/>
                  </a:cxn>
                  <a:cxn ang="0">
                    <a:pos x="534" y="108"/>
                  </a:cxn>
                  <a:cxn ang="0">
                    <a:pos x="552" y="96"/>
                  </a:cxn>
                  <a:cxn ang="0">
                    <a:pos x="570" y="84"/>
                  </a:cxn>
                  <a:cxn ang="0">
                    <a:pos x="588" y="66"/>
                  </a:cxn>
                  <a:cxn ang="0">
                    <a:pos x="606" y="54"/>
                  </a:cxn>
                  <a:cxn ang="0">
                    <a:pos x="624" y="36"/>
                  </a:cxn>
                  <a:cxn ang="0">
                    <a:pos x="630" y="30"/>
                  </a:cxn>
                  <a:cxn ang="0">
                    <a:pos x="642" y="24"/>
                  </a:cxn>
                  <a:cxn ang="0">
                    <a:pos x="660" y="12"/>
                  </a:cxn>
                </a:cxnLst>
                <a:rect l="0" t="0" r="r" b="b"/>
                <a:pathLst>
                  <a:path w="672" h="606">
                    <a:moveTo>
                      <a:pt x="0" y="606"/>
                    </a:moveTo>
                    <a:lnTo>
                      <a:pt x="6" y="600"/>
                    </a:lnTo>
                    <a:lnTo>
                      <a:pt x="12" y="600"/>
                    </a:lnTo>
                    <a:lnTo>
                      <a:pt x="18" y="594"/>
                    </a:lnTo>
                    <a:lnTo>
                      <a:pt x="24" y="588"/>
                    </a:lnTo>
                    <a:lnTo>
                      <a:pt x="30" y="582"/>
                    </a:lnTo>
                    <a:lnTo>
                      <a:pt x="36" y="576"/>
                    </a:lnTo>
                    <a:lnTo>
                      <a:pt x="42" y="570"/>
                    </a:lnTo>
                    <a:lnTo>
                      <a:pt x="48" y="564"/>
                    </a:lnTo>
                    <a:lnTo>
                      <a:pt x="54" y="558"/>
                    </a:lnTo>
                    <a:lnTo>
                      <a:pt x="60" y="552"/>
                    </a:lnTo>
                    <a:lnTo>
                      <a:pt x="66" y="546"/>
                    </a:lnTo>
                    <a:lnTo>
                      <a:pt x="72" y="540"/>
                    </a:lnTo>
                    <a:lnTo>
                      <a:pt x="78" y="534"/>
                    </a:lnTo>
                    <a:lnTo>
                      <a:pt x="84" y="528"/>
                    </a:lnTo>
                    <a:lnTo>
                      <a:pt x="90" y="522"/>
                    </a:lnTo>
                    <a:lnTo>
                      <a:pt x="96" y="516"/>
                    </a:lnTo>
                    <a:lnTo>
                      <a:pt x="102" y="510"/>
                    </a:lnTo>
                    <a:lnTo>
                      <a:pt x="108" y="504"/>
                    </a:lnTo>
                    <a:lnTo>
                      <a:pt x="114" y="498"/>
                    </a:lnTo>
                    <a:lnTo>
                      <a:pt x="120" y="492"/>
                    </a:lnTo>
                    <a:lnTo>
                      <a:pt x="126" y="486"/>
                    </a:lnTo>
                    <a:lnTo>
                      <a:pt x="132" y="480"/>
                    </a:lnTo>
                    <a:lnTo>
                      <a:pt x="132" y="486"/>
                    </a:lnTo>
                    <a:lnTo>
                      <a:pt x="132" y="480"/>
                    </a:lnTo>
                    <a:lnTo>
                      <a:pt x="138" y="474"/>
                    </a:lnTo>
                    <a:lnTo>
                      <a:pt x="144" y="468"/>
                    </a:lnTo>
                    <a:lnTo>
                      <a:pt x="144" y="474"/>
                    </a:lnTo>
                    <a:lnTo>
                      <a:pt x="144" y="468"/>
                    </a:lnTo>
                    <a:lnTo>
                      <a:pt x="150" y="462"/>
                    </a:lnTo>
                    <a:lnTo>
                      <a:pt x="156" y="462"/>
                    </a:lnTo>
                    <a:lnTo>
                      <a:pt x="162" y="456"/>
                    </a:lnTo>
                    <a:lnTo>
                      <a:pt x="168" y="450"/>
                    </a:lnTo>
                    <a:lnTo>
                      <a:pt x="174" y="444"/>
                    </a:lnTo>
                    <a:lnTo>
                      <a:pt x="180" y="438"/>
                    </a:lnTo>
                    <a:lnTo>
                      <a:pt x="186" y="432"/>
                    </a:lnTo>
                    <a:lnTo>
                      <a:pt x="192" y="426"/>
                    </a:lnTo>
                    <a:lnTo>
                      <a:pt x="198" y="420"/>
                    </a:lnTo>
                    <a:lnTo>
                      <a:pt x="198" y="426"/>
                    </a:lnTo>
                    <a:lnTo>
                      <a:pt x="198" y="420"/>
                    </a:lnTo>
                    <a:lnTo>
                      <a:pt x="204" y="414"/>
                    </a:lnTo>
                    <a:lnTo>
                      <a:pt x="210" y="408"/>
                    </a:lnTo>
                    <a:lnTo>
                      <a:pt x="216" y="402"/>
                    </a:lnTo>
                    <a:lnTo>
                      <a:pt x="222" y="402"/>
                    </a:lnTo>
                    <a:lnTo>
                      <a:pt x="228" y="396"/>
                    </a:lnTo>
                    <a:lnTo>
                      <a:pt x="228" y="402"/>
                    </a:lnTo>
                    <a:lnTo>
                      <a:pt x="228" y="396"/>
                    </a:lnTo>
                    <a:lnTo>
                      <a:pt x="234" y="390"/>
                    </a:lnTo>
                    <a:lnTo>
                      <a:pt x="240" y="384"/>
                    </a:lnTo>
                    <a:lnTo>
                      <a:pt x="246" y="378"/>
                    </a:lnTo>
                    <a:lnTo>
                      <a:pt x="252" y="372"/>
                    </a:lnTo>
                    <a:lnTo>
                      <a:pt x="258" y="366"/>
                    </a:lnTo>
                    <a:lnTo>
                      <a:pt x="264" y="360"/>
                    </a:lnTo>
                    <a:lnTo>
                      <a:pt x="270" y="354"/>
                    </a:lnTo>
                    <a:lnTo>
                      <a:pt x="276" y="348"/>
                    </a:lnTo>
                    <a:lnTo>
                      <a:pt x="282" y="342"/>
                    </a:lnTo>
                    <a:lnTo>
                      <a:pt x="288" y="336"/>
                    </a:lnTo>
                    <a:lnTo>
                      <a:pt x="288" y="342"/>
                    </a:lnTo>
                    <a:lnTo>
                      <a:pt x="288" y="336"/>
                    </a:lnTo>
                    <a:lnTo>
                      <a:pt x="294" y="330"/>
                    </a:lnTo>
                    <a:lnTo>
                      <a:pt x="300" y="324"/>
                    </a:lnTo>
                    <a:lnTo>
                      <a:pt x="306" y="318"/>
                    </a:lnTo>
                    <a:lnTo>
                      <a:pt x="312" y="312"/>
                    </a:lnTo>
                    <a:lnTo>
                      <a:pt x="318" y="306"/>
                    </a:lnTo>
                    <a:lnTo>
                      <a:pt x="318" y="312"/>
                    </a:lnTo>
                    <a:lnTo>
                      <a:pt x="318" y="306"/>
                    </a:lnTo>
                    <a:lnTo>
                      <a:pt x="324" y="300"/>
                    </a:lnTo>
                    <a:lnTo>
                      <a:pt x="330" y="294"/>
                    </a:lnTo>
                    <a:lnTo>
                      <a:pt x="336" y="288"/>
                    </a:lnTo>
                    <a:lnTo>
                      <a:pt x="342" y="282"/>
                    </a:lnTo>
                    <a:lnTo>
                      <a:pt x="348" y="276"/>
                    </a:lnTo>
                    <a:lnTo>
                      <a:pt x="354" y="270"/>
                    </a:lnTo>
                    <a:lnTo>
                      <a:pt x="360" y="270"/>
                    </a:lnTo>
                    <a:lnTo>
                      <a:pt x="366" y="264"/>
                    </a:lnTo>
                    <a:lnTo>
                      <a:pt x="372" y="258"/>
                    </a:lnTo>
                    <a:lnTo>
                      <a:pt x="378" y="252"/>
                    </a:lnTo>
                    <a:lnTo>
                      <a:pt x="384" y="246"/>
                    </a:lnTo>
                    <a:lnTo>
                      <a:pt x="390" y="240"/>
                    </a:lnTo>
                    <a:lnTo>
                      <a:pt x="396" y="234"/>
                    </a:lnTo>
                    <a:lnTo>
                      <a:pt x="402" y="228"/>
                    </a:lnTo>
                    <a:lnTo>
                      <a:pt x="408" y="228"/>
                    </a:lnTo>
                    <a:lnTo>
                      <a:pt x="414" y="222"/>
                    </a:lnTo>
                    <a:lnTo>
                      <a:pt x="420" y="216"/>
                    </a:lnTo>
                    <a:lnTo>
                      <a:pt x="426" y="210"/>
                    </a:lnTo>
                    <a:lnTo>
                      <a:pt x="432" y="204"/>
                    </a:lnTo>
                    <a:lnTo>
                      <a:pt x="438" y="198"/>
                    </a:lnTo>
                    <a:lnTo>
                      <a:pt x="444" y="192"/>
                    </a:lnTo>
                    <a:lnTo>
                      <a:pt x="450" y="186"/>
                    </a:lnTo>
                    <a:lnTo>
                      <a:pt x="456" y="180"/>
                    </a:lnTo>
                    <a:lnTo>
                      <a:pt x="462" y="174"/>
                    </a:lnTo>
                    <a:lnTo>
                      <a:pt x="468" y="168"/>
                    </a:lnTo>
                    <a:lnTo>
                      <a:pt x="474" y="162"/>
                    </a:lnTo>
                    <a:lnTo>
                      <a:pt x="480" y="156"/>
                    </a:lnTo>
                    <a:lnTo>
                      <a:pt x="486" y="150"/>
                    </a:lnTo>
                    <a:lnTo>
                      <a:pt x="492" y="144"/>
                    </a:lnTo>
                    <a:lnTo>
                      <a:pt x="498" y="144"/>
                    </a:lnTo>
                    <a:lnTo>
                      <a:pt x="504" y="138"/>
                    </a:lnTo>
                    <a:lnTo>
                      <a:pt x="510" y="132"/>
                    </a:lnTo>
                    <a:lnTo>
                      <a:pt x="516" y="126"/>
                    </a:lnTo>
                    <a:lnTo>
                      <a:pt x="522" y="120"/>
                    </a:lnTo>
                    <a:lnTo>
                      <a:pt x="528" y="114"/>
                    </a:lnTo>
                    <a:lnTo>
                      <a:pt x="534" y="108"/>
                    </a:lnTo>
                    <a:lnTo>
                      <a:pt x="540" y="108"/>
                    </a:lnTo>
                    <a:lnTo>
                      <a:pt x="546" y="102"/>
                    </a:lnTo>
                    <a:lnTo>
                      <a:pt x="552" y="96"/>
                    </a:lnTo>
                    <a:lnTo>
                      <a:pt x="558" y="96"/>
                    </a:lnTo>
                    <a:lnTo>
                      <a:pt x="564" y="90"/>
                    </a:lnTo>
                    <a:lnTo>
                      <a:pt x="570" y="84"/>
                    </a:lnTo>
                    <a:lnTo>
                      <a:pt x="576" y="78"/>
                    </a:lnTo>
                    <a:lnTo>
                      <a:pt x="582" y="72"/>
                    </a:lnTo>
                    <a:lnTo>
                      <a:pt x="588" y="66"/>
                    </a:lnTo>
                    <a:lnTo>
                      <a:pt x="594" y="60"/>
                    </a:lnTo>
                    <a:lnTo>
                      <a:pt x="600" y="54"/>
                    </a:lnTo>
                    <a:lnTo>
                      <a:pt x="606" y="54"/>
                    </a:lnTo>
                    <a:lnTo>
                      <a:pt x="612" y="48"/>
                    </a:lnTo>
                    <a:lnTo>
                      <a:pt x="618" y="42"/>
                    </a:lnTo>
                    <a:lnTo>
                      <a:pt x="624" y="36"/>
                    </a:lnTo>
                    <a:lnTo>
                      <a:pt x="630" y="30"/>
                    </a:lnTo>
                    <a:lnTo>
                      <a:pt x="630" y="36"/>
                    </a:lnTo>
                    <a:lnTo>
                      <a:pt x="630" y="30"/>
                    </a:lnTo>
                    <a:lnTo>
                      <a:pt x="642" y="30"/>
                    </a:lnTo>
                    <a:lnTo>
                      <a:pt x="636" y="30"/>
                    </a:lnTo>
                    <a:lnTo>
                      <a:pt x="642" y="24"/>
                    </a:lnTo>
                    <a:lnTo>
                      <a:pt x="648" y="18"/>
                    </a:lnTo>
                    <a:lnTo>
                      <a:pt x="654" y="12"/>
                    </a:lnTo>
                    <a:lnTo>
                      <a:pt x="660" y="12"/>
                    </a:lnTo>
                    <a:lnTo>
                      <a:pt x="666" y="6"/>
                    </a:lnTo>
                    <a:lnTo>
                      <a:pt x="672" y="0"/>
                    </a:lnTo>
                  </a:path>
                </a:pathLst>
              </a:custGeom>
              <a:noFill/>
              <a:ln w="0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69" name="Freeform 353"/>
              <p:cNvSpPr>
                <a:spLocks/>
              </p:cNvSpPr>
              <p:nvPr/>
            </p:nvSpPr>
            <p:spPr bwMode="auto">
              <a:xfrm>
                <a:off x="4194" y="2394"/>
                <a:ext cx="390" cy="42"/>
              </a:xfrm>
              <a:custGeom>
                <a:avLst/>
                <a:gdLst/>
                <a:ahLst/>
                <a:cxnLst>
                  <a:cxn ang="0">
                    <a:pos x="6" y="42"/>
                  </a:cxn>
                  <a:cxn ang="0">
                    <a:pos x="18" y="30"/>
                  </a:cxn>
                  <a:cxn ang="0">
                    <a:pos x="30" y="24"/>
                  </a:cxn>
                  <a:cxn ang="0">
                    <a:pos x="42" y="18"/>
                  </a:cxn>
                  <a:cxn ang="0">
                    <a:pos x="54" y="12"/>
                  </a:cxn>
                  <a:cxn ang="0">
                    <a:pos x="54" y="12"/>
                  </a:cxn>
                  <a:cxn ang="0">
                    <a:pos x="66" y="6"/>
                  </a:cxn>
                  <a:cxn ang="0">
                    <a:pos x="66" y="6"/>
                  </a:cxn>
                  <a:cxn ang="0">
                    <a:pos x="78" y="6"/>
                  </a:cxn>
                  <a:cxn ang="0">
                    <a:pos x="90" y="6"/>
                  </a:cxn>
                  <a:cxn ang="0">
                    <a:pos x="102" y="6"/>
                  </a:cxn>
                  <a:cxn ang="0">
                    <a:pos x="114" y="6"/>
                  </a:cxn>
                  <a:cxn ang="0">
                    <a:pos x="126" y="6"/>
                  </a:cxn>
                  <a:cxn ang="0">
                    <a:pos x="138" y="6"/>
                  </a:cxn>
                  <a:cxn ang="0">
                    <a:pos x="150" y="6"/>
                  </a:cxn>
                  <a:cxn ang="0">
                    <a:pos x="162" y="6"/>
                  </a:cxn>
                  <a:cxn ang="0">
                    <a:pos x="174" y="0"/>
                  </a:cxn>
                  <a:cxn ang="0">
                    <a:pos x="186" y="0"/>
                  </a:cxn>
                  <a:cxn ang="0">
                    <a:pos x="198" y="0"/>
                  </a:cxn>
                  <a:cxn ang="0">
                    <a:pos x="210" y="0"/>
                  </a:cxn>
                  <a:cxn ang="0">
                    <a:pos x="222" y="0"/>
                  </a:cxn>
                  <a:cxn ang="0">
                    <a:pos x="234" y="0"/>
                  </a:cxn>
                  <a:cxn ang="0">
                    <a:pos x="246" y="0"/>
                  </a:cxn>
                  <a:cxn ang="0">
                    <a:pos x="258" y="6"/>
                  </a:cxn>
                  <a:cxn ang="0">
                    <a:pos x="258" y="6"/>
                  </a:cxn>
                  <a:cxn ang="0">
                    <a:pos x="264" y="6"/>
                  </a:cxn>
                  <a:cxn ang="0">
                    <a:pos x="276" y="6"/>
                  </a:cxn>
                  <a:cxn ang="0">
                    <a:pos x="288" y="6"/>
                  </a:cxn>
                  <a:cxn ang="0">
                    <a:pos x="300" y="6"/>
                  </a:cxn>
                  <a:cxn ang="0">
                    <a:pos x="312" y="6"/>
                  </a:cxn>
                  <a:cxn ang="0">
                    <a:pos x="324" y="6"/>
                  </a:cxn>
                  <a:cxn ang="0">
                    <a:pos x="336" y="6"/>
                  </a:cxn>
                  <a:cxn ang="0">
                    <a:pos x="348" y="6"/>
                  </a:cxn>
                  <a:cxn ang="0">
                    <a:pos x="360" y="6"/>
                  </a:cxn>
                  <a:cxn ang="0">
                    <a:pos x="366" y="6"/>
                  </a:cxn>
                  <a:cxn ang="0">
                    <a:pos x="372" y="0"/>
                  </a:cxn>
                  <a:cxn ang="0">
                    <a:pos x="384" y="0"/>
                  </a:cxn>
                </a:cxnLst>
                <a:rect l="0" t="0" r="r" b="b"/>
                <a:pathLst>
                  <a:path w="390" h="42">
                    <a:moveTo>
                      <a:pt x="0" y="42"/>
                    </a:moveTo>
                    <a:lnTo>
                      <a:pt x="6" y="42"/>
                    </a:lnTo>
                    <a:lnTo>
                      <a:pt x="12" y="36"/>
                    </a:lnTo>
                    <a:lnTo>
                      <a:pt x="18" y="30"/>
                    </a:lnTo>
                    <a:lnTo>
                      <a:pt x="24" y="30"/>
                    </a:lnTo>
                    <a:lnTo>
                      <a:pt x="30" y="24"/>
                    </a:lnTo>
                    <a:lnTo>
                      <a:pt x="36" y="24"/>
                    </a:lnTo>
                    <a:lnTo>
                      <a:pt x="42" y="18"/>
                    </a:lnTo>
                    <a:lnTo>
                      <a:pt x="48" y="18"/>
                    </a:lnTo>
                    <a:lnTo>
                      <a:pt x="54" y="12"/>
                    </a:lnTo>
                    <a:lnTo>
                      <a:pt x="54" y="18"/>
                    </a:lnTo>
                    <a:lnTo>
                      <a:pt x="54" y="12"/>
                    </a:lnTo>
                    <a:lnTo>
                      <a:pt x="60" y="12"/>
                    </a:lnTo>
                    <a:lnTo>
                      <a:pt x="66" y="6"/>
                    </a:lnTo>
                    <a:lnTo>
                      <a:pt x="66" y="12"/>
                    </a:lnTo>
                    <a:lnTo>
                      <a:pt x="66" y="6"/>
                    </a:lnTo>
                    <a:lnTo>
                      <a:pt x="72" y="6"/>
                    </a:lnTo>
                    <a:lnTo>
                      <a:pt x="78" y="6"/>
                    </a:lnTo>
                    <a:lnTo>
                      <a:pt x="84" y="6"/>
                    </a:lnTo>
                    <a:lnTo>
                      <a:pt x="90" y="6"/>
                    </a:lnTo>
                    <a:lnTo>
                      <a:pt x="96" y="6"/>
                    </a:lnTo>
                    <a:lnTo>
                      <a:pt x="102" y="6"/>
                    </a:lnTo>
                    <a:lnTo>
                      <a:pt x="108" y="6"/>
                    </a:lnTo>
                    <a:lnTo>
                      <a:pt x="114" y="6"/>
                    </a:lnTo>
                    <a:lnTo>
                      <a:pt x="120" y="6"/>
                    </a:lnTo>
                    <a:lnTo>
                      <a:pt x="126" y="6"/>
                    </a:lnTo>
                    <a:lnTo>
                      <a:pt x="132" y="6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50" y="6"/>
                    </a:lnTo>
                    <a:lnTo>
                      <a:pt x="156" y="6"/>
                    </a:lnTo>
                    <a:lnTo>
                      <a:pt x="162" y="6"/>
                    </a:lnTo>
                    <a:lnTo>
                      <a:pt x="168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6" y="0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4" y="0"/>
                    </a:lnTo>
                    <a:lnTo>
                      <a:pt x="210" y="0"/>
                    </a:lnTo>
                    <a:lnTo>
                      <a:pt x="216" y="0"/>
                    </a:lnTo>
                    <a:lnTo>
                      <a:pt x="222" y="0"/>
                    </a:lnTo>
                    <a:lnTo>
                      <a:pt x="228" y="0"/>
                    </a:lnTo>
                    <a:lnTo>
                      <a:pt x="234" y="0"/>
                    </a:lnTo>
                    <a:lnTo>
                      <a:pt x="240" y="0"/>
                    </a:lnTo>
                    <a:lnTo>
                      <a:pt x="246" y="0"/>
                    </a:lnTo>
                    <a:lnTo>
                      <a:pt x="252" y="0"/>
                    </a:lnTo>
                    <a:lnTo>
                      <a:pt x="258" y="6"/>
                    </a:lnTo>
                    <a:lnTo>
                      <a:pt x="258" y="0"/>
                    </a:lnTo>
                    <a:lnTo>
                      <a:pt x="258" y="6"/>
                    </a:lnTo>
                    <a:lnTo>
                      <a:pt x="270" y="6"/>
                    </a:lnTo>
                    <a:lnTo>
                      <a:pt x="264" y="6"/>
                    </a:lnTo>
                    <a:lnTo>
                      <a:pt x="270" y="6"/>
                    </a:lnTo>
                    <a:lnTo>
                      <a:pt x="276" y="6"/>
                    </a:lnTo>
                    <a:lnTo>
                      <a:pt x="282" y="6"/>
                    </a:lnTo>
                    <a:lnTo>
                      <a:pt x="288" y="6"/>
                    </a:lnTo>
                    <a:lnTo>
                      <a:pt x="294" y="6"/>
                    </a:lnTo>
                    <a:lnTo>
                      <a:pt x="300" y="6"/>
                    </a:lnTo>
                    <a:lnTo>
                      <a:pt x="306" y="6"/>
                    </a:lnTo>
                    <a:lnTo>
                      <a:pt x="312" y="6"/>
                    </a:lnTo>
                    <a:lnTo>
                      <a:pt x="318" y="6"/>
                    </a:lnTo>
                    <a:lnTo>
                      <a:pt x="324" y="6"/>
                    </a:lnTo>
                    <a:lnTo>
                      <a:pt x="330" y="6"/>
                    </a:lnTo>
                    <a:lnTo>
                      <a:pt x="336" y="6"/>
                    </a:lnTo>
                    <a:lnTo>
                      <a:pt x="342" y="6"/>
                    </a:lnTo>
                    <a:lnTo>
                      <a:pt x="348" y="6"/>
                    </a:lnTo>
                    <a:lnTo>
                      <a:pt x="354" y="6"/>
                    </a:lnTo>
                    <a:lnTo>
                      <a:pt x="360" y="6"/>
                    </a:lnTo>
                    <a:lnTo>
                      <a:pt x="366" y="0"/>
                    </a:lnTo>
                    <a:lnTo>
                      <a:pt x="366" y="6"/>
                    </a:lnTo>
                    <a:lnTo>
                      <a:pt x="366" y="0"/>
                    </a:lnTo>
                    <a:lnTo>
                      <a:pt x="372" y="0"/>
                    </a:lnTo>
                    <a:lnTo>
                      <a:pt x="378" y="0"/>
                    </a:lnTo>
                    <a:lnTo>
                      <a:pt x="384" y="0"/>
                    </a:lnTo>
                    <a:lnTo>
                      <a:pt x="390" y="0"/>
                    </a:lnTo>
                  </a:path>
                </a:pathLst>
              </a:custGeom>
              <a:noFill/>
              <a:ln w="0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70" name="Freeform 354"/>
              <p:cNvSpPr>
                <a:spLocks/>
              </p:cNvSpPr>
              <p:nvPr/>
            </p:nvSpPr>
            <p:spPr bwMode="auto">
              <a:xfrm>
                <a:off x="1050" y="2418"/>
                <a:ext cx="702" cy="18"/>
              </a:xfrm>
              <a:custGeom>
                <a:avLst/>
                <a:gdLst/>
                <a:ahLst/>
                <a:cxnLst>
                  <a:cxn ang="0">
                    <a:pos x="12" y="18"/>
                  </a:cxn>
                  <a:cxn ang="0">
                    <a:pos x="30" y="18"/>
                  </a:cxn>
                  <a:cxn ang="0">
                    <a:pos x="48" y="18"/>
                  </a:cxn>
                  <a:cxn ang="0">
                    <a:pos x="66" y="18"/>
                  </a:cxn>
                  <a:cxn ang="0">
                    <a:pos x="72" y="12"/>
                  </a:cxn>
                  <a:cxn ang="0">
                    <a:pos x="90" y="12"/>
                  </a:cxn>
                  <a:cxn ang="0">
                    <a:pos x="108" y="12"/>
                  </a:cxn>
                  <a:cxn ang="0">
                    <a:pos x="126" y="12"/>
                  </a:cxn>
                  <a:cxn ang="0">
                    <a:pos x="144" y="12"/>
                  </a:cxn>
                  <a:cxn ang="0">
                    <a:pos x="156" y="6"/>
                  </a:cxn>
                  <a:cxn ang="0">
                    <a:pos x="174" y="6"/>
                  </a:cxn>
                  <a:cxn ang="0">
                    <a:pos x="180" y="0"/>
                  </a:cxn>
                  <a:cxn ang="0">
                    <a:pos x="198" y="0"/>
                  </a:cxn>
                  <a:cxn ang="0">
                    <a:pos x="216" y="0"/>
                  </a:cxn>
                  <a:cxn ang="0">
                    <a:pos x="234" y="0"/>
                  </a:cxn>
                  <a:cxn ang="0">
                    <a:pos x="246" y="0"/>
                  </a:cxn>
                  <a:cxn ang="0">
                    <a:pos x="252" y="6"/>
                  </a:cxn>
                  <a:cxn ang="0">
                    <a:pos x="270" y="6"/>
                  </a:cxn>
                  <a:cxn ang="0">
                    <a:pos x="288" y="6"/>
                  </a:cxn>
                  <a:cxn ang="0">
                    <a:pos x="306" y="6"/>
                  </a:cxn>
                  <a:cxn ang="0">
                    <a:pos x="324" y="6"/>
                  </a:cxn>
                  <a:cxn ang="0">
                    <a:pos x="342" y="6"/>
                  </a:cxn>
                  <a:cxn ang="0">
                    <a:pos x="360" y="6"/>
                  </a:cxn>
                  <a:cxn ang="0">
                    <a:pos x="378" y="6"/>
                  </a:cxn>
                  <a:cxn ang="0">
                    <a:pos x="396" y="6"/>
                  </a:cxn>
                  <a:cxn ang="0">
                    <a:pos x="414" y="6"/>
                  </a:cxn>
                  <a:cxn ang="0">
                    <a:pos x="432" y="6"/>
                  </a:cxn>
                  <a:cxn ang="0">
                    <a:pos x="438" y="12"/>
                  </a:cxn>
                  <a:cxn ang="0">
                    <a:pos x="456" y="12"/>
                  </a:cxn>
                  <a:cxn ang="0">
                    <a:pos x="474" y="12"/>
                  </a:cxn>
                  <a:cxn ang="0">
                    <a:pos x="492" y="12"/>
                  </a:cxn>
                  <a:cxn ang="0">
                    <a:pos x="510" y="12"/>
                  </a:cxn>
                  <a:cxn ang="0">
                    <a:pos x="528" y="12"/>
                  </a:cxn>
                  <a:cxn ang="0">
                    <a:pos x="546" y="12"/>
                  </a:cxn>
                  <a:cxn ang="0">
                    <a:pos x="564" y="12"/>
                  </a:cxn>
                  <a:cxn ang="0">
                    <a:pos x="582" y="12"/>
                  </a:cxn>
                  <a:cxn ang="0">
                    <a:pos x="600" y="12"/>
                  </a:cxn>
                  <a:cxn ang="0">
                    <a:pos x="618" y="12"/>
                  </a:cxn>
                  <a:cxn ang="0">
                    <a:pos x="636" y="12"/>
                  </a:cxn>
                  <a:cxn ang="0">
                    <a:pos x="654" y="12"/>
                  </a:cxn>
                  <a:cxn ang="0">
                    <a:pos x="672" y="12"/>
                  </a:cxn>
                  <a:cxn ang="0">
                    <a:pos x="690" y="12"/>
                  </a:cxn>
                </a:cxnLst>
                <a:rect l="0" t="0" r="r" b="b"/>
                <a:pathLst>
                  <a:path w="702" h="18">
                    <a:moveTo>
                      <a:pt x="0" y="18"/>
                    </a:moveTo>
                    <a:lnTo>
                      <a:pt x="6" y="18"/>
                    </a:lnTo>
                    <a:lnTo>
                      <a:pt x="12" y="18"/>
                    </a:lnTo>
                    <a:lnTo>
                      <a:pt x="18" y="18"/>
                    </a:lnTo>
                    <a:lnTo>
                      <a:pt x="24" y="18"/>
                    </a:lnTo>
                    <a:lnTo>
                      <a:pt x="30" y="18"/>
                    </a:lnTo>
                    <a:lnTo>
                      <a:pt x="36" y="18"/>
                    </a:lnTo>
                    <a:lnTo>
                      <a:pt x="42" y="18"/>
                    </a:lnTo>
                    <a:lnTo>
                      <a:pt x="48" y="18"/>
                    </a:lnTo>
                    <a:lnTo>
                      <a:pt x="54" y="18"/>
                    </a:lnTo>
                    <a:lnTo>
                      <a:pt x="60" y="18"/>
                    </a:lnTo>
                    <a:lnTo>
                      <a:pt x="66" y="18"/>
                    </a:lnTo>
                    <a:lnTo>
                      <a:pt x="72" y="12"/>
                    </a:lnTo>
                    <a:lnTo>
                      <a:pt x="72" y="18"/>
                    </a:lnTo>
                    <a:lnTo>
                      <a:pt x="72" y="12"/>
                    </a:lnTo>
                    <a:lnTo>
                      <a:pt x="78" y="12"/>
                    </a:lnTo>
                    <a:lnTo>
                      <a:pt x="84" y="12"/>
                    </a:lnTo>
                    <a:lnTo>
                      <a:pt x="90" y="12"/>
                    </a:lnTo>
                    <a:lnTo>
                      <a:pt x="96" y="12"/>
                    </a:lnTo>
                    <a:lnTo>
                      <a:pt x="102" y="12"/>
                    </a:lnTo>
                    <a:lnTo>
                      <a:pt x="108" y="12"/>
                    </a:lnTo>
                    <a:lnTo>
                      <a:pt x="114" y="12"/>
                    </a:lnTo>
                    <a:lnTo>
                      <a:pt x="120" y="12"/>
                    </a:lnTo>
                    <a:lnTo>
                      <a:pt x="126" y="12"/>
                    </a:lnTo>
                    <a:lnTo>
                      <a:pt x="132" y="12"/>
                    </a:lnTo>
                    <a:lnTo>
                      <a:pt x="138" y="12"/>
                    </a:lnTo>
                    <a:lnTo>
                      <a:pt x="144" y="12"/>
                    </a:lnTo>
                    <a:lnTo>
                      <a:pt x="150" y="6"/>
                    </a:lnTo>
                    <a:lnTo>
                      <a:pt x="162" y="6"/>
                    </a:lnTo>
                    <a:lnTo>
                      <a:pt x="156" y="6"/>
                    </a:lnTo>
                    <a:lnTo>
                      <a:pt x="162" y="6"/>
                    </a:lnTo>
                    <a:lnTo>
                      <a:pt x="168" y="6"/>
                    </a:lnTo>
                    <a:lnTo>
                      <a:pt x="174" y="6"/>
                    </a:lnTo>
                    <a:lnTo>
                      <a:pt x="180" y="0"/>
                    </a:lnTo>
                    <a:lnTo>
                      <a:pt x="180" y="6"/>
                    </a:lnTo>
                    <a:lnTo>
                      <a:pt x="180" y="0"/>
                    </a:lnTo>
                    <a:lnTo>
                      <a:pt x="186" y="0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4" y="0"/>
                    </a:lnTo>
                    <a:lnTo>
                      <a:pt x="210" y="0"/>
                    </a:lnTo>
                    <a:lnTo>
                      <a:pt x="216" y="0"/>
                    </a:lnTo>
                    <a:lnTo>
                      <a:pt x="222" y="0"/>
                    </a:lnTo>
                    <a:lnTo>
                      <a:pt x="228" y="0"/>
                    </a:lnTo>
                    <a:lnTo>
                      <a:pt x="234" y="0"/>
                    </a:lnTo>
                    <a:lnTo>
                      <a:pt x="240" y="0"/>
                    </a:lnTo>
                    <a:lnTo>
                      <a:pt x="246" y="6"/>
                    </a:lnTo>
                    <a:lnTo>
                      <a:pt x="246" y="0"/>
                    </a:lnTo>
                    <a:lnTo>
                      <a:pt x="246" y="6"/>
                    </a:lnTo>
                    <a:lnTo>
                      <a:pt x="252" y="0"/>
                    </a:lnTo>
                    <a:lnTo>
                      <a:pt x="252" y="6"/>
                    </a:lnTo>
                    <a:lnTo>
                      <a:pt x="258" y="6"/>
                    </a:lnTo>
                    <a:lnTo>
                      <a:pt x="264" y="6"/>
                    </a:lnTo>
                    <a:lnTo>
                      <a:pt x="270" y="6"/>
                    </a:lnTo>
                    <a:lnTo>
                      <a:pt x="276" y="6"/>
                    </a:lnTo>
                    <a:lnTo>
                      <a:pt x="282" y="6"/>
                    </a:lnTo>
                    <a:lnTo>
                      <a:pt x="288" y="6"/>
                    </a:lnTo>
                    <a:lnTo>
                      <a:pt x="294" y="6"/>
                    </a:lnTo>
                    <a:lnTo>
                      <a:pt x="300" y="6"/>
                    </a:lnTo>
                    <a:lnTo>
                      <a:pt x="306" y="6"/>
                    </a:lnTo>
                    <a:lnTo>
                      <a:pt x="312" y="6"/>
                    </a:lnTo>
                    <a:lnTo>
                      <a:pt x="318" y="6"/>
                    </a:lnTo>
                    <a:lnTo>
                      <a:pt x="324" y="6"/>
                    </a:lnTo>
                    <a:lnTo>
                      <a:pt x="330" y="6"/>
                    </a:lnTo>
                    <a:lnTo>
                      <a:pt x="336" y="6"/>
                    </a:lnTo>
                    <a:lnTo>
                      <a:pt x="342" y="6"/>
                    </a:lnTo>
                    <a:lnTo>
                      <a:pt x="348" y="6"/>
                    </a:lnTo>
                    <a:lnTo>
                      <a:pt x="354" y="6"/>
                    </a:lnTo>
                    <a:lnTo>
                      <a:pt x="360" y="6"/>
                    </a:lnTo>
                    <a:lnTo>
                      <a:pt x="366" y="6"/>
                    </a:lnTo>
                    <a:lnTo>
                      <a:pt x="372" y="6"/>
                    </a:lnTo>
                    <a:lnTo>
                      <a:pt x="378" y="6"/>
                    </a:lnTo>
                    <a:lnTo>
                      <a:pt x="384" y="6"/>
                    </a:lnTo>
                    <a:lnTo>
                      <a:pt x="390" y="6"/>
                    </a:lnTo>
                    <a:lnTo>
                      <a:pt x="396" y="6"/>
                    </a:lnTo>
                    <a:lnTo>
                      <a:pt x="402" y="6"/>
                    </a:lnTo>
                    <a:lnTo>
                      <a:pt x="408" y="6"/>
                    </a:lnTo>
                    <a:lnTo>
                      <a:pt x="414" y="6"/>
                    </a:lnTo>
                    <a:lnTo>
                      <a:pt x="420" y="6"/>
                    </a:lnTo>
                    <a:lnTo>
                      <a:pt x="426" y="6"/>
                    </a:lnTo>
                    <a:lnTo>
                      <a:pt x="432" y="6"/>
                    </a:lnTo>
                    <a:lnTo>
                      <a:pt x="438" y="12"/>
                    </a:lnTo>
                    <a:lnTo>
                      <a:pt x="438" y="6"/>
                    </a:lnTo>
                    <a:lnTo>
                      <a:pt x="438" y="12"/>
                    </a:lnTo>
                    <a:lnTo>
                      <a:pt x="444" y="12"/>
                    </a:lnTo>
                    <a:lnTo>
                      <a:pt x="450" y="12"/>
                    </a:lnTo>
                    <a:lnTo>
                      <a:pt x="456" y="12"/>
                    </a:lnTo>
                    <a:lnTo>
                      <a:pt x="462" y="12"/>
                    </a:lnTo>
                    <a:lnTo>
                      <a:pt x="468" y="12"/>
                    </a:lnTo>
                    <a:lnTo>
                      <a:pt x="474" y="12"/>
                    </a:lnTo>
                    <a:lnTo>
                      <a:pt x="480" y="12"/>
                    </a:lnTo>
                    <a:lnTo>
                      <a:pt x="486" y="12"/>
                    </a:lnTo>
                    <a:lnTo>
                      <a:pt x="492" y="12"/>
                    </a:lnTo>
                    <a:lnTo>
                      <a:pt x="498" y="12"/>
                    </a:lnTo>
                    <a:lnTo>
                      <a:pt x="504" y="12"/>
                    </a:lnTo>
                    <a:lnTo>
                      <a:pt x="510" y="12"/>
                    </a:lnTo>
                    <a:lnTo>
                      <a:pt x="516" y="12"/>
                    </a:lnTo>
                    <a:lnTo>
                      <a:pt x="522" y="12"/>
                    </a:lnTo>
                    <a:lnTo>
                      <a:pt x="528" y="12"/>
                    </a:lnTo>
                    <a:lnTo>
                      <a:pt x="534" y="12"/>
                    </a:lnTo>
                    <a:lnTo>
                      <a:pt x="540" y="12"/>
                    </a:lnTo>
                    <a:lnTo>
                      <a:pt x="546" y="12"/>
                    </a:lnTo>
                    <a:lnTo>
                      <a:pt x="552" y="12"/>
                    </a:lnTo>
                    <a:lnTo>
                      <a:pt x="558" y="12"/>
                    </a:lnTo>
                    <a:lnTo>
                      <a:pt x="564" y="12"/>
                    </a:lnTo>
                    <a:lnTo>
                      <a:pt x="570" y="12"/>
                    </a:lnTo>
                    <a:lnTo>
                      <a:pt x="576" y="12"/>
                    </a:lnTo>
                    <a:lnTo>
                      <a:pt x="582" y="12"/>
                    </a:lnTo>
                    <a:lnTo>
                      <a:pt x="588" y="12"/>
                    </a:lnTo>
                    <a:lnTo>
                      <a:pt x="594" y="12"/>
                    </a:lnTo>
                    <a:lnTo>
                      <a:pt x="600" y="12"/>
                    </a:lnTo>
                    <a:lnTo>
                      <a:pt x="606" y="12"/>
                    </a:lnTo>
                    <a:lnTo>
                      <a:pt x="612" y="12"/>
                    </a:lnTo>
                    <a:lnTo>
                      <a:pt x="618" y="12"/>
                    </a:lnTo>
                    <a:lnTo>
                      <a:pt x="624" y="12"/>
                    </a:lnTo>
                    <a:lnTo>
                      <a:pt x="630" y="12"/>
                    </a:lnTo>
                    <a:lnTo>
                      <a:pt x="636" y="12"/>
                    </a:lnTo>
                    <a:lnTo>
                      <a:pt x="642" y="12"/>
                    </a:lnTo>
                    <a:lnTo>
                      <a:pt x="648" y="12"/>
                    </a:lnTo>
                    <a:lnTo>
                      <a:pt x="654" y="12"/>
                    </a:lnTo>
                    <a:lnTo>
                      <a:pt x="660" y="12"/>
                    </a:lnTo>
                    <a:lnTo>
                      <a:pt x="666" y="12"/>
                    </a:lnTo>
                    <a:lnTo>
                      <a:pt x="672" y="12"/>
                    </a:lnTo>
                    <a:lnTo>
                      <a:pt x="678" y="12"/>
                    </a:lnTo>
                    <a:lnTo>
                      <a:pt x="684" y="12"/>
                    </a:lnTo>
                    <a:lnTo>
                      <a:pt x="690" y="12"/>
                    </a:lnTo>
                    <a:lnTo>
                      <a:pt x="696" y="12"/>
                    </a:lnTo>
                    <a:lnTo>
                      <a:pt x="702" y="12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71" name="Freeform 355"/>
              <p:cNvSpPr>
                <a:spLocks/>
              </p:cNvSpPr>
              <p:nvPr/>
            </p:nvSpPr>
            <p:spPr bwMode="auto">
              <a:xfrm>
                <a:off x="1752" y="2418"/>
                <a:ext cx="690" cy="18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30" y="12"/>
                  </a:cxn>
                  <a:cxn ang="0">
                    <a:pos x="48" y="12"/>
                  </a:cxn>
                  <a:cxn ang="0">
                    <a:pos x="66" y="12"/>
                  </a:cxn>
                  <a:cxn ang="0">
                    <a:pos x="78" y="12"/>
                  </a:cxn>
                  <a:cxn ang="0">
                    <a:pos x="84" y="18"/>
                  </a:cxn>
                  <a:cxn ang="0">
                    <a:pos x="102" y="18"/>
                  </a:cxn>
                  <a:cxn ang="0">
                    <a:pos x="120" y="18"/>
                  </a:cxn>
                  <a:cxn ang="0">
                    <a:pos x="138" y="18"/>
                  </a:cxn>
                  <a:cxn ang="0">
                    <a:pos x="156" y="18"/>
                  </a:cxn>
                  <a:cxn ang="0">
                    <a:pos x="174" y="12"/>
                  </a:cxn>
                  <a:cxn ang="0">
                    <a:pos x="192" y="6"/>
                  </a:cxn>
                  <a:cxn ang="0">
                    <a:pos x="204" y="6"/>
                  </a:cxn>
                  <a:cxn ang="0">
                    <a:pos x="216" y="0"/>
                  </a:cxn>
                  <a:cxn ang="0">
                    <a:pos x="228" y="0"/>
                  </a:cxn>
                  <a:cxn ang="0">
                    <a:pos x="234" y="6"/>
                  </a:cxn>
                  <a:cxn ang="0">
                    <a:pos x="252" y="6"/>
                  </a:cxn>
                  <a:cxn ang="0">
                    <a:pos x="270" y="6"/>
                  </a:cxn>
                  <a:cxn ang="0">
                    <a:pos x="288" y="6"/>
                  </a:cxn>
                  <a:cxn ang="0">
                    <a:pos x="306" y="6"/>
                  </a:cxn>
                  <a:cxn ang="0">
                    <a:pos x="312" y="12"/>
                  </a:cxn>
                  <a:cxn ang="0">
                    <a:pos x="324" y="12"/>
                  </a:cxn>
                  <a:cxn ang="0">
                    <a:pos x="342" y="12"/>
                  </a:cxn>
                  <a:cxn ang="0">
                    <a:pos x="360" y="12"/>
                  </a:cxn>
                  <a:cxn ang="0">
                    <a:pos x="378" y="12"/>
                  </a:cxn>
                  <a:cxn ang="0">
                    <a:pos x="396" y="12"/>
                  </a:cxn>
                  <a:cxn ang="0">
                    <a:pos x="414" y="12"/>
                  </a:cxn>
                  <a:cxn ang="0">
                    <a:pos x="432" y="12"/>
                  </a:cxn>
                  <a:cxn ang="0">
                    <a:pos x="450" y="12"/>
                  </a:cxn>
                  <a:cxn ang="0">
                    <a:pos x="468" y="12"/>
                  </a:cxn>
                  <a:cxn ang="0">
                    <a:pos x="486" y="12"/>
                  </a:cxn>
                  <a:cxn ang="0">
                    <a:pos x="504" y="12"/>
                  </a:cxn>
                  <a:cxn ang="0">
                    <a:pos x="522" y="12"/>
                  </a:cxn>
                  <a:cxn ang="0">
                    <a:pos x="534" y="12"/>
                  </a:cxn>
                  <a:cxn ang="0">
                    <a:pos x="552" y="18"/>
                  </a:cxn>
                  <a:cxn ang="0">
                    <a:pos x="570" y="18"/>
                  </a:cxn>
                  <a:cxn ang="0">
                    <a:pos x="588" y="18"/>
                  </a:cxn>
                  <a:cxn ang="0">
                    <a:pos x="606" y="18"/>
                  </a:cxn>
                  <a:cxn ang="0">
                    <a:pos x="624" y="18"/>
                  </a:cxn>
                  <a:cxn ang="0">
                    <a:pos x="642" y="18"/>
                  </a:cxn>
                  <a:cxn ang="0">
                    <a:pos x="660" y="18"/>
                  </a:cxn>
                  <a:cxn ang="0">
                    <a:pos x="678" y="18"/>
                  </a:cxn>
                </a:cxnLst>
                <a:rect l="0" t="0" r="r" b="b"/>
                <a:pathLst>
                  <a:path w="690" h="18">
                    <a:moveTo>
                      <a:pt x="0" y="12"/>
                    </a:moveTo>
                    <a:lnTo>
                      <a:pt x="6" y="12"/>
                    </a:lnTo>
                    <a:lnTo>
                      <a:pt x="12" y="12"/>
                    </a:lnTo>
                    <a:lnTo>
                      <a:pt x="18" y="12"/>
                    </a:lnTo>
                    <a:lnTo>
                      <a:pt x="24" y="12"/>
                    </a:lnTo>
                    <a:lnTo>
                      <a:pt x="30" y="12"/>
                    </a:lnTo>
                    <a:lnTo>
                      <a:pt x="36" y="12"/>
                    </a:lnTo>
                    <a:lnTo>
                      <a:pt x="42" y="12"/>
                    </a:lnTo>
                    <a:lnTo>
                      <a:pt x="48" y="12"/>
                    </a:lnTo>
                    <a:lnTo>
                      <a:pt x="54" y="12"/>
                    </a:lnTo>
                    <a:lnTo>
                      <a:pt x="60" y="12"/>
                    </a:lnTo>
                    <a:lnTo>
                      <a:pt x="66" y="12"/>
                    </a:lnTo>
                    <a:lnTo>
                      <a:pt x="72" y="12"/>
                    </a:lnTo>
                    <a:lnTo>
                      <a:pt x="78" y="18"/>
                    </a:lnTo>
                    <a:lnTo>
                      <a:pt x="78" y="12"/>
                    </a:lnTo>
                    <a:lnTo>
                      <a:pt x="84" y="18"/>
                    </a:lnTo>
                    <a:lnTo>
                      <a:pt x="84" y="12"/>
                    </a:lnTo>
                    <a:lnTo>
                      <a:pt x="84" y="18"/>
                    </a:lnTo>
                    <a:lnTo>
                      <a:pt x="90" y="18"/>
                    </a:lnTo>
                    <a:lnTo>
                      <a:pt x="96" y="18"/>
                    </a:lnTo>
                    <a:lnTo>
                      <a:pt x="102" y="18"/>
                    </a:lnTo>
                    <a:lnTo>
                      <a:pt x="108" y="18"/>
                    </a:lnTo>
                    <a:lnTo>
                      <a:pt x="114" y="18"/>
                    </a:lnTo>
                    <a:lnTo>
                      <a:pt x="120" y="18"/>
                    </a:lnTo>
                    <a:lnTo>
                      <a:pt x="126" y="18"/>
                    </a:lnTo>
                    <a:lnTo>
                      <a:pt x="132" y="18"/>
                    </a:lnTo>
                    <a:lnTo>
                      <a:pt x="138" y="18"/>
                    </a:lnTo>
                    <a:lnTo>
                      <a:pt x="144" y="18"/>
                    </a:lnTo>
                    <a:lnTo>
                      <a:pt x="150" y="18"/>
                    </a:lnTo>
                    <a:lnTo>
                      <a:pt x="156" y="18"/>
                    </a:lnTo>
                    <a:lnTo>
                      <a:pt x="162" y="12"/>
                    </a:lnTo>
                    <a:lnTo>
                      <a:pt x="168" y="12"/>
                    </a:lnTo>
                    <a:lnTo>
                      <a:pt x="174" y="12"/>
                    </a:lnTo>
                    <a:lnTo>
                      <a:pt x="180" y="6"/>
                    </a:lnTo>
                    <a:lnTo>
                      <a:pt x="186" y="6"/>
                    </a:lnTo>
                    <a:lnTo>
                      <a:pt x="192" y="6"/>
                    </a:lnTo>
                    <a:lnTo>
                      <a:pt x="198" y="6"/>
                    </a:lnTo>
                    <a:lnTo>
                      <a:pt x="204" y="0"/>
                    </a:lnTo>
                    <a:lnTo>
                      <a:pt x="204" y="6"/>
                    </a:lnTo>
                    <a:lnTo>
                      <a:pt x="204" y="0"/>
                    </a:lnTo>
                    <a:lnTo>
                      <a:pt x="210" y="0"/>
                    </a:lnTo>
                    <a:lnTo>
                      <a:pt x="216" y="0"/>
                    </a:lnTo>
                    <a:lnTo>
                      <a:pt x="222" y="0"/>
                    </a:lnTo>
                    <a:lnTo>
                      <a:pt x="228" y="6"/>
                    </a:lnTo>
                    <a:lnTo>
                      <a:pt x="228" y="0"/>
                    </a:lnTo>
                    <a:lnTo>
                      <a:pt x="228" y="6"/>
                    </a:lnTo>
                    <a:lnTo>
                      <a:pt x="240" y="6"/>
                    </a:lnTo>
                    <a:lnTo>
                      <a:pt x="234" y="6"/>
                    </a:lnTo>
                    <a:lnTo>
                      <a:pt x="240" y="6"/>
                    </a:lnTo>
                    <a:lnTo>
                      <a:pt x="246" y="6"/>
                    </a:lnTo>
                    <a:lnTo>
                      <a:pt x="252" y="6"/>
                    </a:lnTo>
                    <a:lnTo>
                      <a:pt x="258" y="6"/>
                    </a:lnTo>
                    <a:lnTo>
                      <a:pt x="264" y="6"/>
                    </a:lnTo>
                    <a:lnTo>
                      <a:pt x="270" y="6"/>
                    </a:lnTo>
                    <a:lnTo>
                      <a:pt x="276" y="6"/>
                    </a:lnTo>
                    <a:lnTo>
                      <a:pt x="282" y="6"/>
                    </a:lnTo>
                    <a:lnTo>
                      <a:pt x="288" y="6"/>
                    </a:lnTo>
                    <a:lnTo>
                      <a:pt x="294" y="6"/>
                    </a:lnTo>
                    <a:lnTo>
                      <a:pt x="300" y="6"/>
                    </a:lnTo>
                    <a:lnTo>
                      <a:pt x="306" y="6"/>
                    </a:lnTo>
                    <a:lnTo>
                      <a:pt x="312" y="12"/>
                    </a:lnTo>
                    <a:lnTo>
                      <a:pt x="312" y="6"/>
                    </a:lnTo>
                    <a:lnTo>
                      <a:pt x="312" y="12"/>
                    </a:lnTo>
                    <a:lnTo>
                      <a:pt x="324" y="12"/>
                    </a:lnTo>
                    <a:lnTo>
                      <a:pt x="318" y="12"/>
                    </a:lnTo>
                    <a:lnTo>
                      <a:pt x="324" y="12"/>
                    </a:lnTo>
                    <a:lnTo>
                      <a:pt x="330" y="12"/>
                    </a:lnTo>
                    <a:lnTo>
                      <a:pt x="336" y="12"/>
                    </a:lnTo>
                    <a:lnTo>
                      <a:pt x="342" y="12"/>
                    </a:lnTo>
                    <a:lnTo>
                      <a:pt x="348" y="12"/>
                    </a:lnTo>
                    <a:lnTo>
                      <a:pt x="354" y="12"/>
                    </a:lnTo>
                    <a:lnTo>
                      <a:pt x="360" y="12"/>
                    </a:lnTo>
                    <a:lnTo>
                      <a:pt x="366" y="12"/>
                    </a:lnTo>
                    <a:lnTo>
                      <a:pt x="372" y="12"/>
                    </a:lnTo>
                    <a:lnTo>
                      <a:pt x="378" y="12"/>
                    </a:lnTo>
                    <a:lnTo>
                      <a:pt x="384" y="12"/>
                    </a:lnTo>
                    <a:lnTo>
                      <a:pt x="390" y="12"/>
                    </a:lnTo>
                    <a:lnTo>
                      <a:pt x="396" y="12"/>
                    </a:lnTo>
                    <a:lnTo>
                      <a:pt x="402" y="12"/>
                    </a:lnTo>
                    <a:lnTo>
                      <a:pt x="408" y="12"/>
                    </a:lnTo>
                    <a:lnTo>
                      <a:pt x="414" y="12"/>
                    </a:lnTo>
                    <a:lnTo>
                      <a:pt x="420" y="12"/>
                    </a:lnTo>
                    <a:lnTo>
                      <a:pt x="426" y="12"/>
                    </a:lnTo>
                    <a:lnTo>
                      <a:pt x="432" y="12"/>
                    </a:lnTo>
                    <a:lnTo>
                      <a:pt x="438" y="12"/>
                    </a:lnTo>
                    <a:lnTo>
                      <a:pt x="444" y="12"/>
                    </a:lnTo>
                    <a:lnTo>
                      <a:pt x="450" y="12"/>
                    </a:lnTo>
                    <a:lnTo>
                      <a:pt x="456" y="12"/>
                    </a:lnTo>
                    <a:lnTo>
                      <a:pt x="462" y="12"/>
                    </a:lnTo>
                    <a:lnTo>
                      <a:pt x="468" y="12"/>
                    </a:lnTo>
                    <a:lnTo>
                      <a:pt x="474" y="12"/>
                    </a:lnTo>
                    <a:lnTo>
                      <a:pt x="480" y="12"/>
                    </a:lnTo>
                    <a:lnTo>
                      <a:pt x="486" y="12"/>
                    </a:lnTo>
                    <a:lnTo>
                      <a:pt x="492" y="12"/>
                    </a:lnTo>
                    <a:lnTo>
                      <a:pt x="498" y="12"/>
                    </a:lnTo>
                    <a:lnTo>
                      <a:pt x="504" y="12"/>
                    </a:lnTo>
                    <a:lnTo>
                      <a:pt x="510" y="12"/>
                    </a:lnTo>
                    <a:lnTo>
                      <a:pt x="516" y="12"/>
                    </a:lnTo>
                    <a:lnTo>
                      <a:pt x="522" y="12"/>
                    </a:lnTo>
                    <a:lnTo>
                      <a:pt x="528" y="12"/>
                    </a:lnTo>
                    <a:lnTo>
                      <a:pt x="540" y="12"/>
                    </a:lnTo>
                    <a:lnTo>
                      <a:pt x="534" y="12"/>
                    </a:lnTo>
                    <a:lnTo>
                      <a:pt x="540" y="18"/>
                    </a:lnTo>
                    <a:lnTo>
                      <a:pt x="546" y="18"/>
                    </a:lnTo>
                    <a:lnTo>
                      <a:pt x="552" y="18"/>
                    </a:lnTo>
                    <a:lnTo>
                      <a:pt x="558" y="18"/>
                    </a:lnTo>
                    <a:lnTo>
                      <a:pt x="564" y="18"/>
                    </a:lnTo>
                    <a:lnTo>
                      <a:pt x="570" y="18"/>
                    </a:lnTo>
                    <a:lnTo>
                      <a:pt x="576" y="18"/>
                    </a:lnTo>
                    <a:lnTo>
                      <a:pt x="582" y="18"/>
                    </a:lnTo>
                    <a:lnTo>
                      <a:pt x="588" y="18"/>
                    </a:lnTo>
                    <a:lnTo>
                      <a:pt x="594" y="18"/>
                    </a:lnTo>
                    <a:lnTo>
                      <a:pt x="600" y="18"/>
                    </a:lnTo>
                    <a:lnTo>
                      <a:pt x="606" y="18"/>
                    </a:lnTo>
                    <a:lnTo>
                      <a:pt x="612" y="18"/>
                    </a:lnTo>
                    <a:lnTo>
                      <a:pt x="618" y="18"/>
                    </a:lnTo>
                    <a:lnTo>
                      <a:pt x="624" y="18"/>
                    </a:lnTo>
                    <a:lnTo>
                      <a:pt x="630" y="18"/>
                    </a:lnTo>
                    <a:lnTo>
                      <a:pt x="636" y="18"/>
                    </a:lnTo>
                    <a:lnTo>
                      <a:pt x="642" y="18"/>
                    </a:lnTo>
                    <a:lnTo>
                      <a:pt x="648" y="18"/>
                    </a:lnTo>
                    <a:lnTo>
                      <a:pt x="654" y="18"/>
                    </a:lnTo>
                    <a:lnTo>
                      <a:pt x="660" y="18"/>
                    </a:lnTo>
                    <a:lnTo>
                      <a:pt x="666" y="18"/>
                    </a:lnTo>
                    <a:lnTo>
                      <a:pt x="672" y="18"/>
                    </a:lnTo>
                    <a:lnTo>
                      <a:pt x="678" y="18"/>
                    </a:lnTo>
                    <a:lnTo>
                      <a:pt x="684" y="18"/>
                    </a:lnTo>
                    <a:lnTo>
                      <a:pt x="690" y="18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72" name="Freeform 356"/>
              <p:cNvSpPr>
                <a:spLocks/>
              </p:cNvSpPr>
              <p:nvPr/>
            </p:nvSpPr>
            <p:spPr bwMode="auto">
              <a:xfrm>
                <a:off x="2442" y="2430"/>
                <a:ext cx="708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18" y="6"/>
                  </a:cxn>
                  <a:cxn ang="0">
                    <a:pos x="30" y="6"/>
                  </a:cxn>
                  <a:cxn ang="0">
                    <a:pos x="42" y="0"/>
                  </a:cxn>
                  <a:cxn ang="0">
                    <a:pos x="48" y="0"/>
                  </a:cxn>
                  <a:cxn ang="0">
                    <a:pos x="60" y="0"/>
                  </a:cxn>
                  <a:cxn ang="0">
                    <a:pos x="66" y="0"/>
                  </a:cxn>
                  <a:cxn ang="0">
                    <a:pos x="72" y="0"/>
                  </a:cxn>
                  <a:cxn ang="0">
                    <a:pos x="84" y="0"/>
                  </a:cxn>
                  <a:cxn ang="0">
                    <a:pos x="96" y="0"/>
                  </a:cxn>
                  <a:cxn ang="0">
                    <a:pos x="108" y="0"/>
                  </a:cxn>
                  <a:cxn ang="0">
                    <a:pos x="120" y="0"/>
                  </a:cxn>
                  <a:cxn ang="0">
                    <a:pos x="132" y="0"/>
                  </a:cxn>
                  <a:cxn ang="0">
                    <a:pos x="144" y="0"/>
                  </a:cxn>
                  <a:cxn ang="0">
                    <a:pos x="156" y="0"/>
                  </a:cxn>
                  <a:cxn ang="0">
                    <a:pos x="168" y="0"/>
                  </a:cxn>
                  <a:cxn ang="0">
                    <a:pos x="180" y="0"/>
                  </a:cxn>
                  <a:cxn ang="0">
                    <a:pos x="192" y="0"/>
                  </a:cxn>
                  <a:cxn ang="0">
                    <a:pos x="204" y="0"/>
                  </a:cxn>
                  <a:cxn ang="0">
                    <a:pos x="216" y="0"/>
                  </a:cxn>
                  <a:cxn ang="0">
                    <a:pos x="228" y="0"/>
                  </a:cxn>
                  <a:cxn ang="0">
                    <a:pos x="240" y="0"/>
                  </a:cxn>
                  <a:cxn ang="0">
                    <a:pos x="252" y="0"/>
                  </a:cxn>
                  <a:cxn ang="0">
                    <a:pos x="264" y="0"/>
                  </a:cxn>
                  <a:cxn ang="0">
                    <a:pos x="276" y="6"/>
                  </a:cxn>
                  <a:cxn ang="0">
                    <a:pos x="282" y="6"/>
                  </a:cxn>
                  <a:cxn ang="0">
                    <a:pos x="288" y="6"/>
                  </a:cxn>
                  <a:cxn ang="0">
                    <a:pos x="300" y="6"/>
                  </a:cxn>
                  <a:cxn ang="0">
                    <a:pos x="312" y="6"/>
                  </a:cxn>
                  <a:cxn ang="0">
                    <a:pos x="324" y="6"/>
                  </a:cxn>
                  <a:cxn ang="0">
                    <a:pos x="336" y="6"/>
                  </a:cxn>
                  <a:cxn ang="0">
                    <a:pos x="348" y="6"/>
                  </a:cxn>
                  <a:cxn ang="0">
                    <a:pos x="360" y="6"/>
                  </a:cxn>
                  <a:cxn ang="0">
                    <a:pos x="372" y="6"/>
                  </a:cxn>
                  <a:cxn ang="0">
                    <a:pos x="384" y="6"/>
                  </a:cxn>
                  <a:cxn ang="0">
                    <a:pos x="396" y="6"/>
                  </a:cxn>
                  <a:cxn ang="0">
                    <a:pos x="408" y="6"/>
                  </a:cxn>
                  <a:cxn ang="0">
                    <a:pos x="420" y="6"/>
                  </a:cxn>
                  <a:cxn ang="0">
                    <a:pos x="432" y="6"/>
                  </a:cxn>
                  <a:cxn ang="0">
                    <a:pos x="444" y="6"/>
                  </a:cxn>
                  <a:cxn ang="0">
                    <a:pos x="456" y="6"/>
                  </a:cxn>
                  <a:cxn ang="0">
                    <a:pos x="468" y="6"/>
                  </a:cxn>
                  <a:cxn ang="0">
                    <a:pos x="480" y="6"/>
                  </a:cxn>
                  <a:cxn ang="0">
                    <a:pos x="492" y="6"/>
                  </a:cxn>
                  <a:cxn ang="0">
                    <a:pos x="504" y="6"/>
                  </a:cxn>
                  <a:cxn ang="0">
                    <a:pos x="516" y="6"/>
                  </a:cxn>
                  <a:cxn ang="0">
                    <a:pos x="528" y="6"/>
                  </a:cxn>
                  <a:cxn ang="0">
                    <a:pos x="540" y="6"/>
                  </a:cxn>
                  <a:cxn ang="0">
                    <a:pos x="552" y="6"/>
                  </a:cxn>
                  <a:cxn ang="0">
                    <a:pos x="564" y="6"/>
                  </a:cxn>
                  <a:cxn ang="0">
                    <a:pos x="576" y="6"/>
                  </a:cxn>
                  <a:cxn ang="0">
                    <a:pos x="588" y="6"/>
                  </a:cxn>
                  <a:cxn ang="0">
                    <a:pos x="600" y="6"/>
                  </a:cxn>
                  <a:cxn ang="0">
                    <a:pos x="612" y="6"/>
                  </a:cxn>
                  <a:cxn ang="0">
                    <a:pos x="624" y="6"/>
                  </a:cxn>
                  <a:cxn ang="0">
                    <a:pos x="636" y="6"/>
                  </a:cxn>
                  <a:cxn ang="0">
                    <a:pos x="648" y="6"/>
                  </a:cxn>
                  <a:cxn ang="0">
                    <a:pos x="660" y="6"/>
                  </a:cxn>
                  <a:cxn ang="0">
                    <a:pos x="672" y="6"/>
                  </a:cxn>
                  <a:cxn ang="0">
                    <a:pos x="684" y="6"/>
                  </a:cxn>
                  <a:cxn ang="0">
                    <a:pos x="696" y="6"/>
                  </a:cxn>
                  <a:cxn ang="0">
                    <a:pos x="708" y="6"/>
                  </a:cxn>
                </a:cxnLst>
                <a:rect l="0" t="0" r="r" b="b"/>
                <a:pathLst>
                  <a:path w="708" h="6">
                    <a:moveTo>
                      <a:pt x="0" y="6"/>
                    </a:moveTo>
                    <a:lnTo>
                      <a:pt x="6" y="6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42" y="6"/>
                    </a:lnTo>
                    <a:lnTo>
                      <a:pt x="42" y="0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54" y="0"/>
                    </a:lnTo>
                    <a:lnTo>
                      <a:pt x="60" y="0"/>
                    </a:lnTo>
                    <a:lnTo>
                      <a:pt x="66" y="6"/>
                    </a:lnTo>
                    <a:lnTo>
                      <a:pt x="66" y="0"/>
                    </a:lnTo>
                    <a:lnTo>
                      <a:pt x="78" y="0"/>
                    </a:lnTo>
                    <a:lnTo>
                      <a:pt x="72" y="0"/>
                    </a:lnTo>
                    <a:lnTo>
                      <a:pt x="78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8" y="0"/>
                    </a:lnTo>
                    <a:lnTo>
                      <a:pt x="114" y="0"/>
                    </a:lnTo>
                    <a:lnTo>
                      <a:pt x="120" y="0"/>
                    </a:lnTo>
                    <a:lnTo>
                      <a:pt x="126" y="0"/>
                    </a:lnTo>
                    <a:lnTo>
                      <a:pt x="132" y="0"/>
                    </a:lnTo>
                    <a:lnTo>
                      <a:pt x="138" y="0"/>
                    </a:lnTo>
                    <a:lnTo>
                      <a:pt x="144" y="0"/>
                    </a:lnTo>
                    <a:lnTo>
                      <a:pt x="150" y="0"/>
                    </a:lnTo>
                    <a:lnTo>
                      <a:pt x="156" y="0"/>
                    </a:lnTo>
                    <a:lnTo>
                      <a:pt x="162" y="0"/>
                    </a:lnTo>
                    <a:lnTo>
                      <a:pt x="168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6" y="0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4" y="0"/>
                    </a:lnTo>
                    <a:lnTo>
                      <a:pt x="210" y="0"/>
                    </a:lnTo>
                    <a:lnTo>
                      <a:pt x="216" y="0"/>
                    </a:lnTo>
                    <a:lnTo>
                      <a:pt x="222" y="0"/>
                    </a:lnTo>
                    <a:lnTo>
                      <a:pt x="228" y="0"/>
                    </a:lnTo>
                    <a:lnTo>
                      <a:pt x="234" y="0"/>
                    </a:lnTo>
                    <a:lnTo>
                      <a:pt x="240" y="0"/>
                    </a:lnTo>
                    <a:lnTo>
                      <a:pt x="246" y="0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70" y="0"/>
                    </a:lnTo>
                    <a:lnTo>
                      <a:pt x="276" y="6"/>
                    </a:lnTo>
                    <a:lnTo>
                      <a:pt x="282" y="0"/>
                    </a:lnTo>
                    <a:lnTo>
                      <a:pt x="282" y="6"/>
                    </a:lnTo>
                    <a:lnTo>
                      <a:pt x="294" y="6"/>
                    </a:lnTo>
                    <a:lnTo>
                      <a:pt x="288" y="6"/>
                    </a:lnTo>
                    <a:lnTo>
                      <a:pt x="294" y="6"/>
                    </a:lnTo>
                    <a:lnTo>
                      <a:pt x="300" y="6"/>
                    </a:lnTo>
                    <a:lnTo>
                      <a:pt x="306" y="6"/>
                    </a:lnTo>
                    <a:lnTo>
                      <a:pt x="312" y="6"/>
                    </a:lnTo>
                    <a:lnTo>
                      <a:pt x="318" y="6"/>
                    </a:lnTo>
                    <a:lnTo>
                      <a:pt x="324" y="6"/>
                    </a:lnTo>
                    <a:lnTo>
                      <a:pt x="330" y="6"/>
                    </a:lnTo>
                    <a:lnTo>
                      <a:pt x="336" y="6"/>
                    </a:lnTo>
                    <a:lnTo>
                      <a:pt x="342" y="6"/>
                    </a:lnTo>
                    <a:lnTo>
                      <a:pt x="348" y="6"/>
                    </a:lnTo>
                    <a:lnTo>
                      <a:pt x="354" y="6"/>
                    </a:lnTo>
                    <a:lnTo>
                      <a:pt x="360" y="6"/>
                    </a:lnTo>
                    <a:lnTo>
                      <a:pt x="366" y="6"/>
                    </a:lnTo>
                    <a:lnTo>
                      <a:pt x="372" y="6"/>
                    </a:lnTo>
                    <a:lnTo>
                      <a:pt x="378" y="6"/>
                    </a:lnTo>
                    <a:lnTo>
                      <a:pt x="384" y="6"/>
                    </a:lnTo>
                    <a:lnTo>
                      <a:pt x="390" y="6"/>
                    </a:lnTo>
                    <a:lnTo>
                      <a:pt x="396" y="6"/>
                    </a:lnTo>
                    <a:lnTo>
                      <a:pt x="402" y="6"/>
                    </a:lnTo>
                    <a:lnTo>
                      <a:pt x="408" y="6"/>
                    </a:lnTo>
                    <a:lnTo>
                      <a:pt x="414" y="6"/>
                    </a:lnTo>
                    <a:lnTo>
                      <a:pt x="420" y="6"/>
                    </a:lnTo>
                    <a:lnTo>
                      <a:pt x="426" y="6"/>
                    </a:lnTo>
                    <a:lnTo>
                      <a:pt x="432" y="6"/>
                    </a:lnTo>
                    <a:lnTo>
                      <a:pt x="438" y="6"/>
                    </a:lnTo>
                    <a:lnTo>
                      <a:pt x="444" y="6"/>
                    </a:lnTo>
                    <a:lnTo>
                      <a:pt x="450" y="6"/>
                    </a:lnTo>
                    <a:lnTo>
                      <a:pt x="456" y="6"/>
                    </a:lnTo>
                    <a:lnTo>
                      <a:pt x="462" y="6"/>
                    </a:lnTo>
                    <a:lnTo>
                      <a:pt x="468" y="6"/>
                    </a:lnTo>
                    <a:lnTo>
                      <a:pt x="474" y="6"/>
                    </a:lnTo>
                    <a:lnTo>
                      <a:pt x="480" y="6"/>
                    </a:lnTo>
                    <a:lnTo>
                      <a:pt x="486" y="6"/>
                    </a:lnTo>
                    <a:lnTo>
                      <a:pt x="492" y="6"/>
                    </a:lnTo>
                    <a:lnTo>
                      <a:pt x="498" y="6"/>
                    </a:lnTo>
                    <a:lnTo>
                      <a:pt x="504" y="6"/>
                    </a:lnTo>
                    <a:lnTo>
                      <a:pt x="510" y="6"/>
                    </a:lnTo>
                    <a:lnTo>
                      <a:pt x="516" y="6"/>
                    </a:lnTo>
                    <a:lnTo>
                      <a:pt x="522" y="6"/>
                    </a:lnTo>
                    <a:lnTo>
                      <a:pt x="528" y="6"/>
                    </a:lnTo>
                    <a:lnTo>
                      <a:pt x="534" y="6"/>
                    </a:lnTo>
                    <a:lnTo>
                      <a:pt x="540" y="6"/>
                    </a:lnTo>
                    <a:lnTo>
                      <a:pt x="546" y="6"/>
                    </a:lnTo>
                    <a:lnTo>
                      <a:pt x="552" y="6"/>
                    </a:lnTo>
                    <a:lnTo>
                      <a:pt x="558" y="6"/>
                    </a:lnTo>
                    <a:lnTo>
                      <a:pt x="564" y="6"/>
                    </a:lnTo>
                    <a:lnTo>
                      <a:pt x="570" y="6"/>
                    </a:lnTo>
                    <a:lnTo>
                      <a:pt x="576" y="6"/>
                    </a:lnTo>
                    <a:lnTo>
                      <a:pt x="582" y="6"/>
                    </a:lnTo>
                    <a:lnTo>
                      <a:pt x="588" y="6"/>
                    </a:lnTo>
                    <a:lnTo>
                      <a:pt x="594" y="6"/>
                    </a:lnTo>
                    <a:lnTo>
                      <a:pt x="600" y="6"/>
                    </a:lnTo>
                    <a:lnTo>
                      <a:pt x="606" y="6"/>
                    </a:lnTo>
                    <a:lnTo>
                      <a:pt x="612" y="6"/>
                    </a:lnTo>
                    <a:lnTo>
                      <a:pt x="618" y="6"/>
                    </a:lnTo>
                    <a:lnTo>
                      <a:pt x="624" y="6"/>
                    </a:lnTo>
                    <a:lnTo>
                      <a:pt x="630" y="6"/>
                    </a:lnTo>
                    <a:lnTo>
                      <a:pt x="636" y="6"/>
                    </a:lnTo>
                    <a:lnTo>
                      <a:pt x="642" y="6"/>
                    </a:lnTo>
                    <a:lnTo>
                      <a:pt x="648" y="6"/>
                    </a:lnTo>
                    <a:lnTo>
                      <a:pt x="654" y="6"/>
                    </a:lnTo>
                    <a:lnTo>
                      <a:pt x="660" y="6"/>
                    </a:lnTo>
                    <a:lnTo>
                      <a:pt x="666" y="6"/>
                    </a:lnTo>
                    <a:lnTo>
                      <a:pt x="672" y="6"/>
                    </a:lnTo>
                    <a:lnTo>
                      <a:pt x="678" y="6"/>
                    </a:lnTo>
                    <a:lnTo>
                      <a:pt x="684" y="6"/>
                    </a:lnTo>
                    <a:lnTo>
                      <a:pt x="690" y="6"/>
                    </a:lnTo>
                    <a:lnTo>
                      <a:pt x="696" y="6"/>
                    </a:lnTo>
                    <a:lnTo>
                      <a:pt x="702" y="6"/>
                    </a:lnTo>
                    <a:lnTo>
                      <a:pt x="708" y="6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73" name="Freeform 357"/>
              <p:cNvSpPr>
                <a:spLocks/>
              </p:cNvSpPr>
              <p:nvPr/>
            </p:nvSpPr>
            <p:spPr bwMode="auto">
              <a:xfrm>
                <a:off x="3150" y="2436"/>
                <a:ext cx="750" cy="6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0"/>
                  </a:cxn>
                  <a:cxn ang="0">
                    <a:pos x="48" y="0"/>
                  </a:cxn>
                  <a:cxn ang="0">
                    <a:pos x="66" y="0"/>
                  </a:cxn>
                  <a:cxn ang="0">
                    <a:pos x="84" y="0"/>
                  </a:cxn>
                  <a:cxn ang="0">
                    <a:pos x="102" y="0"/>
                  </a:cxn>
                  <a:cxn ang="0">
                    <a:pos x="120" y="0"/>
                  </a:cxn>
                  <a:cxn ang="0">
                    <a:pos x="138" y="0"/>
                  </a:cxn>
                  <a:cxn ang="0">
                    <a:pos x="156" y="0"/>
                  </a:cxn>
                  <a:cxn ang="0">
                    <a:pos x="174" y="0"/>
                  </a:cxn>
                  <a:cxn ang="0">
                    <a:pos x="192" y="0"/>
                  </a:cxn>
                  <a:cxn ang="0">
                    <a:pos x="210" y="0"/>
                  </a:cxn>
                  <a:cxn ang="0">
                    <a:pos x="228" y="0"/>
                  </a:cxn>
                  <a:cxn ang="0">
                    <a:pos x="246" y="0"/>
                  </a:cxn>
                  <a:cxn ang="0">
                    <a:pos x="264" y="0"/>
                  </a:cxn>
                  <a:cxn ang="0">
                    <a:pos x="282" y="0"/>
                  </a:cxn>
                  <a:cxn ang="0">
                    <a:pos x="288" y="6"/>
                  </a:cxn>
                  <a:cxn ang="0">
                    <a:pos x="306" y="6"/>
                  </a:cxn>
                  <a:cxn ang="0">
                    <a:pos x="324" y="6"/>
                  </a:cxn>
                  <a:cxn ang="0">
                    <a:pos x="342" y="6"/>
                  </a:cxn>
                  <a:cxn ang="0">
                    <a:pos x="360" y="6"/>
                  </a:cxn>
                  <a:cxn ang="0">
                    <a:pos x="378" y="0"/>
                  </a:cxn>
                  <a:cxn ang="0">
                    <a:pos x="396" y="0"/>
                  </a:cxn>
                  <a:cxn ang="0">
                    <a:pos x="414" y="0"/>
                  </a:cxn>
                  <a:cxn ang="0">
                    <a:pos x="432" y="0"/>
                  </a:cxn>
                  <a:cxn ang="0">
                    <a:pos x="450" y="0"/>
                  </a:cxn>
                  <a:cxn ang="0">
                    <a:pos x="468" y="0"/>
                  </a:cxn>
                  <a:cxn ang="0">
                    <a:pos x="486" y="0"/>
                  </a:cxn>
                  <a:cxn ang="0">
                    <a:pos x="504" y="0"/>
                  </a:cxn>
                  <a:cxn ang="0">
                    <a:pos x="522" y="0"/>
                  </a:cxn>
                  <a:cxn ang="0">
                    <a:pos x="540" y="0"/>
                  </a:cxn>
                  <a:cxn ang="0">
                    <a:pos x="558" y="0"/>
                  </a:cxn>
                  <a:cxn ang="0">
                    <a:pos x="576" y="0"/>
                  </a:cxn>
                  <a:cxn ang="0">
                    <a:pos x="594" y="0"/>
                  </a:cxn>
                  <a:cxn ang="0">
                    <a:pos x="612" y="0"/>
                  </a:cxn>
                  <a:cxn ang="0">
                    <a:pos x="630" y="0"/>
                  </a:cxn>
                  <a:cxn ang="0">
                    <a:pos x="648" y="0"/>
                  </a:cxn>
                  <a:cxn ang="0">
                    <a:pos x="666" y="0"/>
                  </a:cxn>
                  <a:cxn ang="0">
                    <a:pos x="684" y="0"/>
                  </a:cxn>
                  <a:cxn ang="0">
                    <a:pos x="702" y="0"/>
                  </a:cxn>
                  <a:cxn ang="0">
                    <a:pos x="720" y="0"/>
                  </a:cxn>
                  <a:cxn ang="0">
                    <a:pos x="738" y="0"/>
                  </a:cxn>
                </a:cxnLst>
                <a:rect l="0" t="0" r="r" b="b"/>
                <a:pathLst>
                  <a:path w="750" h="6">
                    <a:moveTo>
                      <a:pt x="0" y="0"/>
                    </a:moveTo>
                    <a:lnTo>
                      <a:pt x="6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36" y="0"/>
                    </a:lnTo>
                    <a:lnTo>
                      <a:pt x="42" y="0"/>
                    </a:lnTo>
                    <a:lnTo>
                      <a:pt x="48" y="0"/>
                    </a:lnTo>
                    <a:lnTo>
                      <a:pt x="54" y="0"/>
                    </a:lnTo>
                    <a:lnTo>
                      <a:pt x="60" y="0"/>
                    </a:lnTo>
                    <a:lnTo>
                      <a:pt x="66" y="0"/>
                    </a:lnTo>
                    <a:lnTo>
                      <a:pt x="72" y="0"/>
                    </a:lnTo>
                    <a:lnTo>
                      <a:pt x="78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8" y="0"/>
                    </a:lnTo>
                    <a:lnTo>
                      <a:pt x="114" y="0"/>
                    </a:lnTo>
                    <a:lnTo>
                      <a:pt x="120" y="0"/>
                    </a:lnTo>
                    <a:lnTo>
                      <a:pt x="126" y="0"/>
                    </a:lnTo>
                    <a:lnTo>
                      <a:pt x="132" y="0"/>
                    </a:lnTo>
                    <a:lnTo>
                      <a:pt x="138" y="0"/>
                    </a:lnTo>
                    <a:lnTo>
                      <a:pt x="144" y="0"/>
                    </a:lnTo>
                    <a:lnTo>
                      <a:pt x="150" y="0"/>
                    </a:lnTo>
                    <a:lnTo>
                      <a:pt x="156" y="0"/>
                    </a:lnTo>
                    <a:lnTo>
                      <a:pt x="162" y="0"/>
                    </a:lnTo>
                    <a:lnTo>
                      <a:pt x="168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6" y="0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4" y="0"/>
                    </a:lnTo>
                    <a:lnTo>
                      <a:pt x="210" y="0"/>
                    </a:lnTo>
                    <a:lnTo>
                      <a:pt x="216" y="0"/>
                    </a:lnTo>
                    <a:lnTo>
                      <a:pt x="222" y="0"/>
                    </a:lnTo>
                    <a:lnTo>
                      <a:pt x="228" y="0"/>
                    </a:lnTo>
                    <a:lnTo>
                      <a:pt x="234" y="0"/>
                    </a:lnTo>
                    <a:lnTo>
                      <a:pt x="240" y="0"/>
                    </a:lnTo>
                    <a:lnTo>
                      <a:pt x="246" y="0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82" y="0"/>
                    </a:lnTo>
                    <a:lnTo>
                      <a:pt x="288" y="6"/>
                    </a:lnTo>
                    <a:lnTo>
                      <a:pt x="288" y="0"/>
                    </a:lnTo>
                    <a:lnTo>
                      <a:pt x="288" y="6"/>
                    </a:lnTo>
                    <a:lnTo>
                      <a:pt x="294" y="6"/>
                    </a:lnTo>
                    <a:lnTo>
                      <a:pt x="300" y="6"/>
                    </a:lnTo>
                    <a:lnTo>
                      <a:pt x="306" y="6"/>
                    </a:lnTo>
                    <a:lnTo>
                      <a:pt x="312" y="6"/>
                    </a:lnTo>
                    <a:lnTo>
                      <a:pt x="318" y="6"/>
                    </a:lnTo>
                    <a:lnTo>
                      <a:pt x="324" y="6"/>
                    </a:lnTo>
                    <a:lnTo>
                      <a:pt x="330" y="6"/>
                    </a:lnTo>
                    <a:lnTo>
                      <a:pt x="336" y="6"/>
                    </a:lnTo>
                    <a:lnTo>
                      <a:pt x="342" y="6"/>
                    </a:lnTo>
                    <a:lnTo>
                      <a:pt x="348" y="6"/>
                    </a:lnTo>
                    <a:lnTo>
                      <a:pt x="354" y="6"/>
                    </a:lnTo>
                    <a:lnTo>
                      <a:pt x="360" y="6"/>
                    </a:lnTo>
                    <a:lnTo>
                      <a:pt x="366" y="6"/>
                    </a:lnTo>
                    <a:lnTo>
                      <a:pt x="372" y="6"/>
                    </a:lnTo>
                    <a:lnTo>
                      <a:pt x="378" y="0"/>
                    </a:lnTo>
                    <a:lnTo>
                      <a:pt x="384" y="0"/>
                    </a:lnTo>
                    <a:lnTo>
                      <a:pt x="390" y="0"/>
                    </a:lnTo>
                    <a:lnTo>
                      <a:pt x="396" y="0"/>
                    </a:lnTo>
                    <a:lnTo>
                      <a:pt x="402" y="0"/>
                    </a:lnTo>
                    <a:lnTo>
                      <a:pt x="408" y="0"/>
                    </a:lnTo>
                    <a:lnTo>
                      <a:pt x="414" y="0"/>
                    </a:lnTo>
                    <a:lnTo>
                      <a:pt x="420" y="0"/>
                    </a:lnTo>
                    <a:lnTo>
                      <a:pt x="426" y="0"/>
                    </a:lnTo>
                    <a:lnTo>
                      <a:pt x="432" y="0"/>
                    </a:lnTo>
                    <a:lnTo>
                      <a:pt x="438" y="0"/>
                    </a:lnTo>
                    <a:lnTo>
                      <a:pt x="444" y="0"/>
                    </a:lnTo>
                    <a:lnTo>
                      <a:pt x="450" y="0"/>
                    </a:lnTo>
                    <a:lnTo>
                      <a:pt x="456" y="0"/>
                    </a:lnTo>
                    <a:lnTo>
                      <a:pt x="462" y="0"/>
                    </a:lnTo>
                    <a:lnTo>
                      <a:pt x="468" y="0"/>
                    </a:lnTo>
                    <a:lnTo>
                      <a:pt x="474" y="0"/>
                    </a:lnTo>
                    <a:lnTo>
                      <a:pt x="480" y="0"/>
                    </a:lnTo>
                    <a:lnTo>
                      <a:pt x="486" y="0"/>
                    </a:lnTo>
                    <a:lnTo>
                      <a:pt x="492" y="0"/>
                    </a:lnTo>
                    <a:lnTo>
                      <a:pt x="498" y="0"/>
                    </a:lnTo>
                    <a:lnTo>
                      <a:pt x="504" y="0"/>
                    </a:lnTo>
                    <a:lnTo>
                      <a:pt x="510" y="0"/>
                    </a:lnTo>
                    <a:lnTo>
                      <a:pt x="516" y="0"/>
                    </a:lnTo>
                    <a:lnTo>
                      <a:pt x="522" y="0"/>
                    </a:lnTo>
                    <a:lnTo>
                      <a:pt x="528" y="0"/>
                    </a:lnTo>
                    <a:lnTo>
                      <a:pt x="534" y="0"/>
                    </a:lnTo>
                    <a:lnTo>
                      <a:pt x="540" y="0"/>
                    </a:lnTo>
                    <a:lnTo>
                      <a:pt x="546" y="0"/>
                    </a:lnTo>
                    <a:lnTo>
                      <a:pt x="552" y="0"/>
                    </a:lnTo>
                    <a:lnTo>
                      <a:pt x="558" y="0"/>
                    </a:lnTo>
                    <a:lnTo>
                      <a:pt x="564" y="0"/>
                    </a:lnTo>
                    <a:lnTo>
                      <a:pt x="570" y="0"/>
                    </a:lnTo>
                    <a:lnTo>
                      <a:pt x="576" y="0"/>
                    </a:lnTo>
                    <a:lnTo>
                      <a:pt x="582" y="0"/>
                    </a:lnTo>
                    <a:lnTo>
                      <a:pt x="588" y="0"/>
                    </a:lnTo>
                    <a:lnTo>
                      <a:pt x="594" y="0"/>
                    </a:lnTo>
                    <a:lnTo>
                      <a:pt x="600" y="0"/>
                    </a:lnTo>
                    <a:lnTo>
                      <a:pt x="606" y="0"/>
                    </a:lnTo>
                    <a:lnTo>
                      <a:pt x="612" y="0"/>
                    </a:lnTo>
                    <a:lnTo>
                      <a:pt x="618" y="0"/>
                    </a:lnTo>
                    <a:lnTo>
                      <a:pt x="624" y="0"/>
                    </a:lnTo>
                    <a:lnTo>
                      <a:pt x="630" y="0"/>
                    </a:lnTo>
                    <a:lnTo>
                      <a:pt x="636" y="0"/>
                    </a:lnTo>
                    <a:lnTo>
                      <a:pt x="642" y="0"/>
                    </a:lnTo>
                    <a:lnTo>
                      <a:pt x="648" y="0"/>
                    </a:lnTo>
                    <a:lnTo>
                      <a:pt x="654" y="0"/>
                    </a:lnTo>
                    <a:lnTo>
                      <a:pt x="660" y="0"/>
                    </a:lnTo>
                    <a:lnTo>
                      <a:pt x="666" y="0"/>
                    </a:lnTo>
                    <a:lnTo>
                      <a:pt x="672" y="0"/>
                    </a:lnTo>
                    <a:lnTo>
                      <a:pt x="678" y="0"/>
                    </a:lnTo>
                    <a:lnTo>
                      <a:pt x="684" y="0"/>
                    </a:lnTo>
                    <a:lnTo>
                      <a:pt x="690" y="0"/>
                    </a:lnTo>
                    <a:lnTo>
                      <a:pt x="696" y="0"/>
                    </a:lnTo>
                    <a:lnTo>
                      <a:pt x="702" y="0"/>
                    </a:lnTo>
                    <a:lnTo>
                      <a:pt x="708" y="0"/>
                    </a:lnTo>
                    <a:lnTo>
                      <a:pt x="714" y="0"/>
                    </a:lnTo>
                    <a:lnTo>
                      <a:pt x="720" y="0"/>
                    </a:lnTo>
                    <a:lnTo>
                      <a:pt x="726" y="0"/>
                    </a:lnTo>
                    <a:lnTo>
                      <a:pt x="732" y="0"/>
                    </a:lnTo>
                    <a:lnTo>
                      <a:pt x="738" y="0"/>
                    </a:lnTo>
                    <a:lnTo>
                      <a:pt x="744" y="0"/>
                    </a:lnTo>
                    <a:lnTo>
                      <a:pt x="750" y="0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74" name="Freeform 358"/>
              <p:cNvSpPr>
                <a:spLocks/>
              </p:cNvSpPr>
              <p:nvPr/>
            </p:nvSpPr>
            <p:spPr bwMode="auto">
              <a:xfrm>
                <a:off x="3900" y="2430"/>
                <a:ext cx="684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18" y="6"/>
                  </a:cxn>
                  <a:cxn ang="0">
                    <a:pos x="30" y="6"/>
                  </a:cxn>
                  <a:cxn ang="0">
                    <a:pos x="42" y="6"/>
                  </a:cxn>
                  <a:cxn ang="0">
                    <a:pos x="54" y="6"/>
                  </a:cxn>
                  <a:cxn ang="0">
                    <a:pos x="66" y="6"/>
                  </a:cxn>
                  <a:cxn ang="0">
                    <a:pos x="78" y="6"/>
                  </a:cxn>
                  <a:cxn ang="0">
                    <a:pos x="90" y="6"/>
                  </a:cxn>
                  <a:cxn ang="0">
                    <a:pos x="102" y="6"/>
                  </a:cxn>
                  <a:cxn ang="0">
                    <a:pos x="114" y="6"/>
                  </a:cxn>
                  <a:cxn ang="0">
                    <a:pos x="126" y="6"/>
                  </a:cxn>
                  <a:cxn ang="0">
                    <a:pos x="138" y="6"/>
                  </a:cxn>
                  <a:cxn ang="0">
                    <a:pos x="150" y="6"/>
                  </a:cxn>
                  <a:cxn ang="0">
                    <a:pos x="162" y="6"/>
                  </a:cxn>
                  <a:cxn ang="0">
                    <a:pos x="174" y="6"/>
                  </a:cxn>
                  <a:cxn ang="0">
                    <a:pos x="186" y="6"/>
                  </a:cxn>
                  <a:cxn ang="0">
                    <a:pos x="198" y="6"/>
                  </a:cxn>
                  <a:cxn ang="0">
                    <a:pos x="210" y="6"/>
                  </a:cxn>
                  <a:cxn ang="0">
                    <a:pos x="222" y="6"/>
                  </a:cxn>
                  <a:cxn ang="0">
                    <a:pos x="234" y="6"/>
                  </a:cxn>
                  <a:cxn ang="0">
                    <a:pos x="246" y="6"/>
                  </a:cxn>
                  <a:cxn ang="0">
                    <a:pos x="258" y="6"/>
                  </a:cxn>
                  <a:cxn ang="0">
                    <a:pos x="270" y="6"/>
                  </a:cxn>
                  <a:cxn ang="0">
                    <a:pos x="282" y="6"/>
                  </a:cxn>
                  <a:cxn ang="0">
                    <a:pos x="294" y="6"/>
                  </a:cxn>
                  <a:cxn ang="0">
                    <a:pos x="306" y="6"/>
                  </a:cxn>
                  <a:cxn ang="0">
                    <a:pos x="318" y="6"/>
                  </a:cxn>
                  <a:cxn ang="0">
                    <a:pos x="330" y="6"/>
                  </a:cxn>
                  <a:cxn ang="0">
                    <a:pos x="342" y="6"/>
                  </a:cxn>
                  <a:cxn ang="0">
                    <a:pos x="354" y="6"/>
                  </a:cxn>
                  <a:cxn ang="0">
                    <a:pos x="366" y="6"/>
                  </a:cxn>
                  <a:cxn ang="0">
                    <a:pos x="378" y="6"/>
                  </a:cxn>
                  <a:cxn ang="0">
                    <a:pos x="390" y="6"/>
                  </a:cxn>
                  <a:cxn ang="0">
                    <a:pos x="402" y="6"/>
                  </a:cxn>
                  <a:cxn ang="0">
                    <a:pos x="414" y="6"/>
                  </a:cxn>
                  <a:cxn ang="0">
                    <a:pos x="426" y="6"/>
                  </a:cxn>
                  <a:cxn ang="0">
                    <a:pos x="438" y="6"/>
                  </a:cxn>
                  <a:cxn ang="0">
                    <a:pos x="450" y="6"/>
                  </a:cxn>
                  <a:cxn ang="0">
                    <a:pos x="456" y="0"/>
                  </a:cxn>
                  <a:cxn ang="0">
                    <a:pos x="468" y="0"/>
                  </a:cxn>
                  <a:cxn ang="0">
                    <a:pos x="480" y="0"/>
                  </a:cxn>
                  <a:cxn ang="0">
                    <a:pos x="492" y="0"/>
                  </a:cxn>
                  <a:cxn ang="0">
                    <a:pos x="504" y="0"/>
                  </a:cxn>
                  <a:cxn ang="0">
                    <a:pos x="516" y="0"/>
                  </a:cxn>
                  <a:cxn ang="0">
                    <a:pos x="528" y="0"/>
                  </a:cxn>
                  <a:cxn ang="0">
                    <a:pos x="540" y="0"/>
                  </a:cxn>
                  <a:cxn ang="0">
                    <a:pos x="552" y="0"/>
                  </a:cxn>
                  <a:cxn ang="0">
                    <a:pos x="564" y="0"/>
                  </a:cxn>
                  <a:cxn ang="0">
                    <a:pos x="576" y="0"/>
                  </a:cxn>
                  <a:cxn ang="0">
                    <a:pos x="588" y="0"/>
                  </a:cxn>
                  <a:cxn ang="0">
                    <a:pos x="600" y="0"/>
                  </a:cxn>
                  <a:cxn ang="0">
                    <a:pos x="612" y="0"/>
                  </a:cxn>
                  <a:cxn ang="0">
                    <a:pos x="624" y="0"/>
                  </a:cxn>
                  <a:cxn ang="0">
                    <a:pos x="636" y="0"/>
                  </a:cxn>
                  <a:cxn ang="0">
                    <a:pos x="648" y="0"/>
                  </a:cxn>
                  <a:cxn ang="0">
                    <a:pos x="660" y="0"/>
                  </a:cxn>
                  <a:cxn ang="0">
                    <a:pos x="672" y="0"/>
                  </a:cxn>
                  <a:cxn ang="0">
                    <a:pos x="684" y="0"/>
                  </a:cxn>
                </a:cxnLst>
                <a:rect l="0" t="0" r="r" b="b"/>
                <a:pathLst>
                  <a:path w="684" h="6">
                    <a:moveTo>
                      <a:pt x="0" y="6"/>
                    </a:moveTo>
                    <a:lnTo>
                      <a:pt x="6" y="6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48" y="6"/>
                    </a:lnTo>
                    <a:lnTo>
                      <a:pt x="54" y="6"/>
                    </a:lnTo>
                    <a:lnTo>
                      <a:pt x="60" y="6"/>
                    </a:lnTo>
                    <a:lnTo>
                      <a:pt x="66" y="6"/>
                    </a:lnTo>
                    <a:lnTo>
                      <a:pt x="72" y="6"/>
                    </a:lnTo>
                    <a:lnTo>
                      <a:pt x="78" y="6"/>
                    </a:lnTo>
                    <a:lnTo>
                      <a:pt x="84" y="6"/>
                    </a:lnTo>
                    <a:lnTo>
                      <a:pt x="90" y="6"/>
                    </a:lnTo>
                    <a:lnTo>
                      <a:pt x="96" y="6"/>
                    </a:lnTo>
                    <a:lnTo>
                      <a:pt x="102" y="6"/>
                    </a:lnTo>
                    <a:lnTo>
                      <a:pt x="108" y="6"/>
                    </a:lnTo>
                    <a:lnTo>
                      <a:pt x="114" y="6"/>
                    </a:lnTo>
                    <a:lnTo>
                      <a:pt x="120" y="6"/>
                    </a:lnTo>
                    <a:lnTo>
                      <a:pt x="126" y="6"/>
                    </a:lnTo>
                    <a:lnTo>
                      <a:pt x="132" y="6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50" y="6"/>
                    </a:lnTo>
                    <a:lnTo>
                      <a:pt x="156" y="6"/>
                    </a:lnTo>
                    <a:lnTo>
                      <a:pt x="162" y="6"/>
                    </a:lnTo>
                    <a:lnTo>
                      <a:pt x="168" y="6"/>
                    </a:lnTo>
                    <a:lnTo>
                      <a:pt x="174" y="6"/>
                    </a:lnTo>
                    <a:lnTo>
                      <a:pt x="180" y="6"/>
                    </a:lnTo>
                    <a:lnTo>
                      <a:pt x="186" y="6"/>
                    </a:lnTo>
                    <a:lnTo>
                      <a:pt x="192" y="6"/>
                    </a:lnTo>
                    <a:lnTo>
                      <a:pt x="198" y="6"/>
                    </a:lnTo>
                    <a:lnTo>
                      <a:pt x="204" y="6"/>
                    </a:lnTo>
                    <a:lnTo>
                      <a:pt x="210" y="6"/>
                    </a:lnTo>
                    <a:lnTo>
                      <a:pt x="216" y="6"/>
                    </a:lnTo>
                    <a:lnTo>
                      <a:pt x="222" y="6"/>
                    </a:lnTo>
                    <a:lnTo>
                      <a:pt x="228" y="6"/>
                    </a:lnTo>
                    <a:lnTo>
                      <a:pt x="234" y="6"/>
                    </a:lnTo>
                    <a:lnTo>
                      <a:pt x="240" y="6"/>
                    </a:lnTo>
                    <a:lnTo>
                      <a:pt x="246" y="6"/>
                    </a:lnTo>
                    <a:lnTo>
                      <a:pt x="252" y="6"/>
                    </a:lnTo>
                    <a:lnTo>
                      <a:pt x="258" y="6"/>
                    </a:lnTo>
                    <a:lnTo>
                      <a:pt x="264" y="6"/>
                    </a:lnTo>
                    <a:lnTo>
                      <a:pt x="270" y="6"/>
                    </a:lnTo>
                    <a:lnTo>
                      <a:pt x="276" y="6"/>
                    </a:lnTo>
                    <a:lnTo>
                      <a:pt x="282" y="6"/>
                    </a:lnTo>
                    <a:lnTo>
                      <a:pt x="288" y="6"/>
                    </a:lnTo>
                    <a:lnTo>
                      <a:pt x="294" y="6"/>
                    </a:lnTo>
                    <a:lnTo>
                      <a:pt x="300" y="6"/>
                    </a:lnTo>
                    <a:lnTo>
                      <a:pt x="306" y="6"/>
                    </a:lnTo>
                    <a:lnTo>
                      <a:pt x="312" y="6"/>
                    </a:lnTo>
                    <a:lnTo>
                      <a:pt x="318" y="6"/>
                    </a:lnTo>
                    <a:lnTo>
                      <a:pt x="324" y="6"/>
                    </a:lnTo>
                    <a:lnTo>
                      <a:pt x="330" y="6"/>
                    </a:lnTo>
                    <a:lnTo>
                      <a:pt x="336" y="6"/>
                    </a:lnTo>
                    <a:lnTo>
                      <a:pt x="342" y="6"/>
                    </a:lnTo>
                    <a:lnTo>
                      <a:pt x="348" y="6"/>
                    </a:lnTo>
                    <a:lnTo>
                      <a:pt x="354" y="6"/>
                    </a:lnTo>
                    <a:lnTo>
                      <a:pt x="360" y="6"/>
                    </a:lnTo>
                    <a:lnTo>
                      <a:pt x="366" y="6"/>
                    </a:lnTo>
                    <a:lnTo>
                      <a:pt x="372" y="6"/>
                    </a:lnTo>
                    <a:lnTo>
                      <a:pt x="378" y="6"/>
                    </a:lnTo>
                    <a:lnTo>
                      <a:pt x="384" y="6"/>
                    </a:lnTo>
                    <a:lnTo>
                      <a:pt x="390" y="6"/>
                    </a:lnTo>
                    <a:lnTo>
                      <a:pt x="396" y="6"/>
                    </a:lnTo>
                    <a:lnTo>
                      <a:pt x="402" y="6"/>
                    </a:lnTo>
                    <a:lnTo>
                      <a:pt x="408" y="6"/>
                    </a:lnTo>
                    <a:lnTo>
                      <a:pt x="414" y="6"/>
                    </a:lnTo>
                    <a:lnTo>
                      <a:pt x="420" y="6"/>
                    </a:lnTo>
                    <a:lnTo>
                      <a:pt x="426" y="6"/>
                    </a:lnTo>
                    <a:lnTo>
                      <a:pt x="432" y="6"/>
                    </a:lnTo>
                    <a:lnTo>
                      <a:pt x="438" y="6"/>
                    </a:lnTo>
                    <a:lnTo>
                      <a:pt x="444" y="0"/>
                    </a:lnTo>
                    <a:lnTo>
                      <a:pt x="450" y="6"/>
                    </a:lnTo>
                    <a:lnTo>
                      <a:pt x="450" y="0"/>
                    </a:lnTo>
                    <a:lnTo>
                      <a:pt x="456" y="0"/>
                    </a:lnTo>
                    <a:lnTo>
                      <a:pt x="462" y="0"/>
                    </a:lnTo>
                    <a:lnTo>
                      <a:pt x="468" y="0"/>
                    </a:lnTo>
                    <a:lnTo>
                      <a:pt x="474" y="0"/>
                    </a:lnTo>
                    <a:lnTo>
                      <a:pt x="480" y="0"/>
                    </a:lnTo>
                    <a:lnTo>
                      <a:pt x="486" y="0"/>
                    </a:lnTo>
                    <a:lnTo>
                      <a:pt x="492" y="0"/>
                    </a:lnTo>
                    <a:lnTo>
                      <a:pt x="498" y="0"/>
                    </a:lnTo>
                    <a:lnTo>
                      <a:pt x="504" y="0"/>
                    </a:lnTo>
                    <a:lnTo>
                      <a:pt x="510" y="0"/>
                    </a:lnTo>
                    <a:lnTo>
                      <a:pt x="516" y="0"/>
                    </a:lnTo>
                    <a:lnTo>
                      <a:pt x="522" y="0"/>
                    </a:lnTo>
                    <a:lnTo>
                      <a:pt x="528" y="0"/>
                    </a:lnTo>
                    <a:lnTo>
                      <a:pt x="534" y="0"/>
                    </a:lnTo>
                    <a:lnTo>
                      <a:pt x="540" y="0"/>
                    </a:lnTo>
                    <a:lnTo>
                      <a:pt x="546" y="0"/>
                    </a:lnTo>
                    <a:lnTo>
                      <a:pt x="552" y="0"/>
                    </a:lnTo>
                    <a:lnTo>
                      <a:pt x="558" y="0"/>
                    </a:lnTo>
                    <a:lnTo>
                      <a:pt x="564" y="0"/>
                    </a:lnTo>
                    <a:lnTo>
                      <a:pt x="570" y="0"/>
                    </a:lnTo>
                    <a:lnTo>
                      <a:pt x="576" y="0"/>
                    </a:lnTo>
                    <a:lnTo>
                      <a:pt x="582" y="0"/>
                    </a:lnTo>
                    <a:lnTo>
                      <a:pt x="588" y="0"/>
                    </a:lnTo>
                    <a:lnTo>
                      <a:pt x="594" y="0"/>
                    </a:lnTo>
                    <a:lnTo>
                      <a:pt x="600" y="0"/>
                    </a:lnTo>
                    <a:lnTo>
                      <a:pt x="606" y="0"/>
                    </a:lnTo>
                    <a:lnTo>
                      <a:pt x="612" y="0"/>
                    </a:lnTo>
                    <a:lnTo>
                      <a:pt x="618" y="0"/>
                    </a:lnTo>
                    <a:lnTo>
                      <a:pt x="624" y="0"/>
                    </a:lnTo>
                    <a:lnTo>
                      <a:pt x="630" y="0"/>
                    </a:lnTo>
                    <a:lnTo>
                      <a:pt x="636" y="0"/>
                    </a:lnTo>
                    <a:lnTo>
                      <a:pt x="642" y="0"/>
                    </a:lnTo>
                    <a:lnTo>
                      <a:pt x="648" y="0"/>
                    </a:lnTo>
                    <a:lnTo>
                      <a:pt x="654" y="0"/>
                    </a:lnTo>
                    <a:lnTo>
                      <a:pt x="660" y="0"/>
                    </a:lnTo>
                    <a:lnTo>
                      <a:pt x="666" y="0"/>
                    </a:lnTo>
                    <a:lnTo>
                      <a:pt x="672" y="0"/>
                    </a:lnTo>
                    <a:lnTo>
                      <a:pt x="678" y="0"/>
                    </a:lnTo>
                    <a:lnTo>
                      <a:pt x="684" y="0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75" name="Rectangle 359"/>
              <p:cNvSpPr>
                <a:spLocks noChangeArrowheads="1"/>
              </p:cNvSpPr>
              <p:nvPr/>
            </p:nvSpPr>
            <p:spPr bwMode="auto">
              <a:xfrm>
                <a:off x="2742" y="3288"/>
                <a:ext cx="45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time in secs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76" name="Rectangle 360"/>
              <p:cNvSpPr>
                <a:spLocks noChangeArrowheads="1"/>
              </p:cNvSpPr>
              <p:nvPr/>
            </p:nvSpPr>
            <p:spPr bwMode="auto">
              <a:xfrm rot="16200000">
                <a:off x="632" y="2649"/>
                <a:ext cx="402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Position m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77" name="Rectangle 361"/>
              <p:cNvSpPr>
                <a:spLocks noChangeArrowheads="1"/>
              </p:cNvSpPr>
              <p:nvPr/>
            </p:nvSpPr>
            <p:spPr bwMode="auto">
              <a:xfrm>
                <a:off x="1038" y="3126"/>
                <a:ext cx="6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78" name="Rectangle 362"/>
              <p:cNvSpPr>
                <a:spLocks noChangeArrowheads="1"/>
              </p:cNvSpPr>
              <p:nvPr/>
            </p:nvSpPr>
            <p:spPr bwMode="auto">
              <a:xfrm>
                <a:off x="4878" y="2208"/>
                <a:ext cx="6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79" name="Rectangle 363"/>
              <p:cNvSpPr>
                <a:spLocks noChangeArrowheads="1"/>
              </p:cNvSpPr>
              <p:nvPr/>
            </p:nvSpPr>
            <p:spPr bwMode="auto">
              <a:xfrm>
                <a:off x="4464" y="2298"/>
                <a:ext cx="390" cy="36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80" name="Rectangle 364"/>
              <p:cNvSpPr>
                <a:spLocks noChangeArrowheads="1"/>
              </p:cNvSpPr>
              <p:nvPr/>
            </p:nvSpPr>
            <p:spPr bwMode="auto">
              <a:xfrm>
                <a:off x="4464" y="2298"/>
                <a:ext cx="390" cy="366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81" name="Line 365"/>
              <p:cNvSpPr>
                <a:spLocks noChangeShapeType="1"/>
              </p:cNvSpPr>
              <p:nvPr/>
            </p:nvSpPr>
            <p:spPr bwMode="auto">
              <a:xfrm>
                <a:off x="4464" y="2298"/>
                <a:ext cx="39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82" name="Line 366"/>
              <p:cNvSpPr>
                <a:spLocks noChangeShapeType="1"/>
              </p:cNvSpPr>
              <p:nvPr/>
            </p:nvSpPr>
            <p:spPr bwMode="auto">
              <a:xfrm>
                <a:off x="4464" y="2664"/>
                <a:ext cx="39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83" name="Line 367"/>
              <p:cNvSpPr>
                <a:spLocks noChangeShapeType="1"/>
              </p:cNvSpPr>
              <p:nvPr/>
            </p:nvSpPr>
            <p:spPr bwMode="auto">
              <a:xfrm flipV="1">
                <a:off x="4854" y="2298"/>
                <a:ext cx="1" cy="3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84" name="Line 368"/>
              <p:cNvSpPr>
                <a:spLocks noChangeShapeType="1"/>
              </p:cNvSpPr>
              <p:nvPr/>
            </p:nvSpPr>
            <p:spPr bwMode="auto">
              <a:xfrm flipV="1">
                <a:off x="4464" y="2298"/>
                <a:ext cx="1" cy="3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85" name="Line 369"/>
              <p:cNvSpPr>
                <a:spLocks noChangeShapeType="1"/>
              </p:cNvSpPr>
              <p:nvPr/>
            </p:nvSpPr>
            <p:spPr bwMode="auto">
              <a:xfrm>
                <a:off x="4464" y="2664"/>
                <a:ext cx="39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86" name="Line 370"/>
              <p:cNvSpPr>
                <a:spLocks noChangeShapeType="1"/>
              </p:cNvSpPr>
              <p:nvPr/>
            </p:nvSpPr>
            <p:spPr bwMode="auto">
              <a:xfrm flipV="1">
                <a:off x="4464" y="2298"/>
                <a:ext cx="1" cy="3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87" name="Line 371"/>
              <p:cNvSpPr>
                <a:spLocks noChangeShapeType="1"/>
              </p:cNvSpPr>
              <p:nvPr/>
            </p:nvSpPr>
            <p:spPr bwMode="auto">
              <a:xfrm>
                <a:off x="4464" y="2298"/>
                <a:ext cx="39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88" name="Line 372"/>
              <p:cNvSpPr>
                <a:spLocks noChangeShapeType="1"/>
              </p:cNvSpPr>
              <p:nvPr/>
            </p:nvSpPr>
            <p:spPr bwMode="auto">
              <a:xfrm>
                <a:off x="4464" y="2664"/>
                <a:ext cx="39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89" name="Line 373"/>
              <p:cNvSpPr>
                <a:spLocks noChangeShapeType="1"/>
              </p:cNvSpPr>
              <p:nvPr/>
            </p:nvSpPr>
            <p:spPr bwMode="auto">
              <a:xfrm flipV="1">
                <a:off x="4854" y="2298"/>
                <a:ext cx="1" cy="3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90" name="Line 374"/>
              <p:cNvSpPr>
                <a:spLocks noChangeShapeType="1"/>
              </p:cNvSpPr>
              <p:nvPr/>
            </p:nvSpPr>
            <p:spPr bwMode="auto">
              <a:xfrm flipV="1">
                <a:off x="4464" y="2298"/>
                <a:ext cx="1" cy="3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91" name="Rectangle 375"/>
              <p:cNvSpPr>
                <a:spLocks noChangeArrowheads="1"/>
              </p:cNvSpPr>
              <p:nvPr/>
            </p:nvSpPr>
            <p:spPr bwMode="auto">
              <a:xfrm>
                <a:off x="4782" y="2322"/>
                <a:ext cx="7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x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92" name="Line 376"/>
              <p:cNvSpPr>
                <a:spLocks noChangeShapeType="1"/>
              </p:cNvSpPr>
              <p:nvPr/>
            </p:nvSpPr>
            <p:spPr bwMode="auto">
              <a:xfrm>
                <a:off x="4512" y="2364"/>
                <a:ext cx="240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93" name="Rectangle 377"/>
              <p:cNvSpPr>
                <a:spLocks noChangeArrowheads="1"/>
              </p:cNvSpPr>
              <p:nvPr/>
            </p:nvSpPr>
            <p:spPr bwMode="auto">
              <a:xfrm>
                <a:off x="4782" y="2436"/>
                <a:ext cx="72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y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94" name="Line 378"/>
              <p:cNvSpPr>
                <a:spLocks noChangeShapeType="1"/>
              </p:cNvSpPr>
              <p:nvPr/>
            </p:nvSpPr>
            <p:spPr bwMode="auto">
              <a:xfrm>
                <a:off x="4512" y="2478"/>
                <a:ext cx="240" cy="1"/>
              </a:xfrm>
              <a:prstGeom prst="line">
                <a:avLst/>
              </a:prstGeom>
              <a:noFill/>
              <a:ln w="0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95" name="Rectangle 379"/>
              <p:cNvSpPr>
                <a:spLocks noChangeArrowheads="1"/>
              </p:cNvSpPr>
              <p:nvPr/>
            </p:nvSpPr>
            <p:spPr bwMode="auto">
              <a:xfrm>
                <a:off x="4782" y="2550"/>
                <a:ext cx="72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z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96" name="Line 380"/>
              <p:cNvSpPr>
                <a:spLocks noChangeShapeType="1"/>
              </p:cNvSpPr>
              <p:nvPr/>
            </p:nvSpPr>
            <p:spPr bwMode="auto">
              <a:xfrm>
                <a:off x="4512" y="2592"/>
                <a:ext cx="240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97" name="Rectangle 381"/>
              <p:cNvSpPr>
                <a:spLocks noChangeArrowheads="1"/>
              </p:cNvSpPr>
              <p:nvPr/>
            </p:nvSpPr>
            <p:spPr bwMode="auto">
              <a:xfrm>
                <a:off x="1050" y="3522"/>
                <a:ext cx="3834" cy="91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98" name="Rectangle 382"/>
              <p:cNvSpPr>
                <a:spLocks noChangeArrowheads="1"/>
              </p:cNvSpPr>
              <p:nvPr/>
            </p:nvSpPr>
            <p:spPr bwMode="auto">
              <a:xfrm>
                <a:off x="1050" y="3522"/>
                <a:ext cx="3834" cy="912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99" name="Line 383"/>
              <p:cNvSpPr>
                <a:spLocks noChangeShapeType="1"/>
              </p:cNvSpPr>
              <p:nvPr/>
            </p:nvSpPr>
            <p:spPr bwMode="auto">
              <a:xfrm flipV="1">
                <a:off x="1050" y="3522"/>
                <a:ext cx="1" cy="9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600" name="Line 384"/>
              <p:cNvSpPr>
                <a:spLocks noChangeShapeType="1"/>
              </p:cNvSpPr>
              <p:nvPr/>
            </p:nvSpPr>
            <p:spPr bwMode="auto">
              <a:xfrm flipV="1">
                <a:off x="1596" y="3522"/>
                <a:ext cx="1" cy="9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601" name="Line 385"/>
              <p:cNvSpPr>
                <a:spLocks noChangeShapeType="1"/>
              </p:cNvSpPr>
              <p:nvPr/>
            </p:nvSpPr>
            <p:spPr bwMode="auto">
              <a:xfrm flipV="1">
                <a:off x="2142" y="3522"/>
                <a:ext cx="1" cy="9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602" name="Line 386"/>
              <p:cNvSpPr>
                <a:spLocks noChangeShapeType="1"/>
              </p:cNvSpPr>
              <p:nvPr/>
            </p:nvSpPr>
            <p:spPr bwMode="auto">
              <a:xfrm flipV="1">
                <a:off x="2688" y="3522"/>
                <a:ext cx="1" cy="9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603" name="Line 387"/>
              <p:cNvSpPr>
                <a:spLocks noChangeShapeType="1"/>
              </p:cNvSpPr>
              <p:nvPr/>
            </p:nvSpPr>
            <p:spPr bwMode="auto">
              <a:xfrm flipV="1">
                <a:off x="3240" y="3522"/>
                <a:ext cx="1" cy="9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604" name="Line 388"/>
              <p:cNvSpPr>
                <a:spLocks noChangeShapeType="1"/>
              </p:cNvSpPr>
              <p:nvPr/>
            </p:nvSpPr>
            <p:spPr bwMode="auto">
              <a:xfrm flipV="1">
                <a:off x="3786" y="3522"/>
                <a:ext cx="1" cy="9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605" name="Line 389"/>
              <p:cNvSpPr>
                <a:spLocks noChangeShapeType="1"/>
              </p:cNvSpPr>
              <p:nvPr/>
            </p:nvSpPr>
            <p:spPr bwMode="auto">
              <a:xfrm flipV="1">
                <a:off x="4332" y="3522"/>
                <a:ext cx="1" cy="9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606" name="Line 390"/>
              <p:cNvSpPr>
                <a:spLocks noChangeShapeType="1"/>
              </p:cNvSpPr>
              <p:nvPr/>
            </p:nvSpPr>
            <p:spPr bwMode="auto">
              <a:xfrm flipV="1">
                <a:off x="4884" y="3522"/>
                <a:ext cx="1" cy="9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607" name="Line 391"/>
              <p:cNvSpPr>
                <a:spLocks noChangeShapeType="1"/>
              </p:cNvSpPr>
              <p:nvPr/>
            </p:nvSpPr>
            <p:spPr bwMode="auto">
              <a:xfrm>
                <a:off x="1050" y="4434"/>
                <a:ext cx="38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608" name="Line 392"/>
              <p:cNvSpPr>
                <a:spLocks noChangeShapeType="1"/>
              </p:cNvSpPr>
              <p:nvPr/>
            </p:nvSpPr>
            <p:spPr bwMode="auto">
              <a:xfrm>
                <a:off x="1050" y="4206"/>
                <a:ext cx="38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609" name="Line 393"/>
              <p:cNvSpPr>
                <a:spLocks noChangeShapeType="1"/>
              </p:cNvSpPr>
              <p:nvPr/>
            </p:nvSpPr>
            <p:spPr bwMode="auto">
              <a:xfrm>
                <a:off x="1050" y="3978"/>
                <a:ext cx="38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610" name="Line 394"/>
              <p:cNvSpPr>
                <a:spLocks noChangeShapeType="1"/>
              </p:cNvSpPr>
              <p:nvPr/>
            </p:nvSpPr>
            <p:spPr bwMode="auto">
              <a:xfrm>
                <a:off x="1050" y="3750"/>
                <a:ext cx="38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611" name="Line 395"/>
              <p:cNvSpPr>
                <a:spLocks noChangeShapeType="1"/>
              </p:cNvSpPr>
              <p:nvPr/>
            </p:nvSpPr>
            <p:spPr bwMode="auto">
              <a:xfrm>
                <a:off x="1050" y="3522"/>
                <a:ext cx="38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612" name="Line 396"/>
              <p:cNvSpPr>
                <a:spLocks noChangeShapeType="1"/>
              </p:cNvSpPr>
              <p:nvPr/>
            </p:nvSpPr>
            <p:spPr bwMode="auto">
              <a:xfrm>
                <a:off x="1050" y="3522"/>
                <a:ext cx="38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613" name="Line 397"/>
              <p:cNvSpPr>
                <a:spLocks noChangeShapeType="1"/>
              </p:cNvSpPr>
              <p:nvPr/>
            </p:nvSpPr>
            <p:spPr bwMode="auto">
              <a:xfrm>
                <a:off x="1050" y="4434"/>
                <a:ext cx="38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614" name="Line 398"/>
              <p:cNvSpPr>
                <a:spLocks noChangeShapeType="1"/>
              </p:cNvSpPr>
              <p:nvPr/>
            </p:nvSpPr>
            <p:spPr bwMode="auto">
              <a:xfrm flipV="1">
                <a:off x="4884" y="3522"/>
                <a:ext cx="1" cy="9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615" name="Line 399"/>
              <p:cNvSpPr>
                <a:spLocks noChangeShapeType="1"/>
              </p:cNvSpPr>
              <p:nvPr/>
            </p:nvSpPr>
            <p:spPr bwMode="auto">
              <a:xfrm flipV="1">
                <a:off x="1050" y="3522"/>
                <a:ext cx="1" cy="9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616" name="Line 400"/>
              <p:cNvSpPr>
                <a:spLocks noChangeShapeType="1"/>
              </p:cNvSpPr>
              <p:nvPr/>
            </p:nvSpPr>
            <p:spPr bwMode="auto">
              <a:xfrm>
                <a:off x="1050" y="4434"/>
                <a:ext cx="38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617" name="Line 401"/>
              <p:cNvSpPr>
                <a:spLocks noChangeShapeType="1"/>
              </p:cNvSpPr>
              <p:nvPr/>
            </p:nvSpPr>
            <p:spPr bwMode="auto">
              <a:xfrm flipV="1">
                <a:off x="1050" y="3522"/>
                <a:ext cx="1" cy="9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618" name="Line 402"/>
              <p:cNvSpPr>
                <a:spLocks noChangeShapeType="1"/>
              </p:cNvSpPr>
              <p:nvPr/>
            </p:nvSpPr>
            <p:spPr bwMode="auto">
              <a:xfrm flipV="1">
                <a:off x="1050" y="4392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619" name="Line 403"/>
              <p:cNvSpPr>
                <a:spLocks noChangeShapeType="1"/>
              </p:cNvSpPr>
              <p:nvPr/>
            </p:nvSpPr>
            <p:spPr bwMode="auto">
              <a:xfrm>
                <a:off x="1050" y="3522"/>
                <a:ext cx="1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620" name="Rectangle 404"/>
              <p:cNvSpPr>
                <a:spLocks noChangeArrowheads="1"/>
              </p:cNvSpPr>
              <p:nvPr/>
            </p:nvSpPr>
            <p:spPr bwMode="auto">
              <a:xfrm>
                <a:off x="1032" y="4452"/>
                <a:ext cx="7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21" name="Line 405"/>
              <p:cNvSpPr>
                <a:spLocks noChangeShapeType="1"/>
              </p:cNvSpPr>
              <p:nvPr/>
            </p:nvSpPr>
            <p:spPr bwMode="auto">
              <a:xfrm flipV="1">
                <a:off x="1596" y="4392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sp>
          <p:nvSpPr>
            <p:cNvPr id="9623" name="Line 407"/>
            <p:cNvSpPr>
              <a:spLocks noChangeShapeType="1"/>
            </p:cNvSpPr>
            <p:nvPr/>
          </p:nvSpPr>
          <p:spPr bwMode="auto">
            <a:xfrm>
              <a:off x="1596" y="3522"/>
              <a:ext cx="1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24" name="Rectangle 408"/>
            <p:cNvSpPr>
              <a:spLocks noChangeArrowheads="1"/>
            </p:cNvSpPr>
            <p:nvPr/>
          </p:nvSpPr>
          <p:spPr bwMode="auto">
            <a:xfrm>
              <a:off x="1554" y="4452"/>
              <a:ext cx="120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25" name="Line 409"/>
            <p:cNvSpPr>
              <a:spLocks noChangeShapeType="1"/>
            </p:cNvSpPr>
            <p:nvPr/>
          </p:nvSpPr>
          <p:spPr bwMode="auto">
            <a:xfrm flipV="1">
              <a:off x="2142" y="4392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26" name="Line 410"/>
            <p:cNvSpPr>
              <a:spLocks noChangeShapeType="1"/>
            </p:cNvSpPr>
            <p:nvPr/>
          </p:nvSpPr>
          <p:spPr bwMode="auto">
            <a:xfrm>
              <a:off x="2142" y="3522"/>
              <a:ext cx="1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27" name="Rectangle 411"/>
            <p:cNvSpPr>
              <a:spLocks noChangeArrowheads="1"/>
            </p:cNvSpPr>
            <p:nvPr/>
          </p:nvSpPr>
          <p:spPr bwMode="auto">
            <a:xfrm>
              <a:off x="2100" y="4452"/>
              <a:ext cx="120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40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28" name="Line 412"/>
            <p:cNvSpPr>
              <a:spLocks noChangeShapeType="1"/>
            </p:cNvSpPr>
            <p:nvPr/>
          </p:nvSpPr>
          <p:spPr bwMode="auto">
            <a:xfrm flipV="1">
              <a:off x="2688" y="4392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29" name="Line 413"/>
            <p:cNvSpPr>
              <a:spLocks noChangeShapeType="1"/>
            </p:cNvSpPr>
            <p:nvPr/>
          </p:nvSpPr>
          <p:spPr bwMode="auto">
            <a:xfrm>
              <a:off x="2688" y="3522"/>
              <a:ext cx="1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30" name="Rectangle 414"/>
            <p:cNvSpPr>
              <a:spLocks noChangeArrowheads="1"/>
            </p:cNvSpPr>
            <p:nvPr/>
          </p:nvSpPr>
          <p:spPr bwMode="auto">
            <a:xfrm>
              <a:off x="2646" y="4452"/>
              <a:ext cx="120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60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31" name="Line 415"/>
            <p:cNvSpPr>
              <a:spLocks noChangeShapeType="1"/>
            </p:cNvSpPr>
            <p:nvPr/>
          </p:nvSpPr>
          <p:spPr bwMode="auto">
            <a:xfrm flipV="1">
              <a:off x="3240" y="4392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32" name="Line 416"/>
            <p:cNvSpPr>
              <a:spLocks noChangeShapeType="1"/>
            </p:cNvSpPr>
            <p:nvPr/>
          </p:nvSpPr>
          <p:spPr bwMode="auto">
            <a:xfrm>
              <a:off x="3240" y="3522"/>
              <a:ext cx="1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33" name="Rectangle 417"/>
            <p:cNvSpPr>
              <a:spLocks noChangeArrowheads="1"/>
            </p:cNvSpPr>
            <p:nvPr/>
          </p:nvSpPr>
          <p:spPr bwMode="auto">
            <a:xfrm>
              <a:off x="3198" y="4452"/>
              <a:ext cx="120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80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34" name="Line 418"/>
            <p:cNvSpPr>
              <a:spLocks noChangeShapeType="1"/>
            </p:cNvSpPr>
            <p:nvPr/>
          </p:nvSpPr>
          <p:spPr bwMode="auto">
            <a:xfrm flipV="1">
              <a:off x="3786" y="4392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35" name="Line 419"/>
            <p:cNvSpPr>
              <a:spLocks noChangeShapeType="1"/>
            </p:cNvSpPr>
            <p:nvPr/>
          </p:nvSpPr>
          <p:spPr bwMode="auto">
            <a:xfrm>
              <a:off x="3786" y="3522"/>
              <a:ext cx="1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36" name="Rectangle 420"/>
            <p:cNvSpPr>
              <a:spLocks noChangeArrowheads="1"/>
            </p:cNvSpPr>
            <p:nvPr/>
          </p:nvSpPr>
          <p:spPr bwMode="auto">
            <a:xfrm>
              <a:off x="3726" y="4452"/>
              <a:ext cx="16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37" name="Line 421"/>
            <p:cNvSpPr>
              <a:spLocks noChangeShapeType="1"/>
            </p:cNvSpPr>
            <p:nvPr/>
          </p:nvSpPr>
          <p:spPr bwMode="auto">
            <a:xfrm flipV="1">
              <a:off x="4332" y="4392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38" name="Line 422"/>
            <p:cNvSpPr>
              <a:spLocks noChangeShapeType="1"/>
            </p:cNvSpPr>
            <p:nvPr/>
          </p:nvSpPr>
          <p:spPr bwMode="auto">
            <a:xfrm>
              <a:off x="4332" y="3522"/>
              <a:ext cx="1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39" name="Rectangle 423"/>
            <p:cNvSpPr>
              <a:spLocks noChangeArrowheads="1"/>
            </p:cNvSpPr>
            <p:nvPr/>
          </p:nvSpPr>
          <p:spPr bwMode="auto">
            <a:xfrm>
              <a:off x="4272" y="4452"/>
              <a:ext cx="16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120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40" name="Line 424"/>
            <p:cNvSpPr>
              <a:spLocks noChangeShapeType="1"/>
            </p:cNvSpPr>
            <p:nvPr/>
          </p:nvSpPr>
          <p:spPr bwMode="auto">
            <a:xfrm flipV="1">
              <a:off x="4884" y="4392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41" name="Line 425"/>
            <p:cNvSpPr>
              <a:spLocks noChangeShapeType="1"/>
            </p:cNvSpPr>
            <p:nvPr/>
          </p:nvSpPr>
          <p:spPr bwMode="auto">
            <a:xfrm>
              <a:off x="4884" y="3522"/>
              <a:ext cx="1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42" name="Rectangle 426"/>
            <p:cNvSpPr>
              <a:spLocks noChangeArrowheads="1"/>
            </p:cNvSpPr>
            <p:nvPr/>
          </p:nvSpPr>
          <p:spPr bwMode="auto">
            <a:xfrm>
              <a:off x="4824" y="4452"/>
              <a:ext cx="16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140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43" name="Line 427"/>
            <p:cNvSpPr>
              <a:spLocks noChangeShapeType="1"/>
            </p:cNvSpPr>
            <p:nvPr/>
          </p:nvSpPr>
          <p:spPr bwMode="auto">
            <a:xfrm>
              <a:off x="1050" y="4434"/>
              <a:ext cx="3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44" name="Line 428"/>
            <p:cNvSpPr>
              <a:spLocks noChangeShapeType="1"/>
            </p:cNvSpPr>
            <p:nvPr/>
          </p:nvSpPr>
          <p:spPr bwMode="auto">
            <a:xfrm flipH="1">
              <a:off x="4842" y="4434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45" name="Rectangle 429"/>
            <p:cNvSpPr>
              <a:spLocks noChangeArrowheads="1"/>
            </p:cNvSpPr>
            <p:nvPr/>
          </p:nvSpPr>
          <p:spPr bwMode="auto">
            <a:xfrm>
              <a:off x="876" y="4386"/>
              <a:ext cx="192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46" name="Line 430"/>
            <p:cNvSpPr>
              <a:spLocks noChangeShapeType="1"/>
            </p:cNvSpPr>
            <p:nvPr/>
          </p:nvSpPr>
          <p:spPr bwMode="auto">
            <a:xfrm>
              <a:off x="1050" y="4206"/>
              <a:ext cx="3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47" name="Line 431"/>
            <p:cNvSpPr>
              <a:spLocks noChangeShapeType="1"/>
            </p:cNvSpPr>
            <p:nvPr/>
          </p:nvSpPr>
          <p:spPr bwMode="auto">
            <a:xfrm flipH="1">
              <a:off x="4842" y="4206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48" name="Rectangle 432"/>
            <p:cNvSpPr>
              <a:spLocks noChangeArrowheads="1"/>
            </p:cNvSpPr>
            <p:nvPr/>
          </p:nvSpPr>
          <p:spPr bwMode="auto">
            <a:xfrm>
              <a:off x="876" y="4158"/>
              <a:ext cx="192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-100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49" name="Line 433"/>
            <p:cNvSpPr>
              <a:spLocks noChangeShapeType="1"/>
            </p:cNvSpPr>
            <p:nvPr/>
          </p:nvSpPr>
          <p:spPr bwMode="auto">
            <a:xfrm>
              <a:off x="1050" y="3978"/>
              <a:ext cx="3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50" name="Line 434"/>
            <p:cNvSpPr>
              <a:spLocks noChangeShapeType="1"/>
            </p:cNvSpPr>
            <p:nvPr/>
          </p:nvSpPr>
          <p:spPr bwMode="auto">
            <a:xfrm flipH="1">
              <a:off x="4842" y="3978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51" name="Rectangle 435"/>
            <p:cNvSpPr>
              <a:spLocks noChangeArrowheads="1"/>
            </p:cNvSpPr>
            <p:nvPr/>
          </p:nvSpPr>
          <p:spPr bwMode="auto">
            <a:xfrm>
              <a:off x="984" y="3930"/>
              <a:ext cx="7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52" name="Line 436"/>
            <p:cNvSpPr>
              <a:spLocks noChangeShapeType="1"/>
            </p:cNvSpPr>
            <p:nvPr/>
          </p:nvSpPr>
          <p:spPr bwMode="auto">
            <a:xfrm>
              <a:off x="1050" y="3750"/>
              <a:ext cx="3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53" name="Line 437"/>
            <p:cNvSpPr>
              <a:spLocks noChangeShapeType="1"/>
            </p:cNvSpPr>
            <p:nvPr/>
          </p:nvSpPr>
          <p:spPr bwMode="auto">
            <a:xfrm flipH="1">
              <a:off x="4842" y="3750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54" name="Rectangle 438"/>
            <p:cNvSpPr>
              <a:spLocks noChangeArrowheads="1"/>
            </p:cNvSpPr>
            <p:nvPr/>
          </p:nvSpPr>
          <p:spPr bwMode="auto">
            <a:xfrm>
              <a:off x="900" y="3702"/>
              <a:ext cx="16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55" name="Line 439"/>
            <p:cNvSpPr>
              <a:spLocks noChangeShapeType="1"/>
            </p:cNvSpPr>
            <p:nvPr/>
          </p:nvSpPr>
          <p:spPr bwMode="auto">
            <a:xfrm>
              <a:off x="1050" y="3522"/>
              <a:ext cx="3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56" name="Line 440"/>
            <p:cNvSpPr>
              <a:spLocks noChangeShapeType="1"/>
            </p:cNvSpPr>
            <p:nvPr/>
          </p:nvSpPr>
          <p:spPr bwMode="auto">
            <a:xfrm flipH="1">
              <a:off x="4842" y="3522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57" name="Rectangle 441"/>
            <p:cNvSpPr>
              <a:spLocks noChangeArrowheads="1"/>
            </p:cNvSpPr>
            <p:nvPr/>
          </p:nvSpPr>
          <p:spPr bwMode="auto">
            <a:xfrm>
              <a:off x="900" y="3474"/>
              <a:ext cx="16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58" name="Line 442"/>
            <p:cNvSpPr>
              <a:spLocks noChangeShapeType="1"/>
            </p:cNvSpPr>
            <p:nvPr/>
          </p:nvSpPr>
          <p:spPr bwMode="auto">
            <a:xfrm>
              <a:off x="1050" y="3522"/>
              <a:ext cx="383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59" name="Line 443"/>
            <p:cNvSpPr>
              <a:spLocks noChangeShapeType="1"/>
            </p:cNvSpPr>
            <p:nvPr/>
          </p:nvSpPr>
          <p:spPr bwMode="auto">
            <a:xfrm>
              <a:off x="1050" y="4434"/>
              <a:ext cx="383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60" name="Line 444"/>
            <p:cNvSpPr>
              <a:spLocks noChangeShapeType="1"/>
            </p:cNvSpPr>
            <p:nvPr/>
          </p:nvSpPr>
          <p:spPr bwMode="auto">
            <a:xfrm flipV="1">
              <a:off x="4884" y="3522"/>
              <a:ext cx="1" cy="9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61" name="Line 445"/>
            <p:cNvSpPr>
              <a:spLocks noChangeShapeType="1"/>
            </p:cNvSpPr>
            <p:nvPr/>
          </p:nvSpPr>
          <p:spPr bwMode="auto">
            <a:xfrm flipV="1">
              <a:off x="1050" y="3522"/>
              <a:ext cx="1" cy="9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62" name="Freeform 446"/>
            <p:cNvSpPr>
              <a:spLocks/>
            </p:cNvSpPr>
            <p:nvPr/>
          </p:nvSpPr>
          <p:spPr bwMode="auto">
            <a:xfrm>
              <a:off x="1050" y="3948"/>
              <a:ext cx="522" cy="3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24"/>
                </a:cxn>
                <a:cxn ang="0">
                  <a:pos x="18" y="24"/>
                </a:cxn>
                <a:cxn ang="0">
                  <a:pos x="30" y="24"/>
                </a:cxn>
                <a:cxn ang="0">
                  <a:pos x="42" y="18"/>
                </a:cxn>
                <a:cxn ang="0">
                  <a:pos x="42" y="18"/>
                </a:cxn>
                <a:cxn ang="0">
                  <a:pos x="54" y="18"/>
                </a:cxn>
                <a:cxn ang="0">
                  <a:pos x="66" y="24"/>
                </a:cxn>
                <a:cxn ang="0">
                  <a:pos x="84" y="18"/>
                </a:cxn>
                <a:cxn ang="0">
                  <a:pos x="84" y="18"/>
                </a:cxn>
                <a:cxn ang="0">
                  <a:pos x="90" y="18"/>
                </a:cxn>
                <a:cxn ang="0">
                  <a:pos x="102" y="12"/>
                </a:cxn>
                <a:cxn ang="0">
                  <a:pos x="108" y="12"/>
                </a:cxn>
                <a:cxn ang="0">
                  <a:pos x="114" y="12"/>
                </a:cxn>
                <a:cxn ang="0">
                  <a:pos x="126" y="6"/>
                </a:cxn>
                <a:cxn ang="0">
                  <a:pos x="132" y="6"/>
                </a:cxn>
                <a:cxn ang="0">
                  <a:pos x="138" y="6"/>
                </a:cxn>
                <a:cxn ang="0">
                  <a:pos x="144" y="6"/>
                </a:cxn>
                <a:cxn ang="0">
                  <a:pos x="144" y="6"/>
                </a:cxn>
                <a:cxn ang="0">
                  <a:pos x="156" y="6"/>
                </a:cxn>
                <a:cxn ang="0">
                  <a:pos x="162" y="6"/>
                </a:cxn>
                <a:cxn ang="0">
                  <a:pos x="174" y="6"/>
                </a:cxn>
                <a:cxn ang="0">
                  <a:pos x="186" y="12"/>
                </a:cxn>
                <a:cxn ang="0">
                  <a:pos x="192" y="12"/>
                </a:cxn>
                <a:cxn ang="0">
                  <a:pos x="210" y="12"/>
                </a:cxn>
                <a:cxn ang="0">
                  <a:pos x="210" y="12"/>
                </a:cxn>
                <a:cxn ang="0">
                  <a:pos x="216" y="12"/>
                </a:cxn>
                <a:cxn ang="0">
                  <a:pos x="222" y="12"/>
                </a:cxn>
                <a:cxn ang="0">
                  <a:pos x="234" y="6"/>
                </a:cxn>
                <a:cxn ang="0">
                  <a:pos x="234" y="6"/>
                </a:cxn>
                <a:cxn ang="0">
                  <a:pos x="246" y="12"/>
                </a:cxn>
                <a:cxn ang="0">
                  <a:pos x="252" y="6"/>
                </a:cxn>
                <a:cxn ang="0">
                  <a:pos x="264" y="6"/>
                </a:cxn>
                <a:cxn ang="0">
                  <a:pos x="276" y="6"/>
                </a:cxn>
                <a:cxn ang="0">
                  <a:pos x="288" y="12"/>
                </a:cxn>
                <a:cxn ang="0">
                  <a:pos x="294" y="12"/>
                </a:cxn>
                <a:cxn ang="0">
                  <a:pos x="300" y="6"/>
                </a:cxn>
                <a:cxn ang="0">
                  <a:pos x="318" y="6"/>
                </a:cxn>
                <a:cxn ang="0">
                  <a:pos x="318" y="6"/>
                </a:cxn>
                <a:cxn ang="0">
                  <a:pos x="330" y="6"/>
                </a:cxn>
                <a:cxn ang="0">
                  <a:pos x="336" y="6"/>
                </a:cxn>
                <a:cxn ang="0">
                  <a:pos x="348" y="0"/>
                </a:cxn>
                <a:cxn ang="0">
                  <a:pos x="360" y="0"/>
                </a:cxn>
                <a:cxn ang="0">
                  <a:pos x="366" y="0"/>
                </a:cxn>
                <a:cxn ang="0">
                  <a:pos x="378" y="6"/>
                </a:cxn>
                <a:cxn ang="0">
                  <a:pos x="390" y="6"/>
                </a:cxn>
                <a:cxn ang="0">
                  <a:pos x="402" y="6"/>
                </a:cxn>
                <a:cxn ang="0">
                  <a:pos x="420" y="6"/>
                </a:cxn>
                <a:cxn ang="0">
                  <a:pos x="426" y="6"/>
                </a:cxn>
                <a:cxn ang="0">
                  <a:pos x="432" y="6"/>
                </a:cxn>
                <a:cxn ang="0">
                  <a:pos x="438" y="6"/>
                </a:cxn>
                <a:cxn ang="0">
                  <a:pos x="444" y="6"/>
                </a:cxn>
                <a:cxn ang="0">
                  <a:pos x="456" y="0"/>
                </a:cxn>
                <a:cxn ang="0">
                  <a:pos x="462" y="0"/>
                </a:cxn>
                <a:cxn ang="0">
                  <a:pos x="474" y="6"/>
                </a:cxn>
                <a:cxn ang="0">
                  <a:pos x="486" y="6"/>
                </a:cxn>
                <a:cxn ang="0">
                  <a:pos x="498" y="6"/>
                </a:cxn>
                <a:cxn ang="0">
                  <a:pos x="510" y="6"/>
                </a:cxn>
                <a:cxn ang="0">
                  <a:pos x="516" y="6"/>
                </a:cxn>
                <a:cxn ang="0">
                  <a:pos x="522" y="6"/>
                </a:cxn>
              </a:cxnLst>
              <a:rect l="0" t="0" r="r" b="b"/>
              <a:pathLst>
                <a:path w="522" h="30">
                  <a:moveTo>
                    <a:pt x="0" y="30"/>
                  </a:moveTo>
                  <a:lnTo>
                    <a:pt x="0" y="18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18" y="24"/>
                  </a:lnTo>
                  <a:lnTo>
                    <a:pt x="24" y="24"/>
                  </a:lnTo>
                  <a:lnTo>
                    <a:pt x="30" y="24"/>
                  </a:lnTo>
                  <a:lnTo>
                    <a:pt x="36" y="24"/>
                  </a:lnTo>
                  <a:lnTo>
                    <a:pt x="42" y="18"/>
                  </a:lnTo>
                  <a:lnTo>
                    <a:pt x="42" y="24"/>
                  </a:lnTo>
                  <a:lnTo>
                    <a:pt x="42" y="18"/>
                  </a:lnTo>
                  <a:lnTo>
                    <a:pt x="48" y="18"/>
                  </a:lnTo>
                  <a:lnTo>
                    <a:pt x="54" y="18"/>
                  </a:lnTo>
                  <a:lnTo>
                    <a:pt x="60" y="18"/>
                  </a:lnTo>
                  <a:lnTo>
                    <a:pt x="66" y="24"/>
                  </a:lnTo>
                  <a:lnTo>
                    <a:pt x="72" y="18"/>
                  </a:lnTo>
                  <a:lnTo>
                    <a:pt x="84" y="18"/>
                  </a:lnTo>
                  <a:lnTo>
                    <a:pt x="84" y="12"/>
                  </a:lnTo>
                  <a:lnTo>
                    <a:pt x="84" y="18"/>
                  </a:lnTo>
                  <a:lnTo>
                    <a:pt x="96" y="18"/>
                  </a:lnTo>
                  <a:lnTo>
                    <a:pt x="90" y="18"/>
                  </a:lnTo>
                  <a:lnTo>
                    <a:pt x="96" y="12"/>
                  </a:lnTo>
                  <a:lnTo>
                    <a:pt x="102" y="12"/>
                  </a:lnTo>
                  <a:lnTo>
                    <a:pt x="108" y="18"/>
                  </a:lnTo>
                  <a:lnTo>
                    <a:pt x="108" y="12"/>
                  </a:lnTo>
                  <a:lnTo>
                    <a:pt x="120" y="12"/>
                  </a:lnTo>
                  <a:lnTo>
                    <a:pt x="114" y="12"/>
                  </a:lnTo>
                  <a:lnTo>
                    <a:pt x="120" y="12"/>
                  </a:lnTo>
                  <a:lnTo>
                    <a:pt x="126" y="6"/>
                  </a:lnTo>
                  <a:lnTo>
                    <a:pt x="126" y="12"/>
                  </a:lnTo>
                  <a:lnTo>
                    <a:pt x="132" y="6"/>
                  </a:lnTo>
                  <a:lnTo>
                    <a:pt x="132" y="12"/>
                  </a:lnTo>
                  <a:lnTo>
                    <a:pt x="138" y="6"/>
                  </a:lnTo>
                  <a:lnTo>
                    <a:pt x="138" y="12"/>
                  </a:lnTo>
                  <a:lnTo>
                    <a:pt x="144" y="6"/>
                  </a:lnTo>
                  <a:lnTo>
                    <a:pt x="144" y="12"/>
                  </a:lnTo>
                  <a:lnTo>
                    <a:pt x="144" y="6"/>
                  </a:lnTo>
                  <a:lnTo>
                    <a:pt x="150" y="6"/>
                  </a:lnTo>
                  <a:lnTo>
                    <a:pt x="156" y="6"/>
                  </a:lnTo>
                  <a:lnTo>
                    <a:pt x="168" y="6"/>
                  </a:lnTo>
                  <a:lnTo>
                    <a:pt x="162" y="6"/>
                  </a:lnTo>
                  <a:lnTo>
                    <a:pt x="168" y="6"/>
                  </a:lnTo>
                  <a:lnTo>
                    <a:pt x="174" y="6"/>
                  </a:lnTo>
                  <a:lnTo>
                    <a:pt x="180" y="6"/>
                  </a:lnTo>
                  <a:lnTo>
                    <a:pt x="186" y="12"/>
                  </a:lnTo>
                  <a:lnTo>
                    <a:pt x="186" y="6"/>
                  </a:lnTo>
                  <a:lnTo>
                    <a:pt x="192" y="12"/>
                  </a:lnTo>
                  <a:lnTo>
                    <a:pt x="198" y="12"/>
                  </a:lnTo>
                  <a:lnTo>
                    <a:pt x="210" y="12"/>
                  </a:lnTo>
                  <a:lnTo>
                    <a:pt x="204" y="12"/>
                  </a:lnTo>
                  <a:lnTo>
                    <a:pt x="210" y="12"/>
                  </a:lnTo>
                  <a:lnTo>
                    <a:pt x="216" y="6"/>
                  </a:lnTo>
                  <a:lnTo>
                    <a:pt x="216" y="12"/>
                  </a:lnTo>
                  <a:lnTo>
                    <a:pt x="216" y="6"/>
                  </a:lnTo>
                  <a:lnTo>
                    <a:pt x="222" y="12"/>
                  </a:lnTo>
                  <a:lnTo>
                    <a:pt x="222" y="6"/>
                  </a:lnTo>
                  <a:lnTo>
                    <a:pt x="234" y="6"/>
                  </a:lnTo>
                  <a:lnTo>
                    <a:pt x="228" y="6"/>
                  </a:lnTo>
                  <a:lnTo>
                    <a:pt x="234" y="6"/>
                  </a:lnTo>
                  <a:lnTo>
                    <a:pt x="240" y="6"/>
                  </a:lnTo>
                  <a:lnTo>
                    <a:pt x="246" y="12"/>
                  </a:lnTo>
                  <a:lnTo>
                    <a:pt x="246" y="6"/>
                  </a:lnTo>
                  <a:lnTo>
                    <a:pt x="252" y="6"/>
                  </a:lnTo>
                  <a:lnTo>
                    <a:pt x="258" y="12"/>
                  </a:lnTo>
                  <a:lnTo>
                    <a:pt x="264" y="6"/>
                  </a:lnTo>
                  <a:lnTo>
                    <a:pt x="270" y="6"/>
                  </a:lnTo>
                  <a:lnTo>
                    <a:pt x="276" y="6"/>
                  </a:lnTo>
                  <a:lnTo>
                    <a:pt x="288" y="6"/>
                  </a:lnTo>
                  <a:lnTo>
                    <a:pt x="288" y="12"/>
                  </a:lnTo>
                  <a:lnTo>
                    <a:pt x="294" y="6"/>
                  </a:lnTo>
                  <a:lnTo>
                    <a:pt x="294" y="12"/>
                  </a:lnTo>
                  <a:lnTo>
                    <a:pt x="294" y="6"/>
                  </a:lnTo>
                  <a:lnTo>
                    <a:pt x="300" y="6"/>
                  </a:lnTo>
                  <a:lnTo>
                    <a:pt x="306" y="6"/>
                  </a:lnTo>
                  <a:lnTo>
                    <a:pt x="318" y="6"/>
                  </a:lnTo>
                  <a:lnTo>
                    <a:pt x="312" y="6"/>
                  </a:lnTo>
                  <a:lnTo>
                    <a:pt x="318" y="6"/>
                  </a:lnTo>
                  <a:lnTo>
                    <a:pt x="324" y="6"/>
                  </a:lnTo>
                  <a:lnTo>
                    <a:pt x="330" y="6"/>
                  </a:lnTo>
                  <a:lnTo>
                    <a:pt x="342" y="6"/>
                  </a:lnTo>
                  <a:lnTo>
                    <a:pt x="336" y="6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72" y="0"/>
                  </a:lnTo>
                  <a:lnTo>
                    <a:pt x="366" y="0"/>
                  </a:lnTo>
                  <a:lnTo>
                    <a:pt x="372" y="6"/>
                  </a:lnTo>
                  <a:lnTo>
                    <a:pt x="378" y="6"/>
                  </a:lnTo>
                  <a:lnTo>
                    <a:pt x="384" y="6"/>
                  </a:lnTo>
                  <a:lnTo>
                    <a:pt x="390" y="6"/>
                  </a:lnTo>
                  <a:lnTo>
                    <a:pt x="396" y="6"/>
                  </a:lnTo>
                  <a:lnTo>
                    <a:pt x="402" y="6"/>
                  </a:lnTo>
                  <a:lnTo>
                    <a:pt x="408" y="6"/>
                  </a:lnTo>
                  <a:lnTo>
                    <a:pt x="420" y="6"/>
                  </a:lnTo>
                  <a:lnTo>
                    <a:pt x="420" y="0"/>
                  </a:lnTo>
                  <a:lnTo>
                    <a:pt x="426" y="6"/>
                  </a:lnTo>
                  <a:lnTo>
                    <a:pt x="426" y="0"/>
                  </a:lnTo>
                  <a:lnTo>
                    <a:pt x="432" y="6"/>
                  </a:lnTo>
                  <a:lnTo>
                    <a:pt x="438" y="0"/>
                  </a:lnTo>
                  <a:lnTo>
                    <a:pt x="438" y="6"/>
                  </a:lnTo>
                  <a:lnTo>
                    <a:pt x="450" y="6"/>
                  </a:lnTo>
                  <a:lnTo>
                    <a:pt x="444" y="6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8" y="0"/>
                  </a:lnTo>
                  <a:lnTo>
                    <a:pt x="462" y="0"/>
                  </a:lnTo>
                  <a:lnTo>
                    <a:pt x="468" y="6"/>
                  </a:lnTo>
                  <a:lnTo>
                    <a:pt x="474" y="6"/>
                  </a:lnTo>
                  <a:lnTo>
                    <a:pt x="480" y="6"/>
                  </a:lnTo>
                  <a:lnTo>
                    <a:pt x="486" y="6"/>
                  </a:lnTo>
                  <a:lnTo>
                    <a:pt x="492" y="6"/>
                  </a:lnTo>
                  <a:lnTo>
                    <a:pt x="498" y="6"/>
                  </a:lnTo>
                  <a:lnTo>
                    <a:pt x="504" y="6"/>
                  </a:lnTo>
                  <a:lnTo>
                    <a:pt x="510" y="6"/>
                  </a:lnTo>
                  <a:lnTo>
                    <a:pt x="516" y="0"/>
                  </a:lnTo>
                  <a:lnTo>
                    <a:pt x="516" y="6"/>
                  </a:lnTo>
                  <a:lnTo>
                    <a:pt x="516" y="0"/>
                  </a:lnTo>
                  <a:lnTo>
                    <a:pt x="522" y="6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63" name="Freeform 447"/>
            <p:cNvSpPr>
              <a:spLocks/>
            </p:cNvSpPr>
            <p:nvPr/>
          </p:nvSpPr>
          <p:spPr bwMode="auto">
            <a:xfrm>
              <a:off x="1572" y="3948"/>
              <a:ext cx="516" cy="42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18" y="6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42" y="6"/>
                </a:cxn>
                <a:cxn ang="0">
                  <a:pos x="54" y="12"/>
                </a:cxn>
                <a:cxn ang="0">
                  <a:pos x="60" y="6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84" y="0"/>
                </a:cxn>
                <a:cxn ang="0">
                  <a:pos x="96" y="6"/>
                </a:cxn>
                <a:cxn ang="0">
                  <a:pos x="102" y="0"/>
                </a:cxn>
                <a:cxn ang="0">
                  <a:pos x="114" y="0"/>
                </a:cxn>
                <a:cxn ang="0">
                  <a:pos x="120" y="0"/>
                </a:cxn>
                <a:cxn ang="0">
                  <a:pos x="126" y="0"/>
                </a:cxn>
                <a:cxn ang="0">
                  <a:pos x="144" y="0"/>
                </a:cxn>
                <a:cxn ang="0">
                  <a:pos x="144" y="6"/>
                </a:cxn>
                <a:cxn ang="0">
                  <a:pos x="150" y="6"/>
                </a:cxn>
                <a:cxn ang="0">
                  <a:pos x="162" y="0"/>
                </a:cxn>
                <a:cxn ang="0">
                  <a:pos x="162" y="6"/>
                </a:cxn>
                <a:cxn ang="0">
                  <a:pos x="168" y="6"/>
                </a:cxn>
                <a:cxn ang="0">
                  <a:pos x="180" y="6"/>
                </a:cxn>
                <a:cxn ang="0">
                  <a:pos x="186" y="6"/>
                </a:cxn>
                <a:cxn ang="0">
                  <a:pos x="198" y="6"/>
                </a:cxn>
                <a:cxn ang="0">
                  <a:pos x="210" y="6"/>
                </a:cxn>
                <a:cxn ang="0">
                  <a:pos x="222" y="6"/>
                </a:cxn>
                <a:cxn ang="0">
                  <a:pos x="234" y="6"/>
                </a:cxn>
                <a:cxn ang="0">
                  <a:pos x="252" y="6"/>
                </a:cxn>
                <a:cxn ang="0">
                  <a:pos x="252" y="6"/>
                </a:cxn>
                <a:cxn ang="0">
                  <a:pos x="258" y="0"/>
                </a:cxn>
                <a:cxn ang="0">
                  <a:pos x="270" y="6"/>
                </a:cxn>
                <a:cxn ang="0">
                  <a:pos x="270" y="0"/>
                </a:cxn>
                <a:cxn ang="0">
                  <a:pos x="282" y="0"/>
                </a:cxn>
                <a:cxn ang="0">
                  <a:pos x="294" y="0"/>
                </a:cxn>
                <a:cxn ang="0">
                  <a:pos x="306" y="6"/>
                </a:cxn>
                <a:cxn ang="0">
                  <a:pos x="318" y="12"/>
                </a:cxn>
                <a:cxn ang="0">
                  <a:pos x="330" y="18"/>
                </a:cxn>
                <a:cxn ang="0">
                  <a:pos x="330" y="18"/>
                </a:cxn>
                <a:cxn ang="0">
                  <a:pos x="342" y="18"/>
                </a:cxn>
                <a:cxn ang="0">
                  <a:pos x="354" y="18"/>
                </a:cxn>
                <a:cxn ang="0">
                  <a:pos x="366" y="24"/>
                </a:cxn>
                <a:cxn ang="0">
                  <a:pos x="372" y="18"/>
                </a:cxn>
                <a:cxn ang="0">
                  <a:pos x="378" y="18"/>
                </a:cxn>
                <a:cxn ang="0">
                  <a:pos x="384" y="18"/>
                </a:cxn>
                <a:cxn ang="0">
                  <a:pos x="390" y="18"/>
                </a:cxn>
                <a:cxn ang="0">
                  <a:pos x="396" y="24"/>
                </a:cxn>
                <a:cxn ang="0">
                  <a:pos x="408" y="30"/>
                </a:cxn>
                <a:cxn ang="0">
                  <a:pos x="420" y="36"/>
                </a:cxn>
                <a:cxn ang="0">
                  <a:pos x="432" y="36"/>
                </a:cxn>
                <a:cxn ang="0">
                  <a:pos x="438" y="36"/>
                </a:cxn>
                <a:cxn ang="0">
                  <a:pos x="444" y="36"/>
                </a:cxn>
                <a:cxn ang="0">
                  <a:pos x="444" y="36"/>
                </a:cxn>
                <a:cxn ang="0">
                  <a:pos x="456" y="36"/>
                </a:cxn>
                <a:cxn ang="0">
                  <a:pos x="468" y="36"/>
                </a:cxn>
                <a:cxn ang="0">
                  <a:pos x="480" y="36"/>
                </a:cxn>
                <a:cxn ang="0">
                  <a:pos x="492" y="36"/>
                </a:cxn>
                <a:cxn ang="0">
                  <a:pos x="498" y="42"/>
                </a:cxn>
                <a:cxn ang="0">
                  <a:pos x="510" y="36"/>
                </a:cxn>
                <a:cxn ang="0">
                  <a:pos x="516" y="36"/>
                </a:cxn>
                <a:cxn ang="0">
                  <a:pos x="516" y="36"/>
                </a:cxn>
              </a:cxnLst>
              <a:rect l="0" t="0" r="r" b="b"/>
              <a:pathLst>
                <a:path w="516" h="42">
                  <a:moveTo>
                    <a:pt x="0" y="6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18" y="6"/>
                  </a:lnTo>
                  <a:lnTo>
                    <a:pt x="24" y="6"/>
                  </a:lnTo>
                  <a:lnTo>
                    <a:pt x="36" y="6"/>
                  </a:lnTo>
                  <a:lnTo>
                    <a:pt x="30" y="6"/>
                  </a:lnTo>
                  <a:lnTo>
                    <a:pt x="36" y="6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48" y="6"/>
                  </a:lnTo>
                  <a:lnTo>
                    <a:pt x="54" y="12"/>
                  </a:lnTo>
                  <a:lnTo>
                    <a:pt x="54" y="6"/>
                  </a:lnTo>
                  <a:lnTo>
                    <a:pt x="60" y="6"/>
                  </a:lnTo>
                  <a:lnTo>
                    <a:pt x="66" y="6"/>
                  </a:lnTo>
                  <a:lnTo>
                    <a:pt x="72" y="0"/>
                  </a:lnTo>
                  <a:lnTo>
                    <a:pt x="72" y="6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6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6"/>
                  </a:lnTo>
                  <a:lnTo>
                    <a:pt x="120" y="0"/>
                  </a:lnTo>
                  <a:lnTo>
                    <a:pt x="120" y="6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44" y="6"/>
                  </a:lnTo>
                  <a:lnTo>
                    <a:pt x="150" y="0"/>
                  </a:lnTo>
                  <a:lnTo>
                    <a:pt x="150" y="6"/>
                  </a:lnTo>
                  <a:lnTo>
                    <a:pt x="150" y="0"/>
                  </a:lnTo>
                  <a:lnTo>
                    <a:pt x="162" y="0"/>
                  </a:lnTo>
                  <a:lnTo>
                    <a:pt x="156" y="0"/>
                  </a:lnTo>
                  <a:lnTo>
                    <a:pt x="162" y="6"/>
                  </a:lnTo>
                  <a:lnTo>
                    <a:pt x="168" y="0"/>
                  </a:lnTo>
                  <a:lnTo>
                    <a:pt x="168" y="6"/>
                  </a:lnTo>
                  <a:lnTo>
                    <a:pt x="174" y="6"/>
                  </a:lnTo>
                  <a:lnTo>
                    <a:pt x="180" y="6"/>
                  </a:lnTo>
                  <a:lnTo>
                    <a:pt x="192" y="6"/>
                  </a:lnTo>
                  <a:lnTo>
                    <a:pt x="186" y="6"/>
                  </a:lnTo>
                  <a:lnTo>
                    <a:pt x="192" y="6"/>
                  </a:lnTo>
                  <a:lnTo>
                    <a:pt x="198" y="6"/>
                  </a:lnTo>
                  <a:lnTo>
                    <a:pt x="204" y="6"/>
                  </a:lnTo>
                  <a:lnTo>
                    <a:pt x="210" y="6"/>
                  </a:lnTo>
                  <a:lnTo>
                    <a:pt x="216" y="6"/>
                  </a:lnTo>
                  <a:lnTo>
                    <a:pt x="222" y="6"/>
                  </a:lnTo>
                  <a:lnTo>
                    <a:pt x="228" y="6"/>
                  </a:lnTo>
                  <a:lnTo>
                    <a:pt x="234" y="6"/>
                  </a:lnTo>
                  <a:lnTo>
                    <a:pt x="240" y="6"/>
                  </a:lnTo>
                  <a:lnTo>
                    <a:pt x="252" y="6"/>
                  </a:lnTo>
                  <a:lnTo>
                    <a:pt x="246" y="6"/>
                  </a:lnTo>
                  <a:lnTo>
                    <a:pt x="252" y="6"/>
                  </a:lnTo>
                  <a:lnTo>
                    <a:pt x="258" y="12"/>
                  </a:lnTo>
                  <a:lnTo>
                    <a:pt x="258" y="0"/>
                  </a:lnTo>
                  <a:lnTo>
                    <a:pt x="258" y="6"/>
                  </a:lnTo>
                  <a:lnTo>
                    <a:pt x="270" y="6"/>
                  </a:lnTo>
                  <a:lnTo>
                    <a:pt x="264" y="6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6" y="6"/>
                  </a:lnTo>
                  <a:lnTo>
                    <a:pt x="312" y="12"/>
                  </a:lnTo>
                  <a:lnTo>
                    <a:pt x="318" y="12"/>
                  </a:lnTo>
                  <a:lnTo>
                    <a:pt x="324" y="12"/>
                  </a:lnTo>
                  <a:lnTo>
                    <a:pt x="330" y="18"/>
                  </a:lnTo>
                  <a:lnTo>
                    <a:pt x="330" y="12"/>
                  </a:lnTo>
                  <a:lnTo>
                    <a:pt x="330" y="18"/>
                  </a:lnTo>
                  <a:lnTo>
                    <a:pt x="336" y="18"/>
                  </a:lnTo>
                  <a:lnTo>
                    <a:pt x="342" y="18"/>
                  </a:lnTo>
                  <a:lnTo>
                    <a:pt x="348" y="18"/>
                  </a:lnTo>
                  <a:lnTo>
                    <a:pt x="354" y="18"/>
                  </a:lnTo>
                  <a:lnTo>
                    <a:pt x="360" y="18"/>
                  </a:lnTo>
                  <a:lnTo>
                    <a:pt x="366" y="24"/>
                  </a:lnTo>
                  <a:lnTo>
                    <a:pt x="366" y="18"/>
                  </a:lnTo>
                  <a:lnTo>
                    <a:pt x="372" y="18"/>
                  </a:lnTo>
                  <a:lnTo>
                    <a:pt x="378" y="24"/>
                  </a:lnTo>
                  <a:lnTo>
                    <a:pt x="378" y="18"/>
                  </a:lnTo>
                  <a:lnTo>
                    <a:pt x="384" y="24"/>
                  </a:lnTo>
                  <a:lnTo>
                    <a:pt x="384" y="18"/>
                  </a:lnTo>
                  <a:lnTo>
                    <a:pt x="390" y="24"/>
                  </a:lnTo>
                  <a:lnTo>
                    <a:pt x="390" y="18"/>
                  </a:lnTo>
                  <a:lnTo>
                    <a:pt x="390" y="24"/>
                  </a:lnTo>
                  <a:lnTo>
                    <a:pt x="396" y="24"/>
                  </a:lnTo>
                  <a:lnTo>
                    <a:pt x="402" y="24"/>
                  </a:lnTo>
                  <a:lnTo>
                    <a:pt x="408" y="30"/>
                  </a:lnTo>
                  <a:lnTo>
                    <a:pt x="414" y="30"/>
                  </a:lnTo>
                  <a:lnTo>
                    <a:pt x="420" y="36"/>
                  </a:lnTo>
                  <a:lnTo>
                    <a:pt x="426" y="36"/>
                  </a:lnTo>
                  <a:lnTo>
                    <a:pt x="432" y="36"/>
                  </a:lnTo>
                  <a:lnTo>
                    <a:pt x="438" y="42"/>
                  </a:lnTo>
                  <a:lnTo>
                    <a:pt x="438" y="36"/>
                  </a:lnTo>
                  <a:lnTo>
                    <a:pt x="438" y="42"/>
                  </a:lnTo>
                  <a:lnTo>
                    <a:pt x="444" y="36"/>
                  </a:lnTo>
                  <a:lnTo>
                    <a:pt x="444" y="42"/>
                  </a:lnTo>
                  <a:lnTo>
                    <a:pt x="444" y="36"/>
                  </a:lnTo>
                  <a:lnTo>
                    <a:pt x="450" y="36"/>
                  </a:lnTo>
                  <a:lnTo>
                    <a:pt x="456" y="36"/>
                  </a:lnTo>
                  <a:lnTo>
                    <a:pt x="462" y="36"/>
                  </a:lnTo>
                  <a:lnTo>
                    <a:pt x="468" y="36"/>
                  </a:lnTo>
                  <a:lnTo>
                    <a:pt x="474" y="36"/>
                  </a:lnTo>
                  <a:lnTo>
                    <a:pt x="480" y="36"/>
                  </a:lnTo>
                  <a:lnTo>
                    <a:pt x="486" y="42"/>
                  </a:lnTo>
                  <a:lnTo>
                    <a:pt x="492" y="36"/>
                  </a:lnTo>
                  <a:lnTo>
                    <a:pt x="492" y="42"/>
                  </a:lnTo>
                  <a:lnTo>
                    <a:pt x="498" y="42"/>
                  </a:lnTo>
                  <a:lnTo>
                    <a:pt x="504" y="42"/>
                  </a:lnTo>
                  <a:lnTo>
                    <a:pt x="510" y="36"/>
                  </a:lnTo>
                  <a:lnTo>
                    <a:pt x="510" y="42"/>
                  </a:lnTo>
                  <a:lnTo>
                    <a:pt x="516" y="36"/>
                  </a:lnTo>
                  <a:lnTo>
                    <a:pt x="516" y="42"/>
                  </a:lnTo>
                  <a:lnTo>
                    <a:pt x="516" y="36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64" name="Freeform 448"/>
            <p:cNvSpPr>
              <a:spLocks/>
            </p:cNvSpPr>
            <p:nvPr/>
          </p:nvSpPr>
          <p:spPr bwMode="auto">
            <a:xfrm>
              <a:off x="2088" y="3978"/>
              <a:ext cx="504" cy="18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18" y="6"/>
                </a:cxn>
                <a:cxn ang="0">
                  <a:pos x="30" y="12"/>
                </a:cxn>
                <a:cxn ang="0">
                  <a:pos x="42" y="12"/>
                </a:cxn>
                <a:cxn ang="0">
                  <a:pos x="60" y="12"/>
                </a:cxn>
                <a:cxn ang="0">
                  <a:pos x="60" y="12"/>
                </a:cxn>
                <a:cxn ang="0">
                  <a:pos x="72" y="18"/>
                </a:cxn>
                <a:cxn ang="0">
                  <a:pos x="78" y="18"/>
                </a:cxn>
                <a:cxn ang="0">
                  <a:pos x="84" y="18"/>
                </a:cxn>
                <a:cxn ang="0">
                  <a:pos x="96" y="12"/>
                </a:cxn>
                <a:cxn ang="0">
                  <a:pos x="102" y="12"/>
                </a:cxn>
                <a:cxn ang="0">
                  <a:pos x="114" y="12"/>
                </a:cxn>
                <a:cxn ang="0">
                  <a:pos x="126" y="18"/>
                </a:cxn>
                <a:cxn ang="0">
                  <a:pos x="138" y="18"/>
                </a:cxn>
                <a:cxn ang="0">
                  <a:pos x="144" y="18"/>
                </a:cxn>
                <a:cxn ang="0">
                  <a:pos x="150" y="12"/>
                </a:cxn>
                <a:cxn ang="0">
                  <a:pos x="162" y="12"/>
                </a:cxn>
                <a:cxn ang="0">
                  <a:pos x="162" y="12"/>
                </a:cxn>
                <a:cxn ang="0">
                  <a:pos x="174" y="12"/>
                </a:cxn>
                <a:cxn ang="0">
                  <a:pos x="192" y="12"/>
                </a:cxn>
                <a:cxn ang="0">
                  <a:pos x="186" y="12"/>
                </a:cxn>
                <a:cxn ang="0">
                  <a:pos x="198" y="12"/>
                </a:cxn>
                <a:cxn ang="0">
                  <a:pos x="198" y="12"/>
                </a:cxn>
                <a:cxn ang="0">
                  <a:pos x="204" y="12"/>
                </a:cxn>
                <a:cxn ang="0">
                  <a:pos x="210" y="12"/>
                </a:cxn>
                <a:cxn ang="0">
                  <a:pos x="222" y="18"/>
                </a:cxn>
                <a:cxn ang="0">
                  <a:pos x="228" y="18"/>
                </a:cxn>
                <a:cxn ang="0">
                  <a:pos x="234" y="12"/>
                </a:cxn>
                <a:cxn ang="0">
                  <a:pos x="246" y="18"/>
                </a:cxn>
                <a:cxn ang="0">
                  <a:pos x="252" y="12"/>
                </a:cxn>
                <a:cxn ang="0">
                  <a:pos x="264" y="12"/>
                </a:cxn>
                <a:cxn ang="0">
                  <a:pos x="282" y="6"/>
                </a:cxn>
                <a:cxn ang="0">
                  <a:pos x="288" y="6"/>
                </a:cxn>
                <a:cxn ang="0">
                  <a:pos x="294" y="6"/>
                </a:cxn>
                <a:cxn ang="0">
                  <a:pos x="294" y="6"/>
                </a:cxn>
                <a:cxn ang="0">
                  <a:pos x="300" y="6"/>
                </a:cxn>
                <a:cxn ang="0">
                  <a:pos x="306" y="12"/>
                </a:cxn>
                <a:cxn ang="0">
                  <a:pos x="324" y="12"/>
                </a:cxn>
                <a:cxn ang="0">
                  <a:pos x="324" y="12"/>
                </a:cxn>
                <a:cxn ang="0">
                  <a:pos x="342" y="12"/>
                </a:cxn>
                <a:cxn ang="0">
                  <a:pos x="342" y="12"/>
                </a:cxn>
                <a:cxn ang="0">
                  <a:pos x="354" y="12"/>
                </a:cxn>
                <a:cxn ang="0">
                  <a:pos x="360" y="12"/>
                </a:cxn>
                <a:cxn ang="0">
                  <a:pos x="372" y="12"/>
                </a:cxn>
                <a:cxn ang="0">
                  <a:pos x="384" y="12"/>
                </a:cxn>
                <a:cxn ang="0">
                  <a:pos x="396" y="6"/>
                </a:cxn>
                <a:cxn ang="0">
                  <a:pos x="396" y="6"/>
                </a:cxn>
                <a:cxn ang="0">
                  <a:pos x="408" y="6"/>
                </a:cxn>
                <a:cxn ang="0">
                  <a:pos x="408" y="6"/>
                </a:cxn>
                <a:cxn ang="0">
                  <a:pos x="414" y="6"/>
                </a:cxn>
                <a:cxn ang="0">
                  <a:pos x="426" y="6"/>
                </a:cxn>
                <a:cxn ang="0">
                  <a:pos x="432" y="6"/>
                </a:cxn>
                <a:cxn ang="0">
                  <a:pos x="438" y="12"/>
                </a:cxn>
                <a:cxn ang="0">
                  <a:pos x="450" y="18"/>
                </a:cxn>
                <a:cxn ang="0">
                  <a:pos x="462" y="12"/>
                </a:cxn>
                <a:cxn ang="0">
                  <a:pos x="462" y="6"/>
                </a:cxn>
                <a:cxn ang="0">
                  <a:pos x="474" y="6"/>
                </a:cxn>
                <a:cxn ang="0">
                  <a:pos x="486" y="0"/>
                </a:cxn>
                <a:cxn ang="0">
                  <a:pos x="498" y="0"/>
                </a:cxn>
              </a:cxnLst>
              <a:rect l="0" t="0" r="r" b="b"/>
              <a:pathLst>
                <a:path w="504" h="18">
                  <a:moveTo>
                    <a:pt x="0" y="6"/>
                  </a:moveTo>
                  <a:lnTo>
                    <a:pt x="6" y="6"/>
                  </a:lnTo>
                  <a:lnTo>
                    <a:pt x="12" y="0"/>
                  </a:lnTo>
                  <a:lnTo>
                    <a:pt x="18" y="6"/>
                  </a:lnTo>
                  <a:lnTo>
                    <a:pt x="24" y="6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42" y="12"/>
                  </a:lnTo>
                  <a:lnTo>
                    <a:pt x="48" y="12"/>
                  </a:lnTo>
                  <a:lnTo>
                    <a:pt x="60" y="12"/>
                  </a:lnTo>
                  <a:lnTo>
                    <a:pt x="54" y="12"/>
                  </a:lnTo>
                  <a:lnTo>
                    <a:pt x="60" y="12"/>
                  </a:lnTo>
                  <a:lnTo>
                    <a:pt x="66" y="12"/>
                  </a:lnTo>
                  <a:lnTo>
                    <a:pt x="72" y="18"/>
                  </a:lnTo>
                  <a:lnTo>
                    <a:pt x="72" y="12"/>
                  </a:lnTo>
                  <a:lnTo>
                    <a:pt x="78" y="18"/>
                  </a:lnTo>
                  <a:lnTo>
                    <a:pt x="90" y="18"/>
                  </a:lnTo>
                  <a:lnTo>
                    <a:pt x="84" y="18"/>
                  </a:lnTo>
                  <a:lnTo>
                    <a:pt x="90" y="12"/>
                  </a:lnTo>
                  <a:lnTo>
                    <a:pt x="96" y="12"/>
                  </a:lnTo>
                  <a:lnTo>
                    <a:pt x="108" y="12"/>
                  </a:lnTo>
                  <a:lnTo>
                    <a:pt x="102" y="12"/>
                  </a:lnTo>
                  <a:lnTo>
                    <a:pt x="108" y="6"/>
                  </a:lnTo>
                  <a:lnTo>
                    <a:pt x="114" y="12"/>
                  </a:lnTo>
                  <a:lnTo>
                    <a:pt x="120" y="18"/>
                  </a:lnTo>
                  <a:lnTo>
                    <a:pt x="126" y="18"/>
                  </a:lnTo>
                  <a:lnTo>
                    <a:pt x="132" y="18"/>
                  </a:lnTo>
                  <a:lnTo>
                    <a:pt x="138" y="18"/>
                  </a:lnTo>
                  <a:lnTo>
                    <a:pt x="144" y="12"/>
                  </a:lnTo>
                  <a:lnTo>
                    <a:pt x="144" y="18"/>
                  </a:lnTo>
                  <a:lnTo>
                    <a:pt x="144" y="12"/>
                  </a:lnTo>
                  <a:lnTo>
                    <a:pt x="150" y="12"/>
                  </a:lnTo>
                  <a:lnTo>
                    <a:pt x="156" y="6"/>
                  </a:lnTo>
                  <a:lnTo>
                    <a:pt x="162" y="12"/>
                  </a:lnTo>
                  <a:lnTo>
                    <a:pt x="162" y="6"/>
                  </a:lnTo>
                  <a:lnTo>
                    <a:pt x="162" y="12"/>
                  </a:lnTo>
                  <a:lnTo>
                    <a:pt x="168" y="12"/>
                  </a:lnTo>
                  <a:lnTo>
                    <a:pt x="174" y="12"/>
                  </a:lnTo>
                  <a:lnTo>
                    <a:pt x="180" y="12"/>
                  </a:lnTo>
                  <a:lnTo>
                    <a:pt x="192" y="12"/>
                  </a:lnTo>
                  <a:lnTo>
                    <a:pt x="192" y="18"/>
                  </a:lnTo>
                  <a:lnTo>
                    <a:pt x="186" y="12"/>
                  </a:lnTo>
                  <a:lnTo>
                    <a:pt x="192" y="18"/>
                  </a:lnTo>
                  <a:lnTo>
                    <a:pt x="198" y="12"/>
                  </a:lnTo>
                  <a:lnTo>
                    <a:pt x="198" y="18"/>
                  </a:lnTo>
                  <a:lnTo>
                    <a:pt x="198" y="12"/>
                  </a:lnTo>
                  <a:lnTo>
                    <a:pt x="204" y="18"/>
                  </a:lnTo>
                  <a:lnTo>
                    <a:pt x="204" y="12"/>
                  </a:lnTo>
                  <a:lnTo>
                    <a:pt x="204" y="18"/>
                  </a:lnTo>
                  <a:lnTo>
                    <a:pt x="210" y="12"/>
                  </a:lnTo>
                  <a:lnTo>
                    <a:pt x="222" y="12"/>
                  </a:lnTo>
                  <a:lnTo>
                    <a:pt x="222" y="18"/>
                  </a:lnTo>
                  <a:lnTo>
                    <a:pt x="222" y="12"/>
                  </a:lnTo>
                  <a:lnTo>
                    <a:pt x="228" y="18"/>
                  </a:lnTo>
                  <a:lnTo>
                    <a:pt x="228" y="12"/>
                  </a:lnTo>
                  <a:lnTo>
                    <a:pt x="234" y="12"/>
                  </a:lnTo>
                  <a:lnTo>
                    <a:pt x="240" y="12"/>
                  </a:lnTo>
                  <a:lnTo>
                    <a:pt x="246" y="18"/>
                  </a:lnTo>
                  <a:lnTo>
                    <a:pt x="246" y="12"/>
                  </a:lnTo>
                  <a:lnTo>
                    <a:pt x="252" y="12"/>
                  </a:lnTo>
                  <a:lnTo>
                    <a:pt x="258" y="12"/>
                  </a:lnTo>
                  <a:lnTo>
                    <a:pt x="264" y="12"/>
                  </a:lnTo>
                  <a:lnTo>
                    <a:pt x="270" y="6"/>
                  </a:lnTo>
                  <a:lnTo>
                    <a:pt x="282" y="6"/>
                  </a:lnTo>
                  <a:lnTo>
                    <a:pt x="282" y="12"/>
                  </a:lnTo>
                  <a:lnTo>
                    <a:pt x="288" y="6"/>
                  </a:lnTo>
                  <a:lnTo>
                    <a:pt x="288" y="12"/>
                  </a:lnTo>
                  <a:lnTo>
                    <a:pt x="294" y="6"/>
                  </a:lnTo>
                  <a:lnTo>
                    <a:pt x="294" y="12"/>
                  </a:lnTo>
                  <a:lnTo>
                    <a:pt x="294" y="6"/>
                  </a:lnTo>
                  <a:lnTo>
                    <a:pt x="300" y="12"/>
                  </a:lnTo>
                  <a:lnTo>
                    <a:pt x="300" y="6"/>
                  </a:lnTo>
                  <a:lnTo>
                    <a:pt x="300" y="12"/>
                  </a:lnTo>
                  <a:lnTo>
                    <a:pt x="306" y="12"/>
                  </a:lnTo>
                  <a:lnTo>
                    <a:pt x="312" y="12"/>
                  </a:lnTo>
                  <a:lnTo>
                    <a:pt x="324" y="12"/>
                  </a:lnTo>
                  <a:lnTo>
                    <a:pt x="318" y="12"/>
                  </a:lnTo>
                  <a:lnTo>
                    <a:pt x="324" y="12"/>
                  </a:lnTo>
                  <a:lnTo>
                    <a:pt x="330" y="12"/>
                  </a:lnTo>
                  <a:lnTo>
                    <a:pt x="342" y="12"/>
                  </a:lnTo>
                  <a:lnTo>
                    <a:pt x="342" y="6"/>
                  </a:lnTo>
                  <a:lnTo>
                    <a:pt x="342" y="12"/>
                  </a:lnTo>
                  <a:lnTo>
                    <a:pt x="348" y="6"/>
                  </a:lnTo>
                  <a:lnTo>
                    <a:pt x="354" y="12"/>
                  </a:lnTo>
                  <a:lnTo>
                    <a:pt x="366" y="12"/>
                  </a:lnTo>
                  <a:lnTo>
                    <a:pt x="360" y="12"/>
                  </a:lnTo>
                  <a:lnTo>
                    <a:pt x="366" y="12"/>
                  </a:lnTo>
                  <a:lnTo>
                    <a:pt x="372" y="12"/>
                  </a:lnTo>
                  <a:lnTo>
                    <a:pt x="378" y="12"/>
                  </a:lnTo>
                  <a:lnTo>
                    <a:pt x="384" y="12"/>
                  </a:lnTo>
                  <a:lnTo>
                    <a:pt x="390" y="12"/>
                  </a:lnTo>
                  <a:lnTo>
                    <a:pt x="396" y="6"/>
                  </a:lnTo>
                  <a:lnTo>
                    <a:pt x="396" y="12"/>
                  </a:lnTo>
                  <a:lnTo>
                    <a:pt x="396" y="6"/>
                  </a:lnTo>
                  <a:lnTo>
                    <a:pt x="402" y="12"/>
                  </a:lnTo>
                  <a:lnTo>
                    <a:pt x="408" y="6"/>
                  </a:lnTo>
                  <a:lnTo>
                    <a:pt x="408" y="12"/>
                  </a:lnTo>
                  <a:lnTo>
                    <a:pt x="408" y="6"/>
                  </a:lnTo>
                  <a:lnTo>
                    <a:pt x="414" y="12"/>
                  </a:lnTo>
                  <a:lnTo>
                    <a:pt x="414" y="6"/>
                  </a:lnTo>
                  <a:lnTo>
                    <a:pt x="420" y="6"/>
                  </a:lnTo>
                  <a:lnTo>
                    <a:pt x="426" y="6"/>
                  </a:lnTo>
                  <a:lnTo>
                    <a:pt x="432" y="12"/>
                  </a:lnTo>
                  <a:lnTo>
                    <a:pt x="432" y="6"/>
                  </a:lnTo>
                  <a:lnTo>
                    <a:pt x="432" y="12"/>
                  </a:lnTo>
                  <a:lnTo>
                    <a:pt x="438" y="12"/>
                  </a:lnTo>
                  <a:lnTo>
                    <a:pt x="444" y="12"/>
                  </a:lnTo>
                  <a:lnTo>
                    <a:pt x="450" y="18"/>
                  </a:lnTo>
                  <a:lnTo>
                    <a:pt x="450" y="12"/>
                  </a:lnTo>
                  <a:lnTo>
                    <a:pt x="462" y="12"/>
                  </a:lnTo>
                  <a:lnTo>
                    <a:pt x="456" y="12"/>
                  </a:lnTo>
                  <a:lnTo>
                    <a:pt x="462" y="6"/>
                  </a:lnTo>
                  <a:lnTo>
                    <a:pt x="468" y="6"/>
                  </a:lnTo>
                  <a:lnTo>
                    <a:pt x="474" y="6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65" name="Freeform 449"/>
            <p:cNvSpPr>
              <a:spLocks/>
            </p:cNvSpPr>
            <p:nvPr/>
          </p:nvSpPr>
          <p:spPr bwMode="auto">
            <a:xfrm>
              <a:off x="2592" y="3960"/>
              <a:ext cx="540" cy="30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2" y="18"/>
                </a:cxn>
                <a:cxn ang="0">
                  <a:pos x="24" y="12"/>
                </a:cxn>
                <a:cxn ang="0">
                  <a:pos x="36" y="18"/>
                </a:cxn>
                <a:cxn ang="0">
                  <a:pos x="48" y="18"/>
                </a:cxn>
                <a:cxn ang="0">
                  <a:pos x="60" y="12"/>
                </a:cxn>
                <a:cxn ang="0">
                  <a:pos x="66" y="18"/>
                </a:cxn>
                <a:cxn ang="0">
                  <a:pos x="78" y="18"/>
                </a:cxn>
                <a:cxn ang="0">
                  <a:pos x="84" y="18"/>
                </a:cxn>
                <a:cxn ang="0">
                  <a:pos x="90" y="18"/>
                </a:cxn>
                <a:cxn ang="0">
                  <a:pos x="96" y="18"/>
                </a:cxn>
                <a:cxn ang="0">
                  <a:pos x="96" y="18"/>
                </a:cxn>
                <a:cxn ang="0">
                  <a:pos x="102" y="30"/>
                </a:cxn>
                <a:cxn ang="0">
                  <a:pos x="108" y="18"/>
                </a:cxn>
                <a:cxn ang="0">
                  <a:pos x="108" y="12"/>
                </a:cxn>
                <a:cxn ang="0">
                  <a:pos x="114" y="18"/>
                </a:cxn>
                <a:cxn ang="0">
                  <a:pos x="126" y="18"/>
                </a:cxn>
                <a:cxn ang="0">
                  <a:pos x="138" y="18"/>
                </a:cxn>
                <a:cxn ang="0">
                  <a:pos x="150" y="18"/>
                </a:cxn>
                <a:cxn ang="0">
                  <a:pos x="156" y="18"/>
                </a:cxn>
                <a:cxn ang="0">
                  <a:pos x="168" y="18"/>
                </a:cxn>
                <a:cxn ang="0">
                  <a:pos x="180" y="12"/>
                </a:cxn>
                <a:cxn ang="0">
                  <a:pos x="186" y="18"/>
                </a:cxn>
                <a:cxn ang="0">
                  <a:pos x="192" y="6"/>
                </a:cxn>
                <a:cxn ang="0">
                  <a:pos x="210" y="6"/>
                </a:cxn>
                <a:cxn ang="0">
                  <a:pos x="210" y="6"/>
                </a:cxn>
                <a:cxn ang="0">
                  <a:pos x="222" y="6"/>
                </a:cxn>
                <a:cxn ang="0">
                  <a:pos x="234" y="6"/>
                </a:cxn>
                <a:cxn ang="0">
                  <a:pos x="246" y="6"/>
                </a:cxn>
                <a:cxn ang="0">
                  <a:pos x="252" y="6"/>
                </a:cxn>
                <a:cxn ang="0">
                  <a:pos x="258" y="6"/>
                </a:cxn>
                <a:cxn ang="0">
                  <a:pos x="270" y="0"/>
                </a:cxn>
                <a:cxn ang="0">
                  <a:pos x="270" y="0"/>
                </a:cxn>
                <a:cxn ang="0">
                  <a:pos x="282" y="6"/>
                </a:cxn>
                <a:cxn ang="0">
                  <a:pos x="288" y="6"/>
                </a:cxn>
                <a:cxn ang="0">
                  <a:pos x="300" y="6"/>
                </a:cxn>
                <a:cxn ang="0">
                  <a:pos x="312" y="6"/>
                </a:cxn>
                <a:cxn ang="0">
                  <a:pos x="324" y="6"/>
                </a:cxn>
                <a:cxn ang="0">
                  <a:pos x="336" y="6"/>
                </a:cxn>
                <a:cxn ang="0">
                  <a:pos x="348" y="6"/>
                </a:cxn>
                <a:cxn ang="0">
                  <a:pos x="360" y="6"/>
                </a:cxn>
                <a:cxn ang="0">
                  <a:pos x="372" y="12"/>
                </a:cxn>
                <a:cxn ang="0">
                  <a:pos x="378" y="12"/>
                </a:cxn>
                <a:cxn ang="0">
                  <a:pos x="384" y="12"/>
                </a:cxn>
                <a:cxn ang="0">
                  <a:pos x="390" y="6"/>
                </a:cxn>
                <a:cxn ang="0">
                  <a:pos x="402" y="6"/>
                </a:cxn>
                <a:cxn ang="0">
                  <a:pos x="414" y="6"/>
                </a:cxn>
                <a:cxn ang="0">
                  <a:pos x="426" y="6"/>
                </a:cxn>
                <a:cxn ang="0">
                  <a:pos x="438" y="12"/>
                </a:cxn>
                <a:cxn ang="0">
                  <a:pos x="438" y="12"/>
                </a:cxn>
                <a:cxn ang="0">
                  <a:pos x="456" y="6"/>
                </a:cxn>
                <a:cxn ang="0">
                  <a:pos x="456" y="6"/>
                </a:cxn>
                <a:cxn ang="0">
                  <a:pos x="468" y="6"/>
                </a:cxn>
                <a:cxn ang="0">
                  <a:pos x="480" y="12"/>
                </a:cxn>
                <a:cxn ang="0">
                  <a:pos x="492" y="12"/>
                </a:cxn>
                <a:cxn ang="0">
                  <a:pos x="492" y="12"/>
                </a:cxn>
                <a:cxn ang="0">
                  <a:pos x="498" y="12"/>
                </a:cxn>
                <a:cxn ang="0">
                  <a:pos x="504" y="6"/>
                </a:cxn>
                <a:cxn ang="0">
                  <a:pos x="510" y="6"/>
                </a:cxn>
                <a:cxn ang="0">
                  <a:pos x="522" y="6"/>
                </a:cxn>
                <a:cxn ang="0">
                  <a:pos x="528" y="6"/>
                </a:cxn>
                <a:cxn ang="0">
                  <a:pos x="534" y="6"/>
                </a:cxn>
              </a:cxnLst>
              <a:rect l="0" t="0" r="r" b="b"/>
              <a:pathLst>
                <a:path w="540" h="30">
                  <a:moveTo>
                    <a:pt x="0" y="18"/>
                  </a:moveTo>
                  <a:lnTo>
                    <a:pt x="6" y="18"/>
                  </a:lnTo>
                  <a:lnTo>
                    <a:pt x="18" y="18"/>
                  </a:lnTo>
                  <a:lnTo>
                    <a:pt x="12" y="18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42" y="18"/>
                  </a:lnTo>
                  <a:lnTo>
                    <a:pt x="48" y="18"/>
                  </a:lnTo>
                  <a:lnTo>
                    <a:pt x="54" y="18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6" y="18"/>
                  </a:lnTo>
                  <a:lnTo>
                    <a:pt x="72" y="18"/>
                  </a:lnTo>
                  <a:lnTo>
                    <a:pt x="78" y="18"/>
                  </a:lnTo>
                  <a:lnTo>
                    <a:pt x="84" y="24"/>
                  </a:lnTo>
                  <a:lnTo>
                    <a:pt x="84" y="18"/>
                  </a:lnTo>
                  <a:lnTo>
                    <a:pt x="90" y="24"/>
                  </a:lnTo>
                  <a:lnTo>
                    <a:pt x="90" y="18"/>
                  </a:lnTo>
                  <a:lnTo>
                    <a:pt x="90" y="24"/>
                  </a:lnTo>
                  <a:lnTo>
                    <a:pt x="96" y="18"/>
                  </a:lnTo>
                  <a:lnTo>
                    <a:pt x="96" y="24"/>
                  </a:lnTo>
                  <a:lnTo>
                    <a:pt x="96" y="18"/>
                  </a:lnTo>
                  <a:lnTo>
                    <a:pt x="102" y="24"/>
                  </a:lnTo>
                  <a:lnTo>
                    <a:pt x="102" y="30"/>
                  </a:lnTo>
                  <a:lnTo>
                    <a:pt x="102" y="24"/>
                  </a:lnTo>
                  <a:lnTo>
                    <a:pt x="108" y="18"/>
                  </a:lnTo>
                  <a:lnTo>
                    <a:pt x="108" y="24"/>
                  </a:lnTo>
                  <a:lnTo>
                    <a:pt x="108" y="12"/>
                  </a:lnTo>
                  <a:lnTo>
                    <a:pt x="108" y="18"/>
                  </a:lnTo>
                  <a:lnTo>
                    <a:pt x="114" y="18"/>
                  </a:lnTo>
                  <a:lnTo>
                    <a:pt x="120" y="18"/>
                  </a:lnTo>
                  <a:lnTo>
                    <a:pt x="126" y="18"/>
                  </a:lnTo>
                  <a:lnTo>
                    <a:pt x="132" y="18"/>
                  </a:lnTo>
                  <a:lnTo>
                    <a:pt x="138" y="18"/>
                  </a:lnTo>
                  <a:lnTo>
                    <a:pt x="144" y="18"/>
                  </a:lnTo>
                  <a:lnTo>
                    <a:pt x="150" y="18"/>
                  </a:lnTo>
                  <a:lnTo>
                    <a:pt x="162" y="18"/>
                  </a:lnTo>
                  <a:lnTo>
                    <a:pt x="156" y="18"/>
                  </a:lnTo>
                  <a:lnTo>
                    <a:pt x="162" y="18"/>
                  </a:lnTo>
                  <a:lnTo>
                    <a:pt x="168" y="18"/>
                  </a:lnTo>
                  <a:lnTo>
                    <a:pt x="174" y="18"/>
                  </a:lnTo>
                  <a:lnTo>
                    <a:pt x="180" y="12"/>
                  </a:lnTo>
                  <a:lnTo>
                    <a:pt x="180" y="18"/>
                  </a:lnTo>
                  <a:lnTo>
                    <a:pt x="186" y="18"/>
                  </a:lnTo>
                  <a:lnTo>
                    <a:pt x="198" y="6"/>
                  </a:lnTo>
                  <a:lnTo>
                    <a:pt x="192" y="6"/>
                  </a:lnTo>
                  <a:lnTo>
                    <a:pt x="198" y="6"/>
                  </a:lnTo>
                  <a:lnTo>
                    <a:pt x="210" y="6"/>
                  </a:lnTo>
                  <a:lnTo>
                    <a:pt x="204" y="6"/>
                  </a:lnTo>
                  <a:lnTo>
                    <a:pt x="210" y="6"/>
                  </a:lnTo>
                  <a:lnTo>
                    <a:pt x="216" y="6"/>
                  </a:lnTo>
                  <a:lnTo>
                    <a:pt x="222" y="6"/>
                  </a:lnTo>
                  <a:lnTo>
                    <a:pt x="228" y="6"/>
                  </a:lnTo>
                  <a:lnTo>
                    <a:pt x="234" y="6"/>
                  </a:lnTo>
                  <a:lnTo>
                    <a:pt x="240" y="6"/>
                  </a:lnTo>
                  <a:lnTo>
                    <a:pt x="246" y="6"/>
                  </a:lnTo>
                  <a:lnTo>
                    <a:pt x="252" y="0"/>
                  </a:lnTo>
                  <a:lnTo>
                    <a:pt x="252" y="6"/>
                  </a:lnTo>
                  <a:lnTo>
                    <a:pt x="264" y="6"/>
                  </a:lnTo>
                  <a:lnTo>
                    <a:pt x="258" y="6"/>
                  </a:lnTo>
                  <a:lnTo>
                    <a:pt x="264" y="6"/>
                  </a:lnTo>
                  <a:lnTo>
                    <a:pt x="270" y="0"/>
                  </a:lnTo>
                  <a:lnTo>
                    <a:pt x="270" y="6"/>
                  </a:lnTo>
                  <a:lnTo>
                    <a:pt x="270" y="0"/>
                  </a:lnTo>
                  <a:lnTo>
                    <a:pt x="276" y="6"/>
                  </a:lnTo>
                  <a:lnTo>
                    <a:pt x="282" y="6"/>
                  </a:lnTo>
                  <a:lnTo>
                    <a:pt x="294" y="6"/>
                  </a:lnTo>
                  <a:lnTo>
                    <a:pt x="288" y="6"/>
                  </a:lnTo>
                  <a:lnTo>
                    <a:pt x="294" y="6"/>
                  </a:lnTo>
                  <a:lnTo>
                    <a:pt x="300" y="6"/>
                  </a:lnTo>
                  <a:lnTo>
                    <a:pt x="306" y="6"/>
                  </a:lnTo>
                  <a:lnTo>
                    <a:pt x="312" y="6"/>
                  </a:lnTo>
                  <a:lnTo>
                    <a:pt x="318" y="6"/>
                  </a:lnTo>
                  <a:lnTo>
                    <a:pt x="324" y="6"/>
                  </a:lnTo>
                  <a:lnTo>
                    <a:pt x="330" y="6"/>
                  </a:lnTo>
                  <a:lnTo>
                    <a:pt x="336" y="6"/>
                  </a:lnTo>
                  <a:lnTo>
                    <a:pt x="342" y="6"/>
                  </a:lnTo>
                  <a:lnTo>
                    <a:pt x="348" y="6"/>
                  </a:lnTo>
                  <a:lnTo>
                    <a:pt x="354" y="6"/>
                  </a:lnTo>
                  <a:lnTo>
                    <a:pt x="360" y="6"/>
                  </a:lnTo>
                  <a:lnTo>
                    <a:pt x="366" y="6"/>
                  </a:lnTo>
                  <a:lnTo>
                    <a:pt x="372" y="12"/>
                  </a:lnTo>
                  <a:lnTo>
                    <a:pt x="378" y="6"/>
                  </a:lnTo>
                  <a:lnTo>
                    <a:pt x="378" y="12"/>
                  </a:lnTo>
                  <a:lnTo>
                    <a:pt x="378" y="6"/>
                  </a:lnTo>
                  <a:lnTo>
                    <a:pt x="384" y="12"/>
                  </a:lnTo>
                  <a:lnTo>
                    <a:pt x="384" y="6"/>
                  </a:lnTo>
                  <a:lnTo>
                    <a:pt x="390" y="6"/>
                  </a:lnTo>
                  <a:lnTo>
                    <a:pt x="396" y="6"/>
                  </a:lnTo>
                  <a:lnTo>
                    <a:pt x="402" y="6"/>
                  </a:lnTo>
                  <a:lnTo>
                    <a:pt x="408" y="6"/>
                  </a:lnTo>
                  <a:lnTo>
                    <a:pt x="414" y="6"/>
                  </a:lnTo>
                  <a:lnTo>
                    <a:pt x="420" y="6"/>
                  </a:lnTo>
                  <a:lnTo>
                    <a:pt x="426" y="6"/>
                  </a:lnTo>
                  <a:lnTo>
                    <a:pt x="432" y="6"/>
                  </a:lnTo>
                  <a:lnTo>
                    <a:pt x="438" y="12"/>
                  </a:lnTo>
                  <a:lnTo>
                    <a:pt x="438" y="6"/>
                  </a:lnTo>
                  <a:lnTo>
                    <a:pt x="438" y="12"/>
                  </a:lnTo>
                  <a:lnTo>
                    <a:pt x="444" y="6"/>
                  </a:lnTo>
                  <a:lnTo>
                    <a:pt x="456" y="6"/>
                  </a:lnTo>
                  <a:lnTo>
                    <a:pt x="450" y="6"/>
                  </a:lnTo>
                  <a:lnTo>
                    <a:pt x="456" y="6"/>
                  </a:lnTo>
                  <a:lnTo>
                    <a:pt x="462" y="6"/>
                  </a:lnTo>
                  <a:lnTo>
                    <a:pt x="468" y="6"/>
                  </a:lnTo>
                  <a:lnTo>
                    <a:pt x="474" y="6"/>
                  </a:lnTo>
                  <a:lnTo>
                    <a:pt x="480" y="12"/>
                  </a:lnTo>
                  <a:lnTo>
                    <a:pt x="486" y="6"/>
                  </a:lnTo>
                  <a:lnTo>
                    <a:pt x="492" y="12"/>
                  </a:lnTo>
                  <a:lnTo>
                    <a:pt x="492" y="6"/>
                  </a:lnTo>
                  <a:lnTo>
                    <a:pt x="492" y="12"/>
                  </a:lnTo>
                  <a:lnTo>
                    <a:pt x="498" y="6"/>
                  </a:lnTo>
                  <a:lnTo>
                    <a:pt x="498" y="12"/>
                  </a:lnTo>
                  <a:lnTo>
                    <a:pt x="498" y="6"/>
                  </a:lnTo>
                  <a:lnTo>
                    <a:pt x="504" y="6"/>
                  </a:lnTo>
                  <a:lnTo>
                    <a:pt x="516" y="6"/>
                  </a:lnTo>
                  <a:lnTo>
                    <a:pt x="510" y="6"/>
                  </a:lnTo>
                  <a:lnTo>
                    <a:pt x="516" y="6"/>
                  </a:lnTo>
                  <a:lnTo>
                    <a:pt x="522" y="6"/>
                  </a:lnTo>
                  <a:lnTo>
                    <a:pt x="528" y="0"/>
                  </a:lnTo>
                  <a:lnTo>
                    <a:pt x="528" y="6"/>
                  </a:lnTo>
                  <a:lnTo>
                    <a:pt x="528" y="0"/>
                  </a:lnTo>
                  <a:lnTo>
                    <a:pt x="534" y="6"/>
                  </a:lnTo>
                  <a:lnTo>
                    <a:pt x="540" y="6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66" name="Freeform 450"/>
            <p:cNvSpPr>
              <a:spLocks/>
            </p:cNvSpPr>
            <p:nvPr/>
          </p:nvSpPr>
          <p:spPr bwMode="auto">
            <a:xfrm>
              <a:off x="3132" y="3960"/>
              <a:ext cx="528" cy="36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8" y="6"/>
                </a:cxn>
                <a:cxn ang="0">
                  <a:pos x="30" y="6"/>
                </a:cxn>
                <a:cxn ang="0">
                  <a:pos x="42" y="12"/>
                </a:cxn>
                <a:cxn ang="0">
                  <a:pos x="48" y="6"/>
                </a:cxn>
                <a:cxn ang="0">
                  <a:pos x="54" y="6"/>
                </a:cxn>
                <a:cxn ang="0">
                  <a:pos x="72" y="6"/>
                </a:cxn>
                <a:cxn ang="0">
                  <a:pos x="72" y="0"/>
                </a:cxn>
                <a:cxn ang="0">
                  <a:pos x="84" y="6"/>
                </a:cxn>
                <a:cxn ang="0">
                  <a:pos x="96" y="6"/>
                </a:cxn>
                <a:cxn ang="0">
                  <a:pos x="108" y="6"/>
                </a:cxn>
                <a:cxn ang="0">
                  <a:pos x="120" y="12"/>
                </a:cxn>
                <a:cxn ang="0">
                  <a:pos x="120" y="12"/>
                </a:cxn>
                <a:cxn ang="0">
                  <a:pos x="126" y="12"/>
                </a:cxn>
                <a:cxn ang="0">
                  <a:pos x="138" y="12"/>
                </a:cxn>
                <a:cxn ang="0">
                  <a:pos x="138" y="12"/>
                </a:cxn>
                <a:cxn ang="0">
                  <a:pos x="150" y="6"/>
                </a:cxn>
                <a:cxn ang="0">
                  <a:pos x="156" y="6"/>
                </a:cxn>
                <a:cxn ang="0">
                  <a:pos x="168" y="6"/>
                </a:cxn>
                <a:cxn ang="0">
                  <a:pos x="180" y="6"/>
                </a:cxn>
                <a:cxn ang="0">
                  <a:pos x="192" y="6"/>
                </a:cxn>
                <a:cxn ang="0">
                  <a:pos x="204" y="6"/>
                </a:cxn>
                <a:cxn ang="0">
                  <a:pos x="216" y="6"/>
                </a:cxn>
                <a:cxn ang="0">
                  <a:pos x="228" y="12"/>
                </a:cxn>
                <a:cxn ang="0">
                  <a:pos x="228" y="12"/>
                </a:cxn>
                <a:cxn ang="0">
                  <a:pos x="234" y="12"/>
                </a:cxn>
                <a:cxn ang="0">
                  <a:pos x="252" y="12"/>
                </a:cxn>
                <a:cxn ang="0">
                  <a:pos x="252" y="12"/>
                </a:cxn>
                <a:cxn ang="0">
                  <a:pos x="270" y="12"/>
                </a:cxn>
                <a:cxn ang="0">
                  <a:pos x="270" y="12"/>
                </a:cxn>
                <a:cxn ang="0">
                  <a:pos x="276" y="12"/>
                </a:cxn>
                <a:cxn ang="0">
                  <a:pos x="282" y="12"/>
                </a:cxn>
                <a:cxn ang="0">
                  <a:pos x="288" y="18"/>
                </a:cxn>
                <a:cxn ang="0">
                  <a:pos x="300" y="24"/>
                </a:cxn>
                <a:cxn ang="0">
                  <a:pos x="306" y="24"/>
                </a:cxn>
                <a:cxn ang="0">
                  <a:pos x="318" y="24"/>
                </a:cxn>
                <a:cxn ang="0">
                  <a:pos x="324" y="24"/>
                </a:cxn>
                <a:cxn ang="0">
                  <a:pos x="336" y="24"/>
                </a:cxn>
                <a:cxn ang="0">
                  <a:pos x="348" y="24"/>
                </a:cxn>
                <a:cxn ang="0">
                  <a:pos x="360" y="30"/>
                </a:cxn>
                <a:cxn ang="0">
                  <a:pos x="360" y="30"/>
                </a:cxn>
                <a:cxn ang="0">
                  <a:pos x="372" y="30"/>
                </a:cxn>
                <a:cxn ang="0">
                  <a:pos x="378" y="30"/>
                </a:cxn>
                <a:cxn ang="0">
                  <a:pos x="390" y="36"/>
                </a:cxn>
                <a:cxn ang="0">
                  <a:pos x="402" y="36"/>
                </a:cxn>
                <a:cxn ang="0">
                  <a:pos x="414" y="36"/>
                </a:cxn>
                <a:cxn ang="0">
                  <a:pos x="426" y="36"/>
                </a:cxn>
                <a:cxn ang="0">
                  <a:pos x="438" y="36"/>
                </a:cxn>
                <a:cxn ang="0">
                  <a:pos x="444" y="36"/>
                </a:cxn>
                <a:cxn ang="0">
                  <a:pos x="450" y="36"/>
                </a:cxn>
                <a:cxn ang="0">
                  <a:pos x="456" y="36"/>
                </a:cxn>
                <a:cxn ang="0">
                  <a:pos x="462" y="30"/>
                </a:cxn>
                <a:cxn ang="0">
                  <a:pos x="474" y="30"/>
                </a:cxn>
                <a:cxn ang="0">
                  <a:pos x="486" y="30"/>
                </a:cxn>
                <a:cxn ang="0">
                  <a:pos x="492" y="30"/>
                </a:cxn>
                <a:cxn ang="0">
                  <a:pos x="504" y="36"/>
                </a:cxn>
                <a:cxn ang="0">
                  <a:pos x="504" y="30"/>
                </a:cxn>
                <a:cxn ang="0">
                  <a:pos x="516" y="24"/>
                </a:cxn>
                <a:cxn ang="0">
                  <a:pos x="516" y="30"/>
                </a:cxn>
                <a:cxn ang="0">
                  <a:pos x="522" y="30"/>
                </a:cxn>
              </a:cxnLst>
              <a:rect l="0" t="0" r="r" b="b"/>
              <a:pathLst>
                <a:path w="528" h="36">
                  <a:moveTo>
                    <a:pt x="0" y="6"/>
                  </a:moveTo>
                  <a:lnTo>
                    <a:pt x="12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8" y="12"/>
                  </a:lnTo>
                  <a:lnTo>
                    <a:pt x="18" y="6"/>
                  </a:lnTo>
                  <a:lnTo>
                    <a:pt x="24" y="6"/>
                  </a:lnTo>
                  <a:lnTo>
                    <a:pt x="30" y="6"/>
                  </a:lnTo>
                  <a:lnTo>
                    <a:pt x="36" y="6"/>
                  </a:lnTo>
                  <a:lnTo>
                    <a:pt x="42" y="12"/>
                  </a:lnTo>
                  <a:lnTo>
                    <a:pt x="42" y="6"/>
                  </a:lnTo>
                  <a:lnTo>
                    <a:pt x="48" y="6"/>
                  </a:lnTo>
                  <a:lnTo>
                    <a:pt x="60" y="6"/>
                  </a:lnTo>
                  <a:lnTo>
                    <a:pt x="54" y="6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72" y="0"/>
                  </a:lnTo>
                  <a:lnTo>
                    <a:pt x="78" y="6"/>
                  </a:lnTo>
                  <a:lnTo>
                    <a:pt x="84" y="6"/>
                  </a:lnTo>
                  <a:lnTo>
                    <a:pt x="90" y="6"/>
                  </a:lnTo>
                  <a:lnTo>
                    <a:pt x="96" y="6"/>
                  </a:lnTo>
                  <a:lnTo>
                    <a:pt x="102" y="6"/>
                  </a:lnTo>
                  <a:lnTo>
                    <a:pt x="108" y="6"/>
                  </a:lnTo>
                  <a:lnTo>
                    <a:pt x="114" y="6"/>
                  </a:lnTo>
                  <a:lnTo>
                    <a:pt x="120" y="12"/>
                  </a:lnTo>
                  <a:lnTo>
                    <a:pt x="120" y="6"/>
                  </a:lnTo>
                  <a:lnTo>
                    <a:pt x="120" y="12"/>
                  </a:lnTo>
                  <a:lnTo>
                    <a:pt x="132" y="12"/>
                  </a:lnTo>
                  <a:lnTo>
                    <a:pt x="126" y="12"/>
                  </a:lnTo>
                  <a:lnTo>
                    <a:pt x="132" y="6"/>
                  </a:lnTo>
                  <a:lnTo>
                    <a:pt x="138" y="12"/>
                  </a:lnTo>
                  <a:lnTo>
                    <a:pt x="138" y="6"/>
                  </a:lnTo>
                  <a:lnTo>
                    <a:pt x="138" y="12"/>
                  </a:lnTo>
                  <a:lnTo>
                    <a:pt x="144" y="6"/>
                  </a:lnTo>
                  <a:lnTo>
                    <a:pt x="150" y="6"/>
                  </a:lnTo>
                  <a:lnTo>
                    <a:pt x="156" y="12"/>
                  </a:lnTo>
                  <a:lnTo>
                    <a:pt x="156" y="6"/>
                  </a:lnTo>
                  <a:lnTo>
                    <a:pt x="162" y="6"/>
                  </a:lnTo>
                  <a:lnTo>
                    <a:pt x="168" y="6"/>
                  </a:lnTo>
                  <a:lnTo>
                    <a:pt x="174" y="6"/>
                  </a:lnTo>
                  <a:lnTo>
                    <a:pt x="180" y="6"/>
                  </a:lnTo>
                  <a:lnTo>
                    <a:pt x="186" y="6"/>
                  </a:lnTo>
                  <a:lnTo>
                    <a:pt x="192" y="6"/>
                  </a:lnTo>
                  <a:lnTo>
                    <a:pt x="198" y="6"/>
                  </a:lnTo>
                  <a:lnTo>
                    <a:pt x="204" y="6"/>
                  </a:lnTo>
                  <a:lnTo>
                    <a:pt x="210" y="12"/>
                  </a:lnTo>
                  <a:lnTo>
                    <a:pt x="216" y="6"/>
                  </a:lnTo>
                  <a:lnTo>
                    <a:pt x="222" y="6"/>
                  </a:lnTo>
                  <a:lnTo>
                    <a:pt x="228" y="12"/>
                  </a:lnTo>
                  <a:lnTo>
                    <a:pt x="228" y="6"/>
                  </a:lnTo>
                  <a:lnTo>
                    <a:pt x="228" y="12"/>
                  </a:lnTo>
                  <a:lnTo>
                    <a:pt x="240" y="12"/>
                  </a:lnTo>
                  <a:lnTo>
                    <a:pt x="234" y="12"/>
                  </a:lnTo>
                  <a:lnTo>
                    <a:pt x="240" y="12"/>
                  </a:lnTo>
                  <a:lnTo>
                    <a:pt x="252" y="12"/>
                  </a:lnTo>
                  <a:lnTo>
                    <a:pt x="252" y="6"/>
                  </a:lnTo>
                  <a:lnTo>
                    <a:pt x="252" y="12"/>
                  </a:lnTo>
                  <a:lnTo>
                    <a:pt x="258" y="12"/>
                  </a:lnTo>
                  <a:lnTo>
                    <a:pt x="270" y="12"/>
                  </a:lnTo>
                  <a:lnTo>
                    <a:pt x="270" y="18"/>
                  </a:lnTo>
                  <a:lnTo>
                    <a:pt x="270" y="12"/>
                  </a:lnTo>
                  <a:lnTo>
                    <a:pt x="276" y="18"/>
                  </a:lnTo>
                  <a:lnTo>
                    <a:pt x="276" y="12"/>
                  </a:lnTo>
                  <a:lnTo>
                    <a:pt x="276" y="18"/>
                  </a:lnTo>
                  <a:lnTo>
                    <a:pt x="282" y="12"/>
                  </a:lnTo>
                  <a:lnTo>
                    <a:pt x="282" y="18"/>
                  </a:lnTo>
                  <a:lnTo>
                    <a:pt x="288" y="18"/>
                  </a:lnTo>
                  <a:lnTo>
                    <a:pt x="294" y="24"/>
                  </a:lnTo>
                  <a:lnTo>
                    <a:pt x="300" y="24"/>
                  </a:lnTo>
                  <a:lnTo>
                    <a:pt x="312" y="24"/>
                  </a:lnTo>
                  <a:lnTo>
                    <a:pt x="306" y="24"/>
                  </a:lnTo>
                  <a:lnTo>
                    <a:pt x="312" y="24"/>
                  </a:lnTo>
                  <a:lnTo>
                    <a:pt x="318" y="24"/>
                  </a:lnTo>
                  <a:lnTo>
                    <a:pt x="330" y="24"/>
                  </a:lnTo>
                  <a:lnTo>
                    <a:pt x="324" y="24"/>
                  </a:lnTo>
                  <a:lnTo>
                    <a:pt x="330" y="24"/>
                  </a:lnTo>
                  <a:lnTo>
                    <a:pt x="336" y="24"/>
                  </a:lnTo>
                  <a:lnTo>
                    <a:pt x="342" y="24"/>
                  </a:lnTo>
                  <a:lnTo>
                    <a:pt x="348" y="24"/>
                  </a:lnTo>
                  <a:lnTo>
                    <a:pt x="354" y="24"/>
                  </a:lnTo>
                  <a:lnTo>
                    <a:pt x="360" y="30"/>
                  </a:lnTo>
                  <a:lnTo>
                    <a:pt x="360" y="24"/>
                  </a:lnTo>
                  <a:lnTo>
                    <a:pt x="360" y="30"/>
                  </a:lnTo>
                  <a:lnTo>
                    <a:pt x="366" y="24"/>
                  </a:lnTo>
                  <a:lnTo>
                    <a:pt x="372" y="30"/>
                  </a:lnTo>
                  <a:lnTo>
                    <a:pt x="384" y="30"/>
                  </a:lnTo>
                  <a:lnTo>
                    <a:pt x="378" y="30"/>
                  </a:lnTo>
                  <a:lnTo>
                    <a:pt x="384" y="36"/>
                  </a:lnTo>
                  <a:lnTo>
                    <a:pt x="390" y="36"/>
                  </a:lnTo>
                  <a:lnTo>
                    <a:pt x="396" y="36"/>
                  </a:lnTo>
                  <a:lnTo>
                    <a:pt x="402" y="36"/>
                  </a:lnTo>
                  <a:lnTo>
                    <a:pt x="408" y="36"/>
                  </a:lnTo>
                  <a:lnTo>
                    <a:pt x="414" y="36"/>
                  </a:lnTo>
                  <a:lnTo>
                    <a:pt x="420" y="36"/>
                  </a:lnTo>
                  <a:lnTo>
                    <a:pt x="426" y="36"/>
                  </a:lnTo>
                  <a:lnTo>
                    <a:pt x="432" y="36"/>
                  </a:lnTo>
                  <a:lnTo>
                    <a:pt x="438" y="36"/>
                  </a:lnTo>
                  <a:lnTo>
                    <a:pt x="444" y="30"/>
                  </a:lnTo>
                  <a:lnTo>
                    <a:pt x="444" y="36"/>
                  </a:lnTo>
                  <a:lnTo>
                    <a:pt x="450" y="30"/>
                  </a:lnTo>
                  <a:lnTo>
                    <a:pt x="450" y="36"/>
                  </a:lnTo>
                  <a:lnTo>
                    <a:pt x="456" y="30"/>
                  </a:lnTo>
                  <a:lnTo>
                    <a:pt x="456" y="36"/>
                  </a:lnTo>
                  <a:lnTo>
                    <a:pt x="456" y="30"/>
                  </a:lnTo>
                  <a:lnTo>
                    <a:pt x="462" y="30"/>
                  </a:lnTo>
                  <a:lnTo>
                    <a:pt x="468" y="30"/>
                  </a:lnTo>
                  <a:lnTo>
                    <a:pt x="474" y="30"/>
                  </a:lnTo>
                  <a:lnTo>
                    <a:pt x="480" y="30"/>
                  </a:lnTo>
                  <a:lnTo>
                    <a:pt x="486" y="30"/>
                  </a:lnTo>
                  <a:lnTo>
                    <a:pt x="498" y="30"/>
                  </a:lnTo>
                  <a:lnTo>
                    <a:pt x="492" y="30"/>
                  </a:lnTo>
                  <a:lnTo>
                    <a:pt x="498" y="30"/>
                  </a:lnTo>
                  <a:lnTo>
                    <a:pt x="504" y="36"/>
                  </a:lnTo>
                  <a:lnTo>
                    <a:pt x="504" y="24"/>
                  </a:lnTo>
                  <a:lnTo>
                    <a:pt x="504" y="30"/>
                  </a:lnTo>
                  <a:lnTo>
                    <a:pt x="510" y="30"/>
                  </a:lnTo>
                  <a:lnTo>
                    <a:pt x="516" y="24"/>
                  </a:lnTo>
                  <a:lnTo>
                    <a:pt x="516" y="36"/>
                  </a:lnTo>
                  <a:lnTo>
                    <a:pt x="516" y="30"/>
                  </a:lnTo>
                  <a:lnTo>
                    <a:pt x="522" y="24"/>
                  </a:lnTo>
                  <a:lnTo>
                    <a:pt x="522" y="30"/>
                  </a:lnTo>
                  <a:lnTo>
                    <a:pt x="528" y="3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67" name="Freeform 451"/>
            <p:cNvSpPr>
              <a:spLocks/>
            </p:cNvSpPr>
            <p:nvPr/>
          </p:nvSpPr>
          <p:spPr bwMode="auto">
            <a:xfrm>
              <a:off x="3660" y="3990"/>
              <a:ext cx="468" cy="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30" y="0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66" y="0"/>
                </a:cxn>
                <a:cxn ang="0">
                  <a:pos x="78" y="0"/>
                </a:cxn>
                <a:cxn ang="0">
                  <a:pos x="90" y="6"/>
                </a:cxn>
                <a:cxn ang="0">
                  <a:pos x="90" y="6"/>
                </a:cxn>
                <a:cxn ang="0">
                  <a:pos x="96" y="6"/>
                </a:cxn>
                <a:cxn ang="0">
                  <a:pos x="114" y="6"/>
                </a:cxn>
                <a:cxn ang="0">
                  <a:pos x="114" y="6"/>
                </a:cxn>
                <a:cxn ang="0">
                  <a:pos x="126" y="6"/>
                </a:cxn>
                <a:cxn ang="0">
                  <a:pos x="138" y="6"/>
                </a:cxn>
                <a:cxn ang="0">
                  <a:pos x="144" y="6"/>
                </a:cxn>
                <a:cxn ang="0">
                  <a:pos x="150" y="6"/>
                </a:cxn>
                <a:cxn ang="0">
                  <a:pos x="156" y="0"/>
                </a:cxn>
                <a:cxn ang="0">
                  <a:pos x="168" y="0"/>
                </a:cxn>
                <a:cxn ang="0">
                  <a:pos x="180" y="0"/>
                </a:cxn>
                <a:cxn ang="0">
                  <a:pos x="192" y="6"/>
                </a:cxn>
                <a:cxn ang="0">
                  <a:pos x="192" y="0"/>
                </a:cxn>
                <a:cxn ang="0">
                  <a:pos x="204" y="6"/>
                </a:cxn>
                <a:cxn ang="0">
                  <a:pos x="204" y="6"/>
                </a:cxn>
                <a:cxn ang="0">
                  <a:pos x="210" y="6"/>
                </a:cxn>
                <a:cxn ang="0">
                  <a:pos x="228" y="0"/>
                </a:cxn>
                <a:cxn ang="0">
                  <a:pos x="228" y="0"/>
                </a:cxn>
                <a:cxn ang="0">
                  <a:pos x="234" y="0"/>
                </a:cxn>
                <a:cxn ang="0">
                  <a:pos x="240" y="0"/>
                </a:cxn>
                <a:cxn ang="0">
                  <a:pos x="252" y="0"/>
                </a:cxn>
                <a:cxn ang="0">
                  <a:pos x="264" y="6"/>
                </a:cxn>
                <a:cxn ang="0">
                  <a:pos x="276" y="6"/>
                </a:cxn>
                <a:cxn ang="0">
                  <a:pos x="276" y="6"/>
                </a:cxn>
                <a:cxn ang="0">
                  <a:pos x="282" y="6"/>
                </a:cxn>
                <a:cxn ang="0">
                  <a:pos x="294" y="0"/>
                </a:cxn>
                <a:cxn ang="0">
                  <a:pos x="294" y="0"/>
                </a:cxn>
                <a:cxn ang="0">
                  <a:pos x="300" y="0"/>
                </a:cxn>
                <a:cxn ang="0">
                  <a:pos x="312" y="0"/>
                </a:cxn>
                <a:cxn ang="0">
                  <a:pos x="324" y="0"/>
                </a:cxn>
                <a:cxn ang="0">
                  <a:pos x="330" y="0"/>
                </a:cxn>
                <a:cxn ang="0">
                  <a:pos x="348" y="0"/>
                </a:cxn>
                <a:cxn ang="0">
                  <a:pos x="348" y="0"/>
                </a:cxn>
                <a:cxn ang="0">
                  <a:pos x="360" y="0"/>
                </a:cxn>
                <a:cxn ang="0">
                  <a:pos x="378" y="0"/>
                </a:cxn>
                <a:cxn ang="0">
                  <a:pos x="378" y="0"/>
                </a:cxn>
                <a:cxn ang="0">
                  <a:pos x="384" y="0"/>
                </a:cxn>
                <a:cxn ang="0">
                  <a:pos x="396" y="0"/>
                </a:cxn>
                <a:cxn ang="0">
                  <a:pos x="396" y="0"/>
                </a:cxn>
                <a:cxn ang="0">
                  <a:pos x="402" y="0"/>
                </a:cxn>
                <a:cxn ang="0">
                  <a:pos x="414" y="6"/>
                </a:cxn>
                <a:cxn ang="0">
                  <a:pos x="414" y="0"/>
                </a:cxn>
                <a:cxn ang="0">
                  <a:pos x="426" y="0"/>
                </a:cxn>
                <a:cxn ang="0">
                  <a:pos x="432" y="0"/>
                </a:cxn>
                <a:cxn ang="0">
                  <a:pos x="444" y="6"/>
                </a:cxn>
                <a:cxn ang="0">
                  <a:pos x="444" y="6"/>
                </a:cxn>
                <a:cxn ang="0">
                  <a:pos x="456" y="6"/>
                </a:cxn>
                <a:cxn ang="0">
                  <a:pos x="468" y="0"/>
                </a:cxn>
              </a:cxnLst>
              <a:rect l="0" t="0" r="r" b="b"/>
              <a:pathLst>
                <a:path w="468" h="6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6"/>
                  </a:lnTo>
                  <a:lnTo>
                    <a:pt x="30" y="0"/>
                  </a:lnTo>
                  <a:lnTo>
                    <a:pt x="36" y="6"/>
                  </a:lnTo>
                  <a:lnTo>
                    <a:pt x="42" y="0"/>
                  </a:lnTo>
                  <a:lnTo>
                    <a:pt x="42" y="6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6"/>
                  </a:lnTo>
                  <a:lnTo>
                    <a:pt x="90" y="0"/>
                  </a:lnTo>
                  <a:lnTo>
                    <a:pt x="90" y="6"/>
                  </a:lnTo>
                  <a:lnTo>
                    <a:pt x="96" y="0"/>
                  </a:lnTo>
                  <a:lnTo>
                    <a:pt x="96" y="6"/>
                  </a:lnTo>
                  <a:lnTo>
                    <a:pt x="102" y="6"/>
                  </a:lnTo>
                  <a:lnTo>
                    <a:pt x="114" y="6"/>
                  </a:lnTo>
                  <a:lnTo>
                    <a:pt x="108" y="6"/>
                  </a:lnTo>
                  <a:lnTo>
                    <a:pt x="114" y="6"/>
                  </a:lnTo>
                  <a:lnTo>
                    <a:pt x="120" y="6"/>
                  </a:lnTo>
                  <a:lnTo>
                    <a:pt x="126" y="6"/>
                  </a:lnTo>
                  <a:lnTo>
                    <a:pt x="132" y="6"/>
                  </a:lnTo>
                  <a:lnTo>
                    <a:pt x="138" y="6"/>
                  </a:lnTo>
                  <a:lnTo>
                    <a:pt x="144" y="0"/>
                  </a:lnTo>
                  <a:lnTo>
                    <a:pt x="144" y="6"/>
                  </a:lnTo>
                  <a:lnTo>
                    <a:pt x="144" y="0"/>
                  </a:lnTo>
                  <a:lnTo>
                    <a:pt x="150" y="6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6"/>
                  </a:lnTo>
                  <a:lnTo>
                    <a:pt x="180" y="0"/>
                  </a:lnTo>
                  <a:lnTo>
                    <a:pt x="180" y="6"/>
                  </a:lnTo>
                  <a:lnTo>
                    <a:pt x="192" y="6"/>
                  </a:lnTo>
                  <a:lnTo>
                    <a:pt x="186" y="6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6"/>
                  </a:lnTo>
                  <a:lnTo>
                    <a:pt x="204" y="0"/>
                  </a:lnTo>
                  <a:lnTo>
                    <a:pt x="204" y="6"/>
                  </a:lnTo>
                  <a:lnTo>
                    <a:pt x="216" y="6"/>
                  </a:lnTo>
                  <a:lnTo>
                    <a:pt x="210" y="6"/>
                  </a:lnTo>
                  <a:lnTo>
                    <a:pt x="216" y="0"/>
                  </a:lnTo>
                  <a:lnTo>
                    <a:pt x="228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4" y="6"/>
                  </a:lnTo>
                  <a:lnTo>
                    <a:pt x="234" y="0"/>
                  </a:lnTo>
                  <a:lnTo>
                    <a:pt x="234" y="6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6"/>
                  </a:lnTo>
                  <a:lnTo>
                    <a:pt x="270" y="0"/>
                  </a:lnTo>
                  <a:lnTo>
                    <a:pt x="276" y="6"/>
                  </a:lnTo>
                  <a:lnTo>
                    <a:pt x="276" y="0"/>
                  </a:lnTo>
                  <a:lnTo>
                    <a:pt x="276" y="6"/>
                  </a:lnTo>
                  <a:lnTo>
                    <a:pt x="282" y="0"/>
                  </a:lnTo>
                  <a:lnTo>
                    <a:pt x="282" y="6"/>
                  </a:lnTo>
                  <a:lnTo>
                    <a:pt x="282" y="0"/>
                  </a:lnTo>
                  <a:lnTo>
                    <a:pt x="294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300" y="6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6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8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8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90" y="0"/>
                  </a:lnTo>
                  <a:lnTo>
                    <a:pt x="384" y="0"/>
                  </a:lnTo>
                  <a:lnTo>
                    <a:pt x="390" y="6"/>
                  </a:lnTo>
                  <a:lnTo>
                    <a:pt x="396" y="0"/>
                  </a:lnTo>
                  <a:lnTo>
                    <a:pt x="396" y="6"/>
                  </a:lnTo>
                  <a:lnTo>
                    <a:pt x="396" y="0"/>
                  </a:lnTo>
                  <a:lnTo>
                    <a:pt x="402" y="6"/>
                  </a:lnTo>
                  <a:lnTo>
                    <a:pt x="402" y="0"/>
                  </a:lnTo>
                  <a:lnTo>
                    <a:pt x="414" y="0"/>
                  </a:lnTo>
                  <a:lnTo>
                    <a:pt x="414" y="6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6"/>
                  </a:lnTo>
                  <a:lnTo>
                    <a:pt x="426" y="0"/>
                  </a:lnTo>
                  <a:lnTo>
                    <a:pt x="432" y="6"/>
                  </a:lnTo>
                  <a:lnTo>
                    <a:pt x="432" y="0"/>
                  </a:lnTo>
                  <a:lnTo>
                    <a:pt x="432" y="6"/>
                  </a:lnTo>
                  <a:lnTo>
                    <a:pt x="444" y="6"/>
                  </a:lnTo>
                  <a:lnTo>
                    <a:pt x="438" y="6"/>
                  </a:lnTo>
                  <a:lnTo>
                    <a:pt x="444" y="6"/>
                  </a:lnTo>
                  <a:lnTo>
                    <a:pt x="450" y="6"/>
                  </a:lnTo>
                  <a:lnTo>
                    <a:pt x="456" y="6"/>
                  </a:lnTo>
                  <a:lnTo>
                    <a:pt x="468" y="6"/>
                  </a:lnTo>
                  <a:lnTo>
                    <a:pt x="468" y="0"/>
                  </a:lnTo>
                  <a:lnTo>
                    <a:pt x="468" y="6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68" name="Freeform 452"/>
            <p:cNvSpPr>
              <a:spLocks/>
            </p:cNvSpPr>
            <p:nvPr/>
          </p:nvSpPr>
          <p:spPr bwMode="auto">
            <a:xfrm>
              <a:off x="4128" y="3978"/>
              <a:ext cx="456" cy="24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30" y="18"/>
                </a:cxn>
                <a:cxn ang="0">
                  <a:pos x="36" y="18"/>
                </a:cxn>
                <a:cxn ang="0">
                  <a:pos x="36" y="18"/>
                </a:cxn>
                <a:cxn ang="0">
                  <a:pos x="48" y="12"/>
                </a:cxn>
                <a:cxn ang="0">
                  <a:pos x="54" y="12"/>
                </a:cxn>
                <a:cxn ang="0">
                  <a:pos x="60" y="12"/>
                </a:cxn>
                <a:cxn ang="0">
                  <a:pos x="66" y="12"/>
                </a:cxn>
                <a:cxn ang="0">
                  <a:pos x="66" y="12"/>
                </a:cxn>
                <a:cxn ang="0">
                  <a:pos x="72" y="12"/>
                </a:cxn>
                <a:cxn ang="0">
                  <a:pos x="78" y="12"/>
                </a:cxn>
                <a:cxn ang="0">
                  <a:pos x="84" y="12"/>
                </a:cxn>
                <a:cxn ang="0">
                  <a:pos x="96" y="18"/>
                </a:cxn>
                <a:cxn ang="0">
                  <a:pos x="96" y="18"/>
                </a:cxn>
                <a:cxn ang="0">
                  <a:pos x="102" y="18"/>
                </a:cxn>
                <a:cxn ang="0">
                  <a:pos x="108" y="18"/>
                </a:cxn>
                <a:cxn ang="0">
                  <a:pos x="114" y="6"/>
                </a:cxn>
                <a:cxn ang="0">
                  <a:pos x="114" y="6"/>
                </a:cxn>
                <a:cxn ang="0">
                  <a:pos x="120" y="6"/>
                </a:cxn>
                <a:cxn ang="0">
                  <a:pos x="126" y="6"/>
                </a:cxn>
                <a:cxn ang="0">
                  <a:pos x="132" y="6"/>
                </a:cxn>
                <a:cxn ang="0">
                  <a:pos x="132" y="6"/>
                </a:cxn>
                <a:cxn ang="0">
                  <a:pos x="144" y="12"/>
                </a:cxn>
                <a:cxn ang="0">
                  <a:pos x="150" y="12"/>
                </a:cxn>
                <a:cxn ang="0">
                  <a:pos x="156" y="12"/>
                </a:cxn>
                <a:cxn ang="0">
                  <a:pos x="162" y="12"/>
                </a:cxn>
                <a:cxn ang="0">
                  <a:pos x="168" y="12"/>
                </a:cxn>
                <a:cxn ang="0">
                  <a:pos x="168" y="12"/>
                </a:cxn>
                <a:cxn ang="0">
                  <a:pos x="174" y="12"/>
                </a:cxn>
                <a:cxn ang="0">
                  <a:pos x="186" y="6"/>
                </a:cxn>
                <a:cxn ang="0">
                  <a:pos x="198" y="0"/>
                </a:cxn>
                <a:cxn ang="0">
                  <a:pos x="210" y="6"/>
                </a:cxn>
                <a:cxn ang="0">
                  <a:pos x="210" y="6"/>
                </a:cxn>
                <a:cxn ang="0">
                  <a:pos x="216" y="6"/>
                </a:cxn>
                <a:cxn ang="0">
                  <a:pos x="228" y="6"/>
                </a:cxn>
                <a:cxn ang="0">
                  <a:pos x="240" y="6"/>
                </a:cxn>
                <a:cxn ang="0">
                  <a:pos x="252" y="6"/>
                </a:cxn>
                <a:cxn ang="0">
                  <a:pos x="264" y="6"/>
                </a:cxn>
                <a:cxn ang="0">
                  <a:pos x="276" y="6"/>
                </a:cxn>
                <a:cxn ang="0">
                  <a:pos x="288" y="6"/>
                </a:cxn>
                <a:cxn ang="0">
                  <a:pos x="300" y="6"/>
                </a:cxn>
                <a:cxn ang="0">
                  <a:pos x="312" y="6"/>
                </a:cxn>
                <a:cxn ang="0">
                  <a:pos x="324" y="6"/>
                </a:cxn>
                <a:cxn ang="0">
                  <a:pos x="336" y="6"/>
                </a:cxn>
                <a:cxn ang="0">
                  <a:pos x="348" y="6"/>
                </a:cxn>
                <a:cxn ang="0">
                  <a:pos x="360" y="6"/>
                </a:cxn>
                <a:cxn ang="0">
                  <a:pos x="372" y="6"/>
                </a:cxn>
                <a:cxn ang="0">
                  <a:pos x="384" y="6"/>
                </a:cxn>
                <a:cxn ang="0">
                  <a:pos x="396" y="6"/>
                </a:cxn>
                <a:cxn ang="0">
                  <a:pos x="408" y="6"/>
                </a:cxn>
                <a:cxn ang="0">
                  <a:pos x="420" y="6"/>
                </a:cxn>
                <a:cxn ang="0">
                  <a:pos x="432" y="6"/>
                </a:cxn>
                <a:cxn ang="0">
                  <a:pos x="444" y="6"/>
                </a:cxn>
                <a:cxn ang="0">
                  <a:pos x="456" y="6"/>
                </a:cxn>
              </a:cxnLst>
              <a:rect l="0" t="0" r="r" b="b"/>
              <a:pathLst>
                <a:path w="456" h="24">
                  <a:moveTo>
                    <a:pt x="0" y="18"/>
                  </a:moveTo>
                  <a:lnTo>
                    <a:pt x="6" y="18"/>
                  </a:lnTo>
                  <a:lnTo>
                    <a:pt x="12" y="18"/>
                  </a:lnTo>
                  <a:lnTo>
                    <a:pt x="24" y="18"/>
                  </a:lnTo>
                  <a:lnTo>
                    <a:pt x="24" y="24"/>
                  </a:lnTo>
                  <a:lnTo>
                    <a:pt x="24" y="18"/>
                  </a:lnTo>
                  <a:lnTo>
                    <a:pt x="30" y="24"/>
                  </a:lnTo>
                  <a:lnTo>
                    <a:pt x="30" y="18"/>
                  </a:lnTo>
                  <a:lnTo>
                    <a:pt x="30" y="24"/>
                  </a:lnTo>
                  <a:lnTo>
                    <a:pt x="36" y="18"/>
                  </a:lnTo>
                  <a:lnTo>
                    <a:pt x="36" y="24"/>
                  </a:lnTo>
                  <a:lnTo>
                    <a:pt x="36" y="18"/>
                  </a:lnTo>
                  <a:lnTo>
                    <a:pt x="48" y="18"/>
                  </a:lnTo>
                  <a:lnTo>
                    <a:pt x="48" y="12"/>
                  </a:lnTo>
                  <a:lnTo>
                    <a:pt x="48" y="18"/>
                  </a:lnTo>
                  <a:lnTo>
                    <a:pt x="54" y="12"/>
                  </a:lnTo>
                  <a:lnTo>
                    <a:pt x="54" y="18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6" y="12"/>
                  </a:lnTo>
                  <a:lnTo>
                    <a:pt x="66" y="18"/>
                  </a:lnTo>
                  <a:lnTo>
                    <a:pt x="66" y="12"/>
                  </a:lnTo>
                  <a:lnTo>
                    <a:pt x="72" y="18"/>
                  </a:lnTo>
                  <a:lnTo>
                    <a:pt x="72" y="12"/>
                  </a:lnTo>
                  <a:lnTo>
                    <a:pt x="78" y="18"/>
                  </a:lnTo>
                  <a:lnTo>
                    <a:pt x="78" y="12"/>
                  </a:lnTo>
                  <a:lnTo>
                    <a:pt x="84" y="18"/>
                  </a:lnTo>
                  <a:lnTo>
                    <a:pt x="84" y="12"/>
                  </a:lnTo>
                  <a:lnTo>
                    <a:pt x="84" y="18"/>
                  </a:lnTo>
                  <a:lnTo>
                    <a:pt x="96" y="18"/>
                  </a:lnTo>
                  <a:lnTo>
                    <a:pt x="96" y="12"/>
                  </a:lnTo>
                  <a:lnTo>
                    <a:pt x="96" y="18"/>
                  </a:lnTo>
                  <a:lnTo>
                    <a:pt x="102" y="12"/>
                  </a:lnTo>
                  <a:lnTo>
                    <a:pt x="102" y="18"/>
                  </a:lnTo>
                  <a:lnTo>
                    <a:pt x="102" y="12"/>
                  </a:lnTo>
                  <a:lnTo>
                    <a:pt x="108" y="18"/>
                  </a:lnTo>
                  <a:lnTo>
                    <a:pt x="108" y="12"/>
                  </a:lnTo>
                  <a:lnTo>
                    <a:pt x="114" y="6"/>
                  </a:lnTo>
                  <a:lnTo>
                    <a:pt x="114" y="12"/>
                  </a:lnTo>
                  <a:lnTo>
                    <a:pt x="114" y="6"/>
                  </a:lnTo>
                  <a:lnTo>
                    <a:pt x="120" y="12"/>
                  </a:lnTo>
                  <a:lnTo>
                    <a:pt x="120" y="6"/>
                  </a:lnTo>
                  <a:lnTo>
                    <a:pt x="120" y="12"/>
                  </a:lnTo>
                  <a:lnTo>
                    <a:pt x="126" y="6"/>
                  </a:lnTo>
                  <a:lnTo>
                    <a:pt x="126" y="12"/>
                  </a:lnTo>
                  <a:lnTo>
                    <a:pt x="132" y="6"/>
                  </a:lnTo>
                  <a:lnTo>
                    <a:pt x="132" y="12"/>
                  </a:lnTo>
                  <a:lnTo>
                    <a:pt x="132" y="6"/>
                  </a:lnTo>
                  <a:lnTo>
                    <a:pt x="138" y="12"/>
                  </a:lnTo>
                  <a:lnTo>
                    <a:pt x="144" y="12"/>
                  </a:lnTo>
                  <a:lnTo>
                    <a:pt x="150" y="18"/>
                  </a:lnTo>
                  <a:lnTo>
                    <a:pt x="150" y="12"/>
                  </a:lnTo>
                  <a:lnTo>
                    <a:pt x="150" y="18"/>
                  </a:lnTo>
                  <a:lnTo>
                    <a:pt x="156" y="12"/>
                  </a:lnTo>
                  <a:lnTo>
                    <a:pt x="156" y="18"/>
                  </a:lnTo>
                  <a:lnTo>
                    <a:pt x="162" y="12"/>
                  </a:lnTo>
                  <a:lnTo>
                    <a:pt x="162" y="18"/>
                  </a:lnTo>
                  <a:lnTo>
                    <a:pt x="168" y="12"/>
                  </a:lnTo>
                  <a:lnTo>
                    <a:pt x="168" y="18"/>
                  </a:lnTo>
                  <a:lnTo>
                    <a:pt x="168" y="12"/>
                  </a:lnTo>
                  <a:lnTo>
                    <a:pt x="174" y="18"/>
                  </a:lnTo>
                  <a:lnTo>
                    <a:pt x="174" y="12"/>
                  </a:lnTo>
                  <a:lnTo>
                    <a:pt x="180" y="12"/>
                  </a:lnTo>
                  <a:lnTo>
                    <a:pt x="186" y="6"/>
                  </a:lnTo>
                  <a:lnTo>
                    <a:pt x="198" y="6"/>
                  </a:lnTo>
                  <a:lnTo>
                    <a:pt x="198" y="0"/>
                  </a:lnTo>
                  <a:lnTo>
                    <a:pt x="210" y="0"/>
                  </a:lnTo>
                  <a:lnTo>
                    <a:pt x="210" y="6"/>
                  </a:lnTo>
                  <a:lnTo>
                    <a:pt x="204" y="0"/>
                  </a:lnTo>
                  <a:lnTo>
                    <a:pt x="210" y="6"/>
                  </a:lnTo>
                  <a:lnTo>
                    <a:pt x="222" y="6"/>
                  </a:lnTo>
                  <a:lnTo>
                    <a:pt x="216" y="6"/>
                  </a:lnTo>
                  <a:lnTo>
                    <a:pt x="222" y="6"/>
                  </a:lnTo>
                  <a:lnTo>
                    <a:pt x="228" y="6"/>
                  </a:lnTo>
                  <a:lnTo>
                    <a:pt x="234" y="6"/>
                  </a:lnTo>
                  <a:lnTo>
                    <a:pt x="240" y="6"/>
                  </a:lnTo>
                  <a:lnTo>
                    <a:pt x="246" y="6"/>
                  </a:lnTo>
                  <a:lnTo>
                    <a:pt x="252" y="6"/>
                  </a:lnTo>
                  <a:lnTo>
                    <a:pt x="258" y="6"/>
                  </a:lnTo>
                  <a:lnTo>
                    <a:pt x="264" y="6"/>
                  </a:lnTo>
                  <a:lnTo>
                    <a:pt x="270" y="6"/>
                  </a:lnTo>
                  <a:lnTo>
                    <a:pt x="276" y="6"/>
                  </a:lnTo>
                  <a:lnTo>
                    <a:pt x="282" y="6"/>
                  </a:lnTo>
                  <a:lnTo>
                    <a:pt x="288" y="6"/>
                  </a:lnTo>
                  <a:lnTo>
                    <a:pt x="294" y="6"/>
                  </a:lnTo>
                  <a:lnTo>
                    <a:pt x="300" y="6"/>
                  </a:lnTo>
                  <a:lnTo>
                    <a:pt x="306" y="6"/>
                  </a:lnTo>
                  <a:lnTo>
                    <a:pt x="312" y="6"/>
                  </a:lnTo>
                  <a:lnTo>
                    <a:pt x="318" y="6"/>
                  </a:lnTo>
                  <a:lnTo>
                    <a:pt x="324" y="6"/>
                  </a:lnTo>
                  <a:lnTo>
                    <a:pt x="330" y="6"/>
                  </a:lnTo>
                  <a:lnTo>
                    <a:pt x="336" y="6"/>
                  </a:lnTo>
                  <a:lnTo>
                    <a:pt x="342" y="6"/>
                  </a:lnTo>
                  <a:lnTo>
                    <a:pt x="348" y="6"/>
                  </a:lnTo>
                  <a:lnTo>
                    <a:pt x="354" y="6"/>
                  </a:lnTo>
                  <a:lnTo>
                    <a:pt x="360" y="6"/>
                  </a:lnTo>
                  <a:lnTo>
                    <a:pt x="366" y="6"/>
                  </a:lnTo>
                  <a:lnTo>
                    <a:pt x="372" y="6"/>
                  </a:lnTo>
                  <a:lnTo>
                    <a:pt x="378" y="6"/>
                  </a:lnTo>
                  <a:lnTo>
                    <a:pt x="384" y="6"/>
                  </a:lnTo>
                  <a:lnTo>
                    <a:pt x="390" y="6"/>
                  </a:lnTo>
                  <a:lnTo>
                    <a:pt x="396" y="6"/>
                  </a:lnTo>
                  <a:lnTo>
                    <a:pt x="402" y="6"/>
                  </a:lnTo>
                  <a:lnTo>
                    <a:pt x="408" y="6"/>
                  </a:lnTo>
                  <a:lnTo>
                    <a:pt x="414" y="6"/>
                  </a:lnTo>
                  <a:lnTo>
                    <a:pt x="420" y="6"/>
                  </a:lnTo>
                  <a:lnTo>
                    <a:pt x="426" y="6"/>
                  </a:lnTo>
                  <a:lnTo>
                    <a:pt x="432" y="6"/>
                  </a:lnTo>
                  <a:lnTo>
                    <a:pt x="438" y="6"/>
                  </a:lnTo>
                  <a:lnTo>
                    <a:pt x="444" y="6"/>
                  </a:lnTo>
                  <a:lnTo>
                    <a:pt x="450" y="6"/>
                  </a:lnTo>
                  <a:lnTo>
                    <a:pt x="456" y="6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69" name="Freeform 453"/>
            <p:cNvSpPr>
              <a:spLocks/>
            </p:cNvSpPr>
            <p:nvPr/>
          </p:nvSpPr>
          <p:spPr bwMode="auto">
            <a:xfrm>
              <a:off x="1050" y="3942"/>
              <a:ext cx="456" cy="36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6" y="24"/>
                </a:cxn>
                <a:cxn ang="0">
                  <a:pos x="24" y="24"/>
                </a:cxn>
                <a:cxn ang="0">
                  <a:pos x="36" y="30"/>
                </a:cxn>
                <a:cxn ang="0">
                  <a:pos x="42" y="30"/>
                </a:cxn>
                <a:cxn ang="0">
                  <a:pos x="54" y="24"/>
                </a:cxn>
                <a:cxn ang="0">
                  <a:pos x="66" y="30"/>
                </a:cxn>
                <a:cxn ang="0">
                  <a:pos x="72" y="24"/>
                </a:cxn>
                <a:cxn ang="0">
                  <a:pos x="84" y="24"/>
                </a:cxn>
                <a:cxn ang="0">
                  <a:pos x="90" y="24"/>
                </a:cxn>
                <a:cxn ang="0">
                  <a:pos x="102" y="18"/>
                </a:cxn>
                <a:cxn ang="0">
                  <a:pos x="108" y="18"/>
                </a:cxn>
                <a:cxn ang="0">
                  <a:pos x="114" y="18"/>
                </a:cxn>
                <a:cxn ang="0">
                  <a:pos x="114" y="18"/>
                </a:cxn>
                <a:cxn ang="0">
                  <a:pos x="120" y="18"/>
                </a:cxn>
                <a:cxn ang="0">
                  <a:pos x="138" y="12"/>
                </a:cxn>
                <a:cxn ang="0">
                  <a:pos x="138" y="12"/>
                </a:cxn>
                <a:cxn ang="0">
                  <a:pos x="144" y="12"/>
                </a:cxn>
                <a:cxn ang="0">
                  <a:pos x="156" y="6"/>
                </a:cxn>
                <a:cxn ang="0">
                  <a:pos x="162" y="12"/>
                </a:cxn>
                <a:cxn ang="0">
                  <a:pos x="162" y="12"/>
                </a:cxn>
                <a:cxn ang="0">
                  <a:pos x="168" y="12"/>
                </a:cxn>
                <a:cxn ang="0">
                  <a:pos x="174" y="18"/>
                </a:cxn>
                <a:cxn ang="0">
                  <a:pos x="186" y="24"/>
                </a:cxn>
                <a:cxn ang="0">
                  <a:pos x="198" y="18"/>
                </a:cxn>
                <a:cxn ang="0">
                  <a:pos x="204" y="18"/>
                </a:cxn>
                <a:cxn ang="0">
                  <a:pos x="216" y="12"/>
                </a:cxn>
                <a:cxn ang="0">
                  <a:pos x="228" y="18"/>
                </a:cxn>
                <a:cxn ang="0">
                  <a:pos x="228" y="12"/>
                </a:cxn>
                <a:cxn ang="0">
                  <a:pos x="240" y="12"/>
                </a:cxn>
                <a:cxn ang="0">
                  <a:pos x="246" y="12"/>
                </a:cxn>
                <a:cxn ang="0">
                  <a:pos x="252" y="12"/>
                </a:cxn>
                <a:cxn ang="0">
                  <a:pos x="270" y="12"/>
                </a:cxn>
                <a:cxn ang="0">
                  <a:pos x="282" y="12"/>
                </a:cxn>
                <a:cxn ang="0">
                  <a:pos x="294" y="12"/>
                </a:cxn>
                <a:cxn ang="0">
                  <a:pos x="306" y="18"/>
                </a:cxn>
                <a:cxn ang="0">
                  <a:pos x="306" y="18"/>
                </a:cxn>
                <a:cxn ang="0">
                  <a:pos x="312" y="18"/>
                </a:cxn>
                <a:cxn ang="0">
                  <a:pos x="324" y="12"/>
                </a:cxn>
                <a:cxn ang="0">
                  <a:pos x="330" y="6"/>
                </a:cxn>
                <a:cxn ang="0">
                  <a:pos x="336" y="6"/>
                </a:cxn>
                <a:cxn ang="0">
                  <a:pos x="342" y="0"/>
                </a:cxn>
                <a:cxn ang="0">
                  <a:pos x="360" y="0"/>
                </a:cxn>
                <a:cxn ang="0">
                  <a:pos x="360" y="0"/>
                </a:cxn>
                <a:cxn ang="0">
                  <a:pos x="366" y="0"/>
                </a:cxn>
                <a:cxn ang="0">
                  <a:pos x="372" y="6"/>
                </a:cxn>
                <a:cxn ang="0">
                  <a:pos x="384" y="6"/>
                </a:cxn>
                <a:cxn ang="0">
                  <a:pos x="396" y="6"/>
                </a:cxn>
                <a:cxn ang="0">
                  <a:pos x="402" y="6"/>
                </a:cxn>
                <a:cxn ang="0">
                  <a:pos x="414" y="6"/>
                </a:cxn>
                <a:cxn ang="0">
                  <a:pos x="420" y="6"/>
                </a:cxn>
                <a:cxn ang="0">
                  <a:pos x="426" y="6"/>
                </a:cxn>
                <a:cxn ang="0">
                  <a:pos x="426" y="6"/>
                </a:cxn>
                <a:cxn ang="0">
                  <a:pos x="432" y="6"/>
                </a:cxn>
                <a:cxn ang="0">
                  <a:pos x="438" y="0"/>
                </a:cxn>
                <a:cxn ang="0">
                  <a:pos x="450" y="0"/>
                </a:cxn>
                <a:cxn ang="0">
                  <a:pos x="450" y="0"/>
                </a:cxn>
              </a:cxnLst>
              <a:rect l="0" t="0" r="r" b="b"/>
              <a:pathLst>
                <a:path w="456" h="36">
                  <a:moveTo>
                    <a:pt x="0" y="36"/>
                  </a:moveTo>
                  <a:lnTo>
                    <a:pt x="0" y="24"/>
                  </a:lnTo>
                  <a:lnTo>
                    <a:pt x="12" y="24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24" y="24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8" y="30"/>
                  </a:lnTo>
                  <a:lnTo>
                    <a:pt x="42" y="30"/>
                  </a:lnTo>
                  <a:lnTo>
                    <a:pt x="48" y="30"/>
                  </a:lnTo>
                  <a:lnTo>
                    <a:pt x="54" y="24"/>
                  </a:lnTo>
                  <a:lnTo>
                    <a:pt x="66" y="24"/>
                  </a:lnTo>
                  <a:lnTo>
                    <a:pt x="66" y="30"/>
                  </a:lnTo>
                  <a:lnTo>
                    <a:pt x="66" y="24"/>
                  </a:lnTo>
                  <a:lnTo>
                    <a:pt x="72" y="24"/>
                  </a:lnTo>
                  <a:lnTo>
                    <a:pt x="78" y="24"/>
                  </a:lnTo>
                  <a:lnTo>
                    <a:pt x="84" y="24"/>
                  </a:lnTo>
                  <a:lnTo>
                    <a:pt x="90" y="18"/>
                  </a:lnTo>
                  <a:lnTo>
                    <a:pt x="90" y="24"/>
                  </a:lnTo>
                  <a:lnTo>
                    <a:pt x="102" y="24"/>
                  </a:lnTo>
                  <a:lnTo>
                    <a:pt x="102" y="18"/>
                  </a:lnTo>
                  <a:lnTo>
                    <a:pt x="108" y="24"/>
                  </a:lnTo>
                  <a:lnTo>
                    <a:pt x="108" y="18"/>
                  </a:lnTo>
                  <a:lnTo>
                    <a:pt x="108" y="24"/>
                  </a:lnTo>
                  <a:lnTo>
                    <a:pt x="114" y="18"/>
                  </a:lnTo>
                  <a:lnTo>
                    <a:pt x="114" y="12"/>
                  </a:lnTo>
                  <a:lnTo>
                    <a:pt x="114" y="18"/>
                  </a:lnTo>
                  <a:lnTo>
                    <a:pt x="120" y="12"/>
                  </a:lnTo>
                  <a:lnTo>
                    <a:pt x="120" y="18"/>
                  </a:lnTo>
                  <a:lnTo>
                    <a:pt x="126" y="12"/>
                  </a:lnTo>
                  <a:lnTo>
                    <a:pt x="138" y="12"/>
                  </a:lnTo>
                  <a:lnTo>
                    <a:pt x="138" y="6"/>
                  </a:lnTo>
                  <a:lnTo>
                    <a:pt x="138" y="12"/>
                  </a:lnTo>
                  <a:lnTo>
                    <a:pt x="144" y="6"/>
                  </a:lnTo>
                  <a:lnTo>
                    <a:pt x="144" y="12"/>
                  </a:lnTo>
                  <a:lnTo>
                    <a:pt x="156" y="12"/>
                  </a:lnTo>
                  <a:lnTo>
                    <a:pt x="156" y="6"/>
                  </a:lnTo>
                  <a:lnTo>
                    <a:pt x="156" y="18"/>
                  </a:lnTo>
                  <a:lnTo>
                    <a:pt x="162" y="12"/>
                  </a:lnTo>
                  <a:lnTo>
                    <a:pt x="162" y="18"/>
                  </a:lnTo>
                  <a:lnTo>
                    <a:pt x="162" y="12"/>
                  </a:lnTo>
                  <a:lnTo>
                    <a:pt x="168" y="18"/>
                  </a:lnTo>
                  <a:lnTo>
                    <a:pt x="168" y="12"/>
                  </a:lnTo>
                  <a:lnTo>
                    <a:pt x="168" y="18"/>
                  </a:lnTo>
                  <a:lnTo>
                    <a:pt x="174" y="18"/>
                  </a:lnTo>
                  <a:lnTo>
                    <a:pt x="186" y="18"/>
                  </a:lnTo>
                  <a:lnTo>
                    <a:pt x="186" y="24"/>
                  </a:lnTo>
                  <a:lnTo>
                    <a:pt x="192" y="18"/>
                  </a:lnTo>
                  <a:lnTo>
                    <a:pt x="198" y="18"/>
                  </a:lnTo>
                  <a:lnTo>
                    <a:pt x="210" y="18"/>
                  </a:lnTo>
                  <a:lnTo>
                    <a:pt x="204" y="18"/>
                  </a:lnTo>
                  <a:lnTo>
                    <a:pt x="210" y="18"/>
                  </a:lnTo>
                  <a:lnTo>
                    <a:pt x="216" y="12"/>
                  </a:lnTo>
                  <a:lnTo>
                    <a:pt x="216" y="18"/>
                  </a:lnTo>
                  <a:lnTo>
                    <a:pt x="228" y="18"/>
                  </a:lnTo>
                  <a:lnTo>
                    <a:pt x="222" y="18"/>
                  </a:lnTo>
                  <a:lnTo>
                    <a:pt x="228" y="12"/>
                  </a:lnTo>
                  <a:lnTo>
                    <a:pt x="234" y="12"/>
                  </a:lnTo>
                  <a:lnTo>
                    <a:pt x="240" y="12"/>
                  </a:lnTo>
                  <a:lnTo>
                    <a:pt x="246" y="18"/>
                  </a:lnTo>
                  <a:lnTo>
                    <a:pt x="246" y="12"/>
                  </a:lnTo>
                  <a:lnTo>
                    <a:pt x="252" y="18"/>
                  </a:lnTo>
                  <a:lnTo>
                    <a:pt x="252" y="12"/>
                  </a:lnTo>
                  <a:lnTo>
                    <a:pt x="258" y="12"/>
                  </a:lnTo>
                  <a:lnTo>
                    <a:pt x="270" y="12"/>
                  </a:lnTo>
                  <a:lnTo>
                    <a:pt x="276" y="12"/>
                  </a:lnTo>
                  <a:lnTo>
                    <a:pt x="282" y="12"/>
                  </a:lnTo>
                  <a:lnTo>
                    <a:pt x="288" y="12"/>
                  </a:lnTo>
                  <a:lnTo>
                    <a:pt x="294" y="12"/>
                  </a:lnTo>
                  <a:lnTo>
                    <a:pt x="300" y="12"/>
                  </a:lnTo>
                  <a:lnTo>
                    <a:pt x="306" y="18"/>
                  </a:lnTo>
                  <a:lnTo>
                    <a:pt x="306" y="12"/>
                  </a:lnTo>
                  <a:lnTo>
                    <a:pt x="306" y="18"/>
                  </a:lnTo>
                  <a:lnTo>
                    <a:pt x="312" y="12"/>
                  </a:lnTo>
                  <a:lnTo>
                    <a:pt x="312" y="18"/>
                  </a:lnTo>
                  <a:lnTo>
                    <a:pt x="312" y="12"/>
                  </a:lnTo>
                  <a:lnTo>
                    <a:pt x="324" y="12"/>
                  </a:lnTo>
                  <a:lnTo>
                    <a:pt x="324" y="6"/>
                  </a:lnTo>
                  <a:lnTo>
                    <a:pt x="330" y="6"/>
                  </a:lnTo>
                  <a:lnTo>
                    <a:pt x="336" y="0"/>
                  </a:lnTo>
                  <a:lnTo>
                    <a:pt x="336" y="6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60" y="0"/>
                  </a:lnTo>
                  <a:lnTo>
                    <a:pt x="360" y="6"/>
                  </a:lnTo>
                  <a:lnTo>
                    <a:pt x="360" y="0"/>
                  </a:lnTo>
                  <a:lnTo>
                    <a:pt x="366" y="6"/>
                  </a:lnTo>
                  <a:lnTo>
                    <a:pt x="366" y="0"/>
                  </a:lnTo>
                  <a:lnTo>
                    <a:pt x="366" y="6"/>
                  </a:lnTo>
                  <a:lnTo>
                    <a:pt x="372" y="6"/>
                  </a:lnTo>
                  <a:lnTo>
                    <a:pt x="378" y="6"/>
                  </a:lnTo>
                  <a:lnTo>
                    <a:pt x="384" y="6"/>
                  </a:lnTo>
                  <a:lnTo>
                    <a:pt x="390" y="6"/>
                  </a:lnTo>
                  <a:lnTo>
                    <a:pt x="396" y="6"/>
                  </a:lnTo>
                  <a:lnTo>
                    <a:pt x="402" y="12"/>
                  </a:lnTo>
                  <a:lnTo>
                    <a:pt x="402" y="6"/>
                  </a:lnTo>
                  <a:lnTo>
                    <a:pt x="408" y="6"/>
                  </a:lnTo>
                  <a:lnTo>
                    <a:pt x="414" y="6"/>
                  </a:lnTo>
                  <a:lnTo>
                    <a:pt x="420" y="0"/>
                  </a:lnTo>
                  <a:lnTo>
                    <a:pt x="420" y="6"/>
                  </a:lnTo>
                  <a:lnTo>
                    <a:pt x="420" y="0"/>
                  </a:lnTo>
                  <a:lnTo>
                    <a:pt x="426" y="6"/>
                  </a:lnTo>
                  <a:lnTo>
                    <a:pt x="426" y="0"/>
                  </a:lnTo>
                  <a:lnTo>
                    <a:pt x="426" y="6"/>
                  </a:lnTo>
                  <a:lnTo>
                    <a:pt x="432" y="0"/>
                  </a:lnTo>
                  <a:lnTo>
                    <a:pt x="432" y="6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6"/>
                  </a:lnTo>
                  <a:lnTo>
                    <a:pt x="450" y="0"/>
                  </a:lnTo>
                  <a:lnTo>
                    <a:pt x="450" y="6"/>
                  </a:lnTo>
                  <a:lnTo>
                    <a:pt x="450" y="0"/>
                  </a:lnTo>
                  <a:lnTo>
                    <a:pt x="456" y="0"/>
                  </a:lnTo>
                </a:path>
              </a:pathLst>
            </a:custGeom>
            <a:noFill/>
            <a:ln w="0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70" name="Freeform 454"/>
            <p:cNvSpPr>
              <a:spLocks/>
            </p:cNvSpPr>
            <p:nvPr/>
          </p:nvSpPr>
          <p:spPr bwMode="auto">
            <a:xfrm>
              <a:off x="1506" y="3930"/>
              <a:ext cx="522" cy="18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24" y="12"/>
                </a:cxn>
                <a:cxn ang="0">
                  <a:pos x="24" y="6"/>
                </a:cxn>
                <a:cxn ang="0">
                  <a:pos x="30" y="6"/>
                </a:cxn>
                <a:cxn ang="0">
                  <a:pos x="36" y="12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54" y="18"/>
                </a:cxn>
                <a:cxn ang="0">
                  <a:pos x="60" y="12"/>
                </a:cxn>
                <a:cxn ang="0">
                  <a:pos x="72" y="12"/>
                </a:cxn>
                <a:cxn ang="0">
                  <a:pos x="78" y="12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108" y="18"/>
                </a:cxn>
                <a:cxn ang="0">
                  <a:pos x="126" y="18"/>
                </a:cxn>
                <a:cxn ang="0">
                  <a:pos x="138" y="12"/>
                </a:cxn>
                <a:cxn ang="0">
                  <a:pos x="144" y="6"/>
                </a:cxn>
                <a:cxn ang="0">
                  <a:pos x="156" y="12"/>
                </a:cxn>
                <a:cxn ang="0">
                  <a:pos x="156" y="12"/>
                </a:cxn>
                <a:cxn ang="0">
                  <a:pos x="168" y="6"/>
                </a:cxn>
                <a:cxn ang="0">
                  <a:pos x="168" y="6"/>
                </a:cxn>
                <a:cxn ang="0">
                  <a:pos x="180" y="12"/>
                </a:cxn>
                <a:cxn ang="0">
                  <a:pos x="192" y="6"/>
                </a:cxn>
                <a:cxn ang="0">
                  <a:pos x="192" y="6"/>
                </a:cxn>
                <a:cxn ang="0">
                  <a:pos x="198" y="6"/>
                </a:cxn>
                <a:cxn ang="0">
                  <a:pos x="204" y="12"/>
                </a:cxn>
                <a:cxn ang="0">
                  <a:pos x="210" y="12"/>
                </a:cxn>
                <a:cxn ang="0">
                  <a:pos x="222" y="12"/>
                </a:cxn>
                <a:cxn ang="0">
                  <a:pos x="234" y="6"/>
                </a:cxn>
                <a:cxn ang="0">
                  <a:pos x="234" y="6"/>
                </a:cxn>
                <a:cxn ang="0">
                  <a:pos x="246" y="6"/>
                </a:cxn>
                <a:cxn ang="0">
                  <a:pos x="258" y="6"/>
                </a:cxn>
                <a:cxn ang="0">
                  <a:pos x="270" y="12"/>
                </a:cxn>
                <a:cxn ang="0">
                  <a:pos x="270" y="12"/>
                </a:cxn>
                <a:cxn ang="0">
                  <a:pos x="276" y="12"/>
                </a:cxn>
                <a:cxn ang="0">
                  <a:pos x="288" y="12"/>
                </a:cxn>
                <a:cxn ang="0">
                  <a:pos x="300" y="18"/>
                </a:cxn>
                <a:cxn ang="0">
                  <a:pos x="312" y="18"/>
                </a:cxn>
                <a:cxn ang="0">
                  <a:pos x="330" y="18"/>
                </a:cxn>
                <a:cxn ang="0">
                  <a:pos x="348" y="12"/>
                </a:cxn>
                <a:cxn ang="0">
                  <a:pos x="360" y="6"/>
                </a:cxn>
                <a:cxn ang="0">
                  <a:pos x="360" y="6"/>
                </a:cxn>
                <a:cxn ang="0">
                  <a:pos x="378" y="0"/>
                </a:cxn>
                <a:cxn ang="0">
                  <a:pos x="378" y="0"/>
                </a:cxn>
                <a:cxn ang="0">
                  <a:pos x="390" y="0"/>
                </a:cxn>
                <a:cxn ang="0">
                  <a:pos x="402" y="6"/>
                </a:cxn>
                <a:cxn ang="0">
                  <a:pos x="414" y="6"/>
                </a:cxn>
                <a:cxn ang="0">
                  <a:pos x="432" y="6"/>
                </a:cxn>
                <a:cxn ang="0">
                  <a:pos x="432" y="6"/>
                </a:cxn>
                <a:cxn ang="0">
                  <a:pos x="444" y="6"/>
                </a:cxn>
                <a:cxn ang="0">
                  <a:pos x="456" y="6"/>
                </a:cxn>
                <a:cxn ang="0">
                  <a:pos x="468" y="6"/>
                </a:cxn>
                <a:cxn ang="0">
                  <a:pos x="474" y="6"/>
                </a:cxn>
                <a:cxn ang="0">
                  <a:pos x="480" y="12"/>
                </a:cxn>
                <a:cxn ang="0">
                  <a:pos x="492" y="18"/>
                </a:cxn>
                <a:cxn ang="0">
                  <a:pos x="498" y="12"/>
                </a:cxn>
                <a:cxn ang="0">
                  <a:pos x="510" y="18"/>
                </a:cxn>
                <a:cxn ang="0">
                  <a:pos x="510" y="18"/>
                </a:cxn>
                <a:cxn ang="0">
                  <a:pos x="522" y="18"/>
                </a:cxn>
              </a:cxnLst>
              <a:rect l="0" t="0" r="r" b="b"/>
              <a:pathLst>
                <a:path w="522" h="18">
                  <a:moveTo>
                    <a:pt x="0" y="12"/>
                  </a:moveTo>
                  <a:lnTo>
                    <a:pt x="6" y="12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24" y="6"/>
                  </a:lnTo>
                  <a:lnTo>
                    <a:pt x="24" y="12"/>
                  </a:lnTo>
                  <a:lnTo>
                    <a:pt x="30" y="6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42" y="12"/>
                  </a:lnTo>
                  <a:lnTo>
                    <a:pt x="48" y="18"/>
                  </a:lnTo>
                  <a:lnTo>
                    <a:pt x="48" y="12"/>
                  </a:lnTo>
                  <a:lnTo>
                    <a:pt x="48" y="18"/>
                  </a:lnTo>
                  <a:lnTo>
                    <a:pt x="54" y="12"/>
                  </a:lnTo>
                  <a:lnTo>
                    <a:pt x="54" y="18"/>
                  </a:lnTo>
                  <a:lnTo>
                    <a:pt x="54" y="12"/>
                  </a:lnTo>
                  <a:lnTo>
                    <a:pt x="60" y="12"/>
                  </a:lnTo>
                  <a:lnTo>
                    <a:pt x="66" y="12"/>
                  </a:lnTo>
                  <a:lnTo>
                    <a:pt x="72" y="12"/>
                  </a:lnTo>
                  <a:lnTo>
                    <a:pt x="78" y="18"/>
                  </a:lnTo>
                  <a:lnTo>
                    <a:pt x="78" y="12"/>
                  </a:lnTo>
                  <a:lnTo>
                    <a:pt x="84" y="12"/>
                  </a:lnTo>
                  <a:lnTo>
                    <a:pt x="96" y="12"/>
                  </a:lnTo>
                  <a:lnTo>
                    <a:pt x="90" y="12"/>
                  </a:lnTo>
                  <a:lnTo>
                    <a:pt x="96" y="12"/>
                  </a:lnTo>
                  <a:lnTo>
                    <a:pt x="108" y="12"/>
                  </a:lnTo>
                  <a:lnTo>
                    <a:pt x="108" y="18"/>
                  </a:lnTo>
                  <a:lnTo>
                    <a:pt x="114" y="18"/>
                  </a:lnTo>
                  <a:lnTo>
                    <a:pt x="126" y="18"/>
                  </a:lnTo>
                  <a:lnTo>
                    <a:pt x="126" y="12"/>
                  </a:lnTo>
                  <a:lnTo>
                    <a:pt x="138" y="12"/>
                  </a:lnTo>
                  <a:lnTo>
                    <a:pt x="138" y="6"/>
                  </a:lnTo>
                  <a:lnTo>
                    <a:pt x="144" y="6"/>
                  </a:lnTo>
                  <a:lnTo>
                    <a:pt x="150" y="6"/>
                  </a:lnTo>
                  <a:lnTo>
                    <a:pt x="156" y="12"/>
                  </a:lnTo>
                  <a:lnTo>
                    <a:pt x="156" y="6"/>
                  </a:lnTo>
                  <a:lnTo>
                    <a:pt x="156" y="12"/>
                  </a:lnTo>
                  <a:lnTo>
                    <a:pt x="162" y="12"/>
                  </a:lnTo>
                  <a:lnTo>
                    <a:pt x="168" y="6"/>
                  </a:lnTo>
                  <a:lnTo>
                    <a:pt x="168" y="12"/>
                  </a:lnTo>
                  <a:lnTo>
                    <a:pt x="168" y="6"/>
                  </a:lnTo>
                  <a:lnTo>
                    <a:pt x="174" y="12"/>
                  </a:lnTo>
                  <a:lnTo>
                    <a:pt x="180" y="12"/>
                  </a:lnTo>
                  <a:lnTo>
                    <a:pt x="186" y="12"/>
                  </a:lnTo>
                  <a:lnTo>
                    <a:pt x="192" y="6"/>
                  </a:lnTo>
                  <a:lnTo>
                    <a:pt x="192" y="12"/>
                  </a:lnTo>
                  <a:lnTo>
                    <a:pt x="192" y="6"/>
                  </a:lnTo>
                  <a:lnTo>
                    <a:pt x="198" y="12"/>
                  </a:lnTo>
                  <a:lnTo>
                    <a:pt x="198" y="6"/>
                  </a:lnTo>
                  <a:lnTo>
                    <a:pt x="198" y="12"/>
                  </a:lnTo>
                  <a:lnTo>
                    <a:pt x="204" y="12"/>
                  </a:lnTo>
                  <a:lnTo>
                    <a:pt x="216" y="12"/>
                  </a:lnTo>
                  <a:lnTo>
                    <a:pt x="210" y="12"/>
                  </a:lnTo>
                  <a:lnTo>
                    <a:pt x="216" y="12"/>
                  </a:lnTo>
                  <a:lnTo>
                    <a:pt x="222" y="12"/>
                  </a:lnTo>
                  <a:lnTo>
                    <a:pt x="228" y="12"/>
                  </a:lnTo>
                  <a:lnTo>
                    <a:pt x="234" y="6"/>
                  </a:lnTo>
                  <a:lnTo>
                    <a:pt x="234" y="12"/>
                  </a:lnTo>
                  <a:lnTo>
                    <a:pt x="234" y="6"/>
                  </a:lnTo>
                  <a:lnTo>
                    <a:pt x="240" y="6"/>
                  </a:lnTo>
                  <a:lnTo>
                    <a:pt x="246" y="6"/>
                  </a:lnTo>
                  <a:lnTo>
                    <a:pt x="252" y="6"/>
                  </a:lnTo>
                  <a:lnTo>
                    <a:pt x="258" y="6"/>
                  </a:lnTo>
                  <a:lnTo>
                    <a:pt x="264" y="6"/>
                  </a:lnTo>
                  <a:lnTo>
                    <a:pt x="270" y="12"/>
                  </a:lnTo>
                  <a:lnTo>
                    <a:pt x="270" y="6"/>
                  </a:lnTo>
                  <a:lnTo>
                    <a:pt x="270" y="12"/>
                  </a:lnTo>
                  <a:lnTo>
                    <a:pt x="276" y="6"/>
                  </a:lnTo>
                  <a:lnTo>
                    <a:pt x="276" y="12"/>
                  </a:lnTo>
                  <a:lnTo>
                    <a:pt x="282" y="12"/>
                  </a:lnTo>
                  <a:lnTo>
                    <a:pt x="288" y="12"/>
                  </a:lnTo>
                  <a:lnTo>
                    <a:pt x="294" y="18"/>
                  </a:lnTo>
                  <a:lnTo>
                    <a:pt x="300" y="18"/>
                  </a:lnTo>
                  <a:lnTo>
                    <a:pt x="306" y="18"/>
                  </a:lnTo>
                  <a:lnTo>
                    <a:pt x="312" y="18"/>
                  </a:lnTo>
                  <a:lnTo>
                    <a:pt x="318" y="18"/>
                  </a:lnTo>
                  <a:lnTo>
                    <a:pt x="330" y="18"/>
                  </a:lnTo>
                  <a:lnTo>
                    <a:pt x="336" y="12"/>
                  </a:lnTo>
                  <a:lnTo>
                    <a:pt x="348" y="12"/>
                  </a:lnTo>
                  <a:lnTo>
                    <a:pt x="348" y="6"/>
                  </a:lnTo>
                  <a:lnTo>
                    <a:pt x="360" y="6"/>
                  </a:lnTo>
                  <a:lnTo>
                    <a:pt x="354" y="6"/>
                  </a:lnTo>
                  <a:lnTo>
                    <a:pt x="360" y="6"/>
                  </a:lnTo>
                  <a:lnTo>
                    <a:pt x="366" y="0"/>
                  </a:lnTo>
                  <a:lnTo>
                    <a:pt x="378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402" y="0"/>
                  </a:lnTo>
                  <a:lnTo>
                    <a:pt x="402" y="6"/>
                  </a:lnTo>
                  <a:lnTo>
                    <a:pt x="408" y="6"/>
                  </a:lnTo>
                  <a:lnTo>
                    <a:pt x="414" y="6"/>
                  </a:lnTo>
                  <a:lnTo>
                    <a:pt x="420" y="6"/>
                  </a:lnTo>
                  <a:lnTo>
                    <a:pt x="432" y="6"/>
                  </a:lnTo>
                  <a:lnTo>
                    <a:pt x="432" y="12"/>
                  </a:lnTo>
                  <a:lnTo>
                    <a:pt x="432" y="6"/>
                  </a:lnTo>
                  <a:lnTo>
                    <a:pt x="438" y="6"/>
                  </a:lnTo>
                  <a:lnTo>
                    <a:pt x="444" y="6"/>
                  </a:lnTo>
                  <a:lnTo>
                    <a:pt x="450" y="12"/>
                  </a:lnTo>
                  <a:lnTo>
                    <a:pt x="456" y="6"/>
                  </a:lnTo>
                  <a:lnTo>
                    <a:pt x="462" y="6"/>
                  </a:lnTo>
                  <a:lnTo>
                    <a:pt x="468" y="6"/>
                  </a:lnTo>
                  <a:lnTo>
                    <a:pt x="474" y="12"/>
                  </a:lnTo>
                  <a:lnTo>
                    <a:pt x="474" y="6"/>
                  </a:lnTo>
                  <a:lnTo>
                    <a:pt x="474" y="12"/>
                  </a:lnTo>
                  <a:lnTo>
                    <a:pt x="480" y="12"/>
                  </a:lnTo>
                  <a:lnTo>
                    <a:pt x="486" y="12"/>
                  </a:lnTo>
                  <a:lnTo>
                    <a:pt x="492" y="18"/>
                  </a:lnTo>
                  <a:lnTo>
                    <a:pt x="492" y="12"/>
                  </a:lnTo>
                  <a:lnTo>
                    <a:pt x="498" y="12"/>
                  </a:lnTo>
                  <a:lnTo>
                    <a:pt x="504" y="12"/>
                  </a:lnTo>
                  <a:lnTo>
                    <a:pt x="510" y="18"/>
                  </a:lnTo>
                  <a:lnTo>
                    <a:pt x="510" y="12"/>
                  </a:lnTo>
                  <a:lnTo>
                    <a:pt x="510" y="18"/>
                  </a:lnTo>
                  <a:lnTo>
                    <a:pt x="516" y="18"/>
                  </a:lnTo>
                  <a:lnTo>
                    <a:pt x="522" y="18"/>
                  </a:lnTo>
                </a:path>
              </a:pathLst>
            </a:custGeom>
            <a:noFill/>
            <a:ln w="0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71" name="Freeform 455"/>
            <p:cNvSpPr>
              <a:spLocks/>
            </p:cNvSpPr>
            <p:nvPr/>
          </p:nvSpPr>
          <p:spPr bwMode="auto">
            <a:xfrm>
              <a:off x="2028" y="3942"/>
              <a:ext cx="426" cy="18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18" y="6"/>
                </a:cxn>
                <a:cxn ang="0">
                  <a:pos x="30" y="6"/>
                </a:cxn>
                <a:cxn ang="0">
                  <a:pos x="36" y="6"/>
                </a:cxn>
                <a:cxn ang="0">
                  <a:pos x="48" y="12"/>
                </a:cxn>
                <a:cxn ang="0">
                  <a:pos x="60" y="6"/>
                </a:cxn>
                <a:cxn ang="0">
                  <a:pos x="60" y="6"/>
                </a:cxn>
                <a:cxn ang="0">
                  <a:pos x="66" y="6"/>
                </a:cxn>
                <a:cxn ang="0">
                  <a:pos x="72" y="6"/>
                </a:cxn>
                <a:cxn ang="0">
                  <a:pos x="78" y="6"/>
                </a:cxn>
                <a:cxn ang="0">
                  <a:pos x="84" y="6"/>
                </a:cxn>
                <a:cxn ang="0">
                  <a:pos x="90" y="6"/>
                </a:cxn>
                <a:cxn ang="0">
                  <a:pos x="108" y="12"/>
                </a:cxn>
                <a:cxn ang="0">
                  <a:pos x="108" y="6"/>
                </a:cxn>
                <a:cxn ang="0">
                  <a:pos x="114" y="6"/>
                </a:cxn>
                <a:cxn ang="0">
                  <a:pos x="120" y="6"/>
                </a:cxn>
                <a:cxn ang="0">
                  <a:pos x="120" y="6"/>
                </a:cxn>
                <a:cxn ang="0">
                  <a:pos x="126" y="6"/>
                </a:cxn>
                <a:cxn ang="0">
                  <a:pos x="132" y="12"/>
                </a:cxn>
                <a:cxn ang="0">
                  <a:pos x="150" y="12"/>
                </a:cxn>
                <a:cxn ang="0">
                  <a:pos x="150" y="12"/>
                </a:cxn>
                <a:cxn ang="0">
                  <a:pos x="162" y="0"/>
                </a:cxn>
                <a:cxn ang="0">
                  <a:pos x="168" y="6"/>
                </a:cxn>
                <a:cxn ang="0">
                  <a:pos x="168" y="6"/>
                </a:cxn>
                <a:cxn ang="0">
                  <a:pos x="180" y="6"/>
                </a:cxn>
                <a:cxn ang="0">
                  <a:pos x="180" y="6"/>
                </a:cxn>
                <a:cxn ang="0">
                  <a:pos x="192" y="12"/>
                </a:cxn>
                <a:cxn ang="0">
                  <a:pos x="192" y="6"/>
                </a:cxn>
                <a:cxn ang="0">
                  <a:pos x="198" y="12"/>
                </a:cxn>
                <a:cxn ang="0">
                  <a:pos x="210" y="12"/>
                </a:cxn>
                <a:cxn ang="0">
                  <a:pos x="222" y="12"/>
                </a:cxn>
                <a:cxn ang="0">
                  <a:pos x="228" y="12"/>
                </a:cxn>
                <a:cxn ang="0">
                  <a:pos x="240" y="12"/>
                </a:cxn>
                <a:cxn ang="0">
                  <a:pos x="246" y="12"/>
                </a:cxn>
                <a:cxn ang="0">
                  <a:pos x="258" y="12"/>
                </a:cxn>
                <a:cxn ang="0">
                  <a:pos x="270" y="12"/>
                </a:cxn>
                <a:cxn ang="0">
                  <a:pos x="282" y="12"/>
                </a:cxn>
                <a:cxn ang="0">
                  <a:pos x="294" y="12"/>
                </a:cxn>
                <a:cxn ang="0">
                  <a:pos x="300" y="12"/>
                </a:cxn>
                <a:cxn ang="0">
                  <a:pos x="312" y="6"/>
                </a:cxn>
                <a:cxn ang="0">
                  <a:pos x="312" y="12"/>
                </a:cxn>
                <a:cxn ang="0">
                  <a:pos x="324" y="12"/>
                </a:cxn>
                <a:cxn ang="0">
                  <a:pos x="330" y="12"/>
                </a:cxn>
                <a:cxn ang="0">
                  <a:pos x="336" y="12"/>
                </a:cxn>
                <a:cxn ang="0">
                  <a:pos x="336" y="12"/>
                </a:cxn>
                <a:cxn ang="0">
                  <a:pos x="342" y="12"/>
                </a:cxn>
                <a:cxn ang="0">
                  <a:pos x="354" y="6"/>
                </a:cxn>
                <a:cxn ang="0">
                  <a:pos x="354" y="6"/>
                </a:cxn>
                <a:cxn ang="0">
                  <a:pos x="360" y="6"/>
                </a:cxn>
                <a:cxn ang="0">
                  <a:pos x="372" y="12"/>
                </a:cxn>
                <a:cxn ang="0">
                  <a:pos x="372" y="6"/>
                </a:cxn>
                <a:cxn ang="0">
                  <a:pos x="378" y="6"/>
                </a:cxn>
                <a:cxn ang="0">
                  <a:pos x="378" y="6"/>
                </a:cxn>
                <a:cxn ang="0">
                  <a:pos x="390" y="12"/>
                </a:cxn>
                <a:cxn ang="0">
                  <a:pos x="390" y="12"/>
                </a:cxn>
                <a:cxn ang="0">
                  <a:pos x="402" y="12"/>
                </a:cxn>
                <a:cxn ang="0">
                  <a:pos x="402" y="12"/>
                </a:cxn>
                <a:cxn ang="0">
                  <a:pos x="414" y="12"/>
                </a:cxn>
                <a:cxn ang="0">
                  <a:pos x="420" y="12"/>
                </a:cxn>
                <a:cxn ang="0">
                  <a:pos x="426" y="12"/>
                </a:cxn>
              </a:cxnLst>
              <a:rect l="0" t="0" r="r" b="b"/>
              <a:pathLst>
                <a:path w="426" h="18">
                  <a:moveTo>
                    <a:pt x="0" y="6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18" y="6"/>
                  </a:lnTo>
                  <a:lnTo>
                    <a:pt x="24" y="6"/>
                  </a:lnTo>
                  <a:lnTo>
                    <a:pt x="30" y="6"/>
                  </a:lnTo>
                  <a:lnTo>
                    <a:pt x="42" y="6"/>
                  </a:lnTo>
                  <a:lnTo>
                    <a:pt x="36" y="6"/>
                  </a:lnTo>
                  <a:lnTo>
                    <a:pt x="42" y="6"/>
                  </a:lnTo>
                  <a:lnTo>
                    <a:pt x="48" y="12"/>
                  </a:lnTo>
                  <a:lnTo>
                    <a:pt x="54" y="12"/>
                  </a:lnTo>
                  <a:lnTo>
                    <a:pt x="60" y="6"/>
                  </a:lnTo>
                  <a:lnTo>
                    <a:pt x="60" y="12"/>
                  </a:lnTo>
                  <a:lnTo>
                    <a:pt x="60" y="6"/>
                  </a:lnTo>
                  <a:lnTo>
                    <a:pt x="66" y="12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72" y="6"/>
                  </a:lnTo>
                  <a:lnTo>
                    <a:pt x="78" y="12"/>
                  </a:lnTo>
                  <a:lnTo>
                    <a:pt x="78" y="6"/>
                  </a:lnTo>
                  <a:lnTo>
                    <a:pt x="78" y="12"/>
                  </a:lnTo>
                  <a:lnTo>
                    <a:pt x="84" y="6"/>
                  </a:lnTo>
                  <a:lnTo>
                    <a:pt x="84" y="12"/>
                  </a:lnTo>
                  <a:lnTo>
                    <a:pt x="90" y="6"/>
                  </a:lnTo>
                  <a:lnTo>
                    <a:pt x="96" y="12"/>
                  </a:lnTo>
                  <a:lnTo>
                    <a:pt x="108" y="12"/>
                  </a:lnTo>
                  <a:lnTo>
                    <a:pt x="102" y="12"/>
                  </a:lnTo>
                  <a:lnTo>
                    <a:pt x="108" y="6"/>
                  </a:lnTo>
                  <a:lnTo>
                    <a:pt x="114" y="12"/>
                  </a:lnTo>
                  <a:lnTo>
                    <a:pt x="114" y="6"/>
                  </a:lnTo>
                  <a:lnTo>
                    <a:pt x="114" y="12"/>
                  </a:lnTo>
                  <a:lnTo>
                    <a:pt x="120" y="6"/>
                  </a:lnTo>
                  <a:lnTo>
                    <a:pt x="120" y="12"/>
                  </a:lnTo>
                  <a:lnTo>
                    <a:pt x="120" y="6"/>
                  </a:lnTo>
                  <a:lnTo>
                    <a:pt x="120" y="12"/>
                  </a:lnTo>
                  <a:lnTo>
                    <a:pt x="126" y="6"/>
                  </a:lnTo>
                  <a:lnTo>
                    <a:pt x="126" y="12"/>
                  </a:lnTo>
                  <a:lnTo>
                    <a:pt x="132" y="12"/>
                  </a:lnTo>
                  <a:lnTo>
                    <a:pt x="138" y="12"/>
                  </a:lnTo>
                  <a:lnTo>
                    <a:pt x="150" y="12"/>
                  </a:lnTo>
                  <a:lnTo>
                    <a:pt x="144" y="12"/>
                  </a:lnTo>
                  <a:lnTo>
                    <a:pt x="150" y="12"/>
                  </a:lnTo>
                  <a:lnTo>
                    <a:pt x="162" y="12"/>
                  </a:lnTo>
                  <a:lnTo>
                    <a:pt x="162" y="0"/>
                  </a:lnTo>
                  <a:lnTo>
                    <a:pt x="162" y="12"/>
                  </a:lnTo>
                  <a:lnTo>
                    <a:pt x="168" y="6"/>
                  </a:lnTo>
                  <a:lnTo>
                    <a:pt x="168" y="12"/>
                  </a:lnTo>
                  <a:lnTo>
                    <a:pt x="168" y="6"/>
                  </a:lnTo>
                  <a:lnTo>
                    <a:pt x="174" y="12"/>
                  </a:lnTo>
                  <a:lnTo>
                    <a:pt x="180" y="6"/>
                  </a:lnTo>
                  <a:lnTo>
                    <a:pt x="180" y="12"/>
                  </a:lnTo>
                  <a:lnTo>
                    <a:pt x="180" y="6"/>
                  </a:lnTo>
                  <a:lnTo>
                    <a:pt x="180" y="12"/>
                  </a:lnTo>
                  <a:lnTo>
                    <a:pt x="192" y="12"/>
                  </a:lnTo>
                  <a:lnTo>
                    <a:pt x="186" y="12"/>
                  </a:lnTo>
                  <a:lnTo>
                    <a:pt x="192" y="6"/>
                  </a:lnTo>
                  <a:lnTo>
                    <a:pt x="192" y="12"/>
                  </a:lnTo>
                  <a:lnTo>
                    <a:pt x="198" y="12"/>
                  </a:lnTo>
                  <a:lnTo>
                    <a:pt x="204" y="12"/>
                  </a:lnTo>
                  <a:lnTo>
                    <a:pt x="210" y="12"/>
                  </a:lnTo>
                  <a:lnTo>
                    <a:pt x="216" y="12"/>
                  </a:lnTo>
                  <a:lnTo>
                    <a:pt x="222" y="12"/>
                  </a:lnTo>
                  <a:lnTo>
                    <a:pt x="228" y="6"/>
                  </a:lnTo>
                  <a:lnTo>
                    <a:pt x="228" y="12"/>
                  </a:lnTo>
                  <a:lnTo>
                    <a:pt x="234" y="12"/>
                  </a:lnTo>
                  <a:lnTo>
                    <a:pt x="240" y="12"/>
                  </a:lnTo>
                  <a:lnTo>
                    <a:pt x="252" y="12"/>
                  </a:lnTo>
                  <a:lnTo>
                    <a:pt x="246" y="12"/>
                  </a:lnTo>
                  <a:lnTo>
                    <a:pt x="252" y="12"/>
                  </a:lnTo>
                  <a:lnTo>
                    <a:pt x="258" y="12"/>
                  </a:lnTo>
                  <a:lnTo>
                    <a:pt x="264" y="12"/>
                  </a:lnTo>
                  <a:lnTo>
                    <a:pt x="270" y="12"/>
                  </a:lnTo>
                  <a:lnTo>
                    <a:pt x="276" y="12"/>
                  </a:lnTo>
                  <a:lnTo>
                    <a:pt x="282" y="12"/>
                  </a:lnTo>
                  <a:lnTo>
                    <a:pt x="288" y="12"/>
                  </a:lnTo>
                  <a:lnTo>
                    <a:pt x="294" y="12"/>
                  </a:lnTo>
                  <a:lnTo>
                    <a:pt x="300" y="6"/>
                  </a:lnTo>
                  <a:lnTo>
                    <a:pt x="300" y="12"/>
                  </a:lnTo>
                  <a:lnTo>
                    <a:pt x="300" y="6"/>
                  </a:lnTo>
                  <a:lnTo>
                    <a:pt x="312" y="6"/>
                  </a:lnTo>
                  <a:lnTo>
                    <a:pt x="306" y="6"/>
                  </a:lnTo>
                  <a:lnTo>
                    <a:pt x="312" y="12"/>
                  </a:lnTo>
                  <a:lnTo>
                    <a:pt x="318" y="12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12"/>
                  </a:lnTo>
                  <a:lnTo>
                    <a:pt x="336" y="6"/>
                  </a:lnTo>
                  <a:lnTo>
                    <a:pt x="336" y="12"/>
                  </a:lnTo>
                  <a:lnTo>
                    <a:pt x="336" y="6"/>
                  </a:lnTo>
                  <a:lnTo>
                    <a:pt x="336" y="12"/>
                  </a:lnTo>
                  <a:lnTo>
                    <a:pt x="342" y="6"/>
                  </a:lnTo>
                  <a:lnTo>
                    <a:pt x="342" y="12"/>
                  </a:lnTo>
                  <a:lnTo>
                    <a:pt x="348" y="12"/>
                  </a:lnTo>
                  <a:lnTo>
                    <a:pt x="354" y="6"/>
                  </a:lnTo>
                  <a:lnTo>
                    <a:pt x="354" y="12"/>
                  </a:lnTo>
                  <a:lnTo>
                    <a:pt x="354" y="6"/>
                  </a:lnTo>
                  <a:lnTo>
                    <a:pt x="366" y="6"/>
                  </a:lnTo>
                  <a:lnTo>
                    <a:pt x="360" y="6"/>
                  </a:lnTo>
                  <a:lnTo>
                    <a:pt x="366" y="6"/>
                  </a:lnTo>
                  <a:lnTo>
                    <a:pt x="372" y="12"/>
                  </a:lnTo>
                  <a:lnTo>
                    <a:pt x="372" y="18"/>
                  </a:lnTo>
                  <a:lnTo>
                    <a:pt x="372" y="6"/>
                  </a:lnTo>
                  <a:lnTo>
                    <a:pt x="372" y="12"/>
                  </a:lnTo>
                  <a:lnTo>
                    <a:pt x="378" y="6"/>
                  </a:lnTo>
                  <a:lnTo>
                    <a:pt x="378" y="12"/>
                  </a:lnTo>
                  <a:lnTo>
                    <a:pt x="378" y="6"/>
                  </a:lnTo>
                  <a:lnTo>
                    <a:pt x="378" y="12"/>
                  </a:lnTo>
                  <a:lnTo>
                    <a:pt x="390" y="12"/>
                  </a:lnTo>
                  <a:lnTo>
                    <a:pt x="390" y="6"/>
                  </a:lnTo>
                  <a:lnTo>
                    <a:pt x="390" y="12"/>
                  </a:lnTo>
                  <a:lnTo>
                    <a:pt x="396" y="6"/>
                  </a:lnTo>
                  <a:lnTo>
                    <a:pt x="402" y="12"/>
                  </a:lnTo>
                  <a:lnTo>
                    <a:pt x="402" y="6"/>
                  </a:lnTo>
                  <a:lnTo>
                    <a:pt x="402" y="12"/>
                  </a:lnTo>
                  <a:lnTo>
                    <a:pt x="408" y="6"/>
                  </a:lnTo>
                  <a:lnTo>
                    <a:pt x="414" y="12"/>
                  </a:lnTo>
                  <a:lnTo>
                    <a:pt x="420" y="6"/>
                  </a:lnTo>
                  <a:lnTo>
                    <a:pt x="420" y="12"/>
                  </a:lnTo>
                  <a:lnTo>
                    <a:pt x="420" y="6"/>
                  </a:lnTo>
                  <a:lnTo>
                    <a:pt x="426" y="12"/>
                  </a:lnTo>
                </a:path>
              </a:pathLst>
            </a:custGeom>
            <a:noFill/>
            <a:ln w="0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72" name="Freeform 456"/>
            <p:cNvSpPr>
              <a:spLocks/>
            </p:cNvSpPr>
            <p:nvPr/>
          </p:nvSpPr>
          <p:spPr bwMode="auto">
            <a:xfrm>
              <a:off x="2454" y="3942"/>
              <a:ext cx="486" cy="1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" y="6"/>
                </a:cxn>
                <a:cxn ang="0">
                  <a:pos x="18" y="12"/>
                </a:cxn>
                <a:cxn ang="0">
                  <a:pos x="18" y="12"/>
                </a:cxn>
                <a:cxn ang="0">
                  <a:pos x="30" y="6"/>
                </a:cxn>
                <a:cxn ang="0">
                  <a:pos x="36" y="6"/>
                </a:cxn>
                <a:cxn ang="0">
                  <a:pos x="42" y="6"/>
                </a:cxn>
                <a:cxn ang="0">
                  <a:pos x="54" y="6"/>
                </a:cxn>
                <a:cxn ang="0">
                  <a:pos x="66" y="12"/>
                </a:cxn>
                <a:cxn ang="0">
                  <a:pos x="66" y="12"/>
                </a:cxn>
                <a:cxn ang="0">
                  <a:pos x="78" y="12"/>
                </a:cxn>
                <a:cxn ang="0">
                  <a:pos x="90" y="18"/>
                </a:cxn>
                <a:cxn ang="0">
                  <a:pos x="90" y="12"/>
                </a:cxn>
                <a:cxn ang="0">
                  <a:pos x="102" y="6"/>
                </a:cxn>
                <a:cxn ang="0">
                  <a:pos x="114" y="12"/>
                </a:cxn>
                <a:cxn ang="0">
                  <a:pos x="114" y="12"/>
                </a:cxn>
                <a:cxn ang="0">
                  <a:pos x="120" y="12"/>
                </a:cxn>
                <a:cxn ang="0">
                  <a:pos x="126" y="12"/>
                </a:cxn>
                <a:cxn ang="0">
                  <a:pos x="138" y="6"/>
                </a:cxn>
                <a:cxn ang="0">
                  <a:pos x="138" y="12"/>
                </a:cxn>
                <a:cxn ang="0">
                  <a:pos x="144" y="12"/>
                </a:cxn>
                <a:cxn ang="0">
                  <a:pos x="150" y="12"/>
                </a:cxn>
                <a:cxn ang="0">
                  <a:pos x="150" y="12"/>
                </a:cxn>
                <a:cxn ang="0">
                  <a:pos x="162" y="6"/>
                </a:cxn>
                <a:cxn ang="0">
                  <a:pos x="174" y="6"/>
                </a:cxn>
                <a:cxn ang="0">
                  <a:pos x="186" y="12"/>
                </a:cxn>
                <a:cxn ang="0">
                  <a:pos x="192" y="12"/>
                </a:cxn>
                <a:cxn ang="0">
                  <a:pos x="198" y="12"/>
                </a:cxn>
                <a:cxn ang="0">
                  <a:pos x="198" y="12"/>
                </a:cxn>
                <a:cxn ang="0">
                  <a:pos x="204" y="12"/>
                </a:cxn>
                <a:cxn ang="0">
                  <a:pos x="216" y="12"/>
                </a:cxn>
                <a:cxn ang="0">
                  <a:pos x="228" y="12"/>
                </a:cxn>
                <a:cxn ang="0">
                  <a:pos x="246" y="12"/>
                </a:cxn>
                <a:cxn ang="0">
                  <a:pos x="246" y="6"/>
                </a:cxn>
                <a:cxn ang="0">
                  <a:pos x="252" y="12"/>
                </a:cxn>
                <a:cxn ang="0">
                  <a:pos x="264" y="6"/>
                </a:cxn>
                <a:cxn ang="0">
                  <a:pos x="276" y="0"/>
                </a:cxn>
                <a:cxn ang="0">
                  <a:pos x="282" y="0"/>
                </a:cxn>
                <a:cxn ang="0">
                  <a:pos x="294" y="0"/>
                </a:cxn>
                <a:cxn ang="0">
                  <a:pos x="306" y="0"/>
                </a:cxn>
                <a:cxn ang="0">
                  <a:pos x="318" y="6"/>
                </a:cxn>
                <a:cxn ang="0">
                  <a:pos x="324" y="6"/>
                </a:cxn>
                <a:cxn ang="0">
                  <a:pos x="336" y="12"/>
                </a:cxn>
                <a:cxn ang="0">
                  <a:pos x="336" y="12"/>
                </a:cxn>
                <a:cxn ang="0">
                  <a:pos x="354" y="12"/>
                </a:cxn>
                <a:cxn ang="0">
                  <a:pos x="354" y="12"/>
                </a:cxn>
                <a:cxn ang="0">
                  <a:pos x="366" y="12"/>
                </a:cxn>
                <a:cxn ang="0">
                  <a:pos x="378" y="6"/>
                </a:cxn>
                <a:cxn ang="0">
                  <a:pos x="378" y="6"/>
                </a:cxn>
                <a:cxn ang="0">
                  <a:pos x="384" y="6"/>
                </a:cxn>
                <a:cxn ang="0">
                  <a:pos x="402" y="12"/>
                </a:cxn>
                <a:cxn ang="0">
                  <a:pos x="402" y="6"/>
                </a:cxn>
                <a:cxn ang="0">
                  <a:pos x="414" y="12"/>
                </a:cxn>
                <a:cxn ang="0">
                  <a:pos x="426" y="6"/>
                </a:cxn>
                <a:cxn ang="0">
                  <a:pos x="432" y="6"/>
                </a:cxn>
                <a:cxn ang="0">
                  <a:pos x="444" y="12"/>
                </a:cxn>
                <a:cxn ang="0">
                  <a:pos x="444" y="12"/>
                </a:cxn>
                <a:cxn ang="0">
                  <a:pos x="456" y="6"/>
                </a:cxn>
                <a:cxn ang="0">
                  <a:pos x="462" y="6"/>
                </a:cxn>
                <a:cxn ang="0">
                  <a:pos x="474" y="12"/>
                </a:cxn>
                <a:cxn ang="0">
                  <a:pos x="474" y="12"/>
                </a:cxn>
                <a:cxn ang="0">
                  <a:pos x="480" y="12"/>
                </a:cxn>
              </a:cxnLst>
              <a:rect l="0" t="0" r="r" b="b"/>
              <a:pathLst>
                <a:path w="486" h="18">
                  <a:moveTo>
                    <a:pt x="0" y="12"/>
                  </a:moveTo>
                  <a:lnTo>
                    <a:pt x="0" y="6"/>
                  </a:lnTo>
                  <a:lnTo>
                    <a:pt x="0" y="12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8" y="12"/>
                  </a:lnTo>
                  <a:lnTo>
                    <a:pt x="18" y="6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30" y="6"/>
                  </a:lnTo>
                  <a:lnTo>
                    <a:pt x="30" y="12"/>
                  </a:lnTo>
                  <a:lnTo>
                    <a:pt x="36" y="6"/>
                  </a:lnTo>
                  <a:lnTo>
                    <a:pt x="42" y="12"/>
                  </a:lnTo>
                  <a:lnTo>
                    <a:pt x="42" y="6"/>
                  </a:lnTo>
                  <a:lnTo>
                    <a:pt x="48" y="6"/>
                  </a:lnTo>
                  <a:lnTo>
                    <a:pt x="54" y="6"/>
                  </a:lnTo>
                  <a:lnTo>
                    <a:pt x="60" y="6"/>
                  </a:lnTo>
                  <a:lnTo>
                    <a:pt x="66" y="12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72" y="12"/>
                  </a:lnTo>
                  <a:lnTo>
                    <a:pt x="78" y="12"/>
                  </a:lnTo>
                  <a:lnTo>
                    <a:pt x="90" y="12"/>
                  </a:lnTo>
                  <a:lnTo>
                    <a:pt x="90" y="18"/>
                  </a:lnTo>
                  <a:lnTo>
                    <a:pt x="90" y="0"/>
                  </a:lnTo>
                  <a:lnTo>
                    <a:pt x="90" y="12"/>
                  </a:lnTo>
                  <a:lnTo>
                    <a:pt x="96" y="6"/>
                  </a:lnTo>
                  <a:lnTo>
                    <a:pt x="102" y="6"/>
                  </a:lnTo>
                  <a:lnTo>
                    <a:pt x="108" y="6"/>
                  </a:lnTo>
                  <a:lnTo>
                    <a:pt x="114" y="12"/>
                  </a:lnTo>
                  <a:lnTo>
                    <a:pt x="114" y="6"/>
                  </a:lnTo>
                  <a:lnTo>
                    <a:pt x="114" y="12"/>
                  </a:lnTo>
                  <a:lnTo>
                    <a:pt x="120" y="6"/>
                  </a:lnTo>
                  <a:lnTo>
                    <a:pt x="120" y="12"/>
                  </a:lnTo>
                  <a:lnTo>
                    <a:pt x="126" y="6"/>
                  </a:lnTo>
                  <a:lnTo>
                    <a:pt x="126" y="12"/>
                  </a:lnTo>
                  <a:lnTo>
                    <a:pt x="126" y="6"/>
                  </a:lnTo>
                  <a:lnTo>
                    <a:pt x="138" y="6"/>
                  </a:lnTo>
                  <a:lnTo>
                    <a:pt x="132" y="6"/>
                  </a:lnTo>
                  <a:lnTo>
                    <a:pt x="138" y="12"/>
                  </a:lnTo>
                  <a:lnTo>
                    <a:pt x="144" y="6"/>
                  </a:lnTo>
                  <a:lnTo>
                    <a:pt x="144" y="12"/>
                  </a:lnTo>
                  <a:lnTo>
                    <a:pt x="144" y="6"/>
                  </a:lnTo>
                  <a:lnTo>
                    <a:pt x="150" y="12"/>
                  </a:lnTo>
                  <a:lnTo>
                    <a:pt x="150" y="6"/>
                  </a:lnTo>
                  <a:lnTo>
                    <a:pt x="150" y="12"/>
                  </a:lnTo>
                  <a:lnTo>
                    <a:pt x="156" y="6"/>
                  </a:lnTo>
                  <a:lnTo>
                    <a:pt x="162" y="6"/>
                  </a:lnTo>
                  <a:lnTo>
                    <a:pt x="168" y="6"/>
                  </a:lnTo>
                  <a:lnTo>
                    <a:pt x="174" y="6"/>
                  </a:lnTo>
                  <a:lnTo>
                    <a:pt x="180" y="12"/>
                  </a:lnTo>
                  <a:lnTo>
                    <a:pt x="186" y="12"/>
                  </a:lnTo>
                  <a:lnTo>
                    <a:pt x="192" y="6"/>
                  </a:lnTo>
                  <a:lnTo>
                    <a:pt x="192" y="12"/>
                  </a:lnTo>
                  <a:lnTo>
                    <a:pt x="192" y="6"/>
                  </a:lnTo>
                  <a:lnTo>
                    <a:pt x="198" y="12"/>
                  </a:lnTo>
                  <a:lnTo>
                    <a:pt x="198" y="6"/>
                  </a:lnTo>
                  <a:lnTo>
                    <a:pt x="198" y="12"/>
                  </a:lnTo>
                  <a:lnTo>
                    <a:pt x="210" y="12"/>
                  </a:lnTo>
                  <a:lnTo>
                    <a:pt x="204" y="12"/>
                  </a:lnTo>
                  <a:lnTo>
                    <a:pt x="210" y="12"/>
                  </a:lnTo>
                  <a:lnTo>
                    <a:pt x="216" y="12"/>
                  </a:lnTo>
                  <a:lnTo>
                    <a:pt x="222" y="12"/>
                  </a:lnTo>
                  <a:lnTo>
                    <a:pt x="228" y="12"/>
                  </a:lnTo>
                  <a:lnTo>
                    <a:pt x="234" y="12"/>
                  </a:lnTo>
                  <a:lnTo>
                    <a:pt x="246" y="12"/>
                  </a:lnTo>
                  <a:lnTo>
                    <a:pt x="246" y="18"/>
                  </a:lnTo>
                  <a:lnTo>
                    <a:pt x="246" y="6"/>
                  </a:lnTo>
                  <a:lnTo>
                    <a:pt x="246" y="12"/>
                  </a:lnTo>
                  <a:lnTo>
                    <a:pt x="252" y="12"/>
                  </a:lnTo>
                  <a:lnTo>
                    <a:pt x="258" y="12"/>
                  </a:lnTo>
                  <a:lnTo>
                    <a:pt x="264" y="6"/>
                  </a:lnTo>
                  <a:lnTo>
                    <a:pt x="276" y="6"/>
                  </a:lnTo>
                  <a:lnTo>
                    <a:pt x="276" y="0"/>
                  </a:lnTo>
                  <a:lnTo>
                    <a:pt x="276" y="6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2" y="6"/>
                  </a:lnTo>
                  <a:lnTo>
                    <a:pt x="318" y="6"/>
                  </a:lnTo>
                  <a:lnTo>
                    <a:pt x="324" y="0"/>
                  </a:lnTo>
                  <a:lnTo>
                    <a:pt x="324" y="6"/>
                  </a:lnTo>
                  <a:lnTo>
                    <a:pt x="324" y="0"/>
                  </a:lnTo>
                  <a:lnTo>
                    <a:pt x="336" y="12"/>
                  </a:lnTo>
                  <a:lnTo>
                    <a:pt x="336" y="18"/>
                  </a:lnTo>
                  <a:lnTo>
                    <a:pt x="336" y="12"/>
                  </a:lnTo>
                  <a:lnTo>
                    <a:pt x="342" y="12"/>
                  </a:lnTo>
                  <a:lnTo>
                    <a:pt x="354" y="12"/>
                  </a:lnTo>
                  <a:lnTo>
                    <a:pt x="348" y="12"/>
                  </a:lnTo>
                  <a:lnTo>
                    <a:pt x="354" y="12"/>
                  </a:lnTo>
                  <a:lnTo>
                    <a:pt x="360" y="12"/>
                  </a:lnTo>
                  <a:lnTo>
                    <a:pt x="366" y="12"/>
                  </a:lnTo>
                  <a:lnTo>
                    <a:pt x="372" y="12"/>
                  </a:lnTo>
                  <a:lnTo>
                    <a:pt x="378" y="6"/>
                  </a:lnTo>
                  <a:lnTo>
                    <a:pt x="378" y="12"/>
                  </a:lnTo>
                  <a:lnTo>
                    <a:pt x="378" y="6"/>
                  </a:lnTo>
                  <a:lnTo>
                    <a:pt x="390" y="6"/>
                  </a:lnTo>
                  <a:lnTo>
                    <a:pt x="384" y="6"/>
                  </a:lnTo>
                  <a:lnTo>
                    <a:pt x="390" y="12"/>
                  </a:lnTo>
                  <a:lnTo>
                    <a:pt x="402" y="12"/>
                  </a:lnTo>
                  <a:lnTo>
                    <a:pt x="396" y="12"/>
                  </a:lnTo>
                  <a:lnTo>
                    <a:pt x="402" y="6"/>
                  </a:lnTo>
                  <a:lnTo>
                    <a:pt x="408" y="6"/>
                  </a:lnTo>
                  <a:lnTo>
                    <a:pt x="414" y="12"/>
                  </a:lnTo>
                  <a:lnTo>
                    <a:pt x="420" y="12"/>
                  </a:lnTo>
                  <a:lnTo>
                    <a:pt x="426" y="6"/>
                  </a:lnTo>
                  <a:lnTo>
                    <a:pt x="432" y="12"/>
                  </a:lnTo>
                  <a:lnTo>
                    <a:pt x="432" y="6"/>
                  </a:lnTo>
                  <a:lnTo>
                    <a:pt x="432" y="12"/>
                  </a:lnTo>
                  <a:lnTo>
                    <a:pt x="444" y="12"/>
                  </a:lnTo>
                  <a:lnTo>
                    <a:pt x="438" y="12"/>
                  </a:lnTo>
                  <a:lnTo>
                    <a:pt x="444" y="12"/>
                  </a:lnTo>
                  <a:lnTo>
                    <a:pt x="450" y="12"/>
                  </a:lnTo>
                  <a:lnTo>
                    <a:pt x="456" y="6"/>
                  </a:lnTo>
                  <a:lnTo>
                    <a:pt x="468" y="6"/>
                  </a:lnTo>
                  <a:lnTo>
                    <a:pt x="462" y="6"/>
                  </a:lnTo>
                  <a:lnTo>
                    <a:pt x="468" y="6"/>
                  </a:lnTo>
                  <a:lnTo>
                    <a:pt x="474" y="12"/>
                  </a:lnTo>
                  <a:lnTo>
                    <a:pt x="474" y="6"/>
                  </a:lnTo>
                  <a:lnTo>
                    <a:pt x="474" y="12"/>
                  </a:lnTo>
                  <a:lnTo>
                    <a:pt x="486" y="12"/>
                  </a:lnTo>
                  <a:lnTo>
                    <a:pt x="480" y="12"/>
                  </a:lnTo>
                </a:path>
              </a:pathLst>
            </a:custGeom>
            <a:noFill/>
            <a:ln w="0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73" name="Freeform 457"/>
            <p:cNvSpPr>
              <a:spLocks/>
            </p:cNvSpPr>
            <p:nvPr/>
          </p:nvSpPr>
          <p:spPr bwMode="auto">
            <a:xfrm>
              <a:off x="2934" y="3936"/>
              <a:ext cx="492" cy="18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8" y="12"/>
                </a:cxn>
                <a:cxn ang="0">
                  <a:pos x="18" y="12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42" y="12"/>
                </a:cxn>
                <a:cxn ang="0">
                  <a:pos x="54" y="18"/>
                </a:cxn>
                <a:cxn ang="0">
                  <a:pos x="60" y="18"/>
                </a:cxn>
                <a:cxn ang="0">
                  <a:pos x="66" y="18"/>
                </a:cxn>
                <a:cxn ang="0">
                  <a:pos x="78" y="18"/>
                </a:cxn>
                <a:cxn ang="0">
                  <a:pos x="90" y="12"/>
                </a:cxn>
                <a:cxn ang="0">
                  <a:pos x="90" y="12"/>
                </a:cxn>
                <a:cxn ang="0">
                  <a:pos x="102" y="12"/>
                </a:cxn>
                <a:cxn ang="0">
                  <a:pos x="114" y="12"/>
                </a:cxn>
                <a:cxn ang="0">
                  <a:pos x="126" y="18"/>
                </a:cxn>
                <a:cxn ang="0">
                  <a:pos x="138" y="18"/>
                </a:cxn>
                <a:cxn ang="0">
                  <a:pos x="156" y="18"/>
                </a:cxn>
                <a:cxn ang="0">
                  <a:pos x="156" y="12"/>
                </a:cxn>
                <a:cxn ang="0">
                  <a:pos x="168" y="18"/>
                </a:cxn>
                <a:cxn ang="0">
                  <a:pos x="174" y="18"/>
                </a:cxn>
                <a:cxn ang="0">
                  <a:pos x="186" y="12"/>
                </a:cxn>
                <a:cxn ang="0">
                  <a:pos x="186" y="12"/>
                </a:cxn>
                <a:cxn ang="0">
                  <a:pos x="192" y="12"/>
                </a:cxn>
                <a:cxn ang="0">
                  <a:pos x="198" y="12"/>
                </a:cxn>
                <a:cxn ang="0">
                  <a:pos x="198" y="12"/>
                </a:cxn>
                <a:cxn ang="0">
                  <a:pos x="210" y="18"/>
                </a:cxn>
                <a:cxn ang="0">
                  <a:pos x="222" y="18"/>
                </a:cxn>
                <a:cxn ang="0">
                  <a:pos x="234" y="12"/>
                </a:cxn>
                <a:cxn ang="0">
                  <a:pos x="234" y="12"/>
                </a:cxn>
                <a:cxn ang="0">
                  <a:pos x="246" y="12"/>
                </a:cxn>
                <a:cxn ang="0">
                  <a:pos x="258" y="12"/>
                </a:cxn>
                <a:cxn ang="0">
                  <a:pos x="270" y="12"/>
                </a:cxn>
                <a:cxn ang="0">
                  <a:pos x="282" y="18"/>
                </a:cxn>
                <a:cxn ang="0">
                  <a:pos x="288" y="18"/>
                </a:cxn>
                <a:cxn ang="0">
                  <a:pos x="294" y="18"/>
                </a:cxn>
                <a:cxn ang="0">
                  <a:pos x="294" y="18"/>
                </a:cxn>
                <a:cxn ang="0">
                  <a:pos x="306" y="18"/>
                </a:cxn>
                <a:cxn ang="0">
                  <a:pos x="312" y="18"/>
                </a:cxn>
                <a:cxn ang="0">
                  <a:pos x="318" y="18"/>
                </a:cxn>
                <a:cxn ang="0">
                  <a:pos x="330" y="12"/>
                </a:cxn>
                <a:cxn ang="0">
                  <a:pos x="342" y="12"/>
                </a:cxn>
                <a:cxn ang="0">
                  <a:pos x="342" y="12"/>
                </a:cxn>
                <a:cxn ang="0">
                  <a:pos x="354" y="18"/>
                </a:cxn>
                <a:cxn ang="0">
                  <a:pos x="366" y="12"/>
                </a:cxn>
                <a:cxn ang="0">
                  <a:pos x="366" y="12"/>
                </a:cxn>
                <a:cxn ang="0">
                  <a:pos x="372" y="12"/>
                </a:cxn>
                <a:cxn ang="0">
                  <a:pos x="384" y="18"/>
                </a:cxn>
                <a:cxn ang="0">
                  <a:pos x="384" y="18"/>
                </a:cxn>
                <a:cxn ang="0">
                  <a:pos x="390" y="18"/>
                </a:cxn>
                <a:cxn ang="0">
                  <a:pos x="396" y="18"/>
                </a:cxn>
                <a:cxn ang="0">
                  <a:pos x="396" y="18"/>
                </a:cxn>
                <a:cxn ang="0">
                  <a:pos x="408" y="18"/>
                </a:cxn>
                <a:cxn ang="0">
                  <a:pos x="420" y="18"/>
                </a:cxn>
                <a:cxn ang="0">
                  <a:pos x="432" y="18"/>
                </a:cxn>
                <a:cxn ang="0">
                  <a:pos x="444" y="18"/>
                </a:cxn>
                <a:cxn ang="0">
                  <a:pos x="456" y="18"/>
                </a:cxn>
                <a:cxn ang="0">
                  <a:pos x="462" y="18"/>
                </a:cxn>
                <a:cxn ang="0">
                  <a:pos x="468" y="12"/>
                </a:cxn>
                <a:cxn ang="0">
                  <a:pos x="474" y="0"/>
                </a:cxn>
                <a:cxn ang="0">
                  <a:pos x="492" y="6"/>
                </a:cxn>
                <a:cxn ang="0">
                  <a:pos x="492" y="6"/>
                </a:cxn>
              </a:cxnLst>
              <a:rect l="0" t="0" r="r" b="b"/>
              <a:pathLst>
                <a:path w="492" h="18">
                  <a:moveTo>
                    <a:pt x="0" y="18"/>
                  </a:moveTo>
                  <a:lnTo>
                    <a:pt x="6" y="12"/>
                  </a:lnTo>
                  <a:lnTo>
                    <a:pt x="12" y="18"/>
                  </a:lnTo>
                  <a:lnTo>
                    <a:pt x="18" y="12"/>
                  </a:lnTo>
                  <a:lnTo>
                    <a:pt x="18" y="18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30" y="18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12"/>
                  </a:lnTo>
                  <a:lnTo>
                    <a:pt x="42" y="12"/>
                  </a:lnTo>
                  <a:lnTo>
                    <a:pt x="48" y="18"/>
                  </a:lnTo>
                  <a:lnTo>
                    <a:pt x="54" y="18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72" y="18"/>
                  </a:lnTo>
                  <a:lnTo>
                    <a:pt x="66" y="18"/>
                  </a:lnTo>
                  <a:lnTo>
                    <a:pt x="72" y="18"/>
                  </a:lnTo>
                  <a:lnTo>
                    <a:pt x="78" y="18"/>
                  </a:lnTo>
                  <a:lnTo>
                    <a:pt x="84" y="18"/>
                  </a:lnTo>
                  <a:lnTo>
                    <a:pt x="90" y="12"/>
                  </a:lnTo>
                  <a:lnTo>
                    <a:pt x="90" y="18"/>
                  </a:lnTo>
                  <a:lnTo>
                    <a:pt x="90" y="12"/>
                  </a:lnTo>
                  <a:lnTo>
                    <a:pt x="96" y="18"/>
                  </a:lnTo>
                  <a:lnTo>
                    <a:pt x="102" y="12"/>
                  </a:lnTo>
                  <a:lnTo>
                    <a:pt x="108" y="12"/>
                  </a:lnTo>
                  <a:lnTo>
                    <a:pt x="114" y="12"/>
                  </a:lnTo>
                  <a:lnTo>
                    <a:pt x="120" y="18"/>
                  </a:lnTo>
                  <a:lnTo>
                    <a:pt x="126" y="18"/>
                  </a:lnTo>
                  <a:lnTo>
                    <a:pt x="132" y="18"/>
                  </a:lnTo>
                  <a:lnTo>
                    <a:pt x="138" y="18"/>
                  </a:lnTo>
                  <a:lnTo>
                    <a:pt x="144" y="18"/>
                  </a:lnTo>
                  <a:lnTo>
                    <a:pt x="156" y="18"/>
                  </a:lnTo>
                  <a:lnTo>
                    <a:pt x="150" y="18"/>
                  </a:lnTo>
                  <a:lnTo>
                    <a:pt x="156" y="12"/>
                  </a:lnTo>
                  <a:lnTo>
                    <a:pt x="162" y="12"/>
                  </a:lnTo>
                  <a:lnTo>
                    <a:pt x="168" y="18"/>
                  </a:lnTo>
                  <a:lnTo>
                    <a:pt x="180" y="18"/>
                  </a:lnTo>
                  <a:lnTo>
                    <a:pt x="174" y="18"/>
                  </a:lnTo>
                  <a:lnTo>
                    <a:pt x="180" y="18"/>
                  </a:lnTo>
                  <a:lnTo>
                    <a:pt x="186" y="12"/>
                  </a:lnTo>
                  <a:lnTo>
                    <a:pt x="186" y="18"/>
                  </a:lnTo>
                  <a:lnTo>
                    <a:pt x="186" y="12"/>
                  </a:lnTo>
                  <a:lnTo>
                    <a:pt x="192" y="18"/>
                  </a:lnTo>
                  <a:lnTo>
                    <a:pt x="192" y="12"/>
                  </a:lnTo>
                  <a:lnTo>
                    <a:pt x="192" y="18"/>
                  </a:lnTo>
                  <a:lnTo>
                    <a:pt x="198" y="12"/>
                  </a:lnTo>
                  <a:lnTo>
                    <a:pt x="198" y="18"/>
                  </a:lnTo>
                  <a:lnTo>
                    <a:pt x="198" y="12"/>
                  </a:lnTo>
                  <a:lnTo>
                    <a:pt x="204" y="12"/>
                  </a:lnTo>
                  <a:lnTo>
                    <a:pt x="210" y="18"/>
                  </a:lnTo>
                  <a:lnTo>
                    <a:pt x="216" y="18"/>
                  </a:lnTo>
                  <a:lnTo>
                    <a:pt x="222" y="18"/>
                  </a:lnTo>
                  <a:lnTo>
                    <a:pt x="228" y="18"/>
                  </a:lnTo>
                  <a:lnTo>
                    <a:pt x="234" y="12"/>
                  </a:lnTo>
                  <a:lnTo>
                    <a:pt x="234" y="18"/>
                  </a:lnTo>
                  <a:lnTo>
                    <a:pt x="234" y="12"/>
                  </a:lnTo>
                  <a:lnTo>
                    <a:pt x="240" y="12"/>
                  </a:lnTo>
                  <a:lnTo>
                    <a:pt x="246" y="12"/>
                  </a:lnTo>
                  <a:lnTo>
                    <a:pt x="252" y="12"/>
                  </a:lnTo>
                  <a:lnTo>
                    <a:pt x="258" y="12"/>
                  </a:lnTo>
                  <a:lnTo>
                    <a:pt x="264" y="12"/>
                  </a:lnTo>
                  <a:lnTo>
                    <a:pt x="270" y="12"/>
                  </a:lnTo>
                  <a:lnTo>
                    <a:pt x="276" y="12"/>
                  </a:lnTo>
                  <a:lnTo>
                    <a:pt x="282" y="18"/>
                  </a:lnTo>
                  <a:lnTo>
                    <a:pt x="288" y="12"/>
                  </a:lnTo>
                  <a:lnTo>
                    <a:pt x="288" y="18"/>
                  </a:lnTo>
                  <a:lnTo>
                    <a:pt x="288" y="12"/>
                  </a:lnTo>
                  <a:lnTo>
                    <a:pt x="294" y="18"/>
                  </a:lnTo>
                  <a:lnTo>
                    <a:pt x="294" y="12"/>
                  </a:lnTo>
                  <a:lnTo>
                    <a:pt x="294" y="18"/>
                  </a:lnTo>
                  <a:lnTo>
                    <a:pt x="300" y="12"/>
                  </a:lnTo>
                  <a:lnTo>
                    <a:pt x="306" y="18"/>
                  </a:lnTo>
                  <a:lnTo>
                    <a:pt x="312" y="12"/>
                  </a:lnTo>
                  <a:lnTo>
                    <a:pt x="312" y="18"/>
                  </a:lnTo>
                  <a:lnTo>
                    <a:pt x="312" y="12"/>
                  </a:lnTo>
                  <a:lnTo>
                    <a:pt x="318" y="18"/>
                  </a:lnTo>
                  <a:lnTo>
                    <a:pt x="324" y="18"/>
                  </a:lnTo>
                  <a:lnTo>
                    <a:pt x="330" y="12"/>
                  </a:lnTo>
                  <a:lnTo>
                    <a:pt x="336" y="18"/>
                  </a:lnTo>
                  <a:lnTo>
                    <a:pt x="342" y="12"/>
                  </a:lnTo>
                  <a:lnTo>
                    <a:pt x="342" y="18"/>
                  </a:lnTo>
                  <a:lnTo>
                    <a:pt x="342" y="12"/>
                  </a:lnTo>
                  <a:lnTo>
                    <a:pt x="348" y="18"/>
                  </a:lnTo>
                  <a:lnTo>
                    <a:pt x="354" y="18"/>
                  </a:lnTo>
                  <a:lnTo>
                    <a:pt x="360" y="18"/>
                  </a:lnTo>
                  <a:lnTo>
                    <a:pt x="366" y="12"/>
                  </a:lnTo>
                  <a:lnTo>
                    <a:pt x="366" y="18"/>
                  </a:lnTo>
                  <a:lnTo>
                    <a:pt x="366" y="12"/>
                  </a:lnTo>
                  <a:lnTo>
                    <a:pt x="372" y="18"/>
                  </a:lnTo>
                  <a:lnTo>
                    <a:pt x="372" y="12"/>
                  </a:lnTo>
                  <a:lnTo>
                    <a:pt x="378" y="12"/>
                  </a:lnTo>
                  <a:lnTo>
                    <a:pt x="384" y="18"/>
                  </a:lnTo>
                  <a:lnTo>
                    <a:pt x="384" y="12"/>
                  </a:lnTo>
                  <a:lnTo>
                    <a:pt x="384" y="18"/>
                  </a:lnTo>
                  <a:lnTo>
                    <a:pt x="390" y="12"/>
                  </a:lnTo>
                  <a:lnTo>
                    <a:pt x="390" y="18"/>
                  </a:lnTo>
                  <a:lnTo>
                    <a:pt x="390" y="12"/>
                  </a:lnTo>
                  <a:lnTo>
                    <a:pt x="396" y="18"/>
                  </a:lnTo>
                  <a:lnTo>
                    <a:pt x="396" y="12"/>
                  </a:lnTo>
                  <a:lnTo>
                    <a:pt x="396" y="18"/>
                  </a:lnTo>
                  <a:lnTo>
                    <a:pt x="402" y="18"/>
                  </a:lnTo>
                  <a:lnTo>
                    <a:pt x="408" y="18"/>
                  </a:lnTo>
                  <a:lnTo>
                    <a:pt x="414" y="18"/>
                  </a:lnTo>
                  <a:lnTo>
                    <a:pt x="420" y="18"/>
                  </a:lnTo>
                  <a:lnTo>
                    <a:pt x="426" y="18"/>
                  </a:lnTo>
                  <a:lnTo>
                    <a:pt x="432" y="18"/>
                  </a:lnTo>
                  <a:lnTo>
                    <a:pt x="438" y="18"/>
                  </a:lnTo>
                  <a:lnTo>
                    <a:pt x="444" y="18"/>
                  </a:lnTo>
                  <a:lnTo>
                    <a:pt x="450" y="18"/>
                  </a:lnTo>
                  <a:lnTo>
                    <a:pt x="456" y="18"/>
                  </a:lnTo>
                  <a:lnTo>
                    <a:pt x="462" y="12"/>
                  </a:lnTo>
                  <a:lnTo>
                    <a:pt x="462" y="18"/>
                  </a:lnTo>
                  <a:lnTo>
                    <a:pt x="462" y="12"/>
                  </a:lnTo>
                  <a:lnTo>
                    <a:pt x="468" y="12"/>
                  </a:lnTo>
                  <a:lnTo>
                    <a:pt x="480" y="0"/>
                  </a:lnTo>
                  <a:lnTo>
                    <a:pt x="474" y="0"/>
                  </a:lnTo>
                  <a:lnTo>
                    <a:pt x="480" y="6"/>
                  </a:lnTo>
                  <a:lnTo>
                    <a:pt x="492" y="6"/>
                  </a:lnTo>
                  <a:lnTo>
                    <a:pt x="492" y="12"/>
                  </a:lnTo>
                  <a:lnTo>
                    <a:pt x="492" y="6"/>
                  </a:lnTo>
                  <a:lnTo>
                    <a:pt x="492" y="12"/>
                  </a:lnTo>
                </a:path>
              </a:pathLst>
            </a:custGeom>
            <a:noFill/>
            <a:ln w="0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74" name="Freeform 458"/>
            <p:cNvSpPr>
              <a:spLocks/>
            </p:cNvSpPr>
            <p:nvPr/>
          </p:nvSpPr>
          <p:spPr bwMode="auto">
            <a:xfrm>
              <a:off x="3426" y="3942"/>
              <a:ext cx="540" cy="24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24" y="0"/>
                </a:cxn>
                <a:cxn ang="0">
                  <a:pos x="36" y="6"/>
                </a:cxn>
                <a:cxn ang="0">
                  <a:pos x="48" y="6"/>
                </a:cxn>
                <a:cxn ang="0">
                  <a:pos x="66" y="6"/>
                </a:cxn>
                <a:cxn ang="0">
                  <a:pos x="66" y="12"/>
                </a:cxn>
                <a:cxn ang="0">
                  <a:pos x="72" y="12"/>
                </a:cxn>
                <a:cxn ang="0">
                  <a:pos x="78" y="12"/>
                </a:cxn>
                <a:cxn ang="0">
                  <a:pos x="90" y="18"/>
                </a:cxn>
                <a:cxn ang="0">
                  <a:pos x="108" y="18"/>
                </a:cxn>
                <a:cxn ang="0">
                  <a:pos x="108" y="24"/>
                </a:cxn>
                <a:cxn ang="0">
                  <a:pos x="120" y="24"/>
                </a:cxn>
                <a:cxn ang="0">
                  <a:pos x="132" y="24"/>
                </a:cxn>
                <a:cxn ang="0">
                  <a:pos x="144" y="24"/>
                </a:cxn>
                <a:cxn ang="0">
                  <a:pos x="156" y="24"/>
                </a:cxn>
                <a:cxn ang="0">
                  <a:pos x="162" y="24"/>
                </a:cxn>
                <a:cxn ang="0">
                  <a:pos x="168" y="18"/>
                </a:cxn>
                <a:cxn ang="0">
                  <a:pos x="174" y="18"/>
                </a:cxn>
                <a:cxn ang="0">
                  <a:pos x="186" y="24"/>
                </a:cxn>
                <a:cxn ang="0">
                  <a:pos x="186" y="24"/>
                </a:cxn>
                <a:cxn ang="0">
                  <a:pos x="198" y="18"/>
                </a:cxn>
                <a:cxn ang="0">
                  <a:pos x="216" y="18"/>
                </a:cxn>
                <a:cxn ang="0">
                  <a:pos x="216" y="18"/>
                </a:cxn>
                <a:cxn ang="0">
                  <a:pos x="228" y="24"/>
                </a:cxn>
                <a:cxn ang="0">
                  <a:pos x="234" y="24"/>
                </a:cxn>
                <a:cxn ang="0">
                  <a:pos x="240" y="24"/>
                </a:cxn>
                <a:cxn ang="0">
                  <a:pos x="240" y="24"/>
                </a:cxn>
                <a:cxn ang="0">
                  <a:pos x="246" y="24"/>
                </a:cxn>
                <a:cxn ang="0">
                  <a:pos x="258" y="24"/>
                </a:cxn>
                <a:cxn ang="0">
                  <a:pos x="270" y="18"/>
                </a:cxn>
                <a:cxn ang="0">
                  <a:pos x="270" y="18"/>
                </a:cxn>
                <a:cxn ang="0">
                  <a:pos x="276" y="18"/>
                </a:cxn>
                <a:cxn ang="0">
                  <a:pos x="288" y="24"/>
                </a:cxn>
                <a:cxn ang="0">
                  <a:pos x="300" y="24"/>
                </a:cxn>
                <a:cxn ang="0">
                  <a:pos x="312" y="24"/>
                </a:cxn>
                <a:cxn ang="0">
                  <a:pos x="324" y="24"/>
                </a:cxn>
                <a:cxn ang="0">
                  <a:pos x="336" y="24"/>
                </a:cxn>
                <a:cxn ang="0">
                  <a:pos x="336" y="24"/>
                </a:cxn>
                <a:cxn ang="0">
                  <a:pos x="348" y="24"/>
                </a:cxn>
                <a:cxn ang="0">
                  <a:pos x="360" y="24"/>
                </a:cxn>
                <a:cxn ang="0">
                  <a:pos x="372" y="24"/>
                </a:cxn>
                <a:cxn ang="0">
                  <a:pos x="384" y="24"/>
                </a:cxn>
                <a:cxn ang="0">
                  <a:pos x="396" y="24"/>
                </a:cxn>
                <a:cxn ang="0">
                  <a:pos x="408" y="24"/>
                </a:cxn>
                <a:cxn ang="0">
                  <a:pos x="420" y="18"/>
                </a:cxn>
                <a:cxn ang="0">
                  <a:pos x="426" y="18"/>
                </a:cxn>
                <a:cxn ang="0">
                  <a:pos x="426" y="18"/>
                </a:cxn>
                <a:cxn ang="0">
                  <a:pos x="432" y="24"/>
                </a:cxn>
                <a:cxn ang="0">
                  <a:pos x="444" y="24"/>
                </a:cxn>
                <a:cxn ang="0">
                  <a:pos x="456" y="18"/>
                </a:cxn>
                <a:cxn ang="0">
                  <a:pos x="456" y="18"/>
                </a:cxn>
                <a:cxn ang="0">
                  <a:pos x="462" y="18"/>
                </a:cxn>
                <a:cxn ang="0">
                  <a:pos x="474" y="24"/>
                </a:cxn>
                <a:cxn ang="0">
                  <a:pos x="486" y="24"/>
                </a:cxn>
                <a:cxn ang="0">
                  <a:pos x="486" y="24"/>
                </a:cxn>
                <a:cxn ang="0">
                  <a:pos x="504" y="24"/>
                </a:cxn>
                <a:cxn ang="0">
                  <a:pos x="504" y="24"/>
                </a:cxn>
                <a:cxn ang="0">
                  <a:pos x="516" y="18"/>
                </a:cxn>
                <a:cxn ang="0">
                  <a:pos x="528" y="24"/>
                </a:cxn>
                <a:cxn ang="0">
                  <a:pos x="534" y="24"/>
                </a:cxn>
                <a:cxn ang="0">
                  <a:pos x="540" y="24"/>
                </a:cxn>
              </a:cxnLst>
              <a:rect l="0" t="0" r="r" b="b"/>
              <a:pathLst>
                <a:path w="540" h="24">
                  <a:moveTo>
                    <a:pt x="0" y="6"/>
                  </a:moveTo>
                  <a:lnTo>
                    <a:pt x="6" y="6"/>
                  </a:lnTo>
                  <a:lnTo>
                    <a:pt x="18" y="6"/>
                  </a:lnTo>
                  <a:lnTo>
                    <a:pt x="24" y="0"/>
                  </a:lnTo>
                  <a:lnTo>
                    <a:pt x="30" y="6"/>
                  </a:lnTo>
                  <a:lnTo>
                    <a:pt x="36" y="6"/>
                  </a:lnTo>
                  <a:lnTo>
                    <a:pt x="42" y="6"/>
                  </a:lnTo>
                  <a:lnTo>
                    <a:pt x="48" y="6"/>
                  </a:lnTo>
                  <a:lnTo>
                    <a:pt x="54" y="6"/>
                  </a:lnTo>
                  <a:lnTo>
                    <a:pt x="66" y="6"/>
                  </a:lnTo>
                  <a:lnTo>
                    <a:pt x="60" y="6"/>
                  </a:lnTo>
                  <a:lnTo>
                    <a:pt x="66" y="12"/>
                  </a:lnTo>
                  <a:lnTo>
                    <a:pt x="72" y="6"/>
                  </a:lnTo>
                  <a:lnTo>
                    <a:pt x="72" y="12"/>
                  </a:lnTo>
                  <a:lnTo>
                    <a:pt x="72" y="6"/>
                  </a:lnTo>
                  <a:lnTo>
                    <a:pt x="78" y="12"/>
                  </a:lnTo>
                  <a:lnTo>
                    <a:pt x="84" y="12"/>
                  </a:lnTo>
                  <a:lnTo>
                    <a:pt x="90" y="18"/>
                  </a:lnTo>
                  <a:lnTo>
                    <a:pt x="96" y="18"/>
                  </a:lnTo>
                  <a:lnTo>
                    <a:pt x="108" y="18"/>
                  </a:lnTo>
                  <a:lnTo>
                    <a:pt x="102" y="18"/>
                  </a:lnTo>
                  <a:lnTo>
                    <a:pt x="108" y="24"/>
                  </a:lnTo>
                  <a:lnTo>
                    <a:pt x="114" y="24"/>
                  </a:lnTo>
                  <a:lnTo>
                    <a:pt x="120" y="24"/>
                  </a:lnTo>
                  <a:lnTo>
                    <a:pt x="126" y="24"/>
                  </a:lnTo>
                  <a:lnTo>
                    <a:pt x="132" y="24"/>
                  </a:lnTo>
                  <a:lnTo>
                    <a:pt x="138" y="24"/>
                  </a:lnTo>
                  <a:lnTo>
                    <a:pt x="144" y="24"/>
                  </a:lnTo>
                  <a:lnTo>
                    <a:pt x="150" y="24"/>
                  </a:lnTo>
                  <a:lnTo>
                    <a:pt x="156" y="24"/>
                  </a:lnTo>
                  <a:lnTo>
                    <a:pt x="162" y="18"/>
                  </a:lnTo>
                  <a:lnTo>
                    <a:pt x="162" y="24"/>
                  </a:lnTo>
                  <a:lnTo>
                    <a:pt x="162" y="18"/>
                  </a:lnTo>
                  <a:lnTo>
                    <a:pt x="168" y="18"/>
                  </a:lnTo>
                  <a:lnTo>
                    <a:pt x="180" y="18"/>
                  </a:lnTo>
                  <a:lnTo>
                    <a:pt x="174" y="18"/>
                  </a:lnTo>
                  <a:lnTo>
                    <a:pt x="180" y="18"/>
                  </a:lnTo>
                  <a:lnTo>
                    <a:pt x="186" y="24"/>
                  </a:lnTo>
                  <a:lnTo>
                    <a:pt x="186" y="18"/>
                  </a:lnTo>
                  <a:lnTo>
                    <a:pt x="186" y="24"/>
                  </a:lnTo>
                  <a:lnTo>
                    <a:pt x="192" y="18"/>
                  </a:lnTo>
                  <a:lnTo>
                    <a:pt x="198" y="18"/>
                  </a:lnTo>
                  <a:lnTo>
                    <a:pt x="204" y="18"/>
                  </a:lnTo>
                  <a:lnTo>
                    <a:pt x="216" y="18"/>
                  </a:lnTo>
                  <a:lnTo>
                    <a:pt x="210" y="18"/>
                  </a:lnTo>
                  <a:lnTo>
                    <a:pt x="216" y="18"/>
                  </a:lnTo>
                  <a:lnTo>
                    <a:pt x="222" y="18"/>
                  </a:lnTo>
                  <a:lnTo>
                    <a:pt x="228" y="24"/>
                  </a:lnTo>
                  <a:lnTo>
                    <a:pt x="234" y="18"/>
                  </a:lnTo>
                  <a:lnTo>
                    <a:pt x="234" y="24"/>
                  </a:lnTo>
                  <a:lnTo>
                    <a:pt x="240" y="18"/>
                  </a:lnTo>
                  <a:lnTo>
                    <a:pt x="240" y="24"/>
                  </a:lnTo>
                  <a:lnTo>
                    <a:pt x="240" y="18"/>
                  </a:lnTo>
                  <a:lnTo>
                    <a:pt x="240" y="24"/>
                  </a:lnTo>
                  <a:lnTo>
                    <a:pt x="252" y="24"/>
                  </a:lnTo>
                  <a:lnTo>
                    <a:pt x="246" y="24"/>
                  </a:lnTo>
                  <a:lnTo>
                    <a:pt x="252" y="24"/>
                  </a:lnTo>
                  <a:lnTo>
                    <a:pt x="258" y="24"/>
                  </a:lnTo>
                  <a:lnTo>
                    <a:pt x="264" y="24"/>
                  </a:lnTo>
                  <a:lnTo>
                    <a:pt x="270" y="18"/>
                  </a:lnTo>
                  <a:lnTo>
                    <a:pt x="270" y="24"/>
                  </a:lnTo>
                  <a:lnTo>
                    <a:pt x="270" y="18"/>
                  </a:lnTo>
                  <a:lnTo>
                    <a:pt x="276" y="24"/>
                  </a:lnTo>
                  <a:lnTo>
                    <a:pt x="276" y="18"/>
                  </a:lnTo>
                  <a:lnTo>
                    <a:pt x="282" y="24"/>
                  </a:lnTo>
                  <a:lnTo>
                    <a:pt x="288" y="24"/>
                  </a:lnTo>
                  <a:lnTo>
                    <a:pt x="294" y="24"/>
                  </a:lnTo>
                  <a:lnTo>
                    <a:pt x="300" y="24"/>
                  </a:lnTo>
                  <a:lnTo>
                    <a:pt x="306" y="24"/>
                  </a:lnTo>
                  <a:lnTo>
                    <a:pt x="312" y="24"/>
                  </a:lnTo>
                  <a:lnTo>
                    <a:pt x="318" y="24"/>
                  </a:lnTo>
                  <a:lnTo>
                    <a:pt x="324" y="24"/>
                  </a:lnTo>
                  <a:lnTo>
                    <a:pt x="330" y="18"/>
                  </a:lnTo>
                  <a:lnTo>
                    <a:pt x="336" y="24"/>
                  </a:lnTo>
                  <a:lnTo>
                    <a:pt x="336" y="18"/>
                  </a:lnTo>
                  <a:lnTo>
                    <a:pt x="336" y="24"/>
                  </a:lnTo>
                  <a:lnTo>
                    <a:pt x="342" y="24"/>
                  </a:lnTo>
                  <a:lnTo>
                    <a:pt x="348" y="24"/>
                  </a:lnTo>
                  <a:lnTo>
                    <a:pt x="354" y="24"/>
                  </a:lnTo>
                  <a:lnTo>
                    <a:pt x="360" y="24"/>
                  </a:lnTo>
                  <a:lnTo>
                    <a:pt x="366" y="24"/>
                  </a:lnTo>
                  <a:lnTo>
                    <a:pt x="372" y="24"/>
                  </a:lnTo>
                  <a:lnTo>
                    <a:pt x="378" y="24"/>
                  </a:lnTo>
                  <a:lnTo>
                    <a:pt x="384" y="24"/>
                  </a:lnTo>
                  <a:lnTo>
                    <a:pt x="390" y="24"/>
                  </a:lnTo>
                  <a:lnTo>
                    <a:pt x="396" y="24"/>
                  </a:lnTo>
                  <a:lnTo>
                    <a:pt x="402" y="24"/>
                  </a:lnTo>
                  <a:lnTo>
                    <a:pt x="408" y="24"/>
                  </a:lnTo>
                  <a:lnTo>
                    <a:pt x="414" y="24"/>
                  </a:lnTo>
                  <a:lnTo>
                    <a:pt x="420" y="18"/>
                  </a:lnTo>
                  <a:lnTo>
                    <a:pt x="420" y="24"/>
                  </a:lnTo>
                  <a:lnTo>
                    <a:pt x="426" y="18"/>
                  </a:lnTo>
                  <a:lnTo>
                    <a:pt x="426" y="24"/>
                  </a:lnTo>
                  <a:lnTo>
                    <a:pt x="426" y="18"/>
                  </a:lnTo>
                  <a:lnTo>
                    <a:pt x="426" y="24"/>
                  </a:lnTo>
                  <a:lnTo>
                    <a:pt x="432" y="24"/>
                  </a:lnTo>
                  <a:lnTo>
                    <a:pt x="438" y="24"/>
                  </a:lnTo>
                  <a:lnTo>
                    <a:pt x="444" y="24"/>
                  </a:lnTo>
                  <a:lnTo>
                    <a:pt x="450" y="24"/>
                  </a:lnTo>
                  <a:lnTo>
                    <a:pt x="456" y="18"/>
                  </a:lnTo>
                  <a:lnTo>
                    <a:pt x="456" y="24"/>
                  </a:lnTo>
                  <a:lnTo>
                    <a:pt x="456" y="18"/>
                  </a:lnTo>
                  <a:lnTo>
                    <a:pt x="462" y="24"/>
                  </a:lnTo>
                  <a:lnTo>
                    <a:pt x="462" y="18"/>
                  </a:lnTo>
                  <a:lnTo>
                    <a:pt x="468" y="24"/>
                  </a:lnTo>
                  <a:lnTo>
                    <a:pt x="474" y="24"/>
                  </a:lnTo>
                  <a:lnTo>
                    <a:pt x="480" y="18"/>
                  </a:lnTo>
                  <a:lnTo>
                    <a:pt x="486" y="24"/>
                  </a:lnTo>
                  <a:lnTo>
                    <a:pt x="486" y="18"/>
                  </a:lnTo>
                  <a:lnTo>
                    <a:pt x="486" y="24"/>
                  </a:lnTo>
                  <a:lnTo>
                    <a:pt x="492" y="24"/>
                  </a:lnTo>
                  <a:lnTo>
                    <a:pt x="504" y="24"/>
                  </a:lnTo>
                  <a:lnTo>
                    <a:pt x="504" y="18"/>
                  </a:lnTo>
                  <a:lnTo>
                    <a:pt x="504" y="24"/>
                  </a:lnTo>
                  <a:lnTo>
                    <a:pt x="510" y="18"/>
                  </a:lnTo>
                  <a:lnTo>
                    <a:pt x="516" y="18"/>
                  </a:lnTo>
                  <a:lnTo>
                    <a:pt x="528" y="18"/>
                  </a:lnTo>
                  <a:lnTo>
                    <a:pt x="528" y="24"/>
                  </a:lnTo>
                  <a:lnTo>
                    <a:pt x="534" y="18"/>
                  </a:lnTo>
                  <a:lnTo>
                    <a:pt x="534" y="24"/>
                  </a:lnTo>
                  <a:lnTo>
                    <a:pt x="534" y="18"/>
                  </a:lnTo>
                  <a:lnTo>
                    <a:pt x="540" y="24"/>
                  </a:lnTo>
                </a:path>
              </a:pathLst>
            </a:custGeom>
            <a:noFill/>
            <a:ln w="0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75" name="Freeform 459"/>
            <p:cNvSpPr>
              <a:spLocks/>
            </p:cNvSpPr>
            <p:nvPr/>
          </p:nvSpPr>
          <p:spPr bwMode="auto">
            <a:xfrm>
              <a:off x="3966" y="3960"/>
              <a:ext cx="618" cy="24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18" y="6"/>
                </a:cxn>
                <a:cxn ang="0">
                  <a:pos x="30" y="6"/>
                </a:cxn>
                <a:cxn ang="0">
                  <a:pos x="42" y="6"/>
                </a:cxn>
                <a:cxn ang="0">
                  <a:pos x="54" y="6"/>
                </a:cxn>
                <a:cxn ang="0">
                  <a:pos x="66" y="6"/>
                </a:cxn>
                <a:cxn ang="0">
                  <a:pos x="78" y="6"/>
                </a:cxn>
                <a:cxn ang="0">
                  <a:pos x="90" y="6"/>
                </a:cxn>
                <a:cxn ang="0">
                  <a:pos x="102" y="6"/>
                </a:cxn>
                <a:cxn ang="0">
                  <a:pos x="108" y="6"/>
                </a:cxn>
                <a:cxn ang="0">
                  <a:pos x="120" y="6"/>
                </a:cxn>
                <a:cxn ang="0">
                  <a:pos x="132" y="6"/>
                </a:cxn>
                <a:cxn ang="0">
                  <a:pos x="138" y="6"/>
                </a:cxn>
                <a:cxn ang="0">
                  <a:pos x="138" y="6"/>
                </a:cxn>
                <a:cxn ang="0">
                  <a:pos x="144" y="6"/>
                </a:cxn>
                <a:cxn ang="0">
                  <a:pos x="156" y="6"/>
                </a:cxn>
                <a:cxn ang="0">
                  <a:pos x="168" y="6"/>
                </a:cxn>
                <a:cxn ang="0">
                  <a:pos x="180" y="6"/>
                </a:cxn>
                <a:cxn ang="0">
                  <a:pos x="186" y="6"/>
                </a:cxn>
                <a:cxn ang="0">
                  <a:pos x="198" y="6"/>
                </a:cxn>
                <a:cxn ang="0">
                  <a:pos x="210" y="6"/>
                </a:cxn>
                <a:cxn ang="0">
                  <a:pos x="222" y="6"/>
                </a:cxn>
                <a:cxn ang="0">
                  <a:pos x="234" y="6"/>
                </a:cxn>
                <a:cxn ang="0">
                  <a:pos x="246" y="0"/>
                </a:cxn>
                <a:cxn ang="0">
                  <a:pos x="252" y="6"/>
                </a:cxn>
                <a:cxn ang="0">
                  <a:pos x="264" y="6"/>
                </a:cxn>
                <a:cxn ang="0">
                  <a:pos x="276" y="0"/>
                </a:cxn>
                <a:cxn ang="0">
                  <a:pos x="276" y="0"/>
                </a:cxn>
                <a:cxn ang="0">
                  <a:pos x="288" y="6"/>
                </a:cxn>
                <a:cxn ang="0">
                  <a:pos x="288" y="6"/>
                </a:cxn>
                <a:cxn ang="0">
                  <a:pos x="294" y="6"/>
                </a:cxn>
                <a:cxn ang="0">
                  <a:pos x="306" y="6"/>
                </a:cxn>
                <a:cxn ang="0">
                  <a:pos x="318" y="6"/>
                </a:cxn>
                <a:cxn ang="0">
                  <a:pos x="336" y="12"/>
                </a:cxn>
                <a:cxn ang="0">
                  <a:pos x="336" y="12"/>
                </a:cxn>
                <a:cxn ang="0">
                  <a:pos x="342" y="12"/>
                </a:cxn>
                <a:cxn ang="0">
                  <a:pos x="354" y="12"/>
                </a:cxn>
                <a:cxn ang="0">
                  <a:pos x="366" y="12"/>
                </a:cxn>
                <a:cxn ang="0">
                  <a:pos x="372" y="12"/>
                </a:cxn>
                <a:cxn ang="0">
                  <a:pos x="384" y="18"/>
                </a:cxn>
                <a:cxn ang="0">
                  <a:pos x="396" y="24"/>
                </a:cxn>
                <a:cxn ang="0">
                  <a:pos x="396" y="24"/>
                </a:cxn>
                <a:cxn ang="0">
                  <a:pos x="402" y="24"/>
                </a:cxn>
                <a:cxn ang="0">
                  <a:pos x="408" y="24"/>
                </a:cxn>
                <a:cxn ang="0">
                  <a:pos x="420" y="24"/>
                </a:cxn>
                <a:cxn ang="0">
                  <a:pos x="432" y="18"/>
                </a:cxn>
                <a:cxn ang="0">
                  <a:pos x="444" y="18"/>
                </a:cxn>
                <a:cxn ang="0">
                  <a:pos x="456" y="18"/>
                </a:cxn>
                <a:cxn ang="0">
                  <a:pos x="468" y="18"/>
                </a:cxn>
                <a:cxn ang="0">
                  <a:pos x="480" y="18"/>
                </a:cxn>
                <a:cxn ang="0">
                  <a:pos x="492" y="18"/>
                </a:cxn>
                <a:cxn ang="0">
                  <a:pos x="504" y="18"/>
                </a:cxn>
                <a:cxn ang="0">
                  <a:pos x="516" y="18"/>
                </a:cxn>
                <a:cxn ang="0">
                  <a:pos x="528" y="18"/>
                </a:cxn>
                <a:cxn ang="0">
                  <a:pos x="540" y="18"/>
                </a:cxn>
                <a:cxn ang="0">
                  <a:pos x="552" y="18"/>
                </a:cxn>
                <a:cxn ang="0">
                  <a:pos x="564" y="18"/>
                </a:cxn>
                <a:cxn ang="0">
                  <a:pos x="576" y="18"/>
                </a:cxn>
                <a:cxn ang="0">
                  <a:pos x="588" y="18"/>
                </a:cxn>
                <a:cxn ang="0">
                  <a:pos x="600" y="18"/>
                </a:cxn>
                <a:cxn ang="0">
                  <a:pos x="612" y="18"/>
                </a:cxn>
              </a:cxnLst>
              <a:rect l="0" t="0" r="r" b="b"/>
              <a:pathLst>
                <a:path w="618" h="24">
                  <a:moveTo>
                    <a:pt x="0" y="6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18" y="6"/>
                  </a:lnTo>
                  <a:lnTo>
                    <a:pt x="24" y="6"/>
                  </a:lnTo>
                  <a:lnTo>
                    <a:pt x="30" y="6"/>
                  </a:lnTo>
                  <a:lnTo>
                    <a:pt x="36" y="6"/>
                  </a:lnTo>
                  <a:lnTo>
                    <a:pt x="42" y="6"/>
                  </a:lnTo>
                  <a:lnTo>
                    <a:pt x="48" y="6"/>
                  </a:lnTo>
                  <a:lnTo>
                    <a:pt x="54" y="6"/>
                  </a:lnTo>
                  <a:lnTo>
                    <a:pt x="60" y="6"/>
                  </a:lnTo>
                  <a:lnTo>
                    <a:pt x="66" y="6"/>
                  </a:lnTo>
                  <a:lnTo>
                    <a:pt x="72" y="6"/>
                  </a:lnTo>
                  <a:lnTo>
                    <a:pt x="78" y="6"/>
                  </a:lnTo>
                  <a:lnTo>
                    <a:pt x="84" y="6"/>
                  </a:lnTo>
                  <a:lnTo>
                    <a:pt x="90" y="6"/>
                  </a:lnTo>
                  <a:lnTo>
                    <a:pt x="96" y="6"/>
                  </a:lnTo>
                  <a:lnTo>
                    <a:pt x="102" y="6"/>
                  </a:lnTo>
                  <a:lnTo>
                    <a:pt x="108" y="0"/>
                  </a:lnTo>
                  <a:lnTo>
                    <a:pt x="108" y="6"/>
                  </a:lnTo>
                  <a:lnTo>
                    <a:pt x="114" y="6"/>
                  </a:lnTo>
                  <a:lnTo>
                    <a:pt x="120" y="6"/>
                  </a:lnTo>
                  <a:lnTo>
                    <a:pt x="126" y="6"/>
                  </a:lnTo>
                  <a:lnTo>
                    <a:pt x="132" y="6"/>
                  </a:lnTo>
                  <a:lnTo>
                    <a:pt x="138" y="0"/>
                  </a:lnTo>
                  <a:lnTo>
                    <a:pt x="138" y="6"/>
                  </a:lnTo>
                  <a:lnTo>
                    <a:pt x="138" y="0"/>
                  </a:lnTo>
                  <a:lnTo>
                    <a:pt x="138" y="6"/>
                  </a:lnTo>
                  <a:lnTo>
                    <a:pt x="150" y="6"/>
                  </a:lnTo>
                  <a:lnTo>
                    <a:pt x="144" y="6"/>
                  </a:lnTo>
                  <a:lnTo>
                    <a:pt x="150" y="6"/>
                  </a:lnTo>
                  <a:lnTo>
                    <a:pt x="156" y="6"/>
                  </a:lnTo>
                  <a:lnTo>
                    <a:pt x="162" y="6"/>
                  </a:lnTo>
                  <a:lnTo>
                    <a:pt x="168" y="6"/>
                  </a:lnTo>
                  <a:lnTo>
                    <a:pt x="174" y="6"/>
                  </a:lnTo>
                  <a:lnTo>
                    <a:pt x="180" y="6"/>
                  </a:lnTo>
                  <a:lnTo>
                    <a:pt x="192" y="6"/>
                  </a:lnTo>
                  <a:lnTo>
                    <a:pt x="186" y="6"/>
                  </a:lnTo>
                  <a:lnTo>
                    <a:pt x="192" y="6"/>
                  </a:lnTo>
                  <a:lnTo>
                    <a:pt x="198" y="6"/>
                  </a:lnTo>
                  <a:lnTo>
                    <a:pt x="204" y="6"/>
                  </a:lnTo>
                  <a:lnTo>
                    <a:pt x="210" y="6"/>
                  </a:lnTo>
                  <a:lnTo>
                    <a:pt x="216" y="6"/>
                  </a:lnTo>
                  <a:lnTo>
                    <a:pt x="222" y="6"/>
                  </a:lnTo>
                  <a:lnTo>
                    <a:pt x="228" y="6"/>
                  </a:lnTo>
                  <a:lnTo>
                    <a:pt x="234" y="6"/>
                  </a:lnTo>
                  <a:lnTo>
                    <a:pt x="246" y="6"/>
                  </a:lnTo>
                  <a:lnTo>
                    <a:pt x="246" y="0"/>
                  </a:lnTo>
                  <a:lnTo>
                    <a:pt x="246" y="6"/>
                  </a:lnTo>
                  <a:lnTo>
                    <a:pt x="252" y="6"/>
                  </a:lnTo>
                  <a:lnTo>
                    <a:pt x="258" y="6"/>
                  </a:lnTo>
                  <a:lnTo>
                    <a:pt x="264" y="6"/>
                  </a:lnTo>
                  <a:lnTo>
                    <a:pt x="270" y="6"/>
                  </a:lnTo>
                  <a:lnTo>
                    <a:pt x="276" y="0"/>
                  </a:lnTo>
                  <a:lnTo>
                    <a:pt x="276" y="6"/>
                  </a:lnTo>
                  <a:lnTo>
                    <a:pt x="276" y="0"/>
                  </a:lnTo>
                  <a:lnTo>
                    <a:pt x="276" y="6"/>
                  </a:lnTo>
                  <a:lnTo>
                    <a:pt x="288" y="6"/>
                  </a:lnTo>
                  <a:lnTo>
                    <a:pt x="288" y="0"/>
                  </a:lnTo>
                  <a:lnTo>
                    <a:pt x="288" y="6"/>
                  </a:lnTo>
                  <a:lnTo>
                    <a:pt x="300" y="6"/>
                  </a:lnTo>
                  <a:lnTo>
                    <a:pt x="294" y="6"/>
                  </a:lnTo>
                  <a:lnTo>
                    <a:pt x="300" y="6"/>
                  </a:lnTo>
                  <a:lnTo>
                    <a:pt x="306" y="6"/>
                  </a:lnTo>
                  <a:lnTo>
                    <a:pt x="312" y="6"/>
                  </a:lnTo>
                  <a:lnTo>
                    <a:pt x="318" y="6"/>
                  </a:lnTo>
                  <a:lnTo>
                    <a:pt x="324" y="12"/>
                  </a:lnTo>
                  <a:lnTo>
                    <a:pt x="336" y="12"/>
                  </a:lnTo>
                  <a:lnTo>
                    <a:pt x="336" y="6"/>
                  </a:lnTo>
                  <a:lnTo>
                    <a:pt x="336" y="12"/>
                  </a:lnTo>
                  <a:lnTo>
                    <a:pt x="348" y="12"/>
                  </a:lnTo>
                  <a:lnTo>
                    <a:pt x="342" y="12"/>
                  </a:lnTo>
                  <a:lnTo>
                    <a:pt x="348" y="12"/>
                  </a:lnTo>
                  <a:lnTo>
                    <a:pt x="354" y="12"/>
                  </a:lnTo>
                  <a:lnTo>
                    <a:pt x="360" y="12"/>
                  </a:lnTo>
                  <a:lnTo>
                    <a:pt x="366" y="12"/>
                  </a:lnTo>
                  <a:lnTo>
                    <a:pt x="378" y="12"/>
                  </a:lnTo>
                  <a:lnTo>
                    <a:pt x="372" y="12"/>
                  </a:lnTo>
                  <a:lnTo>
                    <a:pt x="378" y="18"/>
                  </a:lnTo>
                  <a:lnTo>
                    <a:pt x="384" y="18"/>
                  </a:lnTo>
                  <a:lnTo>
                    <a:pt x="390" y="18"/>
                  </a:lnTo>
                  <a:lnTo>
                    <a:pt x="396" y="24"/>
                  </a:lnTo>
                  <a:lnTo>
                    <a:pt x="396" y="18"/>
                  </a:lnTo>
                  <a:lnTo>
                    <a:pt x="396" y="24"/>
                  </a:lnTo>
                  <a:lnTo>
                    <a:pt x="402" y="18"/>
                  </a:lnTo>
                  <a:lnTo>
                    <a:pt x="402" y="24"/>
                  </a:lnTo>
                  <a:lnTo>
                    <a:pt x="402" y="18"/>
                  </a:lnTo>
                  <a:lnTo>
                    <a:pt x="408" y="24"/>
                  </a:lnTo>
                  <a:lnTo>
                    <a:pt x="414" y="18"/>
                  </a:lnTo>
                  <a:lnTo>
                    <a:pt x="420" y="24"/>
                  </a:lnTo>
                  <a:lnTo>
                    <a:pt x="426" y="18"/>
                  </a:lnTo>
                  <a:lnTo>
                    <a:pt x="432" y="18"/>
                  </a:lnTo>
                  <a:lnTo>
                    <a:pt x="438" y="18"/>
                  </a:lnTo>
                  <a:lnTo>
                    <a:pt x="444" y="18"/>
                  </a:lnTo>
                  <a:lnTo>
                    <a:pt x="450" y="18"/>
                  </a:lnTo>
                  <a:lnTo>
                    <a:pt x="456" y="18"/>
                  </a:lnTo>
                  <a:lnTo>
                    <a:pt x="462" y="18"/>
                  </a:lnTo>
                  <a:lnTo>
                    <a:pt x="468" y="18"/>
                  </a:lnTo>
                  <a:lnTo>
                    <a:pt x="474" y="18"/>
                  </a:lnTo>
                  <a:lnTo>
                    <a:pt x="480" y="18"/>
                  </a:lnTo>
                  <a:lnTo>
                    <a:pt x="486" y="18"/>
                  </a:lnTo>
                  <a:lnTo>
                    <a:pt x="492" y="18"/>
                  </a:lnTo>
                  <a:lnTo>
                    <a:pt x="498" y="18"/>
                  </a:lnTo>
                  <a:lnTo>
                    <a:pt x="504" y="18"/>
                  </a:lnTo>
                  <a:lnTo>
                    <a:pt x="510" y="18"/>
                  </a:lnTo>
                  <a:lnTo>
                    <a:pt x="516" y="18"/>
                  </a:lnTo>
                  <a:lnTo>
                    <a:pt x="522" y="18"/>
                  </a:lnTo>
                  <a:lnTo>
                    <a:pt x="528" y="18"/>
                  </a:lnTo>
                  <a:lnTo>
                    <a:pt x="534" y="18"/>
                  </a:lnTo>
                  <a:lnTo>
                    <a:pt x="540" y="18"/>
                  </a:lnTo>
                  <a:lnTo>
                    <a:pt x="546" y="18"/>
                  </a:lnTo>
                  <a:lnTo>
                    <a:pt x="552" y="18"/>
                  </a:lnTo>
                  <a:lnTo>
                    <a:pt x="558" y="18"/>
                  </a:lnTo>
                  <a:lnTo>
                    <a:pt x="564" y="18"/>
                  </a:lnTo>
                  <a:lnTo>
                    <a:pt x="570" y="18"/>
                  </a:lnTo>
                  <a:lnTo>
                    <a:pt x="576" y="18"/>
                  </a:lnTo>
                  <a:lnTo>
                    <a:pt x="582" y="18"/>
                  </a:lnTo>
                  <a:lnTo>
                    <a:pt x="588" y="18"/>
                  </a:lnTo>
                  <a:lnTo>
                    <a:pt x="594" y="18"/>
                  </a:lnTo>
                  <a:lnTo>
                    <a:pt x="600" y="18"/>
                  </a:lnTo>
                  <a:lnTo>
                    <a:pt x="606" y="18"/>
                  </a:lnTo>
                  <a:lnTo>
                    <a:pt x="612" y="18"/>
                  </a:lnTo>
                  <a:lnTo>
                    <a:pt x="618" y="18"/>
                  </a:lnTo>
                </a:path>
              </a:pathLst>
            </a:custGeom>
            <a:noFill/>
            <a:ln w="0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76" name="Freeform 460"/>
            <p:cNvSpPr>
              <a:spLocks/>
            </p:cNvSpPr>
            <p:nvPr/>
          </p:nvSpPr>
          <p:spPr bwMode="auto">
            <a:xfrm>
              <a:off x="1050" y="3582"/>
              <a:ext cx="648" cy="3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24" y="0"/>
                </a:cxn>
                <a:cxn ang="0">
                  <a:pos x="36" y="0"/>
                </a:cxn>
                <a:cxn ang="0">
                  <a:pos x="48" y="6"/>
                </a:cxn>
                <a:cxn ang="0">
                  <a:pos x="60" y="12"/>
                </a:cxn>
                <a:cxn ang="0">
                  <a:pos x="72" y="12"/>
                </a:cxn>
                <a:cxn ang="0">
                  <a:pos x="72" y="12"/>
                </a:cxn>
                <a:cxn ang="0">
                  <a:pos x="84" y="18"/>
                </a:cxn>
                <a:cxn ang="0">
                  <a:pos x="90" y="18"/>
                </a:cxn>
                <a:cxn ang="0">
                  <a:pos x="102" y="24"/>
                </a:cxn>
                <a:cxn ang="0">
                  <a:pos x="114" y="30"/>
                </a:cxn>
                <a:cxn ang="0">
                  <a:pos x="126" y="42"/>
                </a:cxn>
                <a:cxn ang="0">
                  <a:pos x="126" y="42"/>
                </a:cxn>
                <a:cxn ang="0">
                  <a:pos x="138" y="42"/>
                </a:cxn>
                <a:cxn ang="0">
                  <a:pos x="150" y="48"/>
                </a:cxn>
                <a:cxn ang="0">
                  <a:pos x="156" y="48"/>
                </a:cxn>
                <a:cxn ang="0">
                  <a:pos x="168" y="42"/>
                </a:cxn>
                <a:cxn ang="0">
                  <a:pos x="180" y="42"/>
                </a:cxn>
                <a:cxn ang="0">
                  <a:pos x="192" y="36"/>
                </a:cxn>
                <a:cxn ang="0">
                  <a:pos x="204" y="36"/>
                </a:cxn>
                <a:cxn ang="0">
                  <a:pos x="216" y="42"/>
                </a:cxn>
                <a:cxn ang="0">
                  <a:pos x="216" y="42"/>
                </a:cxn>
                <a:cxn ang="0">
                  <a:pos x="228" y="42"/>
                </a:cxn>
                <a:cxn ang="0">
                  <a:pos x="240" y="42"/>
                </a:cxn>
                <a:cxn ang="0">
                  <a:pos x="240" y="42"/>
                </a:cxn>
                <a:cxn ang="0">
                  <a:pos x="252" y="48"/>
                </a:cxn>
                <a:cxn ang="0">
                  <a:pos x="264" y="48"/>
                </a:cxn>
                <a:cxn ang="0">
                  <a:pos x="276" y="54"/>
                </a:cxn>
                <a:cxn ang="0">
                  <a:pos x="288" y="48"/>
                </a:cxn>
                <a:cxn ang="0">
                  <a:pos x="294" y="48"/>
                </a:cxn>
                <a:cxn ang="0">
                  <a:pos x="306" y="48"/>
                </a:cxn>
                <a:cxn ang="0">
                  <a:pos x="312" y="48"/>
                </a:cxn>
                <a:cxn ang="0">
                  <a:pos x="324" y="54"/>
                </a:cxn>
                <a:cxn ang="0">
                  <a:pos x="336" y="60"/>
                </a:cxn>
                <a:cxn ang="0">
                  <a:pos x="348" y="72"/>
                </a:cxn>
                <a:cxn ang="0">
                  <a:pos x="360" y="72"/>
                </a:cxn>
                <a:cxn ang="0">
                  <a:pos x="372" y="66"/>
                </a:cxn>
                <a:cxn ang="0">
                  <a:pos x="384" y="66"/>
                </a:cxn>
                <a:cxn ang="0">
                  <a:pos x="396" y="60"/>
                </a:cxn>
                <a:cxn ang="0">
                  <a:pos x="408" y="60"/>
                </a:cxn>
                <a:cxn ang="0">
                  <a:pos x="420" y="66"/>
                </a:cxn>
                <a:cxn ang="0">
                  <a:pos x="432" y="66"/>
                </a:cxn>
                <a:cxn ang="0">
                  <a:pos x="444" y="60"/>
                </a:cxn>
                <a:cxn ang="0">
                  <a:pos x="450" y="60"/>
                </a:cxn>
                <a:cxn ang="0">
                  <a:pos x="456" y="72"/>
                </a:cxn>
                <a:cxn ang="0">
                  <a:pos x="468" y="66"/>
                </a:cxn>
                <a:cxn ang="0">
                  <a:pos x="480" y="66"/>
                </a:cxn>
                <a:cxn ang="0">
                  <a:pos x="498" y="66"/>
                </a:cxn>
                <a:cxn ang="0">
                  <a:pos x="498" y="66"/>
                </a:cxn>
                <a:cxn ang="0">
                  <a:pos x="510" y="66"/>
                </a:cxn>
                <a:cxn ang="0">
                  <a:pos x="522" y="66"/>
                </a:cxn>
                <a:cxn ang="0">
                  <a:pos x="522" y="66"/>
                </a:cxn>
                <a:cxn ang="0">
                  <a:pos x="534" y="66"/>
                </a:cxn>
                <a:cxn ang="0">
                  <a:pos x="546" y="66"/>
                </a:cxn>
                <a:cxn ang="0">
                  <a:pos x="558" y="66"/>
                </a:cxn>
                <a:cxn ang="0">
                  <a:pos x="570" y="60"/>
                </a:cxn>
                <a:cxn ang="0">
                  <a:pos x="582" y="66"/>
                </a:cxn>
                <a:cxn ang="0">
                  <a:pos x="594" y="72"/>
                </a:cxn>
                <a:cxn ang="0">
                  <a:pos x="606" y="72"/>
                </a:cxn>
                <a:cxn ang="0">
                  <a:pos x="618" y="72"/>
                </a:cxn>
                <a:cxn ang="0">
                  <a:pos x="630" y="72"/>
                </a:cxn>
                <a:cxn ang="0">
                  <a:pos x="648" y="72"/>
                </a:cxn>
              </a:cxnLst>
              <a:rect l="0" t="0" r="r" b="b"/>
              <a:pathLst>
                <a:path w="648" h="396">
                  <a:moveTo>
                    <a:pt x="0" y="39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6"/>
                  </a:lnTo>
                  <a:lnTo>
                    <a:pt x="48" y="6"/>
                  </a:lnTo>
                  <a:lnTo>
                    <a:pt x="54" y="6"/>
                  </a:lnTo>
                  <a:lnTo>
                    <a:pt x="60" y="12"/>
                  </a:lnTo>
                  <a:lnTo>
                    <a:pt x="66" y="6"/>
                  </a:lnTo>
                  <a:lnTo>
                    <a:pt x="72" y="12"/>
                  </a:lnTo>
                  <a:lnTo>
                    <a:pt x="72" y="6"/>
                  </a:lnTo>
                  <a:lnTo>
                    <a:pt x="72" y="12"/>
                  </a:lnTo>
                  <a:lnTo>
                    <a:pt x="84" y="12"/>
                  </a:lnTo>
                  <a:lnTo>
                    <a:pt x="84" y="18"/>
                  </a:lnTo>
                  <a:lnTo>
                    <a:pt x="90" y="12"/>
                  </a:lnTo>
                  <a:lnTo>
                    <a:pt x="90" y="18"/>
                  </a:lnTo>
                  <a:lnTo>
                    <a:pt x="96" y="24"/>
                  </a:lnTo>
                  <a:lnTo>
                    <a:pt x="102" y="24"/>
                  </a:lnTo>
                  <a:lnTo>
                    <a:pt x="108" y="24"/>
                  </a:lnTo>
                  <a:lnTo>
                    <a:pt x="114" y="30"/>
                  </a:lnTo>
                  <a:lnTo>
                    <a:pt x="120" y="36"/>
                  </a:lnTo>
                  <a:lnTo>
                    <a:pt x="126" y="42"/>
                  </a:lnTo>
                  <a:lnTo>
                    <a:pt x="126" y="36"/>
                  </a:lnTo>
                  <a:lnTo>
                    <a:pt x="126" y="42"/>
                  </a:lnTo>
                  <a:lnTo>
                    <a:pt x="132" y="42"/>
                  </a:lnTo>
                  <a:lnTo>
                    <a:pt x="138" y="42"/>
                  </a:lnTo>
                  <a:lnTo>
                    <a:pt x="144" y="48"/>
                  </a:lnTo>
                  <a:lnTo>
                    <a:pt x="150" y="48"/>
                  </a:lnTo>
                  <a:lnTo>
                    <a:pt x="162" y="48"/>
                  </a:lnTo>
                  <a:lnTo>
                    <a:pt x="156" y="48"/>
                  </a:lnTo>
                  <a:lnTo>
                    <a:pt x="162" y="48"/>
                  </a:lnTo>
                  <a:lnTo>
                    <a:pt x="168" y="42"/>
                  </a:lnTo>
                  <a:lnTo>
                    <a:pt x="174" y="42"/>
                  </a:lnTo>
                  <a:lnTo>
                    <a:pt x="180" y="42"/>
                  </a:lnTo>
                  <a:lnTo>
                    <a:pt x="186" y="36"/>
                  </a:lnTo>
                  <a:lnTo>
                    <a:pt x="192" y="36"/>
                  </a:lnTo>
                  <a:lnTo>
                    <a:pt x="198" y="36"/>
                  </a:lnTo>
                  <a:lnTo>
                    <a:pt x="204" y="36"/>
                  </a:lnTo>
                  <a:lnTo>
                    <a:pt x="210" y="36"/>
                  </a:lnTo>
                  <a:lnTo>
                    <a:pt x="216" y="42"/>
                  </a:lnTo>
                  <a:lnTo>
                    <a:pt x="216" y="36"/>
                  </a:lnTo>
                  <a:lnTo>
                    <a:pt x="216" y="42"/>
                  </a:lnTo>
                  <a:lnTo>
                    <a:pt x="222" y="42"/>
                  </a:lnTo>
                  <a:lnTo>
                    <a:pt x="228" y="42"/>
                  </a:lnTo>
                  <a:lnTo>
                    <a:pt x="234" y="48"/>
                  </a:lnTo>
                  <a:lnTo>
                    <a:pt x="240" y="42"/>
                  </a:lnTo>
                  <a:lnTo>
                    <a:pt x="240" y="48"/>
                  </a:lnTo>
                  <a:lnTo>
                    <a:pt x="240" y="42"/>
                  </a:lnTo>
                  <a:lnTo>
                    <a:pt x="246" y="48"/>
                  </a:lnTo>
                  <a:lnTo>
                    <a:pt x="252" y="48"/>
                  </a:lnTo>
                  <a:lnTo>
                    <a:pt x="258" y="48"/>
                  </a:lnTo>
                  <a:lnTo>
                    <a:pt x="264" y="48"/>
                  </a:lnTo>
                  <a:lnTo>
                    <a:pt x="270" y="48"/>
                  </a:lnTo>
                  <a:lnTo>
                    <a:pt x="276" y="54"/>
                  </a:lnTo>
                  <a:lnTo>
                    <a:pt x="282" y="54"/>
                  </a:lnTo>
                  <a:lnTo>
                    <a:pt x="288" y="48"/>
                  </a:lnTo>
                  <a:lnTo>
                    <a:pt x="300" y="48"/>
                  </a:lnTo>
                  <a:lnTo>
                    <a:pt x="294" y="48"/>
                  </a:lnTo>
                  <a:lnTo>
                    <a:pt x="300" y="54"/>
                  </a:lnTo>
                  <a:lnTo>
                    <a:pt x="306" y="48"/>
                  </a:lnTo>
                  <a:lnTo>
                    <a:pt x="318" y="48"/>
                  </a:lnTo>
                  <a:lnTo>
                    <a:pt x="312" y="48"/>
                  </a:lnTo>
                  <a:lnTo>
                    <a:pt x="318" y="54"/>
                  </a:lnTo>
                  <a:lnTo>
                    <a:pt x="324" y="54"/>
                  </a:lnTo>
                  <a:lnTo>
                    <a:pt x="330" y="54"/>
                  </a:lnTo>
                  <a:lnTo>
                    <a:pt x="336" y="60"/>
                  </a:lnTo>
                  <a:lnTo>
                    <a:pt x="342" y="66"/>
                  </a:lnTo>
                  <a:lnTo>
                    <a:pt x="348" y="72"/>
                  </a:lnTo>
                  <a:lnTo>
                    <a:pt x="354" y="72"/>
                  </a:lnTo>
                  <a:lnTo>
                    <a:pt x="360" y="72"/>
                  </a:lnTo>
                  <a:lnTo>
                    <a:pt x="366" y="72"/>
                  </a:lnTo>
                  <a:lnTo>
                    <a:pt x="372" y="66"/>
                  </a:lnTo>
                  <a:lnTo>
                    <a:pt x="378" y="66"/>
                  </a:lnTo>
                  <a:lnTo>
                    <a:pt x="384" y="66"/>
                  </a:lnTo>
                  <a:lnTo>
                    <a:pt x="390" y="60"/>
                  </a:lnTo>
                  <a:lnTo>
                    <a:pt x="396" y="60"/>
                  </a:lnTo>
                  <a:lnTo>
                    <a:pt x="402" y="60"/>
                  </a:lnTo>
                  <a:lnTo>
                    <a:pt x="408" y="60"/>
                  </a:lnTo>
                  <a:lnTo>
                    <a:pt x="414" y="66"/>
                  </a:lnTo>
                  <a:lnTo>
                    <a:pt x="420" y="66"/>
                  </a:lnTo>
                  <a:lnTo>
                    <a:pt x="426" y="66"/>
                  </a:lnTo>
                  <a:lnTo>
                    <a:pt x="432" y="66"/>
                  </a:lnTo>
                  <a:lnTo>
                    <a:pt x="438" y="60"/>
                  </a:lnTo>
                  <a:lnTo>
                    <a:pt x="444" y="60"/>
                  </a:lnTo>
                  <a:lnTo>
                    <a:pt x="450" y="66"/>
                  </a:lnTo>
                  <a:lnTo>
                    <a:pt x="450" y="60"/>
                  </a:lnTo>
                  <a:lnTo>
                    <a:pt x="450" y="66"/>
                  </a:lnTo>
                  <a:lnTo>
                    <a:pt x="456" y="72"/>
                  </a:lnTo>
                  <a:lnTo>
                    <a:pt x="462" y="66"/>
                  </a:lnTo>
                  <a:lnTo>
                    <a:pt x="468" y="66"/>
                  </a:lnTo>
                  <a:lnTo>
                    <a:pt x="474" y="66"/>
                  </a:lnTo>
                  <a:lnTo>
                    <a:pt x="480" y="66"/>
                  </a:lnTo>
                  <a:lnTo>
                    <a:pt x="486" y="66"/>
                  </a:lnTo>
                  <a:lnTo>
                    <a:pt x="498" y="66"/>
                  </a:lnTo>
                  <a:lnTo>
                    <a:pt x="492" y="66"/>
                  </a:lnTo>
                  <a:lnTo>
                    <a:pt x="498" y="66"/>
                  </a:lnTo>
                  <a:lnTo>
                    <a:pt x="504" y="66"/>
                  </a:lnTo>
                  <a:lnTo>
                    <a:pt x="510" y="66"/>
                  </a:lnTo>
                  <a:lnTo>
                    <a:pt x="516" y="72"/>
                  </a:lnTo>
                  <a:lnTo>
                    <a:pt x="522" y="66"/>
                  </a:lnTo>
                  <a:lnTo>
                    <a:pt x="522" y="72"/>
                  </a:lnTo>
                  <a:lnTo>
                    <a:pt x="522" y="66"/>
                  </a:lnTo>
                  <a:lnTo>
                    <a:pt x="528" y="66"/>
                  </a:lnTo>
                  <a:lnTo>
                    <a:pt x="534" y="66"/>
                  </a:lnTo>
                  <a:lnTo>
                    <a:pt x="540" y="66"/>
                  </a:lnTo>
                  <a:lnTo>
                    <a:pt x="546" y="66"/>
                  </a:lnTo>
                  <a:lnTo>
                    <a:pt x="552" y="66"/>
                  </a:lnTo>
                  <a:lnTo>
                    <a:pt x="558" y="66"/>
                  </a:lnTo>
                  <a:lnTo>
                    <a:pt x="564" y="60"/>
                  </a:lnTo>
                  <a:lnTo>
                    <a:pt x="570" y="60"/>
                  </a:lnTo>
                  <a:lnTo>
                    <a:pt x="576" y="60"/>
                  </a:lnTo>
                  <a:lnTo>
                    <a:pt x="582" y="66"/>
                  </a:lnTo>
                  <a:lnTo>
                    <a:pt x="588" y="66"/>
                  </a:lnTo>
                  <a:lnTo>
                    <a:pt x="594" y="72"/>
                  </a:lnTo>
                  <a:lnTo>
                    <a:pt x="600" y="72"/>
                  </a:lnTo>
                  <a:lnTo>
                    <a:pt x="606" y="72"/>
                  </a:lnTo>
                  <a:lnTo>
                    <a:pt x="612" y="72"/>
                  </a:lnTo>
                  <a:lnTo>
                    <a:pt x="618" y="72"/>
                  </a:lnTo>
                  <a:lnTo>
                    <a:pt x="624" y="72"/>
                  </a:lnTo>
                  <a:lnTo>
                    <a:pt x="630" y="72"/>
                  </a:lnTo>
                  <a:lnTo>
                    <a:pt x="636" y="72"/>
                  </a:lnTo>
                  <a:lnTo>
                    <a:pt x="648" y="72"/>
                  </a:lnTo>
                  <a:lnTo>
                    <a:pt x="642" y="72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77" name="Freeform 461"/>
            <p:cNvSpPr>
              <a:spLocks/>
            </p:cNvSpPr>
            <p:nvPr/>
          </p:nvSpPr>
          <p:spPr bwMode="auto">
            <a:xfrm>
              <a:off x="1692" y="3648"/>
              <a:ext cx="564" cy="33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18" y="0"/>
                </a:cxn>
                <a:cxn ang="0">
                  <a:pos x="30" y="6"/>
                </a:cxn>
                <a:cxn ang="0">
                  <a:pos x="42" y="6"/>
                </a:cxn>
                <a:cxn ang="0">
                  <a:pos x="54" y="12"/>
                </a:cxn>
                <a:cxn ang="0">
                  <a:pos x="72" y="12"/>
                </a:cxn>
                <a:cxn ang="0">
                  <a:pos x="72" y="6"/>
                </a:cxn>
                <a:cxn ang="0">
                  <a:pos x="78" y="6"/>
                </a:cxn>
                <a:cxn ang="0">
                  <a:pos x="96" y="6"/>
                </a:cxn>
                <a:cxn ang="0">
                  <a:pos x="96" y="6"/>
                </a:cxn>
                <a:cxn ang="0">
                  <a:pos x="108" y="0"/>
                </a:cxn>
                <a:cxn ang="0">
                  <a:pos x="114" y="0"/>
                </a:cxn>
                <a:cxn ang="0">
                  <a:pos x="120" y="0"/>
                </a:cxn>
                <a:cxn ang="0">
                  <a:pos x="126" y="0"/>
                </a:cxn>
                <a:cxn ang="0">
                  <a:pos x="132" y="6"/>
                </a:cxn>
                <a:cxn ang="0">
                  <a:pos x="150" y="6"/>
                </a:cxn>
                <a:cxn ang="0">
                  <a:pos x="150" y="18"/>
                </a:cxn>
                <a:cxn ang="0">
                  <a:pos x="162" y="30"/>
                </a:cxn>
                <a:cxn ang="0">
                  <a:pos x="168" y="48"/>
                </a:cxn>
                <a:cxn ang="0">
                  <a:pos x="174" y="66"/>
                </a:cxn>
                <a:cxn ang="0">
                  <a:pos x="180" y="84"/>
                </a:cxn>
                <a:cxn ang="0">
                  <a:pos x="186" y="108"/>
                </a:cxn>
                <a:cxn ang="0">
                  <a:pos x="192" y="132"/>
                </a:cxn>
                <a:cxn ang="0">
                  <a:pos x="204" y="162"/>
                </a:cxn>
                <a:cxn ang="0">
                  <a:pos x="210" y="186"/>
                </a:cxn>
                <a:cxn ang="0">
                  <a:pos x="222" y="198"/>
                </a:cxn>
                <a:cxn ang="0">
                  <a:pos x="240" y="198"/>
                </a:cxn>
                <a:cxn ang="0">
                  <a:pos x="240" y="198"/>
                </a:cxn>
                <a:cxn ang="0">
                  <a:pos x="246" y="198"/>
                </a:cxn>
                <a:cxn ang="0">
                  <a:pos x="258" y="192"/>
                </a:cxn>
                <a:cxn ang="0">
                  <a:pos x="270" y="216"/>
                </a:cxn>
                <a:cxn ang="0">
                  <a:pos x="276" y="234"/>
                </a:cxn>
                <a:cxn ang="0">
                  <a:pos x="282" y="252"/>
                </a:cxn>
                <a:cxn ang="0">
                  <a:pos x="288" y="252"/>
                </a:cxn>
                <a:cxn ang="0">
                  <a:pos x="294" y="276"/>
                </a:cxn>
                <a:cxn ang="0">
                  <a:pos x="300" y="294"/>
                </a:cxn>
                <a:cxn ang="0">
                  <a:pos x="300" y="300"/>
                </a:cxn>
                <a:cxn ang="0">
                  <a:pos x="306" y="318"/>
                </a:cxn>
                <a:cxn ang="0">
                  <a:pos x="318" y="336"/>
                </a:cxn>
                <a:cxn ang="0">
                  <a:pos x="330" y="336"/>
                </a:cxn>
                <a:cxn ang="0">
                  <a:pos x="342" y="330"/>
                </a:cxn>
                <a:cxn ang="0">
                  <a:pos x="354" y="324"/>
                </a:cxn>
                <a:cxn ang="0">
                  <a:pos x="366" y="318"/>
                </a:cxn>
                <a:cxn ang="0">
                  <a:pos x="378" y="312"/>
                </a:cxn>
                <a:cxn ang="0">
                  <a:pos x="384" y="312"/>
                </a:cxn>
                <a:cxn ang="0">
                  <a:pos x="396" y="312"/>
                </a:cxn>
                <a:cxn ang="0">
                  <a:pos x="408" y="318"/>
                </a:cxn>
                <a:cxn ang="0">
                  <a:pos x="420" y="312"/>
                </a:cxn>
                <a:cxn ang="0">
                  <a:pos x="438" y="312"/>
                </a:cxn>
                <a:cxn ang="0">
                  <a:pos x="438" y="312"/>
                </a:cxn>
                <a:cxn ang="0">
                  <a:pos x="450" y="312"/>
                </a:cxn>
                <a:cxn ang="0">
                  <a:pos x="462" y="312"/>
                </a:cxn>
                <a:cxn ang="0">
                  <a:pos x="462" y="312"/>
                </a:cxn>
                <a:cxn ang="0">
                  <a:pos x="474" y="306"/>
                </a:cxn>
                <a:cxn ang="0">
                  <a:pos x="486" y="306"/>
                </a:cxn>
                <a:cxn ang="0">
                  <a:pos x="498" y="306"/>
                </a:cxn>
                <a:cxn ang="0">
                  <a:pos x="510" y="306"/>
                </a:cxn>
                <a:cxn ang="0">
                  <a:pos x="522" y="300"/>
                </a:cxn>
                <a:cxn ang="0">
                  <a:pos x="534" y="300"/>
                </a:cxn>
                <a:cxn ang="0">
                  <a:pos x="546" y="306"/>
                </a:cxn>
                <a:cxn ang="0">
                  <a:pos x="552" y="306"/>
                </a:cxn>
                <a:cxn ang="0">
                  <a:pos x="558" y="306"/>
                </a:cxn>
              </a:cxnLst>
              <a:rect l="0" t="0" r="r" b="b"/>
              <a:pathLst>
                <a:path w="564" h="336">
                  <a:moveTo>
                    <a:pt x="0" y="6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6"/>
                  </a:lnTo>
                  <a:lnTo>
                    <a:pt x="36" y="6"/>
                  </a:lnTo>
                  <a:lnTo>
                    <a:pt x="42" y="6"/>
                  </a:lnTo>
                  <a:lnTo>
                    <a:pt x="48" y="12"/>
                  </a:lnTo>
                  <a:lnTo>
                    <a:pt x="54" y="12"/>
                  </a:lnTo>
                  <a:lnTo>
                    <a:pt x="60" y="12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72" y="6"/>
                  </a:lnTo>
                  <a:lnTo>
                    <a:pt x="84" y="6"/>
                  </a:lnTo>
                  <a:lnTo>
                    <a:pt x="78" y="6"/>
                  </a:lnTo>
                  <a:lnTo>
                    <a:pt x="84" y="6"/>
                  </a:lnTo>
                  <a:lnTo>
                    <a:pt x="96" y="6"/>
                  </a:lnTo>
                  <a:lnTo>
                    <a:pt x="96" y="0"/>
                  </a:lnTo>
                  <a:lnTo>
                    <a:pt x="96" y="6"/>
                  </a:lnTo>
                  <a:lnTo>
                    <a:pt x="102" y="6"/>
                  </a:lnTo>
                  <a:lnTo>
                    <a:pt x="108" y="0"/>
                  </a:lnTo>
                  <a:lnTo>
                    <a:pt x="114" y="6"/>
                  </a:lnTo>
                  <a:lnTo>
                    <a:pt x="114" y="0"/>
                  </a:lnTo>
                  <a:lnTo>
                    <a:pt x="114" y="6"/>
                  </a:lnTo>
                  <a:lnTo>
                    <a:pt x="120" y="0"/>
                  </a:lnTo>
                  <a:lnTo>
                    <a:pt x="120" y="6"/>
                  </a:lnTo>
                  <a:lnTo>
                    <a:pt x="126" y="0"/>
                  </a:lnTo>
                  <a:lnTo>
                    <a:pt x="126" y="6"/>
                  </a:lnTo>
                  <a:lnTo>
                    <a:pt x="132" y="6"/>
                  </a:lnTo>
                  <a:lnTo>
                    <a:pt x="138" y="6"/>
                  </a:lnTo>
                  <a:lnTo>
                    <a:pt x="150" y="6"/>
                  </a:lnTo>
                  <a:lnTo>
                    <a:pt x="144" y="6"/>
                  </a:lnTo>
                  <a:lnTo>
                    <a:pt x="150" y="18"/>
                  </a:lnTo>
                  <a:lnTo>
                    <a:pt x="156" y="24"/>
                  </a:lnTo>
                  <a:lnTo>
                    <a:pt x="162" y="30"/>
                  </a:lnTo>
                  <a:lnTo>
                    <a:pt x="162" y="42"/>
                  </a:lnTo>
                  <a:lnTo>
                    <a:pt x="168" y="48"/>
                  </a:lnTo>
                  <a:lnTo>
                    <a:pt x="168" y="60"/>
                  </a:lnTo>
                  <a:lnTo>
                    <a:pt x="174" y="66"/>
                  </a:lnTo>
                  <a:lnTo>
                    <a:pt x="174" y="78"/>
                  </a:lnTo>
                  <a:lnTo>
                    <a:pt x="180" y="84"/>
                  </a:lnTo>
                  <a:lnTo>
                    <a:pt x="180" y="102"/>
                  </a:lnTo>
                  <a:lnTo>
                    <a:pt x="186" y="108"/>
                  </a:lnTo>
                  <a:lnTo>
                    <a:pt x="186" y="126"/>
                  </a:lnTo>
                  <a:lnTo>
                    <a:pt x="192" y="132"/>
                  </a:lnTo>
                  <a:lnTo>
                    <a:pt x="192" y="150"/>
                  </a:lnTo>
                  <a:lnTo>
                    <a:pt x="204" y="162"/>
                  </a:lnTo>
                  <a:lnTo>
                    <a:pt x="204" y="180"/>
                  </a:lnTo>
                  <a:lnTo>
                    <a:pt x="210" y="186"/>
                  </a:lnTo>
                  <a:lnTo>
                    <a:pt x="216" y="192"/>
                  </a:lnTo>
                  <a:lnTo>
                    <a:pt x="222" y="198"/>
                  </a:lnTo>
                  <a:lnTo>
                    <a:pt x="228" y="198"/>
                  </a:lnTo>
                  <a:lnTo>
                    <a:pt x="240" y="198"/>
                  </a:lnTo>
                  <a:lnTo>
                    <a:pt x="234" y="198"/>
                  </a:lnTo>
                  <a:lnTo>
                    <a:pt x="240" y="198"/>
                  </a:lnTo>
                  <a:lnTo>
                    <a:pt x="252" y="198"/>
                  </a:lnTo>
                  <a:lnTo>
                    <a:pt x="246" y="198"/>
                  </a:lnTo>
                  <a:lnTo>
                    <a:pt x="252" y="192"/>
                  </a:lnTo>
                  <a:lnTo>
                    <a:pt x="258" y="192"/>
                  </a:lnTo>
                  <a:lnTo>
                    <a:pt x="270" y="204"/>
                  </a:lnTo>
                  <a:lnTo>
                    <a:pt x="270" y="216"/>
                  </a:lnTo>
                  <a:lnTo>
                    <a:pt x="276" y="222"/>
                  </a:lnTo>
                  <a:lnTo>
                    <a:pt x="276" y="234"/>
                  </a:lnTo>
                  <a:lnTo>
                    <a:pt x="282" y="240"/>
                  </a:lnTo>
                  <a:lnTo>
                    <a:pt x="282" y="252"/>
                  </a:lnTo>
                  <a:lnTo>
                    <a:pt x="288" y="258"/>
                  </a:lnTo>
                  <a:lnTo>
                    <a:pt x="288" y="252"/>
                  </a:lnTo>
                  <a:lnTo>
                    <a:pt x="288" y="270"/>
                  </a:lnTo>
                  <a:lnTo>
                    <a:pt x="294" y="276"/>
                  </a:lnTo>
                  <a:lnTo>
                    <a:pt x="294" y="288"/>
                  </a:lnTo>
                  <a:lnTo>
                    <a:pt x="300" y="294"/>
                  </a:lnTo>
                  <a:lnTo>
                    <a:pt x="300" y="306"/>
                  </a:lnTo>
                  <a:lnTo>
                    <a:pt x="300" y="300"/>
                  </a:lnTo>
                  <a:lnTo>
                    <a:pt x="306" y="306"/>
                  </a:lnTo>
                  <a:lnTo>
                    <a:pt x="306" y="318"/>
                  </a:lnTo>
                  <a:lnTo>
                    <a:pt x="318" y="330"/>
                  </a:lnTo>
                  <a:lnTo>
                    <a:pt x="318" y="336"/>
                  </a:lnTo>
                  <a:lnTo>
                    <a:pt x="324" y="336"/>
                  </a:lnTo>
                  <a:lnTo>
                    <a:pt x="330" y="336"/>
                  </a:lnTo>
                  <a:lnTo>
                    <a:pt x="336" y="336"/>
                  </a:lnTo>
                  <a:lnTo>
                    <a:pt x="342" y="330"/>
                  </a:lnTo>
                  <a:lnTo>
                    <a:pt x="348" y="330"/>
                  </a:lnTo>
                  <a:lnTo>
                    <a:pt x="354" y="324"/>
                  </a:lnTo>
                  <a:lnTo>
                    <a:pt x="360" y="324"/>
                  </a:lnTo>
                  <a:lnTo>
                    <a:pt x="366" y="318"/>
                  </a:lnTo>
                  <a:lnTo>
                    <a:pt x="372" y="318"/>
                  </a:lnTo>
                  <a:lnTo>
                    <a:pt x="378" y="312"/>
                  </a:lnTo>
                  <a:lnTo>
                    <a:pt x="390" y="312"/>
                  </a:lnTo>
                  <a:lnTo>
                    <a:pt x="384" y="312"/>
                  </a:lnTo>
                  <a:lnTo>
                    <a:pt x="390" y="312"/>
                  </a:lnTo>
                  <a:lnTo>
                    <a:pt x="396" y="312"/>
                  </a:lnTo>
                  <a:lnTo>
                    <a:pt x="402" y="318"/>
                  </a:lnTo>
                  <a:lnTo>
                    <a:pt x="408" y="318"/>
                  </a:lnTo>
                  <a:lnTo>
                    <a:pt x="414" y="318"/>
                  </a:lnTo>
                  <a:lnTo>
                    <a:pt x="420" y="312"/>
                  </a:lnTo>
                  <a:lnTo>
                    <a:pt x="426" y="312"/>
                  </a:lnTo>
                  <a:lnTo>
                    <a:pt x="438" y="312"/>
                  </a:lnTo>
                  <a:lnTo>
                    <a:pt x="432" y="312"/>
                  </a:lnTo>
                  <a:lnTo>
                    <a:pt x="438" y="312"/>
                  </a:lnTo>
                  <a:lnTo>
                    <a:pt x="444" y="312"/>
                  </a:lnTo>
                  <a:lnTo>
                    <a:pt x="450" y="312"/>
                  </a:lnTo>
                  <a:lnTo>
                    <a:pt x="456" y="306"/>
                  </a:lnTo>
                  <a:lnTo>
                    <a:pt x="462" y="312"/>
                  </a:lnTo>
                  <a:lnTo>
                    <a:pt x="462" y="306"/>
                  </a:lnTo>
                  <a:lnTo>
                    <a:pt x="462" y="312"/>
                  </a:lnTo>
                  <a:lnTo>
                    <a:pt x="468" y="306"/>
                  </a:lnTo>
                  <a:lnTo>
                    <a:pt x="474" y="306"/>
                  </a:lnTo>
                  <a:lnTo>
                    <a:pt x="480" y="306"/>
                  </a:lnTo>
                  <a:lnTo>
                    <a:pt x="486" y="306"/>
                  </a:lnTo>
                  <a:lnTo>
                    <a:pt x="492" y="306"/>
                  </a:lnTo>
                  <a:lnTo>
                    <a:pt x="498" y="306"/>
                  </a:lnTo>
                  <a:lnTo>
                    <a:pt x="504" y="312"/>
                  </a:lnTo>
                  <a:lnTo>
                    <a:pt x="510" y="306"/>
                  </a:lnTo>
                  <a:lnTo>
                    <a:pt x="516" y="306"/>
                  </a:lnTo>
                  <a:lnTo>
                    <a:pt x="522" y="300"/>
                  </a:lnTo>
                  <a:lnTo>
                    <a:pt x="528" y="306"/>
                  </a:lnTo>
                  <a:lnTo>
                    <a:pt x="534" y="300"/>
                  </a:lnTo>
                  <a:lnTo>
                    <a:pt x="540" y="306"/>
                  </a:lnTo>
                  <a:lnTo>
                    <a:pt x="546" y="306"/>
                  </a:lnTo>
                  <a:lnTo>
                    <a:pt x="552" y="312"/>
                  </a:lnTo>
                  <a:lnTo>
                    <a:pt x="552" y="306"/>
                  </a:lnTo>
                  <a:lnTo>
                    <a:pt x="552" y="312"/>
                  </a:lnTo>
                  <a:lnTo>
                    <a:pt x="558" y="306"/>
                  </a:lnTo>
                  <a:lnTo>
                    <a:pt x="564" y="306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78" name="Freeform 462"/>
            <p:cNvSpPr>
              <a:spLocks/>
            </p:cNvSpPr>
            <p:nvPr/>
          </p:nvSpPr>
          <p:spPr bwMode="auto">
            <a:xfrm>
              <a:off x="2256" y="3798"/>
              <a:ext cx="576" cy="162"/>
            </a:xfrm>
            <a:custGeom>
              <a:avLst/>
              <a:gdLst/>
              <a:ahLst/>
              <a:cxnLst>
                <a:cxn ang="0">
                  <a:pos x="6" y="156"/>
                </a:cxn>
                <a:cxn ang="0">
                  <a:pos x="18" y="150"/>
                </a:cxn>
                <a:cxn ang="0">
                  <a:pos x="30" y="150"/>
                </a:cxn>
                <a:cxn ang="0">
                  <a:pos x="42" y="150"/>
                </a:cxn>
                <a:cxn ang="0">
                  <a:pos x="42" y="150"/>
                </a:cxn>
                <a:cxn ang="0">
                  <a:pos x="54" y="150"/>
                </a:cxn>
                <a:cxn ang="0">
                  <a:pos x="66" y="150"/>
                </a:cxn>
                <a:cxn ang="0">
                  <a:pos x="78" y="156"/>
                </a:cxn>
                <a:cxn ang="0">
                  <a:pos x="90" y="156"/>
                </a:cxn>
                <a:cxn ang="0">
                  <a:pos x="90" y="156"/>
                </a:cxn>
                <a:cxn ang="0">
                  <a:pos x="96" y="156"/>
                </a:cxn>
                <a:cxn ang="0">
                  <a:pos x="108" y="162"/>
                </a:cxn>
                <a:cxn ang="0">
                  <a:pos x="120" y="162"/>
                </a:cxn>
                <a:cxn ang="0">
                  <a:pos x="126" y="162"/>
                </a:cxn>
                <a:cxn ang="0">
                  <a:pos x="138" y="156"/>
                </a:cxn>
                <a:cxn ang="0">
                  <a:pos x="144" y="156"/>
                </a:cxn>
                <a:cxn ang="0">
                  <a:pos x="150" y="150"/>
                </a:cxn>
                <a:cxn ang="0">
                  <a:pos x="162" y="156"/>
                </a:cxn>
                <a:cxn ang="0">
                  <a:pos x="174" y="162"/>
                </a:cxn>
                <a:cxn ang="0">
                  <a:pos x="186" y="156"/>
                </a:cxn>
                <a:cxn ang="0">
                  <a:pos x="198" y="156"/>
                </a:cxn>
                <a:cxn ang="0">
                  <a:pos x="210" y="156"/>
                </a:cxn>
                <a:cxn ang="0">
                  <a:pos x="222" y="156"/>
                </a:cxn>
                <a:cxn ang="0">
                  <a:pos x="228" y="156"/>
                </a:cxn>
                <a:cxn ang="0">
                  <a:pos x="240" y="156"/>
                </a:cxn>
                <a:cxn ang="0">
                  <a:pos x="252" y="162"/>
                </a:cxn>
                <a:cxn ang="0">
                  <a:pos x="264" y="162"/>
                </a:cxn>
                <a:cxn ang="0">
                  <a:pos x="270" y="162"/>
                </a:cxn>
                <a:cxn ang="0">
                  <a:pos x="276" y="156"/>
                </a:cxn>
                <a:cxn ang="0">
                  <a:pos x="282" y="156"/>
                </a:cxn>
                <a:cxn ang="0">
                  <a:pos x="294" y="138"/>
                </a:cxn>
                <a:cxn ang="0">
                  <a:pos x="306" y="114"/>
                </a:cxn>
                <a:cxn ang="0">
                  <a:pos x="318" y="96"/>
                </a:cxn>
                <a:cxn ang="0">
                  <a:pos x="330" y="78"/>
                </a:cxn>
                <a:cxn ang="0">
                  <a:pos x="342" y="66"/>
                </a:cxn>
                <a:cxn ang="0">
                  <a:pos x="354" y="78"/>
                </a:cxn>
                <a:cxn ang="0">
                  <a:pos x="366" y="78"/>
                </a:cxn>
                <a:cxn ang="0">
                  <a:pos x="378" y="66"/>
                </a:cxn>
                <a:cxn ang="0">
                  <a:pos x="384" y="66"/>
                </a:cxn>
                <a:cxn ang="0">
                  <a:pos x="396" y="66"/>
                </a:cxn>
                <a:cxn ang="0">
                  <a:pos x="396" y="66"/>
                </a:cxn>
                <a:cxn ang="0">
                  <a:pos x="408" y="60"/>
                </a:cxn>
                <a:cxn ang="0">
                  <a:pos x="408" y="60"/>
                </a:cxn>
                <a:cxn ang="0">
                  <a:pos x="420" y="60"/>
                </a:cxn>
                <a:cxn ang="0">
                  <a:pos x="432" y="54"/>
                </a:cxn>
                <a:cxn ang="0">
                  <a:pos x="456" y="66"/>
                </a:cxn>
                <a:cxn ang="0">
                  <a:pos x="456" y="66"/>
                </a:cxn>
                <a:cxn ang="0">
                  <a:pos x="462" y="66"/>
                </a:cxn>
                <a:cxn ang="0">
                  <a:pos x="468" y="72"/>
                </a:cxn>
                <a:cxn ang="0">
                  <a:pos x="480" y="78"/>
                </a:cxn>
                <a:cxn ang="0">
                  <a:pos x="486" y="72"/>
                </a:cxn>
                <a:cxn ang="0">
                  <a:pos x="492" y="72"/>
                </a:cxn>
                <a:cxn ang="0">
                  <a:pos x="498" y="60"/>
                </a:cxn>
                <a:cxn ang="0">
                  <a:pos x="504" y="60"/>
                </a:cxn>
                <a:cxn ang="0">
                  <a:pos x="510" y="48"/>
                </a:cxn>
                <a:cxn ang="0">
                  <a:pos x="516" y="30"/>
                </a:cxn>
                <a:cxn ang="0">
                  <a:pos x="522" y="18"/>
                </a:cxn>
                <a:cxn ang="0">
                  <a:pos x="534" y="36"/>
                </a:cxn>
                <a:cxn ang="0">
                  <a:pos x="534" y="36"/>
                </a:cxn>
                <a:cxn ang="0">
                  <a:pos x="552" y="18"/>
                </a:cxn>
                <a:cxn ang="0">
                  <a:pos x="552" y="18"/>
                </a:cxn>
                <a:cxn ang="0">
                  <a:pos x="564" y="0"/>
                </a:cxn>
                <a:cxn ang="0">
                  <a:pos x="570" y="0"/>
                </a:cxn>
              </a:cxnLst>
              <a:rect l="0" t="0" r="r" b="b"/>
              <a:pathLst>
                <a:path w="576" h="162">
                  <a:moveTo>
                    <a:pt x="0" y="156"/>
                  </a:moveTo>
                  <a:lnTo>
                    <a:pt x="6" y="156"/>
                  </a:lnTo>
                  <a:lnTo>
                    <a:pt x="12" y="150"/>
                  </a:lnTo>
                  <a:lnTo>
                    <a:pt x="18" y="150"/>
                  </a:lnTo>
                  <a:lnTo>
                    <a:pt x="24" y="150"/>
                  </a:lnTo>
                  <a:lnTo>
                    <a:pt x="30" y="150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2" y="144"/>
                  </a:lnTo>
                  <a:lnTo>
                    <a:pt x="42" y="150"/>
                  </a:lnTo>
                  <a:lnTo>
                    <a:pt x="48" y="150"/>
                  </a:lnTo>
                  <a:lnTo>
                    <a:pt x="54" y="150"/>
                  </a:lnTo>
                  <a:lnTo>
                    <a:pt x="60" y="150"/>
                  </a:lnTo>
                  <a:lnTo>
                    <a:pt x="66" y="150"/>
                  </a:lnTo>
                  <a:lnTo>
                    <a:pt x="72" y="156"/>
                  </a:lnTo>
                  <a:lnTo>
                    <a:pt x="78" y="156"/>
                  </a:lnTo>
                  <a:lnTo>
                    <a:pt x="84" y="162"/>
                  </a:lnTo>
                  <a:lnTo>
                    <a:pt x="90" y="156"/>
                  </a:lnTo>
                  <a:lnTo>
                    <a:pt x="90" y="162"/>
                  </a:lnTo>
                  <a:lnTo>
                    <a:pt x="90" y="156"/>
                  </a:lnTo>
                  <a:lnTo>
                    <a:pt x="102" y="156"/>
                  </a:lnTo>
                  <a:lnTo>
                    <a:pt x="96" y="156"/>
                  </a:lnTo>
                  <a:lnTo>
                    <a:pt x="102" y="162"/>
                  </a:lnTo>
                  <a:lnTo>
                    <a:pt x="108" y="162"/>
                  </a:lnTo>
                  <a:lnTo>
                    <a:pt x="114" y="156"/>
                  </a:lnTo>
                  <a:lnTo>
                    <a:pt x="120" y="162"/>
                  </a:lnTo>
                  <a:lnTo>
                    <a:pt x="132" y="162"/>
                  </a:lnTo>
                  <a:lnTo>
                    <a:pt x="126" y="162"/>
                  </a:lnTo>
                  <a:lnTo>
                    <a:pt x="132" y="156"/>
                  </a:lnTo>
                  <a:lnTo>
                    <a:pt x="138" y="156"/>
                  </a:lnTo>
                  <a:lnTo>
                    <a:pt x="144" y="150"/>
                  </a:lnTo>
                  <a:lnTo>
                    <a:pt x="144" y="156"/>
                  </a:lnTo>
                  <a:lnTo>
                    <a:pt x="144" y="150"/>
                  </a:lnTo>
                  <a:lnTo>
                    <a:pt x="150" y="150"/>
                  </a:lnTo>
                  <a:lnTo>
                    <a:pt x="156" y="156"/>
                  </a:lnTo>
                  <a:lnTo>
                    <a:pt x="162" y="156"/>
                  </a:lnTo>
                  <a:lnTo>
                    <a:pt x="168" y="156"/>
                  </a:lnTo>
                  <a:lnTo>
                    <a:pt x="174" y="162"/>
                  </a:lnTo>
                  <a:lnTo>
                    <a:pt x="180" y="162"/>
                  </a:lnTo>
                  <a:lnTo>
                    <a:pt x="186" y="156"/>
                  </a:lnTo>
                  <a:lnTo>
                    <a:pt x="192" y="156"/>
                  </a:lnTo>
                  <a:lnTo>
                    <a:pt x="198" y="156"/>
                  </a:lnTo>
                  <a:lnTo>
                    <a:pt x="204" y="156"/>
                  </a:lnTo>
                  <a:lnTo>
                    <a:pt x="210" y="156"/>
                  </a:lnTo>
                  <a:lnTo>
                    <a:pt x="216" y="156"/>
                  </a:lnTo>
                  <a:lnTo>
                    <a:pt x="222" y="156"/>
                  </a:lnTo>
                  <a:lnTo>
                    <a:pt x="234" y="156"/>
                  </a:lnTo>
                  <a:lnTo>
                    <a:pt x="228" y="156"/>
                  </a:lnTo>
                  <a:lnTo>
                    <a:pt x="234" y="150"/>
                  </a:lnTo>
                  <a:lnTo>
                    <a:pt x="240" y="156"/>
                  </a:lnTo>
                  <a:lnTo>
                    <a:pt x="246" y="156"/>
                  </a:lnTo>
                  <a:lnTo>
                    <a:pt x="252" y="162"/>
                  </a:lnTo>
                  <a:lnTo>
                    <a:pt x="258" y="162"/>
                  </a:lnTo>
                  <a:lnTo>
                    <a:pt x="264" y="162"/>
                  </a:lnTo>
                  <a:lnTo>
                    <a:pt x="270" y="156"/>
                  </a:lnTo>
                  <a:lnTo>
                    <a:pt x="270" y="162"/>
                  </a:lnTo>
                  <a:lnTo>
                    <a:pt x="270" y="156"/>
                  </a:lnTo>
                  <a:lnTo>
                    <a:pt x="276" y="156"/>
                  </a:lnTo>
                  <a:lnTo>
                    <a:pt x="288" y="156"/>
                  </a:lnTo>
                  <a:lnTo>
                    <a:pt x="282" y="156"/>
                  </a:lnTo>
                  <a:lnTo>
                    <a:pt x="288" y="144"/>
                  </a:lnTo>
                  <a:lnTo>
                    <a:pt x="294" y="138"/>
                  </a:lnTo>
                  <a:lnTo>
                    <a:pt x="306" y="126"/>
                  </a:lnTo>
                  <a:lnTo>
                    <a:pt x="306" y="114"/>
                  </a:lnTo>
                  <a:lnTo>
                    <a:pt x="318" y="102"/>
                  </a:lnTo>
                  <a:lnTo>
                    <a:pt x="318" y="96"/>
                  </a:lnTo>
                  <a:lnTo>
                    <a:pt x="330" y="84"/>
                  </a:lnTo>
                  <a:lnTo>
                    <a:pt x="330" y="78"/>
                  </a:lnTo>
                  <a:lnTo>
                    <a:pt x="336" y="72"/>
                  </a:lnTo>
                  <a:lnTo>
                    <a:pt x="342" y="66"/>
                  </a:lnTo>
                  <a:lnTo>
                    <a:pt x="348" y="72"/>
                  </a:lnTo>
                  <a:lnTo>
                    <a:pt x="354" y="78"/>
                  </a:lnTo>
                  <a:lnTo>
                    <a:pt x="360" y="78"/>
                  </a:lnTo>
                  <a:lnTo>
                    <a:pt x="366" y="78"/>
                  </a:lnTo>
                  <a:lnTo>
                    <a:pt x="372" y="72"/>
                  </a:lnTo>
                  <a:lnTo>
                    <a:pt x="378" y="66"/>
                  </a:lnTo>
                  <a:lnTo>
                    <a:pt x="390" y="66"/>
                  </a:lnTo>
                  <a:lnTo>
                    <a:pt x="384" y="66"/>
                  </a:lnTo>
                  <a:lnTo>
                    <a:pt x="390" y="72"/>
                  </a:lnTo>
                  <a:lnTo>
                    <a:pt x="396" y="66"/>
                  </a:lnTo>
                  <a:lnTo>
                    <a:pt x="396" y="72"/>
                  </a:lnTo>
                  <a:lnTo>
                    <a:pt x="396" y="66"/>
                  </a:lnTo>
                  <a:lnTo>
                    <a:pt x="402" y="66"/>
                  </a:lnTo>
                  <a:lnTo>
                    <a:pt x="408" y="60"/>
                  </a:lnTo>
                  <a:lnTo>
                    <a:pt x="408" y="66"/>
                  </a:lnTo>
                  <a:lnTo>
                    <a:pt x="408" y="60"/>
                  </a:lnTo>
                  <a:lnTo>
                    <a:pt x="414" y="60"/>
                  </a:lnTo>
                  <a:lnTo>
                    <a:pt x="420" y="60"/>
                  </a:lnTo>
                  <a:lnTo>
                    <a:pt x="426" y="54"/>
                  </a:lnTo>
                  <a:lnTo>
                    <a:pt x="432" y="54"/>
                  </a:lnTo>
                  <a:lnTo>
                    <a:pt x="444" y="54"/>
                  </a:lnTo>
                  <a:lnTo>
                    <a:pt x="456" y="66"/>
                  </a:lnTo>
                  <a:lnTo>
                    <a:pt x="450" y="66"/>
                  </a:lnTo>
                  <a:lnTo>
                    <a:pt x="456" y="66"/>
                  </a:lnTo>
                  <a:lnTo>
                    <a:pt x="462" y="72"/>
                  </a:lnTo>
                  <a:lnTo>
                    <a:pt x="462" y="66"/>
                  </a:lnTo>
                  <a:lnTo>
                    <a:pt x="462" y="72"/>
                  </a:lnTo>
                  <a:lnTo>
                    <a:pt x="468" y="72"/>
                  </a:lnTo>
                  <a:lnTo>
                    <a:pt x="474" y="72"/>
                  </a:lnTo>
                  <a:lnTo>
                    <a:pt x="480" y="78"/>
                  </a:lnTo>
                  <a:lnTo>
                    <a:pt x="480" y="72"/>
                  </a:lnTo>
                  <a:lnTo>
                    <a:pt x="486" y="72"/>
                  </a:lnTo>
                  <a:lnTo>
                    <a:pt x="492" y="66"/>
                  </a:lnTo>
                  <a:lnTo>
                    <a:pt x="492" y="72"/>
                  </a:lnTo>
                  <a:lnTo>
                    <a:pt x="492" y="66"/>
                  </a:lnTo>
                  <a:lnTo>
                    <a:pt x="498" y="60"/>
                  </a:lnTo>
                  <a:lnTo>
                    <a:pt x="504" y="54"/>
                  </a:lnTo>
                  <a:lnTo>
                    <a:pt x="504" y="60"/>
                  </a:lnTo>
                  <a:lnTo>
                    <a:pt x="504" y="54"/>
                  </a:lnTo>
                  <a:lnTo>
                    <a:pt x="510" y="48"/>
                  </a:lnTo>
                  <a:lnTo>
                    <a:pt x="516" y="42"/>
                  </a:lnTo>
                  <a:lnTo>
                    <a:pt x="516" y="30"/>
                  </a:lnTo>
                  <a:lnTo>
                    <a:pt x="522" y="24"/>
                  </a:lnTo>
                  <a:lnTo>
                    <a:pt x="522" y="18"/>
                  </a:lnTo>
                  <a:lnTo>
                    <a:pt x="522" y="24"/>
                  </a:lnTo>
                  <a:lnTo>
                    <a:pt x="534" y="36"/>
                  </a:lnTo>
                  <a:lnTo>
                    <a:pt x="534" y="42"/>
                  </a:lnTo>
                  <a:lnTo>
                    <a:pt x="534" y="36"/>
                  </a:lnTo>
                  <a:lnTo>
                    <a:pt x="540" y="30"/>
                  </a:lnTo>
                  <a:lnTo>
                    <a:pt x="552" y="18"/>
                  </a:lnTo>
                  <a:lnTo>
                    <a:pt x="546" y="18"/>
                  </a:lnTo>
                  <a:lnTo>
                    <a:pt x="552" y="18"/>
                  </a:lnTo>
                  <a:lnTo>
                    <a:pt x="564" y="6"/>
                  </a:lnTo>
                  <a:lnTo>
                    <a:pt x="564" y="0"/>
                  </a:lnTo>
                  <a:lnTo>
                    <a:pt x="576" y="0"/>
                  </a:lnTo>
                  <a:lnTo>
                    <a:pt x="570" y="0"/>
                  </a:lnTo>
                  <a:lnTo>
                    <a:pt x="576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79" name="Freeform 463"/>
            <p:cNvSpPr>
              <a:spLocks/>
            </p:cNvSpPr>
            <p:nvPr/>
          </p:nvSpPr>
          <p:spPr bwMode="auto">
            <a:xfrm>
              <a:off x="2832" y="3780"/>
              <a:ext cx="678" cy="270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24" y="18"/>
                </a:cxn>
                <a:cxn ang="0">
                  <a:pos x="36" y="18"/>
                </a:cxn>
                <a:cxn ang="0">
                  <a:pos x="48" y="18"/>
                </a:cxn>
                <a:cxn ang="0">
                  <a:pos x="60" y="18"/>
                </a:cxn>
                <a:cxn ang="0">
                  <a:pos x="72" y="12"/>
                </a:cxn>
                <a:cxn ang="0">
                  <a:pos x="90" y="18"/>
                </a:cxn>
                <a:cxn ang="0">
                  <a:pos x="102" y="18"/>
                </a:cxn>
                <a:cxn ang="0">
                  <a:pos x="114" y="18"/>
                </a:cxn>
                <a:cxn ang="0">
                  <a:pos x="126" y="18"/>
                </a:cxn>
                <a:cxn ang="0">
                  <a:pos x="138" y="18"/>
                </a:cxn>
                <a:cxn ang="0">
                  <a:pos x="150" y="18"/>
                </a:cxn>
                <a:cxn ang="0">
                  <a:pos x="162" y="18"/>
                </a:cxn>
                <a:cxn ang="0">
                  <a:pos x="180" y="18"/>
                </a:cxn>
                <a:cxn ang="0">
                  <a:pos x="180" y="18"/>
                </a:cxn>
                <a:cxn ang="0">
                  <a:pos x="192" y="18"/>
                </a:cxn>
                <a:cxn ang="0">
                  <a:pos x="204" y="12"/>
                </a:cxn>
                <a:cxn ang="0">
                  <a:pos x="216" y="12"/>
                </a:cxn>
                <a:cxn ang="0">
                  <a:pos x="228" y="12"/>
                </a:cxn>
                <a:cxn ang="0">
                  <a:pos x="240" y="6"/>
                </a:cxn>
                <a:cxn ang="0">
                  <a:pos x="252" y="6"/>
                </a:cxn>
                <a:cxn ang="0">
                  <a:pos x="264" y="12"/>
                </a:cxn>
                <a:cxn ang="0">
                  <a:pos x="276" y="12"/>
                </a:cxn>
                <a:cxn ang="0">
                  <a:pos x="288" y="18"/>
                </a:cxn>
                <a:cxn ang="0">
                  <a:pos x="300" y="12"/>
                </a:cxn>
                <a:cxn ang="0">
                  <a:pos x="306" y="12"/>
                </a:cxn>
                <a:cxn ang="0">
                  <a:pos x="318" y="12"/>
                </a:cxn>
                <a:cxn ang="0">
                  <a:pos x="330" y="12"/>
                </a:cxn>
                <a:cxn ang="0">
                  <a:pos x="342" y="12"/>
                </a:cxn>
                <a:cxn ang="0">
                  <a:pos x="360" y="18"/>
                </a:cxn>
                <a:cxn ang="0">
                  <a:pos x="360" y="18"/>
                </a:cxn>
                <a:cxn ang="0">
                  <a:pos x="372" y="18"/>
                </a:cxn>
                <a:cxn ang="0">
                  <a:pos x="384" y="18"/>
                </a:cxn>
                <a:cxn ang="0">
                  <a:pos x="396" y="18"/>
                </a:cxn>
                <a:cxn ang="0">
                  <a:pos x="408" y="18"/>
                </a:cxn>
                <a:cxn ang="0">
                  <a:pos x="420" y="18"/>
                </a:cxn>
                <a:cxn ang="0">
                  <a:pos x="432" y="12"/>
                </a:cxn>
                <a:cxn ang="0">
                  <a:pos x="444" y="12"/>
                </a:cxn>
                <a:cxn ang="0">
                  <a:pos x="456" y="6"/>
                </a:cxn>
                <a:cxn ang="0">
                  <a:pos x="462" y="12"/>
                </a:cxn>
                <a:cxn ang="0">
                  <a:pos x="474" y="12"/>
                </a:cxn>
                <a:cxn ang="0">
                  <a:pos x="486" y="12"/>
                </a:cxn>
                <a:cxn ang="0">
                  <a:pos x="498" y="6"/>
                </a:cxn>
                <a:cxn ang="0">
                  <a:pos x="510" y="0"/>
                </a:cxn>
                <a:cxn ang="0">
                  <a:pos x="522" y="6"/>
                </a:cxn>
                <a:cxn ang="0">
                  <a:pos x="534" y="12"/>
                </a:cxn>
                <a:cxn ang="0">
                  <a:pos x="546" y="24"/>
                </a:cxn>
                <a:cxn ang="0">
                  <a:pos x="558" y="36"/>
                </a:cxn>
                <a:cxn ang="0">
                  <a:pos x="570" y="66"/>
                </a:cxn>
                <a:cxn ang="0">
                  <a:pos x="582" y="96"/>
                </a:cxn>
                <a:cxn ang="0">
                  <a:pos x="588" y="114"/>
                </a:cxn>
                <a:cxn ang="0">
                  <a:pos x="594" y="138"/>
                </a:cxn>
                <a:cxn ang="0">
                  <a:pos x="600" y="138"/>
                </a:cxn>
                <a:cxn ang="0">
                  <a:pos x="606" y="168"/>
                </a:cxn>
                <a:cxn ang="0">
                  <a:pos x="618" y="192"/>
                </a:cxn>
                <a:cxn ang="0">
                  <a:pos x="624" y="204"/>
                </a:cxn>
                <a:cxn ang="0">
                  <a:pos x="624" y="204"/>
                </a:cxn>
                <a:cxn ang="0">
                  <a:pos x="636" y="210"/>
                </a:cxn>
                <a:cxn ang="0">
                  <a:pos x="648" y="210"/>
                </a:cxn>
                <a:cxn ang="0">
                  <a:pos x="660" y="216"/>
                </a:cxn>
                <a:cxn ang="0">
                  <a:pos x="672" y="246"/>
                </a:cxn>
                <a:cxn ang="0">
                  <a:pos x="678" y="270"/>
                </a:cxn>
              </a:cxnLst>
              <a:rect l="0" t="0" r="r" b="b"/>
              <a:pathLst>
                <a:path w="678" h="270">
                  <a:moveTo>
                    <a:pt x="0" y="18"/>
                  </a:moveTo>
                  <a:lnTo>
                    <a:pt x="12" y="18"/>
                  </a:lnTo>
                  <a:lnTo>
                    <a:pt x="6" y="18"/>
                  </a:lnTo>
                  <a:lnTo>
                    <a:pt x="12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30" y="24"/>
                  </a:lnTo>
                  <a:lnTo>
                    <a:pt x="36" y="18"/>
                  </a:lnTo>
                  <a:lnTo>
                    <a:pt x="42" y="18"/>
                  </a:lnTo>
                  <a:lnTo>
                    <a:pt x="48" y="18"/>
                  </a:lnTo>
                  <a:lnTo>
                    <a:pt x="54" y="18"/>
                  </a:lnTo>
                  <a:lnTo>
                    <a:pt x="60" y="18"/>
                  </a:lnTo>
                  <a:lnTo>
                    <a:pt x="66" y="12"/>
                  </a:lnTo>
                  <a:lnTo>
                    <a:pt x="72" y="12"/>
                  </a:lnTo>
                  <a:lnTo>
                    <a:pt x="78" y="18"/>
                  </a:lnTo>
                  <a:lnTo>
                    <a:pt x="90" y="18"/>
                  </a:lnTo>
                  <a:lnTo>
                    <a:pt x="96" y="18"/>
                  </a:lnTo>
                  <a:lnTo>
                    <a:pt x="102" y="18"/>
                  </a:lnTo>
                  <a:lnTo>
                    <a:pt x="108" y="18"/>
                  </a:lnTo>
                  <a:lnTo>
                    <a:pt x="114" y="18"/>
                  </a:lnTo>
                  <a:lnTo>
                    <a:pt x="120" y="18"/>
                  </a:lnTo>
                  <a:lnTo>
                    <a:pt x="126" y="18"/>
                  </a:lnTo>
                  <a:lnTo>
                    <a:pt x="132" y="18"/>
                  </a:lnTo>
                  <a:lnTo>
                    <a:pt x="138" y="18"/>
                  </a:lnTo>
                  <a:lnTo>
                    <a:pt x="144" y="18"/>
                  </a:lnTo>
                  <a:lnTo>
                    <a:pt x="150" y="18"/>
                  </a:lnTo>
                  <a:lnTo>
                    <a:pt x="156" y="18"/>
                  </a:lnTo>
                  <a:lnTo>
                    <a:pt x="162" y="18"/>
                  </a:lnTo>
                  <a:lnTo>
                    <a:pt x="168" y="18"/>
                  </a:lnTo>
                  <a:lnTo>
                    <a:pt x="180" y="18"/>
                  </a:lnTo>
                  <a:lnTo>
                    <a:pt x="174" y="18"/>
                  </a:lnTo>
                  <a:lnTo>
                    <a:pt x="180" y="18"/>
                  </a:lnTo>
                  <a:lnTo>
                    <a:pt x="186" y="18"/>
                  </a:lnTo>
                  <a:lnTo>
                    <a:pt x="192" y="18"/>
                  </a:lnTo>
                  <a:lnTo>
                    <a:pt x="198" y="12"/>
                  </a:lnTo>
                  <a:lnTo>
                    <a:pt x="204" y="12"/>
                  </a:lnTo>
                  <a:lnTo>
                    <a:pt x="210" y="18"/>
                  </a:lnTo>
                  <a:lnTo>
                    <a:pt x="216" y="12"/>
                  </a:lnTo>
                  <a:lnTo>
                    <a:pt x="222" y="12"/>
                  </a:lnTo>
                  <a:lnTo>
                    <a:pt x="228" y="12"/>
                  </a:lnTo>
                  <a:lnTo>
                    <a:pt x="234" y="12"/>
                  </a:lnTo>
                  <a:lnTo>
                    <a:pt x="240" y="6"/>
                  </a:lnTo>
                  <a:lnTo>
                    <a:pt x="246" y="6"/>
                  </a:lnTo>
                  <a:lnTo>
                    <a:pt x="252" y="6"/>
                  </a:lnTo>
                  <a:lnTo>
                    <a:pt x="258" y="12"/>
                  </a:lnTo>
                  <a:lnTo>
                    <a:pt x="264" y="12"/>
                  </a:lnTo>
                  <a:lnTo>
                    <a:pt x="270" y="12"/>
                  </a:lnTo>
                  <a:lnTo>
                    <a:pt x="276" y="12"/>
                  </a:lnTo>
                  <a:lnTo>
                    <a:pt x="282" y="12"/>
                  </a:lnTo>
                  <a:lnTo>
                    <a:pt x="288" y="18"/>
                  </a:lnTo>
                  <a:lnTo>
                    <a:pt x="294" y="18"/>
                  </a:lnTo>
                  <a:lnTo>
                    <a:pt x="300" y="12"/>
                  </a:lnTo>
                  <a:lnTo>
                    <a:pt x="312" y="12"/>
                  </a:lnTo>
                  <a:lnTo>
                    <a:pt x="306" y="12"/>
                  </a:lnTo>
                  <a:lnTo>
                    <a:pt x="312" y="12"/>
                  </a:lnTo>
                  <a:lnTo>
                    <a:pt x="318" y="12"/>
                  </a:lnTo>
                  <a:lnTo>
                    <a:pt x="324" y="12"/>
                  </a:lnTo>
                  <a:lnTo>
                    <a:pt x="330" y="12"/>
                  </a:lnTo>
                  <a:lnTo>
                    <a:pt x="336" y="12"/>
                  </a:lnTo>
                  <a:lnTo>
                    <a:pt x="342" y="12"/>
                  </a:lnTo>
                  <a:lnTo>
                    <a:pt x="348" y="18"/>
                  </a:lnTo>
                  <a:lnTo>
                    <a:pt x="360" y="18"/>
                  </a:lnTo>
                  <a:lnTo>
                    <a:pt x="354" y="18"/>
                  </a:lnTo>
                  <a:lnTo>
                    <a:pt x="360" y="18"/>
                  </a:lnTo>
                  <a:lnTo>
                    <a:pt x="366" y="18"/>
                  </a:lnTo>
                  <a:lnTo>
                    <a:pt x="372" y="18"/>
                  </a:lnTo>
                  <a:lnTo>
                    <a:pt x="378" y="18"/>
                  </a:lnTo>
                  <a:lnTo>
                    <a:pt x="384" y="18"/>
                  </a:lnTo>
                  <a:lnTo>
                    <a:pt x="390" y="18"/>
                  </a:lnTo>
                  <a:lnTo>
                    <a:pt x="396" y="18"/>
                  </a:lnTo>
                  <a:lnTo>
                    <a:pt x="402" y="18"/>
                  </a:lnTo>
                  <a:lnTo>
                    <a:pt x="408" y="18"/>
                  </a:lnTo>
                  <a:lnTo>
                    <a:pt x="414" y="18"/>
                  </a:lnTo>
                  <a:lnTo>
                    <a:pt x="420" y="18"/>
                  </a:lnTo>
                  <a:lnTo>
                    <a:pt x="426" y="12"/>
                  </a:lnTo>
                  <a:lnTo>
                    <a:pt x="432" y="12"/>
                  </a:lnTo>
                  <a:lnTo>
                    <a:pt x="438" y="12"/>
                  </a:lnTo>
                  <a:lnTo>
                    <a:pt x="444" y="12"/>
                  </a:lnTo>
                  <a:lnTo>
                    <a:pt x="450" y="12"/>
                  </a:lnTo>
                  <a:lnTo>
                    <a:pt x="456" y="6"/>
                  </a:lnTo>
                  <a:lnTo>
                    <a:pt x="456" y="12"/>
                  </a:lnTo>
                  <a:lnTo>
                    <a:pt x="462" y="12"/>
                  </a:lnTo>
                  <a:lnTo>
                    <a:pt x="468" y="12"/>
                  </a:lnTo>
                  <a:lnTo>
                    <a:pt x="474" y="12"/>
                  </a:lnTo>
                  <a:lnTo>
                    <a:pt x="480" y="12"/>
                  </a:lnTo>
                  <a:lnTo>
                    <a:pt x="486" y="12"/>
                  </a:lnTo>
                  <a:lnTo>
                    <a:pt x="492" y="12"/>
                  </a:lnTo>
                  <a:lnTo>
                    <a:pt x="498" y="6"/>
                  </a:lnTo>
                  <a:lnTo>
                    <a:pt x="504" y="6"/>
                  </a:lnTo>
                  <a:lnTo>
                    <a:pt x="510" y="0"/>
                  </a:lnTo>
                  <a:lnTo>
                    <a:pt x="516" y="6"/>
                  </a:lnTo>
                  <a:lnTo>
                    <a:pt x="522" y="6"/>
                  </a:lnTo>
                  <a:lnTo>
                    <a:pt x="528" y="6"/>
                  </a:lnTo>
                  <a:lnTo>
                    <a:pt x="534" y="12"/>
                  </a:lnTo>
                  <a:lnTo>
                    <a:pt x="540" y="18"/>
                  </a:lnTo>
                  <a:lnTo>
                    <a:pt x="546" y="24"/>
                  </a:lnTo>
                  <a:lnTo>
                    <a:pt x="552" y="30"/>
                  </a:lnTo>
                  <a:lnTo>
                    <a:pt x="558" y="36"/>
                  </a:lnTo>
                  <a:lnTo>
                    <a:pt x="570" y="48"/>
                  </a:lnTo>
                  <a:lnTo>
                    <a:pt x="570" y="66"/>
                  </a:lnTo>
                  <a:lnTo>
                    <a:pt x="582" y="78"/>
                  </a:lnTo>
                  <a:lnTo>
                    <a:pt x="582" y="96"/>
                  </a:lnTo>
                  <a:lnTo>
                    <a:pt x="588" y="102"/>
                  </a:lnTo>
                  <a:lnTo>
                    <a:pt x="588" y="114"/>
                  </a:lnTo>
                  <a:lnTo>
                    <a:pt x="594" y="120"/>
                  </a:lnTo>
                  <a:lnTo>
                    <a:pt x="594" y="138"/>
                  </a:lnTo>
                  <a:lnTo>
                    <a:pt x="600" y="144"/>
                  </a:lnTo>
                  <a:lnTo>
                    <a:pt x="600" y="138"/>
                  </a:lnTo>
                  <a:lnTo>
                    <a:pt x="600" y="162"/>
                  </a:lnTo>
                  <a:lnTo>
                    <a:pt x="606" y="168"/>
                  </a:lnTo>
                  <a:lnTo>
                    <a:pt x="606" y="180"/>
                  </a:lnTo>
                  <a:lnTo>
                    <a:pt x="618" y="192"/>
                  </a:lnTo>
                  <a:lnTo>
                    <a:pt x="618" y="198"/>
                  </a:lnTo>
                  <a:lnTo>
                    <a:pt x="624" y="204"/>
                  </a:lnTo>
                  <a:lnTo>
                    <a:pt x="624" y="198"/>
                  </a:lnTo>
                  <a:lnTo>
                    <a:pt x="624" y="204"/>
                  </a:lnTo>
                  <a:lnTo>
                    <a:pt x="630" y="204"/>
                  </a:lnTo>
                  <a:lnTo>
                    <a:pt x="636" y="210"/>
                  </a:lnTo>
                  <a:lnTo>
                    <a:pt x="642" y="210"/>
                  </a:lnTo>
                  <a:lnTo>
                    <a:pt x="648" y="210"/>
                  </a:lnTo>
                  <a:lnTo>
                    <a:pt x="654" y="210"/>
                  </a:lnTo>
                  <a:lnTo>
                    <a:pt x="660" y="216"/>
                  </a:lnTo>
                  <a:lnTo>
                    <a:pt x="672" y="228"/>
                  </a:lnTo>
                  <a:lnTo>
                    <a:pt x="672" y="246"/>
                  </a:lnTo>
                  <a:lnTo>
                    <a:pt x="678" y="252"/>
                  </a:lnTo>
                  <a:lnTo>
                    <a:pt x="678" y="27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80" name="Freeform 464"/>
            <p:cNvSpPr>
              <a:spLocks/>
            </p:cNvSpPr>
            <p:nvPr/>
          </p:nvSpPr>
          <p:spPr bwMode="auto">
            <a:xfrm>
              <a:off x="3510" y="4050"/>
              <a:ext cx="618" cy="15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18" y="54"/>
                </a:cxn>
                <a:cxn ang="0">
                  <a:pos x="24" y="84"/>
                </a:cxn>
                <a:cxn ang="0">
                  <a:pos x="36" y="108"/>
                </a:cxn>
                <a:cxn ang="0">
                  <a:pos x="42" y="120"/>
                </a:cxn>
                <a:cxn ang="0">
                  <a:pos x="60" y="132"/>
                </a:cxn>
                <a:cxn ang="0">
                  <a:pos x="78" y="144"/>
                </a:cxn>
                <a:cxn ang="0">
                  <a:pos x="96" y="144"/>
                </a:cxn>
                <a:cxn ang="0">
                  <a:pos x="114" y="144"/>
                </a:cxn>
                <a:cxn ang="0">
                  <a:pos x="126" y="150"/>
                </a:cxn>
                <a:cxn ang="0">
                  <a:pos x="150" y="150"/>
                </a:cxn>
                <a:cxn ang="0">
                  <a:pos x="156" y="150"/>
                </a:cxn>
                <a:cxn ang="0">
                  <a:pos x="174" y="144"/>
                </a:cxn>
                <a:cxn ang="0">
                  <a:pos x="186" y="144"/>
                </a:cxn>
                <a:cxn ang="0">
                  <a:pos x="204" y="138"/>
                </a:cxn>
                <a:cxn ang="0">
                  <a:pos x="216" y="144"/>
                </a:cxn>
                <a:cxn ang="0">
                  <a:pos x="228" y="144"/>
                </a:cxn>
                <a:cxn ang="0">
                  <a:pos x="240" y="144"/>
                </a:cxn>
                <a:cxn ang="0">
                  <a:pos x="258" y="138"/>
                </a:cxn>
                <a:cxn ang="0">
                  <a:pos x="276" y="132"/>
                </a:cxn>
                <a:cxn ang="0">
                  <a:pos x="294" y="138"/>
                </a:cxn>
                <a:cxn ang="0">
                  <a:pos x="306" y="138"/>
                </a:cxn>
                <a:cxn ang="0">
                  <a:pos x="324" y="132"/>
                </a:cxn>
                <a:cxn ang="0">
                  <a:pos x="336" y="138"/>
                </a:cxn>
                <a:cxn ang="0">
                  <a:pos x="354" y="132"/>
                </a:cxn>
                <a:cxn ang="0">
                  <a:pos x="366" y="132"/>
                </a:cxn>
                <a:cxn ang="0">
                  <a:pos x="378" y="138"/>
                </a:cxn>
                <a:cxn ang="0">
                  <a:pos x="396" y="138"/>
                </a:cxn>
                <a:cxn ang="0">
                  <a:pos x="414" y="138"/>
                </a:cxn>
                <a:cxn ang="0">
                  <a:pos x="420" y="138"/>
                </a:cxn>
                <a:cxn ang="0">
                  <a:pos x="438" y="138"/>
                </a:cxn>
                <a:cxn ang="0">
                  <a:pos x="456" y="138"/>
                </a:cxn>
                <a:cxn ang="0">
                  <a:pos x="474" y="138"/>
                </a:cxn>
                <a:cxn ang="0">
                  <a:pos x="492" y="138"/>
                </a:cxn>
                <a:cxn ang="0">
                  <a:pos x="510" y="138"/>
                </a:cxn>
                <a:cxn ang="0">
                  <a:pos x="528" y="132"/>
                </a:cxn>
                <a:cxn ang="0">
                  <a:pos x="540" y="132"/>
                </a:cxn>
                <a:cxn ang="0">
                  <a:pos x="558" y="132"/>
                </a:cxn>
                <a:cxn ang="0">
                  <a:pos x="576" y="138"/>
                </a:cxn>
                <a:cxn ang="0">
                  <a:pos x="582" y="132"/>
                </a:cxn>
                <a:cxn ang="0">
                  <a:pos x="600" y="138"/>
                </a:cxn>
                <a:cxn ang="0">
                  <a:pos x="618" y="132"/>
                </a:cxn>
              </a:cxnLst>
              <a:rect l="0" t="0" r="r" b="b"/>
              <a:pathLst>
                <a:path w="618" h="150">
                  <a:moveTo>
                    <a:pt x="0" y="0"/>
                  </a:moveTo>
                  <a:lnTo>
                    <a:pt x="6" y="6"/>
                  </a:lnTo>
                  <a:lnTo>
                    <a:pt x="6" y="24"/>
                  </a:lnTo>
                  <a:lnTo>
                    <a:pt x="12" y="30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8" y="66"/>
                  </a:lnTo>
                  <a:lnTo>
                    <a:pt x="24" y="72"/>
                  </a:lnTo>
                  <a:lnTo>
                    <a:pt x="24" y="84"/>
                  </a:lnTo>
                  <a:lnTo>
                    <a:pt x="30" y="90"/>
                  </a:lnTo>
                  <a:lnTo>
                    <a:pt x="30" y="102"/>
                  </a:lnTo>
                  <a:lnTo>
                    <a:pt x="36" y="108"/>
                  </a:lnTo>
                  <a:lnTo>
                    <a:pt x="36" y="102"/>
                  </a:lnTo>
                  <a:lnTo>
                    <a:pt x="36" y="114"/>
                  </a:lnTo>
                  <a:lnTo>
                    <a:pt x="42" y="120"/>
                  </a:lnTo>
                  <a:lnTo>
                    <a:pt x="48" y="126"/>
                  </a:lnTo>
                  <a:lnTo>
                    <a:pt x="54" y="132"/>
                  </a:lnTo>
                  <a:lnTo>
                    <a:pt x="60" y="132"/>
                  </a:lnTo>
                  <a:lnTo>
                    <a:pt x="66" y="138"/>
                  </a:lnTo>
                  <a:lnTo>
                    <a:pt x="72" y="138"/>
                  </a:lnTo>
                  <a:lnTo>
                    <a:pt x="78" y="144"/>
                  </a:lnTo>
                  <a:lnTo>
                    <a:pt x="84" y="144"/>
                  </a:lnTo>
                  <a:lnTo>
                    <a:pt x="90" y="144"/>
                  </a:lnTo>
                  <a:lnTo>
                    <a:pt x="96" y="144"/>
                  </a:lnTo>
                  <a:lnTo>
                    <a:pt x="102" y="144"/>
                  </a:lnTo>
                  <a:lnTo>
                    <a:pt x="108" y="150"/>
                  </a:lnTo>
                  <a:lnTo>
                    <a:pt x="114" y="144"/>
                  </a:lnTo>
                  <a:lnTo>
                    <a:pt x="120" y="150"/>
                  </a:lnTo>
                  <a:lnTo>
                    <a:pt x="132" y="150"/>
                  </a:lnTo>
                  <a:lnTo>
                    <a:pt x="126" y="150"/>
                  </a:lnTo>
                  <a:lnTo>
                    <a:pt x="132" y="150"/>
                  </a:lnTo>
                  <a:lnTo>
                    <a:pt x="138" y="150"/>
                  </a:lnTo>
                  <a:lnTo>
                    <a:pt x="150" y="150"/>
                  </a:lnTo>
                  <a:lnTo>
                    <a:pt x="144" y="150"/>
                  </a:lnTo>
                  <a:lnTo>
                    <a:pt x="150" y="150"/>
                  </a:lnTo>
                  <a:lnTo>
                    <a:pt x="156" y="150"/>
                  </a:lnTo>
                  <a:lnTo>
                    <a:pt x="162" y="144"/>
                  </a:lnTo>
                  <a:lnTo>
                    <a:pt x="168" y="144"/>
                  </a:lnTo>
                  <a:lnTo>
                    <a:pt x="174" y="144"/>
                  </a:lnTo>
                  <a:lnTo>
                    <a:pt x="186" y="144"/>
                  </a:lnTo>
                  <a:lnTo>
                    <a:pt x="180" y="144"/>
                  </a:lnTo>
                  <a:lnTo>
                    <a:pt x="186" y="144"/>
                  </a:lnTo>
                  <a:lnTo>
                    <a:pt x="192" y="144"/>
                  </a:lnTo>
                  <a:lnTo>
                    <a:pt x="198" y="144"/>
                  </a:lnTo>
                  <a:lnTo>
                    <a:pt x="204" y="138"/>
                  </a:lnTo>
                  <a:lnTo>
                    <a:pt x="210" y="144"/>
                  </a:lnTo>
                  <a:lnTo>
                    <a:pt x="222" y="144"/>
                  </a:lnTo>
                  <a:lnTo>
                    <a:pt x="216" y="144"/>
                  </a:lnTo>
                  <a:lnTo>
                    <a:pt x="222" y="144"/>
                  </a:lnTo>
                  <a:lnTo>
                    <a:pt x="228" y="138"/>
                  </a:lnTo>
                  <a:lnTo>
                    <a:pt x="228" y="144"/>
                  </a:lnTo>
                  <a:lnTo>
                    <a:pt x="234" y="144"/>
                  </a:lnTo>
                  <a:lnTo>
                    <a:pt x="246" y="144"/>
                  </a:lnTo>
                  <a:lnTo>
                    <a:pt x="240" y="144"/>
                  </a:lnTo>
                  <a:lnTo>
                    <a:pt x="246" y="138"/>
                  </a:lnTo>
                  <a:lnTo>
                    <a:pt x="252" y="138"/>
                  </a:lnTo>
                  <a:lnTo>
                    <a:pt x="258" y="138"/>
                  </a:lnTo>
                  <a:lnTo>
                    <a:pt x="264" y="138"/>
                  </a:lnTo>
                  <a:lnTo>
                    <a:pt x="270" y="132"/>
                  </a:lnTo>
                  <a:lnTo>
                    <a:pt x="276" y="132"/>
                  </a:lnTo>
                  <a:lnTo>
                    <a:pt x="282" y="132"/>
                  </a:lnTo>
                  <a:lnTo>
                    <a:pt x="288" y="138"/>
                  </a:lnTo>
                  <a:lnTo>
                    <a:pt x="294" y="138"/>
                  </a:lnTo>
                  <a:lnTo>
                    <a:pt x="300" y="132"/>
                  </a:lnTo>
                  <a:lnTo>
                    <a:pt x="300" y="138"/>
                  </a:lnTo>
                  <a:lnTo>
                    <a:pt x="306" y="138"/>
                  </a:lnTo>
                  <a:lnTo>
                    <a:pt x="312" y="138"/>
                  </a:lnTo>
                  <a:lnTo>
                    <a:pt x="318" y="132"/>
                  </a:lnTo>
                  <a:lnTo>
                    <a:pt x="324" y="132"/>
                  </a:lnTo>
                  <a:lnTo>
                    <a:pt x="330" y="138"/>
                  </a:lnTo>
                  <a:lnTo>
                    <a:pt x="342" y="138"/>
                  </a:lnTo>
                  <a:lnTo>
                    <a:pt x="336" y="138"/>
                  </a:lnTo>
                  <a:lnTo>
                    <a:pt x="342" y="138"/>
                  </a:lnTo>
                  <a:lnTo>
                    <a:pt x="348" y="138"/>
                  </a:lnTo>
                  <a:lnTo>
                    <a:pt x="354" y="132"/>
                  </a:lnTo>
                  <a:lnTo>
                    <a:pt x="360" y="132"/>
                  </a:lnTo>
                  <a:lnTo>
                    <a:pt x="366" y="138"/>
                  </a:lnTo>
                  <a:lnTo>
                    <a:pt x="366" y="132"/>
                  </a:lnTo>
                  <a:lnTo>
                    <a:pt x="366" y="138"/>
                  </a:lnTo>
                  <a:lnTo>
                    <a:pt x="372" y="138"/>
                  </a:lnTo>
                  <a:lnTo>
                    <a:pt x="378" y="138"/>
                  </a:lnTo>
                  <a:lnTo>
                    <a:pt x="384" y="132"/>
                  </a:lnTo>
                  <a:lnTo>
                    <a:pt x="390" y="138"/>
                  </a:lnTo>
                  <a:lnTo>
                    <a:pt x="396" y="138"/>
                  </a:lnTo>
                  <a:lnTo>
                    <a:pt x="402" y="138"/>
                  </a:lnTo>
                  <a:lnTo>
                    <a:pt x="408" y="132"/>
                  </a:lnTo>
                  <a:lnTo>
                    <a:pt x="414" y="138"/>
                  </a:lnTo>
                  <a:lnTo>
                    <a:pt x="414" y="132"/>
                  </a:lnTo>
                  <a:lnTo>
                    <a:pt x="414" y="138"/>
                  </a:lnTo>
                  <a:lnTo>
                    <a:pt x="420" y="138"/>
                  </a:lnTo>
                  <a:lnTo>
                    <a:pt x="426" y="138"/>
                  </a:lnTo>
                  <a:lnTo>
                    <a:pt x="432" y="144"/>
                  </a:lnTo>
                  <a:lnTo>
                    <a:pt x="438" y="138"/>
                  </a:lnTo>
                  <a:lnTo>
                    <a:pt x="444" y="138"/>
                  </a:lnTo>
                  <a:lnTo>
                    <a:pt x="450" y="138"/>
                  </a:lnTo>
                  <a:lnTo>
                    <a:pt x="456" y="138"/>
                  </a:lnTo>
                  <a:lnTo>
                    <a:pt x="462" y="138"/>
                  </a:lnTo>
                  <a:lnTo>
                    <a:pt x="468" y="144"/>
                  </a:lnTo>
                  <a:lnTo>
                    <a:pt x="474" y="138"/>
                  </a:lnTo>
                  <a:lnTo>
                    <a:pt x="480" y="138"/>
                  </a:lnTo>
                  <a:lnTo>
                    <a:pt x="486" y="138"/>
                  </a:lnTo>
                  <a:lnTo>
                    <a:pt x="492" y="138"/>
                  </a:lnTo>
                  <a:lnTo>
                    <a:pt x="498" y="138"/>
                  </a:lnTo>
                  <a:lnTo>
                    <a:pt x="504" y="138"/>
                  </a:lnTo>
                  <a:lnTo>
                    <a:pt x="510" y="138"/>
                  </a:lnTo>
                  <a:lnTo>
                    <a:pt x="516" y="138"/>
                  </a:lnTo>
                  <a:lnTo>
                    <a:pt x="522" y="132"/>
                  </a:lnTo>
                  <a:lnTo>
                    <a:pt x="528" y="132"/>
                  </a:lnTo>
                  <a:lnTo>
                    <a:pt x="540" y="132"/>
                  </a:lnTo>
                  <a:lnTo>
                    <a:pt x="534" y="132"/>
                  </a:lnTo>
                  <a:lnTo>
                    <a:pt x="540" y="132"/>
                  </a:lnTo>
                  <a:lnTo>
                    <a:pt x="546" y="132"/>
                  </a:lnTo>
                  <a:lnTo>
                    <a:pt x="552" y="132"/>
                  </a:lnTo>
                  <a:lnTo>
                    <a:pt x="558" y="132"/>
                  </a:lnTo>
                  <a:lnTo>
                    <a:pt x="564" y="132"/>
                  </a:lnTo>
                  <a:lnTo>
                    <a:pt x="570" y="132"/>
                  </a:lnTo>
                  <a:lnTo>
                    <a:pt x="576" y="138"/>
                  </a:lnTo>
                  <a:lnTo>
                    <a:pt x="576" y="132"/>
                  </a:lnTo>
                  <a:lnTo>
                    <a:pt x="576" y="138"/>
                  </a:lnTo>
                  <a:lnTo>
                    <a:pt x="582" y="132"/>
                  </a:lnTo>
                  <a:lnTo>
                    <a:pt x="588" y="132"/>
                  </a:lnTo>
                  <a:lnTo>
                    <a:pt x="594" y="138"/>
                  </a:lnTo>
                  <a:lnTo>
                    <a:pt x="600" y="138"/>
                  </a:lnTo>
                  <a:lnTo>
                    <a:pt x="606" y="132"/>
                  </a:lnTo>
                  <a:lnTo>
                    <a:pt x="612" y="138"/>
                  </a:lnTo>
                  <a:lnTo>
                    <a:pt x="618" y="132"/>
                  </a:lnTo>
                  <a:lnTo>
                    <a:pt x="618" y="138"/>
                  </a:lnTo>
                  <a:lnTo>
                    <a:pt x="618" y="132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81" name="Freeform 465"/>
            <p:cNvSpPr>
              <a:spLocks/>
            </p:cNvSpPr>
            <p:nvPr/>
          </p:nvSpPr>
          <p:spPr bwMode="auto">
            <a:xfrm>
              <a:off x="4128" y="4176"/>
              <a:ext cx="456" cy="198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18" y="0"/>
                </a:cxn>
                <a:cxn ang="0">
                  <a:pos x="24" y="0"/>
                </a:cxn>
                <a:cxn ang="0">
                  <a:pos x="36" y="6"/>
                </a:cxn>
                <a:cxn ang="0">
                  <a:pos x="48" y="12"/>
                </a:cxn>
                <a:cxn ang="0">
                  <a:pos x="48" y="6"/>
                </a:cxn>
                <a:cxn ang="0">
                  <a:pos x="60" y="6"/>
                </a:cxn>
                <a:cxn ang="0">
                  <a:pos x="72" y="12"/>
                </a:cxn>
                <a:cxn ang="0">
                  <a:pos x="84" y="6"/>
                </a:cxn>
                <a:cxn ang="0">
                  <a:pos x="96" y="6"/>
                </a:cxn>
                <a:cxn ang="0">
                  <a:pos x="108" y="12"/>
                </a:cxn>
                <a:cxn ang="0">
                  <a:pos x="120" y="18"/>
                </a:cxn>
                <a:cxn ang="0">
                  <a:pos x="132" y="24"/>
                </a:cxn>
                <a:cxn ang="0">
                  <a:pos x="132" y="24"/>
                </a:cxn>
                <a:cxn ang="0">
                  <a:pos x="144" y="30"/>
                </a:cxn>
                <a:cxn ang="0">
                  <a:pos x="156" y="42"/>
                </a:cxn>
                <a:cxn ang="0">
                  <a:pos x="156" y="42"/>
                </a:cxn>
                <a:cxn ang="0">
                  <a:pos x="168" y="66"/>
                </a:cxn>
                <a:cxn ang="0">
                  <a:pos x="174" y="84"/>
                </a:cxn>
                <a:cxn ang="0">
                  <a:pos x="180" y="108"/>
                </a:cxn>
                <a:cxn ang="0">
                  <a:pos x="186" y="120"/>
                </a:cxn>
                <a:cxn ang="0">
                  <a:pos x="192" y="144"/>
                </a:cxn>
                <a:cxn ang="0">
                  <a:pos x="198" y="162"/>
                </a:cxn>
                <a:cxn ang="0">
                  <a:pos x="210" y="186"/>
                </a:cxn>
                <a:cxn ang="0">
                  <a:pos x="216" y="198"/>
                </a:cxn>
                <a:cxn ang="0">
                  <a:pos x="234" y="192"/>
                </a:cxn>
                <a:cxn ang="0">
                  <a:pos x="234" y="192"/>
                </a:cxn>
                <a:cxn ang="0">
                  <a:pos x="246" y="186"/>
                </a:cxn>
                <a:cxn ang="0">
                  <a:pos x="258" y="186"/>
                </a:cxn>
                <a:cxn ang="0">
                  <a:pos x="270" y="186"/>
                </a:cxn>
                <a:cxn ang="0">
                  <a:pos x="282" y="186"/>
                </a:cxn>
                <a:cxn ang="0">
                  <a:pos x="294" y="186"/>
                </a:cxn>
                <a:cxn ang="0">
                  <a:pos x="306" y="186"/>
                </a:cxn>
                <a:cxn ang="0">
                  <a:pos x="318" y="186"/>
                </a:cxn>
                <a:cxn ang="0">
                  <a:pos x="330" y="186"/>
                </a:cxn>
                <a:cxn ang="0">
                  <a:pos x="342" y="186"/>
                </a:cxn>
                <a:cxn ang="0">
                  <a:pos x="354" y="186"/>
                </a:cxn>
                <a:cxn ang="0">
                  <a:pos x="366" y="186"/>
                </a:cxn>
                <a:cxn ang="0">
                  <a:pos x="378" y="186"/>
                </a:cxn>
                <a:cxn ang="0">
                  <a:pos x="390" y="186"/>
                </a:cxn>
                <a:cxn ang="0">
                  <a:pos x="402" y="186"/>
                </a:cxn>
                <a:cxn ang="0">
                  <a:pos x="414" y="186"/>
                </a:cxn>
                <a:cxn ang="0">
                  <a:pos x="426" y="186"/>
                </a:cxn>
                <a:cxn ang="0">
                  <a:pos x="438" y="186"/>
                </a:cxn>
                <a:cxn ang="0">
                  <a:pos x="450" y="186"/>
                </a:cxn>
              </a:cxnLst>
              <a:rect l="0" t="0" r="r" b="b"/>
              <a:pathLst>
                <a:path w="456" h="198">
                  <a:moveTo>
                    <a:pt x="0" y="6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18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30" y="6"/>
                  </a:lnTo>
                  <a:lnTo>
                    <a:pt x="36" y="6"/>
                  </a:lnTo>
                  <a:lnTo>
                    <a:pt x="48" y="6"/>
                  </a:lnTo>
                  <a:lnTo>
                    <a:pt x="48" y="12"/>
                  </a:lnTo>
                  <a:lnTo>
                    <a:pt x="42" y="6"/>
                  </a:lnTo>
                  <a:lnTo>
                    <a:pt x="48" y="6"/>
                  </a:lnTo>
                  <a:lnTo>
                    <a:pt x="54" y="12"/>
                  </a:lnTo>
                  <a:lnTo>
                    <a:pt x="60" y="6"/>
                  </a:lnTo>
                  <a:lnTo>
                    <a:pt x="66" y="12"/>
                  </a:lnTo>
                  <a:lnTo>
                    <a:pt x="72" y="12"/>
                  </a:lnTo>
                  <a:lnTo>
                    <a:pt x="78" y="12"/>
                  </a:lnTo>
                  <a:lnTo>
                    <a:pt x="84" y="6"/>
                  </a:lnTo>
                  <a:lnTo>
                    <a:pt x="90" y="6"/>
                  </a:lnTo>
                  <a:lnTo>
                    <a:pt x="96" y="6"/>
                  </a:lnTo>
                  <a:lnTo>
                    <a:pt x="102" y="6"/>
                  </a:lnTo>
                  <a:lnTo>
                    <a:pt x="108" y="12"/>
                  </a:lnTo>
                  <a:lnTo>
                    <a:pt x="114" y="18"/>
                  </a:lnTo>
                  <a:lnTo>
                    <a:pt x="120" y="18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32" y="18"/>
                  </a:lnTo>
                  <a:lnTo>
                    <a:pt x="132" y="24"/>
                  </a:lnTo>
                  <a:lnTo>
                    <a:pt x="138" y="24"/>
                  </a:lnTo>
                  <a:lnTo>
                    <a:pt x="144" y="30"/>
                  </a:lnTo>
                  <a:lnTo>
                    <a:pt x="150" y="36"/>
                  </a:lnTo>
                  <a:lnTo>
                    <a:pt x="156" y="42"/>
                  </a:lnTo>
                  <a:lnTo>
                    <a:pt x="156" y="48"/>
                  </a:lnTo>
                  <a:lnTo>
                    <a:pt x="156" y="42"/>
                  </a:lnTo>
                  <a:lnTo>
                    <a:pt x="168" y="54"/>
                  </a:lnTo>
                  <a:lnTo>
                    <a:pt x="168" y="66"/>
                  </a:lnTo>
                  <a:lnTo>
                    <a:pt x="174" y="72"/>
                  </a:lnTo>
                  <a:lnTo>
                    <a:pt x="174" y="84"/>
                  </a:lnTo>
                  <a:lnTo>
                    <a:pt x="180" y="90"/>
                  </a:lnTo>
                  <a:lnTo>
                    <a:pt x="180" y="108"/>
                  </a:lnTo>
                  <a:lnTo>
                    <a:pt x="186" y="102"/>
                  </a:lnTo>
                  <a:lnTo>
                    <a:pt x="186" y="120"/>
                  </a:lnTo>
                  <a:lnTo>
                    <a:pt x="192" y="126"/>
                  </a:lnTo>
                  <a:lnTo>
                    <a:pt x="192" y="144"/>
                  </a:lnTo>
                  <a:lnTo>
                    <a:pt x="198" y="150"/>
                  </a:lnTo>
                  <a:lnTo>
                    <a:pt x="198" y="162"/>
                  </a:lnTo>
                  <a:lnTo>
                    <a:pt x="210" y="174"/>
                  </a:lnTo>
                  <a:lnTo>
                    <a:pt x="210" y="186"/>
                  </a:lnTo>
                  <a:lnTo>
                    <a:pt x="216" y="192"/>
                  </a:lnTo>
                  <a:lnTo>
                    <a:pt x="216" y="198"/>
                  </a:lnTo>
                  <a:lnTo>
                    <a:pt x="222" y="192"/>
                  </a:lnTo>
                  <a:lnTo>
                    <a:pt x="234" y="192"/>
                  </a:lnTo>
                  <a:lnTo>
                    <a:pt x="228" y="192"/>
                  </a:lnTo>
                  <a:lnTo>
                    <a:pt x="234" y="192"/>
                  </a:lnTo>
                  <a:lnTo>
                    <a:pt x="240" y="186"/>
                  </a:lnTo>
                  <a:lnTo>
                    <a:pt x="246" y="186"/>
                  </a:lnTo>
                  <a:lnTo>
                    <a:pt x="252" y="186"/>
                  </a:lnTo>
                  <a:lnTo>
                    <a:pt x="258" y="186"/>
                  </a:lnTo>
                  <a:lnTo>
                    <a:pt x="264" y="186"/>
                  </a:lnTo>
                  <a:lnTo>
                    <a:pt x="270" y="186"/>
                  </a:lnTo>
                  <a:lnTo>
                    <a:pt x="276" y="186"/>
                  </a:lnTo>
                  <a:lnTo>
                    <a:pt x="282" y="186"/>
                  </a:lnTo>
                  <a:lnTo>
                    <a:pt x="288" y="186"/>
                  </a:lnTo>
                  <a:lnTo>
                    <a:pt x="294" y="186"/>
                  </a:lnTo>
                  <a:lnTo>
                    <a:pt x="300" y="186"/>
                  </a:lnTo>
                  <a:lnTo>
                    <a:pt x="306" y="186"/>
                  </a:lnTo>
                  <a:lnTo>
                    <a:pt x="312" y="186"/>
                  </a:lnTo>
                  <a:lnTo>
                    <a:pt x="318" y="186"/>
                  </a:lnTo>
                  <a:lnTo>
                    <a:pt x="324" y="186"/>
                  </a:lnTo>
                  <a:lnTo>
                    <a:pt x="330" y="186"/>
                  </a:lnTo>
                  <a:lnTo>
                    <a:pt x="336" y="186"/>
                  </a:lnTo>
                  <a:lnTo>
                    <a:pt x="342" y="186"/>
                  </a:lnTo>
                  <a:lnTo>
                    <a:pt x="348" y="186"/>
                  </a:lnTo>
                  <a:lnTo>
                    <a:pt x="354" y="186"/>
                  </a:lnTo>
                  <a:lnTo>
                    <a:pt x="360" y="186"/>
                  </a:lnTo>
                  <a:lnTo>
                    <a:pt x="366" y="186"/>
                  </a:lnTo>
                  <a:lnTo>
                    <a:pt x="372" y="186"/>
                  </a:lnTo>
                  <a:lnTo>
                    <a:pt x="378" y="186"/>
                  </a:lnTo>
                  <a:lnTo>
                    <a:pt x="384" y="186"/>
                  </a:lnTo>
                  <a:lnTo>
                    <a:pt x="390" y="186"/>
                  </a:lnTo>
                  <a:lnTo>
                    <a:pt x="396" y="186"/>
                  </a:lnTo>
                  <a:lnTo>
                    <a:pt x="402" y="186"/>
                  </a:lnTo>
                  <a:lnTo>
                    <a:pt x="408" y="186"/>
                  </a:lnTo>
                  <a:lnTo>
                    <a:pt x="414" y="186"/>
                  </a:lnTo>
                  <a:lnTo>
                    <a:pt x="420" y="186"/>
                  </a:lnTo>
                  <a:lnTo>
                    <a:pt x="426" y="186"/>
                  </a:lnTo>
                  <a:lnTo>
                    <a:pt x="432" y="186"/>
                  </a:lnTo>
                  <a:lnTo>
                    <a:pt x="438" y="186"/>
                  </a:lnTo>
                  <a:lnTo>
                    <a:pt x="444" y="186"/>
                  </a:lnTo>
                  <a:lnTo>
                    <a:pt x="450" y="186"/>
                  </a:lnTo>
                  <a:lnTo>
                    <a:pt x="456" y="186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82" name="Rectangle 466"/>
            <p:cNvSpPr>
              <a:spLocks noChangeArrowheads="1"/>
            </p:cNvSpPr>
            <p:nvPr/>
          </p:nvSpPr>
          <p:spPr bwMode="auto">
            <a:xfrm>
              <a:off x="2742" y="4554"/>
              <a:ext cx="450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time in secs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83" name="Rectangle 467"/>
            <p:cNvSpPr>
              <a:spLocks noChangeArrowheads="1"/>
            </p:cNvSpPr>
            <p:nvPr/>
          </p:nvSpPr>
          <p:spPr bwMode="auto">
            <a:xfrm rot="16200000">
              <a:off x="446" y="3915"/>
              <a:ext cx="690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Roll Pitch Yaw deg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84" name="Rectangle 468"/>
            <p:cNvSpPr>
              <a:spLocks noChangeArrowheads="1"/>
            </p:cNvSpPr>
            <p:nvPr/>
          </p:nvSpPr>
          <p:spPr bwMode="auto">
            <a:xfrm>
              <a:off x="1038" y="4392"/>
              <a:ext cx="60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85" name="Rectangle 469"/>
            <p:cNvSpPr>
              <a:spLocks noChangeArrowheads="1"/>
            </p:cNvSpPr>
            <p:nvPr/>
          </p:nvSpPr>
          <p:spPr bwMode="auto">
            <a:xfrm>
              <a:off x="4878" y="3474"/>
              <a:ext cx="60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86" name="Rectangle 470"/>
            <p:cNvSpPr>
              <a:spLocks noChangeArrowheads="1"/>
            </p:cNvSpPr>
            <p:nvPr/>
          </p:nvSpPr>
          <p:spPr bwMode="auto">
            <a:xfrm>
              <a:off x="4452" y="3564"/>
              <a:ext cx="402" cy="3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87" name="Rectangle 471"/>
            <p:cNvSpPr>
              <a:spLocks noChangeArrowheads="1"/>
            </p:cNvSpPr>
            <p:nvPr/>
          </p:nvSpPr>
          <p:spPr bwMode="auto">
            <a:xfrm>
              <a:off x="4452" y="3564"/>
              <a:ext cx="402" cy="366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88" name="Line 472"/>
            <p:cNvSpPr>
              <a:spLocks noChangeShapeType="1"/>
            </p:cNvSpPr>
            <p:nvPr/>
          </p:nvSpPr>
          <p:spPr bwMode="auto">
            <a:xfrm>
              <a:off x="4452" y="3564"/>
              <a:ext cx="40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89" name="Line 473"/>
            <p:cNvSpPr>
              <a:spLocks noChangeShapeType="1"/>
            </p:cNvSpPr>
            <p:nvPr/>
          </p:nvSpPr>
          <p:spPr bwMode="auto">
            <a:xfrm>
              <a:off x="4452" y="3930"/>
              <a:ext cx="40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90" name="Line 474"/>
            <p:cNvSpPr>
              <a:spLocks noChangeShapeType="1"/>
            </p:cNvSpPr>
            <p:nvPr/>
          </p:nvSpPr>
          <p:spPr bwMode="auto">
            <a:xfrm flipV="1">
              <a:off x="4854" y="3564"/>
              <a:ext cx="1" cy="3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91" name="Line 475"/>
            <p:cNvSpPr>
              <a:spLocks noChangeShapeType="1"/>
            </p:cNvSpPr>
            <p:nvPr/>
          </p:nvSpPr>
          <p:spPr bwMode="auto">
            <a:xfrm flipV="1">
              <a:off x="4452" y="3564"/>
              <a:ext cx="1" cy="3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92" name="Line 476"/>
            <p:cNvSpPr>
              <a:spLocks noChangeShapeType="1"/>
            </p:cNvSpPr>
            <p:nvPr/>
          </p:nvSpPr>
          <p:spPr bwMode="auto">
            <a:xfrm>
              <a:off x="4452" y="3930"/>
              <a:ext cx="40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93" name="Line 477"/>
            <p:cNvSpPr>
              <a:spLocks noChangeShapeType="1"/>
            </p:cNvSpPr>
            <p:nvPr/>
          </p:nvSpPr>
          <p:spPr bwMode="auto">
            <a:xfrm flipV="1">
              <a:off x="4452" y="3564"/>
              <a:ext cx="1" cy="3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94" name="Line 478"/>
            <p:cNvSpPr>
              <a:spLocks noChangeShapeType="1"/>
            </p:cNvSpPr>
            <p:nvPr/>
          </p:nvSpPr>
          <p:spPr bwMode="auto">
            <a:xfrm>
              <a:off x="4452" y="3564"/>
              <a:ext cx="40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95" name="Line 479"/>
            <p:cNvSpPr>
              <a:spLocks noChangeShapeType="1"/>
            </p:cNvSpPr>
            <p:nvPr/>
          </p:nvSpPr>
          <p:spPr bwMode="auto">
            <a:xfrm>
              <a:off x="4452" y="3930"/>
              <a:ext cx="40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96" name="Line 480"/>
            <p:cNvSpPr>
              <a:spLocks noChangeShapeType="1"/>
            </p:cNvSpPr>
            <p:nvPr/>
          </p:nvSpPr>
          <p:spPr bwMode="auto">
            <a:xfrm flipV="1">
              <a:off x="4854" y="3564"/>
              <a:ext cx="1" cy="3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97" name="Line 481"/>
            <p:cNvSpPr>
              <a:spLocks noChangeShapeType="1"/>
            </p:cNvSpPr>
            <p:nvPr/>
          </p:nvSpPr>
          <p:spPr bwMode="auto">
            <a:xfrm flipV="1">
              <a:off x="4452" y="3564"/>
              <a:ext cx="1" cy="3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98" name="Rectangle 482"/>
            <p:cNvSpPr>
              <a:spLocks noChangeArrowheads="1"/>
            </p:cNvSpPr>
            <p:nvPr/>
          </p:nvSpPr>
          <p:spPr bwMode="auto">
            <a:xfrm>
              <a:off x="4770" y="3588"/>
              <a:ext cx="90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99" name="Line 483"/>
            <p:cNvSpPr>
              <a:spLocks noChangeShapeType="1"/>
            </p:cNvSpPr>
            <p:nvPr/>
          </p:nvSpPr>
          <p:spPr bwMode="auto">
            <a:xfrm>
              <a:off x="4500" y="3630"/>
              <a:ext cx="240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700" name="Rectangle 484"/>
            <p:cNvSpPr>
              <a:spLocks noChangeArrowheads="1"/>
            </p:cNvSpPr>
            <p:nvPr/>
          </p:nvSpPr>
          <p:spPr bwMode="auto">
            <a:xfrm>
              <a:off x="4770" y="3702"/>
              <a:ext cx="90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01" name="Line 485"/>
            <p:cNvSpPr>
              <a:spLocks noChangeShapeType="1"/>
            </p:cNvSpPr>
            <p:nvPr/>
          </p:nvSpPr>
          <p:spPr bwMode="auto">
            <a:xfrm>
              <a:off x="4500" y="3744"/>
              <a:ext cx="240" cy="1"/>
            </a:xfrm>
            <a:prstGeom prst="line">
              <a:avLst/>
            </a:prstGeom>
            <a:noFill/>
            <a:ln w="0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702" name="Rectangle 486"/>
            <p:cNvSpPr>
              <a:spLocks noChangeArrowheads="1"/>
            </p:cNvSpPr>
            <p:nvPr/>
          </p:nvSpPr>
          <p:spPr bwMode="auto">
            <a:xfrm>
              <a:off x="4770" y="3816"/>
              <a:ext cx="90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03" name="Line 487"/>
            <p:cNvSpPr>
              <a:spLocks noChangeShapeType="1"/>
            </p:cNvSpPr>
            <p:nvPr/>
          </p:nvSpPr>
          <p:spPr bwMode="auto">
            <a:xfrm>
              <a:off x="4500" y="3858"/>
              <a:ext cx="240" cy="1"/>
            </a:xfrm>
            <a:prstGeom prst="lin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494" name="Rectangle 6"/>
          <p:cNvSpPr txBox="1">
            <a:spLocks noChangeArrowheads="1"/>
          </p:cNvSpPr>
          <p:nvPr/>
        </p:nvSpPr>
        <p:spPr bwMode="auto">
          <a:xfrm>
            <a:off x="902145" y="1498360"/>
            <a:ext cx="4025905" cy="3959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minute outdoor person tracking: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8163" marR="0" lvl="1" indent="-1778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IMU track overlaps with WASP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538163" marR="0" lvl="1" indent="-1778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dirty="0" smtClean="0">
                <a:latin typeface="+mn-lt"/>
              </a:rPr>
              <a:t>Now with velocity, acceleration &amp; orientation outputs as well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381" y="1653654"/>
            <a:ext cx="5241697" cy="6082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/>
              <a:t>CSIRO.</a:t>
            </a:r>
            <a:r>
              <a:rPr lang="en-AU" b="0" dirty="0">
                <a:solidFill>
                  <a:schemeClr val="tx1"/>
                </a:solidFill>
              </a:rPr>
              <a:t> </a:t>
            </a:r>
            <a:r>
              <a:rPr lang="en-AU" b="0" dirty="0" smtClean="0">
                <a:solidFill>
                  <a:schemeClr val="tx1"/>
                </a:solidFill>
              </a:rPr>
              <a:t>Localisation using inertial sensors and wireless networks</a:t>
            </a:r>
          </a:p>
          <a:p>
            <a:endParaRPr lang="en-AU" b="0" dirty="0">
              <a:solidFill>
                <a:schemeClr val="tx1"/>
              </a:solidFill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Preliminary results</a:t>
            </a:r>
            <a:endParaRPr lang="en-AU" dirty="0"/>
          </a:p>
        </p:txBody>
      </p:sp>
      <p:sp>
        <p:nvSpPr>
          <p:cNvPr id="494" name="Rectangle 6"/>
          <p:cNvSpPr txBox="1">
            <a:spLocks noChangeArrowheads="1"/>
          </p:cNvSpPr>
          <p:nvPr/>
        </p:nvSpPr>
        <p:spPr bwMode="auto">
          <a:xfrm>
            <a:off x="902145" y="1498360"/>
            <a:ext cx="7440743" cy="3959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Zooming in on a section of track: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8163" marR="0" lvl="1" indent="-1778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dirty="0" smtClean="0">
                <a:latin typeface="+mn-lt"/>
              </a:rPr>
              <a:t>The much greater update rate of the IMU can be seen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538163" marR="0" lvl="1" indent="-1778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dirty="0" smtClean="0">
                <a:latin typeface="+mn-lt"/>
              </a:rPr>
              <a:t>Plotting the orientation shows that it is generally performing ok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8025" y="2588281"/>
            <a:ext cx="9037965" cy="36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Summary</a:t>
            </a:r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03313" y="1385888"/>
          <a:ext cx="7343775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925"/>
                <a:gridCol w="2447925"/>
                <a:gridCol w="2447925"/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WASP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WASP + inertial</a:t>
                      </a:r>
                      <a:r>
                        <a:rPr lang="en-US" baseline="0" dirty="0" smtClean="0"/>
                        <a:t> measurement unit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Characteristics:</a:t>
                      </a:r>
                      <a:endParaRPr lang="en-AU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Update rate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~ </a:t>
                      </a:r>
                      <a:r>
                        <a:rPr lang="en-US" dirty="0" smtClean="0"/>
                        <a:t>10 Hz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820 Hz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~ </a:t>
                      </a:r>
                      <a:r>
                        <a:rPr lang="en-US" dirty="0" smtClean="0"/>
                        <a:t>0.2 m</a:t>
                      </a:r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Potential improvement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Signal loss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Uncertainty grows rapidly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5 - 10 seconds of stable</a:t>
                      </a:r>
                      <a:r>
                        <a:rPr lang="en-US" baseline="0" dirty="0" smtClean="0"/>
                        <a:t> positioning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Outputs:</a:t>
                      </a:r>
                      <a:endParaRPr lang="en-AU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Velocity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Acceleration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Orientation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 smtClean="0"/>
              <a:t>CSIRO.</a:t>
            </a:r>
            <a:r>
              <a:rPr lang="en-AU" b="0" dirty="0" smtClean="0">
                <a:solidFill>
                  <a:schemeClr val="tx1"/>
                </a:solidFill>
              </a:rPr>
              <a:t> Localisation using inertial sensors and wireless networks</a:t>
            </a:r>
            <a:endParaRPr lang="en-AU" b="0" dirty="0">
              <a:solidFill>
                <a:schemeClr val="tx1"/>
              </a:solidFill>
            </a:endParaRPr>
          </a:p>
        </p:txBody>
      </p:sp>
      <p:pic>
        <p:nvPicPr>
          <p:cNvPr id="34818" name="Picture 2" descr="C:\Users\AND48V\AppData\Local\Microsoft\Windows\Temporary Internet Files\Content.IE5\064UP9OP\MC90043466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64103" y="2159840"/>
            <a:ext cx="466725" cy="616268"/>
          </a:xfrm>
          <a:prstGeom prst="rect">
            <a:avLst/>
          </a:prstGeom>
          <a:noFill/>
        </p:spPr>
      </p:pic>
      <p:pic>
        <p:nvPicPr>
          <p:cNvPr id="7" name="Picture 2" descr="C:\Users\AND48V\AppData\Local\Microsoft\Windows\Temporary Internet Files\Content.IE5\064UP9OP\MC90043466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6174" y="4167935"/>
            <a:ext cx="466725" cy="616268"/>
          </a:xfrm>
          <a:prstGeom prst="rect">
            <a:avLst/>
          </a:prstGeom>
          <a:noFill/>
        </p:spPr>
      </p:pic>
      <p:pic>
        <p:nvPicPr>
          <p:cNvPr id="8" name="Picture 2" descr="C:\Users\AND48V\AppData\Local\Microsoft\Windows\Temporary Internet Files\Content.IE5\064UP9OP\MC90043466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5138" y="4535487"/>
            <a:ext cx="466725" cy="616268"/>
          </a:xfrm>
          <a:prstGeom prst="rect">
            <a:avLst/>
          </a:prstGeom>
          <a:noFill/>
        </p:spPr>
      </p:pic>
      <p:pic>
        <p:nvPicPr>
          <p:cNvPr id="9" name="Picture 2" descr="C:\Users\AND48V\AppData\Local\Microsoft\Windows\Temporary Internet Files\Content.IE5\064UP9OP\MC90043466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5139" y="4912005"/>
            <a:ext cx="466725" cy="616268"/>
          </a:xfrm>
          <a:prstGeom prst="rect">
            <a:avLst/>
          </a:prstGeom>
          <a:noFill/>
        </p:spPr>
      </p:pic>
      <p:pic>
        <p:nvPicPr>
          <p:cNvPr id="10" name="Picture 2" descr="C:\Users\AND48V\AppData\Local\Microsoft\Windows\Temporary Internet Files\Content.IE5\064UP9OP\MC90043466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3068" y="5315416"/>
            <a:ext cx="466725" cy="6162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39" name="Group 39"/>
          <p:cNvGrpSpPr>
            <a:grpSpLocks/>
          </p:cNvGrpSpPr>
          <p:nvPr/>
        </p:nvGrpSpPr>
        <p:grpSpPr bwMode="auto">
          <a:xfrm>
            <a:off x="6350" y="-17463"/>
            <a:ext cx="9144000" cy="6875463"/>
            <a:chOff x="4" y="-11"/>
            <a:chExt cx="5760" cy="4331"/>
          </a:xfrm>
        </p:grpSpPr>
        <p:pic>
          <p:nvPicPr>
            <p:cNvPr id="25622" name="Picture 22" descr="title_slide_070615_baronly"/>
            <p:cNvPicPr>
              <a:picLocks noChangeAspect="1" noChangeArrowheads="1"/>
            </p:cNvPicPr>
            <p:nvPr/>
          </p:nvPicPr>
          <p:blipFill>
            <a:blip r:embed="rId2" cstate="print"/>
            <a:srcRect t="12152" r="9892"/>
            <a:stretch>
              <a:fillRect/>
            </a:stretch>
          </p:blipFill>
          <p:spPr bwMode="auto">
            <a:xfrm>
              <a:off x="4" y="2387"/>
              <a:ext cx="5760" cy="1012"/>
            </a:xfrm>
            <a:prstGeom prst="rect">
              <a:avLst/>
            </a:prstGeom>
            <a:noFill/>
          </p:spPr>
        </p:pic>
        <p:grpSp>
          <p:nvGrpSpPr>
            <p:cNvPr id="25638" name="Group 38"/>
            <p:cNvGrpSpPr>
              <a:grpSpLocks/>
            </p:cNvGrpSpPr>
            <p:nvPr/>
          </p:nvGrpSpPr>
          <p:grpSpPr bwMode="auto">
            <a:xfrm>
              <a:off x="413" y="-11"/>
              <a:ext cx="259" cy="4331"/>
              <a:chOff x="413" y="-11"/>
              <a:chExt cx="259" cy="4331"/>
            </a:xfrm>
          </p:grpSpPr>
          <p:sp>
            <p:nvSpPr>
              <p:cNvPr id="25624" name="Line 24"/>
              <p:cNvSpPr>
                <a:spLocks noChangeShapeType="1"/>
              </p:cNvSpPr>
              <p:nvPr/>
            </p:nvSpPr>
            <p:spPr bwMode="auto">
              <a:xfrm rot="286749" flipH="1">
                <a:off x="655" y="-11"/>
                <a:ext cx="17" cy="4330"/>
              </a:xfrm>
              <a:prstGeom prst="line">
                <a:avLst/>
              </a:prstGeom>
              <a:noFill/>
              <a:ln w="63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5625" name="Line 25"/>
              <p:cNvSpPr>
                <a:spLocks noChangeShapeType="1"/>
              </p:cNvSpPr>
              <p:nvPr/>
            </p:nvSpPr>
            <p:spPr bwMode="auto">
              <a:xfrm rot="286749" flipH="1">
                <a:off x="573" y="-11"/>
                <a:ext cx="17" cy="4330"/>
              </a:xfrm>
              <a:prstGeom prst="line">
                <a:avLst/>
              </a:prstGeom>
              <a:noFill/>
              <a:ln w="63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5626" name="Line 26"/>
              <p:cNvSpPr>
                <a:spLocks noChangeShapeType="1"/>
              </p:cNvSpPr>
              <p:nvPr/>
            </p:nvSpPr>
            <p:spPr bwMode="auto">
              <a:xfrm rot="286749" flipH="1">
                <a:off x="613" y="-10"/>
                <a:ext cx="17" cy="4330"/>
              </a:xfrm>
              <a:prstGeom prst="line">
                <a:avLst/>
              </a:prstGeom>
              <a:noFill/>
              <a:ln w="63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5627" name="Line 27"/>
              <p:cNvSpPr>
                <a:spLocks noChangeShapeType="1"/>
              </p:cNvSpPr>
              <p:nvPr/>
            </p:nvSpPr>
            <p:spPr bwMode="auto">
              <a:xfrm rot="286749" flipH="1">
                <a:off x="533" y="-10"/>
                <a:ext cx="17" cy="4330"/>
              </a:xfrm>
              <a:prstGeom prst="line">
                <a:avLst/>
              </a:prstGeom>
              <a:noFill/>
              <a:ln w="63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5628" name="Line 28"/>
              <p:cNvSpPr>
                <a:spLocks noChangeShapeType="1"/>
              </p:cNvSpPr>
              <p:nvPr/>
            </p:nvSpPr>
            <p:spPr bwMode="auto">
              <a:xfrm rot="286749" flipH="1">
                <a:off x="451" y="-10"/>
                <a:ext cx="17" cy="4330"/>
              </a:xfrm>
              <a:prstGeom prst="line">
                <a:avLst/>
              </a:prstGeom>
              <a:noFill/>
              <a:ln w="63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5629" name="Line 29"/>
              <p:cNvSpPr>
                <a:spLocks noChangeShapeType="1"/>
              </p:cNvSpPr>
              <p:nvPr/>
            </p:nvSpPr>
            <p:spPr bwMode="auto">
              <a:xfrm rot="286749" flipH="1">
                <a:off x="491" y="-11"/>
                <a:ext cx="17" cy="4330"/>
              </a:xfrm>
              <a:prstGeom prst="line">
                <a:avLst/>
              </a:prstGeom>
              <a:noFill/>
              <a:ln w="63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5630" name="Line 30"/>
              <p:cNvSpPr>
                <a:spLocks noChangeShapeType="1"/>
              </p:cNvSpPr>
              <p:nvPr/>
            </p:nvSpPr>
            <p:spPr bwMode="auto">
              <a:xfrm rot="286749" flipH="1">
                <a:off x="413" y="-11"/>
                <a:ext cx="17" cy="4330"/>
              </a:xfrm>
              <a:prstGeom prst="line">
                <a:avLst/>
              </a:prstGeom>
              <a:noFill/>
              <a:ln w="63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25606" name="Text Box 6"/>
            <p:cNvSpPr txBox="1">
              <a:spLocks noChangeArrowheads="1"/>
            </p:cNvSpPr>
            <p:nvPr/>
          </p:nvSpPr>
          <p:spPr bwMode="auto">
            <a:xfrm>
              <a:off x="847" y="3682"/>
              <a:ext cx="3991" cy="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AU" sz="1500" b="1">
                  <a:solidFill>
                    <a:schemeClr val="accent1"/>
                  </a:solidFill>
                </a:rPr>
                <a:t>Contact Us</a:t>
              </a:r>
            </a:p>
            <a:p>
              <a:pPr algn="r">
                <a:lnSpc>
                  <a:spcPct val="110000"/>
                </a:lnSpc>
              </a:pPr>
              <a:r>
                <a:rPr lang="en-AU" sz="1500"/>
                <a:t>Phone: 1300 363 400 or +61 3 9545 2176</a:t>
              </a:r>
            </a:p>
            <a:p>
              <a:pPr algn="r">
                <a:lnSpc>
                  <a:spcPct val="110000"/>
                </a:lnSpc>
              </a:pPr>
              <a:r>
                <a:rPr lang="en-AU" sz="1500"/>
                <a:t>Email: enquiries@csiro.au  Web: www.csiro.au</a:t>
              </a:r>
            </a:p>
          </p:txBody>
        </p:sp>
        <p:pic>
          <p:nvPicPr>
            <p:cNvPr id="25636" name="Picture 36" descr="20070618_csiro702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8" y="3663"/>
              <a:ext cx="420" cy="504"/>
            </a:xfrm>
            <a:prstGeom prst="rect">
              <a:avLst/>
            </a:prstGeom>
            <a:noFill/>
          </p:spPr>
        </p:pic>
      </p:grp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1627188" y="4267200"/>
            <a:ext cx="7200900" cy="900113"/>
          </a:xfrm>
        </p:spPr>
        <p:txBody>
          <a:bodyPr/>
          <a:lstStyle/>
          <a:p>
            <a:r>
              <a:rPr lang="en-AU" sz="4400"/>
              <a:t>Thank you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541463" y="836613"/>
            <a:ext cx="30241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AU" sz="1600" b="1" dirty="0" smtClean="0">
                <a:solidFill>
                  <a:schemeClr val="accent1"/>
                </a:solidFill>
              </a:rPr>
              <a:t>ICT / Wireless &amp; Networking</a:t>
            </a:r>
            <a:endParaRPr lang="en-AU" sz="1600" b="1" dirty="0">
              <a:solidFill>
                <a:schemeClr val="accent1"/>
              </a:solidFill>
            </a:endParaRPr>
          </a:p>
          <a:p>
            <a:r>
              <a:rPr lang="en-AU" sz="1600" dirty="0" smtClean="0"/>
              <a:t>Peter Anderson</a:t>
            </a:r>
            <a:endParaRPr lang="en-AU" sz="1600" dirty="0"/>
          </a:p>
          <a:p>
            <a:r>
              <a:rPr lang="en-AU" sz="1600" dirty="0" smtClean="0"/>
              <a:t>Summer Intern</a:t>
            </a:r>
            <a:endParaRPr lang="en-AU" sz="1600" dirty="0"/>
          </a:p>
          <a:p>
            <a:endParaRPr lang="en-US" sz="1600" dirty="0" smtClean="0"/>
          </a:p>
          <a:p>
            <a:r>
              <a:rPr lang="en-US" sz="1600" dirty="0" smtClean="0"/>
              <a:t>Phone: 02 9372 4429</a:t>
            </a:r>
            <a:endParaRPr lang="en-AU" sz="1600" dirty="0"/>
          </a:p>
          <a:p>
            <a:r>
              <a:rPr lang="en-AU" sz="1600" dirty="0" smtClean="0"/>
              <a:t>Email</a:t>
            </a:r>
            <a:r>
              <a:rPr lang="en-AU" sz="1600" dirty="0"/>
              <a:t>: </a:t>
            </a:r>
            <a:r>
              <a:rPr lang="en-AU" sz="1600" dirty="0" smtClean="0"/>
              <a:t>p.anderson@csiro.au</a:t>
            </a:r>
            <a:endParaRPr lang="en-AU" sz="1600" dirty="0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5292725" y="836613"/>
            <a:ext cx="302418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AU" sz="1600" b="1" dirty="0" smtClean="0">
                <a:solidFill>
                  <a:schemeClr val="accent1"/>
                </a:solidFill>
              </a:rPr>
              <a:t>Acknowledgments</a:t>
            </a:r>
          </a:p>
          <a:p>
            <a:endParaRPr lang="en-AU" sz="1600" b="1" dirty="0">
              <a:solidFill>
                <a:schemeClr val="accent1"/>
              </a:solidFill>
            </a:endParaRPr>
          </a:p>
          <a:p>
            <a:r>
              <a:rPr lang="en-US" sz="1600" dirty="0" smtClean="0"/>
              <a:t>I would like to acknowledge the support and encouragement of my supervisors Mark Johnson and </a:t>
            </a:r>
            <a:r>
              <a:rPr lang="en-AU" sz="1600" dirty="0" err="1" smtClean="0"/>
              <a:t>Thuraiappah</a:t>
            </a:r>
            <a:r>
              <a:rPr lang="en-AU" sz="1600" dirty="0" smtClean="0"/>
              <a:t> Sathyan. </a:t>
            </a:r>
            <a:endParaRPr lang="en-A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 </a:t>
            </a:r>
            <a:r>
              <a:rPr lang="en-US" dirty="0" smtClean="0"/>
              <a:t>process model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smtClean="0"/>
              <a:t>CSIRO.</a:t>
            </a:r>
            <a:r>
              <a:rPr lang="en-AU" b="0" smtClean="0">
                <a:solidFill>
                  <a:schemeClr val="tx1"/>
                </a:solidFill>
              </a:rPr>
              <a:t> Localisation using inertial sensors and wireless networks</a:t>
            </a:r>
            <a:endParaRPr lang="en-AU" b="0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4600" y="2158381"/>
            <a:ext cx="35528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7058" y="1486786"/>
            <a:ext cx="27622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83188" y="2966448"/>
            <a:ext cx="424815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 measurement model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smtClean="0"/>
              <a:t>CSIRO.</a:t>
            </a:r>
            <a:r>
              <a:rPr lang="en-AU" b="0" smtClean="0">
                <a:solidFill>
                  <a:schemeClr val="tx1"/>
                </a:solidFill>
              </a:rPr>
              <a:t> Localisation using inertial sensors and wireless networks</a:t>
            </a:r>
            <a:endParaRPr lang="en-AU" b="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6721" y="1926621"/>
            <a:ext cx="20097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213" y="3009900"/>
            <a:ext cx="34575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36541" y="4322201"/>
            <a:ext cx="36385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2513" y="3871353"/>
            <a:ext cx="3425190" cy="2701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/>
              <a:t>CSIRO.</a:t>
            </a:r>
            <a:r>
              <a:rPr lang="en-AU" b="0" dirty="0">
                <a:solidFill>
                  <a:schemeClr val="tx1"/>
                </a:solidFill>
              </a:rPr>
              <a:t> </a:t>
            </a:r>
            <a:r>
              <a:rPr lang="en-AU" b="0" dirty="0" smtClean="0">
                <a:solidFill>
                  <a:schemeClr val="tx1"/>
                </a:solidFill>
              </a:rPr>
              <a:t>Localisation using inertial sensors and wireless networks</a:t>
            </a:r>
            <a:endParaRPr lang="en-AU" b="0" dirty="0">
              <a:solidFill>
                <a:schemeClr val="tx1"/>
              </a:solidFill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AU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CSIRO has developed WASP (Wireless Ad-hoc System for Positioning)</a:t>
            </a:r>
            <a:endParaRPr lang="en-AU" dirty="0"/>
          </a:p>
          <a:p>
            <a:pPr lvl="1"/>
            <a:r>
              <a:rPr lang="en-AU" dirty="0" smtClean="0"/>
              <a:t>High accuracy time of arrival (TOA) based wireless ranging</a:t>
            </a:r>
          </a:p>
          <a:p>
            <a:pPr lvl="1"/>
            <a:r>
              <a:rPr lang="en-AU" dirty="0" smtClean="0"/>
              <a:t>Provides position updates of mobile nodes using surveyed stationary nodes</a:t>
            </a:r>
            <a:endParaRPr lang="en-AU" dirty="0"/>
          </a:p>
          <a:p>
            <a:pPr lvl="1"/>
            <a:r>
              <a:rPr lang="en-AU" dirty="0" smtClean="0"/>
              <a:t>Works outdoors, indoors and underground</a:t>
            </a:r>
            <a:endParaRPr lang="en-AU" dirty="0"/>
          </a:p>
          <a:p>
            <a:pPr lvl="1"/>
            <a:r>
              <a:rPr lang="en-AU" dirty="0" smtClean="0"/>
              <a:t>Applications include athlete tracking, mining &amp; emergency services</a:t>
            </a:r>
            <a:endParaRPr lang="en-AU" dirty="0"/>
          </a:p>
        </p:txBody>
      </p:sp>
      <p:pic>
        <p:nvPicPr>
          <p:cNvPr id="6148" name="Picture 4" descr="Cyclist whizzing past CSIRO’s position location transceivers mounted on tripods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4388" y="4253874"/>
            <a:ext cx="2773680" cy="2118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/>
              <a:t>CSIRO.</a:t>
            </a:r>
            <a:r>
              <a:rPr lang="en-AU" b="0" dirty="0">
                <a:solidFill>
                  <a:schemeClr val="tx1"/>
                </a:solidFill>
              </a:rPr>
              <a:t> </a:t>
            </a:r>
            <a:r>
              <a:rPr lang="en-AU" b="0" dirty="0" smtClean="0">
                <a:solidFill>
                  <a:schemeClr val="tx1"/>
                </a:solidFill>
              </a:rPr>
              <a:t>Localisation using inertial sensors and wireless networks</a:t>
            </a:r>
            <a:endParaRPr lang="en-AU" b="0" dirty="0">
              <a:solidFill>
                <a:schemeClr val="tx1"/>
              </a:solidFill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AU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03313" y="2348752"/>
            <a:ext cx="7343775" cy="3959973"/>
          </a:xfrm>
        </p:spPr>
        <p:txBody>
          <a:bodyPr/>
          <a:lstStyle/>
          <a:p>
            <a:r>
              <a:rPr lang="en-US" dirty="0" smtClean="0"/>
              <a:t>Analog Devices </a:t>
            </a:r>
            <a:r>
              <a:rPr lang="en-US" smtClean="0"/>
              <a:t>ADIS16405 IMU includes</a:t>
            </a:r>
            <a:r>
              <a:rPr lang="en-US" dirty="0" smtClean="0"/>
              <a:t>:</a:t>
            </a:r>
            <a:endParaRPr lang="en-AU" dirty="0"/>
          </a:p>
          <a:p>
            <a:pPr lvl="1"/>
            <a:r>
              <a:rPr lang="en-US" dirty="0" smtClean="0"/>
              <a:t>3-axis accelerometer (measures acceleration)</a:t>
            </a:r>
          </a:p>
          <a:p>
            <a:pPr lvl="1"/>
            <a:r>
              <a:rPr lang="en-US" dirty="0" smtClean="0"/>
              <a:t>3-axis gyroscope (measures rate of turn)</a:t>
            </a:r>
          </a:p>
          <a:p>
            <a:pPr lvl="1"/>
            <a:r>
              <a:rPr lang="en-US" dirty="0" smtClean="0"/>
              <a:t>3-axis magnetometer (electronic compass)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Complementary nature of WASP and IMU:</a:t>
            </a:r>
          </a:p>
          <a:p>
            <a:pPr lvl="1"/>
            <a:r>
              <a:rPr lang="en-US" dirty="0" smtClean="0"/>
              <a:t>WASP positioning is stable in the long term but does not capture orientation or short term dynamics</a:t>
            </a:r>
          </a:p>
          <a:p>
            <a:pPr lvl="1"/>
            <a:r>
              <a:rPr lang="en-US" dirty="0" smtClean="0"/>
              <a:t>IMU’s capture short term dynamics but suffer from medium and long-term drift</a:t>
            </a:r>
            <a:endParaRPr lang="en-AU" dirty="0" smtClean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076511" y="1314730"/>
            <a:ext cx="7466854" cy="584775"/>
          </a:xfrm>
          <a:prstGeom prst="rect">
            <a:avLst/>
          </a:prstGeom>
          <a:solidFill>
            <a:srgbClr val="0099CC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AU" sz="1600" dirty="0" smtClean="0"/>
              <a:t>Devise an algorithm to integrate data from an Inertial Measurement Unit (IMU) with position observations from WASP. 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2308" y="2371912"/>
            <a:ext cx="1584325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WASP / IMU integration</a:t>
            </a:r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03313" y="1385888"/>
          <a:ext cx="7343775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925"/>
                <a:gridCol w="2447925"/>
                <a:gridCol w="2447925"/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WASP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WASP + inertial</a:t>
                      </a:r>
                      <a:r>
                        <a:rPr lang="en-US" baseline="0" dirty="0" smtClean="0"/>
                        <a:t> measurement unit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Characteristics:</a:t>
                      </a:r>
                      <a:endParaRPr lang="en-AU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Update rate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~ </a:t>
                      </a:r>
                      <a:r>
                        <a:rPr lang="en-US" dirty="0" smtClean="0"/>
                        <a:t>10 Hz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820 Hz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~ </a:t>
                      </a:r>
                      <a:r>
                        <a:rPr lang="en-US" dirty="0" smtClean="0"/>
                        <a:t>0.2 m</a:t>
                      </a:r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Potential improvement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Signal loss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Uncertainty grows rapidly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5 - 10 seconds of stable</a:t>
                      </a:r>
                      <a:r>
                        <a:rPr lang="en-US" baseline="0" dirty="0" smtClean="0"/>
                        <a:t> positioning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Outputs:</a:t>
                      </a:r>
                      <a:endParaRPr lang="en-AU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Velocity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Acceleration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Orientation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 smtClean="0"/>
              <a:t>CSIRO.</a:t>
            </a:r>
            <a:r>
              <a:rPr lang="en-AU" b="0" dirty="0" smtClean="0">
                <a:solidFill>
                  <a:schemeClr val="tx1"/>
                </a:solidFill>
              </a:rPr>
              <a:t> Localisation using inertial sensors and wireless networks</a:t>
            </a:r>
            <a:endParaRPr lang="en-AU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 smtClean="0"/>
              <a:t>CSIRO.</a:t>
            </a:r>
            <a:r>
              <a:rPr lang="en-AU" b="0" dirty="0" smtClean="0">
                <a:solidFill>
                  <a:schemeClr val="tx1"/>
                </a:solidFill>
              </a:rPr>
              <a:t> Localisation using inertial sensors and wireless networks</a:t>
            </a:r>
          </a:p>
          <a:p>
            <a:endParaRPr lang="en-AU" b="0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5200" y="1677600"/>
            <a:ext cx="5250119" cy="4323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 smtClean="0"/>
              <a:t>CSIRO.</a:t>
            </a:r>
            <a:r>
              <a:rPr lang="en-AU" b="0" dirty="0" smtClean="0">
                <a:solidFill>
                  <a:schemeClr val="tx1"/>
                </a:solidFill>
              </a:rPr>
              <a:t> Localisation using inertial sensors and wireless networks</a:t>
            </a:r>
          </a:p>
          <a:p>
            <a:endParaRPr lang="en-AU" b="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5200" y="1677600"/>
            <a:ext cx="5250119" cy="4343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 smtClean="0"/>
              <a:t>CSIRO.</a:t>
            </a:r>
            <a:r>
              <a:rPr lang="en-AU" b="0" dirty="0" smtClean="0">
                <a:solidFill>
                  <a:schemeClr val="tx1"/>
                </a:solidFill>
              </a:rPr>
              <a:t> Localisation using inertial sensors and wireless networks</a:t>
            </a:r>
          </a:p>
          <a:p>
            <a:endParaRPr lang="en-AU" b="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5200" y="1677600"/>
            <a:ext cx="5250119" cy="4343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 smtClean="0"/>
              <a:t>CSIRO.</a:t>
            </a:r>
            <a:r>
              <a:rPr lang="en-AU" b="0" dirty="0" smtClean="0">
                <a:solidFill>
                  <a:schemeClr val="tx1"/>
                </a:solidFill>
              </a:rPr>
              <a:t> Localisation using inertial sensors and wireless networks</a:t>
            </a:r>
          </a:p>
          <a:p>
            <a:endParaRPr lang="en-AU" b="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3313" y="1676722"/>
            <a:ext cx="7343775" cy="4336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 smtClean="0"/>
              <a:t>CSIRO.</a:t>
            </a:r>
            <a:r>
              <a:rPr lang="en-AU" b="0" dirty="0" smtClean="0">
                <a:solidFill>
                  <a:schemeClr val="tx1"/>
                </a:solidFill>
              </a:rPr>
              <a:t> Localisation using inertial sensors and wireless networks</a:t>
            </a:r>
          </a:p>
          <a:p>
            <a:endParaRPr lang="en-AU" b="0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3313" y="1676722"/>
            <a:ext cx="7343775" cy="4336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ND48V@ECJZPHVFUVWXY5M3" val="4414"/>
</p:tagLst>
</file>

<file path=ppt/theme/theme1.xml><?xml version="1.0" encoding="utf-8"?>
<a:theme xmlns:a="http://schemas.openxmlformats.org/drawingml/2006/main" name="onecsiro_powerpoint_070705">
  <a:themeElements>
    <a:clrScheme name="onecsiro_powerpoint_070705 13">
      <a:dk1>
        <a:srgbClr val="000000"/>
      </a:dk1>
      <a:lt1>
        <a:srgbClr val="FFFFFF"/>
      </a:lt1>
      <a:dk2>
        <a:srgbClr val="FFFFFF"/>
      </a:dk2>
      <a:lt2>
        <a:srgbClr val="999999"/>
      </a:lt2>
      <a:accent1>
        <a:srgbClr val="0099CC"/>
      </a:accent1>
      <a:accent2>
        <a:srgbClr val="BED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ACC200"/>
      </a:accent6>
      <a:hlink>
        <a:srgbClr val="CB5056"/>
      </a:hlink>
      <a:folHlink>
        <a:srgbClr val="EBAB00"/>
      </a:folHlink>
    </a:clrScheme>
    <a:fontScheme name="onecsiro_powerpoint_07070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necsiro_powerpoint_07070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7070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7070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7070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7070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7070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7070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7070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7070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7070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7070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7070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70705 13">
        <a:dk1>
          <a:srgbClr val="000000"/>
        </a:dk1>
        <a:lt1>
          <a:srgbClr val="FFFFFF"/>
        </a:lt1>
        <a:dk2>
          <a:srgbClr val="FFFFFF"/>
        </a:dk2>
        <a:lt2>
          <a:srgbClr val="999999"/>
        </a:lt2>
        <a:accent1>
          <a:srgbClr val="0099CC"/>
        </a:accent1>
        <a:accent2>
          <a:srgbClr val="BED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ACC200"/>
        </a:accent6>
        <a:hlink>
          <a:srgbClr val="CB5056"/>
        </a:hlink>
        <a:folHlink>
          <a:srgbClr val="EBAB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Words>717</Words>
  <Application>Microsoft Office PowerPoint</Application>
  <PresentationFormat>On-screen Show (4:3)</PresentationFormat>
  <Paragraphs>233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onecsiro_powerpoint_070705</vt:lpstr>
      <vt:lpstr>Localisation using inertial sensors and wireless networks</vt:lpstr>
      <vt:lpstr>Background</vt:lpstr>
      <vt:lpstr>Problem</vt:lpstr>
      <vt:lpstr>Importance of WASP / IMU integration</vt:lpstr>
      <vt:lpstr>The challenge</vt:lpstr>
      <vt:lpstr>The challenge</vt:lpstr>
      <vt:lpstr>The challenge</vt:lpstr>
      <vt:lpstr>The challenge</vt:lpstr>
      <vt:lpstr>The challenge</vt:lpstr>
      <vt:lpstr>Approach</vt:lpstr>
      <vt:lpstr>Preliminary results</vt:lpstr>
      <vt:lpstr>Preliminary results</vt:lpstr>
      <vt:lpstr>Progress Summary</vt:lpstr>
      <vt:lpstr>Thank you</vt:lpstr>
      <vt:lpstr>Kalman filter process model</vt:lpstr>
      <vt:lpstr>Kalman filter measurement model</vt:lpstr>
    </vt:vector>
  </TitlesOfParts>
  <Company>CSIRO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Localisation using inertial sensors and wireless networks</dc:title>
  <dc:creator>Peter Anderson</dc:creator>
  <cp:lastModifiedBy>Anderson, P (ICT Centre, Marsfield)</cp:lastModifiedBy>
  <cp:revision>52</cp:revision>
  <dcterms:created xsi:type="dcterms:W3CDTF">2008-05-16T06:05:21Z</dcterms:created>
  <dcterms:modified xsi:type="dcterms:W3CDTF">2012-02-01T06:10:03Z</dcterms:modified>
</cp:coreProperties>
</file>