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883E-F5FE-4340-8E6F-ABE1C51535CA}" type="datetimeFigureOut">
              <a:rPr lang="en-AU" smtClean="0"/>
              <a:pPr/>
              <a:t>10/01/2012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1105-C02C-449C-85A2-C16704D784E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600" y="2276872"/>
            <a:ext cx="1080120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IMU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35896" y="5013176"/>
            <a:ext cx="1656184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55976" y="2276872"/>
            <a:ext cx="1656184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 Navigation Equations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48264" y="4293096"/>
            <a:ext cx="1656184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Kalman</a:t>
            </a:r>
            <a:r>
              <a:rPr lang="en-US" dirty="0" smtClean="0">
                <a:solidFill>
                  <a:schemeClr val="tx1"/>
                </a:solidFill>
              </a:rPr>
              <a:t> Filter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2708920"/>
            <a:ext cx="4320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83768" y="249289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19872" y="249289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4168" y="4941168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87824" y="2708920"/>
            <a:ext cx="4320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23928" y="2708920"/>
            <a:ext cx="4320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2160" y="2420888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2160" y="263691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12160" y="2852936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2160" y="3068960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88224" y="5157192"/>
            <a:ext cx="3600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35896" y="2132856"/>
            <a:ext cx="0" cy="3600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99792" y="1268760"/>
            <a:ext cx="0" cy="12241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44008" y="1268760"/>
            <a:ext cx="0" cy="100811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699792" y="1268760"/>
            <a:ext cx="5328592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028384" y="1268760"/>
            <a:ext cx="8384" cy="3024336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95736" y="1412776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err="1" smtClean="0"/>
              <a:t>b</a:t>
            </a:r>
            <a:r>
              <a:rPr lang="en-US" sz="1500" baseline="-25000" dirty="0" err="1" smtClean="0"/>
              <a:t>a</a:t>
            </a:r>
            <a:endParaRPr lang="en-US" sz="1500" dirty="0" smtClean="0"/>
          </a:p>
          <a:p>
            <a:r>
              <a:rPr lang="en-US" sz="1500" u="sng" dirty="0" err="1" smtClean="0"/>
              <a:t>b</a:t>
            </a:r>
            <a:r>
              <a:rPr lang="en-US" sz="1500" baseline="-25000" dirty="0" err="1" smtClean="0"/>
              <a:t>g</a:t>
            </a:r>
            <a:endParaRPr lang="en-AU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3419872" y="1772816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C</a:t>
            </a:r>
            <a:r>
              <a:rPr lang="en-US" sz="1500" baseline="30000" dirty="0" err="1" smtClean="0"/>
              <a:t>b</a:t>
            </a:r>
            <a:r>
              <a:rPr lang="en-US" sz="1500" baseline="-25000" dirty="0" err="1" smtClean="0"/>
              <a:t>s</a:t>
            </a:r>
            <a:endParaRPr lang="en-AU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4716016" y="1340768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 smtClean="0"/>
              <a:t>δ</a:t>
            </a:r>
            <a:r>
              <a:rPr lang="en-US" sz="1500" u="sng" dirty="0" err="1"/>
              <a:t>v</a:t>
            </a:r>
            <a:r>
              <a:rPr lang="en-US" sz="1500" baseline="30000" dirty="0" err="1" smtClean="0"/>
              <a:t>n</a:t>
            </a:r>
            <a:endParaRPr lang="en-US" sz="1500" baseline="30000" dirty="0" smtClean="0"/>
          </a:p>
          <a:p>
            <a:r>
              <a:rPr lang="el-GR" sz="1500" dirty="0" smtClean="0"/>
              <a:t>δ</a:t>
            </a:r>
            <a:r>
              <a:rPr lang="en-US" sz="1500" u="sng" dirty="0" err="1" smtClean="0"/>
              <a:t>r</a:t>
            </a:r>
            <a:r>
              <a:rPr lang="en-US" sz="1500" baseline="30000" dirty="0" err="1" smtClean="0"/>
              <a:t>n</a:t>
            </a:r>
            <a:endParaRPr lang="en-US" sz="1500" baseline="30000" dirty="0" smtClean="0"/>
          </a:p>
          <a:p>
            <a:r>
              <a:rPr lang="el-GR" sz="1500" u="sng" dirty="0" smtClean="0"/>
              <a:t>ε</a:t>
            </a:r>
            <a:endParaRPr lang="en-AU" sz="1500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6804248" y="2204864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/>
              <a:t>a</a:t>
            </a:r>
            <a:r>
              <a:rPr lang="en-US" sz="1500" baseline="30000" dirty="0" smtClean="0"/>
              <a:t>n</a:t>
            </a:r>
            <a:endParaRPr lang="en-US" sz="1500" u="sng" dirty="0" smtClean="0"/>
          </a:p>
          <a:p>
            <a:r>
              <a:rPr lang="en-US" sz="1500" u="sng" dirty="0" err="1"/>
              <a:t>v</a:t>
            </a:r>
            <a:r>
              <a:rPr lang="en-US" sz="1500" baseline="30000" dirty="0" err="1" smtClean="0"/>
              <a:t>n</a:t>
            </a:r>
            <a:endParaRPr lang="en-US" sz="1500" baseline="30000" dirty="0" smtClean="0"/>
          </a:p>
          <a:p>
            <a:r>
              <a:rPr lang="en-US" sz="1500" u="sng" dirty="0" err="1" smtClean="0"/>
              <a:t>r</a:t>
            </a:r>
            <a:r>
              <a:rPr lang="en-US" sz="1500" baseline="30000" dirty="0" err="1" smtClean="0"/>
              <a:t>n</a:t>
            </a:r>
            <a:endParaRPr lang="en-US" sz="1500" baseline="30000" dirty="0" smtClean="0"/>
          </a:p>
          <a:p>
            <a:r>
              <a:rPr lang="en-US" sz="1500" dirty="0" err="1" smtClean="0"/>
              <a:t>C</a:t>
            </a:r>
            <a:r>
              <a:rPr lang="en-US" sz="1500" baseline="30000" dirty="0" err="1" smtClean="0"/>
              <a:t>n</a:t>
            </a:r>
            <a:r>
              <a:rPr lang="en-US" sz="1500" baseline="-25000" dirty="0" err="1" smtClean="0"/>
              <a:t>b</a:t>
            </a:r>
            <a:endParaRPr lang="en-AU" sz="15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059832" y="2708920"/>
            <a:ext cx="0" cy="1872208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04048" y="3645024"/>
            <a:ext cx="3600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51720" y="2708920"/>
            <a:ext cx="576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u="sng" dirty="0" smtClean="0"/>
              <a:t>ω</a:t>
            </a:r>
            <a:r>
              <a:rPr lang="en-US" sz="1500" baseline="30000" dirty="0" smtClean="0"/>
              <a:t>s</a:t>
            </a:r>
          </a:p>
          <a:p>
            <a:r>
              <a:rPr lang="en-US" sz="1500" u="sng" dirty="0" err="1" smtClean="0"/>
              <a:t>f</a:t>
            </a:r>
            <a:r>
              <a:rPr lang="en-US" sz="1500" baseline="30000" dirty="0" err="1" smtClean="0"/>
              <a:t>s</a:t>
            </a:r>
            <a:endParaRPr lang="en-US" sz="1500" baseline="30000" dirty="0" smtClean="0"/>
          </a:p>
          <a:p>
            <a:r>
              <a:rPr lang="en-US" sz="1500" u="sng" dirty="0" smtClean="0"/>
              <a:t>m</a:t>
            </a:r>
            <a:r>
              <a:rPr lang="en-US" sz="1500" baseline="30000" dirty="0" smtClean="0"/>
              <a:t>s</a:t>
            </a:r>
            <a:endParaRPr lang="en-US" sz="15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716016" y="3356992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err="1"/>
              <a:t>g</a:t>
            </a:r>
            <a:r>
              <a:rPr lang="en-US" sz="1500" baseline="30000" dirty="0" err="1" smtClean="0"/>
              <a:t>n</a:t>
            </a:r>
            <a:endParaRPr lang="en-US" sz="1500" u="sng" dirty="0" smtClean="0"/>
          </a:p>
          <a:p>
            <a:r>
              <a:rPr lang="en-US" sz="1500" u="sng" dirty="0" err="1" smtClean="0"/>
              <a:t>m</a:t>
            </a:r>
            <a:r>
              <a:rPr lang="en-US" sz="1500" baseline="30000" dirty="0" err="1" smtClean="0"/>
              <a:t>n</a:t>
            </a:r>
            <a:endParaRPr lang="en-US" sz="1500" baseline="30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059832" y="2708920"/>
            <a:ext cx="576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u="sng" dirty="0" smtClean="0"/>
              <a:t>ω</a:t>
            </a:r>
            <a:r>
              <a:rPr lang="en-US" sz="1500" baseline="30000" dirty="0" smtClean="0"/>
              <a:t>s</a:t>
            </a:r>
          </a:p>
          <a:p>
            <a:r>
              <a:rPr lang="en-US" sz="1500" u="sng" dirty="0" err="1" smtClean="0"/>
              <a:t>f</a:t>
            </a:r>
            <a:r>
              <a:rPr lang="en-US" sz="1500" baseline="30000" dirty="0" err="1" smtClean="0"/>
              <a:t>s</a:t>
            </a:r>
            <a:endParaRPr lang="en-US" sz="1500" baseline="30000" dirty="0" smtClean="0"/>
          </a:p>
          <a:p>
            <a:r>
              <a:rPr lang="en-US" sz="1500" u="sng" dirty="0" smtClean="0"/>
              <a:t>m</a:t>
            </a:r>
            <a:r>
              <a:rPr lang="en-US" sz="1500" baseline="30000" dirty="0" smtClean="0"/>
              <a:t>s</a:t>
            </a:r>
            <a:endParaRPr lang="en-US" sz="15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995936" y="2708920"/>
            <a:ext cx="576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u="sng" dirty="0" smtClean="0"/>
              <a:t>ω</a:t>
            </a:r>
            <a:r>
              <a:rPr lang="en-US" sz="1500" baseline="30000" dirty="0"/>
              <a:t>b</a:t>
            </a:r>
            <a:endParaRPr lang="en-US" sz="1500" baseline="30000" dirty="0" smtClean="0"/>
          </a:p>
          <a:p>
            <a:r>
              <a:rPr lang="en-US" sz="1500" u="sng" dirty="0" err="1" smtClean="0"/>
              <a:t>f</a:t>
            </a:r>
            <a:r>
              <a:rPr lang="en-US" sz="1500" baseline="30000" dirty="0" err="1" smtClean="0"/>
              <a:t>b</a:t>
            </a:r>
            <a:endParaRPr lang="en-US" sz="1500" baseline="30000" dirty="0" smtClean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72200" y="2852936"/>
            <a:ext cx="0" cy="208823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292080" y="515719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64088" y="5157192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err="1" smtClean="0"/>
              <a:t>r</a:t>
            </a:r>
            <a:r>
              <a:rPr lang="en-US" sz="1500" baseline="30000" dirty="0" err="1" smtClean="0"/>
              <a:t>n</a:t>
            </a:r>
            <a:r>
              <a:rPr lang="en-US" sz="1500" baseline="-25000" dirty="0" err="1" smtClean="0"/>
              <a:t>WASP</a:t>
            </a:r>
            <a:endParaRPr lang="en-US" sz="1500" baseline="300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6084168" y="46531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68144" y="508518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67744" y="26369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11760" y="2276872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76056" y="1412776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Position errors</a:t>
            </a:r>
            <a:endParaRPr lang="en-AU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1331640" y="1412776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Bias vectors</a:t>
            </a:r>
            <a:endParaRPr lang="en-AU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7020272" y="2492896"/>
            <a:ext cx="936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Output</a:t>
            </a:r>
            <a:endParaRPr lang="en-AU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6588224" y="5157192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 smtClean="0"/>
              <a:t>δ</a:t>
            </a:r>
            <a:r>
              <a:rPr lang="en-US" sz="1500" u="sng" dirty="0" err="1" smtClean="0"/>
              <a:t>r</a:t>
            </a:r>
            <a:r>
              <a:rPr lang="en-US" sz="1500" baseline="30000" dirty="0" err="1" smtClean="0"/>
              <a:t>n</a:t>
            </a:r>
            <a:endParaRPr lang="en-US" sz="1500" baseline="30000" dirty="0" smtClean="0"/>
          </a:p>
        </p:txBody>
      </p:sp>
      <p:sp>
        <p:nvSpPr>
          <p:cNvPr id="89" name="Oval 88"/>
          <p:cNvSpPr/>
          <p:nvPr/>
        </p:nvSpPr>
        <p:spPr>
          <a:xfrm>
            <a:off x="5364088" y="3429000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9" idx="4"/>
            <a:endCxn id="92" idx="0"/>
          </p:cNvCxnSpPr>
          <p:nvPr/>
        </p:nvCxnSpPr>
        <p:spPr>
          <a:xfrm>
            <a:off x="5616116" y="3933056"/>
            <a:ext cx="0" cy="43204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64088" y="4365104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314522" y="4077072"/>
            <a:ext cx="25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76056" y="4509120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59832" y="4581128"/>
            <a:ext cx="230425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652120" y="38610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err="1" smtClean="0"/>
              <a:t>g</a:t>
            </a:r>
            <a:r>
              <a:rPr lang="en-US" sz="1500" baseline="30000" dirty="0" err="1"/>
              <a:t>s</a:t>
            </a:r>
            <a:endParaRPr lang="en-US" sz="1500" u="sng" dirty="0" smtClean="0"/>
          </a:p>
          <a:p>
            <a:r>
              <a:rPr lang="en-US" sz="1500" u="sng" dirty="0" smtClean="0"/>
              <a:t>m</a:t>
            </a:r>
            <a:r>
              <a:rPr lang="en-US" sz="1500" baseline="30000" dirty="0"/>
              <a:t>s</a:t>
            </a:r>
            <a:endParaRPr lang="en-US" sz="1500" baseline="300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4427984" y="4293096"/>
            <a:ext cx="576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err="1" smtClean="0"/>
              <a:t>f</a:t>
            </a:r>
            <a:r>
              <a:rPr lang="en-US" sz="1500" baseline="30000" dirty="0" err="1"/>
              <a:t>s</a:t>
            </a:r>
            <a:endParaRPr lang="en-US" sz="1500" baseline="30000" dirty="0" smtClean="0"/>
          </a:p>
          <a:p>
            <a:r>
              <a:rPr lang="en-US" sz="1500" u="sng" dirty="0" smtClean="0"/>
              <a:t>m</a:t>
            </a:r>
            <a:r>
              <a:rPr lang="en-US" sz="1500" baseline="30000" dirty="0" smtClean="0"/>
              <a:t>s</a:t>
            </a:r>
            <a:endParaRPr lang="en-US" sz="1500" dirty="0" smtClean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5868144" y="3645024"/>
            <a:ext cx="288032" cy="83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156176" y="3068960"/>
            <a:ext cx="8384" cy="576064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868144" y="458112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372200" y="4293096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 smtClean="0"/>
              <a:t>δ</a:t>
            </a:r>
            <a:r>
              <a:rPr lang="en-US" sz="1500" u="sng" dirty="0" err="1" smtClean="0"/>
              <a:t>f</a:t>
            </a:r>
            <a:r>
              <a:rPr lang="en-US" sz="1500" baseline="30000" dirty="0" err="1"/>
              <a:t>s</a:t>
            </a:r>
            <a:endParaRPr lang="en-US" sz="1500" baseline="30000" dirty="0" smtClean="0"/>
          </a:p>
          <a:p>
            <a:r>
              <a:rPr lang="el-GR" sz="1500" dirty="0" smtClean="0"/>
              <a:t>δ</a:t>
            </a:r>
            <a:r>
              <a:rPr lang="en-US" sz="1500" u="sng" dirty="0"/>
              <a:t>m</a:t>
            </a:r>
            <a:r>
              <a:rPr lang="en-US" sz="1500" baseline="30000" dirty="0" smtClean="0"/>
              <a:t>s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339752" y="3717032"/>
          <a:ext cx="247023" cy="864096"/>
        </p:xfrm>
        <a:graphic>
          <a:graphicData uri="http://schemas.openxmlformats.org/presentationml/2006/ole">
            <p:oleObj spid="_x0000_s1027" name="Equation" r:id="rId3" imgW="215640" imgH="81252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59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Anderson, P (ICT Centre, Marsfield)</dc:creator>
  <cp:lastModifiedBy>Anderson, P (ICT Centre, Marsfield)</cp:lastModifiedBy>
  <cp:revision>12</cp:revision>
  <dcterms:created xsi:type="dcterms:W3CDTF">2011-12-18T23:36:04Z</dcterms:created>
  <dcterms:modified xsi:type="dcterms:W3CDTF">2012-01-09T23:04:06Z</dcterms:modified>
</cp:coreProperties>
</file>