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67B3-4836-4D4F-A230-2BBEEFCEFE53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9B8DF-F510-43EE-A935-841FE3522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81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47b5e67-a59b-4f8f-9180-dae2e38691a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47b5e67-a59b-4f8f-9180-dae2e38691a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47b5e67-a59b-4f8f-9180-dae2e38691a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financial_sample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View in Power BI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24/10/2023 13:12:00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24/10/2023 13:10:41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pieChart ,stackedArea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map ,map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101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financial_sample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Idarlene Araújo</cp:lastModifiedBy>
  <cp:revision>5</cp:revision>
  <dcterms:created xsi:type="dcterms:W3CDTF">2016-09-04T11:54:55Z</dcterms:created>
  <dcterms:modified xsi:type="dcterms:W3CDTF">2023-10-24T13:29:06Z</dcterms:modified>
</cp:coreProperties>
</file>