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4660"/>
  </p:normalViewPr>
  <p:slideViewPr>
    <p:cSldViewPr snapToGrid="0">
      <p:cViewPr>
        <p:scale>
          <a:sx n="66" d="100"/>
          <a:sy n="66" d="100"/>
        </p:scale>
        <p:origin x="8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C00E-260D-4CEC-ADFA-A932E9A910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4C34-C87D-4D1E-9685-A813CAF9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912" y="2566557"/>
            <a:ext cx="10581410" cy="3692380"/>
          </a:xfrm>
        </p:spPr>
        <p:txBody>
          <a:bodyPr>
            <a:normAutofit fontScale="55000" lnSpcReduction="20000"/>
          </a:bodyPr>
          <a:lstStyle/>
          <a:p>
            <a:endParaRPr lang="en-US" sz="3100" dirty="0" smtClean="0"/>
          </a:p>
          <a:p>
            <a:r>
              <a:rPr lang="en-US" sz="3100" b="1" dirty="0" smtClean="0"/>
              <a:t>FAKULTETI </a:t>
            </a:r>
            <a:r>
              <a:rPr lang="en-US" sz="3100" b="1" dirty="0"/>
              <a:t>I INXHINIERISË ELEKTRIKE DHE </a:t>
            </a:r>
            <a:r>
              <a:rPr lang="en-US" sz="3100" b="1" dirty="0" smtClean="0"/>
              <a:t>KOMPJUTERIKE</a:t>
            </a:r>
            <a:endParaRPr lang="en-US" sz="3100" dirty="0"/>
          </a:p>
          <a:p>
            <a:r>
              <a:rPr lang="en-US" sz="3100" b="1" dirty="0" smtClean="0"/>
              <a:t>DEPARTAMENTI </a:t>
            </a:r>
            <a:r>
              <a:rPr lang="en-US" sz="3100" b="1" dirty="0"/>
              <a:t>I </a:t>
            </a:r>
            <a:r>
              <a:rPr lang="en-US" sz="3100" b="1" dirty="0" smtClean="0"/>
              <a:t>KOMPJUTERIKËS</a:t>
            </a:r>
          </a:p>
          <a:p>
            <a:endParaRPr lang="en-US" b="1" dirty="0" smtClean="0">
              <a:effectLst/>
            </a:endParaRPr>
          </a:p>
          <a:p>
            <a:endParaRPr lang="en-US" b="1" dirty="0">
              <a:effectLst/>
            </a:endParaRPr>
          </a:p>
          <a:p>
            <a:r>
              <a:rPr lang="en-US" sz="4900" b="1" dirty="0" smtClean="0"/>
              <a:t>      PROJEKTI </a:t>
            </a:r>
            <a:r>
              <a:rPr lang="en-US" sz="4900" b="1" dirty="0"/>
              <a:t>I DYTË - DIZAJNIMI I RRJETËS ME CISCO </a:t>
            </a:r>
            <a:endParaRPr lang="en-US" sz="4900" b="0" dirty="0" smtClean="0">
              <a:effectLst/>
            </a:endParaRPr>
          </a:p>
          <a:p>
            <a:r>
              <a:rPr lang="en-US" sz="4900" b="1" dirty="0"/>
              <a:t>   </a:t>
            </a:r>
            <a:r>
              <a:rPr lang="en-US" sz="4900" b="1" dirty="0" smtClean="0"/>
              <a:t>PACKET </a:t>
            </a:r>
            <a:r>
              <a:rPr lang="en-US" sz="4900" b="1" dirty="0"/>
              <a:t>TRACER</a:t>
            </a:r>
            <a:endParaRPr lang="en-US" sz="4900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1" dirty="0"/>
              <a:t>  </a:t>
            </a:r>
            <a:r>
              <a:rPr lang="en-US" b="1" dirty="0" err="1"/>
              <a:t>Lënda</a:t>
            </a:r>
            <a:r>
              <a:rPr lang="en-US" b="1" dirty="0"/>
              <a:t>: </a:t>
            </a:r>
            <a:r>
              <a:rPr lang="en-US" b="1" dirty="0" err="1"/>
              <a:t>Rrjeta</a:t>
            </a:r>
            <a:r>
              <a:rPr lang="en-US" b="1" dirty="0"/>
              <a:t> </a:t>
            </a:r>
            <a:r>
              <a:rPr lang="en-US" b="1" dirty="0" err="1"/>
              <a:t>Kompjuterike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lh5.googleusercontent.com/kvB2ZC9QphM4AdkGWszN_hg9ZA9-fL4yP5WmUITUSb46YUSNQQuPYTAqMugKGeOJN_k8jDH27yrFYSmf5XUfo_m7JmOSPiYc0JBOrRjYg-mFzzH9QDmeo5DjzVHXznChYTLTsDP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95" y="108527"/>
            <a:ext cx="2537044" cy="253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4071" y="5527246"/>
            <a:ext cx="11575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Mentorët</a:t>
            </a:r>
            <a:r>
              <a:rPr lang="en-US" dirty="0"/>
              <a:t>:    </a:t>
            </a:r>
            <a:r>
              <a:rPr lang="en-US" dirty="0" smtClean="0"/>
              <a:t>                                                                                                                                                    	     </a:t>
            </a:r>
            <a:r>
              <a:rPr lang="en-US" i="1" dirty="0" err="1" smtClean="0"/>
              <a:t>Punuan</a:t>
            </a:r>
            <a:r>
              <a:rPr lang="en-US" dirty="0"/>
              <a:t>:</a:t>
            </a:r>
            <a:endParaRPr lang="en-US" b="0" dirty="0" smtClean="0">
              <a:effectLst/>
            </a:endParaRPr>
          </a:p>
          <a:p>
            <a:r>
              <a:rPr lang="en-US" b="1" dirty="0"/>
              <a:t>Prof. Dr. </a:t>
            </a:r>
            <a:r>
              <a:rPr lang="en-US" b="1" dirty="0" err="1"/>
              <a:t>Blerim</a:t>
            </a:r>
            <a:r>
              <a:rPr lang="en-US" b="1" dirty="0"/>
              <a:t> </a:t>
            </a:r>
            <a:r>
              <a:rPr lang="en-US" b="1" dirty="0" err="1"/>
              <a:t>Rexha</a:t>
            </a:r>
            <a:r>
              <a:rPr lang="en-US" b="1" dirty="0"/>
              <a:t>     </a:t>
            </a:r>
            <a:r>
              <a:rPr lang="en-US" b="1" dirty="0" smtClean="0"/>
              <a:t>								     Granit </a:t>
            </a:r>
            <a:r>
              <a:rPr lang="en-US" b="1" dirty="0" err="1"/>
              <a:t>Orllati</a:t>
            </a:r>
            <a:endParaRPr lang="en-US" b="0" dirty="0" smtClean="0">
              <a:effectLst/>
            </a:endParaRPr>
          </a:p>
          <a:p>
            <a:r>
              <a:rPr lang="en-US" b="1" dirty="0"/>
              <a:t>Prof. </a:t>
            </a:r>
            <a:r>
              <a:rPr lang="en-US" b="1" dirty="0" err="1"/>
              <a:t>Haxhi</a:t>
            </a:r>
            <a:r>
              <a:rPr lang="en-US" b="1" dirty="0"/>
              <a:t> </a:t>
            </a:r>
            <a:r>
              <a:rPr lang="en-US" b="1" dirty="0" err="1"/>
              <a:t>Lajqi</a:t>
            </a:r>
            <a:r>
              <a:rPr lang="en-US" b="1" dirty="0"/>
              <a:t>               </a:t>
            </a:r>
            <a:r>
              <a:rPr lang="en-US" b="1" dirty="0" smtClean="0"/>
              <a:t>							                </a:t>
            </a:r>
            <a:r>
              <a:rPr lang="en-US" b="1" dirty="0"/>
              <a:t>  </a:t>
            </a:r>
            <a:r>
              <a:rPr lang="en-US" b="1" dirty="0" smtClean="0"/>
              <a:t>     Ida </a:t>
            </a:r>
            <a:r>
              <a:rPr lang="en-US" b="1" dirty="0" err="1"/>
              <a:t>Spahiu</a:t>
            </a:r>
            <a:endParaRPr lang="en-US" b="0" dirty="0" smtClean="0">
              <a:effectLst/>
            </a:endParaRPr>
          </a:p>
          <a:p>
            <a:r>
              <a:rPr lang="en-US" b="1" dirty="0"/>
              <a:t>   </a:t>
            </a:r>
            <a:r>
              <a:rPr lang="en-US" b="1" dirty="0" smtClean="0"/>
              <a:t>										     </a:t>
            </a:r>
            <a:r>
              <a:rPr lang="en-US" b="1" dirty="0" err="1"/>
              <a:t>Jetmir</a:t>
            </a:r>
            <a:r>
              <a:rPr lang="en-US" b="1" dirty="0"/>
              <a:t> </a:t>
            </a:r>
            <a:r>
              <a:rPr lang="en-US" b="1" dirty="0" err="1"/>
              <a:t>Kabashi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1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PËRFUNDIMI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 </a:t>
            </a:r>
            <a:r>
              <a:rPr lang="en-US" dirty="0" err="1" smtClean="0"/>
              <a:t>përfundim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themi</a:t>
            </a:r>
            <a:r>
              <a:rPr lang="en-US" dirty="0" smtClean="0"/>
              <a:t> se me </a:t>
            </a:r>
            <a:r>
              <a:rPr lang="en-US" dirty="0" err="1" smtClean="0"/>
              <a:t>plotësimin</a:t>
            </a:r>
            <a:r>
              <a:rPr lang="en-US" dirty="0" smtClean="0"/>
              <a:t> e </a:t>
            </a:r>
            <a:r>
              <a:rPr lang="en-US" dirty="0" err="1" smtClean="0"/>
              <a:t>këtyre</a:t>
            </a:r>
            <a:r>
              <a:rPr lang="en-US" dirty="0" smtClean="0"/>
              <a:t> </a:t>
            </a:r>
            <a:r>
              <a:rPr lang="en-US" dirty="0" err="1" smtClean="0"/>
              <a:t>kërkesave</a:t>
            </a:r>
            <a:r>
              <a:rPr lang="en-US" dirty="0" smtClean="0"/>
              <a:t> ne 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zgjeruar</a:t>
            </a:r>
            <a:r>
              <a:rPr lang="en-US" dirty="0" smtClean="0"/>
              <a:t> </a:t>
            </a:r>
            <a:r>
              <a:rPr lang="en-US" dirty="0" err="1" smtClean="0"/>
              <a:t>njohuritë</a:t>
            </a:r>
            <a:r>
              <a:rPr lang="en-US" dirty="0" smtClean="0"/>
              <a:t> </a:t>
            </a:r>
            <a:r>
              <a:rPr lang="en-US" dirty="0" err="1" smtClean="0"/>
              <a:t>tona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përjetuar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eksperiencë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ndryshe</a:t>
            </a:r>
            <a:r>
              <a:rPr lang="en-US" dirty="0" smtClean="0"/>
              <a:t> se </a:t>
            </a:r>
            <a:r>
              <a:rPr lang="en-US" dirty="0" err="1" smtClean="0"/>
              <a:t>kodimi</a:t>
            </a:r>
            <a:r>
              <a:rPr lang="en-US" dirty="0" smtClean="0"/>
              <a:t>. </a:t>
            </a:r>
            <a:r>
              <a:rPr lang="en-US" dirty="0" err="1" smtClean="0"/>
              <a:t>Dizajnimi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rrjetës</a:t>
            </a:r>
            <a:r>
              <a:rPr lang="en-US" dirty="0" smtClean="0"/>
              <a:t> me Cisco Packet Tracer </a:t>
            </a:r>
          </a:p>
          <a:p>
            <a:pPr marL="0" indent="0">
              <a:buNone/>
            </a:pP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mundësuar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kuptojmë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mirë</a:t>
            </a:r>
            <a:r>
              <a:rPr lang="en-US" dirty="0" smtClean="0"/>
              <a:t> </a:t>
            </a:r>
            <a:r>
              <a:rPr lang="en-US" dirty="0" err="1" smtClean="0"/>
              <a:t>proceset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bëjnë</a:t>
            </a:r>
            <a:r>
              <a:rPr lang="en-US" dirty="0" smtClean="0"/>
              <a:t> me </a:t>
            </a:r>
            <a:r>
              <a:rPr lang="en-US" dirty="0" err="1" smtClean="0"/>
              <a:t>rrjeta</a:t>
            </a:r>
            <a:r>
              <a:rPr lang="en-US" dirty="0" smtClean="0"/>
              <a:t>, duke </a:t>
            </a:r>
            <a:r>
              <a:rPr lang="en-US" dirty="0" err="1" smtClean="0"/>
              <a:t>pasur</a:t>
            </a:r>
            <a:r>
              <a:rPr lang="en-US" dirty="0" smtClean="0"/>
              <a:t> </a:t>
            </a:r>
            <a:r>
              <a:rPr lang="en-US" dirty="0" err="1" smtClean="0"/>
              <a:t>parasysh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internet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pjesë</a:t>
            </a:r>
            <a:r>
              <a:rPr lang="en-US" dirty="0" smtClean="0"/>
              <a:t> ë </a:t>
            </a:r>
            <a:r>
              <a:rPr lang="en-US" dirty="0" err="1" smtClean="0"/>
              <a:t>pashmangshme</a:t>
            </a:r>
            <a:r>
              <a:rPr lang="en-US" dirty="0" smtClean="0"/>
              <a:t> e </a:t>
            </a:r>
            <a:r>
              <a:rPr lang="en-US" dirty="0" err="1" smtClean="0"/>
              <a:t>përditshmërisë</a:t>
            </a:r>
            <a:r>
              <a:rPr lang="en-US" dirty="0" smtClean="0"/>
              <a:t> </a:t>
            </a:r>
            <a:r>
              <a:rPr lang="en-US" dirty="0" err="1" smtClean="0"/>
              <a:t>sonë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25400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343" y="2600325"/>
            <a:ext cx="10515600" cy="1325563"/>
          </a:xfrm>
        </p:spPr>
        <p:txBody>
          <a:bodyPr/>
          <a:lstStyle/>
          <a:p>
            <a:r>
              <a:rPr lang="en-US" dirty="0" smtClean="0"/>
              <a:t>JU FALEMINDERIT!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5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PERMBAJTJA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HYRJE</a:t>
            </a:r>
          </a:p>
          <a:p>
            <a:r>
              <a:rPr lang="en-US" dirty="0" smtClean="0"/>
              <a:t>IMPLEMENTIMI I KËRKESAVE</a:t>
            </a:r>
          </a:p>
          <a:p>
            <a:r>
              <a:rPr lang="en-US" dirty="0"/>
              <a:t> </a:t>
            </a:r>
            <a:r>
              <a:rPr lang="en-US" dirty="0" smtClean="0"/>
              <a:t>PËRFUNDIMI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Projekti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dytë</a:t>
            </a:r>
            <a:r>
              <a:rPr lang="en-US" dirty="0" smtClean="0"/>
              <a:t> </a:t>
            </a:r>
            <a:r>
              <a:rPr lang="en-US" dirty="0" err="1" smtClean="0"/>
              <a:t>përfshin</a:t>
            </a:r>
            <a:r>
              <a:rPr lang="en-US" dirty="0" smtClean="0"/>
              <a:t> </a:t>
            </a:r>
            <a:r>
              <a:rPr lang="en-US" dirty="0" err="1" smtClean="0"/>
              <a:t>dizajnimin</a:t>
            </a:r>
            <a:r>
              <a:rPr lang="en-US" dirty="0" smtClean="0"/>
              <a:t> 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rrjete</a:t>
            </a:r>
            <a:r>
              <a:rPr lang="en-US" dirty="0" smtClean="0"/>
              <a:t> me </a:t>
            </a:r>
            <a:r>
              <a:rPr lang="en-US" dirty="0" err="1" smtClean="0"/>
              <a:t>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Cicsco</a:t>
            </a:r>
            <a:r>
              <a:rPr lang="en-US" dirty="0" smtClean="0"/>
              <a:t> Packet Tracer.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vijim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gjeni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prezantim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shkurtër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projektit</a:t>
            </a:r>
            <a:r>
              <a:rPr lang="en-US" dirty="0" smtClean="0"/>
              <a:t> </a:t>
            </a:r>
            <a:r>
              <a:rPr lang="en-US" dirty="0" err="1" smtClean="0"/>
              <a:t>rreth</a:t>
            </a:r>
            <a:r>
              <a:rPr lang="en-US" dirty="0" smtClean="0"/>
              <a:t> </a:t>
            </a:r>
            <a:r>
              <a:rPr lang="en-US" dirty="0" err="1" smtClean="0"/>
              <a:t>implementimit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kërkesave</a:t>
            </a:r>
            <a:r>
              <a:rPr lang="en-US" dirty="0" smtClean="0"/>
              <a:t>. </a:t>
            </a:r>
            <a:r>
              <a:rPr lang="en-US" dirty="0" err="1" smtClean="0"/>
              <a:t>Sqarime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detajuara</a:t>
            </a:r>
            <a:r>
              <a:rPr lang="en-US" dirty="0" smtClean="0"/>
              <a:t> </a:t>
            </a:r>
            <a:r>
              <a:rPr lang="en-US" dirty="0" err="1" smtClean="0"/>
              <a:t>përmban</a:t>
            </a:r>
            <a:r>
              <a:rPr lang="en-US" dirty="0" smtClean="0"/>
              <a:t> </a:t>
            </a:r>
            <a:r>
              <a:rPr lang="en-US" dirty="0" err="1" smtClean="0"/>
              <a:t>raporti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2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IMPLEMENTIMI I KËRKESAVE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4" y="1962785"/>
            <a:ext cx="6509671" cy="4351338"/>
          </a:xfrm>
        </p:spPr>
      </p:pic>
      <p:sp>
        <p:nvSpPr>
          <p:cNvPr id="5" name="TextBox 4"/>
          <p:cNvSpPr txBox="1"/>
          <p:nvPr/>
        </p:nvSpPr>
        <p:spPr>
          <a:xfrm>
            <a:off x="7303770" y="4674870"/>
            <a:ext cx="3566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Përdorimi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ruterëve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tipit</a:t>
            </a:r>
            <a:r>
              <a:rPr lang="en-US" dirty="0" smtClean="0"/>
              <a:t> 2911.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Përdorimi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kabllove</a:t>
            </a:r>
            <a:r>
              <a:rPr lang="en-US" dirty="0" smtClean="0"/>
              <a:t> SERIAL DTE.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Dega</a:t>
            </a:r>
            <a:r>
              <a:rPr lang="en-US" dirty="0" smtClean="0"/>
              <a:t> </a:t>
            </a:r>
            <a:r>
              <a:rPr lang="en-US" dirty="0" err="1" smtClean="0"/>
              <a:t>kryesore</a:t>
            </a:r>
            <a:r>
              <a:rPr lang="en-US" dirty="0" smtClean="0"/>
              <a:t>: </a:t>
            </a:r>
            <a:r>
              <a:rPr lang="en-US" dirty="0" err="1" smtClean="0"/>
              <a:t>Teb</a:t>
            </a:r>
            <a:r>
              <a:rPr lang="en-US" dirty="0" smtClean="0"/>
              <a:t> Bank: </a:t>
            </a:r>
            <a:r>
              <a:rPr lang="en-US" dirty="0" err="1" smtClean="0"/>
              <a:t>Prishtine</a:t>
            </a:r>
            <a:r>
              <a:rPr lang="en-US" dirty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5 </a:t>
            </a:r>
            <a:r>
              <a:rPr lang="en-US" dirty="0" err="1" smtClean="0"/>
              <a:t>nëndegë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IMPLEMENTIMI I KËRKESAVE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93" y="1913315"/>
            <a:ext cx="3828105" cy="28187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3315"/>
            <a:ext cx="3562350" cy="2738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463361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Përdorimi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Switch-</a:t>
            </a:r>
            <a:r>
              <a:rPr lang="en-US" dirty="0" err="1" smtClean="0"/>
              <a:t>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tipit</a:t>
            </a:r>
            <a:r>
              <a:rPr lang="en-US" dirty="0" smtClean="0"/>
              <a:t> 2960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Përdorimi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kabllove</a:t>
            </a:r>
            <a:r>
              <a:rPr lang="en-US" dirty="0" smtClean="0"/>
              <a:t> Copper Straight-Through, Phone </a:t>
            </a:r>
            <a:r>
              <a:rPr lang="en-US" dirty="0" err="1" smtClean="0"/>
              <a:t>dhe</a:t>
            </a:r>
            <a:r>
              <a:rPr lang="en-US" dirty="0" smtClean="0"/>
              <a:t> Copper Straight-Over.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0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IMPLEMENTIMI I KËRKESAVE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402716"/>
            <a:ext cx="3254655" cy="262417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74" y="1402716"/>
            <a:ext cx="4124879" cy="2557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31" y="1402716"/>
            <a:ext cx="3866619" cy="2539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6" y="4248805"/>
            <a:ext cx="3255874" cy="24542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46" y="4244318"/>
            <a:ext cx="3218484" cy="2424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96" y="4244318"/>
            <a:ext cx="3077441" cy="24199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67903" y="4244318"/>
            <a:ext cx="1664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Konfigurimi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printerëve</a:t>
            </a:r>
            <a:r>
              <a:rPr lang="en-US" sz="1600" dirty="0" smtClean="0"/>
              <a:t> </a:t>
            </a:r>
            <a:r>
              <a:rPr lang="en-US" sz="1600" dirty="0" err="1" smtClean="0"/>
              <a:t>në</a:t>
            </a:r>
            <a:r>
              <a:rPr lang="en-US" sz="1600" dirty="0" smtClean="0"/>
              <a:t> </a:t>
            </a:r>
            <a:r>
              <a:rPr lang="en-US" sz="1600" dirty="0" err="1" smtClean="0"/>
              <a:t>secilën</a:t>
            </a:r>
            <a:r>
              <a:rPr lang="en-US" sz="1600" dirty="0" smtClean="0"/>
              <a:t> </a:t>
            </a:r>
            <a:r>
              <a:rPr lang="en-US" sz="1600" dirty="0" err="1" smtClean="0"/>
              <a:t>nga</a:t>
            </a:r>
            <a:r>
              <a:rPr lang="en-US" sz="1600" dirty="0" smtClean="0"/>
              <a:t> </a:t>
            </a:r>
            <a:r>
              <a:rPr lang="en-US" sz="1600" dirty="0" err="1" smtClean="0"/>
              <a:t>degët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Konfigurimi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një</a:t>
            </a:r>
            <a:r>
              <a:rPr lang="en-US" sz="1600" dirty="0" smtClean="0"/>
              <a:t> </a:t>
            </a:r>
            <a:r>
              <a:rPr lang="en-US" sz="1600" dirty="0"/>
              <a:t>W</a:t>
            </a:r>
            <a:r>
              <a:rPr lang="en-US" sz="1600" dirty="0" smtClean="0"/>
              <a:t>ireless Router </a:t>
            </a:r>
            <a:r>
              <a:rPr lang="en-US" sz="1600" dirty="0" err="1" smtClean="0"/>
              <a:t>në</a:t>
            </a:r>
            <a:r>
              <a:rPr lang="en-US" sz="1600" dirty="0" smtClean="0"/>
              <a:t> </a:t>
            </a:r>
            <a:r>
              <a:rPr lang="en-US" sz="1600" dirty="0" err="1" smtClean="0"/>
              <a:t>secilën</a:t>
            </a:r>
            <a:r>
              <a:rPr lang="en-US" sz="1600" dirty="0" smtClean="0"/>
              <a:t> </a:t>
            </a:r>
            <a:r>
              <a:rPr lang="en-US" sz="1600" dirty="0" err="1" smtClean="0"/>
              <a:t>nga</a:t>
            </a:r>
            <a:r>
              <a:rPr lang="en-US" sz="1600" dirty="0" smtClean="0"/>
              <a:t> </a:t>
            </a:r>
            <a:r>
              <a:rPr lang="en-US" sz="1600" dirty="0" err="1" smtClean="0"/>
              <a:t>degët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2391410" y="2140581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2523" y="2493589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93510" y="2672393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93510" y="1958756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584313" y="3025401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823209" y="2761657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2310" y="5374448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71471" y="5400034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8837" y="5210028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70526" y="5454299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1658" y="5210028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08110" y="4842636"/>
            <a:ext cx="783590" cy="531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IMPLEMENTIMI I KËRKESAVE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5" y="1690688"/>
            <a:ext cx="650849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111617" y="5257800"/>
            <a:ext cx="4034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Konfigurimi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DNS </a:t>
            </a:r>
            <a:r>
              <a:rPr lang="en-US" sz="1600" dirty="0" err="1" smtClean="0"/>
              <a:t>dhe</a:t>
            </a:r>
            <a:r>
              <a:rPr lang="en-US" sz="1600" dirty="0" smtClean="0"/>
              <a:t> WEB </a:t>
            </a:r>
            <a:r>
              <a:rPr lang="en-US" sz="1600" dirty="0" err="1" smtClean="0"/>
              <a:t>Serverit</a:t>
            </a:r>
            <a:r>
              <a:rPr lang="en-US" sz="1600" dirty="0" smtClean="0"/>
              <a:t> </a:t>
            </a:r>
            <a:r>
              <a:rPr lang="en-US" sz="1600" dirty="0" err="1" smtClean="0"/>
              <a:t>në</a:t>
            </a:r>
            <a:r>
              <a:rPr lang="en-US" sz="1600" dirty="0" smtClean="0"/>
              <a:t> </a:t>
            </a:r>
            <a:r>
              <a:rPr lang="en-US" sz="1600" dirty="0" err="1" smtClean="0"/>
              <a:t>degën</a:t>
            </a:r>
            <a:r>
              <a:rPr lang="en-US" sz="1600" dirty="0" smtClean="0"/>
              <a:t> </a:t>
            </a:r>
            <a:r>
              <a:rPr lang="en-US" sz="1600" dirty="0" err="1" smtClean="0"/>
              <a:t>kryesore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1231900" y="3822700"/>
            <a:ext cx="1117600" cy="1130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2680" y="4254500"/>
            <a:ext cx="1117600" cy="1130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IMPLEMENTIMI I KËRKESAVE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" y="1345565"/>
            <a:ext cx="6951307" cy="4351338"/>
          </a:xfrm>
        </p:spPr>
      </p:pic>
      <p:sp>
        <p:nvSpPr>
          <p:cNvPr id="5" name="Oval 4"/>
          <p:cNvSpPr/>
          <p:nvPr/>
        </p:nvSpPr>
        <p:spPr>
          <a:xfrm>
            <a:off x="3992877" y="1875949"/>
            <a:ext cx="2087881" cy="12569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5510" y="1931988"/>
            <a:ext cx="1577340" cy="9064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36818" y="2994660"/>
            <a:ext cx="2087881" cy="13022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68091" y="4773573"/>
            <a:ext cx="348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Krijimi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VLAN-</a:t>
            </a:r>
            <a:r>
              <a:rPr lang="en-US" dirty="0" err="1" smtClean="0"/>
              <a:t>ëve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/>
              <a:t> </a:t>
            </a:r>
            <a:r>
              <a:rPr lang="en-US" dirty="0" err="1" smtClean="0"/>
              <a:t>komunikimi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tyre</a:t>
            </a:r>
            <a:r>
              <a:rPr lang="en-US" dirty="0" smtClean="0"/>
              <a:t> </a:t>
            </a:r>
            <a:r>
              <a:rPr lang="en-US" dirty="0" err="1" smtClean="0"/>
              <a:t>përmes</a:t>
            </a:r>
            <a:r>
              <a:rPr lang="en-US" dirty="0" smtClean="0"/>
              <a:t> </a:t>
            </a:r>
            <a:r>
              <a:rPr lang="en-US" dirty="0" err="1" smtClean="0"/>
              <a:t>SubInterface-ave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4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IMPLEMENTIMI I KËRKESAVE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3" y="1690688"/>
            <a:ext cx="9217033" cy="4351338"/>
          </a:xfrm>
        </p:spPr>
      </p:pic>
      <p:sp>
        <p:nvSpPr>
          <p:cNvPr id="5" name="TextBox 4"/>
          <p:cNvSpPr txBox="1"/>
          <p:nvPr/>
        </p:nvSpPr>
        <p:spPr>
          <a:xfrm>
            <a:off x="9817100" y="4564698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Ping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pajisje</a:t>
            </a:r>
            <a:r>
              <a:rPr lang="en-US" dirty="0" smtClean="0"/>
              <a:t> e </a:t>
            </a:r>
            <a:r>
              <a:rPr lang="en-US" dirty="0" err="1" smtClean="0"/>
              <a:t>rrjetës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degës</a:t>
            </a:r>
            <a:r>
              <a:rPr lang="en-US" dirty="0" smtClean="0"/>
              <a:t> </a:t>
            </a:r>
            <a:r>
              <a:rPr lang="en-US" dirty="0" err="1" smtClean="0"/>
              <a:t>Prizren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ajo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Ferizaj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6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243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PERMBAJTJA</vt:lpstr>
      <vt:lpstr>HYRJA</vt:lpstr>
      <vt:lpstr>IMPLEMENTIMI I KËRKESAVE</vt:lpstr>
      <vt:lpstr>IMPLEMENTIMI I KËRKESAVE</vt:lpstr>
      <vt:lpstr>IMPLEMENTIMI I KËRKESAVE</vt:lpstr>
      <vt:lpstr>IMPLEMENTIMI I KËRKESAVE</vt:lpstr>
      <vt:lpstr>IMPLEMENTIMI I KËRKESAVE</vt:lpstr>
      <vt:lpstr>IMPLEMENTIMI I KËRKESAVE</vt:lpstr>
      <vt:lpstr>PËRFUNDIMI</vt:lpstr>
      <vt:lpstr>JU FALEMINDERIT!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spahiuida5@gmail.com</dc:creator>
  <cp:lastModifiedBy>spahiuida5@gmail.com</cp:lastModifiedBy>
  <cp:revision>11</cp:revision>
  <dcterms:created xsi:type="dcterms:W3CDTF">2020-06-09T15:23:42Z</dcterms:created>
  <dcterms:modified xsi:type="dcterms:W3CDTF">2020-06-09T17:08:48Z</dcterms:modified>
</cp:coreProperties>
</file>