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F41F4-E940-434F-8619-7D87B1526C68}" type="datetimeFigureOut">
              <a:rPr lang="ru-RU" smtClean="0"/>
              <a:t>24.09.2013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E59E5-744D-4066-BC6D-9D7AEBEBC2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59E5-744D-4066-BC6D-9D7AEBEBC210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8409ED-76BA-43F6-BD8D-B59A043A8606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26D9E7-733F-47E9-8B7C-9BED4C32302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2357430"/>
            <a:ext cx="7851648" cy="1828800"/>
          </a:xfrm>
        </p:spPr>
        <p:txBody>
          <a:bodyPr/>
          <a:lstStyle/>
          <a:p>
            <a:r>
              <a:rPr lang="en-US" dirty="0" err="1" smtClean="0"/>
              <a:t>Yembergen</a:t>
            </a:r>
            <a:r>
              <a:rPr lang="en-US" dirty="0" smtClean="0"/>
              <a:t> </a:t>
            </a:r>
            <a:r>
              <a:rPr lang="en-US" dirty="0" err="1" smtClean="0"/>
              <a:t>Dastan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11 B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Flow chart</a:t>
            </a:r>
            <a:endParaRPr lang="ru-RU" dirty="0"/>
          </a:p>
        </p:txBody>
      </p:sp>
      <p:pic>
        <p:nvPicPr>
          <p:cNvPr id="1026" name="Picture 2" descr="C:\Documents and Settings\User\Рабочий стол\Безымянны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643998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User\Рабочий стол\Безымянный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4873781" cy="407196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7041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43504" y="2071678"/>
            <a:ext cx="400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=</a:t>
            </a:r>
            <a:r>
              <a:rPr lang="en-US" dirty="0" smtClean="0">
                <a:latin typeface="+mj-lt"/>
              </a:rPr>
              <a:t>IF</a:t>
            </a:r>
            <a:r>
              <a:rPr lang="ru-RU" dirty="0" smtClean="0">
                <a:latin typeface="+mj-lt"/>
              </a:rPr>
              <a:t>($</a:t>
            </a:r>
            <a:r>
              <a:rPr lang="en-US" dirty="0" smtClean="0">
                <a:latin typeface="+mj-lt"/>
              </a:rPr>
              <a:t>A$2=B7;IF</a:t>
            </a:r>
            <a:r>
              <a:rPr lang="ru-RU" dirty="0" smtClean="0">
                <a:latin typeface="+mj-lt"/>
              </a:rPr>
              <a:t>($</a:t>
            </a:r>
            <a:r>
              <a:rPr lang="en-US" dirty="0" smtClean="0">
                <a:latin typeface="+mj-lt"/>
              </a:rPr>
              <a:t>B$2&lt;=C7;"Yes"; "No"); IF</a:t>
            </a:r>
            <a:r>
              <a:rPr lang="ru-RU" dirty="0" smtClean="0">
                <a:latin typeface="+mj-lt"/>
              </a:rPr>
              <a:t>($</a:t>
            </a:r>
            <a:r>
              <a:rPr lang="en-US" dirty="0" smtClean="0">
                <a:latin typeface="+mj-lt"/>
              </a:rPr>
              <a:t>A$3=B7;IF</a:t>
            </a:r>
            <a:r>
              <a:rPr lang="ru-RU" dirty="0" smtClean="0">
                <a:latin typeface="+mj-lt"/>
              </a:rPr>
              <a:t>($</a:t>
            </a:r>
            <a:r>
              <a:rPr lang="en-US" dirty="0" smtClean="0">
                <a:latin typeface="+mj-lt"/>
              </a:rPr>
              <a:t>B$3&lt;=C7;"Yes"; "No"); IF</a:t>
            </a:r>
            <a:r>
              <a:rPr lang="ru-RU" dirty="0" smtClean="0">
                <a:latin typeface="+mj-lt"/>
              </a:rPr>
              <a:t>($</a:t>
            </a:r>
            <a:r>
              <a:rPr lang="en-US" dirty="0" smtClean="0">
                <a:latin typeface="+mj-lt"/>
              </a:rPr>
              <a:t>A$4=B7;IF</a:t>
            </a:r>
            <a:r>
              <a:rPr lang="ru-RU" dirty="0" smtClean="0">
                <a:latin typeface="+mj-lt"/>
              </a:rPr>
              <a:t>($</a:t>
            </a:r>
            <a:r>
              <a:rPr lang="en-US" dirty="0" smtClean="0">
                <a:latin typeface="+mj-lt"/>
              </a:rPr>
              <a:t>B$4&lt;=C7;"Yes"; "No"))))</a:t>
            </a:r>
            <a:endParaRPr lang="ru-RU" dirty="0">
              <a:latin typeface="+mj-l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00430" y="4643446"/>
            <a:ext cx="1714512" cy="42862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3071802" cy="6326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Delphi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714356"/>
            <a:ext cx="8572560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with StringGrid1 do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begin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Cells[0, 1]:=</a:t>
            </a:r>
            <a:r>
              <a:rPr lang="en-US" sz="1100" dirty="0" err="1" smtClean="0"/>
              <a:t>IntToStr</a:t>
            </a:r>
            <a:r>
              <a:rPr lang="en-US" sz="1100" dirty="0" smtClean="0"/>
              <a:t>(a1);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Cells[0, 2]:=</a:t>
            </a:r>
            <a:r>
              <a:rPr lang="en-US" sz="1100" dirty="0" err="1" smtClean="0"/>
              <a:t>IntToStr</a:t>
            </a:r>
            <a:r>
              <a:rPr lang="en-US" sz="1100" dirty="0" smtClean="0"/>
              <a:t>(b1);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Cells[0, 3]:=</a:t>
            </a:r>
            <a:r>
              <a:rPr lang="en-US" sz="1100" dirty="0" err="1" smtClean="0"/>
              <a:t>IntToStr</a:t>
            </a:r>
            <a:r>
              <a:rPr lang="en-US" sz="1100" dirty="0" smtClean="0"/>
              <a:t>(c1);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Cells[1, 1]:=</a:t>
            </a:r>
            <a:r>
              <a:rPr lang="en-US" sz="1100" dirty="0" err="1" smtClean="0"/>
              <a:t>IntToStr</a:t>
            </a:r>
            <a:r>
              <a:rPr lang="en-US" sz="1100" dirty="0" smtClean="0"/>
              <a:t>(x1);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Cells[1, 2]:=</a:t>
            </a:r>
            <a:r>
              <a:rPr lang="en-US" sz="1100" dirty="0" err="1" smtClean="0"/>
              <a:t>IntToStr</a:t>
            </a:r>
            <a:r>
              <a:rPr lang="en-US" sz="1100" dirty="0" smtClean="0"/>
              <a:t>(y1);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Cells[1, 3]:=</a:t>
            </a:r>
            <a:r>
              <a:rPr lang="en-US" sz="1100" dirty="0" err="1" smtClean="0"/>
              <a:t>IntToStr</a:t>
            </a:r>
            <a:r>
              <a:rPr lang="en-US" sz="1100" dirty="0" smtClean="0"/>
              <a:t>(z1);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end;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with StringGrid2 do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begin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Cells[1, 1]:=</a:t>
            </a:r>
            <a:r>
              <a:rPr lang="en-US" sz="1100" dirty="0" err="1" smtClean="0"/>
              <a:t>IntToStr</a:t>
            </a:r>
            <a:r>
              <a:rPr lang="en-US" sz="1100" dirty="0" smtClean="0"/>
              <a:t>(a2);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Cells[2, 1]:=</a:t>
            </a:r>
            <a:r>
              <a:rPr lang="en-US" sz="1100" dirty="0" err="1" smtClean="0"/>
              <a:t>IntToStr</a:t>
            </a:r>
            <a:r>
              <a:rPr lang="en-US" sz="1100" dirty="0" smtClean="0"/>
              <a:t>(x2);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end;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end;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begin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If a2=a1 then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begin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If x2&gt;=x1 then With StringGrid2 do cells[3, 1]:='Yes' else With StringGrid2 do cells[3, 1]:='No';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end;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If a2=b1 then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begin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If x2&gt;=y1 then With StringGrid2 do cells[3, 1]:='Yes' else With StringGrid2 do cells[3, 1]:='No';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end;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If a2=c1 then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begin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If x2&gt;=z1 then With StringGrid2 do cells[3, 1]:='Yes' else With StringGrid2 do cells[3, 1]:='No';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end;</a:t>
            </a:r>
            <a:endParaRPr lang="ru-RU" sz="1100" dirty="0" smtClean="0"/>
          </a:p>
          <a:p>
            <a:pPr>
              <a:buNone/>
            </a:pPr>
            <a:r>
              <a:rPr lang="ru-RU" sz="1100" dirty="0" err="1" smtClean="0"/>
              <a:t>end</a:t>
            </a:r>
            <a:r>
              <a:rPr lang="ru-RU" sz="1100" dirty="0" smtClean="0"/>
              <a:t>.</a:t>
            </a:r>
          </a:p>
          <a:p>
            <a:pPr>
              <a:buNone/>
            </a:pPr>
            <a:endParaRPr lang="ru-RU" sz="800" dirty="0"/>
          </a:p>
        </p:txBody>
      </p:sp>
      <p:pic>
        <p:nvPicPr>
          <p:cNvPr id="16386" name="Picture 2" descr="C:\Documents and Settings\User\Рабочий стол\Безымянный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85728"/>
            <a:ext cx="4357718" cy="3976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The advantages/disadvantages of using Excel for this task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928802"/>
            <a:ext cx="4143404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Advantages:</a:t>
            </a:r>
            <a:endParaRPr lang="en-US" dirty="0" smtClean="0"/>
          </a:p>
          <a:p>
            <a:r>
              <a:rPr lang="en-US" dirty="0" smtClean="0"/>
              <a:t>Very easy</a:t>
            </a:r>
          </a:p>
          <a:p>
            <a:r>
              <a:rPr lang="en-US" dirty="0" smtClean="0"/>
              <a:t>Short code</a:t>
            </a:r>
          </a:p>
          <a:p>
            <a:r>
              <a:rPr lang="en-US" dirty="0" smtClean="0"/>
              <a:t>You need just to enter the numbers</a:t>
            </a:r>
          </a:p>
          <a:p>
            <a:r>
              <a:rPr lang="en-US" dirty="0" smtClean="0"/>
              <a:t>You can spread the code to other</a:t>
            </a:r>
          </a:p>
          <a:p>
            <a:r>
              <a:rPr lang="en-US" dirty="0" smtClean="0"/>
              <a:t>Only one file</a:t>
            </a:r>
          </a:p>
          <a:p>
            <a:r>
              <a:rPr lang="en-US" dirty="0" smtClean="0"/>
              <a:t>You can copy information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00562" y="1928802"/>
            <a:ext cx="4357718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800" dirty="0" smtClean="0"/>
              <a:t>Disadvantages: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not open the excel file if there is not Microsoft Office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baseline="0" dirty="0" smtClean="0"/>
              <a:t>Everybody can change your excel file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The advantages/disadvantages of using Delphi for this task</a:t>
            </a:r>
            <a:endParaRPr lang="ru-RU" sz="4000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786314" y="1857364"/>
            <a:ext cx="4143404" cy="438912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Disadvantages:</a:t>
            </a:r>
            <a:endParaRPr lang="en-US" dirty="0" smtClean="0"/>
          </a:p>
          <a:p>
            <a:r>
              <a:rPr lang="en-US" dirty="0" smtClean="0"/>
              <a:t>Very hard</a:t>
            </a:r>
          </a:p>
          <a:p>
            <a:r>
              <a:rPr lang="en-US" dirty="0" smtClean="0"/>
              <a:t>Too long code</a:t>
            </a:r>
          </a:p>
          <a:p>
            <a:r>
              <a:rPr lang="en-US" dirty="0" smtClean="0"/>
              <a:t>You have to write the code for all cells</a:t>
            </a:r>
          </a:p>
          <a:p>
            <a:r>
              <a:rPr lang="en-US" dirty="0" smtClean="0"/>
              <a:t>A lot of files</a:t>
            </a:r>
          </a:p>
          <a:p>
            <a:r>
              <a:rPr lang="en-US" dirty="0" smtClean="0"/>
              <a:t>You can not copy information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14282" y="1857364"/>
            <a:ext cx="4357718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800" dirty="0"/>
              <a:t>A</a:t>
            </a:r>
            <a:r>
              <a:rPr lang="en-US" sz="2800" dirty="0" smtClean="0"/>
              <a:t>dvantages: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open  the program everywhere (</a:t>
            </a:r>
            <a:r>
              <a:rPr lang="en-US" sz="2600" dirty="0" smtClean="0"/>
              <a:t>Windows)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Nobody</a:t>
            </a:r>
            <a:r>
              <a:rPr lang="en-US" sz="2600" baseline="0" dirty="0" smtClean="0"/>
              <a:t> can change your</a:t>
            </a:r>
            <a:r>
              <a:rPr lang="en-US" sz="2600" dirty="0" smtClean="0"/>
              <a:t> program</a:t>
            </a:r>
            <a:endParaRPr lang="en-US" sz="26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You</a:t>
            </a:r>
            <a:r>
              <a:rPr lang="en-US" sz="2600" baseline="0" dirty="0" smtClean="0"/>
              <a:t> can change style and background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32732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285720" y="1935480"/>
            <a:ext cx="8401080" cy="4389120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The most suitable application for this task is Excel, because this task is easy and doesn’t need a hard way of programming in Delphi. </a:t>
            </a:r>
            <a:endParaRPr lang="ru-RU" dirty="0" smtClean="0"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786058"/>
            <a:ext cx="8229600" cy="1000132"/>
          </a:xfrm>
        </p:spPr>
        <p:txBody>
          <a:bodyPr>
            <a:normAutofit/>
          </a:bodyPr>
          <a:lstStyle/>
          <a:p>
            <a:pPr algn="ctr"/>
            <a:r>
              <a:rPr lang="en-US" sz="5300" dirty="0" smtClean="0"/>
              <a:t>Thanks for attention!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369</Words>
  <Application>Microsoft Office PowerPoint</Application>
  <PresentationFormat>Экран (4:3)</PresentationFormat>
  <Paragraphs>63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Yembergen Dastan 11 B</vt:lpstr>
      <vt:lpstr>Flow chart</vt:lpstr>
      <vt:lpstr>Excel</vt:lpstr>
      <vt:lpstr>Delphi</vt:lpstr>
      <vt:lpstr>The advantages/disadvantages of using Excel for this task</vt:lpstr>
      <vt:lpstr>The advantages/disadvantages of using Delphi for this task</vt:lpstr>
      <vt:lpstr>Conclusion</vt:lpstr>
      <vt:lpstr>Thanks for attention!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Yembergen Dastan 11 B</dc:title>
  <dc:creator>User</dc:creator>
  <cp:lastModifiedBy>User</cp:lastModifiedBy>
  <cp:revision>14</cp:revision>
  <dcterms:created xsi:type="dcterms:W3CDTF">2013-09-24T13:26:42Z</dcterms:created>
  <dcterms:modified xsi:type="dcterms:W3CDTF">2013-09-24T15:31:11Z</dcterms:modified>
</cp:coreProperties>
</file>