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272641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C7A85E-691B-4FFB-BD47-E12173249A34}"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335031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2015974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06336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52040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408320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2151898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3059663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315444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101026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354799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7A85E-691B-4FFB-BD47-E12173249A34}"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12219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C7A85E-691B-4FFB-BD47-E12173249A34}" type="datetimeFigureOut">
              <a:rPr lang="en-IN" smtClean="0"/>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62619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61478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331272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CC7A85E-691B-4FFB-BD47-E12173249A34}" type="datetimeFigureOut">
              <a:rPr lang="en-IN" smtClean="0"/>
              <a:t>29-06-2023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78901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C7A85E-691B-4FFB-BD47-E12173249A34}"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88384-FB48-49F8-8756-FB263DD63A53}" type="slidenum">
              <a:rPr lang="en-IN" smtClean="0"/>
              <a:t>‹#›</a:t>
            </a:fld>
            <a:endParaRPr lang="en-IN"/>
          </a:p>
        </p:txBody>
      </p:sp>
    </p:spTree>
    <p:extLst>
      <p:ext uri="{BB962C8B-B14F-4D97-AF65-F5344CB8AC3E}">
        <p14:creationId xmlns:p14="http://schemas.microsoft.com/office/powerpoint/2010/main" val="330291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C7A85E-691B-4FFB-BD47-E12173249A34}" type="datetimeFigureOut">
              <a:rPr lang="en-IN" smtClean="0"/>
              <a:t>29-06-2023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988384-FB48-49F8-8756-FB263DD63A53}" type="slidenum">
              <a:rPr lang="en-IN" smtClean="0"/>
              <a:t>‹#›</a:t>
            </a:fld>
            <a:endParaRPr lang="en-IN"/>
          </a:p>
        </p:txBody>
      </p:sp>
    </p:spTree>
    <p:extLst>
      <p:ext uri="{BB962C8B-B14F-4D97-AF65-F5344CB8AC3E}">
        <p14:creationId xmlns:p14="http://schemas.microsoft.com/office/powerpoint/2010/main" val="25211351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6" y="226435"/>
            <a:ext cx="9144000" cy="373928"/>
          </a:xfrm>
        </p:spPr>
        <p:txBody>
          <a:bodyPr>
            <a:noAutofit/>
          </a:bodyPr>
          <a:lstStyle/>
          <a:p>
            <a:r>
              <a:rPr lang="en-US" sz="2400" u="sng" dirty="0">
                <a:latin typeface="Times New Roman" panose="02020603050405020304" pitchFamily="18" charset="0"/>
                <a:cs typeface="Times New Roman" panose="02020603050405020304" pitchFamily="18" charset="0"/>
              </a:rPr>
              <a:t>6 Ways to Maximize Customer Satisfaction and Drive Business Growth</a:t>
            </a:r>
            <a:endParaRPr lang="en-IN" sz="2400" u="sng" dirty="0">
              <a:latin typeface="Times New Roman" panose="02020603050405020304" pitchFamily="18" charset="0"/>
              <a:cs typeface="Times New Roman" panose="02020603050405020304" pitchFamily="18" charset="0"/>
            </a:endParaRPr>
          </a:p>
        </p:txBody>
      </p:sp>
      <p:sp>
        <p:nvSpPr>
          <p:cNvPr id="3" name="Rectangle 2"/>
          <p:cNvSpPr/>
          <p:nvPr/>
        </p:nvSpPr>
        <p:spPr>
          <a:xfrm>
            <a:off x="1505527" y="1071418"/>
            <a:ext cx="9236364" cy="5693866"/>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Customer segmentation is a valuable strategy that allows companies to categorize their customers into different segments based on quantile values. This approach helps identify distinct groups of customers with unique characteristics and </a:t>
            </a:r>
            <a:r>
              <a:rPr lang="en-IN" sz="1400" dirty="0" smtClean="0">
                <a:latin typeface="Times New Roman" panose="02020603050405020304" pitchFamily="18" charset="0"/>
                <a:cs typeface="Times New Roman" panose="02020603050405020304" pitchFamily="18" charset="0"/>
              </a:rPr>
              <a:t>behaviours. </a:t>
            </a:r>
            <a:r>
              <a:rPr lang="en-IN" sz="1400" dirty="0">
                <a:latin typeface="Times New Roman" panose="02020603050405020304" pitchFamily="18" charset="0"/>
                <a:cs typeface="Times New Roman" panose="02020603050405020304" pitchFamily="18" charset="0"/>
              </a:rPr>
              <a:t>In this case, six categories have been identified: Champions, Loyal Customers, Recent Users, Promising Customers, Needs Attention Customers, and Big Fish.</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1. Champions: These are the most valuable customers who consistently generate high revenue and exhibit strong loyalty. They should be rewarded and incentivized to maintain their loyalty.</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 Loyal Customers: This segment comprises customers who have a long-standing relationship with the company and demonstrate loyalty. To further enhance their satisfaction, offering them higher value products with discounts can be an effective strategy.</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3. Recent Users: These customers have recently started using the company's products or services. To encourage their continued engagement and loyalty, providing them with attractive discounts and offers can be beneficial.</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4. Promising Customers: This segment consists of customers who show potential for becoming loyal and high-value customers in the future. Offering them free trials or exclusive access to new features can help nurture their interest and convert them into loyal customers.</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5. Needs Attention Customers: These customers require special attention and targeted efforts to re-engage them. By providing limited-period offers and personalized recommendations based on their purchase history, companies can reignite their interest and encourage repeat purchases.</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6. Big Fish: This segment includes customers who make infrequent but substantial purchases. It is essential to maintain their satisfaction and loyalty by providing them with exceptional service, personalized attention, and exclusive offers to ensure their continued loyalty</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63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TM02836342[[fn=Ion]]</Template>
  <TotalTime>353</TotalTime>
  <Words>311</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Times New Roman</vt:lpstr>
      <vt:lpstr>Wingdings 3</vt:lpstr>
      <vt:lpstr>Ion</vt:lpstr>
      <vt:lpstr>6 Ways to Maximize Customer Satisfaction and Drive Business Growth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results based on quantile values revealed the following customer categories:- Champions: 31 customers identified as highly valuable and loyal.- Loyal Customers: 486 customers with consistent engagement and loyalty.- Recent Users: 25 customers who recently started engaging but show potential for further development.- Promising: 16 customers showing promise in terms of engagement and future potential.- Needs Attention: 14 customers at risk of disengagement and requiring targeted efforts for retention.- About to Sleep: 161 customers who exhibit declining engagement and may require intervention to prevent churn.- Big Fish: 22 customers with high monetary value, requiring special attention to ensure continued loyalty.By understanding these customer segments and their specific characteristics, businesses can tailor their marketing strategies, retention efforts, and promotions to maximize customer satisfaction and drive business growth.Based on this customer segmentation we can perform sepcificly marketing stratigies to the individual customer.1-Champions-Reward these users.They can be the potential customer for new products.2-Loyal Customers-We can suggest them higher value products and give discount at a small percentage everytime.3-Recent Users- We should give more discount,giving offers to convert them into loyal customers.4-Promising-Giving them free trials.5-Needs attention-Provide limited-period offers,and recommend products using purchase history.</dc:title>
  <dc:creator>Dipam</dc:creator>
  <cp:lastModifiedBy>Dipam</cp:lastModifiedBy>
  <cp:revision>4</cp:revision>
  <dcterms:created xsi:type="dcterms:W3CDTF">2023-06-22T22:57:47Z</dcterms:created>
  <dcterms:modified xsi:type="dcterms:W3CDTF">2023-06-29T10:52:09Z</dcterms:modified>
</cp:coreProperties>
</file>