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2.jpg" ContentType="image/jpeg"/>
  <Override PartName="/ppt/media/image3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1" r:id="rId9"/>
    <p:sldId id="272" r:id="rId10"/>
    <p:sldId id="269" r:id="rId11"/>
    <p:sldId id="270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44957" y="3420953"/>
            <a:ext cx="4899025" cy="980440"/>
          </a:xfrm>
          <a:custGeom>
            <a:avLst/>
            <a:gdLst/>
            <a:ahLst/>
            <a:cxnLst/>
            <a:rect l="l" t="t" r="r" b="b"/>
            <a:pathLst>
              <a:path w="4899025" h="980439">
                <a:moveTo>
                  <a:pt x="4409488" y="980017"/>
                </a:moveTo>
                <a:lnTo>
                  <a:pt x="465375" y="979426"/>
                </a:lnTo>
                <a:lnTo>
                  <a:pt x="417519" y="974712"/>
                </a:lnTo>
                <a:lnTo>
                  <a:pt x="370356" y="965334"/>
                </a:lnTo>
                <a:lnTo>
                  <a:pt x="324339" y="951372"/>
                </a:lnTo>
                <a:lnTo>
                  <a:pt x="279912" y="932972"/>
                </a:lnTo>
                <a:lnTo>
                  <a:pt x="237503" y="910301"/>
                </a:lnTo>
                <a:lnTo>
                  <a:pt x="197520" y="883587"/>
                </a:lnTo>
                <a:lnTo>
                  <a:pt x="160348" y="853081"/>
                </a:lnTo>
                <a:lnTo>
                  <a:pt x="126346" y="819078"/>
                </a:lnTo>
                <a:lnTo>
                  <a:pt x="95839" y="781906"/>
                </a:lnTo>
                <a:lnTo>
                  <a:pt x="69124" y="741923"/>
                </a:lnTo>
                <a:lnTo>
                  <a:pt x="46455" y="699513"/>
                </a:lnTo>
                <a:lnTo>
                  <a:pt x="28053" y="655088"/>
                </a:lnTo>
                <a:lnTo>
                  <a:pt x="14094" y="609069"/>
                </a:lnTo>
                <a:lnTo>
                  <a:pt x="4713" y="561908"/>
                </a:lnTo>
                <a:lnTo>
                  <a:pt x="0" y="514051"/>
                </a:lnTo>
                <a:lnTo>
                  <a:pt x="0" y="465965"/>
                </a:lnTo>
                <a:lnTo>
                  <a:pt x="4713" y="418109"/>
                </a:lnTo>
                <a:lnTo>
                  <a:pt x="14094" y="370946"/>
                </a:lnTo>
                <a:lnTo>
                  <a:pt x="28053" y="324929"/>
                </a:lnTo>
                <a:lnTo>
                  <a:pt x="46455" y="280502"/>
                </a:lnTo>
                <a:lnTo>
                  <a:pt x="69124" y="238093"/>
                </a:lnTo>
                <a:lnTo>
                  <a:pt x="95839" y="198110"/>
                </a:lnTo>
                <a:lnTo>
                  <a:pt x="126346" y="160938"/>
                </a:lnTo>
                <a:lnTo>
                  <a:pt x="160348" y="126936"/>
                </a:lnTo>
                <a:lnTo>
                  <a:pt x="197520" y="96429"/>
                </a:lnTo>
                <a:lnTo>
                  <a:pt x="237503" y="69714"/>
                </a:lnTo>
                <a:lnTo>
                  <a:pt x="279912" y="47045"/>
                </a:lnTo>
                <a:lnTo>
                  <a:pt x="324339" y="28643"/>
                </a:lnTo>
                <a:lnTo>
                  <a:pt x="370356" y="14684"/>
                </a:lnTo>
                <a:lnTo>
                  <a:pt x="417519" y="5303"/>
                </a:lnTo>
                <a:lnTo>
                  <a:pt x="465375" y="589"/>
                </a:lnTo>
                <a:lnTo>
                  <a:pt x="489418" y="0"/>
                </a:lnTo>
                <a:lnTo>
                  <a:pt x="4433531" y="589"/>
                </a:lnTo>
                <a:lnTo>
                  <a:pt x="4481387" y="5303"/>
                </a:lnTo>
                <a:lnTo>
                  <a:pt x="4528549" y="14684"/>
                </a:lnTo>
                <a:lnTo>
                  <a:pt x="4574564" y="28643"/>
                </a:lnTo>
                <a:lnTo>
                  <a:pt x="4618993" y="47045"/>
                </a:lnTo>
                <a:lnTo>
                  <a:pt x="4661403" y="69714"/>
                </a:lnTo>
                <a:lnTo>
                  <a:pt x="4701386" y="96429"/>
                </a:lnTo>
                <a:lnTo>
                  <a:pt x="4738558" y="126936"/>
                </a:lnTo>
                <a:lnTo>
                  <a:pt x="4772559" y="160938"/>
                </a:lnTo>
                <a:lnTo>
                  <a:pt x="4803066" y="198110"/>
                </a:lnTo>
                <a:lnTo>
                  <a:pt x="4829781" y="238093"/>
                </a:lnTo>
                <a:lnTo>
                  <a:pt x="4852451" y="280502"/>
                </a:lnTo>
                <a:lnTo>
                  <a:pt x="4870852" y="324929"/>
                </a:lnTo>
                <a:lnTo>
                  <a:pt x="4884811" y="370946"/>
                </a:lnTo>
                <a:lnTo>
                  <a:pt x="4894191" y="418109"/>
                </a:lnTo>
                <a:lnTo>
                  <a:pt x="4898905" y="465965"/>
                </a:lnTo>
                <a:lnTo>
                  <a:pt x="4898905" y="514051"/>
                </a:lnTo>
                <a:lnTo>
                  <a:pt x="4894191" y="561908"/>
                </a:lnTo>
                <a:lnTo>
                  <a:pt x="4884811" y="609069"/>
                </a:lnTo>
                <a:lnTo>
                  <a:pt x="4870852" y="655088"/>
                </a:lnTo>
                <a:lnTo>
                  <a:pt x="4852449" y="699513"/>
                </a:lnTo>
                <a:lnTo>
                  <a:pt x="4829781" y="741923"/>
                </a:lnTo>
                <a:lnTo>
                  <a:pt x="4803066" y="781906"/>
                </a:lnTo>
                <a:lnTo>
                  <a:pt x="4772559" y="819078"/>
                </a:lnTo>
                <a:lnTo>
                  <a:pt x="4738558" y="853081"/>
                </a:lnTo>
                <a:lnTo>
                  <a:pt x="4701386" y="883587"/>
                </a:lnTo>
                <a:lnTo>
                  <a:pt x="4661403" y="910301"/>
                </a:lnTo>
                <a:lnTo>
                  <a:pt x="4618993" y="932972"/>
                </a:lnTo>
                <a:lnTo>
                  <a:pt x="4574566" y="951372"/>
                </a:lnTo>
                <a:lnTo>
                  <a:pt x="4528549" y="965334"/>
                </a:lnTo>
                <a:lnTo>
                  <a:pt x="4481387" y="974712"/>
                </a:lnTo>
                <a:lnTo>
                  <a:pt x="4433531" y="979426"/>
                </a:lnTo>
                <a:lnTo>
                  <a:pt x="4409488" y="980017"/>
                </a:lnTo>
                <a:close/>
              </a:path>
            </a:pathLst>
          </a:custGeom>
          <a:solidFill>
            <a:srgbClr val="494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4957" y="3420953"/>
            <a:ext cx="4164329" cy="980440"/>
          </a:xfrm>
          <a:custGeom>
            <a:avLst/>
            <a:gdLst/>
            <a:ahLst/>
            <a:cxnLst/>
            <a:rect l="l" t="t" r="r" b="b"/>
            <a:pathLst>
              <a:path w="4164329" h="980439">
                <a:moveTo>
                  <a:pt x="3674475" y="980017"/>
                </a:moveTo>
                <a:lnTo>
                  <a:pt x="465375" y="979426"/>
                </a:lnTo>
                <a:lnTo>
                  <a:pt x="417519" y="974712"/>
                </a:lnTo>
                <a:lnTo>
                  <a:pt x="370356" y="965334"/>
                </a:lnTo>
                <a:lnTo>
                  <a:pt x="324339" y="951372"/>
                </a:lnTo>
                <a:lnTo>
                  <a:pt x="279912" y="932972"/>
                </a:lnTo>
                <a:lnTo>
                  <a:pt x="237503" y="910301"/>
                </a:lnTo>
                <a:lnTo>
                  <a:pt x="197520" y="883587"/>
                </a:lnTo>
                <a:lnTo>
                  <a:pt x="160348" y="853081"/>
                </a:lnTo>
                <a:lnTo>
                  <a:pt x="126346" y="819078"/>
                </a:lnTo>
                <a:lnTo>
                  <a:pt x="95839" y="781906"/>
                </a:lnTo>
                <a:lnTo>
                  <a:pt x="69124" y="741923"/>
                </a:lnTo>
                <a:lnTo>
                  <a:pt x="46455" y="699513"/>
                </a:lnTo>
                <a:lnTo>
                  <a:pt x="28053" y="655088"/>
                </a:lnTo>
                <a:lnTo>
                  <a:pt x="14094" y="609069"/>
                </a:lnTo>
                <a:lnTo>
                  <a:pt x="4713" y="561908"/>
                </a:lnTo>
                <a:lnTo>
                  <a:pt x="0" y="514051"/>
                </a:lnTo>
                <a:lnTo>
                  <a:pt x="0" y="465965"/>
                </a:lnTo>
                <a:lnTo>
                  <a:pt x="4713" y="418109"/>
                </a:lnTo>
                <a:lnTo>
                  <a:pt x="14094" y="370946"/>
                </a:lnTo>
                <a:lnTo>
                  <a:pt x="28053" y="324929"/>
                </a:lnTo>
                <a:lnTo>
                  <a:pt x="46455" y="280502"/>
                </a:lnTo>
                <a:lnTo>
                  <a:pt x="69124" y="238093"/>
                </a:lnTo>
                <a:lnTo>
                  <a:pt x="95839" y="198110"/>
                </a:lnTo>
                <a:lnTo>
                  <a:pt x="126346" y="160938"/>
                </a:lnTo>
                <a:lnTo>
                  <a:pt x="160348" y="126936"/>
                </a:lnTo>
                <a:lnTo>
                  <a:pt x="197520" y="96429"/>
                </a:lnTo>
                <a:lnTo>
                  <a:pt x="237503" y="69714"/>
                </a:lnTo>
                <a:lnTo>
                  <a:pt x="279912" y="47045"/>
                </a:lnTo>
                <a:lnTo>
                  <a:pt x="324339" y="28643"/>
                </a:lnTo>
                <a:lnTo>
                  <a:pt x="370356" y="14684"/>
                </a:lnTo>
                <a:lnTo>
                  <a:pt x="417519" y="5303"/>
                </a:lnTo>
                <a:lnTo>
                  <a:pt x="465375" y="589"/>
                </a:lnTo>
                <a:lnTo>
                  <a:pt x="489418" y="0"/>
                </a:lnTo>
                <a:lnTo>
                  <a:pt x="3698518" y="589"/>
                </a:lnTo>
                <a:lnTo>
                  <a:pt x="3746374" y="5303"/>
                </a:lnTo>
                <a:lnTo>
                  <a:pt x="3793536" y="14684"/>
                </a:lnTo>
                <a:lnTo>
                  <a:pt x="3839551" y="28643"/>
                </a:lnTo>
                <a:lnTo>
                  <a:pt x="3883980" y="47045"/>
                </a:lnTo>
                <a:lnTo>
                  <a:pt x="3926390" y="69714"/>
                </a:lnTo>
                <a:lnTo>
                  <a:pt x="3966373" y="96429"/>
                </a:lnTo>
                <a:lnTo>
                  <a:pt x="4003545" y="126936"/>
                </a:lnTo>
                <a:lnTo>
                  <a:pt x="4037548" y="160938"/>
                </a:lnTo>
                <a:lnTo>
                  <a:pt x="4068053" y="198110"/>
                </a:lnTo>
                <a:lnTo>
                  <a:pt x="4094768" y="238093"/>
                </a:lnTo>
                <a:lnTo>
                  <a:pt x="4117438" y="280502"/>
                </a:lnTo>
                <a:lnTo>
                  <a:pt x="4135839" y="324929"/>
                </a:lnTo>
                <a:lnTo>
                  <a:pt x="4149800" y="370946"/>
                </a:lnTo>
                <a:lnTo>
                  <a:pt x="4159181" y="418109"/>
                </a:lnTo>
                <a:lnTo>
                  <a:pt x="4163893" y="465965"/>
                </a:lnTo>
                <a:lnTo>
                  <a:pt x="4163893" y="514051"/>
                </a:lnTo>
                <a:lnTo>
                  <a:pt x="4159181" y="561908"/>
                </a:lnTo>
                <a:lnTo>
                  <a:pt x="4149800" y="609069"/>
                </a:lnTo>
                <a:lnTo>
                  <a:pt x="4135839" y="655088"/>
                </a:lnTo>
                <a:lnTo>
                  <a:pt x="4117438" y="699513"/>
                </a:lnTo>
                <a:lnTo>
                  <a:pt x="4094768" y="741923"/>
                </a:lnTo>
                <a:lnTo>
                  <a:pt x="4068053" y="781906"/>
                </a:lnTo>
                <a:lnTo>
                  <a:pt x="4037548" y="819078"/>
                </a:lnTo>
                <a:lnTo>
                  <a:pt x="4003545" y="853081"/>
                </a:lnTo>
                <a:lnTo>
                  <a:pt x="3966373" y="883587"/>
                </a:lnTo>
                <a:lnTo>
                  <a:pt x="3926390" y="910301"/>
                </a:lnTo>
                <a:lnTo>
                  <a:pt x="3883980" y="932972"/>
                </a:lnTo>
                <a:lnTo>
                  <a:pt x="3839551" y="951372"/>
                </a:lnTo>
                <a:lnTo>
                  <a:pt x="3793536" y="965334"/>
                </a:lnTo>
                <a:lnTo>
                  <a:pt x="3746374" y="974712"/>
                </a:lnTo>
                <a:lnTo>
                  <a:pt x="3698518" y="979426"/>
                </a:lnTo>
                <a:lnTo>
                  <a:pt x="3674475" y="980017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74330" y="3420953"/>
            <a:ext cx="4899025" cy="980440"/>
          </a:xfrm>
          <a:custGeom>
            <a:avLst/>
            <a:gdLst/>
            <a:ahLst/>
            <a:cxnLst/>
            <a:rect l="l" t="t" r="r" b="b"/>
            <a:pathLst>
              <a:path w="4899025" h="980439">
                <a:moveTo>
                  <a:pt x="4409488" y="980017"/>
                </a:moveTo>
                <a:lnTo>
                  <a:pt x="465375" y="979426"/>
                </a:lnTo>
                <a:lnTo>
                  <a:pt x="417519" y="974712"/>
                </a:lnTo>
                <a:lnTo>
                  <a:pt x="370356" y="965334"/>
                </a:lnTo>
                <a:lnTo>
                  <a:pt x="324339" y="951372"/>
                </a:lnTo>
                <a:lnTo>
                  <a:pt x="279912" y="932972"/>
                </a:lnTo>
                <a:lnTo>
                  <a:pt x="237503" y="910301"/>
                </a:lnTo>
                <a:lnTo>
                  <a:pt x="197520" y="883587"/>
                </a:lnTo>
                <a:lnTo>
                  <a:pt x="160348" y="853081"/>
                </a:lnTo>
                <a:lnTo>
                  <a:pt x="126346" y="819078"/>
                </a:lnTo>
                <a:lnTo>
                  <a:pt x="95839" y="781906"/>
                </a:lnTo>
                <a:lnTo>
                  <a:pt x="69124" y="741923"/>
                </a:lnTo>
                <a:lnTo>
                  <a:pt x="46455" y="699513"/>
                </a:lnTo>
                <a:lnTo>
                  <a:pt x="28053" y="655088"/>
                </a:lnTo>
                <a:lnTo>
                  <a:pt x="14094" y="609069"/>
                </a:lnTo>
                <a:lnTo>
                  <a:pt x="4713" y="561908"/>
                </a:lnTo>
                <a:lnTo>
                  <a:pt x="0" y="514051"/>
                </a:lnTo>
                <a:lnTo>
                  <a:pt x="0" y="465965"/>
                </a:lnTo>
                <a:lnTo>
                  <a:pt x="4713" y="418109"/>
                </a:lnTo>
                <a:lnTo>
                  <a:pt x="14094" y="370946"/>
                </a:lnTo>
                <a:lnTo>
                  <a:pt x="28053" y="324929"/>
                </a:lnTo>
                <a:lnTo>
                  <a:pt x="46455" y="280502"/>
                </a:lnTo>
                <a:lnTo>
                  <a:pt x="69124" y="238093"/>
                </a:lnTo>
                <a:lnTo>
                  <a:pt x="95839" y="198110"/>
                </a:lnTo>
                <a:lnTo>
                  <a:pt x="126346" y="160938"/>
                </a:lnTo>
                <a:lnTo>
                  <a:pt x="160348" y="126936"/>
                </a:lnTo>
                <a:lnTo>
                  <a:pt x="197520" y="96429"/>
                </a:lnTo>
                <a:lnTo>
                  <a:pt x="237503" y="69714"/>
                </a:lnTo>
                <a:lnTo>
                  <a:pt x="279912" y="47045"/>
                </a:lnTo>
                <a:lnTo>
                  <a:pt x="324339" y="28643"/>
                </a:lnTo>
                <a:lnTo>
                  <a:pt x="370356" y="14684"/>
                </a:lnTo>
                <a:lnTo>
                  <a:pt x="417519" y="5303"/>
                </a:lnTo>
                <a:lnTo>
                  <a:pt x="465375" y="589"/>
                </a:lnTo>
                <a:lnTo>
                  <a:pt x="489418" y="0"/>
                </a:lnTo>
                <a:lnTo>
                  <a:pt x="4433531" y="589"/>
                </a:lnTo>
                <a:lnTo>
                  <a:pt x="4481387" y="5303"/>
                </a:lnTo>
                <a:lnTo>
                  <a:pt x="4528549" y="14684"/>
                </a:lnTo>
                <a:lnTo>
                  <a:pt x="4574564" y="28643"/>
                </a:lnTo>
                <a:lnTo>
                  <a:pt x="4618993" y="47045"/>
                </a:lnTo>
                <a:lnTo>
                  <a:pt x="4661403" y="69714"/>
                </a:lnTo>
                <a:lnTo>
                  <a:pt x="4701386" y="96429"/>
                </a:lnTo>
                <a:lnTo>
                  <a:pt x="4738558" y="126936"/>
                </a:lnTo>
                <a:lnTo>
                  <a:pt x="4772559" y="160938"/>
                </a:lnTo>
                <a:lnTo>
                  <a:pt x="4803066" y="198110"/>
                </a:lnTo>
                <a:lnTo>
                  <a:pt x="4829781" y="238093"/>
                </a:lnTo>
                <a:lnTo>
                  <a:pt x="4852451" y="280502"/>
                </a:lnTo>
                <a:lnTo>
                  <a:pt x="4870852" y="324929"/>
                </a:lnTo>
                <a:lnTo>
                  <a:pt x="4884811" y="370946"/>
                </a:lnTo>
                <a:lnTo>
                  <a:pt x="4894191" y="418109"/>
                </a:lnTo>
                <a:lnTo>
                  <a:pt x="4898905" y="465965"/>
                </a:lnTo>
                <a:lnTo>
                  <a:pt x="4898905" y="514051"/>
                </a:lnTo>
                <a:lnTo>
                  <a:pt x="4894191" y="561908"/>
                </a:lnTo>
                <a:lnTo>
                  <a:pt x="4884811" y="609069"/>
                </a:lnTo>
                <a:lnTo>
                  <a:pt x="4870852" y="655088"/>
                </a:lnTo>
                <a:lnTo>
                  <a:pt x="4852449" y="699513"/>
                </a:lnTo>
                <a:lnTo>
                  <a:pt x="4829781" y="741923"/>
                </a:lnTo>
                <a:lnTo>
                  <a:pt x="4803066" y="781906"/>
                </a:lnTo>
                <a:lnTo>
                  <a:pt x="4772559" y="819078"/>
                </a:lnTo>
                <a:lnTo>
                  <a:pt x="4738558" y="853081"/>
                </a:lnTo>
                <a:lnTo>
                  <a:pt x="4701386" y="883587"/>
                </a:lnTo>
                <a:lnTo>
                  <a:pt x="4661403" y="910301"/>
                </a:lnTo>
                <a:lnTo>
                  <a:pt x="4618993" y="932972"/>
                </a:lnTo>
                <a:lnTo>
                  <a:pt x="4574566" y="951372"/>
                </a:lnTo>
                <a:lnTo>
                  <a:pt x="4528549" y="965334"/>
                </a:lnTo>
                <a:lnTo>
                  <a:pt x="4481387" y="974712"/>
                </a:lnTo>
                <a:lnTo>
                  <a:pt x="4433531" y="979426"/>
                </a:lnTo>
                <a:lnTo>
                  <a:pt x="4409488" y="980017"/>
                </a:lnTo>
                <a:close/>
              </a:path>
            </a:pathLst>
          </a:custGeom>
          <a:solidFill>
            <a:srgbClr val="494E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874330" y="3420953"/>
            <a:ext cx="3968115" cy="980440"/>
          </a:xfrm>
          <a:custGeom>
            <a:avLst/>
            <a:gdLst/>
            <a:ahLst/>
            <a:cxnLst/>
            <a:rect l="l" t="t" r="r" b="b"/>
            <a:pathLst>
              <a:path w="3968115" h="980439">
                <a:moveTo>
                  <a:pt x="3478471" y="980017"/>
                </a:moveTo>
                <a:lnTo>
                  <a:pt x="465375" y="979426"/>
                </a:lnTo>
                <a:lnTo>
                  <a:pt x="417519" y="974712"/>
                </a:lnTo>
                <a:lnTo>
                  <a:pt x="370356" y="965334"/>
                </a:lnTo>
                <a:lnTo>
                  <a:pt x="324339" y="951372"/>
                </a:lnTo>
                <a:lnTo>
                  <a:pt x="279912" y="932972"/>
                </a:lnTo>
                <a:lnTo>
                  <a:pt x="237503" y="910301"/>
                </a:lnTo>
                <a:lnTo>
                  <a:pt x="197520" y="883587"/>
                </a:lnTo>
                <a:lnTo>
                  <a:pt x="160348" y="853081"/>
                </a:lnTo>
                <a:lnTo>
                  <a:pt x="126346" y="819078"/>
                </a:lnTo>
                <a:lnTo>
                  <a:pt x="95839" y="781906"/>
                </a:lnTo>
                <a:lnTo>
                  <a:pt x="69124" y="741923"/>
                </a:lnTo>
                <a:lnTo>
                  <a:pt x="46455" y="699513"/>
                </a:lnTo>
                <a:lnTo>
                  <a:pt x="28053" y="655088"/>
                </a:lnTo>
                <a:lnTo>
                  <a:pt x="14094" y="609069"/>
                </a:lnTo>
                <a:lnTo>
                  <a:pt x="4713" y="561908"/>
                </a:lnTo>
                <a:lnTo>
                  <a:pt x="0" y="514051"/>
                </a:lnTo>
                <a:lnTo>
                  <a:pt x="0" y="465965"/>
                </a:lnTo>
                <a:lnTo>
                  <a:pt x="4713" y="418109"/>
                </a:lnTo>
                <a:lnTo>
                  <a:pt x="14094" y="370946"/>
                </a:lnTo>
                <a:lnTo>
                  <a:pt x="28053" y="324929"/>
                </a:lnTo>
                <a:lnTo>
                  <a:pt x="46455" y="280502"/>
                </a:lnTo>
                <a:lnTo>
                  <a:pt x="69124" y="238093"/>
                </a:lnTo>
                <a:lnTo>
                  <a:pt x="95839" y="198110"/>
                </a:lnTo>
                <a:lnTo>
                  <a:pt x="126346" y="160938"/>
                </a:lnTo>
                <a:lnTo>
                  <a:pt x="160348" y="126936"/>
                </a:lnTo>
                <a:lnTo>
                  <a:pt x="197520" y="96429"/>
                </a:lnTo>
                <a:lnTo>
                  <a:pt x="237503" y="69714"/>
                </a:lnTo>
                <a:lnTo>
                  <a:pt x="279912" y="47045"/>
                </a:lnTo>
                <a:lnTo>
                  <a:pt x="324339" y="28643"/>
                </a:lnTo>
                <a:lnTo>
                  <a:pt x="370356" y="14684"/>
                </a:lnTo>
                <a:lnTo>
                  <a:pt x="417519" y="5303"/>
                </a:lnTo>
                <a:lnTo>
                  <a:pt x="465375" y="589"/>
                </a:lnTo>
                <a:lnTo>
                  <a:pt x="489418" y="0"/>
                </a:lnTo>
                <a:lnTo>
                  <a:pt x="3502514" y="589"/>
                </a:lnTo>
                <a:lnTo>
                  <a:pt x="3550371" y="5303"/>
                </a:lnTo>
                <a:lnTo>
                  <a:pt x="3597532" y="14684"/>
                </a:lnTo>
                <a:lnTo>
                  <a:pt x="3643551" y="28643"/>
                </a:lnTo>
                <a:lnTo>
                  <a:pt x="3687976" y="47045"/>
                </a:lnTo>
                <a:lnTo>
                  <a:pt x="3730386" y="69714"/>
                </a:lnTo>
                <a:lnTo>
                  <a:pt x="3770369" y="96429"/>
                </a:lnTo>
                <a:lnTo>
                  <a:pt x="3807541" y="126936"/>
                </a:lnTo>
                <a:lnTo>
                  <a:pt x="3841542" y="160938"/>
                </a:lnTo>
                <a:lnTo>
                  <a:pt x="3872050" y="198110"/>
                </a:lnTo>
                <a:lnTo>
                  <a:pt x="3898764" y="238093"/>
                </a:lnTo>
                <a:lnTo>
                  <a:pt x="3921435" y="280502"/>
                </a:lnTo>
                <a:lnTo>
                  <a:pt x="3939835" y="324929"/>
                </a:lnTo>
                <a:lnTo>
                  <a:pt x="3953796" y="370946"/>
                </a:lnTo>
                <a:lnTo>
                  <a:pt x="3963177" y="418109"/>
                </a:lnTo>
                <a:lnTo>
                  <a:pt x="3967889" y="465965"/>
                </a:lnTo>
                <a:lnTo>
                  <a:pt x="3967889" y="514051"/>
                </a:lnTo>
                <a:lnTo>
                  <a:pt x="3963177" y="561908"/>
                </a:lnTo>
                <a:lnTo>
                  <a:pt x="3953796" y="609069"/>
                </a:lnTo>
                <a:lnTo>
                  <a:pt x="3939835" y="655088"/>
                </a:lnTo>
                <a:lnTo>
                  <a:pt x="3921435" y="699513"/>
                </a:lnTo>
                <a:lnTo>
                  <a:pt x="3898764" y="741923"/>
                </a:lnTo>
                <a:lnTo>
                  <a:pt x="3872050" y="781906"/>
                </a:lnTo>
                <a:lnTo>
                  <a:pt x="3841542" y="819078"/>
                </a:lnTo>
                <a:lnTo>
                  <a:pt x="3807541" y="853081"/>
                </a:lnTo>
                <a:lnTo>
                  <a:pt x="3770369" y="883587"/>
                </a:lnTo>
                <a:lnTo>
                  <a:pt x="3730386" y="910301"/>
                </a:lnTo>
                <a:lnTo>
                  <a:pt x="3687976" y="932972"/>
                </a:lnTo>
                <a:lnTo>
                  <a:pt x="3643551" y="951372"/>
                </a:lnTo>
                <a:lnTo>
                  <a:pt x="3597532" y="965334"/>
                </a:lnTo>
                <a:lnTo>
                  <a:pt x="3550371" y="974712"/>
                </a:lnTo>
                <a:lnTo>
                  <a:pt x="3502514" y="979426"/>
                </a:lnTo>
                <a:lnTo>
                  <a:pt x="3478471" y="980017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336084" y="8054613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428624" y="428624"/>
                </a:moveTo>
                <a:lnTo>
                  <a:pt x="0" y="428624"/>
                </a:lnTo>
                <a:lnTo>
                  <a:pt x="0" y="0"/>
                </a:lnTo>
                <a:lnTo>
                  <a:pt x="428624" y="0"/>
                </a:lnTo>
                <a:lnTo>
                  <a:pt x="428624" y="428624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400690" y="4851576"/>
            <a:ext cx="5871844" cy="5145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80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72879" y="2794921"/>
            <a:ext cx="9445287" cy="4456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607600" y="1197150"/>
            <a:ext cx="14061000" cy="19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2607600" y="3980100"/>
            <a:ext cx="14061000" cy="50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828800" lvl="1" indent="-5969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2743200" lvl="2" indent="-5969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3657600" lvl="3" indent="-5969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4572000" lvl="4" indent="-5969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5486400" lvl="5" indent="-5969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6400800" lvl="6" indent="-5969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7315200" lvl="7" indent="-5969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8229600" lvl="8" indent="-5969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88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4286" y="217864"/>
            <a:ext cx="6759426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MathJax_SansSerif"/>
                <a:cs typeface="MathJax_Sans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491" y="1748394"/>
            <a:ext cx="16985016" cy="5179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35.jpg"/><Relationship Id="rId4" Type="http://schemas.openxmlformats.org/officeDocument/2006/relationships/image" Target="../media/image30.png"/><Relationship Id="rId9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32079"/>
            <a:ext cx="18288000" cy="2457450"/>
          </a:xfrm>
          <a:custGeom>
            <a:avLst/>
            <a:gdLst/>
            <a:ahLst/>
            <a:cxnLst/>
            <a:rect l="l" t="t" r="r" b="b"/>
            <a:pathLst>
              <a:path w="18288000" h="2457450">
                <a:moveTo>
                  <a:pt x="18288000" y="2457450"/>
                </a:moveTo>
                <a:lnTo>
                  <a:pt x="0" y="245745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2457450"/>
                </a:lnTo>
                <a:close/>
              </a:path>
            </a:pathLst>
          </a:custGeom>
          <a:solidFill>
            <a:srgbClr val="C29DB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41331"/>
            <a:ext cx="18288000" cy="6462395"/>
            <a:chOff x="0" y="1241331"/>
            <a:chExt cx="18288000" cy="6462395"/>
          </a:xfrm>
        </p:grpSpPr>
        <p:sp>
          <p:nvSpPr>
            <p:cNvPr id="4" name="object 4"/>
            <p:cNvSpPr/>
            <p:nvPr/>
          </p:nvSpPr>
          <p:spPr>
            <a:xfrm>
              <a:off x="0" y="1241331"/>
              <a:ext cx="18288000" cy="107314"/>
            </a:xfrm>
            <a:custGeom>
              <a:avLst/>
              <a:gdLst/>
              <a:ahLst/>
              <a:cxnLst/>
              <a:rect l="l" t="t" r="r" b="b"/>
              <a:pathLst>
                <a:path w="18288000" h="107315">
                  <a:moveTo>
                    <a:pt x="0" y="0"/>
                  </a:moveTo>
                  <a:lnTo>
                    <a:pt x="18287999" y="0"/>
                  </a:lnTo>
                  <a:lnTo>
                    <a:pt x="18287999" y="106760"/>
                  </a:lnTo>
                  <a:lnTo>
                    <a:pt x="0" y="106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9D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37189" y="1340656"/>
              <a:ext cx="12801599" cy="636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93521" y="0"/>
            <a:ext cx="13305790" cy="802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spc="-325" dirty="0">
                <a:latin typeface="Arial"/>
                <a:cs typeface="Arial"/>
              </a:rPr>
              <a:t>ADVANCED </a:t>
            </a:r>
            <a:r>
              <a:rPr sz="5100" spc="-375" dirty="0">
                <a:latin typeface="Arial"/>
                <a:cs typeface="Arial"/>
              </a:rPr>
              <a:t>MARKET </a:t>
            </a:r>
            <a:r>
              <a:rPr sz="5100" spc="-525" dirty="0">
                <a:latin typeface="Arial"/>
                <a:cs typeface="Arial"/>
              </a:rPr>
              <a:t>RESEARCH </a:t>
            </a:r>
            <a:r>
              <a:rPr sz="5100" spc="-425" dirty="0"/>
              <a:t>&amp;</a:t>
            </a:r>
            <a:r>
              <a:rPr sz="5100" spc="50" dirty="0"/>
              <a:t> </a:t>
            </a:r>
            <a:r>
              <a:rPr sz="5100" spc="-175" dirty="0">
                <a:latin typeface="Arial"/>
                <a:cs typeface="Arial"/>
              </a:rPr>
              <a:t>ANALYTICS</a:t>
            </a:r>
            <a:endParaRPr sz="5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5246" y="8878971"/>
            <a:ext cx="3007995" cy="111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980" marR="5080" indent="-716915">
              <a:lnSpc>
                <a:spcPct val="123900"/>
              </a:lnSpc>
              <a:spcBef>
                <a:spcPts val="100"/>
              </a:spcBef>
            </a:pPr>
            <a:r>
              <a:rPr lang="en-IN" sz="3000" spc="95" dirty="0">
                <a:latin typeface="Arial"/>
                <a:cs typeface="Arial"/>
              </a:rPr>
              <a:t>  Dipam Sarkar</a:t>
            </a:r>
            <a:r>
              <a:rPr sz="3000" spc="65" dirty="0">
                <a:latin typeface="MathJax_SansSerif"/>
                <a:cs typeface="MathJax_SansSerif"/>
              </a:rPr>
              <a:t>  </a:t>
            </a:r>
            <a:r>
              <a:rPr lang="en-IN" sz="3000" spc="125" dirty="0">
                <a:latin typeface="Arial"/>
                <a:cs typeface="Arial"/>
              </a:rPr>
              <a:t>C23010</a:t>
            </a:r>
            <a:endParaRPr sz="3000" dirty="0">
              <a:latin typeface="MathJax_SansSerif"/>
              <a:cs typeface="MathJax_Sans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3460" y="7934944"/>
            <a:ext cx="3007995" cy="1088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 marR="5080" indent="-484505">
              <a:lnSpc>
                <a:spcPct val="118500"/>
              </a:lnSpc>
              <a:spcBef>
                <a:spcPts val="100"/>
              </a:spcBef>
            </a:pPr>
            <a:r>
              <a:rPr lang="en-IN" sz="3000" spc="-30" dirty="0">
                <a:latin typeface="Arial"/>
                <a:cs typeface="Arial"/>
              </a:rPr>
              <a:t>Tanmoy Chandra</a:t>
            </a:r>
            <a:r>
              <a:rPr sz="3000" dirty="0">
                <a:latin typeface="Arial"/>
                <a:cs typeface="Arial"/>
              </a:rPr>
              <a:t>  </a:t>
            </a:r>
            <a:endParaRPr lang="en-IN" sz="3000" spc="125" dirty="0">
              <a:latin typeface="Arial"/>
              <a:cs typeface="Arial"/>
            </a:endParaRPr>
          </a:p>
          <a:p>
            <a:pPr marL="496570" marR="5080" indent="-484505">
              <a:lnSpc>
                <a:spcPct val="118500"/>
              </a:lnSpc>
              <a:spcBef>
                <a:spcPts val="100"/>
              </a:spcBef>
            </a:pPr>
            <a:r>
              <a:rPr lang="en-IN" sz="3000" spc="125" dirty="0">
                <a:latin typeface="Arial"/>
                <a:cs typeface="Arial"/>
              </a:rPr>
              <a:t>      C23036</a:t>
            </a:r>
            <a:endParaRPr sz="3000" dirty="0">
              <a:latin typeface="MathJax_SansSerif"/>
              <a:cs typeface="MathJax_Sans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60794" y="7855604"/>
            <a:ext cx="4398406" cy="1080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17900"/>
              </a:lnSpc>
              <a:spcBef>
                <a:spcPts val="100"/>
              </a:spcBef>
            </a:pPr>
            <a:r>
              <a:rPr lang="en-IN" sz="3000" spc="85" dirty="0">
                <a:latin typeface="Arial"/>
                <a:cs typeface="Arial"/>
              </a:rPr>
              <a:t>   </a:t>
            </a:r>
            <a:r>
              <a:rPr lang="en-IN" sz="3000" spc="85" dirty="0" err="1">
                <a:latin typeface="Arial"/>
                <a:cs typeface="Arial"/>
              </a:rPr>
              <a:t>Angshuman</a:t>
            </a:r>
            <a:r>
              <a:rPr lang="en-IN" sz="3000" spc="85" dirty="0">
                <a:latin typeface="Arial"/>
                <a:cs typeface="Arial"/>
              </a:rPr>
              <a:t> Pandey </a:t>
            </a:r>
          </a:p>
          <a:p>
            <a:pPr marL="358140" marR="5080" indent="-346075">
              <a:lnSpc>
                <a:spcPct val="117900"/>
              </a:lnSpc>
              <a:spcBef>
                <a:spcPts val="100"/>
              </a:spcBef>
            </a:pPr>
            <a:r>
              <a:rPr lang="en-IN" sz="3000" spc="85" dirty="0">
                <a:latin typeface="Arial"/>
                <a:cs typeface="Arial"/>
              </a:rPr>
              <a:t>           C23005</a:t>
            </a:r>
            <a:endParaRPr sz="3000" dirty="0">
              <a:latin typeface="MathJax_SansSerif"/>
              <a:cs typeface="MathJax_Sans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2715" y="3708867"/>
            <a:ext cx="3672752" cy="243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4286" y="3640462"/>
            <a:ext cx="3609959" cy="2438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200" y="6837051"/>
            <a:ext cx="4180605" cy="1819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16354" y="0"/>
            <a:ext cx="1671635" cy="102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2715" y="6765614"/>
            <a:ext cx="3672752" cy="2495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1809" y="3642207"/>
            <a:ext cx="3449598" cy="2505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92861" y="7370451"/>
            <a:ext cx="2987494" cy="12858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64286" y="217864"/>
            <a:ext cx="6790273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1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ecommendations</a:t>
            </a:r>
            <a:endParaRPr spc="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335" y="2344813"/>
            <a:ext cx="24215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MODISH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9721" y="2288392"/>
            <a:ext cx="2745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ORTHODOX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03603" y="2261112"/>
            <a:ext cx="2366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spc="-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14478000" y="2261112"/>
            <a:ext cx="39623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4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INTROVERT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0" y="3638717"/>
            <a:ext cx="3543332" cy="2508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0" y="6581545"/>
            <a:ext cx="3437562" cy="21026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5002" y="906505"/>
            <a:ext cx="4838699" cy="304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0" y="343533"/>
            <a:ext cx="359243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object 4"/>
          <p:cNvSpPr/>
          <p:nvPr/>
        </p:nvSpPr>
        <p:spPr>
          <a:xfrm>
            <a:off x="967758" y="3355262"/>
            <a:ext cx="200025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8295" rIns="0" bIns="0" rtlCol="0">
            <a:spAutoFit/>
          </a:bodyPr>
          <a:lstStyle/>
          <a:p>
            <a:pPr marL="782955">
              <a:lnSpc>
                <a:spcPct val="100000"/>
              </a:lnSpc>
              <a:spcBef>
                <a:spcPts val="2585"/>
              </a:spcBef>
            </a:pP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Psychographic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782955">
              <a:lnSpc>
                <a:spcPct val="100000"/>
              </a:lnSpc>
              <a:spcBef>
                <a:spcPts val="2490"/>
              </a:spcBef>
            </a:pP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</a:p>
          <a:p>
            <a:pPr marL="807720" marR="5080" indent="-25400">
              <a:lnSpc>
                <a:spcPts val="8240"/>
              </a:lnSpc>
              <a:spcBef>
                <a:spcPts val="450"/>
              </a:spcBef>
            </a:pP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ownership  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</a:p>
          <a:p>
            <a:pPr marL="823594">
              <a:lnSpc>
                <a:spcPct val="100000"/>
              </a:lnSpc>
              <a:spcBef>
                <a:spcPts val="2470"/>
              </a:spcBef>
            </a:pP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6" name="object 6"/>
          <p:cNvSpPr/>
          <p:nvPr/>
        </p:nvSpPr>
        <p:spPr>
          <a:xfrm>
            <a:off x="967758" y="4364065"/>
            <a:ext cx="200025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758" y="5410199"/>
            <a:ext cx="200025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758" y="6504736"/>
            <a:ext cx="200025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7758" y="2353391"/>
            <a:ext cx="200025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5"/>
          <p:cNvSpPr txBox="1">
            <a:spLocks noGrp="1"/>
          </p:cNvSpPr>
          <p:nvPr>
            <p:ph type="title"/>
          </p:nvPr>
        </p:nvSpPr>
        <p:spPr>
          <a:xfrm>
            <a:off x="6781800" y="190500"/>
            <a:ext cx="7757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  <a:endParaRPr spc="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74525" y="2218878"/>
            <a:ext cx="7848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available numeric features, we performed clustering using the k-means algorithm. The elbow curve revealed that the ideal number of clusters is 4, as the within-cluster sum of squared errors decreases significantly at this point. To address the centroid initialization problem, we employed the k-means++ method. This allows us to confidently use 4 clusters as the optimal number for our data segmentation, enabling better insights and decision-making based on the distinct customer segments.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43100"/>
            <a:ext cx="7772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2400" y="3627944"/>
            <a:ext cx="12268200" cy="6269990"/>
            <a:chOff x="389168" y="3556010"/>
            <a:chExt cx="12368530" cy="6269990"/>
          </a:xfrm>
        </p:grpSpPr>
        <p:sp>
          <p:nvSpPr>
            <p:cNvPr id="4" name="object 4"/>
            <p:cNvSpPr/>
            <p:nvPr/>
          </p:nvSpPr>
          <p:spPr>
            <a:xfrm>
              <a:off x="423991" y="3610750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467" y="3556010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991" y="4054051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467" y="3999311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991" y="4497322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467" y="4442581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991" y="4940623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67" y="4885882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991" y="5383924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467" y="5329184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3991" y="5827195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467" y="5772454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3991" y="6270496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467" y="6215755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3991" y="6713797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467" y="6659056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991" y="7157068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467" y="7102327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991" y="7600369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467" y="7545628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3991" y="8043640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467" y="7988899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6504" y="8493023"/>
              <a:ext cx="12279630" cy="468630"/>
            </a:xfrm>
            <a:custGeom>
              <a:avLst/>
              <a:gdLst/>
              <a:ahLst/>
              <a:cxnLst/>
              <a:rect l="l" t="t" r="r" b="b"/>
              <a:pathLst>
                <a:path w="12279630" h="468629">
                  <a:moveTo>
                    <a:pt x="12279440" y="468566"/>
                  </a:moveTo>
                  <a:lnTo>
                    <a:pt x="0" y="440494"/>
                  </a:lnTo>
                  <a:lnTo>
                    <a:pt x="0" y="211239"/>
                  </a:lnTo>
                  <a:lnTo>
                    <a:pt x="65338" y="70179"/>
                  </a:lnTo>
                  <a:lnTo>
                    <a:pt x="6115544" y="0"/>
                  </a:lnTo>
                  <a:lnTo>
                    <a:pt x="12209434" y="18714"/>
                  </a:lnTo>
                  <a:lnTo>
                    <a:pt x="12279440" y="468566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9168" y="8432200"/>
              <a:ext cx="12368530" cy="563880"/>
            </a:xfrm>
            <a:custGeom>
              <a:avLst/>
              <a:gdLst/>
              <a:ahLst/>
              <a:cxnLst/>
              <a:rect l="l" t="t" r="r" b="b"/>
              <a:pathLst>
                <a:path w="12368530" h="563879">
                  <a:moveTo>
                    <a:pt x="9844782" y="8890"/>
                  </a:moveTo>
                  <a:lnTo>
                    <a:pt x="8241520" y="8890"/>
                  </a:lnTo>
                  <a:lnTo>
                    <a:pt x="8795593" y="2540"/>
                  </a:lnTo>
                  <a:lnTo>
                    <a:pt x="8845747" y="2540"/>
                  </a:lnTo>
                  <a:lnTo>
                    <a:pt x="8895904" y="1270"/>
                  </a:lnTo>
                  <a:lnTo>
                    <a:pt x="8996270" y="1270"/>
                  </a:lnTo>
                  <a:lnTo>
                    <a:pt x="9046498" y="0"/>
                  </a:lnTo>
                  <a:lnTo>
                    <a:pt x="9497607" y="0"/>
                  </a:lnTo>
                  <a:lnTo>
                    <a:pt x="9844782" y="8890"/>
                  </a:lnTo>
                  <a:close/>
                </a:path>
                <a:path w="12368530" h="563879">
                  <a:moveTo>
                    <a:pt x="10742854" y="19050"/>
                  </a:moveTo>
                  <a:lnTo>
                    <a:pt x="7513633" y="19050"/>
                  </a:lnTo>
                  <a:lnTo>
                    <a:pt x="7527921" y="17780"/>
                  </a:lnTo>
                  <a:lnTo>
                    <a:pt x="7548512" y="17780"/>
                  </a:lnTo>
                  <a:lnTo>
                    <a:pt x="7646187" y="16510"/>
                  </a:lnTo>
                  <a:lnTo>
                    <a:pt x="7793063" y="12700"/>
                  </a:lnTo>
                  <a:lnTo>
                    <a:pt x="7842201" y="12700"/>
                  </a:lnTo>
                  <a:lnTo>
                    <a:pt x="7891463" y="11430"/>
                  </a:lnTo>
                  <a:lnTo>
                    <a:pt x="7940870" y="11430"/>
                  </a:lnTo>
                  <a:lnTo>
                    <a:pt x="7990443" y="10160"/>
                  </a:lnTo>
                  <a:lnTo>
                    <a:pt x="8040203" y="10160"/>
                  </a:lnTo>
                  <a:lnTo>
                    <a:pt x="8090170" y="8890"/>
                  </a:lnTo>
                  <a:lnTo>
                    <a:pt x="9893464" y="8890"/>
                  </a:lnTo>
                  <a:lnTo>
                    <a:pt x="10742854" y="19050"/>
                  </a:lnTo>
                  <a:close/>
                </a:path>
                <a:path w="12368530" h="563879">
                  <a:moveTo>
                    <a:pt x="10892948" y="21590"/>
                  </a:moveTo>
                  <a:lnTo>
                    <a:pt x="7069098" y="21590"/>
                  </a:lnTo>
                  <a:lnTo>
                    <a:pt x="7238376" y="20320"/>
                  </a:lnTo>
                  <a:lnTo>
                    <a:pt x="7344582" y="20320"/>
                  </a:lnTo>
                  <a:lnTo>
                    <a:pt x="7431239" y="19050"/>
                  </a:lnTo>
                  <a:lnTo>
                    <a:pt x="10792913" y="19050"/>
                  </a:lnTo>
                  <a:lnTo>
                    <a:pt x="10892948" y="21590"/>
                  </a:lnTo>
                  <a:close/>
                </a:path>
                <a:path w="12368530" h="563879">
                  <a:moveTo>
                    <a:pt x="12220702" y="563880"/>
                  </a:moveTo>
                  <a:lnTo>
                    <a:pt x="12169533" y="563880"/>
                  </a:lnTo>
                  <a:lnTo>
                    <a:pt x="12115020" y="561340"/>
                  </a:lnTo>
                  <a:lnTo>
                    <a:pt x="11914566" y="556260"/>
                  </a:lnTo>
                  <a:lnTo>
                    <a:pt x="11864366" y="556260"/>
                  </a:lnTo>
                  <a:lnTo>
                    <a:pt x="11814135" y="554990"/>
                  </a:lnTo>
                  <a:lnTo>
                    <a:pt x="11713593" y="554990"/>
                  </a:lnTo>
                  <a:lnTo>
                    <a:pt x="11663286" y="553720"/>
                  </a:lnTo>
                  <a:lnTo>
                    <a:pt x="10555111" y="553720"/>
                  </a:lnTo>
                  <a:lnTo>
                    <a:pt x="10504881" y="552450"/>
                  </a:lnTo>
                  <a:lnTo>
                    <a:pt x="10454681" y="552450"/>
                  </a:lnTo>
                  <a:lnTo>
                    <a:pt x="10203796" y="546100"/>
                  </a:lnTo>
                  <a:lnTo>
                    <a:pt x="10153473" y="543560"/>
                  </a:lnTo>
                  <a:lnTo>
                    <a:pt x="10103246" y="543560"/>
                  </a:lnTo>
                  <a:lnTo>
                    <a:pt x="9953035" y="539750"/>
                  </a:lnTo>
                  <a:lnTo>
                    <a:pt x="9853177" y="539750"/>
                  </a:lnTo>
                  <a:lnTo>
                    <a:pt x="9803302" y="538480"/>
                  </a:lnTo>
                  <a:lnTo>
                    <a:pt x="9504117" y="538480"/>
                  </a:lnTo>
                  <a:lnTo>
                    <a:pt x="9454165" y="537210"/>
                  </a:lnTo>
                  <a:lnTo>
                    <a:pt x="9354088" y="537210"/>
                  </a:lnTo>
                  <a:lnTo>
                    <a:pt x="9303942" y="535940"/>
                  </a:lnTo>
                  <a:lnTo>
                    <a:pt x="9253710" y="535940"/>
                  </a:lnTo>
                  <a:lnTo>
                    <a:pt x="8640272" y="519430"/>
                  </a:lnTo>
                  <a:lnTo>
                    <a:pt x="109675" y="519430"/>
                  </a:lnTo>
                  <a:lnTo>
                    <a:pt x="56004" y="514350"/>
                  </a:lnTo>
                  <a:lnTo>
                    <a:pt x="34346" y="508000"/>
                  </a:lnTo>
                  <a:lnTo>
                    <a:pt x="19251" y="495300"/>
                  </a:lnTo>
                  <a:lnTo>
                    <a:pt x="12032" y="476250"/>
                  </a:lnTo>
                  <a:lnTo>
                    <a:pt x="14001" y="453390"/>
                  </a:lnTo>
                  <a:lnTo>
                    <a:pt x="30627" y="386080"/>
                  </a:lnTo>
                  <a:lnTo>
                    <a:pt x="35002" y="350520"/>
                  </a:lnTo>
                  <a:lnTo>
                    <a:pt x="32377" y="336550"/>
                  </a:lnTo>
                  <a:lnTo>
                    <a:pt x="28002" y="332740"/>
                  </a:lnTo>
                  <a:lnTo>
                    <a:pt x="23189" y="330200"/>
                  </a:lnTo>
                  <a:lnTo>
                    <a:pt x="17501" y="326390"/>
                  </a:lnTo>
                  <a:lnTo>
                    <a:pt x="13563" y="323850"/>
                  </a:lnTo>
                  <a:lnTo>
                    <a:pt x="14001" y="320040"/>
                  </a:lnTo>
                  <a:lnTo>
                    <a:pt x="6125" y="307340"/>
                  </a:lnTo>
                  <a:lnTo>
                    <a:pt x="0" y="281940"/>
                  </a:lnTo>
                  <a:lnTo>
                    <a:pt x="875" y="257810"/>
                  </a:lnTo>
                  <a:lnTo>
                    <a:pt x="14001" y="243840"/>
                  </a:lnTo>
                  <a:lnTo>
                    <a:pt x="18668" y="242570"/>
                  </a:lnTo>
                  <a:lnTo>
                    <a:pt x="14001" y="241300"/>
                  </a:lnTo>
                  <a:lnTo>
                    <a:pt x="33106" y="205740"/>
                  </a:lnTo>
                  <a:lnTo>
                    <a:pt x="37336" y="162560"/>
                  </a:lnTo>
                  <a:lnTo>
                    <a:pt x="37336" y="153670"/>
                  </a:lnTo>
                  <a:lnTo>
                    <a:pt x="42003" y="144780"/>
                  </a:lnTo>
                  <a:lnTo>
                    <a:pt x="46670" y="139700"/>
                  </a:lnTo>
                  <a:lnTo>
                    <a:pt x="87706" y="134620"/>
                  </a:lnTo>
                  <a:lnTo>
                    <a:pt x="132302" y="128270"/>
                  </a:lnTo>
                  <a:lnTo>
                    <a:pt x="181702" y="121920"/>
                  </a:lnTo>
                  <a:lnTo>
                    <a:pt x="237149" y="115570"/>
                  </a:lnTo>
                  <a:lnTo>
                    <a:pt x="299885" y="110490"/>
                  </a:lnTo>
                  <a:lnTo>
                    <a:pt x="627839" y="93980"/>
                  </a:lnTo>
                  <a:lnTo>
                    <a:pt x="679362" y="92710"/>
                  </a:lnTo>
                  <a:lnTo>
                    <a:pt x="782727" y="87630"/>
                  </a:lnTo>
                  <a:lnTo>
                    <a:pt x="834605" y="86360"/>
                  </a:lnTo>
                  <a:lnTo>
                    <a:pt x="938832" y="81280"/>
                  </a:lnTo>
                  <a:lnTo>
                    <a:pt x="991215" y="80010"/>
                  </a:lnTo>
                  <a:lnTo>
                    <a:pt x="1096607" y="76200"/>
                  </a:lnTo>
                  <a:lnTo>
                    <a:pt x="1257802" y="68580"/>
                  </a:lnTo>
                  <a:lnTo>
                    <a:pt x="1311737" y="67310"/>
                  </a:lnTo>
                  <a:lnTo>
                    <a:pt x="1365501" y="64770"/>
                  </a:lnTo>
                  <a:lnTo>
                    <a:pt x="1472288" y="60960"/>
                  </a:lnTo>
                  <a:lnTo>
                    <a:pt x="1995054" y="35560"/>
                  </a:lnTo>
                  <a:lnTo>
                    <a:pt x="2099941" y="33020"/>
                  </a:lnTo>
                  <a:lnTo>
                    <a:pt x="2721308" y="33020"/>
                  </a:lnTo>
                  <a:lnTo>
                    <a:pt x="2773092" y="31750"/>
                  </a:lnTo>
                  <a:lnTo>
                    <a:pt x="6818314" y="21590"/>
                  </a:lnTo>
                  <a:lnTo>
                    <a:pt x="10942912" y="21590"/>
                  </a:lnTo>
                  <a:lnTo>
                    <a:pt x="11042704" y="24130"/>
                  </a:lnTo>
                  <a:lnTo>
                    <a:pt x="11092521" y="24130"/>
                  </a:lnTo>
                  <a:lnTo>
                    <a:pt x="11445031" y="33020"/>
                  </a:lnTo>
                  <a:lnTo>
                    <a:pt x="11801048" y="50800"/>
                  </a:lnTo>
                  <a:lnTo>
                    <a:pt x="11851909" y="54610"/>
                  </a:lnTo>
                  <a:lnTo>
                    <a:pt x="11953634" y="59690"/>
                  </a:lnTo>
                  <a:lnTo>
                    <a:pt x="12115020" y="59690"/>
                  </a:lnTo>
                  <a:lnTo>
                    <a:pt x="12156405" y="64770"/>
                  </a:lnTo>
                  <a:lnTo>
                    <a:pt x="12190049" y="69850"/>
                  </a:lnTo>
                  <a:lnTo>
                    <a:pt x="12219117" y="74930"/>
                  </a:lnTo>
                  <a:lnTo>
                    <a:pt x="12246771" y="78740"/>
                  </a:lnTo>
                  <a:lnTo>
                    <a:pt x="12247197" y="83820"/>
                  </a:lnTo>
                  <a:lnTo>
                    <a:pt x="8353928" y="83820"/>
                  </a:lnTo>
                  <a:lnTo>
                    <a:pt x="8303835" y="85090"/>
                  </a:lnTo>
                  <a:lnTo>
                    <a:pt x="8203981" y="85090"/>
                  </a:lnTo>
                  <a:lnTo>
                    <a:pt x="8154240" y="86360"/>
                  </a:lnTo>
                  <a:lnTo>
                    <a:pt x="8055176" y="86360"/>
                  </a:lnTo>
                  <a:lnTo>
                    <a:pt x="7947300" y="88900"/>
                  </a:lnTo>
                  <a:lnTo>
                    <a:pt x="7883677" y="88900"/>
                  </a:lnTo>
                  <a:lnTo>
                    <a:pt x="7810382" y="90170"/>
                  </a:lnTo>
                  <a:lnTo>
                    <a:pt x="7716869" y="90170"/>
                  </a:lnTo>
                  <a:lnTo>
                    <a:pt x="2372455" y="105410"/>
                  </a:lnTo>
                  <a:lnTo>
                    <a:pt x="2322327" y="106680"/>
                  </a:lnTo>
                  <a:lnTo>
                    <a:pt x="2272200" y="106680"/>
                  </a:lnTo>
                  <a:lnTo>
                    <a:pt x="2071689" y="111760"/>
                  </a:lnTo>
                  <a:lnTo>
                    <a:pt x="2021561" y="114300"/>
                  </a:lnTo>
                  <a:lnTo>
                    <a:pt x="1971434" y="115570"/>
                  </a:lnTo>
                  <a:lnTo>
                    <a:pt x="1871178" y="120650"/>
                  </a:lnTo>
                  <a:lnTo>
                    <a:pt x="1820952" y="124460"/>
                  </a:lnTo>
                  <a:lnTo>
                    <a:pt x="1771037" y="127000"/>
                  </a:lnTo>
                  <a:lnTo>
                    <a:pt x="1721408" y="128270"/>
                  </a:lnTo>
                  <a:lnTo>
                    <a:pt x="1672038" y="130810"/>
                  </a:lnTo>
                  <a:lnTo>
                    <a:pt x="1476630" y="135890"/>
                  </a:lnTo>
                  <a:lnTo>
                    <a:pt x="1428167" y="135890"/>
                  </a:lnTo>
                  <a:lnTo>
                    <a:pt x="1331527" y="138430"/>
                  </a:lnTo>
                  <a:lnTo>
                    <a:pt x="1283297" y="138430"/>
                  </a:lnTo>
                  <a:lnTo>
                    <a:pt x="1235093" y="139700"/>
                  </a:lnTo>
                  <a:lnTo>
                    <a:pt x="1029046" y="147320"/>
                  </a:lnTo>
                  <a:lnTo>
                    <a:pt x="926220" y="152400"/>
                  </a:lnTo>
                  <a:lnTo>
                    <a:pt x="823630" y="156210"/>
                  </a:lnTo>
                  <a:lnTo>
                    <a:pt x="772449" y="158750"/>
                  </a:lnTo>
                  <a:lnTo>
                    <a:pt x="721356" y="160020"/>
                  </a:lnTo>
                  <a:lnTo>
                    <a:pt x="619476" y="165100"/>
                  </a:lnTo>
                  <a:lnTo>
                    <a:pt x="568709" y="166370"/>
                  </a:lnTo>
                  <a:lnTo>
                    <a:pt x="168013" y="186690"/>
                  </a:lnTo>
                  <a:lnTo>
                    <a:pt x="121926" y="196850"/>
                  </a:lnTo>
                  <a:lnTo>
                    <a:pt x="107341" y="236220"/>
                  </a:lnTo>
                  <a:lnTo>
                    <a:pt x="102674" y="238760"/>
                  </a:lnTo>
                  <a:lnTo>
                    <a:pt x="102674" y="240030"/>
                  </a:lnTo>
                  <a:lnTo>
                    <a:pt x="98007" y="241300"/>
                  </a:lnTo>
                  <a:lnTo>
                    <a:pt x="93340" y="243840"/>
                  </a:lnTo>
                  <a:lnTo>
                    <a:pt x="79339" y="247650"/>
                  </a:lnTo>
                  <a:lnTo>
                    <a:pt x="72339" y="259080"/>
                  </a:lnTo>
                  <a:lnTo>
                    <a:pt x="75839" y="281940"/>
                  </a:lnTo>
                  <a:lnTo>
                    <a:pt x="84590" y="304800"/>
                  </a:lnTo>
                  <a:lnTo>
                    <a:pt x="93340" y="316230"/>
                  </a:lnTo>
                  <a:lnTo>
                    <a:pt x="93340" y="322580"/>
                  </a:lnTo>
                  <a:lnTo>
                    <a:pt x="98007" y="325120"/>
                  </a:lnTo>
                  <a:lnTo>
                    <a:pt x="98007" y="326390"/>
                  </a:lnTo>
                  <a:lnTo>
                    <a:pt x="107341" y="328930"/>
                  </a:lnTo>
                  <a:lnTo>
                    <a:pt x="107341" y="335280"/>
                  </a:lnTo>
                  <a:lnTo>
                    <a:pt x="102674" y="346710"/>
                  </a:lnTo>
                  <a:lnTo>
                    <a:pt x="102674" y="383540"/>
                  </a:lnTo>
                  <a:lnTo>
                    <a:pt x="105372" y="407670"/>
                  </a:lnTo>
                  <a:lnTo>
                    <a:pt x="113759" y="422910"/>
                  </a:lnTo>
                  <a:lnTo>
                    <a:pt x="128270" y="431800"/>
                  </a:lnTo>
                  <a:lnTo>
                    <a:pt x="149345" y="435610"/>
                  </a:lnTo>
                  <a:lnTo>
                    <a:pt x="235073" y="435610"/>
                  </a:lnTo>
                  <a:lnTo>
                    <a:pt x="387709" y="439420"/>
                  </a:lnTo>
                  <a:lnTo>
                    <a:pt x="1045215" y="439420"/>
                  </a:lnTo>
                  <a:lnTo>
                    <a:pt x="1201026" y="447040"/>
                  </a:lnTo>
                  <a:lnTo>
                    <a:pt x="1252963" y="448310"/>
                  </a:lnTo>
                  <a:lnTo>
                    <a:pt x="1304900" y="450850"/>
                  </a:lnTo>
                  <a:lnTo>
                    <a:pt x="1356837" y="452120"/>
                  </a:lnTo>
                  <a:lnTo>
                    <a:pt x="1408774" y="454660"/>
                  </a:lnTo>
                  <a:lnTo>
                    <a:pt x="1564585" y="458470"/>
                  </a:lnTo>
                  <a:lnTo>
                    <a:pt x="1616522" y="458470"/>
                  </a:lnTo>
                  <a:lnTo>
                    <a:pt x="1668459" y="459740"/>
                  </a:lnTo>
                  <a:lnTo>
                    <a:pt x="2233478" y="459740"/>
                  </a:lnTo>
                  <a:lnTo>
                    <a:pt x="2283993" y="461010"/>
                  </a:lnTo>
                  <a:lnTo>
                    <a:pt x="2334658" y="461010"/>
                  </a:lnTo>
                  <a:lnTo>
                    <a:pt x="2436714" y="463550"/>
                  </a:lnTo>
                  <a:lnTo>
                    <a:pt x="10237130" y="463550"/>
                  </a:lnTo>
                  <a:lnTo>
                    <a:pt x="10339668" y="466090"/>
                  </a:lnTo>
                  <a:lnTo>
                    <a:pt x="10390935" y="466090"/>
                  </a:lnTo>
                  <a:lnTo>
                    <a:pt x="10544738" y="469900"/>
                  </a:lnTo>
                  <a:lnTo>
                    <a:pt x="10596005" y="469900"/>
                  </a:lnTo>
                  <a:lnTo>
                    <a:pt x="10801082" y="474980"/>
                  </a:lnTo>
                  <a:lnTo>
                    <a:pt x="10852354" y="477520"/>
                  </a:lnTo>
                  <a:lnTo>
                    <a:pt x="10904139" y="478790"/>
                  </a:lnTo>
                  <a:lnTo>
                    <a:pt x="10955924" y="481330"/>
                  </a:lnTo>
                  <a:lnTo>
                    <a:pt x="11059493" y="483870"/>
                  </a:lnTo>
                  <a:lnTo>
                    <a:pt x="11111278" y="486410"/>
                  </a:lnTo>
                  <a:lnTo>
                    <a:pt x="11266632" y="490220"/>
                  </a:lnTo>
                  <a:lnTo>
                    <a:pt x="11318416" y="492760"/>
                  </a:lnTo>
                  <a:lnTo>
                    <a:pt x="11525549" y="497840"/>
                  </a:lnTo>
                  <a:lnTo>
                    <a:pt x="11577332" y="497840"/>
                  </a:lnTo>
                  <a:lnTo>
                    <a:pt x="11784458" y="502920"/>
                  </a:lnTo>
                  <a:lnTo>
                    <a:pt x="11836239" y="502920"/>
                  </a:lnTo>
                  <a:lnTo>
                    <a:pt x="11888019" y="504190"/>
                  </a:lnTo>
                  <a:lnTo>
                    <a:pt x="11939798" y="504190"/>
                  </a:lnTo>
                  <a:lnTo>
                    <a:pt x="11991577" y="505460"/>
                  </a:lnTo>
                  <a:lnTo>
                    <a:pt x="12368114" y="505460"/>
                  </a:lnTo>
                  <a:lnTo>
                    <a:pt x="12368114" y="561340"/>
                  </a:lnTo>
                  <a:lnTo>
                    <a:pt x="12318597" y="561340"/>
                  </a:lnTo>
                  <a:lnTo>
                    <a:pt x="12220702" y="563880"/>
                  </a:lnTo>
                  <a:close/>
                </a:path>
                <a:path w="12368530" h="563879">
                  <a:moveTo>
                    <a:pt x="2410601" y="31750"/>
                  </a:moveTo>
                  <a:lnTo>
                    <a:pt x="2255247" y="31750"/>
                  </a:lnTo>
                  <a:lnTo>
                    <a:pt x="2307032" y="30480"/>
                  </a:lnTo>
                  <a:lnTo>
                    <a:pt x="2358817" y="30480"/>
                  </a:lnTo>
                  <a:lnTo>
                    <a:pt x="2410601" y="31750"/>
                  </a:lnTo>
                  <a:close/>
                </a:path>
                <a:path w="12368530" h="563879">
                  <a:moveTo>
                    <a:pt x="2514171" y="33020"/>
                  </a:moveTo>
                  <a:lnTo>
                    <a:pt x="2151929" y="33020"/>
                  </a:lnTo>
                  <a:lnTo>
                    <a:pt x="2203462" y="31750"/>
                  </a:lnTo>
                  <a:lnTo>
                    <a:pt x="2462386" y="31750"/>
                  </a:lnTo>
                  <a:lnTo>
                    <a:pt x="2514171" y="33020"/>
                  </a:lnTo>
                  <a:close/>
                </a:path>
                <a:path w="12368530" h="563879">
                  <a:moveTo>
                    <a:pt x="12368114" y="505460"/>
                  </a:moveTo>
                  <a:lnTo>
                    <a:pt x="12057518" y="505460"/>
                  </a:lnTo>
                  <a:lnTo>
                    <a:pt x="12206731" y="501650"/>
                  </a:lnTo>
                  <a:lnTo>
                    <a:pt x="12246402" y="501650"/>
                  </a:lnTo>
                  <a:lnTo>
                    <a:pt x="12284107" y="500380"/>
                  </a:lnTo>
                  <a:lnTo>
                    <a:pt x="12289174" y="435610"/>
                  </a:lnTo>
                  <a:lnTo>
                    <a:pt x="12290524" y="417830"/>
                  </a:lnTo>
                  <a:lnTo>
                    <a:pt x="12292639" y="381000"/>
                  </a:lnTo>
                  <a:lnTo>
                    <a:pt x="12293441" y="346710"/>
                  </a:lnTo>
                  <a:lnTo>
                    <a:pt x="12288774" y="332740"/>
                  </a:lnTo>
                  <a:lnTo>
                    <a:pt x="12284107" y="328930"/>
                  </a:lnTo>
                  <a:lnTo>
                    <a:pt x="12284107" y="321310"/>
                  </a:lnTo>
                  <a:lnTo>
                    <a:pt x="12293441" y="320040"/>
                  </a:lnTo>
                  <a:lnTo>
                    <a:pt x="12288774" y="317500"/>
                  </a:lnTo>
                  <a:lnTo>
                    <a:pt x="12288774" y="316230"/>
                  </a:lnTo>
                  <a:lnTo>
                    <a:pt x="12284107" y="313690"/>
                  </a:lnTo>
                  <a:lnTo>
                    <a:pt x="12279440" y="312420"/>
                  </a:lnTo>
                  <a:lnTo>
                    <a:pt x="12262085" y="300990"/>
                  </a:lnTo>
                  <a:lnTo>
                    <a:pt x="12242104" y="278130"/>
                  </a:lnTo>
                  <a:lnTo>
                    <a:pt x="12225623" y="255270"/>
                  </a:lnTo>
                  <a:lnTo>
                    <a:pt x="12218769" y="243840"/>
                  </a:lnTo>
                  <a:lnTo>
                    <a:pt x="12211768" y="242570"/>
                  </a:lnTo>
                  <a:lnTo>
                    <a:pt x="12197767" y="237490"/>
                  </a:lnTo>
                  <a:lnTo>
                    <a:pt x="12190766" y="233680"/>
                  </a:lnTo>
                  <a:lnTo>
                    <a:pt x="12185857" y="191770"/>
                  </a:lnTo>
                  <a:lnTo>
                    <a:pt x="12172489" y="168910"/>
                  </a:lnTo>
                  <a:lnTo>
                    <a:pt x="12142207" y="158750"/>
                  </a:lnTo>
                  <a:lnTo>
                    <a:pt x="12086552" y="153670"/>
                  </a:lnTo>
                  <a:lnTo>
                    <a:pt x="12048562" y="153670"/>
                  </a:lnTo>
                  <a:lnTo>
                    <a:pt x="12030464" y="152400"/>
                  </a:lnTo>
                  <a:lnTo>
                    <a:pt x="12010572" y="148590"/>
                  </a:lnTo>
                  <a:lnTo>
                    <a:pt x="11959579" y="146050"/>
                  </a:lnTo>
                  <a:lnTo>
                    <a:pt x="11908337" y="142240"/>
                  </a:lnTo>
                  <a:lnTo>
                    <a:pt x="11805267" y="135890"/>
                  </a:lnTo>
                  <a:lnTo>
                    <a:pt x="11753524" y="133350"/>
                  </a:lnTo>
                  <a:lnTo>
                    <a:pt x="11701697" y="129540"/>
                  </a:lnTo>
                  <a:lnTo>
                    <a:pt x="11597958" y="124460"/>
                  </a:lnTo>
                  <a:lnTo>
                    <a:pt x="11546128" y="120650"/>
                  </a:lnTo>
                  <a:lnTo>
                    <a:pt x="11494382" y="118110"/>
                  </a:lnTo>
                  <a:lnTo>
                    <a:pt x="11442759" y="116840"/>
                  </a:lnTo>
                  <a:lnTo>
                    <a:pt x="11391301" y="114300"/>
                  </a:lnTo>
                  <a:lnTo>
                    <a:pt x="11032994" y="105410"/>
                  </a:lnTo>
                  <a:lnTo>
                    <a:pt x="10981668" y="105410"/>
                  </a:lnTo>
                  <a:lnTo>
                    <a:pt x="10827509" y="101600"/>
                  </a:lnTo>
                  <a:lnTo>
                    <a:pt x="10776072" y="101600"/>
                  </a:lnTo>
                  <a:lnTo>
                    <a:pt x="10673142" y="99060"/>
                  </a:lnTo>
                  <a:lnTo>
                    <a:pt x="9695684" y="86360"/>
                  </a:lnTo>
                  <a:lnTo>
                    <a:pt x="9593300" y="83820"/>
                  </a:lnTo>
                  <a:lnTo>
                    <a:pt x="12247197" y="83820"/>
                  </a:lnTo>
                  <a:lnTo>
                    <a:pt x="12249542" y="111760"/>
                  </a:lnTo>
                  <a:lnTo>
                    <a:pt x="12251768" y="148590"/>
                  </a:lnTo>
                  <a:lnTo>
                    <a:pt x="12253334" y="172720"/>
                  </a:lnTo>
                  <a:lnTo>
                    <a:pt x="12262376" y="222250"/>
                  </a:lnTo>
                  <a:lnTo>
                    <a:pt x="12279440" y="242570"/>
                  </a:lnTo>
                  <a:lnTo>
                    <a:pt x="12287097" y="254000"/>
                  </a:lnTo>
                  <a:lnTo>
                    <a:pt x="12305692" y="276860"/>
                  </a:lnTo>
                  <a:lnTo>
                    <a:pt x="12328663" y="299720"/>
                  </a:lnTo>
                  <a:lnTo>
                    <a:pt x="12349446" y="311150"/>
                  </a:lnTo>
                  <a:lnTo>
                    <a:pt x="12360749" y="314960"/>
                  </a:lnTo>
                  <a:lnTo>
                    <a:pt x="12362863" y="317500"/>
                  </a:lnTo>
                  <a:lnTo>
                    <a:pt x="12360603" y="321310"/>
                  </a:lnTo>
                  <a:lnTo>
                    <a:pt x="12358780" y="325120"/>
                  </a:lnTo>
                  <a:lnTo>
                    <a:pt x="12358780" y="328930"/>
                  </a:lnTo>
                  <a:lnTo>
                    <a:pt x="12363447" y="332740"/>
                  </a:lnTo>
                  <a:lnTo>
                    <a:pt x="12368114" y="341630"/>
                  </a:lnTo>
                  <a:lnTo>
                    <a:pt x="12368114" y="505460"/>
                  </a:lnTo>
                  <a:close/>
                </a:path>
                <a:path w="12368530" h="563879">
                  <a:moveTo>
                    <a:pt x="3399624" y="106680"/>
                  </a:moveTo>
                  <a:lnTo>
                    <a:pt x="2873729" y="106680"/>
                  </a:lnTo>
                  <a:lnTo>
                    <a:pt x="2773475" y="105410"/>
                  </a:lnTo>
                  <a:lnTo>
                    <a:pt x="3795898" y="105410"/>
                  </a:lnTo>
                  <a:lnTo>
                    <a:pt x="3399624" y="106680"/>
                  </a:lnTo>
                  <a:close/>
                </a:path>
                <a:path w="12368530" h="563879">
                  <a:moveTo>
                    <a:pt x="1045215" y="439420"/>
                  </a:moveTo>
                  <a:lnTo>
                    <a:pt x="593792" y="439420"/>
                  </a:lnTo>
                  <a:lnTo>
                    <a:pt x="694208" y="436880"/>
                  </a:lnTo>
                  <a:lnTo>
                    <a:pt x="744652" y="436880"/>
                  </a:lnTo>
                  <a:lnTo>
                    <a:pt x="795138" y="435610"/>
                  </a:lnTo>
                  <a:lnTo>
                    <a:pt x="895897" y="435610"/>
                  </a:lnTo>
                  <a:lnTo>
                    <a:pt x="1045215" y="439420"/>
                  </a:lnTo>
                  <a:close/>
                </a:path>
                <a:path w="12368530" h="563879">
                  <a:moveTo>
                    <a:pt x="8533759" y="439420"/>
                  </a:moveTo>
                  <a:lnTo>
                    <a:pt x="8035091" y="439420"/>
                  </a:lnTo>
                  <a:lnTo>
                    <a:pt x="8126261" y="438150"/>
                  </a:lnTo>
                  <a:lnTo>
                    <a:pt x="8509971" y="438150"/>
                  </a:lnTo>
                  <a:lnTo>
                    <a:pt x="8533759" y="439420"/>
                  </a:lnTo>
                  <a:close/>
                </a:path>
                <a:path w="12368530" h="563879">
                  <a:moveTo>
                    <a:pt x="10237130" y="463550"/>
                  </a:moveTo>
                  <a:lnTo>
                    <a:pt x="3642352" y="463550"/>
                  </a:lnTo>
                  <a:lnTo>
                    <a:pt x="3762227" y="462280"/>
                  </a:lnTo>
                  <a:lnTo>
                    <a:pt x="7728660" y="439420"/>
                  </a:lnTo>
                  <a:lnTo>
                    <a:pt x="8621277" y="439420"/>
                  </a:lnTo>
                  <a:lnTo>
                    <a:pt x="8675381" y="440690"/>
                  </a:lnTo>
                  <a:lnTo>
                    <a:pt x="8729429" y="443230"/>
                  </a:lnTo>
                  <a:lnTo>
                    <a:pt x="8837128" y="445770"/>
                  </a:lnTo>
                  <a:lnTo>
                    <a:pt x="8890664" y="445770"/>
                  </a:lnTo>
                  <a:lnTo>
                    <a:pt x="8996827" y="448310"/>
                  </a:lnTo>
                  <a:lnTo>
                    <a:pt x="9049340" y="448310"/>
                  </a:lnTo>
                  <a:lnTo>
                    <a:pt x="9101399" y="449580"/>
                  </a:lnTo>
                  <a:lnTo>
                    <a:pt x="9152946" y="449580"/>
                  </a:lnTo>
                  <a:lnTo>
                    <a:pt x="9257053" y="452120"/>
                  </a:lnTo>
                  <a:lnTo>
                    <a:pt x="9824054" y="452120"/>
                  </a:lnTo>
                  <a:lnTo>
                    <a:pt x="9875674" y="453390"/>
                  </a:lnTo>
                  <a:lnTo>
                    <a:pt x="9927392" y="453390"/>
                  </a:lnTo>
                  <a:lnTo>
                    <a:pt x="10031195" y="455930"/>
                  </a:lnTo>
                  <a:lnTo>
                    <a:pt x="10083319" y="458470"/>
                  </a:lnTo>
                  <a:lnTo>
                    <a:pt x="10134591" y="459740"/>
                  </a:lnTo>
                  <a:lnTo>
                    <a:pt x="10185861" y="462280"/>
                  </a:lnTo>
                  <a:lnTo>
                    <a:pt x="10237130" y="463550"/>
                  </a:lnTo>
                  <a:close/>
                </a:path>
                <a:path w="12368530" h="563879">
                  <a:moveTo>
                    <a:pt x="2233478" y="459740"/>
                  </a:moveTo>
                  <a:lnTo>
                    <a:pt x="1876207" y="459740"/>
                  </a:lnTo>
                  <a:lnTo>
                    <a:pt x="1979707" y="457200"/>
                  </a:lnTo>
                  <a:lnTo>
                    <a:pt x="2081763" y="457200"/>
                  </a:lnTo>
                  <a:lnTo>
                    <a:pt x="2132427" y="458470"/>
                  </a:lnTo>
                  <a:lnTo>
                    <a:pt x="2182964" y="458470"/>
                  </a:lnTo>
                  <a:lnTo>
                    <a:pt x="2233478" y="459740"/>
                  </a:lnTo>
                  <a:close/>
                </a:path>
                <a:path w="12368530" h="563879">
                  <a:moveTo>
                    <a:pt x="3210995" y="462280"/>
                  </a:moveTo>
                  <a:lnTo>
                    <a:pt x="2849637" y="462280"/>
                  </a:lnTo>
                  <a:lnTo>
                    <a:pt x="2901260" y="461010"/>
                  </a:lnTo>
                  <a:lnTo>
                    <a:pt x="3159373" y="461010"/>
                  </a:lnTo>
                  <a:lnTo>
                    <a:pt x="3210995" y="462280"/>
                  </a:lnTo>
                  <a:close/>
                </a:path>
                <a:path w="12368530" h="563879">
                  <a:moveTo>
                    <a:pt x="3314240" y="463550"/>
                  </a:moveTo>
                  <a:lnTo>
                    <a:pt x="2591523" y="463550"/>
                  </a:lnTo>
                  <a:lnTo>
                    <a:pt x="2643146" y="462280"/>
                  </a:lnTo>
                  <a:lnTo>
                    <a:pt x="3262618" y="462280"/>
                  </a:lnTo>
                  <a:lnTo>
                    <a:pt x="3314240" y="463550"/>
                  </a:lnTo>
                  <a:close/>
                </a:path>
                <a:path w="12368530" h="563879">
                  <a:moveTo>
                    <a:pt x="6651595" y="520700"/>
                  </a:moveTo>
                  <a:lnTo>
                    <a:pt x="409939" y="520700"/>
                  </a:lnTo>
                  <a:lnTo>
                    <a:pt x="360295" y="519430"/>
                  </a:lnTo>
                  <a:lnTo>
                    <a:pt x="6781258" y="519430"/>
                  </a:lnTo>
                  <a:lnTo>
                    <a:pt x="6651595" y="520700"/>
                  </a:lnTo>
                  <a:close/>
                </a:path>
                <a:path w="12368530" h="563879">
                  <a:moveTo>
                    <a:pt x="8438452" y="523240"/>
                  </a:moveTo>
                  <a:lnTo>
                    <a:pt x="8222304" y="523240"/>
                  </a:lnTo>
                  <a:lnTo>
                    <a:pt x="8176976" y="521970"/>
                  </a:lnTo>
                  <a:lnTo>
                    <a:pt x="7332708" y="521970"/>
                  </a:lnTo>
                  <a:lnTo>
                    <a:pt x="7281663" y="520700"/>
                  </a:lnTo>
                  <a:lnTo>
                    <a:pt x="7146037" y="520700"/>
                  </a:lnTo>
                  <a:lnTo>
                    <a:pt x="7107854" y="519430"/>
                  </a:lnTo>
                  <a:lnTo>
                    <a:pt x="8588769" y="519430"/>
                  </a:lnTo>
                  <a:lnTo>
                    <a:pt x="8438452" y="523240"/>
                  </a:lnTo>
                  <a:close/>
                </a:path>
                <a:path w="12368530" h="563879">
                  <a:moveTo>
                    <a:pt x="2781698" y="547370"/>
                  </a:moveTo>
                  <a:lnTo>
                    <a:pt x="1816704" y="547370"/>
                  </a:lnTo>
                  <a:lnTo>
                    <a:pt x="1162106" y="532130"/>
                  </a:lnTo>
                  <a:lnTo>
                    <a:pt x="1064205" y="528320"/>
                  </a:lnTo>
                  <a:lnTo>
                    <a:pt x="912352" y="527050"/>
                  </a:lnTo>
                  <a:lnTo>
                    <a:pt x="811261" y="524510"/>
                  </a:lnTo>
                  <a:lnTo>
                    <a:pt x="760792" y="524510"/>
                  </a:lnTo>
                  <a:lnTo>
                    <a:pt x="710388" y="523240"/>
                  </a:lnTo>
                  <a:lnTo>
                    <a:pt x="660060" y="523240"/>
                  </a:lnTo>
                  <a:lnTo>
                    <a:pt x="609819" y="521970"/>
                  </a:lnTo>
                  <a:lnTo>
                    <a:pt x="559675" y="521970"/>
                  </a:lnTo>
                  <a:lnTo>
                    <a:pt x="509640" y="520700"/>
                  </a:lnTo>
                  <a:lnTo>
                    <a:pt x="6503558" y="520700"/>
                  </a:lnTo>
                  <a:lnTo>
                    <a:pt x="2896512" y="542290"/>
                  </a:lnTo>
                  <a:lnTo>
                    <a:pt x="2859427" y="543560"/>
                  </a:lnTo>
                  <a:lnTo>
                    <a:pt x="2781698" y="547370"/>
                  </a:lnTo>
                  <a:close/>
                </a:path>
                <a:path w="12368530" h="563879">
                  <a:moveTo>
                    <a:pt x="8336494" y="524510"/>
                  </a:moveTo>
                  <a:lnTo>
                    <a:pt x="8302420" y="523240"/>
                  </a:lnTo>
                  <a:lnTo>
                    <a:pt x="8387997" y="523240"/>
                  </a:lnTo>
                  <a:lnTo>
                    <a:pt x="8336494" y="524510"/>
                  </a:lnTo>
                  <a:close/>
                </a:path>
                <a:path w="12368530" h="563879">
                  <a:moveTo>
                    <a:pt x="3079871" y="543560"/>
                  </a:moveTo>
                  <a:lnTo>
                    <a:pt x="2905055" y="543560"/>
                  </a:lnTo>
                  <a:lnTo>
                    <a:pt x="2896512" y="542290"/>
                  </a:lnTo>
                  <a:lnTo>
                    <a:pt x="3150271" y="542290"/>
                  </a:lnTo>
                  <a:lnTo>
                    <a:pt x="3079871" y="543560"/>
                  </a:lnTo>
                  <a:close/>
                </a:path>
                <a:path w="12368530" h="563879">
                  <a:moveTo>
                    <a:pt x="2601873" y="549910"/>
                  </a:moveTo>
                  <a:lnTo>
                    <a:pt x="2014566" y="549910"/>
                  </a:lnTo>
                  <a:lnTo>
                    <a:pt x="1965141" y="548640"/>
                  </a:lnTo>
                  <a:lnTo>
                    <a:pt x="1915705" y="548640"/>
                  </a:lnTo>
                  <a:lnTo>
                    <a:pt x="1866233" y="547370"/>
                  </a:lnTo>
                  <a:lnTo>
                    <a:pt x="2696314" y="547370"/>
                  </a:lnTo>
                  <a:lnTo>
                    <a:pt x="2601873" y="549910"/>
                  </a:lnTo>
                  <a:close/>
                </a:path>
                <a:path w="12368530" h="563879">
                  <a:moveTo>
                    <a:pt x="2460628" y="552450"/>
                  </a:moveTo>
                  <a:lnTo>
                    <a:pt x="2312170" y="552450"/>
                  </a:lnTo>
                  <a:lnTo>
                    <a:pt x="2262328" y="551180"/>
                  </a:lnTo>
                  <a:lnTo>
                    <a:pt x="2113474" y="551180"/>
                  </a:lnTo>
                  <a:lnTo>
                    <a:pt x="2064003" y="549910"/>
                  </a:lnTo>
                  <a:lnTo>
                    <a:pt x="2555068" y="549910"/>
                  </a:lnTo>
                  <a:lnTo>
                    <a:pt x="2460628" y="552450"/>
                  </a:lnTo>
                  <a:close/>
                </a:path>
                <a:path w="12368530" h="563879">
                  <a:moveTo>
                    <a:pt x="11058581" y="554990"/>
                  </a:moveTo>
                  <a:lnTo>
                    <a:pt x="10655653" y="554990"/>
                  </a:lnTo>
                  <a:lnTo>
                    <a:pt x="10605369" y="553720"/>
                  </a:lnTo>
                  <a:lnTo>
                    <a:pt x="11260251" y="553720"/>
                  </a:lnTo>
                  <a:lnTo>
                    <a:pt x="11058581" y="554990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3991" y="8930242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0467" y="8875501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991" y="9373512"/>
              <a:ext cx="12285980" cy="422275"/>
            </a:xfrm>
            <a:custGeom>
              <a:avLst/>
              <a:gdLst/>
              <a:ahLst/>
              <a:cxnLst/>
              <a:rect l="l" t="t" r="r" b="b"/>
              <a:pathLst>
                <a:path w="12285980" h="422275">
                  <a:moveTo>
                    <a:pt x="12285425" y="421712"/>
                  </a:moveTo>
                  <a:lnTo>
                    <a:pt x="0" y="396447"/>
                  </a:lnTo>
                  <a:lnTo>
                    <a:pt x="0" y="190116"/>
                  </a:lnTo>
                  <a:lnTo>
                    <a:pt x="58668" y="63162"/>
                  </a:lnTo>
                  <a:lnTo>
                    <a:pt x="6119413" y="0"/>
                  </a:lnTo>
                  <a:lnTo>
                    <a:pt x="12222566" y="16843"/>
                  </a:lnTo>
                  <a:lnTo>
                    <a:pt x="12285425" y="421712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467" y="9318772"/>
              <a:ext cx="12365355" cy="506730"/>
            </a:xfrm>
            <a:custGeom>
              <a:avLst/>
              <a:gdLst/>
              <a:ahLst/>
              <a:cxnLst/>
              <a:rect l="l" t="t" r="r" b="b"/>
              <a:pathLst>
                <a:path w="12365355" h="506729">
                  <a:moveTo>
                    <a:pt x="9856372" y="7619"/>
                  </a:moveTo>
                  <a:lnTo>
                    <a:pt x="8248114" y="7619"/>
                  </a:lnTo>
                  <a:lnTo>
                    <a:pt x="8703260" y="2539"/>
                  </a:lnTo>
                  <a:lnTo>
                    <a:pt x="8803903" y="2539"/>
                  </a:lnTo>
                  <a:lnTo>
                    <a:pt x="8904526" y="1269"/>
                  </a:lnTo>
                  <a:lnTo>
                    <a:pt x="9005207" y="1269"/>
                  </a:lnTo>
                  <a:lnTo>
                    <a:pt x="9055591" y="0"/>
                  </a:lnTo>
                  <a:lnTo>
                    <a:pt x="9508124" y="0"/>
                  </a:lnTo>
                  <a:lnTo>
                    <a:pt x="9757446" y="6349"/>
                  </a:lnTo>
                  <a:lnTo>
                    <a:pt x="9807081" y="6349"/>
                  </a:lnTo>
                  <a:lnTo>
                    <a:pt x="9856372" y="7619"/>
                  </a:lnTo>
                  <a:close/>
                </a:path>
                <a:path w="12365355" h="506729">
                  <a:moveTo>
                    <a:pt x="11461621" y="30479"/>
                  </a:moveTo>
                  <a:lnTo>
                    <a:pt x="2658655" y="30479"/>
                  </a:lnTo>
                  <a:lnTo>
                    <a:pt x="2710601" y="29209"/>
                  </a:lnTo>
                  <a:lnTo>
                    <a:pt x="7241787" y="17779"/>
                  </a:lnTo>
                  <a:lnTo>
                    <a:pt x="7379559" y="17779"/>
                  </a:lnTo>
                  <a:lnTo>
                    <a:pt x="7459597" y="16509"/>
                  </a:lnTo>
                  <a:lnTo>
                    <a:pt x="7552893" y="16509"/>
                  </a:lnTo>
                  <a:lnTo>
                    <a:pt x="7650873" y="13969"/>
                  </a:lnTo>
                  <a:lnTo>
                    <a:pt x="7699915" y="13969"/>
                  </a:lnTo>
                  <a:lnTo>
                    <a:pt x="7798209" y="11429"/>
                  </a:lnTo>
                  <a:lnTo>
                    <a:pt x="7847502" y="11429"/>
                  </a:lnTo>
                  <a:lnTo>
                    <a:pt x="7896920" y="10159"/>
                  </a:lnTo>
                  <a:lnTo>
                    <a:pt x="7946485" y="10159"/>
                  </a:lnTo>
                  <a:lnTo>
                    <a:pt x="7996217" y="8889"/>
                  </a:lnTo>
                  <a:lnTo>
                    <a:pt x="8096265" y="8889"/>
                  </a:lnTo>
                  <a:lnTo>
                    <a:pt x="8146624" y="7619"/>
                  </a:lnTo>
                  <a:lnTo>
                    <a:pt x="9905204" y="7619"/>
                  </a:lnTo>
                  <a:lnTo>
                    <a:pt x="10355280" y="12699"/>
                  </a:lnTo>
                  <a:lnTo>
                    <a:pt x="10455735" y="12699"/>
                  </a:lnTo>
                  <a:lnTo>
                    <a:pt x="10857670" y="17779"/>
                  </a:lnTo>
                  <a:lnTo>
                    <a:pt x="10907828" y="19049"/>
                  </a:lnTo>
                  <a:lnTo>
                    <a:pt x="10957949" y="19049"/>
                  </a:lnTo>
                  <a:lnTo>
                    <a:pt x="11058055" y="21589"/>
                  </a:lnTo>
                  <a:lnTo>
                    <a:pt x="11108027" y="21589"/>
                  </a:lnTo>
                  <a:lnTo>
                    <a:pt x="11207783" y="24129"/>
                  </a:lnTo>
                  <a:lnTo>
                    <a:pt x="11257554" y="24129"/>
                  </a:lnTo>
                  <a:lnTo>
                    <a:pt x="11410603" y="27939"/>
                  </a:lnTo>
                  <a:lnTo>
                    <a:pt x="11461621" y="30479"/>
                  </a:lnTo>
                  <a:close/>
                </a:path>
                <a:path w="12365355" h="506729">
                  <a:moveTo>
                    <a:pt x="2502816" y="29209"/>
                  </a:moveTo>
                  <a:lnTo>
                    <a:pt x="2191136" y="29209"/>
                  </a:lnTo>
                  <a:lnTo>
                    <a:pt x="2243083" y="27939"/>
                  </a:lnTo>
                  <a:lnTo>
                    <a:pt x="2450870" y="27939"/>
                  </a:lnTo>
                  <a:lnTo>
                    <a:pt x="2502816" y="29209"/>
                  </a:lnTo>
                  <a:close/>
                </a:path>
                <a:path w="12365355" h="506729">
                  <a:moveTo>
                    <a:pt x="12276622" y="506729"/>
                  </a:moveTo>
                  <a:lnTo>
                    <a:pt x="12184657" y="506729"/>
                  </a:lnTo>
                  <a:lnTo>
                    <a:pt x="11982972" y="501649"/>
                  </a:lnTo>
                  <a:lnTo>
                    <a:pt x="11932648" y="501649"/>
                  </a:lnTo>
                  <a:lnTo>
                    <a:pt x="11882291" y="500379"/>
                  </a:lnTo>
                  <a:lnTo>
                    <a:pt x="11831904" y="500379"/>
                  </a:lnTo>
                  <a:lnTo>
                    <a:pt x="11781488" y="499109"/>
                  </a:lnTo>
                  <a:lnTo>
                    <a:pt x="11680582" y="499109"/>
                  </a:lnTo>
                  <a:lnTo>
                    <a:pt x="11630096" y="497839"/>
                  </a:lnTo>
                  <a:lnTo>
                    <a:pt x="10518540" y="497839"/>
                  </a:lnTo>
                  <a:lnTo>
                    <a:pt x="10468183" y="496569"/>
                  </a:lnTo>
                  <a:lnTo>
                    <a:pt x="10417859" y="496569"/>
                  </a:lnTo>
                  <a:lnTo>
                    <a:pt x="10015119" y="486409"/>
                  </a:lnTo>
                  <a:lnTo>
                    <a:pt x="9914850" y="486409"/>
                  </a:lnTo>
                  <a:lnTo>
                    <a:pt x="9864786" y="485139"/>
                  </a:lnTo>
                  <a:lnTo>
                    <a:pt x="9564697" y="483869"/>
                  </a:lnTo>
                  <a:lnTo>
                    <a:pt x="9414363" y="483869"/>
                  </a:lnTo>
                  <a:lnTo>
                    <a:pt x="9364138" y="482599"/>
                  </a:lnTo>
                  <a:lnTo>
                    <a:pt x="9313837" y="482599"/>
                  </a:lnTo>
                  <a:lnTo>
                    <a:pt x="9263451" y="481329"/>
                  </a:lnTo>
                  <a:lnTo>
                    <a:pt x="9212968" y="481329"/>
                  </a:lnTo>
                  <a:lnTo>
                    <a:pt x="8648107" y="467359"/>
                  </a:lnTo>
                  <a:lnTo>
                    <a:pt x="98479" y="467359"/>
                  </a:lnTo>
                  <a:lnTo>
                    <a:pt x="74776" y="466089"/>
                  </a:lnTo>
                  <a:lnTo>
                    <a:pt x="50287" y="463549"/>
                  </a:lnTo>
                  <a:lnTo>
                    <a:pt x="30840" y="457199"/>
                  </a:lnTo>
                  <a:lnTo>
                    <a:pt x="17286" y="445769"/>
                  </a:lnTo>
                  <a:lnTo>
                    <a:pt x="10803" y="429259"/>
                  </a:lnTo>
                  <a:lnTo>
                    <a:pt x="12571" y="408939"/>
                  </a:lnTo>
                  <a:lnTo>
                    <a:pt x="27500" y="347979"/>
                  </a:lnTo>
                  <a:lnTo>
                    <a:pt x="31429" y="314959"/>
                  </a:lnTo>
                  <a:lnTo>
                    <a:pt x="29072" y="302259"/>
                  </a:lnTo>
                  <a:lnTo>
                    <a:pt x="25143" y="299719"/>
                  </a:lnTo>
                  <a:lnTo>
                    <a:pt x="20953" y="295909"/>
                  </a:lnTo>
                  <a:lnTo>
                    <a:pt x="8381" y="292099"/>
                  </a:lnTo>
                  <a:lnTo>
                    <a:pt x="12571" y="288289"/>
                  </a:lnTo>
                  <a:lnTo>
                    <a:pt x="5500" y="275589"/>
                  </a:lnTo>
                  <a:lnTo>
                    <a:pt x="0" y="253999"/>
                  </a:lnTo>
                  <a:lnTo>
                    <a:pt x="785" y="231139"/>
                  </a:lnTo>
                  <a:lnTo>
                    <a:pt x="12571" y="219709"/>
                  </a:lnTo>
                  <a:lnTo>
                    <a:pt x="16762" y="218439"/>
                  </a:lnTo>
                  <a:lnTo>
                    <a:pt x="12571" y="217169"/>
                  </a:lnTo>
                  <a:lnTo>
                    <a:pt x="33398" y="148589"/>
                  </a:lnTo>
                  <a:lnTo>
                    <a:pt x="33524" y="138429"/>
                  </a:lnTo>
                  <a:lnTo>
                    <a:pt x="37715" y="129539"/>
                  </a:lnTo>
                  <a:lnTo>
                    <a:pt x="41906" y="125729"/>
                  </a:lnTo>
                  <a:lnTo>
                    <a:pt x="79111" y="120649"/>
                  </a:lnTo>
                  <a:lnTo>
                    <a:pt x="120384" y="115569"/>
                  </a:lnTo>
                  <a:lnTo>
                    <a:pt x="167072" y="109219"/>
                  </a:lnTo>
                  <a:lnTo>
                    <a:pt x="220522" y="104139"/>
                  </a:lnTo>
                  <a:lnTo>
                    <a:pt x="282079" y="99059"/>
                  </a:lnTo>
                  <a:lnTo>
                    <a:pt x="353091" y="96519"/>
                  </a:lnTo>
                  <a:lnTo>
                    <a:pt x="558980" y="86359"/>
                  </a:lnTo>
                  <a:lnTo>
                    <a:pt x="610580" y="85089"/>
                  </a:lnTo>
                  <a:lnTo>
                    <a:pt x="662264" y="82549"/>
                  </a:lnTo>
                  <a:lnTo>
                    <a:pt x="714049" y="81279"/>
                  </a:lnTo>
                  <a:lnTo>
                    <a:pt x="765953" y="78739"/>
                  </a:lnTo>
                  <a:lnTo>
                    <a:pt x="817993" y="77469"/>
                  </a:lnTo>
                  <a:lnTo>
                    <a:pt x="870185" y="74929"/>
                  </a:lnTo>
                  <a:lnTo>
                    <a:pt x="975093" y="72389"/>
                  </a:lnTo>
                  <a:lnTo>
                    <a:pt x="1080815" y="68579"/>
                  </a:lnTo>
                  <a:lnTo>
                    <a:pt x="1134023" y="67309"/>
                  </a:lnTo>
                  <a:lnTo>
                    <a:pt x="1232664" y="62229"/>
                  </a:lnTo>
                  <a:lnTo>
                    <a:pt x="1281877" y="60959"/>
                  </a:lnTo>
                  <a:lnTo>
                    <a:pt x="1330961" y="58419"/>
                  </a:lnTo>
                  <a:lnTo>
                    <a:pt x="1428572" y="55879"/>
                  </a:lnTo>
                  <a:lnTo>
                    <a:pt x="1477012" y="53339"/>
                  </a:lnTo>
                  <a:lnTo>
                    <a:pt x="1525152" y="52069"/>
                  </a:lnTo>
                  <a:lnTo>
                    <a:pt x="1572949" y="49529"/>
                  </a:lnTo>
                  <a:lnTo>
                    <a:pt x="1620359" y="48259"/>
                  </a:lnTo>
                  <a:lnTo>
                    <a:pt x="1876402" y="35559"/>
                  </a:lnTo>
                  <a:lnTo>
                    <a:pt x="1929238" y="34289"/>
                  </a:lnTo>
                  <a:lnTo>
                    <a:pt x="1982075" y="31749"/>
                  </a:lnTo>
                  <a:lnTo>
                    <a:pt x="2087291" y="29209"/>
                  </a:lnTo>
                  <a:lnTo>
                    <a:pt x="2554762" y="29209"/>
                  </a:lnTo>
                  <a:lnTo>
                    <a:pt x="2606709" y="30479"/>
                  </a:lnTo>
                  <a:lnTo>
                    <a:pt x="11461621" y="30479"/>
                  </a:lnTo>
                  <a:lnTo>
                    <a:pt x="11512639" y="31749"/>
                  </a:lnTo>
                  <a:lnTo>
                    <a:pt x="11614677" y="36829"/>
                  </a:lnTo>
                  <a:lnTo>
                    <a:pt x="11665697" y="38099"/>
                  </a:lnTo>
                  <a:lnTo>
                    <a:pt x="11869769" y="48259"/>
                  </a:lnTo>
                  <a:lnTo>
                    <a:pt x="11971801" y="54609"/>
                  </a:lnTo>
                  <a:lnTo>
                    <a:pt x="12133726" y="54609"/>
                  </a:lnTo>
                  <a:lnTo>
                    <a:pt x="12173235" y="58419"/>
                  </a:lnTo>
                  <a:lnTo>
                    <a:pt x="12204652" y="62229"/>
                  </a:lnTo>
                  <a:lnTo>
                    <a:pt x="12231196" y="67309"/>
                  </a:lnTo>
                  <a:lnTo>
                    <a:pt x="12256091" y="71119"/>
                  </a:lnTo>
                  <a:lnTo>
                    <a:pt x="12256402" y="74929"/>
                  </a:lnTo>
                  <a:lnTo>
                    <a:pt x="8461629" y="74929"/>
                  </a:lnTo>
                  <a:lnTo>
                    <a:pt x="8411191" y="76199"/>
                  </a:lnTo>
                  <a:lnTo>
                    <a:pt x="8210421" y="76199"/>
                  </a:lnTo>
                  <a:lnTo>
                    <a:pt x="8160523" y="77469"/>
                  </a:lnTo>
                  <a:lnTo>
                    <a:pt x="8110761" y="77469"/>
                  </a:lnTo>
                  <a:lnTo>
                    <a:pt x="8061147" y="78739"/>
                  </a:lnTo>
                  <a:lnTo>
                    <a:pt x="8011690" y="78739"/>
                  </a:lnTo>
                  <a:lnTo>
                    <a:pt x="7952933" y="80009"/>
                  </a:lnTo>
                  <a:lnTo>
                    <a:pt x="7815591" y="80009"/>
                  </a:lnTo>
                  <a:lnTo>
                    <a:pt x="2511507" y="93979"/>
                  </a:lnTo>
                  <a:lnTo>
                    <a:pt x="2461222" y="95249"/>
                  </a:lnTo>
                  <a:lnTo>
                    <a:pt x="2310370" y="95249"/>
                  </a:lnTo>
                  <a:lnTo>
                    <a:pt x="2209801" y="97789"/>
                  </a:lnTo>
                  <a:lnTo>
                    <a:pt x="2159517" y="97789"/>
                  </a:lnTo>
                  <a:lnTo>
                    <a:pt x="2058948" y="100329"/>
                  </a:lnTo>
                  <a:lnTo>
                    <a:pt x="2008664" y="102869"/>
                  </a:lnTo>
                  <a:lnTo>
                    <a:pt x="1958380" y="104139"/>
                  </a:lnTo>
                  <a:lnTo>
                    <a:pt x="1757357" y="114299"/>
                  </a:lnTo>
                  <a:lnTo>
                    <a:pt x="1658046" y="116839"/>
                  </a:lnTo>
                  <a:lnTo>
                    <a:pt x="1608755" y="119379"/>
                  </a:lnTo>
                  <a:lnTo>
                    <a:pt x="1559672" y="119379"/>
                  </a:lnTo>
                  <a:lnTo>
                    <a:pt x="1462027" y="121919"/>
                  </a:lnTo>
                  <a:lnTo>
                    <a:pt x="1413412" y="121919"/>
                  </a:lnTo>
                  <a:lnTo>
                    <a:pt x="1316469" y="124459"/>
                  </a:lnTo>
                  <a:lnTo>
                    <a:pt x="1268088" y="124459"/>
                  </a:lnTo>
                  <a:lnTo>
                    <a:pt x="1219733" y="125729"/>
                  </a:lnTo>
                  <a:lnTo>
                    <a:pt x="807068" y="140969"/>
                  </a:lnTo>
                  <a:lnTo>
                    <a:pt x="755763" y="142239"/>
                  </a:lnTo>
                  <a:lnTo>
                    <a:pt x="704556" y="144779"/>
                  </a:lnTo>
                  <a:lnTo>
                    <a:pt x="653458" y="146049"/>
                  </a:lnTo>
                  <a:lnTo>
                    <a:pt x="602479" y="148589"/>
                  </a:lnTo>
                  <a:lnTo>
                    <a:pt x="551632" y="149859"/>
                  </a:lnTo>
                  <a:lnTo>
                    <a:pt x="500925" y="152399"/>
                  </a:lnTo>
                  <a:lnTo>
                    <a:pt x="450372" y="153669"/>
                  </a:lnTo>
                  <a:lnTo>
                    <a:pt x="299734" y="161289"/>
                  </a:lnTo>
                  <a:lnTo>
                    <a:pt x="249899" y="162559"/>
                  </a:lnTo>
                  <a:lnTo>
                    <a:pt x="150861" y="167639"/>
                  </a:lnTo>
                  <a:lnTo>
                    <a:pt x="125259" y="170179"/>
                  </a:lnTo>
                  <a:lnTo>
                    <a:pt x="109479" y="176529"/>
                  </a:lnTo>
                  <a:lnTo>
                    <a:pt x="100770" y="190499"/>
                  </a:lnTo>
                  <a:lnTo>
                    <a:pt x="96383" y="213359"/>
                  </a:lnTo>
                  <a:lnTo>
                    <a:pt x="92193" y="214629"/>
                  </a:lnTo>
                  <a:lnTo>
                    <a:pt x="92193" y="215899"/>
                  </a:lnTo>
                  <a:lnTo>
                    <a:pt x="75430" y="220979"/>
                  </a:lnTo>
                  <a:lnTo>
                    <a:pt x="71240" y="223519"/>
                  </a:lnTo>
                  <a:lnTo>
                    <a:pt x="64954" y="233679"/>
                  </a:lnTo>
                  <a:lnTo>
                    <a:pt x="68097" y="253999"/>
                  </a:lnTo>
                  <a:lnTo>
                    <a:pt x="75954" y="274319"/>
                  </a:lnTo>
                  <a:lnTo>
                    <a:pt x="83812" y="284479"/>
                  </a:lnTo>
                  <a:lnTo>
                    <a:pt x="83812" y="289559"/>
                  </a:lnTo>
                  <a:lnTo>
                    <a:pt x="88002" y="292099"/>
                  </a:lnTo>
                  <a:lnTo>
                    <a:pt x="88002" y="294639"/>
                  </a:lnTo>
                  <a:lnTo>
                    <a:pt x="96383" y="295909"/>
                  </a:lnTo>
                  <a:lnTo>
                    <a:pt x="96383" y="302259"/>
                  </a:lnTo>
                  <a:lnTo>
                    <a:pt x="92193" y="311149"/>
                  </a:lnTo>
                  <a:lnTo>
                    <a:pt x="92193" y="345439"/>
                  </a:lnTo>
                  <a:lnTo>
                    <a:pt x="115176" y="388619"/>
                  </a:lnTo>
                  <a:lnTo>
                    <a:pt x="173563" y="392429"/>
                  </a:lnTo>
                  <a:lnTo>
                    <a:pt x="217864" y="392429"/>
                  </a:lnTo>
                  <a:lnTo>
                    <a:pt x="316973" y="393699"/>
                  </a:lnTo>
                  <a:lnTo>
                    <a:pt x="369780" y="394969"/>
                  </a:lnTo>
                  <a:lnTo>
                    <a:pt x="423422" y="394969"/>
                  </a:lnTo>
                  <a:lnTo>
                    <a:pt x="476899" y="396239"/>
                  </a:lnTo>
                  <a:lnTo>
                    <a:pt x="1029262" y="396239"/>
                  </a:lnTo>
                  <a:lnTo>
                    <a:pt x="1081362" y="397509"/>
                  </a:lnTo>
                  <a:lnTo>
                    <a:pt x="1185561" y="402589"/>
                  </a:lnTo>
                  <a:lnTo>
                    <a:pt x="1289760" y="405129"/>
                  </a:lnTo>
                  <a:lnTo>
                    <a:pt x="1341860" y="407669"/>
                  </a:lnTo>
                  <a:lnTo>
                    <a:pt x="1498158" y="411479"/>
                  </a:lnTo>
                  <a:lnTo>
                    <a:pt x="1550258" y="411479"/>
                  </a:lnTo>
                  <a:lnTo>
                    <a:pt x="1602357" y="412749"/>
                  </a:lnTo>
                  <a:lnTo>
                    <a:pt x="1654456" y="412749"/>
                  </a:lnTo>
                  <a:lnTo>
                    <a:pt x="1706556" y="414019"/>
                  </a:lnTo>
                  <a:lnTo>
                    <a:pt x="2271918" y="414019"/>
                  </a:lnTo>
                  <a:lnTo>
                    <a:pt x="2373780" y="416559"/>
                  </a:lnTo>
                  <a:lnTo>
                    <a:pt x="3350305" y="416559"/>
                  </a:lnTo>
                  <a:lnTo>
                    <a:pt x="3390803" y="417829"/>
                  </a:lnTo>
                  <a:lnTo>
                    <a:pt x="10301376" y="417829"/>
                  </a:lnTo>
                  <a:lnTo>
                    <a:pt x="10558511" y="422909"/>
                  </a:lnTo>
                  <a:lnTo>
                    <a:pt x="10609938" y="422909"/>
                  </a:lnTo>
                  <a:lnTo>
                    <a:pt x="10916765" y="430529"/>
                  </a:lnTo>
                  <a:lnTo>
                    <a:pt x="10966456" y="433069"/>
                  </a:lnTo>
                  <a:lnTo>
                    <a:pt x="11562717" y="448309"/>
                  </a:lnTo>
                  <a:lnTo>
                    <a:pt x="11612404" y="448309"/>
                  </a:lnTo>
                  <a:lnTo>
                    <a:pt x="11711777" y="450849"/>
                  </a:lnTo>
                  <a:lnTo>
                    <a:pt x="11761463" y="450849"/>
                  </a:lnTo>
                  <a:lnTo>
                    <a:pt x="11860835" y="453389"/>
                  </a:lnTo>
                  <a:lnTo>
                    <a:pt x="11910521" y="453389"/>
                  </a:lnTo>
                  <a:lnTo>
                    <a:pt x="11960207" y="454659"/>
                  </a:lnTo>
                  <a:lnTo>
                    <a:pt x="12365047" y="454659"/>
                  </a:lnTo>
                  <a:lnTo>
                    <a:pt x="12365047" y="505459"/>
                  </a:lnTo>
                  <a:lnTo>
                    <a:pt x="12320553" y="505459"/>
                  </a:lnTo>
                  <a:lnTo>
                    <a:pt x="12276622" y="506729"/>
                  </a:lnTo>
                  <a:close/>
                </a:path>
                <a:path w="12365355" h="506729">
                  <a:moveTo>
                    <a:pt x="12365047" y="454659"/>
                  </a:moveTo>
                  <a:lnTo>
                    <a:pt x="12075561" y="454659"/>
                  </a:lnTo>
                  <a:lnTo>
                    <a:pt x="12178183" y="452119"/>
                  </a:lnTo>
                  <a:lnTo>
                    <a:pt x="12219042" y="452119"/>
                  </a:lnTo>
                  <a:lnTo>
                    <a:pt x="12255535" y="450849"/>
                  </a:lnTo>
                  <a:lnTo>
                    <a:pt x="12289616" y="450849"/>
                  </a:lnTo>
                  <a:lnTo>
                    <a:pt x="12294228" y="391159"/>
                  </a:lnTo>
                  <a:lnTo>
                    <a:pt x="12295378" y="375919"/>
                  </a:lnTo>
                  <a:lnTo>
                    <a:pt x="12297277" y="342899"/>
                  </a:lnTo>
                  <a:lnTo>
                    <a:pt x="12297997" y="311149"/>
                  </a:lnTo>
                  <a:lnTo>
                    <a:pt x="12293807" y="299719"/>
                  </a:lnTo>
                  <a:lnTo>
                    <a:pt x="12289616" y="295909"/>
                  </a:lnTo>
                  <a:lnTo>
                    <a:pt x="12289616" y="289559"/>
                  </a:lnTo>
                  <a:lnTo>
                    <a:pt x="12297997" y="288289"/>
                  </a:lnTo>
                  <a:lnTo>
                    <a:pt x="12293807" y="285749"/>
                  </a:lnTo>
                  <a:lnTo>
                    <a:pt x="12293807" y="284479"/>
                  </a:lnTo>
                  <a:lnTo>
                    <a:pt x="12289616" y="281939"/>
                  </a:lnTo>
                  <a:lnTo>
                    <a:pt x="12285426" y="280669"/>
                  </a:lnTo>
                  <a:lnTo>
                    <a:pt x="12269842" y="270509"/>
                  </a:lnTo>
                  <a:lnTo>
                    <a:pt x="12251901" y="250189"/>
                  </a:lnTo>
                  <a:lnTo>
                    <a:pt x="12237103" y="229869"/>
                  </a:lnTo>
                  <a:lnTo>
                    <a:pt x="12230948" y="219709"/>
                  </a:lnTo>
                  <a:lnTo>
                    <a:pt x="12224662" y="217169"/>
                  </a:lnTo>
                  <a:lnTo>
                    <a:pt x="12218376" y="215899"/>
                  </a:lnTo>
                  <a:lnTo>
                    <a:pt x="12212090" y="213359"/>
                  </a:lnTo>
                  <a:lnTo>
                    <a:pt x="12205804" y="209549"/>
                  </a:lnTo>
                  <a:lnTo>
                    <a:pt x="12201285" y="172719"/>
                  </a:lnTo>
                  <a:lnTo>
                    <a:pt x="12188507" y="152399"/>
                  </a:lnTo>
                  <a:lnTo>
                    <a:pt x="12159214" y="142239"/>
                  </a:lnTo>
                  <a:lnTo>
                    <a:pt x="12105146" y="138429"/>
                  </a:lnTo>
                  <a:lnTo>
                    <a:pt x="12067053" y="138429"/>
                  </a:lnTo>
                  <a:lnTo>
                    <a:pt x="12048903" y="137159"/>
                  </a:lnTo>
                  <a:lnTo>
                    <a:pt x="12028961" y="134619"/>
                  </a:lnTo>
                  <a:lnTo>
                    <a:pt x="11977799" y="130809"/>
                  </a:lnTo>
                  <a:lnTo>
                    <a:pt x="11822989" y="123189"/>
                  </a:lnTo>
                  <a:lnTo>
                    <a:pt x="11771081" y="119379"/>
                  </a:lnTo>
                  <a:lnTo>
                    <a:pt x="11459348" y="104139"/>
                  </a:lnTo>
                  <a:lnTo>
                    <a:pt x="11202545" y="97789"/>
                  </a:lnTo>
                  <a:lnTo>
                    <a:pt x="11151171" y="97789"/>
                  </a:lnTo>
                  <a:lnTo>
                    <a:pt x="10996817" y="93979"/>
                  </a:lnTo>
                  <a:lnTo>
                    <a:pt x="10945298" y="93979"/>
                  </a:lnTo>
                  <a:lnTo>
                    <a:pt x="10842175" y="91439"/>
                  </a:lnTo>
                  <a:lnTo>
                    <a:pt x="9552816" y="74929"/>
                  </a:lnTo>
                  <a:lnTo>
                    <a:pt x="12256402" y="74929"/>
                  </a:lnTo>
                  <a:lnTo>
                    <a:pt x="12258579" y="101599"/>
                  </a:lnTo>
                  <a:lnTo>
                    <a:pt x="12261984" y="154939"/>
                  </a:lnTo>
                  <a:lnTo>
                    <a:pt x="12264472" y="180339"/>
                  </a:lnTo>
                  <a:lnTo>
                    <a:pt x="12270104" y="200659"/>
                  </a:lnTo>
                  <a:lnTo>
                    <a:pt x="12274949" y="210819"/>
                  </a:lnTo>
                  <a:lnTo>
                    <a:pt x="12279794" y="215899"/>
                  </a:lnTo>
                  <a:lnTo>
                    <a:pt x="12285426" y="218439"/>
                  </a:lnTo>
                  <a:lnTo>
                    <a:pt x="12292301" y="228599"/>
                  </a:lnTo>
                  <a:lnTo>
                    <a:pt x="12308998" y="248919"/>
                  </a:lnTo>
                  <a:lnTo>
                    <a:pt x="12329623" y="269239"/>
                  </a:lnTo>
                  <a:lnTo>
                    <a:pt x="12348285" y="279399"/>
                  </a:lnTo>
                  <a:lnTo>
                    <a:pt x="12358434" y="283209"/>
                  </a:lnTo>
                  <a:lnTo>
                    <a:pt x="12360333" y="285749"/>
                  </a:lnTo>
                  <a:lnTo>
                    <a:pt x="12358303" y="289559"/>
                  </a:lnTo>
                  <a:lnTo>
                    <a:pt x="12356666" y="292099"/>
                  </a:lnTo>
                  <a:lnTo>
                    <a:pt x="12356666" y="295909"/>
                  </a:lnTo>
                  <a:lnTo>
                    <a:pt x="12360856" y="299719"/>
                  </a:lnTo>
                  <a:lnTo>
                    <a:pt x="12365047" y="307339"/>
                  </a:lnTo>
                  <a:lnTo>
                    <a:pt x="12365047" y="454659"/>
                  </a:lnTo>
                  <a:close/>
                </a:path>
                <a:path w="12365355" h="506729">
                  <a:moveTo>
                    <a:pt x="3151215" y="96519"/>
                  </a:moveTo>
                  <a:lnTo>
                    <a:pt x="2964065" y="96519"/>
                  </a:lnTo>
                  <a:lnTo>
                    <a:pt x="2863496" y="95249"/>
                  </a:lnTo>
                  <a:lnTo>
                    <a:pt x="2662359" y="95249"/>
                  </a:lnTo>
                  <a:lnTo>
                    <a:pt x="2612075" y="93979"/>
                  </a:lnTo>
                  <a:lnTo>
                    <a:pt x="4029709" y="93979"/>
                  </a:lnTo>
                  <a:lnTo>
                    <a:pt x="3151215" y="96519"/>
                  </a:lnTo>
                  <a:close/>
                </a:path>
                <a:path w="12365355" h="506729">
                  <a:moveTo>
                    <a:pt x="1029262" y="396239"/>
                  </a:moveTo>
                  <a:lnTo>
                    <a:pt x="526469" y="396239"/>
                  </a:lnTo>
                  <a:lnTo>
                    <a:pt x="576427" y="394969"/>
                  </a:lnTo>
                  <a:lnTo>
                    <a:pt x="626684" y="394969"/>
                  </a:lnTo>
                  <a:lnTo>
                    <a:pt x="727758" y="392429"/>
                  </a:lnTo>
                  <a:lnTo>
                    <a:pt x="929734" y="392429"/>
                  </a:lnTo>
                  <a:lnTo>
                    <a:pt x="979691" y="393699"/>
                  </a:lnTo>
                  <a:lnTo>
                    <a:pt x="1029262" y="396239"/>
                  </a:lnTo>
                  <a:close/>
                </a:path>
                <a:path w="12365355" h="506729">
                  <a:moveTo>
                    <a:pt x="10301376" y="417829"/>
                  </a:moveTo>
                  <a:lnTo>
                    <a:pt x="3439348" y="417829"/>
                  </a:lnTo>
                  <a:lnTo>
                    <a:pt x="3495603" y="416559"/>
                  </a:lnTo>
                  <a:lnTo>
                    <a:pt x="3880672" y="415289"/>
                  </a:lnTo>
                  <a:lnTo>
                    <a:pt x="7579027" y="396239"/>
                  </a:lnTo>
                  <a:lnTo>
                    <a:pt x="7953790" y="394969"/>
                  </a:lnTo>
                  <a:lnTo>
                    <a:pt x="8615966" y="394969"/>
                  </a:lnTo>
                  <a:lnTo>
                    <a:pt x="8629040" y="396239"/>
                  </a:lnTo>
                  <a:lnTo>
                    <a:pt x="8727683" y="397509"/>
                  </a:lnTo>
                  <a:lnTo>
                    <a:pt x="8923596" y="402589"/>
                  </a:lnTo>
                  <a:lnTo>
                    <a:pt x="8972039" y="402589"/>
                  </a:lnTo>
                  <a:lnTo>
                    <a:pt x="9020181" y="403859"/>
                  </a:lnTo>
                  <a:lnTo>
                    <a:pt x="9162378" y="403859"/>
                  </a:lnTo>
                  <a:lnTo>
                    <a:pt x="9266804" y="406399"/>
                  </a:lnTo>
                  <a:lnTo>
                    <a:pt x="9318803" y="406399"/>
                  </a:lnTo>
                  <a:lnTo>
                    <a:pt x="9370685" y="407669"/>
                  </a:lnTo>
                  <a:lnTo>
                    <a:pt x="9939242" y="407669"/>
                  </a:lnTo>
                  <a:lnTo>
                    <a:pt x="10043376" y="410209"/>
                  </a:lnTo>
                  <a:lnTo>
                    <a:pt x="10095667" y="412749"/>
                  </a:lnTo>
                  <a:lnTo>
                    <a:pt x="10301376" y="417829"/>
                  </a:lnTo>
                  <a:close/>
                </a:path>
                <a:path w="12365355" h="506729">
                  <a:moveTo>
                    <a:pt x="9887360" y="407669"/>
                  </a:moveTo>
                  <a:lnTo>
                    <a:pt x="9525824" y="407669"/>
                  </a:lnTo>
                  <a:lnTo>
                    <a:pt x="9629023" y="406399"/>
                  </a:lnTo>
                  <a:lnTo>
                    <a:pt x="9835576" y="406399"/>
                  </a:lnTo>
                  <a:lnTo>
                    <a:pt x="9887360" y="407669"/>
                  </a:lnTo>
                  <a:close/>
                </a:path>
                <a:path w="12365355" h="506729">
                  <a:moveTo>
                    <a:pt x="2221223" y="414019"/>
                  </a:moveTo>
                  <a:lnTo>
                    <a:pt x="1810755" y="414019"/>
                  </a:lnTo>
                  <a:lnTo>
                    <a:pt x="1862855" y="412749"/>
                  </a:lnTo>
                  <a:lnTo>
                    <a:pt x="1914955" y="412749"/>
                  </a:lnTo>
                  <a:lnTo>
                    <a:pt x="1966679" y="411479"/>
                  </a:lnTo>
                  <a:lnTo>
                    <a:pt x="2119877" y="411479"/>
                  </a:lnTo>
                  <a:lnTo>
                    <a:pt x="2221223" y="414019"/>
                  </a:lnTo>
                  <a:close/>
                </a:path>
                <a:path w="12365355" h="506729">
                  <a:moveTo>
                    <a:pt x="3253605" y="416559"/>
                  </a:moveTo>
                  <a:lnTo>
                    <a:pt x="2632196" y="416559"/>
                  </a:lnTo>
                  <a:lnTo>
                    <a:pt x="2839332" y="415289"/>
                  </a:lnTo>
                  <a:lnTo>
                    <a:pt x="3201821" y="415289"/>
                  </a:lnTo>
                  <a:lnTo>
                    <a:pt x="3253605" y="416559"/>
                  </a:lnTo>
                  <a:close/>
                </a:path>
                <a:path w="12365355" h="506729">
                  <a:moveTo>
                    <a:pt x="2733979" y="492759"/>
                  </a:moveTo>
                  <a:lnTo>
                    <a:pt x="1852850" y="492759"/>
                  </a:lnTo>
                  <a:lnTo>
                    <a:pt x="1553058" y="488949"/>
                  </a:lnTo>
                  <a:lnTo>
                    <a:pt x="1048308" y="476249"/>
                  </a:lnTo>
                  <a:lnTo>
                    <a:pt x="693505" y="471169"/>
                  </a:lnTo>
                  <a:lnTo>
                    <a:pt x="643079" y="471169"/>
                  </a:lnTo>
                  <a:lnTo>
                    <a:pt x="592756" y="469899"/>
                  </a:lnTo>
                  <a:lnTo>
                    <a:pt x="542551" y="469899"/>
                  </a:lnTo>
                  <a:lnTo>
                    <a:pt x="492475" y="468629"/>
                  </a:lnTo>
                  <a:lnTo>
                    <a:pt x="392765" y="468629"/>
                  </a:lnTo>
                  <a:lnTo>
                    <a:pt x="343156" y="467359"/>
                  </a:lnTo>
                  <a:lnTo>
                    <a:pt x="6698710" y="467359"/>
                  </a:lnTo>
                  <a:lnTo>
                    <a:pt x="3309871" y="487679"/>
                  </a:lnTo>
                  <a:lnTo>
                    <a:pt x="2849152" y="488949"/>
                  </a:lnTo>
                  <a:lnTo>
                    <a:pt x="2733979" y="492759"/>
                  </a:lnTo>
                  <a:close/>
                </a:path>
                <a:path w="12365355" h="506729">
                  <a:moveTo>
                    <a:pt x="8395002" y="471169"/>
                  </a:moveTo>
                  <a:lnTo>
                    <a:pt x="8270847" y="471169"/>
                  </a:lnTo>
                  <a:lnTo>
                    <a:pt x="8228784" y="469899"/>
                  </a:lnTo>
                  <a:lnTo>
                    <a:pt x="7389970" y="469899"/>
                  </a:lnTo>
                  <a:lnTo>
                    <a:pt x="7336438" y="468629"/>
                  </a:lnTo>
                  <a:lnTo>
                    <a:pt x="7149192" y="468629"/>
                  </a:lnTo>
                  <a:lnTo>
                    <a:pt x="7110892" y="467359"/>
                  </a:lnTo>
                  <a:lnTo>
                    <a:pt x="8596429" y="467359"/>
                  </a:lnTo>
                  <a:lnTo>
                    <a:pt x="8545808" y="468629"/>
                  </a:lnTo>
                  <a:lnTo>
                    <a:pt x="8445623" y="469899"/>
                  </a:lnTo>
                  <a:lnTo>
                    <a:pt x="8395002" y="471169"/>
                  </a:lnTo>
                  <a:close/>
                </a:path>
                <a:path w="12365355" h="506729">
                  <a:moveTo>
                    <a:pt x="2637910" y="494029"/>
                  </a:moveTo>
                  <a:lnTo>
                    <a:pt x="1952066" y="494029"/>
                  </a:lnTo>
                  <a:lnTo>
                    <a:pt x="1902475" y="492759"/>
                  </a:lnTo>
                  <a:lnTo>
                    <a:pt x="2685528" y="492759"/>
                  </a:lnTo>
                  <a:lnTo>
                    <a:pt x="2637910" y="494029"/>
                  </a:lnTo>
                  <a:close/>
                </a:path>
                <a:path w="12365355" h="506729">
                  <a:moveTo>
                    <a:pt x="2496722" y="496569"/>
                  </a:moveTo>
                  <a:lnTo>
                    <a:pt x="2200312" y="496569"/>
                  </a:lnTo>
                  <a:lnTo>
                    <a:pt x="2150547" y="495299"/>
                  </a:lnTo>
                  <a:lnTo>
                    <a:pt x="2051237" y="495299"/>
                  </a:lnTo>
                  <a:lnTo>
                    <a:pt x="2001646" y="494029"/>
                  </a:lnTo>
                  <a:lnTo>
                    <a:pt x="2590792" y="494029"/>
                  </a:lnTo>
                  <a:lnTo>
                    <a:pt x="2496722" y="496569"/>
                  </a:lnTo>
                  <a:close/>
                </a:path>
                <a:path w="12365355" h="506729">
                  <a:moveTo>
                    <a:pt x="11276281" y="499109"/>
                  </a:moveTo>
                  <a:lnTo>
                    <a:pt x="10619342" y="499109"/>
                  </a:lnTo>
                  <a:lnTo>
                    <a:pt x="10568927" y="497839"/>
                  </a:lnTo>
                  <a:lnTo>
                    <a:pt x="11377421" y="497839"/>
                  </a:lnTo>
                  <a:lnTo>
                    <a:pt x="11276281" y="499109"/>
                  </a:lnTo>
                  <a:close/>
                </a:path>
              </a:pathLst>
            </a:custGeom>
            <a:solidFill>
              <a:srgbClr val="73E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1130" y="3627944"/>
            <a:ext cx="12186320" cy="6268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314" marR="1203960" indent="-906780">
              <a:lnSpc>
                <a:spcPct val="108000"/>
              </a:lnSpc>
              <a:spcBef>
                <a:spcPts val="100"/>
              </a:spcBef>
            </a:pPr>
            <a:r>
              <a:rPr sz="2500" dirty="0">
                <a:latin typeface="Arial"/>
                <a:cs typeface="Arial"/>
              </a:rPr>
              <a:t>I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generally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plan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0" dirty="0">
                <a:latin typeface="Arial"/>
                <a:cs typeface="Arial"/>
              </a:rPr>
              <a:t>my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25" dirty="0">
                <a:latin typeface="Arial"/>
                <a:cs typeface="Arial"/>
              </a:rPr>
              <a:t>expenses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and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never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spend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more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than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0" dirty="0">
                <a:latin typeface="Arial"/>
                <a:cs typeface="Arial"/>
              </a:rPr>
              <a:t>my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budget  </a:t>
            </a:r>
            <a:r>
              <a:rPr sz="2500" dirty="0">
                <a:latin typeface="Arial"/>
                <a:cs typeface="Arial"/>
              </a:rPr>
              <a:t> I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0" dirty="0">
                <a:latin typeface="Arial"/>
                <a:cs typeface="Arial"/>
              </a:rPr>
              <a:t>often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take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opinions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or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check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reviews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before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buying</a:t>
            </a:r>
            <a:endParaRPr sz="2500" dirty="0">
              <a:latin typeface="Arial"/>
              <a:cs typeface="Arial"/>
            </a:endParaRPr>
          </a:p>
          <a:p>
            <a:pPr marL="1021080" marR="1001394" indent="-557530">
              <a:lnSpc>
                <a:spcPct val="116300"/>
              </a:lnSpc>
              <a:spcBef>
                <a:spcPts val="250"/>
              </a:spcBef>
            </a:pPr>
            <a:r>
              <a:rPr sz="2500" dirty="0">
                <a:latin typeface="Arial"/>
                <a:cs typeface="Arial"/>
              </a:rPr>
              <a:t>I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0" dirty="0">
                <a:latin typeface="Arial"/>
                <a:cs typeface="Arial"/>
              </a:rPr>
              <a:t>often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experiment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with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new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brands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rather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than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just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sticking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to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old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ones  </a:t>
            </a:r>
            <a:r>
              <a:rPr sz="2500" dirty="0">
                <a:latin typeface="Arial"/>
                <a:cs typeface="Arial"/>
              </a:rPr>
              <a:t>I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like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to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spend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0" dirty="0">
                <a:latin typeface="Arial"/>
                <a:cs typeface="Arial"/>
              </a:rPr>
              <a:t>my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weekends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with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friends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than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staying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at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home</a:t>
            </a:r>
            <a:endParaRPr sz="2500" dirty="0">
              <a:latin typeface="Arial"/>
              <a:cs typeface="Arial"/>
            </a:endParaRPr>
          </a:p>
          <a:p>
            <a:pPr marL="987425" marR="38100" indent="-942340">
              <a:lnSpc>
                <a:spcPts val="3490"/>
              </a:lnSpc>
              <a:spcBef>
                <a:spcPts val="200"/>
              </a:spcBef>
            </a:pPr>
            <a:r>
              <a:rPr sz="2500" spc="85" dirty="0">
                <a:latin typeface="Arial"/>
                <a:cs typeface="Arial"/>
              </a:rPr>
              <a:t>My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favorite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subjects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in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school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80" dirty="0">
                <a:latin typeface="Arial"/>
                <a:cs typeface="Arial"/>
              </a:rPr>
              <a:t>were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Mathematics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55" dirty="0">
                <a:latin typeface="Arial"/>
                <a:cs typeface="Arial"/>
              </a:rPr>
              <a:t>&amp;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Science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rather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than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Literature  </a:t>
            </a:r>
            <a:r>
              <a:rPr sz="2500" dirty="0">
                <a:latin typeface="Arial"/>
                <a:cs typeface="Arial"/>
              </a:rPr>
              <a:t>I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make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it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point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to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do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some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physical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exercises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almost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40" dirty="0">
                <a:latin typeface="Arial"/>
                <a:cs typeface="Arial"/>
              </a:rPr>
              <a:t>everyday</a:t>
            </a:r>
            <a:endParaRPr sz="2500" dirty="0">
              <a:latin typeface="Arial"/>
              <a:cs typeface="Arial"/>
            </a:endParaRPr>
          </a:p>
          <a:p>
            <a:pPr marL="2831465" marR="1110615" indent="-2453005">
              <a:lnSpc>
                <a:spcPts val="3490"/>
              </a:lnSpc>
            </a:pPr>
            <a:r>
              <a:rPr sz="2500" spc="60" dirty="0">
                <a:latin typeface="Arial"/>
                <a:cs typeface="Arial"/>
              </a:rPr>
              <a:t>When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go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45" dirty="0">
                <a:latin typeface="Arial"/>
                <a:cs typeface="Arial"/>
              </a:rPr>
              <a:t>out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for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shopping,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end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40" dirty="0">
                <a:latin typeface="Arial"/>
                <a:cs typeface="Arial"/>
              </a:rPr>
              <a:t>up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buying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more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items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just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by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impulse  </a:t>
            </a:r>
            <a:r>
              <a:rPr sz="2500" dirty="0">
                <a:latin typeface="Arial"/>
                <a:cs typeface="Arial"/>
              </a:rPr>
              <a:t>I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am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30" dirty="0">
                <a:latin typeface="Arial"/>
                <a:cs typeface="Arial"/>
              </a:rPr>
              <a:t>active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on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almost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all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Social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media</a:t>
            </a:r>
            <a:endParaRPr sz="2500" dirty="0">
              <a:latin typeface="Arial"/>
              <a:cs typeface="Arial"/>
            </a:endParaRPr>
          </a:p>
          <a:p>
            <a:pPr marL="553085">
              <a:lnSpc>
                <a:spcPct val="100000"/>
              </a:lnSpc>
              <a:spcBef>
                <a:spcPts val="295"/>
              </a:spcBef>
            </a:pPr>
            <a:r>
              <a:rPr sz="2500" dirty="0">
                <a:latin typeface="Arial"/>
                <a:cs typeface="Arial"/>
              </a:rPr>
              <a:t>I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like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light,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sober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colors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to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bright,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exciting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colors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05" dirty="0">
                <a:latin typeface="Arial"/>
                <a:cs typeface="Arial"/>
              </a:rPr>
              <a:t>when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it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comes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to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80" dirty="0">
                <a:latin typeface="Arial"/>
                <a:cs typeface="Arial"/>
              </a:rPr>
              <a:t>clothing</a:t>
            </a:r>
            <a:endParaRPr sz="2500" dirty="0">
              <a:latin typeface="Arial"/>
              <a:cs typeface="Arial"/>
            </a:endParaRPr>
          </a:p>
          <a:p>
            <a:pPr marL="1790064" marR="5080" indent="-1778000">
              <a:lnSpc>
                <a:spcPts val="3490"/>
              </a:lnSpc>
              <a:spcBef>
                <a:spcPts val="195"/>
              </a:spcBef>
            </a:pPr>
            <a:r>
              <a:rPr sz="2500" dirty="0">
                <a:latin typeface="Arial"/>
                <a:cs typeface="Arial"/>
              </a:rPr>
              <a:t>I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prefer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watching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videos/shows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online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rather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than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watching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40" dirty="0">
                <a:latin typeface="Arial"/>
                <a:cs typeface="Arial"/>
              </a:rPr>
              <a:t>them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in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the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television  </a:t>
            </a:r>
            <a:r>
              <a:rPr sz="2500" dirty="0">
                <a:latin typeface="Arial"/>
                <a:cs typeface="Arial"/>
              </a:rPr>
              <a:t>I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prefer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ordering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in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70" dirty="0">
                <a:latin typeface="Arial"/>
                <a:cs typeface="Arial"/>
              </a:rPr>
              <a:t>from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online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apps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than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dining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45" dirty="0">
                <a:latin typeface="Arial"/>
                <a:cs typeface="Arial"/>
              </a:rPr>
              <a:t>out</a:t>
            </a:r>
            <a:endParaRPr sz="2500" dirty="0">
              <a:latin typeface="Arial"/>
              <a:cs typeface="Arial"/>
            </a:endParaRPr>
          </a:p>
          <a:p>
            <a:pPr marL="2193290" marR="2363470" indent="-561975">
              <a:lnSpc>
                <a:spcPct val="108700"/>
              </a:lnSpc>
              <a:spcBef>
                <a:spcPts val="260"/>
              </a:spcBef>
            </a:pPr>
            <a:r>
              <a:rPr sz="2500" dirty="0">
                <a:latin typeface="Arial"/>
                <a:cs typeface="Arial"/>
              </a:rPr>
              <a:t>I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follow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Brands,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celebrities,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influencers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on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social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media  </a:t>
            </a:r>
            <a:r>
              <a:rPr sz="2500" dirty="0">
                <a:latin typeface="Arial"/>
                <a:cs typeface="Arial"/>
              </a:rPr>
              <a:t>I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always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try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to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keep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40" dirty="0">
                <a:latin typeface="Arial"/>
                <a:cs typeface="Arial"/>
              </a:rPr>
              <a:t>up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30" dirty="0">
                <a:latin typeface="Arial"/>
                <a:cs typeface="Arial"/>
              </a:rPr>
              <a:t>with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new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80" dirty="0">
                <a:latin typeface="Arial"/>
                <a:cs typeface="Arial"/>
              </a:rPr>
              <a:t>fashion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95" dirty="0">
                <a:latin typeface="Arial"/>
                <a:cs typeface="Arial"/>
              </a:rPr>
              <a:t>trends</a:t>
            </a:r>
            <a:endParaRPr sz="2500" dirty="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495"/>
              </a:spcBef>
            </a:pPr>
            <a:r>
              <a:rPr sz="2500" dirty="0">
                <a:latin typeface="Arial"/>
                <a:cs typeface="Arial"/>
              </a:rPr>
              <a:t>I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prefer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70" dirty="0">
                <a:latin typeface="Arial"/>
                <a:cs typeface="Arial"/>
              </a:rPr>
              <a:t>reading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or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listening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to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music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rather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14" dirty="0">
                <a:latin typeface="Arial"/>
                <a:cs typeface="Arial"/>
              </a:rPr>
              <a:t>than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exercising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150" dirty="0">
                <a:latin typeface="Arial"/>
                <a:cs typeface="Arial"/>
              </a:rPr>
              <a:t>or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playing</a:t>
            </a:r>
            <a:r>
              <a:rPr sz="2500" spc="-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sport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616354" y="1"/>
            <a:ext cx="1671635" cy="1028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168" y="293101"/>
            <a:ext cx="4467209" cy="2971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794491" y="239189"/>
            <a:ext cx="77577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Psychographic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006402F-0A8D-A062-A0C4-FE3776142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3231999"/>
            <a:ext cx="5459423" cy="6635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6"/>
          <p:cNvSpPr/>
          <p:nvPr/>
        </p:nvSpPr>
        <p:spPr>
          <a:xfrm>
            <a:off x="8812843" y="7433174"/>
            <a:ext cx="4007568" cy="2505075"/>
          </a:xfrm>
          <a:custGeom>
            <a:avLst/>
            <a:gdLst/>
            <a:ahLst/>
            <a:cxnLst/>
            <a:rect l="l" t="t" r="r" b="b"/>
            <a:pathLst>
              <a:path w="5124450" h="2505075">
                <a:moveTo>
                  <a:pt x="4875916" y="2505072"/>
                </a:moveTo>
                <a:lnTo>
                  <a:pt x="248472" y="2505072"/>
                </a:lnTo>
                <a:lnTo>
                  <a:pt x="198486" y="2500018"/>
                </a:lnTo>
                <a:lnTo>
                  <a:pt x="151888" y="2485528"/>
                </a:lnTo>
                <a:lnTo>
                  <a:pt x="109687" y="2462612"/>
                </a:lnTo>
                <a:lnTo>
                  <a:pt x="72893" y="2432277"/>
                </a:lnTo>
                <a:lnTo>
                  <a:pt x="42518" y="2395534"/>
                </a:lnTo>
                <a:lnTo>
                  <a:pt x="19570" y="2353390"/>
                </a:lnTo>
                <a:lnTo>
                  <a:pt x="5060" y="2306854"/>
                </a:lnTo>
                <a:lnTo>
                  <a:pt x="0" y="2256936"/>
                </a:lnTo>
                <a:lnTo>
                  <a:pt x="0" y="248135"/>
                </a:lnTo>
                <a:lnTo>
                  <a:pt x="5060" y="198217"/>
                </a:lnTo>
                <a:lnTo>
                  <a:pt x="19570" y="151682"/>
                </a:lnTo>
                <a:lnTo>
                  <a:pt x="42518" y="109538"/>
                </a:lnTo>
                <a:lnTo>
                  <a:pt x="72893" y="72794"/>
                </a:lnTo>
                <a:lnTo>
                  <a:pt x="109687" y="42460"/>
                </a:lnTo>
                <a:lnTo>
                  <a:pt x="151888" y="19543"/>
                </a:lnTo>
                <a:lnTo>
                  <a:pt x="198486" y="5054"/>
                </a:lnTo>
                <a:lnTo>
                  <a:pt x="248472" y="0"/>
                </a:lnTo>
                <a:lnTo>
                  <a:pt x="4875916" y="0"/>
                </a:lnTo>
                <a:lnTo>
                  <a:pt x="4925902" y="5054"/>
                </a:lnTo>
                <a:lnTo>
                  <a:pt x="4972500" y="19543"/>
                </a:lnTo>
                <a:lnTo>
                  <a:pt x="5014702" y="42460"/>
                </a:lnTo>
                <a:lnTo>
                  <a:pt x="5051495" y="72794"/>
                </a:lnTo>
                <a:lnTo>
                  <a:pt x="5081871" y="109538"/>
                </a:lnTo>
                <a:lnTo>
                  <a:pt x="5104818" y="151682"/>
                </a:lnTo>
                <a:lnTo>
                  <a:pt x="5119328" y="198217"/>
                </a:lnTo>
                <a:lnTo>
                  <a:pt x="5124389" y="248135"/>
                </a:lnTo>
                <a:lnTo>
                  <a:pt x="5124389" y="2256936"/>
                </a:lnTo>
                <a:lnTo>
                  <a:pt x="5119328" y="2306854"/>
                </a:lnTo>
                <a:lnTo>
                  <a:pt x="5104818" y="2353390"/>
                </a:lnTo>
                <a:lnTo>
                  <a:pt x="5081871" y="2395534"/>
                </a:lnTo>
                <a:lnTo>
                  <a:pt x="5051495" y="2432277"/>
                </a:lnTo>
                <a:lnTo>
                  <a:pt x="5014702" y="2462612"/>
                </a:lnTo>
                <a:lnTo>
                  <a:pt x="4972500" y="2485528"/>
                </a:lnTo>
                <a:lnTo>
                  <a:pt x="4925902" y="2500018"/>
                </a:lnTo>
                <a:lnTo>
                  <a:pt x="4875916" y="250507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pPr marL="12700" marR="1773555">
              <a:lnSpc>
                <a:spcPct val="114999"/>
              </a:lnSpc>
              <a:spcBef>
                <a:spcPts val="1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4318182" y="2789262"/>
            <a:ext cx="3284999" cy="414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2938038"/>
            <a:ext cx="2724149" cy="4048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67316" y="3928399"/>
            <a:ext cx="4797278" cy="2486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59632" y="7518630"/>
            <a:ext cx="4007568" cy="2505075"/>
          </a:xfrm>
          <a:custGeom>
            <a:avLst/>
            <a:gdLst/>
            <a:ahLst/>
            <a:cxnLst/>
            <a:rect l="l" t="t" r="r" b="b"/>
            <a:pathLst>
              <a:path w="5124450" h="2505075">
                <a:moveTo>
                  <a:pt x="4875916" y="2505072"/>
                </a:moveTo>
                <a:lnTo>
                  <a:pt x="248472" y="2505072"/>
                </a:lnTo>
                <a:lnTo>
                  <a:pt x="198486" y="2500018"/>
                </a:lnTo>
                <a:lnTo>
                  <a:pt x="151888" y="2485528"/>
                </a:lnTo>
                <a:lnTo>
                  <a:pt x="109687" y="2462612"/>
                </a:lnTo>
                <a:lnTo>
                  <a:pt x="72893" y="2432277"/>
                </a:lnTo>
                <a:lnTo>
                  <a:pt x="42518" y="2395534"/>
                </a:lnTo>
                <a:lnTo>
                  <a:pt x="19570" y="2353390"/>
                </a:lnTo>
                <a:lnTo>
                  <a:pt x="5060" y="2306854"/>
                </a:lnTo>
                <a:lnTo>
                  <a:pt x="0" y="2256936"/>
                </a:lnTo>
                <a:lnTo>
                  <a:pt x="0" y="248135"/>
                </a:lnTo>
                <a:lnTo>
                  <a:pt x="5060" y="198217"/>
                </a:lnTo>
                <a:lnTo>
                  <a:pt x="19570" y="151682"/>
                </a:lnTo>
                <a:lnTo>
                  <a:pt x="42518" y="109538"/>
                </a:lnTo>
                <a:lnTo>
                  <a:pt x="72893" y="72794"/>
                </a:lnTo>
                <a:lnTo>
                  <a:pt x="109687" y="42460"/>
                </a:lnTo>
                <a:lnTo>
                  <a:pt x="151888" y="19543"/>
                </a:lnTo>
                <a:lnTo>
                  <a:pt x="198486" y="5054"/>
                </a:lnTo>
                <a:lnTo>
                  <a:pt x="248472" y="0"/>
                </a:lnTo>
                <a:lnTo>
                  <a:pt x="4875916" y="0"/>
                </a:lnTo>
                <a:lnTo>
                  <a:pt x="4925902" y="5054"/>
                </a:lnTo>
                <a:lnTo>
                  <a:pt x="4972500" y="19543"/>
                </a:lnTo>
                <a:lnTo>
                  <a:pt x="5014702" y="42460"/>
                </a:lnTo>
                <a:lnTo>
                  <a:pt x="5051495" y="72794"/>
                </a:lnTo>
                <a:lnTo>
                  <a:pt x="5081871" y="109538"/>
                </a:lnTo>
                <a:lnTo>
                  <a:pt x="5104818" y="151682"/>
                </a:lnTo>
                <a:lnTo>
                  <a:pt x="5119328" y="198217"/>
                </a:lnTo>
                <a:lnTo>
                  <a:pt x="5124389" y="248135"/>
                </a:lnTo>
                <a:lnTo>
                  <a:pt x="5124389" y="2256936"/>
                </a:lnTo>
                <a:lnTo>
                  <a:pt x="5119328" y="2306854"/>
                </a:lnTo>
                <a:lnTo>
                  <a:pt x="5104818" y="2353390"/>
                </a:lnTo>
                <a:lnTo>
                  <a:pt x="5081871" y="2395534"/>
                </a:lnTo>
                <a:lnTo>
                  <a:pt x="5051495" y="2432277"/>
                </a:lnTo>
                <a:lnTo>
                  <a:pt x="5014702" y="2462612"/>
                </a:lnTo>
                <a:lnTo>
                  <a:pt x="4972500" y="2485528"/>
                </a:lnTo>
                <a:lnTo>
                  <a:pt x="4925902" y="2500018"/>
                </a:lnTo>
                <a:lnTo>
                  <a:pt x="4875916" y="250507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pPr marL="12700" marR="2239645">
              <a:lnSpc>
                <a:spcPct val="114999"/>
              </a:lnSpc>
              <a:spcBef>
                <a:spcPts val="100"/>
              </a:spcBef>
            </a:pPr>
            <a:endParaRPr lang="en-US" sz="1800" spc="7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22605" y="7497386"/>
            <a:ext cx="4007568" cy="2505075"/>
          </a:xfrm>
          <a:custGeom>
            <a:avLst/>
            <a:gdLst/>
            <a:ahLst/>
            <a:cxnLst/>
            <a:rect l="l" t="t" r="r" b="b"/>
            <a:pathLst>
              <a:path w="5124450" h="2505075">
                <a:moveTo>
                  <a:pt x="4875916" y="2505072"/>
                </a:moveTo>
                <a:lnTo>
                  <a:pt x="248472" y="2505072"/>
                </a:lnTo>
                <a:lnTo>
                  <a:pt x="198486" y="2500018"/>
                </a:lnTo>
                <a:lnTo>
                  <a:pt x="151888" y="2485528"/>
                </a:lnTo>
                <a:lnTo>
                  <a:pt x="109687" y="2462612"/>
                </a:lnTo>
                <a:lnTo>
                  <a:pt x="72893" y="2432277"/>
                </a:lnTo>
                <a:lnTo>
                  <a:pt x="42518" y="2395534"/>
                </a:lnTo>
                <a:lnTo>
                  <a:pt x="19570" y="2353390"/>
                </a:lnTo>
                <a:lnTo>
                  <a:pt x="5060" y="2306854"/>
                </a:lnTo>
                <a:lnTo>
                  <a:pt x="0" y="2256936"/>
                </a:lnTo>
                <a:lnTo>
                  <a:pt x="0" y="248135"/>
                </a:lnTo>
                <a:lnTo>
                  <a:pt x="5060" y="198217"/>
                </a:lnTo>
                <a:lnTo>
                  <a:pt x="19570" y="151682"/>
                </a:lnTo>
                <a:lnTo>
                  <a:pt x="42518" y="109538"/>
                </a:lnTo>
                <a:lnTo>
                  <a:pt x="72893" y="72794"/>
                </a:lnTo>
                <a:lnTo>
                  <a:pt x="109687" y="42460"/>
                </a:lnTo>
                <a:lnTo>
                  <a:pt x="151888" y="19543"/>
                </a:lnTo>
                <a:lnTo>
                  <a:pt x="198486" y="5054"/>
                </a:lnTo>
                <a:lnTo>
                  <a:pt x="248472" y="0"/>
                </a:lnTo>
                <a:lnTo>
                  <a:pt x="4875916" y="0"/>
                </a:lnTo>
                <a:lnTo>
                  <a:pt x="4925902" y="5054"/>
                </a:lnTo>
                <a:lnTo>
                  <a:pt x="4972500" y="19543"/>
                </a:lnTo>
                <a:lnTo>
                  <a:pt x="5014702" y="42460"/>
                </a:lnTo>
                <a:lnTo>
                  <a:pt x="5051495" y="72794"/>
                </a:lnTo>
                <a:lnTo>
                  <a:pt x="5081871" y="109538"/>
                </a:lnTo>
                <a:lnTo>
                  <a:pt x="5104818" y="151682"/>
                </a:lnTo>
                <a:lnTo>
                  <a:pt x="5119328" y="198217"/>
                </a:lnTo>
                <a:lnTo>
                  <a:pt x="5124389" y="248135"/>
                </a:lnTo>
                <a:lnTo>
                  <a:pt x="5124389" y="2256936"/>
                </a:lnTo>
                <a:lnTo>
                  <a:pt x="5119328" y="2306854"/>
                </a:lnTo>
                <a:lnTo>
                  <a:pt x="5104818" y="2353390"/>
                </a:lnTo>
                <a:lnTo>
                  <a:pt x="5081871" y="2395534"/>
                </a:lnTo>
                <a:lnTo>
                  <a:pt x="5051495" y="2432277"/>
                </a:lnTo>
                <a:lnTo>
                  <a:pt x="5014702" y="2462612"/>
                </a:lnTo>
                <a:lnTo>
                  <a:pt x="4972500" y="2485528"/>
                </a:lnTo>
                <a:lnTo>
                  <a:pt x="4925902" y="2500018"/>
                </a:lnTo>
                <a:lnTo>
                  <a:pt x="4875916" y="250507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pPr marL="12700" marR="1773555">
              <a:lnSpc>
                <a:spcPct val="114999"/>
              </a:lnSpc>
              <a:spcBef>
                <a:spcPts val="100"/>
              </a:spcBef>
            </a:pPr>
            <a:endParaRPr lang="en-US" spc="6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732040" y="210608"/>
            <a:ext cx="859355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40508" y="1441734"/>
            <a:ext cx="2840348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229" dirty="0">
                <a:latin typeface="Algerian" panose="04020705040A02060702" pitchFamily="82" charset="0"/>
                <a:cs typeface="Arial"/>
              </a:rPr>
              <a:t>  Cluster 2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229" dirty="0">
                <a:latin typeface="Algerian" panose="04020705040A02060702" pitchFamily="82" charset="0"/>
                <a:cs typeface="Arial"/>
              </a:rPr>
              <a:t>    MODISH</a:t>
            </a:r>
            <a:endParaRPr sz="3200" dirty="0"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294" y="1502668"/>
            <a:ext cx="226385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Algerian" panose="04020705040A02060702" pitchFamily="82" charset="0"/>
                <a:cs typeface="Arial"/>
              </a:rPr>
              <a:t>Cluster 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Algerian" panose="04020705040A02060702" pitchFamily="82" charset="0"/>
                <a:cs typeface="Arial"/>
              </a:rPr>
              <a:t>ORTHODOX</a:t>
            </a:r>
            <a:endParaRPr sz="3200" dirty="0">
              <a:latin typeface="Algerian" panose="04020705040A02060702" pitchFamily="82" charset="0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8088" y="1502668"/>
            <a:ext cx="2367423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Algerian" panose="04020705040A02060702" pitchFamily="82" charset="0"/>
                <a:cs typeface="Arial"/>
              </a:rPr>
              <a:t>Cluster 3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Algerian" panose="04020705040A02060702" pitchFamily="82" charset="0"/>
                <a:cs typeface="Arial"/>
              </a:rPr>
              <a:t> Indolent</a:t>
            </a:r>
          </a:p>
        </p:txBody>
      </p:sp>
      <p:sp>
        <p:nvSpPr>
          <p:cNvPr id="31" name="object 31"/>
          <p:cNvSpPr/>
          <p:nvPr/>
        </p:nvSpPr>
        <p:spPr>
          <a:xfrm>
            <a:off x="16616354" y="0"/>
            <a:ext cx="1671635" cy="1028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5282A-FDC6-207E-48D0-0759D625A810}"/>
              </a:ext>
            </a:extLst>
          </p:cNvPr>
          <p:cNvSpPr txBox="1"/>
          <p:nvPr/>
        </p:nvSpPr>
        <p:spPr>
          <a:xfrm>
            <a:off x="4572000" y="496209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90" dirty="0">
                <a:latin typeface="Arial"/>
                <a:cs typeface="Arial"/>
              </a:rPr>
              <a:t> 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FE45B-0C51-7977-5905-C4D73ABFC80B}"/>
              </a:ext>
            </a:extLst>
          </p:cNvPr>
          <p:cNvSpPr txBox="1"/>
          <p:nvPr/>
        </p:nvSpPr>
        <p:spPr>
          <a:xfrm>
            <a:off x="8405269" y="8128037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0" dirty="0">
                <a:latin typeface="Arial"/>
                <a:cs typeface="Arial"/>
              </a:rPr>
              <a:t> 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95E893-6F95-39D0-3ACB-AA88B086E246}"/>
              </a:ext>
            </a:extLst>
          </p:cNvPr>
          <p:cNvSpPr txBox="1"/>
          <p:nvPr/>
        </p:nvSpPr>
        <p:spPr>
          <a:xfrm>
            <a:off x="9278088" y="7878341"/>
            <a:ext cx="3356123" cy="1353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044575">
              <a:lnSpc>
                <a:spcPct val="114999"/>
              </a:lnSpc>
              <a:spcBef>
                <a:spcPts val="100"/>
              </a:spcBef>
            </a:pPr>
            <a:r>
              <a:rPr lang="en-US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lang="en-US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versed  </a:t>
            </a:r>
            <a:r>
              <a:rPr lang="en-US" sz="1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</a:p>
          <a:p>
            <a:pPr marL="12700" marR="1044575">
              <a:lnSpc>
                <a:spcPct val="114999"/>
              </a:lnSpc>
              <a:spcBef>
                <a:spcPts val="100"/>
              </a:spcBef>
            </a:pP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</a:pPr>
            <a:r>
              <a:rPr lang="en-US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Calm 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 </a:t>
            </a:r>
            <a:r>
              <a:rPr lang="en-US"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Homely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8C04-DD71-0EA5-38BE-10DB800E96E2}"/>
              </a:ext>
            </a:extLst>
          </p:cNvPr>
          <p:cNvSpPr txBox="1"/>
          <p:nvPr/>
        </p:nvSpPr>
        <p:spPr>
          <a:xfrm>
            <a:off x="14020800" y="1441734"/>
            <a:ext cx="2967718" cy="109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Algerian" panose="04020705040A02060702" pitchFamily="82" charset="0"/>
                <a:cs typeface="Arial"/>
              </a:rPr>
              <a:t>   Cluster 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Algerian" panose="04020705040A02060702" pitchFamily="82" charset="0"/>
                <a:cs typeface="Arial"/>
              </a:rPr>
              <a:t> INTROVERTED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F9D633D-2A0C-417F-B85A-4BC282702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61" y="2618018"/>
            <a:ext cx="3703114" cy="4485849"/>
          </a:xfrm>
          <a:prstGeom prst="rect">
            <a:avLst/>
          </a:prstGeom>
        </p:spPr>
      </p:pic>
      <p:sp>
        <p:nvSpPr>
          <p:cNvPr id="19" name="object 6"/>
          <p:cNvSpPr/>
          <p:nvPr/>
        </p:nvSpPr>
        <p:spPr>
          <a:xfrm>
            <a:off x="13541701" y="7433173"/>
            <a:ext cx="4007568" cy="2505075"/>
          </a:xfrm>
          <a:custGeom>
            <a:avLst/>
            <a:gdLst/>
            <a:ahLst/>
            <a:cxnLst/>
            <a:rect l="l" t="t" r="r" b="b"/>
            <a:pathLst>
              <a:path w="5124450" h="2505075">
                <a:moveTo>
                  <a:pt x="4875916" y="2505072"/>
                </a:moveTo>
                <a:lnTo>
                  <a:pt x="248472" y="2505072"/>
                </a:lnTo>
                <a:lnTo>
                  <a:pt x="198486" y="2500018"/>
                </a:lnTo>
                <a:lnTo>
                  <a:pt x="151888" y="2485528"/>
                </a:lnTo>
                <a:lnTo>
                  <a:pt x="109687" y="2462612"/>
                </a:lnTo>
                <a:lnTo>
                  <a:pt x="72893" y="2432277"/>
                </a:lnTo>
                <a:lnTo>
                  <a:pt x="42518" y="2395534"/>
                </a:lnTo>
                <a:lnTo>
                  <a:pt x="19570" y="2353390"/>
                </a:lnTo>
                <a:lnTo>
                  <a:pt x="5060" y="2306854"/>
                </a:lnTo>
                <a:lnTo>
                  <a:pt x="0" y="2256936"/>
                </a:lnTo>
                <a:lnTo>
                  <a:pt x="0" y="248135"/>
                </a:lnTo>
                <a:lnTo>
                  <a:pt x="5060" y="198217"/>
                </a:lnTo>
                <a:lnTo>
                  <a:pt x="19570" y="151682"/>
                </a:lnTo>
                <a:lnTo>
                  <a:pt x="42518" y="109538"/>
                </a:lnTo>
                <a:lnTo>
                  <a:pt x="72893" y="72794"/>
                </a:lnTo>
                <a:lnTo>
                  <a:pt x="109687" y="42460"/>
                </a:lnTo>
                <a:lnTo>
                  <a:pt x="151888" y="19543"/>
                </a:lnTo>
                <a:lnTo>
                  <a:pt x="198486" y="5054"/>
                </a:lnTo>
                <a:lnTo>
                  <a:pt x="248472" y="0"/>
                </a:lnTo>
                <a:lnTo>
                  <a:pt x="4875916" y="0"/>
                </a:lnTo>
                <a:lnTo>
                  <a:pt x="4925902" y="5054"/>
                </a:lnTo>
                <a:lnTo>
                  <a:pt x="4972500" y="19543"/>
                </a:lnTo>
                <a:lnTo>
                  <a:pt x="5014702" y="42460"/>
                </a:lnTo>
                <a:lnTo>
                  <a:pt x="5051495" y="72794"/>
                </a:lnTo>
                <a:lnTo>
                  <a:pt x="5081871" y="109538"/>
                </a:lnTo>
                <a:lnTo>
                  <a:pt x="5104818" y="151682"/>
                </a:lnTo>
                <a:lnTo>
                  <a:pt x="5119328" y="198217"/>
                </a:lnTo>
                <a:lnTo>
                  <a:pt x="5124389" y="248135"/>
                </a:lnTo>
                <a:lnTo>
                  <a:pt x="5124389" y="2256936"/>
                </a:lnTo>
                <a:lnTo>
                  <a:pt x="5119328" y="2306854"/>
                </a:lnTo>
                <a:lnTo>
                  <a:pt x="5104818" y="2353390"/>
                </a:lnTo>
                <a:lnTo>
                  <a:pt x="5081871" y="2395534"/>
                </a:lnTo>
                <a:lnTo>
                  <a:pt x="5051495" y="2432277"/>
                </a:lnTo>
                <a:lnTo>
                  <a:pt x="5014702" y="2462612"/>
                </a:lnTo>
                <a:lnTo>
                  <a:pt x="4972500" y="2485528"/>
                </a:lnTo>
                <a:lnTo>
                  <a:pt x="4925902" y="2500018"/>
                </a:lnTo>
                <a:lnTo>
                  <a:pt x="4875916" y="250507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pPr marL="12700" marR="1773555">
              <a:lnSpc>
                <a:spcPct val="114999"/>
              </a:lnSpc>
              <a:spcBef>
                <a:spcPts val="1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51583" y="7793991"/>
            <a:ext cx="3862931" cy="1325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4575">
              <a:lnSpc>
                <a:spcPct val="114999"/>
              </a:lnSpc>
              <a:spcBef>
                <a:spcPts val="100"/>
              </a:spcBef>
            </a:pPr>
            <a:r>
              <a:rPr lang="en-IN" spc="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Homebuddy</a:t>
            </a:r>
            <a:endParaRPr lang="en-IN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44575">
              <a:lnSpc>
                <a:spcPct val="114999"/>
              </a:lnSpc>
              <a:spcBef>
                <a:spcPts val="100"/>
              </a:spcBef>
            </a:pPr>
            <a:r>
              <a:rPr lang="en-IN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IN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conscious</a:t>
            </a:r>
            <a:endParaRPr lang="en-IN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44575">
              <a:lnSpc>
                <a:spcPct val="114999"/>
              </a:lnSpc>
              <a:spcBef>
                <a:spcPts val="100"/>
              </a:spcBef>
            </a:pPr>
            <a:r>
              <a:rPr lang="en-IN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Digitally Active</a:t>
            </a:r>
          </a:p>
          <a:p>
            <a:pPr marL="12700" marR="1044575">
              <a:lnSpc>
                <a:spcPct val="114999"/>
              </a:lnSpc>
              <a:spcBef>
                <a:spcPts val="100"/>
              </a:spcBef>
            </a:pPr>
            <a:r>
              <a:rPr lang="en-IN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Artistic</a:t>
            </a:r>
            <a:endParaRPr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244" y="7836758"/>
            <a:ext cx="3978601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773555">
              <a:lnSpc>
                <a:spcPct val="114999"/>
              </a:lnSpc>
              <a:spcBef>
                <a:spcPts val="100"/>
              </a:spcBef>
            </a:pP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conscious  </a:t>
            </a:r>
          </a:p>
          <a:p>
            <a:pPr marL="12700" marR="1773555">
              <a:lnSpc>
                <a:spcPct val="114999"/>
              </a:lnSpc>
              <a:spcBef>
                <a:spcPts val="100"/>
              </a:spcBef>
            </a:pP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planned shopper  Logical</a:t>
            </a:r>
          </a:p>
          <a:p>
            <a:pPr marL="12700" marR="5080">
              <a:lnSpc>
                <a:spcPct val="114999"/>
              </a:lnSpc>
            </a:pP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Energetic and health  conscious  Prefers physical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1578" y="7683897"/>
            <a:ext cx="3765865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2239645">
              <a:lnSpc>
                <a:spcPct val="114999"/>
              </a:lnSpc>
              <a:spcBef>
                <a:spcPts val="100"/>
              </a:spcBef>
            </a:pP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</a:t>
            </a:r>
            <a:r>
              <a:rPr lang="en-US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  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Extravagant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</a:pP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Prefers 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 </a:t>
            </a:r>
          </a:p>
          <a:p>
            <a:pPr marL="12700" marR="5080">
              <a:lnSpc>
                <a:spcPct val="114999"/>
              </a:lnSpc>
            </a:pP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Fashionista 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celebs</a:t>
            </a:r>
            <a:r>
              <a:rPr lang="en-US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 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2345" y="4481808"/>
            <a:ext cx="58420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6355">
              <a:lnSpc>
                <a:spcPct val="115300"/>
              </a:lnSpc>
              <a:spcBef>
                <a:spcPts val="100"/>
              </a:spcBef>
            </a:pPr>
            <a:r>
              <a:rPr sz="1800" b="1" spc="190" dirty="0">
                <a:latin typeface="Arial"/>
                <a:cs typeface="Arial"/>
              </a:rPr>
              <a:t>M</a:t>
            </a:r>
            <a:r>
              <a:rPr sz="1800" b="1" spc="85" dirty="0">
                <a:latin typeface="Arial"/>
                <a:cs typeface="Arial"/>
              </a:rPr>
              <a:t>a</a:t>
            </a:r>
            <a:r>
              <a:rPr sz="1800" b="1" spc="45" dirty="0">
                <a:latin typeface="Arial"/>
                <a:cs typeface="Arial"/>
              </a:rPr>
              <a:t>l</a:t>
            </a:r>
            <a:r>
              <a:rPr sz="1800" b="1" spc="40" dirty="0">
                <a:latin typeface="Arial"/>
                <a:cs typeface="Arial"/>
              </a:rPr>
              <a:t>e  </a:t>
            </a:r>
            <a:r>
              <a:rPr sz="1800" b="1" spc="20" dirty="0">
                <a:latin typeface="Arial"/>
                <a:cs typeface="Arial"/>
              </a:rPr>
              <a:t>70%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32821" y="3440318"/>
            <a:ext cx="1357630" cy="191135"/>
            <a:chOff x="5432821" y="3440318"/>
            <a:chExt cx="1357630" cy="191135"/>
          </a:xfrm>
        </p:grpSpPr>
        <p:sp>
          <p:nvSpPr>
            <p:cNvPr id="23" name="object 23"/>
            <p:cNvSpPr/>
            <p:nvPr/>
          </p:nvSpPr>
          <p:spPr>
            <a:xfrm>
              <a:off x="5432821" y="3535588"/>
              <a:ext cx="1214755" cy="0"/>
            </a:xfrm>
            <a:custGeom>
              <a:avLst/>
              <a:gdLst/>
              <a:ahLst/>
              <a:cxnLst/>
              <a:rect l="l" t="t" r="r" b="b"/>
              <a:pathLst>
                <a:path w="1214754">
                  <a:moveTo>
                    <a:pt x="0" y="0"/>
                  </a:moveTo>
                  <a:lnTo>
                    <a:pt x="1214354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47207" y="3440318"/>
              <a:ext cx="143026" cy="1905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212534" y="5592343"/>
            <a:ext cx="191135" cy="748030"/>
            <a:chOff x="3007290" y="5420624"/>
            <a:chExt cx="191135" cy="748030"/>
          </a:xfrm>
        </p:grpSpPr>
        <p:sp>
          <p:nvSpPr>
            <p:cNvPr id="26" name="object 26"/>
            <p:cNvSpPr/>
            <p:nvPr/>
          </p:nvSpPr>
          <p:spPr>
            <a:xfrm>
              <a:off x="3102620" y="5420624"/>
              <a:ext cx="0" cy="604520"/>
            </a:xfrm>
            <a:custGeom>
              <a:avLst/>
              <a:gdLst/>
              <a:ahLst/>
              <a:cxnLst/>
              <a:rect l="l" t="t" r="r" b="b"/>
              <a:pathLst>
                <a:path h="604520">
                  <a:moveTo>
                    <a:pt x="0" y="0"/>
                  </a:moveTo>
                  <a:lnTo>
                    <a:pt x="0" y="604063"/>
                  </a:lnTo>
                </a:path>
              </a:pathLst>
            </a:custGeom>
            <a:ln w="478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7290" y="6024736"/>
              <a:ext cx="190659" cy="143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2407219" y="2543491"/>
            <a:ext cx="5505450" cy="6315075"/>
            <a:chOff x="12407219" y="2543491"/>
            <a:chExt cx="5505450" cy="6315075"/>
          </a:xfrm>
        </p:grpSpPr>
        <p:sp>
          <p:nvSpPr>
            <p:cNvPr id="35" name="object 35"/>
            <p:cNvSpPr/>
            <p:nvPr/>
          </p:nvSpPr>
          <p:spPr>
            <a:xfrm>
              <a:off x="12407219" y="2543491"/>
              <a:ext cx="5505450" cy="6315075"/>
            </a:xfrm>
            <a:custGeom>
              <a:avLst/>
              <a:gdLst/>
              <a:ahLst/>
              <a:cxnLst/>
              <a:rect l="l" t="t" r="r" b="b"/>
              <a:pathLst>
                <a:path w="5505450" h="6315075">
                  <a:moveTo>
                    <a:pt x="5137820" y="6315005"/>
                  </a:moveTo>
                  <a:lnTo>
                    <a:pt x="367632" y="6315005"/>
                  </a:lnTo>
                  <a:lnTo>
                    <a:pt x="321609" y="6312132"/>
                  </a:lnTo>
                  <a:lnTo>
                    <a:pt x="277265" y="6303745"/>
                  </a:lnTo>
                  <a:lnTo>
                    <a:pt x="234950" y="6290193"/>
                  </a:lnTo>
                  <a:lnTo>
                    <a:pt x="195012" y="6271823"/>
                  </a:lnTo>
                  <a:lnTo>
                    <a:pt x="157799" y="6248985"/>
                  </a:lnTo>
                  <a:lnTo>
                    <a:pt x="123659" y="6222028"/>
                  </a:lnTo>
                  <a:lnTo>
                    <a:pt x="92942" y="6191298"/>
                  </a:lnTo>
                  <a:lnTo>
                    <a:pt x="65994" y="6157145"/>
                  </a:lnTo>
                  <a:lnTo>
                    <a:pt x="43165" y="6119918"/>
                  </a:lnTo>
                  <a:lnTo>
                    <a:pt x="24803" y="6079965"/>
                  </a:lnTo>
                  <a:lnTo>
                    <a:pt x="11255" y="6037634"/>
                  </a:lnTo>
                  <a:lnTo>
                    <a:pt x="2871" y="5993273"/>
                  </a:lnTo>
                  <a:lnTo>
                    <a:pt x="0" y="5947232"/>
                  </a:lnTo>
                  <a:lnTo>
                    <a:pt x="0" y="367773"/>
                  </a:lnTo>
                  <a:lnTo>
                    <a:pt x="2871" y="321732"/>
                  </a:lnTo>
                  <a:lnTo>
                    <a:pt x="11255" y="277371"/>
                  </a:lnTo>
                  <a:lnTo>
                    <a:pt x="24803" y="235040"/>
                  </a:lnTo>
                  <a:lnTo>
                    <a:pt x="43165" y="195086"/>
                  </a:lnTo>
                  <a:lnTo>
                    <a:pt x="65994" y="157859"/>
                  </a:lnTo>
                  <a:lnTo>
                    <a:pt x="92942" y="123707"/>
                  </a:lnTo>
                  <a:lnTo>
                    <a:pt x="123659" y="92977"/>
                  </a:lnTo>
                  <a:lnTo>
                    <a:pt x="157799" y="66019"/>
                  </a:lnTo>
                  <a:lnTo>
                    <a:pt x="195012" y="43181"/>
                  </a:lnTo>
                  <a:lnTo>
                    <a:pt x="234950" y="24812"/>
                  </a:lnTo>
                  <a:lnTo>
                    <a:pt x="277265" y="11260"/>
                  </a:lnTo>
                  <a:lnTo>
                    <a:pt x="321609" y="2873"/>
                  </a:lnTo>
                  <a:lnTo>
                    <a:pt x="367632" y="0"/>
                  </a:lnTo>
                  <a:lnTo>
                    <a:pt x="5137820" y="0"/>
                  </a:lnTo>
                  <a:lnTo>
                    <a:pt x="5183843" y="2873"/>
                  </a:lnTo>
                  <a:lnTo>
                    <a:pt x="5228187" y="11260"/>
                  </a:lnTo>
                  <a:lnTo>
                    <a:pt x="5270502" y="24812"/>
                  </a:lnTo>
                  <a:lnTo>
                    <a:pt x="5310440" y="43181"/>
                  </a:lnTo>
                  <a:lnTo>
                    <a:pt x="5347653" y="66019"/>
                  </a:lnTo>
                  <a:lnTo>
                    <a:pt x="5381793" y="92977"/>
                  </a:lnTo>
                  <a:lnTo>
                    <a:pt x="5412511" y="123707"/>
                  </a:lnTo>
                  <a:lnTo>
                    <a:pt x="5439458" y="157859"/>
                  </a:lnTo>
                  <a:lnTo>
                    <a:pt x="5450816" y="176381"/>
                  </a:lnTo>
                  <a:lnTo>
                    <a:pt x="367632" y="176381"/>
                  </a:lnTo>
                  <a:lnTo>
                    <a:pt x="323961" y="181468"/>
                  </a:lnTo>
                  <a:lnTo>
                    <a:pt x="283768" y="195943"/>
                  </a:lnTo>
                  <a:lnTo>
                    <a:pt x="248234" y="218624"/>
                  </a:lnTo>
                  <a:lnTo>
                    <a:pt x="218541" y="248329"/>
                  </a:lnTo>
                  <a:lnTo>
                    <a:pt x="195868" y="283877"/>
                  </a:lnTo>
                  <a:lnTo>
                    <a:pt x="181399" y="324085"/>
                  </a:lnTo>
                  <a:lnTo>
                    <a:pt x="176313" y="367773"/>
                  </a:lnTo>
                  <a:lnTo>
                    <a:pt x="176313" y="5947232"/>
                  </a:lnTo>
                  <a:lnTo>
                    <a:pt x="181399" y="5990920"/>
                  </a:lnTo>
                  <a:lnTo>
                    <a:pt x="195868" y="6031128"/>
                  </a:lnTo>
                  <a:lnTo>
                    <a:pt x="218541" y="6066676"/>
                  </a:lnTo>
                  <a:lnTo>
                    <a:pt x="248234" y="6096381"/>
                  </a:lnTo>
                  <a:lnTo>
                    <a:pt x="283768" y="6119061"/>
                  </a:lnTo>
                  <a:lnTo>
                    <a:pt x="323961" y="6133536"/>
                  </a:lnTo>
                  <a:lnTo>
                    <a:pt x="367632" y="6138624"/>
                  </a:lnTo>
                  <a:lnTo>
                    <a:pt x="5450816" y="6138624"/>
                  </a:lnTo>
                  <a:lnTo>
                    <a:pt x="5439458" y="6157145"/>
                  </a:lnTo>
                  <a:lnTo>
                    <a:pt x="5412511" y="6191298"/>
                  </a:lnTo>
                  <a:lnTo>
                    <a:pt x="5381793" y="6222028"/>
                  </a:lnTo>
                  <a:lnTo>
                    <a:pt x="5347653" y="6248985"/>
                  </a:lnTo>
                  <a:lnTo>
                    <a:pt x="5310440" y="6271823"/>
                  </a:lnTo>
                  <a:lnTo>
                    <a:pt x="5270502" y="6290193"/>
                  </a:lnTo>
                  <a:lnTo>
                    <a:pt x="5228187" y="6303745"/>
                  </a:lnTo>
                  <a:lnTo>
                    <a:pt x="5183843" y="6312132"/>
                  </a:lnTo>
                  <a:lnTo>
                    <a:pt x="5137820" y="6315005"/>
                  </a:lnTo>
                  <a:close/>
                </a:path>
                <a:path w="5505450" h="6315075">
                  <a:moveTo>
                    <a:pt x="5450816" y="6138624"/>
                  </a:moveTo>
                  <a:lnTo>
                    <a:pt x="5137820" y="6138624"/>
                  </a:lnTo>
                  <a:lnTo>
                    <a:pt x="5181491" y="6133536"/>
                  </a:lnTo>
                  <a:lnTo>
                    <a:pt x="5221684" y="6119061"/>
                  </a:lnTo>
                  <a:lnTo>
                    <a:pt x="5257218" y="6096381"/>
                  </a:lnTo>
                  <a:lnTo>
                    <a:pt x="5286912" y="6066676"/>
                  </a:lnTo>
                  <a:lnTo>
                    <a:pt x="5309584" y="6031128"/>
                  </a:lnTo>
                  <a:lnTo>
                    <a:pt x="5324053" y="5990920"/>
                  </a:lnTo>
                  <a:lnTo>
                    <a:pt x="5329139" y="5947232"/>
                  </a:lnTo>
                  <a:lnTo>
                    <a:pt x="5329139" y="367773"/>
                  </a:lnTo>
                  <a:lnTo>
                    <a:pt x="5324053" y="324085"/>
                  </a:lnTo>
                  <a:lnTo>
                    <a:pt x="5309584" y="283877"/>
                  </a:lnTo>
                  <a:lnTo>
                    <a:pt x="5286912" y="248329"/>
                  </a:lnTo>
                  <a:lnTo>
                    <a:pt x="5257218" y="218624"/>
                  </a:lnTo>
                  <a:lnTo>
                    <a:pt x="5221684" y="195943"/>
                  </a:lnTo>
                  <a:lnTo>
                    <a:pt x="5181491" y="181468"/>
                  </a:lnTo>
                  <a:lnTo>
                    <a:pt x="5137820" y="176381"/>
                  </a:lnTo>
                  <a:lnTo>
                    <a:pt x="5450816" y="176381"/>
                  </a:lnTo>
                  <a:lnTo>
                    <a:pt x="5480650" y="235040"/>
                  </a:lnTo>
                  <a:lnTo>
                    <a:pt x="5494197" y="277371"/>
                  </a:lnTo>
                  <a:lnTo>
                    <a:pt x="5502581" y="321732"/>
                  </a:lnTo>
                  <a:lnTo>
                    <a:pt x="5505453" y="367773"/>
                  </a:lnTo>
                  <a:lnTo>
                    <a:pt x="5505453" y="5947232"/>
                  </a:lnTo>
                  <a:lnTo>
                    <a:pt x="5502581" y="5993273"/>
                  </a:lnTo>
                  <a:lnTo>
                    <a:pt x="5494197" y="6037634"/>
                  </a:lnTo>
                  <a:lnTo>
                    <a:pt x="5480650" y="6079965"/>
                  </a:lnTo>
                  <a:lnTo>
                    <a:pt x="5462287" y="6119918"/>
                  </a:lnTo>
                  <a:lnTo>
                    <a:pt x="5450816" y="6138624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014746" y="2973250"/>
              <a:ext cx="114300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73850" y="3260928"/>
            <a:ext cx="1406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95" dirty="0">
                <a:latin typeface="Arial"/>
                <a:cs typeface="Arial"/>
              </a:rPr>
              <a:t>Overall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5966766" y="217870"/>
            <a:ext cx="6834833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294047" y="2814532"/>
            <a:ext cx="39128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5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r>
              <a:rPr sz="25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</a:t>
            </a:r>
            <a:r>
              <a:rPr sz="25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5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3014746" y="3849550"/>
            <a:ext cx="114300" cy="3619500"/>
            <a:chOff x="13014746" y="3849550"/>
            <a:chExt cx="114300" cy="3619500"/>
          </a:xfrm>
        </p:grpSpPr>
        <p:sp>
          <p:nvSpPr>
            <p:cNvPr id="44" name="object 44"/>
            <p:cNvSpPr/>
            <p:nvPr/>
          </p:nvSpPr>
          <p:spPr>
            <a:xfrm>
              <a:off x="13014746" y="3849550"/>
              <a:ext cx="114300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014746" y="4725850"/>
              <a:ext cx="114300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14746" y="6478450"/>
              <a:ext cx="114300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014746" y="7354750"/>
              <a:ext cx="114300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294047" y="3690832"/>
            <a:ext cx="40417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2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5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sz="25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294047" y="4509944"/>
            <a:ext cx="4126229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2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5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 </a:t>
            </a:r>
            <a:r>
              <a:rPr sz="25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justifies </a:t>
            </a:r>
            <a:r>
              <a:rPr sz="25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sz="25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 </a:t>
            </a:r>
            <a:r>
              <a:rPr sz="25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294047" y="6319732"/>
            <a:ext cx="37560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2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5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sz="25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294047" y="7138844"/>
            <a:ext cx="4126229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sz="2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5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 </a:t>
            </a:r>
            <a:r>
              <a:rPr sz="25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justifies </a:t>
            </a:r>
            <a:r>
              <a:rPr sz="25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sz="25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 </a:t>
            </a:r>
            <a:r>
              <a:rPr sz="25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616354" y="2"/>
            <a:ext cx="1671635" cy="1028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59" y="549413"/>
            <a:ext cx="4929906" cy="496197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60" y="991842"/>
            <a:ext cx="4073663" cy="475208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29" y="5311620"/>
            <a:ext cx="3976792" cy="49942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4" y="5361974"/>
            <a:ext cx="3806820" cy="4593824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4756012" y="4136804"/>
            <a:ext cx="3805712" cy="2217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0045"/>
            <a:ext cx="4137137" cy="501408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2212226" y="5264200"/>
            <a:ext cx="520272" cy="913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771567" y="5163082"/>
            <a:ext cx="984445" cy="1033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47"/>
          <p:cNvGrpSpPr/>
          <p:nvPr/>
        </p:nvGrpSpPr>
        <p:grpSpPr>
          <a:xfrm>
            <a:off x="12122322" y="3114903"/>
            <a:ext cx="5657850" cy="6144260"/>
            <a:chOff x="12122322" y="3114903"/>
            <a:chExt cx="5657850" cy="6144260"/>
          </a:xfrm>
        </p:grpSpPr>
        <p:sp>
          <p:nvSpPr>
            <p:cNvPr id="48" name="object 48"/>
            <p:cNvSpPr/>
            <p:nvPr/>
          </p:nvSpPr>
          <p:spPr>
            <a:xfrm>
              <a:off x="12122322" y="3114903"/>
              <a:ext cx="5657850" cy="6144260"/>
            </a:xfrm>
            <a:custGeom>
              <a:avLst/>
              <a:gdLst/>
              <a:ahLst/>
              <a:cxnLst/>
              <a:rect l="l" t="t" r="r" b="b"/>
              <a:pathLst>
                <a:path w="5657850" h="6144259">
                  <a:moveTo>
                    <a:pt x="5289869" y="6143644"/>
                  </a:moveTo>
                  <a:lnTo>
                    <a:pt x="367925" y="6143644"/>
                  </a:lnTo>
                  <a:lnTo>
                    <a:pt x="321865" y="6140769"/>
                  </a:lnTo>
                  <a:lnTo>
                    <a:pt x="277486" y="6132378"/>
                  </a:lnTo>
                  <a:lnTo>
                    <a:pt x="235137" y="6118820"/>
                  </a:lnTo>
                  <a:lnTo>
                    <a:pt x="195167" y="6100442"/>
                  </a:lnTo>
                  <a:lnTo>
                    <a:pt x="157925" y="6077593"/>
                  </a:lnTo>
                  <a:lnTo>
                    <a:pt x="123758" y="6050623"/>
                  </a:lnTo>
                  <a:lnTo>
                    <a:pt x="93016" y="6019879"/>
                  </a:lnTo>
                  <a:lnTo>
                    <a:pt x="66047" y="5985711"/>
                  </a:lnTo>
                  <a:lnTo>
                    <a:pt x="43199" y="5948466"/>
                  </a:lnTo>
                  <a:lnTo>
                    <a:pt x="24822" y="5908494"/>
                  </a:lnTo>
                  <a:lnTo>
                    <a:pt x="11264" y="5866144"/>
                  </a:lnTo>
                  <a:lnTo>
                    <a:pt x="2874" y="5821763"/>
                  </a:lnTo>
                  <a:lnTo>
                    <a:pt x="0" y="5775700"/>
                  </a:lnTo>
                  <a:lnTo>
                    <a:pt x="0" y="367943"/>
                  </a:lnTo>
                  <a:lnTo>
                    <a:pt x="2874" y="321880"/>
                  </a:lnTo>
                  <a:lnTo>
                    <a:pt x="11264" y="277499"/>
                  </a:lnTo>
                  <a:lnTo>
                    <a:pt x="24822" y="235149"/>
                  </a:lnTo>
                  <a:lnTo>
                    <a:pt x="43199" y="195177"/>
                  </a:lnTo>
                  <a:lnTo>
                    <a:pt x="66047" y="157932"/>
                  </a:lnTo>
                  <a:lnTo>
                    <a:pt x="93016" y="123764"/>
                  </a:lnTo>
                  <a:lnTo>
                    <a:pt x="123758" y="93020"/>
                  </a:lnTo>
                  <a:lnTo>
                    <a:pt x="157925" y="66050"/>
                  </a:lnTo>
                  <a:lnTo>
                    <a:pt x="195167" y="43201"/>
                  </a:lnTo>
                  <a:lnTo>
                    <a:pt x="235137" y="24823"/>
                  </a:lnTo>
                  <a:lnTo>
                    <a:pt x="277486" y="11265"/>
                  </a:lnTo>
                  <a:lnTo>
                    <a:pt x="321865" y="2874"/>
                  </a:lnTo>
                  <a:lnTo>
                    <a:pt x="367925" y="0"/>
                  </a:lnTo>
                  <a:lnTo>
                    <a:pt x="5289869" y="0"/>
                  </a:lnTo>
                  <a:lnTo>
                    <a:pt x="5335930" y="2874"/>
                  </a:lnTo>
                  <a:lnTo>
                    <a:pt x="5380309" y="11265"/>
                  </a:lnTo>
                  <a:lnTo>
                    <a:pt x="5422657" y="24823"/>
                  </a:lnTo>
                  <a:lnTo>
                    <a:pt x="5462627" y="43201"/>
                  </a:lnTo>
                  <a:lnTo>
                    <a:pt x="5499870" y="66050"/>
                  </a:lnTo>
                  <a:lnTo>
                    <a:pt x="5534037" y="93020"/>
                  </a:lnTo>
                  <a:lnTo>
                    <a:pt x="5564779" y="123764"/>
                  </a:lnTo>
                  <a:lnTo>
                    <a:pt x="5591748" y="157932"/>
                  </a:lnTo>
                  <a:lnTo>
                    <a:pt x="5603115" y="176462"/>
                  </a:lnTo>
                  <a:lnTo>
                    <a:pt x="367925" y="176462"/>
                  </a:lnTo>
                  <a:lnTo>
                    <a:pt x="324219" y="181552"/>
                  </a:lnTo>
                  <a:lnTo>
                    <a:pt x="283994" y="196034"/>
                  </a:lnTo>
                  <a:lnTo>
                    <a:pt x="248432" y="218725"/>
                  </a:lnTo>
                  <a:lnTo>
                    <a:pt x="218715" y="248444"/>
                  </a:lnTo>
                  <a:lnTo>
                    <a:pt x="196024" y="284008"/>
                  </a:lnTo>
                  <a:lnTo>
                    <a:pt x="181543" y="324235"/>
                  </a:lnTo>
                  <a:lnTo>
                    <a:pt x="176454" y="367943"/>
                  </a:lnTo>
                  <a:lnTo>
                    <a:pt x="176454" y="5775700"/>
                  </a:lnTo>
                  <a:lnTo>
                    <a:pt x="181543" y="5819408"/>
                  </a:lnTo>
                  <a:lnTo>
                    <a:pt x="196024" y="5859635"/>
                  </a:lnTo>
                  <a:lnTo>
                    <a:pt x="218715" y="5895199"/>
                  </a:lnTo>
                  <a:lnTo>
                    <a:pt x="248432" y="5924918"/>
                  </a:lnTo>
                  <a:lnTo>
                    <a:pt x="283994" y="5947609"/>
                  </a:lnTo>
                  <a:lnTo>
                    <a:pt x="324219" y="5962091"/>
                  </a:lnTo>
                  <a:lnTo>
                    <a:pt x="367925" y="5967181"/>
                  </a:lnTo>
                  <a:lnTo>
                    <a:pt x="5603115" y="5967181"/>
                  </a:lnTo>
                  <a:lnTo>
                    <a:pt x="5591748" y="5985711"/>
                  </a:lnTo>
                  <a:lnTo>
                    <a:pt x="5564779" y="6019879"/>
                  </a:lnTo>
                  <a:lnTo>
                    <a:pt x="5534037" y="6050623"/>
                  </a:lnTo>
                  <a:lnTo>
                    <a:pt x="5499870" y="6077593"/>
                  </a:lnTo>
                  <a:lnTo>
                    <a:pt x="5462627" y="6100442"/>
                  </a:lnTo>
                  <a:lnTo>
                    <a:pt x="5422657" y="6118820"/>
                  </a:lnTo>
                  <a:lnTo>
                    <a:pt x="5380309" y="6132378"/>
                  </a:lnTo>
                  <a:lnTo>
                    <a:pt x="5335930" y="6140769"/>
                  </a:lnTo>
                  <a:lnTo>
                    <a:pt x="5289869" y="6143644"/>
                  </a:lnTo>
                  <a:close/>
                </a:path>
                <a:path w="5657850" h="6144259">
                  <a:moveTo>
                    <a:pt x="5603115" y="5967181"/>
                  </a:moveTo>
                  <a:lnTo>
                    <a:pt x="5289869" y="5967181"/>
                  </a:lnTo>
                  <a:lnTo>
                    <a:pt x="5333575" y="5962091"/>
                  </a:lnTo>
                  <a:lnTo>
                    <a:pt x="5373800" y="5947609"/>
                  </a:lnTo>
                  <a:lnTo>
                    <a:pt x="5409363" y="5924918"/>
                  </a:lnTo>
                  <a:lnTo>
                    <a:pt x="5439080" y="5895199"/>
                  </a:lnTo>
                  <a:lnTo>
                    <a:pt x="5461770" y="5859635"/>
                  </a:lnTo>
                  <a:lnTo>
                    <a:pt x="5476251" y="5819408"/>
                  </a:lnTo>
                  <a:lnTo>
                    <a:pt x="5481341" y="5775700"/>
                  </a:lnTo>
                  <a:lnTo>
                    <a:pt x="5481341" y="367943"/>
                  </a:lnTo>
                  <a:lnTo>
                    <a:pt x="5476251" y="324235"/>
                  </a:lnTo>
                  <a:lnTo>
                    <a:pt x="5461770" y="284008"/>
                  </a:lnTo>
                  <a:lnTo>
                    <a:pt x="5439080" y="248444"/>
                  </a:lnTo>
                  <a:lnTo>
                    <a:pt x="5409363" y="218725"/>
                  </a:lnTo>
                  <a:lnTo>
                    <a:pt x="5373800" y="196034"/>
                  </a:lnTo>
                  <a:lnTo>
                    <a:pt x="5333575" y="181552"/>
                  </a:lnTo>
                  <a:lnTo>
                    <a:pt x="5289869" y="176462"/>
                  </a:lnTo>
                  <a:lnTo>
                    <a:pt x="5603115" y="176462"/>
                  </a:lnTo>
                  <a:lnTo>
                    <a:pt x="5632972" y="235149"/>
                  </a:lnTo>
                  <a:lnTo>
                    <a:pt x="5646530" y="277499"/>
                  </a:lnTo>
                  <a:lnTo>
                    <a:pt x="5654921" y="321880"/>
                  </a:lnTo>
                  <a:lnTo>
                    <a:pt x="5657795" y="367943"/>
                  </a:lnTo>
                  <a:lnTo>
                    <a:pt x="5657795" y="5775700"/>
                  </a:lnTo>
                  <a:lnTo>
                    <a:pt x="5654921" y="5821763"/>
                  </a:lnTo>
                  <a:lnTo>
                    <a:pt x="5646530" y="5866144"/>
                  </a:lnTo>
                  <a:lnTo>
                    <a:pt x="5632972" y="5908494"/>
                  </a:lnTo>
                  <a:lnTo>
                    <a:pt x="5614595" y="5948466"/>
                  </a:lnTo>
                  <a:lnTo>
                    <a:pt x="5603115" y="5967181"/>
                  </a:lnTo>
                  <a:close/>
                </a:path>
              </a:pathLst>
            </a:custGeom>
            <a:solidFill>
              <a:srgbClr val="F4B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69942" y="3702192"/>
              <a:ext cx="114300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6422686" y="217870"/>
            <a:ext cx="6988513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endParaRPr spc="22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649243" y="3486285"/>
            <a:ext cx="4875530" cy="1302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lang="en-US" sz="2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Cluster 2 </a:t>
            </a:r>
            <a:r>
              <a:rPr lang="en-US" sz="2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5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over-spenders </a:t>
            </a:r>
            <a:r>
              <a:rPr lang="en-US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5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5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US" sz="25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5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2484242" y="6929515"/>
            <a:ext cx="4871720" cy="860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4290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5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Oppo</a:t>
            </a:r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the lowest in all the cluster2.</a:t>
            </a:r>
          </a:p>
        </p:txBody>
      </p:sp>
      <p:sp>
        <p:nvSpPr>
          <p:cNvPr id="61" name="object 61"/>
          <p:cNvSpPr/>
          <p:nvPr/>
        </p:nvSpPr>
        <p:spPr>
          <a:xfrm>
            <a:off x="16616354" y="0"/>
            <a:ext cx="1671635" cy="102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85900"/>
            <a:ext cx="4267200" cy="493981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22863"/>
            <a:ext cx="4038600" cy="45964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81700"/>
            <a:ext cx="4972457" cy="416767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34" y="6119330"/>
            <a:ext cx="4469851" cy="390097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2369942" y="5251000"/>
            <a:ext cx="5151021" cy="1419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-34290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and Cluster 4 has over-spenders -  higher percentage of One Plus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C122-8068-024D-0FE1-DB0DED71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375" y="249551"/>
            <a:ext cx="16351624" cy="1306286"/>
          </a:xfrm>
        </p:spPr>
        <p:txBody>
          <a:bodyPr>
            <a:no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&amp; HOMETOWN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F393-1A01-9FF8-D7DB-E8D2EE81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152" y="2458891"/>
            <a:ext cx="9989244" cy="6604410"/>
          </a:xfrm>
        </p:spPr>
        <p:txBody>
          <a:bodyPr/>
          <a:lstStyle/>
          <a:p>
            <a:pPr marL="29210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2" y="1866901"/>
            <a:ext cx="7938248" cy="7795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836763"/>
            <a:ext cx="10820400" cy="77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0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13F0CF03-0626-0107-EEA7-41216A5D5427}"/>
              </a:ext>
            </a:extLst>
          </p:cNvPr>
          <p:cNvSpPr txBox="1"/>
          <p:nvPr/>
        </p:nvSpPr>
        <p:spPr>
          <a:xfrm>
            <a:off x="6887311" y="2446629"/>
            <a:ext cx="48336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spc="70" dirty="0">
                <a:latin typeface="Arial"/>
                <a:cs typeface="Arial"/>
              </a:rPr>
              <a:t>Dipam Sarkar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C69134CE-770D-F809-7E3D-0CC78D1EAE24}"/>
              </a:ext>
            </a:extLst>
          </p:cNvPr>
          <p:cNvSpPr txBox="1"/>
          <p:nvPr/>
        </p:nvSpPr>
        <p:spPr>
          <a:xfrm>
            <a:off x="1021342" y="2440652"/>
            <a:ext cx="451513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latin typeface="Arial"/>
                <a:cs typeface="Arial"/>
              </a:rPr>
              <a:t>Tanmoy</a:t>
            </a:r>
            <a:r>
              <a:rPr lang="en-IN" sz="4000" dirty="0">
                <a:latin typeface="Arial"/>
                <a:cs typeface="Arial"/>
              </a:rPr>
              <a:t> </a:t>
            </a:r>
            <a:r>
              <a:rPr lang="en-IN" sz="4000" b="1" dirty="0">
                <a:latin typeface="Arial"/>
                <a:cs typeface="Arial"/>
              </a:rPr>
              <a:t>Chandra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7CFB260E-4700-5038-5C7B-76CFEDE90958}"/>
              </a:ext>
            </a:extLst>
          </p:cNvPr>
          <p:cNvSpPr/>
          <p:nvPr/>
        </p:nvSpPr>
        <p:spPr>
          <a:xfrm>
            <a:off x="16616354" y="0"/>
            <a:ext cx="1671635" cy="102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C8611A98-32CF-3107-3965-7F9EF04B1292}"/>
              </a:ext>
            </a:extLst>
          </p:cNvPr>
          <p:cNvSpPr txBox="1">
            <a:spLocks/>
          </p:cNvSpPr>
          <p:nvPr/>
        </p:nvSpPr>
        <p:spPr>
          <a:xfrm>
            <a:off x="4419600" y="217864"/>
            <a:ext cx="9677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MathJax_SansSerif"/>
                <a:ea typeface="+mj-ea"/>
                <a:cs typeface="MathJax_SansSerif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kern="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IN" kern="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IN" kern="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kern="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79E77-EAF1-DEA5-6851-901BD2C558B1}"/>
              </a:ext>
            </a:extLst>
          </p:cNvPr>
          <p:cNvSpPr txBox="1"/>
          <p:nvPr/>
        </p:nvSpPr>
        <p:spPr>
          <a:xfrm>
            <a:off x="751578" y="4504417"/>
            <a:ext cx="6135733" cy="256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4980" marR="1329055" indent="-285750">
              <a:lnSpc>
                <a:spcPct val="1149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b="1" spc="70" dirty="0">
                <a:solidFill>
                  <a:srgbClr val="FF0000"/>
                </a:solidFill>
                <a:latin typeface="Arial"/>
                <a:cs typeface="Arial"/>
              </a:rPr>
              <a:t>Impulse</a:t>
            </a:r>
            <a:r>
              <a:rPr lang="en-US" sz="28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b="1" spc="85" dirty="0">
                <a:solidFill>
                  <a:srgbClr val="FF0000"/>
                </a:solidFill>
                <a:latin typeface="Arial"/>
                <a:cs typeface="Arial"/>
              </a:rPr>
              <a:t>buyer</a:t>
            </a:r>
          </a:p>
          <a:p>
            <a:pPr marL="474980" marR="1329055" indent="-285750">
              <a:lnSpc>
                <a:spcPct val="1149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b="1" spc="70" dirty="0">
                <a:solidFill>
                  <a:srgbClr val="406844"/>
                </a:solidFill>
                <a:latin typeface="Arial"/>
                <a:cs typeface="Arial"/>
              </a:rPr>
              <a:t>Extravagant</a:t>
            </a:r>
            <a:endParaRPr lang="en-US" sz="2800" dirty="0">
              <a:solidFill>
                <a:srgbClr val="406844"/>
              </a:solidFill>
              <a:latin typeface="Arial"/>
              <a:cs typeface="Arial"/>
            </a:endParaRPr>
          </a:p>
          <a:p>
            <a:pPr marL="474980" marR="23495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2800" b="1" spc="50" dirty="0">
                <a:solidFill>
                  <a:srgbClr val="406844"/>
                </a:solidFill>
                <a:latin typeface="Arial"/>
                <a:cs typeface="Arial"/>
              </a:rPr>
              <a:t>Prefers </a:t>
            </a:r>
            <a:r>
              <a:rPr lang="en-US" sz="2800" b="1" spc="70" dirty="0">
                <a:solidFill>
                  <a:srgbClr val="406844"/>
                </a:solidFill>
                <a:latin typeface="Arial"/>
                <a:cs typeface="Arial"/>
              </a:rPr>
              <a:t>digital </a:t>
            </a:r>
            <a:r>
              <a:rPr lang="en-US" sz="2800" b="1" spc="95" dirty="0">
                <a:solidFill>
                  <a:srgbClr val="406844"/>
                </a:solidFill>
                <a:latin typeface="Arial"/>
                <a:cs typeface="Arial"/>
              </a:rPr>
              <a:t>world</a:t>
            </a:r>
          </a:p>
          <a:p>
            <a:pPr marL="474980" marR="23495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2800" b="1" spc="35" dirty="0">
                <a:solidFill>
                  <a:srgbClr val="92D050"/>
                </a:solidFill>
                <a:latin typeface="Arial"/>
                <a:cs typeface="Arial"/>
              </a:rPr>
              <a:t>Fashionista </a:t>
            </a:r>
            <a:r>
              <a:rPr lang="en-US" sz="2800" b="1" spc="90" dirty="0">
                <a:solidFill>
                  <a:srgbClr val="92D050"/>
                </a:solidFill>
                <a:latin typeface="Arial"/>
                <a:cs typeface="Arial"/>
              </a:rPr>
              <a:t>and</a:t>
            </a:r>
            <a:r>
              <a:rPr lang="en-US" sz="2800" b="1" spc="-19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92D050"/>
                </a:solidFill>
                <a:latin typeface="Arial"/>
                <a:cs typeface="Arial"/>
              </a:rPr>
              <a:t>celebs </a:t>
            </a:r>
            <a:r>
              <a:rPr lang="en-US" sz="2800" b="1" spc="80" dirty="0">
                <a:solidFill>
                  <a:srgbClr val="92D050"/>
                </a:solidFill>
                <a:latin typeface="Arial"/>
                <a:cs typeface="Arial"/>
              </a:rPr>
              <a:t>driven</a:t>
            </a:r>
            <a:endParaRPr lang="en-US" sz="280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474980" indent="-28575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800" b="1" spc="40" dirty="0">
                <a:solidFill>
                  <a:srgbClr val="92D050"/>
                </a:solidFill>
                <a:latin typeface="Arial"/>
                <a:cs typeface="Arial"/>
              </a:rPr>
              <a:t>Outgoing</a:t>
            </a:r>
            <a:r>
              <a:rPr lang="en-US" sz="2800" b="1" spc="-5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b="1" spc="40" dirty="0">
                <a:solidFill>
                  <a:srgbClr val="92D050"/>
                </a:solidFill>
                <a:latin typeface="Arial"/>
                <a:cs typeface="Arial"/>
              </a:rPr>
              <a:t>person</a:t>
            </a:r>
            <a:endParaRPr lang="en-US" sz="28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FF9045-1DDE-2212-74D4-BF899E42183F}"/>
              </a:ext>
            </a:extLst>
          </p:cNvPr>
          <p:cNvSpPr/>
          <p:nvPr/>
        </p:nvSpPr>
        <p:spPr>
          <a:xfrm>
            <a:off x="1054250" y="3377937"/>
            <a:ext cx="4051149" cy="6283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77CD4A-77A4-4A19-105A-FF778C0A3191}"/>
              </a:ext>
            </a:extLst>
          </p:cNvPr>
          <p:cNvSpPr/>
          <p:nvPr/>
        </p:nvSpPr>
        <p:spPr>
          <a:xfrm>
            <a:off x="1054250" y="3394241"/>
            <a:ext cx="2831950" cy="6283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70%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360C1B-0BF9-AFDA-0906-D1323883107E}"/>
              </a:ext>
            </a:extLst>
          </p:cNvPr>
          <p:cNvSpPr/>
          <p:nvPr/>
        </p:nvSpPr>
        <p:spPr>
          <a:xfrm>
            <a:off x="6887311" y="3394240"/>
            <a:ext cx="4051149" cy="6283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4DD0F4-8885-DC6C-4D3E-4AAA00B4A128}"/>
              </a:ext>
            </a:extLst>
          </p:cNvPr>
          <p:cNvSpPr/>
          <p:nvPr/>
        </p:nvSpPr>
        <p:spPr>
          <a:xfrm>
            <a:off x="6887311" y="3394240"/>
            <a:ext cx="3365350" cy="6283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85%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A4E553-9891-BBEE-3D0F-3F89D86B8B8B}"/>
              </a:ext>
            </a:extLst>
          </p:cNvPr>
          <p:cNvSpPr txBox="1"/>
          <p:nvPr/>
        </p:nvSpPr>
        <p:spPr>
          <a:xfrm>
            <a:off x="6553200" y="4501039"/>
            <a:ext cx="5943600" cy="256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4980" marR="1329055" indent="-285750">
              <a:lnSpc>
                <a:spcPct val="1149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b="1" spc="70" dirty="0">
                <a:solidFill>
                  <a:srgbClr val="92D050"/>
                </a:solidFill>
                <a:latin typeface="Arial"/>
                <a:cs typeface="Arial"/>
              </a:rPr>
              <a:t>Impulse</a:t>
            </a:r>
            <a:r>
              <a:rPr lang="en-US" sz="2800" b="1" spc="-10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b="1" spc="85" dirty="0">
                <a:solidFill>
                  <a:srgbClr val="92D050"/>
                </a:solidFill>
                <a:latin typeface="Arial"/>
                <a:cs typeface="Arial"/>
              </a:rPr>
              <a:t>buyer</a:t>
            </a:r>
          </a:p>
          <a:p>
            <a:pPr marL="474980" marR="1329055" indent="-285750">
              <a:lnSpc>
                <a:spcPct val="1149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800" b="1" spc="70" dirty="0">
                <a:solidFill>
                  <a:srgbClr val="92D050"/>
                </a:solidFill>
                <a:latin typeface="Arial"/>
                <a:cs typeface="Arial"/>
              </a:rPr>
              <a:t>Extravagant</a:t>
            </a:r>
            <a:endParaRPr lang="en-US" sz="280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474980" marR="23495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2800" b="1" spc="50" dirty="0">
                <a:solidFill>
                  <a:srgbClr val="406844"/>
                </a:solidFill>
                <a:latin typeface="Arial"/>
                <a:cs typeface="Arial"/>
              </a:rPr>
              <a:t>Prefers </a:t>
            </a:r>
            <a:r>
              <a:rPr lang="en-US" sz="2800" b="1" spc="70" dirty="0">
                <a:solidFill>
                  <a:srgbClr val="406844"/>
                </a:solidFill>
                <a:latin typeface="Arial"/>
                <a:cs typeface="Arial"/>
              </a:rPr>
              <a:t>digital </a:t>
            </a:r>
            <a:r>
              <a:rPr lang="en-US" sz="2800" b="1" spc="95" dirty="0">
                <a:solidFill>
                  <a:srgbClr val="406844"/>
                </a:solidFill>
                <a:latin typeface="Arial"/>
                <a:cs typeface="Arial"/>
              </a:rPr>
              <a:t>world</a:t>
            </a:r>
          </a:p>
          <a:p>
            <a:pPr marL="474980" marR="23495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2800" b="1" spc="35" dirty="0">
                <a:solidFill>
                  <a:srgbClr val="406844"/>
                </a:solidFill>
                <a:latin typeface="Arial"/>
                <a:cs typeface="Arial"/>
              </a:rPr>
              <a:t>Fashionista </a:t>
            </a:r>
            <a:r>
              <a:rPr lang="en-US" sz="2800" b="1" spc="90" dirty="0">
                <a:solidFill>
                  <a:srgbClr val="406844"/>
                </a:solidFill>
                <a:latin typeface="Arial"/>
                <a:cs typeface="Arial"/>
              </a:rPr>
              <a:t>and</a:t>
            </a:r>
            <a:r>
              <a:rPr lang="en-US" sz="2800" b="1" spc="-195" dirty="0">
                <a:solidFill>
                  <a:srgbClr val="406844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406844"/>
                </a:solidFill>
                <a:latin typeface="Arial"/>
                <a:cs typeface="Arial"/>
              </a:rPr>
              <a:t>celebs </a:t>
            </a:r>
            <a:r>
              <a:rPr lang="en-US" sz="2800" b="1" spc="80" dirty="0">
                <a:solidFill>
                  <a:srgbClr val="406844"/>
                </a:solidFill>
                <a:latin typeface="Arial"/>
                <a:cs typeface="Arial"/>
              </a:rPr>
              <a:t>driven</a:t>
            </a:r>
            <a:endParaRPr lang="en-US" sz="2800" dirty="0">
              <a:solidFill>
                <a:srgbClr val="406844"/>
              </a:solidFill>
              <a:latin typeface="Arial"/>
              <a:cs typeface="Arial"/>
            </a:endParaRPr>
          </a:p>
          <a:p>
            <a:pPr marL="474980" indent="-28575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800" b="1" spc="40" dirty="0">
                <a:solidFill>
                  <a:srgbClr val="406844"/>
                </a:solidFill>
                <a:latin typeface="Arial"/>
                <a:cs typeface="Arial"/>
              </a:rPr>
              <a:t>Outgoing</a:t>
            </a:r>
            <a:r>
              <a:rPr lang="en-US" sz="2800" b="1" spc="-55" dirty="0">
                <a:solidFill>
                  <a:srgbClr val="406844"/>
                </a:solidFill>
                <a:latin typeface="Arial"/>
                <a:cs typeface="Arial"/>
              </a:rPr>
              <a:t> </a:t>
            </a:r>
            <a:r>
              <a:rPr lang="en-US" sz="2800" b="1" spc="40" dirty="0">
                <a:solidFill>
                  <a:srgbClr val="406844"/>
                </a:solidFill>
                <a:latin typeface="Arial"/>
                <a:cs typeface="Arial"/>
              </a:rPr>
              <a:t>person</a:t>
            </a:r>
            <a:endParaRPr lang="en-US" sz="2800" dirty="0">
              <a:solidFill>
                <a:srgbClr val="406844"/>
              </a:solidFill>
              <a:latin typeface="Arial"/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BE58C-DCBC-BD43-2F45-5603DE05EC28}"/>
              </a:ext>
            </a:extLst>
          </p:cNvPr>
          <p:cNvSpPr txBox="1"/>
          <p:nvPr/>
        </p:nvSpPr>
        <p:spPr>
          <a:xfrm>
            <a:off x="12716283" y="2400897"/>
            <a:ext cx="525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spc="70" dirty="0" err="1">
                <a:latin typeface="Arial"/>
                <a:cs typeface="Arial"/>
              </a:rPr>
              <a:t>Angshuman</a:t>
            </a:r>
            <a:r>
              <a:rPr lang="en-IN" sz="4000" b="1" spc="70" dirty="0">
                <a:latin typeface="Arial"/>
                <a:cs typeface="Arial"/>
              </a:rPr>
              <a:t> Pandey</a:t>
            </a:r>
            <a:endParaRPr lang="en-IN" sz="40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5B5216-E031-7C4E-036D-A7B1A14AD7B8}"/>
              </a:ext>
            </a:extLst>
          </p:cNvPr>
          <p:cNvSpPr txBox="1"/>
          <p:nvPr/>
        </p:nvSpPr>
        <p:spPr>
          <a:xfrm>
            <a:off x="13464540" y="1645350"/>
            <a:ext cx="3604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ORTHODOX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3D724-7195-D98E-DE60-4B475B1BBF72}"/>
              </a:ext>
            </a:extLst>
          </p:cNvPr>
          <p:cNvSpPr txBox="1"/>
          <p:nvPr/>
        </p:nvSpPr>
        <p:spPr>
          <a:xfrm>
            <a:off x="12742408" y="4381217"/>
            <a:ext cx="6231391" cy="255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177355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65" dirty="0">
                <a:solidFill>
                  <a:srgbClr val="406844"/>
                </a:solidFill>
                <a:latin typeface="Arial"/>
                <a:cs typeface="Arial"/>
              </a:rPr>
              <a:t>Budget </a:t>
            </a:r>
            <a:r>
              <a:rPr lang="en-US" sz="2800" b="1" spc="35" dirty="0">
                <a:solidFill>
                  <a:srgbClr val="406844"/>
                </a:solidFill>
                <a:latin typeface="Arial"/>
                <a:cs typeface="Arial"/>
              </a:rPr>
              <a:t>conscious  </a:t>
            </a:r>
          </a:p>
          <a:p>
            <a:pPr marL="298450" marR="177355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-90" dirty="0">
                <a:solidFill>
                  <a:srgbClr val="406844"/>
                </a:solidFill>
                <a:latin typeface="Arial"/>
                <a:cs typeface="Arial"/>
              </a:rPr>
              <a:t>A </a:t>
            </a:r>
            <a:r>
              <a:rPr lang="en-US" sz="2800" b="1" spc="90" dirty="0">
                <a:solidFill>
                  <a:srgbClr val="406844"/>
                </a:solidFill>
                <a:latin typeface="Arial"/>
                <a:cs typeface="Arial"/>
              </a:rPr>
              <a:t>planned</a:t>
            </a:r>
            <a:r>
              <a:rPr lang="en-US" sz="2800" b="1" spc="-70" dirty="0">
                <a:solidFill>
                  <a:srgbClr val="406844"/>
                </a:solidFill>
                <a:latin typeface="Arial"/>
                <a:cs typeface="Arial"/>
              </a:rPr>
              <a:t> </a:t>
            </a:r>
            <a:r>
              <a:rPr lang="en-US" sz="2800" b="1" spc="90" dirty="0">
                <a:solidFill>
                  <a:srgbClr val="406844"/>
                </a:solidFill>
                <a:latin typeface="Arial"/>
                <a:cs typeface="Arial"/>
              </a:rPr>
              <a:t>shopper </a:t>
            </a:r>
          </a:p>
          <a:p>
            <a:pPr marL="298450" marR="1773555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1" spc="10" dirty="0">
                <a:solidFill>
                  <a:srgbClr val="92D050"/>
                </a:solidFill>
                <a:latin typeface="Arial"/>
                <a:cs typeface="Arial"/>
              </a:rPr>
              <a:t>Logical</a:t>
            </a:r>
            <a:endParaRPr lang="en-US" sz="2800" b="1" dirty="0">
              <a:solidFill>
                <a:srgbClr val="92D050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2800" b="1" spc="90" dirty="0">
                <a:solidFill>
                  <a:srgbClr val="92D050"/>
                </a:solidFill>
                <a:latin typeface="Arial"/>
                <a:cs typeface="Arial"/>
              </a:rPr>
              <a:t>Health </a:t>
            </a:r>
            <a:r>
              <a:rPr lang="en-US" sz="2800" b="1" spc="35" dirty="0">
                <a:solidFill>
                  <a:srgbClr val="92D050"/>
                </a:solidFill>
                <a:latin typeface="Arial"/>
                <a:cs typeface="Arial"/>
              </a:rPr>
              <a:t>conscious </a:t>
            </a:r>
          </a:p>
          <a:p>
            <a:pPr marL="298450" marR="508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2800" b="1" spc="40" dirty="0">
                <a:solidFill>
                  <a:srgbClr val="92D050"/>
                </a:solidFill>
                <a:latin typeface="Arial"/>
                <a:cs typeface="Arial"/>
              </a:rPr>
              <a:t>Prefers </a:t>
            </a:r>
            <a:r>
              <a:rPr lang="en-US" sz="2800" b="1" spc="35" dirty="0">
                <a:solidFill>
                  <a:srgbClr val="92D050"/>
                </a:solidFill>
                <a:latin typeface="Arial"/>
                <a:cs typeface="Arial"/>
              </a:rPr>
              <a:t>physical</a:t>
            </a:r>
            <a:r>
              <a:rPr lang="en-US" sz="2800" b="1" spc="-1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en-US" sz="2800" b="1" spc="130" dirty="0">
                <a:solidFill>
                  <a:srgbClr val="92D050"/>
                </a:solidFill>
                <a:latin typeface="Arial"/>
                <a:cs typeface="Arial"/>
              </a:rPr>
              <a:t>world</a:t>
            </a:r>
            <a:endParaRPr lang="en-US" sz="2800" b="1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59F272B-D11F-AAF1-D099-7548A0BBE5BA}"/>
              </a:ext>
            </a:extLst>
          </p:cNvPr>
          <p:cNvSpPr/>
          <p:nvPr/>
        </p:nvSpPr>
        <p:spPr>
          <a:xfrm>
            <a:off x="12877800" y="3311481"/>
            <a:ext cx="4051149" cy="6283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D3327D-C86F-C5E8-7169-693D6282F9DE}"/>
              </a:ext>
            </a:extLst>
          </p:cNvPr>
          <p:cNvSpPr/>
          <p:nvPr/>
        </p:nvSpPr>
        <p:spPr>
          <a:xfrm>
            <a:off x="12893040" y="3312118"/>
            <a:ext cx="3185160" cy="6283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EBB84-F3D7-888C-F304-8B3801DD84F8}"/>
              </a:ext>
            </a:extLst>
          </p:cNvPr>
          <p:cNvSpPr/>
          <p:nvPr/>
        </p:nvSpPr>
        <p:spPr>
          <a:xfrm>
            <a:off x="13639800" y="7505700"/>
            <a:ext cx="609600" cy="533400"/>
          </a:xfrm>
          <a:prstGeom prst="rect">
            <a:avLst/>
          </a:prstGeom>
          <a:solidFill>
            <a:srgbClr val="4068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53C7F6-FCBF-7F11-3143-6526372D154F}"/>
              </a:ext>
            </a:extLst>
          </p:cNvPr>
          <p:cNvSpPr/>
          <p:nvPr/>
        </p:nvSpPr>
        <p:spPr>
          <a:xfrm>
            <a:off x="13639800" y="8496300"/>
            <a:ext cx="6096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E4E9B-B706-EE7B-719A-C8339BB74456}"/>
              </a:ext>
            </a:extLst>
          </p:cNvPr>
          <p:cNvSpPr/>
          <p:nvPr/>
        </p:nvSpPr>
        <p:spPr>
          <a:xfrm>
            <a:off x="13639800" y="9410700"/>
            <a:ext cx="6096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5BC16-0DB7-381E-650A-CCD86C2C9337}"/>
              </a:ext>
            </a:extLst>
          </p:cNvPr>
          <p:cNvSpPr txBox="1"/>
          <p:nvPr/>
        </p:nvSpPr>
        <p:spPr>
          <a:xfrm flipH="1">
            <a:off x="14507391" y="7374263"/>
            <a:ext cx="266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Similar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BD0AFE-C7CF-C7FA-9CBE-5DB70D6B0B77}"/>
              </a:ext>
            </a:extLst>
          </p:cNvPr>
          <p:cNvSpPr txBox="1"/>
          <p:nvPr/>
        </p:nvSpPr>
        <p:spPr>
          <a:xfrm flipH="1">
            <a:off x="14524600" y="8402576"/>
            <a:ext cx="2667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Quiet Similar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6F04F1-9628-30F8-2875-453698760F40}"/>
              </a:ext>
            </a:extLst>
          </p:cNvPr>
          <p:cNvSpPr txBox="1"/>
          <p:nvPr/>
        </p:nvSpPr>
        <p:spPr>
          <a:xfrm flipH="1">
            <a:off x="14539840" y="9359325"/>
            <a:ext cx="2667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Dissimilar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6142E-EE21-0529-0438-95B8EC5ECFAD}"/>
              </a:ext>
            </a:extLst>
          </p:cNvPr>
          <p:cNvSpPr txBox="1"/>
          <p:nvPr/>
        </p:nvSpPr>
        <p:spPr>
          <a:xfrm>
            <a:off x="4421777" y="1511506"/>
            <a:ext cx="24655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MODISH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3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504</Words>
  <Application>Microsoft Office PowerPoint</Application>
  <PresentationFormat>Custom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MathJax_SansSerif</vt:lpstr>
      <vt:lpstr>Times New Roman</vt:lpstr>
      <vt:lpstr>Office Theme</vt:lpstr>
      <vt:lpstr>ADVANCED MARKET RESEARCH &amp; ANALYTICS</vt:lpstr>
      <vt:lpstr>Agenda</vt:lpstr>
      <vt:lpstr>Cluster Analysis</vt:lpstr>
      <vt:lpstr>Psychographic Statements</vt:lpstr>
      <vt:lpstr>Cluster Characteristics</vt:lpstr>
      <vt:lpstr>Gender distribution</vt:lpstr>
      <vt:lpstr>Mobile Phone user</vt:lpstr>
      <vt:lpstr>OCCUPATION &amp; HOMETOWN</vt:lpstr>
      <vt:lpstr>PowerPoint Presentation</vt:lpstr>
      <vt:lpstr>Brand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Psychographic Segmentation_AMRA Assignment 3_Group 8</dc:title>
  <dc:creator>Sudarshana Sarkar</dc:creator>
  <cp:keywords>DAErNrjtcD8,BAEP0zgSSng</cp:keywords>
  <cp:lastModifiedBy>Dipam</cp:lastModifiedBy>
  <cp:revision>16</cp:revision>
  <dcterms:created xsi:type="dcterms:W3CDTF">2023-08-02T17:16:00Z</dcterms:created>
  <dcterms:modified xsi:type="dcterms:W3CDTF">2023-08-03T09:40:27Z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2021-10-18T00:00:00Z</vt:filetime>
  </property>
  <property fmtid="{D5CDD505-2E9C-101B-9397-08002B2CF9AE}" pid="3" name="Creator">
    <vt:lpwstr>Canva</vt:lpwstr>
  </property>
  <property fmtid="{D5CDD505-2E9C-101B-9397-08002B2CF9AE}" pid="4" name="LastSaved">
    <vt:filetime>2023-08-02T00:00:00Z</vt:filetime>
  </property>
</Properties>
</file>