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7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53286" autoAdjust="0"/>
  </p:normalViewPr>
  <p:slideViewPr>
    <p:cSldViewPr snapToGrid="0">
      <p:cViewPr varScale="1">
        <p:scale>
          <a:sx n="70" d="100"/>
          <a:sy n="70" d="100"/>
        </p:scale>
        <p:origin x="198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F25A6-F20E-48B7-BF0B-BF6901F56CA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A81A2-A5D6-4EBC-ABC7-207763B0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Powered b</a:t>
            </a:r>
            <a:r>
              <a:rPr lang="en-US" baseline="0" dirty="0" smtClean="0"/>
              <a:t>y “What if…”, “It would be nice if”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we are missing in PowerShell – method missing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 am not covering:</a:t>
            </a:r>
          </a:p>
          <a:p>
            <a:r>
              <a:rPr lang="en-US" baseline="0" dirty="0" err="1" smtClean="0"/>
              <a:t>Steppable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Proxy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A81A2-A5D6-4EBC-ABC7-207763B005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3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9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4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20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31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7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5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83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CBEB-204A-43EA-AB2D-DA420C5F7BA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6614-B463-4C3A-A9ED-3B007D78D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8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ta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taprogram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avis/Archetype" TargetMode="External"/><Relationship Id="rId2" Type="http://schemas.openxmlformats.org/officeDocument/2006/relationships/hyperlink" Target="http://github.com:idavis/PowerShellSumm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g-alfa-dev/Perseus" TargetMode="External"/><Relationship Id="rId5" Type="http://schemas.openxmlformats.org/officeDocument/2006/relationships/hyperlink" Target="https://github.com/Ang3lFir3/Chewie" TargetMode="External"/><Relationship Id="rId4" Type="http://schemas.openxmlformats.org/officeDocument/2006/relationships/hyperlink" Target="https://github.com/idavis/prototype.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358187" y="4405737"/>
            <a:ext cx="5927677" cy="944184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err="1" smtClean="0">
                <a:solidFill>
                  <a:srgbClr val="012456"/>
                </a:solidFill>
              </a:rPr>
              <a:t>Metaprogramming</a:t>
            </a:r>
            <a:r>
              <a:rPr lang="en-GB" dirty="0" smtClean="0">
                <a:solidFill>
                  <a:srgbClr val="012456"/>
                </a:solidFill>
              </a:rPr>
              <a:t> PowerShell</a:t>
            </a:r>
            <a:endParaRPr lang="en-GB" dirty="0">
              <a:solidFill>
                <a:srgbClr val="012456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58187" y="5349921"/>
            <a:ext cx="5463653" cy="1095233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12456"/>
                </a:solidFill>
              </a:rPr>
              <a:t>Ian Davis</a:t>
            </a:r>
          </a:p>
          <a:p>
            <a:pPr algn="l"/>
            <a:r>
              <a:rPr lang="en-GB" dirty="0" smtClean="0">
                <a:solidFill>
                  <a:srgbClr val="012456"/>
                </a:solidFill>
              </a:rPr>
              <a:t>@</a:t>
            </a:r>
            <a:r>
              <a:rPr lang="en-GB" dirty="0" err="1" smtClean="0">
                <a:solidFill>
                  <a:srgbClr val="012456"/>
                </a:solidFill>
              </a:rPr>
              <a:t>ianfdavis</a:t>
            </a:r>
            <a:endParaRPr lang="en-GB" dirty="0">
              <a:solidFill>
                <a:srgbClr val="01245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30" t="12738" r="967" b="11237"/>
          <a:stretch/>
        </p:blipFill>
        <p:spPr>
          <a:xfrm>
            <a:off x="464687" y="213351"/>
            <a:ext cx="3437811" cy="3140210"/>
          </a:xfrm>
          <a:prstGeom prst="rect">
            <a:avLst/>
          </a:prstGeom>
        </p:spPr>
      </p:pic>
      <p:sp>
        <p:nvSpPr>
          <p:cNvPr id="9" name="Subtitle 6"/>
          <p:cNvSpPr txBox="1">
            <a:spLocks/>
          </p:cNvSpPr>
          <p:nvPr/>
        </p:nvSpPr>
        <p:spPr>
          <a:xfrm>
            <a:off x="893930" y="4079758"/>
            <a:ext cx="2313294" cy="1095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solidFill>
                  <a:srgbClr val="012456"/>
                </a:solidFill>
              </a:rPr>
              <a:t>April 22 – 24</a:t>
            </a:r>
          </a:p>
          <a:p>
            <a:pPr algn="l"/>
            <a:r>
              <a:rPr lang="en-GB" dirty="0" smtClean="0">
                <a:solidFill>
                  <a:srgbClr val="012456"/>
                </a:solidFill>
              </a:rPr>
              <a:t>Microsoft campus</a:t>
            </a:r>
          </a:p>
          <a:p>
            <a:pPr algn="l"/>
            <a:r>
              <a:rPr lang="en-GB" smtClean="0">
                <a:solidFill>
                  <a:srgbClr val="012456"/>
                </a:solidFill>
              </a:rPr>
              <a:t>Redmond  </a:t>
            </a:r>
            <a:endParaRPr lang="en-GB" dirty="0">
              <a:solidFill>
                <a:srgbClr val="0124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12456"/>
                </a:solidFill>
              </a:rPr>
              <a:t>Metaprogramming</a:t>
            </a:r>
            <a:endParaRPr lang="en-GB" dirty="0">
              <a:solidFill>
                <a:srgbClr val="0124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12456"/>
                </a:solidFill>
              </a:rPr>
              <a:t>Metaprogramming</a:t>
            </a:r>
            <a:r>
              <a:rPr lang="en-US" sz="3200" dirty="0">
                <a:solidFill>
                  <a:srgbClr val="012456"/>
                </a:solidFill>
              </a:rPr>
              <a:t> is the writing of computer programs that write or manipulate other programs (or themselves) as their </a:t>
            </a:r>
            <a:r>
              <a:rPr lang="en-US" sz="3200" dirty="0" smtClean="0">
                <a:solidFill>
                  <a:srgbClr val="012456"/>
                </a:solidFill>
              </a:rPr>
              <a:t>data [</a:t>
            </a:r>
            <a:r>
              <a:rPr lang="en-US" sz="3200" dirty="0" err="1" smtClean="0">
                <a:solidFill>
                  <a:srgbClr val="012456"/>
                </a:solidFill>
                <a:hlinkClick r:id="rId2"/>
              </a:rPr>
              <a:t>wikipedia</a:t>
            </a:r>
            <a:r>
              <a:rPr lang="en-US" sz="3200" dirty="0" smtClean="0">
                <a:solidFill>
                  <a:srgbClr val="012456"/>
                </a:solidFill>
              </a:rPr>
              <a:t>]</a:t>
            </a:r>
            <a:endParaRPr lang="en-GB" sz="3200" dirty="0" smtClean="0">
              <a:solidFill>
                <a:srgbClr val="012456"/>
              </a:solidFill>
            </a:endParaRPr>
          </a:p>
          <a:p>
            <a:r>
              <a:rPr lang="en-GB" sz="3200" dirty="0" err="1" smtClean="0">
                <a:solidFill>
                  <a:srgbClr val="012456"/>
                </a:solidFill>
              </a:rPr>
              <a:t>Metaprogramming</a:t>
            </a:r>
            <a:r>
              <a:rPr lang="en-GB" sz="3200" dirty="0" smtClean="0">
                <a:solidFill>
                  <a:srgbClr val="012456"/>
                </a:solidFill>
              </a:rPr>
              <a:t> is the term used to describe the activity of writing programs that create or manipulate other programs. [Payette]</a:t>
            </a:r>
          </a:p>
        </p:txBody>
      </p:sp>
    </p:spTree>
    <p:extLst>
      <p:ext uri="{BB962C8B-B14F-4D97-AF65-F5344CB8AC3E}">
        <p14:creationId xmlns:p14="http://schemas.microsoft.com/office/powerpoint/2010/main" val="34672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12456"/>
                </a:solidFill>
              </a:rPr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the ugly code once, to allow writing beautiful code, 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9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[Payette] Payette, Bruce. Windows PowerShell in Action, Second Ed. Shelter Island: Manning Publications Co 2011. Print.</a:t>
            </a:r>
          </a:p>
          <a:p>
            <a:r>
              <a:rPr lang="en-US" dirty="0" smtClean="0"/>
              <a:t>[Wikipedia] </a:t>
            </a:r>
            <a:r>
              <a:rPr lang="en-US" dirty="0">
                <a:hlinkClick r:id="rId2"/>
              </a:rPr>
              <a:t>http://en.wikipedia.org/wiki/Metaprogramming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Code: </a:t>
            </a:r>
            <a:r>
              <a:rPr lang="en-US" dirty="0">
                <a:hlinkClick r:id="rId2"/>
              </a:rPr>
              <a:t>http://github.com:idavis/PowerShellSummit</a:t>
            </a:r>
            <a:endParaRPr lang="en-US" dirty="0"/>
          </a:p>
          <a:p>
            <a:r>
              <a:rPr lang="en-US" dirty="0" smtClean="0"/>
              <a:t>Archetype: </a:t>
            </a:r>
            <a:r>
              <a:rPr lang="en-US" dirty="0">
                <a:hlinkClick r:id="rId3"/>
              </a:rPr>
              <a:t>https://github.com/idavis/Archetype</a:t>
            </a:r>
            <a:endParaRPr lang="en-US" dirty="0" smtClean="0"/>
          </a:p>
          <a:p>
            <a:r>
              <a:rPr lang="en-US" dirty="0" smtClean="0"/>
              <a:t>Prototype.ps: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github.com/idavis/prototype.ps</a:t>
            </a:r>
            <a:endParaRPr lang="en-US" dirty="0" smtClean="0"/>
          </a:p>
          <a:p>
            <a:r>
              <a:rPr lang="en-US" dirty="0" err="1" smtClean="0"/>
              <a:t>Chewie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github.com/Ang3lFir3/Chewie</a:t>
            </a:r>
            <a:endParaRPr lang="en-US" dirty="0" smtClean="0"/>
          </a:p>
          <a:p>
            <a:r>
              <a:rPr lang="en-US" dirty="0" smtClean="0"/>
              <a:t>Perseus: </a:t>
            </a:r>
            <a:r>
              <a:rPr lang="en-US" dirty="0">
                <a:hlinkClick r:id="rId6"/>
              </a:rPr>
              <a:t>https://github.com/mg-alfa-dev/Perseus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ShellSummit2013.pptx" id="{00BB08BB-BDCC-41F2-B681-556D752EE155}" vid="{E2591902-A4D4-4C9C-BDFB-638ACD7FF3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PowerShellSummit2013</Template>
  <TotalTime>411</TotalTime>
  <Words>167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Metaprogramming PowerShell</vt:lpstr>
      <vt:lpstr>Metaprogramming</vt:lpstr>
      <vt:lpstr>Metaprogramming</vt:lpstr>
      <vt:lpstr>Works Cited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 PowerShell</dc:title>
  <dc:creator>idavis</dc:creator>
  <cp:lastModifiedBy>idavis</cp:lastModifiedBy>
  <cp:revision>9</cp:revision>
  <dcterms:created xsi:type="dcterms:W3CDTF">2013-01-21T05:04:15Z</dcterms:created>
  <dcterms:modified xsi:type="dcterms:W3CDTF">2013-04-22T16:33:00Z</dcterms:modified>
</cp:coreProperties>
</file>