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3"/>
  </p:notesMasterIdLst>
  <p:handoutMasterIdLst>
    <p:handoutMasterId r:id="rId14"/>
  </p:handoutMasterIdLst>
  <p:sldIdLst>
    <p:sldId id="266" r:id="rId5"/>
    <p:sldId id="257" r:id="rId6"/>
    <p:sldId id="276" r:id="rId7"/>
    <p:sldId id="277" r:id="rId8"/>
    <p:sldId id="278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274" autoAdjust="0"/>
  </p:normalViewPr>
  <p:slideViewPr>
    <p:cSldViewPr snapToGrid="0" showGuides="1">
      <p:cViewPr varScale="1">
        <p:scale>
          <a:sx n="87" d="100"/>
          <a:sy n="87" d="100"/>
        </p:scale>
        <p:origin x="64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02.10.2018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18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8382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65718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3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10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56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602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622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2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31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86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86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64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0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723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64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177747"/>
            <a:ext cx="5690680" cy="1776530"/>
          </a:xfrm>
        </p:spPr>
        <p:txBody>
          <a:bodyPr/>
          <a:lstStyle/>
          <a:p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SMART</a:t>
            </a:r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 </a:t>
            </a:r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HOME </a:t>
            </a:r>
            <a:endParaRPr lang="ru-RU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OCTOBER</a:t>
            </a:r>
            <a:endParaRPr lang="en-US" dirty="0"/>
          </a:p>
          <a:p>
            <a:r>
              <a:rPr lang="en-US" dirty="0" smtClean="0"/>
              <a:t>2018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155599"/>
            <a:ext cx="7307888" cy="5718505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81" y="1081317"/>
            <a:ext cx="4074989" cy="3980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OVERVIEW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9750859" cy="365125"/>
          </a:xfrm>
        </p:spPr>
        <p:txBody>
          <a:bodyPr/>
          <a:lstStyle/>
          <a:p>
            <a:r>
              <a:rPr lang="en-US" sz="1600" dirty="0" smtClean="0"/>
              <a:t>https://internetofthingsagenda.techtarget.com/definition/smart-home-or-building</a:t>
            </a:r>
            <a:endParaRPr lang="ru-RU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3605855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A smart home is a residence that uses internet-connected devices to </a:t>
            </a:r>
            <a:r>
              <a:rPr lang="en-US" sz="2800" b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enable </a:t>
            </a: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remote monitoring and management of appliances and systems, such as lighting and heating.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Energy is mostly wasted at homes, offices and laboratories.</a:t>
            </a:r>
          </a:p>
          <a:p>
            <a:pPr marL="0" indent="0">
              <a:buNone/>
            </a:pPr>
            <a:r>
              <a:rPr lang="en-US" i="1" dirty="0" smtClean="0"/>
              <a:t>As humans, we may not be able to manage energy efficiently due to forgetfulness.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Moreover,</a:t>
            </a:r>
            <a:r>
              <a:rPr lang="en-US" i="1" dirty="0" smtClean="0"/>
              <a:t> we wish we could switch on/off our lighting systems, appliances and other devices away from home.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65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Smart Home will allow users to control their lighting system, appliances and other devices.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Certain environmental readings such as </a:t>
            </a:r>
            <a:r>
              <a:rPr lang="en-US" b="1" dirty="0" smtClean="0"/>
              <a:t>temperature and humidity </a:t>
            </a:r>
            <a:r>
              <a:rPr lang="en-US" dirty="0" smtClean="0"/>
              <a:t>can be observed from the web app or phone app which may be useful in laboratories.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We seek to implement this solution as shown in the next slide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28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3679"/>
            <a:ext cx="6096610" cy="379152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11" y="2151343"/>
            <a:ext cx="3159061" cy="3423448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9750859" cy="365125"/>
          </a:xfrm>
        </p:spPr>
        <p:txBody>
          <a:bodyPr/>
          <a:lstStyle/>
          <a:p>
            <a:r>
              <a:rPr lang="en-US" sz="1600" dirty="0" smtClean="0"/>
              <a:t>https://www.instructables.com/id/Raspberry-Pi-Home-Automation-Control-lights-comput/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494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3</a:t>
            </a:r>
          </a:p>
          <a:p>
            <a:r>
              <a:rPr lang="en-US" dirty="0"/>
              <a:t>Infrared sensor</a:t>
            </a:r>
          </a:p>
          <a:p>
            <a:r>
              <a:rPr lang="en-US" dirty="0"/>
              <a:t>Relay Connector</a:t>
            </a:r>
          </a:p>
          <a:p>
            <a:r>
              <a:rPr lang="en-US" dirty="0"/>
              <a:t>Temperature &amp; Humidity Sensor (DHT11)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Bulb</a:t>
            </a:r>
          </a:p>
          <a:p>
            <a:r>
              <a:rPr lang="en-US" dirty="0"/>
              <a:t>Copper wire </a:t>
            </a:r>
          </a:p>
        </p:txBody>
      </p:sp>
    </p:spTree>
    <p:extLst>
      <p:ext uri="{BB962C8B-B14F-4D97-AF65-F5344CB8AC3E}">
        <p14:creationId xmlns:p14="http://schemas.microsoft.com/office/powerpoint/2010/main" val="15817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(Technologies)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Mqqt Protocol (Mosquito Broker)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Python3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 Native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0" y="87784"/>
            <a:ext cx="6404621" cy="58741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5120640"/>
            <a:ext cx="4367531" cy="115580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Dawud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Ibrahim Ismail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Nsiah Akuoko Jeremiah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SMART HOME </vt:lpstr>
      <vt:lpstr>OVERVIEW</vt:lpstr>
      <vt:lpstr>THE PROBLEM</vt:lpstr>
      <vt:lpstr>THE SOLUTION</vt:lpstr>
      <vt:lpstr>THE SOLUTION</vt:lpstr>
      <vt:lpstr>Hardware resources</vt:lpstr>
      <vt:lpstr>Other (Technologies)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2018-10-02T14:08:03Z</dcterms:created>
  <dcterms:modified xsi:type="dcterms:W3CDTF">2018-10-02T15:07:35Z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