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58DBDF-1A75-4C95-A192-D2B0603F07E1}" v="15" dt="2022-06-15T12:05:26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59" autoAdjust="0"/>
    <p:restoredTop sz="94711" autoAdjust="0"/>
  </p:normalViewPr>
  <p:slideViewPr>
    <p:cSldViewPr snapToGrid="0">
      <p:cViewPr varScale="1">
        <p:scale>
          <a:sx n="81" d="100"/>
          <a:sy n="81" d="100"/>
        </p:scale>
        <p:origin x="662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14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F055C-7166-4090-AE74-E8FC03377091}" type="datetimeFigureOut">
              <a:rPr lang="fr-FR" smtClean="0"/>
              <a:t>16/06/2022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9F829-C2B3-47F8-8A65-094415315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824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9F829-C2B3-47F8-8A65-094415315BC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73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0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723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32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43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57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6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4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5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84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57" r:id="rId6"/>
    <p:sldLayoutId id="2147483762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2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7DB835-43C3-2C1B-E8D2-A28C710E0C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" r="1322"/>
          <a:stretch/>
        </p:blipFill>
        <p:spPr>
          <a:xfrm>
            <a:off x="226305" y="127327"/>
            <a:ext cx="11736341" cy="660334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D7F1867-EDCF-19A4-538F-E4AE901C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10287786" cy="337422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800" dirty="0"/>
              <a:t>Montage avec le logiciel Final Cut Pro X</a:t>
            </a: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9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8F3BC5B-C73A-C94F-3DCA-EF08627E7A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r="13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9D379BB-CFA5-DA8C-972A-B7AF90DE0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COMMENT FAIRE UNE VIDEO FCPX ?</a:t>
            </a:r>
            <a:br>
              <a:rPr lang="fr-FR" sz="4000"/>
            </a:br>
            <a:endParaRPr lang="fr-FR" sz="4000"/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02C138-9CD4-B189-943E-7002A6DB6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fr-F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Création d’un projet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De rush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Montage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Étalonnage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Export</a:t>
            </a:r>
          </a:p>
          <a:p>
            <a:pPr marL="0" indent="0">
              <a:buNone/>
            </a:pP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22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87807C6-32CB-4EAA-5ECE-AE4E3EA43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r="1310"/>
          <a:stretch/>
        </p:blipFill>
        <p:spPr>
          <a:xfrm>
            <a:off x="96552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E7D39EF-7503-D3D0-F1B0-BCF4DB555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5600">
                <a:latin typeface="Times New Roman" panose="02020603050405020304" pitchFamily="18" charset="0"/>
                <a:cs typeface="Times New Roman" panose="02020603050405020304" pitchFamily="18" charset="0"/>
              </a:rPr>
              <a:t>ORGANISATION DU DOSSIER</a:t>
            </a: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DDD7BCBC-2958-74B5-7583-9059F3C10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r>
              <a:rPr lang="en-US" dirty="0"/>
              <a:t>DOSSIER DANS DISQUE DUR</a:t>
            </a:r>
          </a:p>
          <a:p>
            <a:pPr lvl="1"/>
            <a:r>
              <a:rPr lang="en-US" dirty="0"/>
              <a:t>01 PROJET	</a:t>
            </a:r>
          </a:p>
          <a:p>
            <a:pPr lvl="1"/>
            <a:r>
              <a:rPr lang="en-US" dirty="0"/>
              <a:t>02 RUSHES</a:t>
            </a:r>
          </a:p>
          <a:p>
            <a:pPr lvl="1"/>
            <a:r>
              <a:rPr lang="en-US" dirty="0"/>
              <a:t>04 MUSIQUE</a:t>
            </a:r>
          </a:p>
          <a:p>
            <a:pPr lvl="1"/>
            <a:r>
              <a:rPr lang="en-US" dirty="0"/>
              <a:t>05 EXPORT</a:t>
            </a:r>
          </a:p>
        </p:txBody>
      </p:sp>
    </p:spTree>
    <p:extLst>
      <p:ext uri="{BB962C8B-B14F-4D97-AF65-F5344CB8AC3E}">
        <p14:creationId xmlns:p14="http://schemas.microsoft.com/office/powerpoint/2010/main" val="24376722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F7B4E-B03D-4F64-BE33-00D074458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D680EC-3972-F4D5-D0B9-076E046F06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0" r="131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6B755E7-0C21-639A-B6DA-E99DF5D9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endParaRPr lang="fr-FR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CA8A97F-67F0-4D5F-A850-0C30727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578" y="1802192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6B3286-45C4-D632-7678-3177AC363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4446"/>
            <a:ext cx="10515600" cy="417689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29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EFE964BDB3A04FA0C5F7F1CD1F1A60" ma:contentTypeVersion="2" ma:contentTypeDescription="Crée un document." ma:contentTypeScope="" ma:versionID="1de88ebd4e6d9f05de02e22585e57d60">
  <xsd:schema xmlns:xsd="http://www.w3.org/2001/XMLSchema" xmlns:xs="http://www.w3.org/2001/XMLSchema" xmlns:p="http://schemas.microsoft.com/office/2006/metadata/properties" xmlns:ns3="4dfc4da1-d20f-4727-948c-e785fd4a222e" targetNamespace="http://schemas.microsoft.com/office/2006/metadata/properties" ma:root="true" ma:fieldsID="72ed72759968f8d457da9241294e5c46" ns3:_="">
    <xsd:import namespace="4dfc4da1-d20f-4727-948c-e785fd4a222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c4da1-d20f-4727-948c-e785fd4a22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3F7A8C-C0F8-4F6C-B52A-290841EAE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dfc4da1-d20f-4727-948c-e785fd4a22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D30A40-F526-4CCB-9306-BF62014B97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6F19FA-7C9B-4DF6-91F2-C312FBCAF2F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dfc4da1-d20f-4727-948c-e785fd4a222e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41</Words>
  <Application>Microsoft Office PowerPoint</Application>
  <PresentationFormat>Grand écran</PresentationFormat>
  <Paragraphs>16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</vt:lpstr>
      <vt:lpstr>Calibri</vt:lpstr>
      <vt:lpstr>Modern Love</vt:lpstr>
      <vt:lpstr>The Hand</vt:lpstr>
      <vt:lpstr>Times New Roman</vt:lpstr>
      <vt:lpstr>SketchyVTI</vt:lpstr>
      <vt:lpstr>Montage avec le logiciel Final Cut Pro X</vt:lpstr>
      <vt:lpstr>COMMENT FAIRE UNE VIDEO FCPX ? </vt:lpstr>
      <vt:lpstr>ORGANISATION DU DOSSIER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Montage avec la logiciel Final Cut Pro</dc:title>
  <dc:creator>BAALI Ike David</dc:creator>
  <cp:lastModifiedBy>Ike David BAALI</cp:lastModifiedBy>
  <cp:revision>2</cp:revision>
  <dcterms:created xsi:type="dcterms:W3CDTF">2022-06-15T09:12:13Z</dcterms:created>
  <dcterms:modified xsi:type="dcterms:W3CDTF">2022-06-16T14:20:43Z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0x010100B2EFE964BDB3A04FA0C5F7F1CD1F1A60</vt:lpwstr>
  </property>
</Properties>
</file>