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257" r:id="rId6"/>
    <p:sldId id="298" r:id="rId7"/>
    <p:sldId id="269" r:id="rId8"/>
    <p:sldId id="258" r:id="rId9"/>
    <p:sldId id="265" r:id="rId10"/>
    <p:sldId id="270" r:id="rId11"/>
    <p:sldId id="272" r:id="rId12"/>
    <p:sldId id="273" r:id="rId13"/>
    <p:sldId id="260" r:id="rId14"/>
    <p:sldId id="278" r:id="rId15"/>
    <p:sldId id="280" r:id="rId16"/>
    <p:sldId id="261" r:id="rId17"/>
    <p:sldId id="281" r:id="rId18"/>
    <p:sldId id="291" r:id="rId19"/>
    <p:sldId id="283" r:id="rId20"/>
    <p:sldId id="285" r:id="rId21"/>
    <p:sldId id="284" r:id="rId22"/>
    <p:sldId id="286" r:id="rId23"/>
    <p:sldId id="287" r:id="rId24"/>
    <p:sldId id="293" r:id="rId25"/>
    <p:sldId id="294" r:id="rId26"/>
    <p:sldId id="295" r:id="rId27"/>
    <p:sldId id="296" r:id="rId28"/>
    <p:sldId id="297" r:id="rId29"/>
    <p:sldId id="299" r:id="rId30"/>
    <p:sldId id="300" r:id="rId31"/>
    <p:sldId id="259" r:id="rId32"/>
    <p:sldId id="277" r:id="rId33"/>
    <p:sldId id="276" r:id="rId34"/>
    <p:sldId id="301" r:id="rId35"/>
    <p:sldId id="302" r:id="rId36"/>
    <p:sldId id="303" r:id="rId37"/>
    <p:sldId id="304" r:id="rId38"/>
    <p:sldId id="305" r:id="rId39"/>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15704-8E3B-5745-924C-D72DCE5D20FB}" v="62" dt="2019-10-13T16:39:38.404"/>
    <p1510:client id="{1A3E1916-D8BB-4269-9B10-A4D9ADED31EF}" v="255" dt="2019-10-14T12:07:55.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86420"/>
  </p:normalViewPr>
  <p:slideViewPr>
    <p:cSldViewPr snapToGrid="0">
      <p:cViewPr varScale="1">
        <p:scale>
          <a:sx n="100" d="100"/>
          <a:sy n="100" d="100"/>
        </p:scale>
        <p:origin x="120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OI KUAN" userId="991128dd-9743-4220-8ab6-c2d7d1ca0a52" providerId="ADAL" clId="{1A3E1916-D8BB-4269-9B10-A4D9ADED31EF}"/>
    <pc:docChg chg="undo redo custSel addSld delSld modSld sldOrd modNotesMaster">
      <pc:chgData name="SAOI KUAN" userId="991128dd-9743-4220-8ab6-c2d7d1ca0a52" providerId="ADAL" clId="{1A3E1916-D8BB-4269-9B10-A4D9ADED31EF}" dt="2019-10-14T12:08:14.460" v="985" actId="478"/>
      <pc:docMkLst>
        <pc:docMk/>
      </pc:docMkLst>
      <pc:sldChg chg="addSp delSp modSp">
        <pc:chgData name="SAOI KUAN" userId="991128dd-9743-4220-8ab6-c2d7d1ca0a52" providerId="ADAL" clId="{1A3E1916-D8BB-4269-9B10-A4D9ADED31EF}" dt="2019-10-13T06:02:56.956" v="25"/>
        <pc:sldMkLst>
          <pc:docMk/>
          <pc:sldMk cId="2686128788" sldId="256"/>
        </pc:sldMkLst>
        <pc:spChg chg="add del mod">
          <ac:chgData name="SAOI KUAN" userId="991128dd-9743-4220-8ab6-c2d7d1ca0a52" providerId="ADAL" clId="{1A3E1916-D8BB-4269-9B10-A4D9ADED31EF}" dt="2019-10-13T06:02:56.956" v="25"/>
          <ac:spMkLst>
            <pc:docMk/>
            <pc:sldMk cId="2686128788" sldId="256"/>
            <ac:spMk id="4" creationId="{E12340E2-AE40-4E5A-B225-C6A7EF31B9AA}"/>
          </ac:spMkLst>
        </pc:spChg>
      </pc:sldChg>
      <pc:sldChg chg="addSp delSp modSp">
        <pc:chgData name="SAOI KUAN" userId="991128dd-9743-4220-8ab6-c2d7d1ca0a52" providerId="ADAL" clId="{1A3E1916-D8BB-4269-9B10-A4D9ADED31EF}" dt="2019-10-14T08:58:37.204" v="961" actId="27636"/>
        <pc:sldMkLst>
          <pc:docMk/>
          <pc:sldMk cId="1012011621" sldId="257"/>
        </pc:sldMkLst>
        <pc:spChg chg="mod">
          <ac:chgData name="SAOI KUAN" userId="991128dd-9743-4220-8ab6-c2d7d1ca0a52" providerId="ADAL" clId="{1A3E1916-D8BB-4269-9B10-A4D9ADED31EF}" dt="2019-10-14T08:58:37.204" v="961" actId="27636"/>
          <ac:spMkLst>
            <pc:docMk/>
            <pc:sldMk cId="1012011621" sldId="257"/>
            <ac:spMk id="3" creationId="{9607EFF1-097E-436B-8240-7F9EC9DC9C9A}"/>
          </ac:spMkLst>
        </pc:spChg>
        <pc:spChg chg="del mod">
          <ac:chgData name="SAOI KUAN" userId="991128dd-9743-4220-8ab6-c2d7d1ca0a52" providerId="ADAL" clId="{1A3E1916-D8BB-4269-9B10-A4D9ADED31EF}" dt="2019-10-14T04:42:07.387" v="861" actId="478"/>
          <ac:spMkLst>
            <pc:docMk/>
            <pc:sldMk cId="1012011621" sldId="257"/>
            <ac:spMk id="6" creationId="{E158BA19-1D3E-F249-B7B4-3C21FF73A829}"/>
          </ac:spMkLst>
        </pc:spChg>
        <pc:spChg chg="add del mod">
          <ac:chgData name="SAOI KUAN" userId="991128dd-9743-4220-8ab6-c2d7d1ca0a52" providerId="ADAL" clId="{1A3E1916-D8BB-4269-9B10-A4D9ADED31EF}" dt="2019-10-14T04:41:48.521" v="844"/>
          <ac:spMkLst>
            <pc:docMk/>
            <pc:sldMk cId="1012011621" sldId="257"/>
            <ac:spMk id="7" creationId="{23D58EE7-7566-4047-AF1B-0A09FD631084}"/>
          </ac:spMkLst>
        </pc:spChg>
        <pc:spChg chg="add del mod">
          <ac:chgData name="SAOI KUAN" userId="991128dd-9743-4220-8ab6-c2d7d1ca0a52" providerId="ADAL" clId="{1A3E1916-D8BB-4269-9B10-A4D9ADED31EF}" dt="2019-10-14T04:42:03.652" v="860"/>
          <ac:spMkLst>
            <pc:docMk/>
            <pc:sldMk cId="1012011621" sldId="257"/>
            <ac:spMk id="8" creationId="{190FD2B4-2841-4D45-883B-81FF9E5793BB}"/>
          </ac:spMkLst>
        </pc:spChg>
        <pc:spChg chg="add del mod">
          <ac:chgData name="SAOI KUAN" userId="991128dd-9743-4220-8ab6-c2d7d1ca0a52" providerId="ADAL" clId="{1A3E1916-D8BB-4269-9B10-A4D9ADED31EF}" dt="2019-10-14T04:42:03.652" v="860"/>
          <ac:spMkLst>
            <pc:docMk/>
            <pc:sldMk cId="1012011621" sldId="257"/>
            <ac:spMk id="9" creationId="{222D8C97-C8D0-4DA8-AC03-4AAD11B4378C}"/>
          </ac:spMkLst>
        </pc:spChg>
        <pc:spChg chg="add del mod">
          <ac:chgData name="SAOI KUAN" userId="991128dd-9743-4220-8ab6-c2d7d1ca0a52" providerId="ADAL" clId="{1A3E1916-D8BB-4269-9B10-A4D9ADED31EF}" dt="2019-10-14T04:42:03.652" v="860"/>
          <ac:spMkLst>
            <pc:docMk/>
            <pc:sldMk cId="1012011621" sldId="257"/>
            <ac:spMk id="10" creationId="{5D0A606C-D65F-4A3D-80C5-D0EE2DD6E314}"/>
          </ac:spMkLst>
        </pc:spChg>
        <pc:spChg chg="add del mod">
          <ac:chgData name="SAOI KUAN" userId="991128dd-9743-4220-8ab6-c2d7d1ca0a52" providerId="ADAL" clId="{1A3E1916-D8BB-4269-9B10-A4D9ADED31EF}" dt="2019-10-14T04:42:03.652" v="860"/>
          <ac:spMkLst>
            <pc:docMk/>
            <pc:sldMk cId="1012011621" sldId="257"/>
            <ac:spMk id="11" creationId="{C24C80FA-85C5-4E3E-AD8D-9F6A66858BFE}"/>
          </ac:spMkLst>
        </pc:spChg>
        <pc:spChg chg="add del mod">
          <ac:chgData name="SAOI KUAN" userId="991128dd-9743-4220-8ab6-c2d7d1ca0a52" providerId="ADAL" clId="{1A3E1916-D8BB-4269-9B10-A4D9ADED31EF}" dt="2019-10-14T04:42:03.652" v="860"/>
          <ac:spMkLst>
            <pc:docMk/>
            <pc:sldMk cId="1012011621" sldId="257"/>
            <ac:spMk id="12" creationId="{72A87C2F-5E4D-4336-B7CB-B032CDEA7883}"/>
          </ac:spMkLst>
        </pc:spChg>
      </pc:sldChg>
      <pc:sldChg chg="addSp delSp modSp">
        <pc:chgData name="SAOI KUAN" userId="991128dd-9743-4220-8ab6-c2d7d1ca0a52" providerId="ADAL" clId="{1A3E1916-D8BB-4269-9B10-A4D9ADED31EF}" dt="2019-10-14T03:26:35.671" v="770" actId="20577"/>
        <pc:sldMkLst>
          <pc:docMk/>
          <pc:sldMk cId="300144098" sldId="259"/>
        </pc:sldMkLst>
        <pc:spChg chg="add del mod">
          <ac:chgData name="SAOI KUAN" userId="991128dd-9743-4220-8ab6-c2d7d1ca0a52" providerId="ADAL" clId="{1A3E1916-D8BB-4269-9B10-A4D9ADED31EF}" dt="2019-10-14T03:26:35.671" v="770" actId="20577"/>
          <ac:spMkLst>
            <pc:docMk/>
            <pc:sldMk cId="300144098" sldId="259"/>
            <ac:spMk id="3" creationId="{54E3167D-95E1-0644-AADA-7685D83BBE9F}"/>
          </ac:spMkLst>
        </pc:spChg>
        <pc:spChg chg="add del mod">
          <ac:chgData name="SAOI KUAN" userId="991128dd-9743-4220-8ab6-c2d7d1ca0a52" providerId="ADAL" clId="{1A3E1916-D8BB-4269-9B10-A4D9ADED31EF}" dt="2019-10-13T10:20:31.102" v="48"/>
          <ac:spMkLst>
            <pc:docMk/>
            <pc:sldMk cId="300144098" sldId="259"/>
            <ac:spMk id="6" creationId="{5CD50B7D-89EF-4DFA-A697-F43867021895}"/>
          </ac:spMkLst>
        </pc:spChg>
        <pc:spChg chg="add del mod">
          <ac:chgData name="SAOI KUAN" userId="991128dd-9743-4220-8ab6-c2d7d1ca0a52" providerId="ADAL" clId="{1A3E1916-D8BB-4269-9B10-A4D9ADED31EF}" dt="2019-10-13T10:21:34.722" v="66"/>
          <ac:spMkLst>
            <pc:docMk/>
            <pc:sldMk cId="300144098" sldId="259"/>
            <ac:spMk id="7" creationId="{FC81E9FC-8B06-40E7-BEED-298E3D3C18A7}"/>
          </ac:spMkLst>
        </pc:spChg>
        <pc:spChg chg="add del mod">
          <ac:chgData name="SAOI KUAN" userId="991128dd-9743-4220-8ab6-c2d7d1ca0a52" providerId="ADAL" clId="{1A3E1916-D8BB-4269-9B10-A4D9ADED31EF}" dt="2019-10-13T10:21:34.722" v="66"/>
          <ac:spMkLst>
            <pc:docMk/>
            <pc:sldMk cId="300144098" sldId="259"/>
            <ac:spMk id="8" creationId="{E16E52F2-B454-44F9-A707-8F41ACE3E467}"/>
          </ac:spMkLst>
        </pc:spChg>
        <pc:spChg chg="add del mod">
          <ac:chgData name="SAOI KUAN" userId="991128dd-9743-4220-8ab6-c2d7d1ca0a52" providerId="ADAL" clId="{1A3E1916-D8BB-4269-9B10-A4D9ADED31EF}" dt="2019-10-13T10:21:34.722" v="66"/>
          <ac:spMkLst>
            <pc:docMk/>
            <pc:sldMk cId="300144098" sldId="259"/>
            <ac:spMk id="9" creationId="{487ED0B3-3740-4BFA-BA1D-04D0CB29D967}"/>
          </ac:spMkLst>
        </pc:spChg>
        <pc:spChg chg="add del mod">
          <ac:chgData name="SAOI KUAN" userId="991128dd-9743-4220-8ab6-c2d7d1ca0a52" providerId="ADAL" clId="{1A3E1916-D8BB-4269-9B10-A4D9ADED31EF}" dt="2019-10-13T10:21:34.722" v="66"/>
          <ac:spMkLst>
            <pc:docMk/>
            <pc:sldMk cId="300144098" sldId="259"/>
            <ac:spMk id="10" creationId="{A2331887-5F26-40A9-98FB-085F300AA01A}"/>
          </ac:spMkLst>
        </pc:spChg>
      </pc:sldChg>
      <pc:sldChg chg="modSp">
        <pc:chgData name="SAOI KUAN" userId="991128dd-9743-4220-8ab6-c2d7d1ca0a52" providerId="ADAL" clId="{1A3E1916-D8BB-4269-9B10-A4D9ADED31EF}" dt="2019-10-14T02:28:35.900" v="207" actId="20577"/>
        <pc:sldMkLst>
          <pc:docMk/>
          <pc:sldMk cId="3191636901" sldId="260"/>
        </pc:sldMkLst>
        <pc:spChg chg="mod">
          <ac:chgData name="SAOI KUAN" userId="991128dd-9743-4220-8ab6-c2d7d1ca0a52" providerId="ADAL" clId="{1A3E1916-D8BB-4269-9B10-A4D9ADED31EF}" dt="2019-10-14T02:28:35.900" v="207" actId="20577"/>
          <ac:spMkLst>
            <pc:docMk/>
            <pc:sldMk cId="3191636901" sldId="260"/>
            <ac:spMk id="7" creationId="{1D4E271E-C38F-3E41-992E-6DAB9D95715E}"/>
          </ac:spMkLst>
        </pc:spChg>
      </pc:sldChg>
      <pc:sldChg chg="addSp delSp modSp modNotesTx">
        <pc:chgData name="SAOI KUAN" userId="991128dd-9743-4220-8ab6-c2d7d1ca0a52" providerId="ADAL" clId="{1A3E1916-D8BB-4269-9B10-A4D9ADED31EF}" dt="2019-10-14T02:58:40.351" v="307" actId="20577"/>
        <pc:sldMkLst>
          <pc:docMk/>
          <pc:sldMk cId="1665354495" sldId="261"/>
        </pc:sldMkLst>
        <pc:spChg chg="add del mod">
          <ac:chgData name="SAOI KUAN" userId="991128dd-9743-4220-8ab6-c2d7d1ca0a52" providerId="ADAL" clId="{1A3E1916-D8BB-4269-9B10-A4D9ADED31EF}" dt="2019-10-14T02:32:32.341" v="227"/>
          <ac:spMkLst>
            <pc:docMk/>
            <pc:sldMk cId="1665354495" sldId="261"/>
            <ac:spMk id="3" creationId="{4276794C-7850-4C27-9810-7CBA8FCC2E07}"/>
          </ac:spMkLst>
        </pc:spChg>
        <pc:spChg chg="del">
          <ac:chgData name="SAOI KUAN" userId="991128dd-9743-4220-8ab6-c2d7d1ca0a52" providerId="ADAL" clId="{1A3E1916-D8BB-4269-9B10-A4D9ADED31EF}" dt="2019-10-13T06:04:03.721" v="44"/>
          <ac:spMkLst>
            <pc:docMk/>
            <pc:sldMk cId="1665354495" sldId="261"/>
            <ac:spMk id="3" creationId="{8B07C06D-4F53-7440-9C6D-3A7F4C3FCD2B}"/>
          </ac:spMkLst>
        </pc:spChg>
        <pc:spChg chg="add del mod">
          <ac:chgData name="SAOI KUAN" userId="991128dd-9743-4220-8ab6-c2d7d1ca0a52" providerId="ADAL" clId="{1A3E1916-D8BB-4269-9B10-A4D9ADED31EF}" dt="2019-10-13T06:07:32.833" v="45"/>
          <ac:spMkLst>
            <pc:docMk/>
            <pc:sldMk cId="1665354495" sldId="261"/>
            <ac:spMk id="6" creationId="{5381C572-E40D-4170-BB33-AE1CA41E6D75}"/>
          </ac:spMkLst>
        </pc:spChg>
        <pc:spChg chg="add del mod">
          <ac:chgData name="SAOI KUAN" userId="991128dd-9743-4220-8ab6-c2d7d1ca0a52" providerId="ADAL" clId="{1A3E1916-D8BB-4269-9B10-A4D9ADED31EF}" dt="2019-10-14T02:32:29.649" v="225"/>
          <ac:spMkLst>
            <pc:docMk/>
            <pc:sldMk cId="1665354495" sldId="261"/>
            <ac:spMk id="7" creationId="{72E44530-59C8-4669-88BC-1E65A940194B}"/>
          </ac:spMkLst>
        </pc:spChg>
        <pc:picChg chg="mod ord">
          <ac:chgData name="SAOI KUAN" userId="991128dd-9743-4220-8ab6-c2d7d1ca0a52" providerId="ADAL" clId="{1A3E1916-D8BB-4269-9B10-A4D9ADED31EF}" dt="2019-10-14T02:56:53.660" v="294" actId="1076"/>
          <ac:picMkLst>
            <pc:docMk/>
            <pc:sldMk cId="1665354495" sldId="261"/>
            <ac:picMk id="8" creationId="{6FC515AA-5D22-8348-9CAC-D6C4722AF451}"/>
          </ac:picMkLst>
        </pc:picChg>
        <pc:picChg chg="add mod">
          <ac:chgData name="SAOI KUAN" userId="991128dd-9743-4220-8ab6-c2d7d1ca0a52" providerId="ADAL" clId="{1A3E1916-D8BB-4269-9B10-A4D9ADED31EF}" dt="2019-10-14T02:56:59.612" v="298" actId="1076"/>
          <ac:picMkLst>
            <pc:docMk/>
            <pc:sldMk cId="1665354495" sldId="261"/>
            <ac:picMk id="10" creationId="{B22C0DBA-D777-4D8C-AE3B-878F73EE1A93}"/>
          </ac:picMkLst>
        </pc:picChg>
        <pc:picChg chg="add del mod">
          <ac:chgData name="SAOI KUAN" userId="991128dd-9743-4220-8ab6-c2d7d1ca0a52" providerId="ADAL" clId="{1A3E1916-D8BB-4269-9B10-A4D9ADED31EF}" dt="2019-10-14T02:32:31.678" v="226"/>
          <ac:picMkLst>
            <pc:docMk/>
            <pc:sldMk cId="1665354495" sldId="261"/>
            <ac:picMk id="1026" creationId="{898DEFDA-0896-4395-91C0-8018B746A86A}"/>
          </ac:picMkLst>
        </pc:picChg>
        <pc:picChg chg="add mod">
          <ac:chgData name="SAOI KUAN" userId="991128dd-9743-4220-8ab6-c2d7d1ca0a52" providerId="ADAL" clId="{1A3E1916-D8BB-4269-9B10-A4D9ADED31EF}" dt="2019-10-14T02:56:45.515" v="289" actId="14100"/>
          <ac:picMkLst>
            <pc:docMk/>
            <pc:sldMk cId="1665354495" sldId="261"/>
            <ac:picMk id="3074" creationId="{B7D5C4D4-C01C-4763-8996-C3B52B65A9DF}"/>
          </ac:picMkLst>
        </pc:picChg>
      </pc:sldChg>
      <pc:sldChg chg="addSp delSp modSp">
        <pc:chgData name="SAOI KUAN" userId="991128dd-9743-4220-8ab6-c2d7d1ca0a52" providerId="ADAL" clId="{1A3E1916-D8BB-4269-9B10-A4D9ADED31EF}" dt="2019-10-13T06:07:56.066" v="46"/>
        <pc:sldMkLst>
          <pc:docMk/>
          <pc:sldMk cId="3954626811" sldId="262"/>
        </pc:sldMkLst>
        <pc:spChg chg="del">
          <ac:chgData name="SAOI KUAN" userId="991128dd-9743-4220-8ab6-c2d7d1ca0a52" providerId="ADAL" clId="{1A3E1916-D8BB-4269-9B10-A4D9ADED31EF}" dt="2019-10-13T06:07:56.066" v="46"/>
          <ac:spMkLst>
            <pc:docMk/>
            <pc:sldMk cId="3954626811" sldId="262"/>
            <ac:spMk id="3" creationId="{F2EE271E-A2E1-C34D-83C5-0D38B6028C75}"/>
          </ac:spMkLst>
        </pc:spChg>
        <pc:spChg chg="add mod">
          <ac:chgData name="SAOI KUAN" userId="991128dd-9743-4220-8ab6-c2d7d1ca0a52" providerId="ADAL" clId="{1A3E1916-D8BB-4269-9B10-A4D9ADED31EF}" dt="2019-10-13T06:07:56.066" v="46"/>
          <ac:spMkLst>
            <pc:docMk/>
            <pc:sldMk cId="3954626811" sldId="262"/>
            <ac:spMk id="6" creationId="{053ABF19-B603-42AD-A68E-7F2E2FE094D4}"/>
          </ac:spMkLst>
        </pc:spChg>
        <pc:spChg chg="add mod">
          <ac:chgData name="SAOI KUAN" userId="991128dd-9743-4220-8ab6-c2d7d1ca0a52" providerId="ADAL" clId="{1A3E1916-D8BB-4269-9B10-A4D9ADED31EF}" dt="2019-10-13T06:07:56.066" v="46"/>
          <ac:spMkLst>
            <pc:docMk/>
            <pc:sldMk cId="3954626811" sldId="262"/>
            <ac:spMk id="7" creationId="{1AA24F9C-023E-49A0-954C-B1B0B7D2B32C}"/>
          </ac:spMkLst>
        </pc:spChg>
      </pc:sldChg>
      <pc:sldChg chg="addSp delSp modSp">
        <pc:chgData name="SAOI KUAN" userId="991128dd-9743-4220-8ab6-c2d7d1ca0a52" providerId="ADAL" clId="{1A3E1916-D8BB-4269-9B10-A4D9ADED31EF}" dt="2019-10-14T02:59:03.369" v="309"/>
        <pc:sldMkLst>
          <pc:docMk/>
          <pc:sldMk cId="3094239480" sldId="269"/>
        </pc:sldMkLst>
        <pc:spChg chg="add del mod">
          <ac:chgData name="SAOI KUAN" userId="991128dd-9743-4220-8ab6-c2d7d1ca0a52" providerId="ADAL" clId="{1A3E1916-D8BB-4269-9B10-A4D9ADED31EF}" dt="2019-10-14T02:55:23.550" v="272"/>
          <ac:spMkLst>
            <pc:docMk/>
            <pc:sldMk cId="3094239480" sldId="269"/>
            <ac:spMk id="2" creationId="{3CB2C876-7EDD-47B5-BA89-B4C493C0D98C}"/>
          </ac:spMkLst>
        </pc:spChg>
        <pc:spChg chg="add del mod">
          <ac:chgData name="SAOI KUAN" userId="991128dd-9743-4220-8ab6-c2d7d1ca0a52" providerId="ADAL" clId="{1A3E1916-D8BB-4269-9B10-A4D9ADED31EF}" dt="2019-10-13T06:02:59.126" v="26"/>
          <ac:spMkLst>
            <pc:docMk/>
            <pc:sldMk cId="3094239480" sldId="269"/>
            <ac:spMk id="2" creationId="{727115FE-9714-4322-AD38-F7503EDE39A1}"/>
          </ac:spMkLst>
        </pc:spChg>
        <pc:spChg chg="add del mod">
          <ac:chgData name="SAOI KUAN" userId="991128dd-9743-4220-8ab6-c2d7d1ca0a52" providerId="ADAL" clId="{1A3E1916-D8BB-4269-9B10-A4D9ADED31EF}" dt="2019-10-13T06:02:59.126" v="26"/>
          <ac:spMkLst>
            <pc:docMk/>
            <pc:sldMk cId="3094239480" sldId="269"/>
            <ac:spMk id="3" creationId="{219F1602-432B-4E0C-B6DA-95E7734C1C48}"/>
          </ac:spMkLst>
        </pc:spChg>
        <pc:spChg chg="add del">
          <ac:chgData name="SAOI KUAN" userId="991128dd-9743-4220-8ab6-c2d7d1ca0a52" providerId="ADAL" clId="{1A3E1916-D8BB-4269-9B10-A4D9ADED31EF}" dt="2019-10-14T02:59:03.369" v="309"/>
          <ac:spMkLst>
            <pc:docMk/>
            <pc:sldMk cId="3094239480" sldId="269"/>
            <ac:spMk id="3" creationId="{5837A90A-48C7-4FC0-993C-B7C6D8C55010}"/>
          </ac:spMkLst>
        </pc:spChg>
        <pc:spChg chg="add del mod">
          <ac:chgData name="SAOI KUAN" userId="991128dd-9743-4220-8ab6-c2d7d1ca0a52" providerId="ADAL" clId="{1A3E1916-D8BB-4269-9B10-A4D9ADED31EF}" dt="2019-10-13T06:02:59.126" v="26"/>
          <ac:spMkLst>
            <pc:docMk/>
            <pc:sldMk cId="3094239480" sldId="269"/>
            <ac:spMk id="4" creationId="{7CBA05BF-9AFC-4C95-83AD-980E9C4E162C}"/>
          </ac:spMkLst>
        </pc:spChg>
        <pc:spChg chg="mod">
          <ac:chgData name="SAOI KUAN" userId="991128dd-9743-4220-8ab6-c2d7d1ca0a52" providerId="ADAL" clId="{1A3E1916-D8BB-4269-9B10-A4D9ADED31EF}" dt="2019-10-13T06:03:21.770" v="36"/>
          <ac:spMkLst>
            <pc:docMk/>
            <pc:sldMk cId="3094239480" sldId="269"/>
            <ac:spMk id="7" creationId="{0D0A28B1-5333-BA45-AEE0-EEAB56216EAA}"/>
          </ac:spMkLst>
        </pc:spChg>
        <pc:spChg chg="del mod">
          <ac:chgData name="SAOI KUAN" userId="991128dd-9743-4220-8ab6-c2d7d1ca0a52" providerId="ADAL" clId="{1A3E1916-D8BB-4269-9B10-A4D9ADED31EF}" dt="2019-10-13T06:02:59.126" v="26"/>
          <ac:spMkLst>
            <pc:docMk/>
            <pc:sldMk cId="3094239480" sldId="269"/>
            <ac:spMk id="8" creationId="{C28198C2-6B9A-FE40-8988-2F4704EA0E87}"/>
          </ac:spMkLst>
        </pc:spChg>
        <pc:spChg chg="add del mod">
          <ac:chgData name="SAOI KUAN" userId="991128dd-9743-4220-8ab6-c2d7d1ca0a52" providerId="ADAL" clId="{1A3E1916-D8BB-4269-9B10-A4D9ADED31EF}" dt="2019-10-13T06:03:02.872" v="27"/>
          <ac:spMkLst>
            <pc:docMk/>
            <pc:sldMk cId="3094239480" sldId="269"/>
            <ac:spMk id="9" creationId="{3D2736F5-789F-4992-B5CB-059AB4A565B0}"/>
          </ac:spMkLst>
        </pc:spChg>
        <pc:spChg chg="add del mod">
          <ac:chgData name="SAOI KUAN" userId="991128dd-9743-4220-8ab6-c2d7d1ca0a52" providerId="ADAL" clId="{1A3E1916-D8BB-4269-9B10-A4D9ADED31EF}" dt="2019-10-13T06:03:05.866" v="28"/>
          <ac:spMkLst>
            <pc:docMk/>
            <pc:sldMk cId="3094239480" sldId="269"/>
            <ac:spMk id="10" creationId="{AF7B2F98-03CC-479D-BFFF-38429A2B92DA}"/>
          </ac:spMkLst>
        </pc:spChg>
        <pc:spChg chg="add del mod">
          <ac:chgData name="SAOI KUAN" userId="991128dd-9743-4220-8ab6-c2d7d1ca0a52" providerId="ADAL" clId="{1A3E1916-D8BB-4269-9B10-A4D9ADED31EF}" dt="2019-10-13T06:03:05.866" v="28"/>
          <ac:spMkLst>
            <pc:docMk/>
            <pc:sldMk cId="3094239480" sldId="269"/>
            <ac:spMk id="11" creationId="{665F59C6-D95F-45E9-B43B-4439B3E8BA57}"/>
          </ac:spMkLst>
        </pc:spChg>
        <pc:spChg chg="add del mod">
          <ac:chgData name="SAOI KUAN" userId="991128dd-9743-4220-8ab6-c2d7d1ca0a52" providerId="ADAL" clId="{1A3E1916-D8BB-4269-9B10-A4D9ADED31EF}" dt="2019-10-13T06:03:19.275" v="33"/>
          <ac:spMkLst>
            <pc:docMk/>
            <pc:sldMk cId="3094239480" sldId="269"/>
            <ac:spMk id="12" creationId="{542A4199-11BC-409B-835C-F0AF9BF5B410}"/>
          </ac:spMkLst>
        </pc:spChg>
        <pc:spChg chg="add del mod">
          <ac:chgData name="SAOI KUAN" userId="991128dd-9743-4220-8ab6-c2d7d1ca0a52" providerId="ADAL" clId="{1A3E1916-D8BB-4269-9B10-A4D9ADED31EF}" dt="2019-10-13T06:03:19.275" v="33"/>
          <ac:spMkLst>
            <pc:docMk/>
            <pc:sldMk cId="3094239480" sldId="269"/>
            <ac:spMk id="13" creationId="{FA95B649-6BB7-416F-8AE2-2401B33A07E9}"/>
          </ac:spMkLst>
        </pc:spChg>
        <pc:spChg chg="add del mod">
          <ac:chgData name="SAOI KUAN" userId="991128dd-9743-4220-8ab6-c2d7d1ca0a52" providerId="ADAL" clId="{1A3E1916-D8BB-4269-9B10-A4D9ADED31EF}" dt="2019-10-13T06:03:19.696" v="34"/>
          <ac:spMkLst>
            <pc:docMk/>
            <pc:sldMk cId="3094239480" sldId="269"/>
            <ac:spMk id="14" creationId="{24092220-D779-4C2F-B765-23792BDAE4A4}"/>
          </ac:spMkLst>
        </pc:spChg>
        <pc:spChg chg="add del mod">
          <ac:chgData name="SAOI KUAN" userId="991128dd-9743-4220-8ab6-c2d7d1ca0a52" providerId="ADAL" clId="{1A3E1916-D8BB-4269-9B10-A4D9ADED31EF}" dt="2019-10-14T02:55:21.247" v="271"/>
          <ac:spMkLst>
            <pc:docMk/>
            <pc:sldMk cId="3094239480" sldId="269"/>
            <ac:spMk id="15" creationId="{397CDAEF-137B-4B47-81E4-0C4CFBE3F830}"/>
          </ac:spMkLst>
        </pc:spChg>
        <pc:picChg chg="add del">
          <ac:chgData name="SAOI KUAN" userId="991128dd-9743-4220-8ab6-c2d7d1ca0a52" providerId="ADAL" clId="{1A3E1916-D8BB-4269-9B10-A4D9ADED31EF}" dt="2019-10-13T01:18:30.563" v="13" actId="478"/>
          <ac:picMkLst>
            <pc:docMk/>
            <pc:sldMk cId="3094239480" sldId="269"/>
            <ac:picMk id="2050" creationId="{52E76F37-358B-48A0-9BDF-148800FEBCA9}"/>
          </ac:picMkLst>
        </pc:picChg>
        <pc:picChg chg="add del">
          <ac:chgData name="SAOI KUAN" userId="991128dd-9743-4220-8ab6-c2d7d1ca0a52" providerId="ADAL" clId="{1A3E1916-D8BB-4269-9B10-A4D9ADED31EF}" dt="2019-10-13T06:03:19.696" v="34"/>
          <ac:picMkLst>
            <pc:docMk/>
            <pc:sldMk cId="3094239480" sldId="269"/>
            <ac:picMk id="2052" creationId="{A6F6CE4F-1FA7-4FFC-B400-914E9C74D01B}"/>
          </ac:picMkLst>
        </pc:picChg>
      </pc:sldChg>
      <pc:sldChg chg="addSp delSp modSp">
        <pc:chgData name="SAOI KUAN" userId="991128dd-9743-4220-8ab6-c2d7d1ca0a52" providerId="ADAL" clId="{1A3E1916-D8BB-4269-9B10-A4D9ADED31EF}" dt="2019-10-14T02:55:13.740" v="270"/>
        <pc:sldMkLst>
          <pc:docMk/>
          <pc:sldMk cId="225429460" sldId="273"/>
        </pc:sldMkLst>
        <pc:spChg chg="add del mod">
          <ac:chgData name="SAOI KUAN" userId="991128dd-9743-4220-8ab6-c2d7d1ca0a52" providerId="ADAL" clId="{1A3E1916-D8BB-4269-9B10-A4D9ADED31EF}" dt="2019-10-13T06:03:52.418" v="40"/>
          <ac:spMkLst>
            <pc:docMk/>
            <pc:sldMk cId="225429460" sldId="273"/>
            <ac:spMk id="2" creationId="{4CCEE4E9-5FFE-44B3-8A19-B480AE58DA53}"/>
          </ac:spMkLst>
        </pc:spChg>
        <pc:spChg chg="add del mod">
          <ac:chgData name="SAOI KUAN" userId="991128dd-9743-4220-8ab6-c2d7d1ca0a52" providerId="ADAL" clId="{1A3E1916-D8BB-4269-9B10-A4D9ADED31EF}" dt="2019-10-13T10:20:48.080" v="53"/>
          <ac:spMkLst>
            <pc:docMk/>
            <pc:sldMk cId="225429460" sldId="273"/>
            <ac:spMk id="3" creationId="{9275A52B-834A-42F6-BBB1-C5DCC5B2C651}"/>
          </ac:spMkLst>
        </pc:spChg>
        <pc:spChg chg="add del mod">
          <ac:chgData name="SAOI KUAN" userId="991128dd-9743-4220-8ab6-c2d7d1ca0a52" providerId="ADAL" clId="{1A3E1916-D8BB-4269-9B10-A4D9ADED31EF}" dt="2019-10-14T02:55:13.740" v="270"/>
          <ac:spMkLst>
            <pc:docMk/>
            <pc:sldMk cId="225429460" sldId="273"/>
            <ac:spMk id="3" creationId="{A171ED34-188C-4520-8D52-334172F49261}"/>
          </ac:spMkLst>
        </pc:spChg>
        <pc:spChg chg="add del mod">
          <ac:chgData name="SAOI KUAN" userId="991128dd-9743-4220-8ab6-c2d7d1ca0a52" providerId="ADAL" clId="{1A3E1916-D8BB-4269-9B10-A4D9ADED31EF}" dt="2019-10-13T10:20:50.338" v="54"/>
          <ac:spMkLst>
            <pc:docMk/>
            <pc:sldMk cId="225429460" sldId="273"/>
            <ac:spMk id="4" creationId="{DF50500A-CA14-450A-B3D6-EE9EA4E07BA6}"/>
          </ac:spMkLst>
        </pc:spChg>
        <pc:spChg chg="mod">
          <ac:chgData name="SAOI KUAN" userId="991128dd-9743-4220-8ab6-c2d7d1ca0a52" providerId="ADAL" clId="{1A3E1916-D8BB-4269-9B10-A4D9ADED31EF}" dt="2019-10-13T06:03:57.944" v="43" actId="20577"/>
          <ac:spMkLst>
            <pc:docMk/>
            <pc:sldMk cId="225429460" sldId="273"/>
            <ac:spMk id="7" creationId="{0D0A28B1-5333-BA45-AEE0-EEAB56216EAA}"/>
          </ac:spMkLst>
        </pc:spChg>
        <pc:spChg chg="del">
          <ac:chgData name="SAOI KUAN" userId="991128dd-9743-4220-8ab6-c2d7d1ca0a52" providerId="ADAL" clId="{1A3E1916-D8BB-4269-9B10-A4D9ADED31EF}" dt="2019-10-13T06:03:40.253" v="39"/>
          <ac:spMkLst>
            <pc:docMk/>
            <pc:sldMk cId="225429460" sldId="273"/>
            <ac:spMk id="8" creationId="{C28198C2-6B9A-FE40-8988-2F4704EA0E87}"/>
          </ac:spMkLst>
        </pc:spChg>
        <pc:spChg chg="add mod">
          <ac:chgData name="SAOI KUAN" userId="991128dd-9743-4220-8ab6-c2d7d1ca0a52" providerId="ADAL" clId="{1A3E1916-D8BB-4269-9B10-A4D9ADED31EF}" dt="2019-10-13T10:20:50.338" v="54"/>
          <ac:spMkLst>
            <pc:docMk/>
            <pc:sldMk cId="225429460" sldId="273"/>
            <ac:spMk id="9" creationId="{8911E59A-B11B-4BDF-8976-FA2808303934}"/>
          </ac:spMkLst>
        </pc:spChg>
        <pc:picChg chg="del">
          <ac:chgData name="SAOI KUAN" userId="991128dd-9743-4220-8ab6-c2d7d1ca0a52" providerId="ADAL" clId="{1A3E1916-D8BB-4269-9B10-A4D9ADED31EF}" dt="2019-10-14T02:55:13.344" v="269"/>
          <ac:picMkLst>
            <pc:docMk/>
            <pc:sldMk cId="225429460" sldId="273"/>
            <ac:picMk id="2" creationId="{7762396E-A7F9-6148-81AE-5121745EFA8F}"/>
          </ac:picMkLst>
        </pc:picChg>
        <pc:picChg chg="add mod">
          <ac:chgData name="SAOI KUAN" userId="991128dd-9743-4220-8ab6-c2d7d1ca0a52" providerId="ADAL" clId="{1A3E1916-D8BB-4269-9B10-A4D9ADED31EF}" dt="2019-10-14T02:55:13.740" v="270"/>
          <ac:picMkLst>
            <pc:docMk/>
            <pc:sldMk cId="225429460" sldId="273"/>
            <ac:picMk id="8" creationId="{04502048-FB73-42F9-867C-86654647E756}"/>
          </ac:picMkLst>
        </pc:picChg>
        <pc:picChg chg="add del mod">
          <ac:chgData name="SAOI KUAN" userId="991128dd-9743-4220-8ab6-c2d7d1ca0a52" providerId="ADAL" clId="{1A3E1916-D8BB-4269-9B10-A4D9ADED31EF}" dt="2019-10-13T06:03:53.737" v="41" actId="478"/>
          <ac:picMkLst>
            <pc:docMk/>
            <pc:sldMk cId="225429460" sldId="273"/>
            <ac:picMk id="1026" creationId="{0D98578C-1F3C-498D-AFED-0FBA2B62F874}"/>
          </ac:picMkLst>
        </pc:picChg>
        <pc:picChg chg="add">
          <ac:chgData name="SAOI KUAN" userId="991128dd-9743-4220-8ab6-c2d7d1ca0a52" providerId="ADAL" clId="{1A3E1916-D8BB-4269-9B10-A4D9ADED31EF}" dt="2019-10-13T06:03:52.418" v="40"/>
          <ac:picMkLst>
            <pc:docMk/>
            <pc:sldMk cId="225429460" sldId="273"/>
            <ac:picMk id="1028" creationId="{2E08D67F-A45A-4DDA-950D-88132482D6AA}"/>
          </ac:picMkLst>
        </pc:picChg>
      </pc:sldChg>
      <pc:sldChg chg="del">
        <pc:chgData name="SAOI KUAN" userId="991128dd-9743-4220-8ab6-c2d7d1ca0a52" providerId="ADAL" clId="{1A3E1916-D8BB-4269-9B10-A4D9ADED31EF}" dt="2019-10-13T03:40:54.025" v="16" actId="47"/>
        <pc:sldMkLst>
          <pc:docMk/>
          <pc:sldMk cId="2635868348" sldId="274"/>
        </pc:sldMkLst>
      </pc:sldChg>
      <pc:sldChg chg="modSp add">
        <pc:chgData name="SAOI KUAN" userId="991128dd-9743-4220-8ab6-c2d7d1ca0a52" providerId="ADAL" clId="{1A3E1916-D8BB-4269-9B10-A4D9ADED31EF}" dt="2019-10-13T03:41:09.179" v="23"/>
        <pc:sldMkLst>
          <pc:docMk/>
          <pc:sldMk cId="2238906067" sldId="275"/>
        </pc:sldMkLst>
        <pc:spChg chg="mod">
          <ac:chgData name="SAOI KUAN" userId="991128dd-9743-4220-8ab6-c2d7d1ca0a52" providerId="ADAL" clId="{1A3E1916-D8BB-4269-9B10-A4D9ADED31EF}" dt="2019-10-13T03:40:58.610" v="19"/>
          <ac:spMkLst>
            <pc:docMk/>
            <pc:sldMk cId="2238906067" sldId="275"/>
            <ac:spMk id="6" creationId="{3D2CB24B-C382-7143-B759-94BB53868952}"/>
          </ac:spMkLst>
        </pc:spChg>
        <pc:spChg chg="mod">
          <ac:chgData name="SAOI KUAN" userId="991128dd-9743-4220-8ab6-c2d7d1ca0a52" providerId="ADAL" clId="{1A3E1916-D8BB-4269-9B10-A4D9ADED31EF}" dt="2019-10-13T03:41:09.179" v="23"/>
          <ac:spMkLst>
            <pc:docMk/>
            <pc:sldMk cId="2238906067" sldId="275"/>
            <ac:spMk id="7" creationId="{1D4E271E-C38F-3E41-992E-6DAB9D95715E}"/>
          </ac:spMkLst>
        </pc:spChg>
        <pc:spChg chg="mod">
          <ac:chgData name="SAOI KUAN" userId="991128dd-9743-4220-8ab6-c2d7d1ca0a52" providerId="ADAL" clId="{1A3E1916-D8BB-4269-9B10-A4D9ADED31EF}" dt="2019-10-13T03:41:01.755" v="22"/>
          <ac:spMkLst>
            <pc:docMk/>
            <pc:sldMk cId="2238906067" sldId="275"/>
            <ac:spMk id="8" creationId="{BD70F143-F94D-264E-BF03-725C32AC6AC1}"/>
          </ac:spMkLst>
        </pc:spChg>
      </pc:sldChg>
      <pc:sldChg chg="addSp delSp modSp add">
        <pc:chgData name="SAOI KUAN" userId="991128dd-9743-4220-8ab6-c2d7d1ca0a52" providerId="ADAL" clId="{1A3E1916-D8BB-4269-9B10-A4D9ADED31EF}" dt="2019-10-14T03:34:20.870" v="804" actId="113"/>
        <pc:sldMkLst>
          <pc:docMk/>
          <pc:sldMk cId="3580459189" sldId="276"/>
        </pc:sldMkLst>
        <pc:spChg chg="del">
          <ac:chgData name="SAOI KUAN" userId="991128dd-9743-4220-8ab6-c2d7d1ca0a52" providerId="ADAL" clId="{1A3E1916-D8BB-4269-9B10-A4D9ADED31EF}" dt="2019-10-13T10:20:35.450" v="50"/>
          <ac:spMkLst>
            <pc:docMk/>
            <pc:sldMk cId="3580459189" sldId="276"/>
            <ac:spMk id="2" creationId="{EFBBA607-D074-4321-9BBC-1DCE332C5141}"/>
          </ac:spMkLst>
        </pc:spChg>
        <pc:spChg chg="del">
          <ac:chgData name="SAOI KUAN" userId="991128dd-9743-4220-8ab6-c2d7d1ca0a52" providerId="ADAL" clId="{1A3E1916-D8BB-4269-9B10-A4D9ADED31EF}" dt="2019-10-13T10:20:35.450" v="50"/>
          <ac:spMkLst>
            <pc:docMk/>
            <pc:sldMk cId="3580459189" sldId="276"/>
            <ac:spMk id="3" creationId="{40D9B016-5C4D-407F-9954-BD6D76279173}"/>
          </ac:spMkLst>
        </pc:spChg>
        <pc:spChg chg="add del mod">
          <ac:chgData name="SAOI KUAN" userId="991128dd-9743-4220-8ab6-c2d7d1ca0a52" providerId="ADAL" clId="{1A3E1916-D8BB-4269-9B10-A4D9ADED31EF}" dt="2019-10-13T10:20:39.565" v="51"/>
          <ac:spMkLst>
            <pc:docMk/>
            <pc:sldMk cId="3580459189" sldId="276"/>
            <ac:spMk id="6" creationId="{78F23BBB-FFDE-4568-A4A7-EE69EAF3B5CF}"/>
          </ac:spMkLst>
        </pc:spChg>
        <pc:spChg chg="add del mod">
          <ac:chgData name="SAOI KUAN" userId="991128dd-9743-4220-8ab6-c2d7d1ca0a52" providerId="ADAL" clId="{1A3E1916-D8BB-4269-9B10-A4D9ADED31EF}" dt="2019-10-13T10:20:39.565" v="51"/>
          <ac:spMkLst>
            <pc:docMk/>
            <pc:sldMk cId="3580459189" sldId="276"/>
            <ac:spMk id="7" creationId="{F4CC51F6-25C3-4310-A673-DBA9E094F1AA}"/>
          </ac:spMkLst>
        </pc:spChg>
        <pc:spChg chg="add mod">
          <ac:chgData name="SAOI KUAN" userId="991128dd-9743-4220-8ab6-c2d7d1ca0a52" providerId="ADAL" clId="{1A3E1916-D8BB-4269-9B10-A4D9ADED31EF}" dt="2019-10-14T03:34:20.870" v="804" actId="113"/>
          <ac:spMkLst>
            <pc:docMk/>
            <pc:sldMk cId="3580459189" sldId="276"/>
            <ac:spMk id="8" creationId="{C71E8DD6-7C8E-4525-A93D-D9449C6A869F}"/>
          </ac:spMkLst>
        </pc:spChg>
        <pc:spChg chg="add del mod">
          <ac:chgData name="SAOI KUAN" userId="991128dd-9743-4220-8ab6-c2d7d1ca0a52" providerId="ADAL" clId="{1A3E1916-D8BB-4269-9B10-A4D9ADED31EF}" dt="2019-10-13T10:20:42.648" v="52"/>
          <ac:spMkLst>
            <pc:docMk/>
            <pc:sldMk cId="3580459189" sldId="276"/>
            <ac:spMk id="9" creationId="{5585771D-1C75-4AAC-83CA-96706F7A165B}"/>
          </ac:spMkLst>
        </pc:spChg>
        <pc:spChg chg="add del mod">
          <ac:chgData name="SAOI KUAN" userId="991128dd-9743-4220-8ab6-c2d7d1ca0a52" providerId="ADAL" clId="{1A3E1916-D8BB-4269-9B10-A4D9ADED31EF}" dt="2019-10-13T10:21:00.790" v="58"/>
          <ac:spMkLst>
            <pc:docMk/>
            <pc:sldMk cId="3580459189" sldId="276"/>
            <ac:spMk id="10" creationId="{CC775C27-F27A-4D71-BAD4-82A31AEB29F4}"/>
          </ac:spMkLst>
        </pc:spChg>
        <pc:spChg chg="add del mod">
          <ac:chgData name="SAOI KUAN" userId="991128dd-9743-4220-8ab6-c2d7d1ca0a52" providerId="ADAL" clId="{1A3E1916-D8BB-4269-9B10-A4D9ADED31EF}" dt="2019-10-13T10:21:00.790" v="58"/>
          <ac:spMkLst>
            <pc:docMk/>
            <pc:sldMk cId="3580459189" sldId="276"/>
            <ac:spMk id="11" creationId="{377C249B-2FF7-4C48-8AA5-1C0B14C3A4A2}"/>
          </ac:spMkLst>
        </pc:spChg>
        <pc:spChg chg="add del mod">
          <ac:chgData name="SAOI KUAN" userId="991128dd-9743-4220-8ab6-c2d7d1ca0a52" providerId="ADAL" clId="{1A3E1916-D8BB-4269-9B10-A4D9ADED31EF}" dt="2019-10-13T10:21:00.790" v="58"/>
          <ac:spMkLst>
            <pc:docMk/>
            <pc:sldMk cId="3580459189" sldId="276"/>
            <ac:spMk id="12" creationId="{158DABA2-0873-4050-977C-2FA86DA9CC4D}"/>
          </ac:spMkLst>
        </pc:spChg>
        <pc:spChg chg="add del mod">
          <ac:chgData name="SAOI KUAN" userId="991128dd-9743-4220-8ab6-c2d7d1ca0a52" providerId="ADAL" clId="{1A3E1916-D8BB-4269-9B10-A4D9ADED31EF}" dt="2019-10-13T10:21:00.790" v="58"/>
          <ac:spMkLst>
            <pc:docMk/>
            <pc:sldMk cId="3580459189" sldId="276"/>
            <ac:spMk id="13" creationId="{D179987E-D17A-4776-8296-EFF8715E352F}"/>
          </ac:spMkLst>
        </pc:spChg>
        <pc:spChg chg="add del mod">
          <ac:chgData name="SAOI KUAN" userId="991128dd-9743-4220-8ab6-c2d7d1ca0a52" providerId="ADAL" clId="{1A3E1916-D8BB-4269-9B10-A4D9ADED31EF}" dt="2019-10-13T10:21:00.790" v="58"/>
          <ac:spMkLst>
            <pc:docMk/>
            <pc:sldMk cId="3580459189" sldId="276"/>
            <ac:spMk id="14" creationId="{3D9E1A80-5467-4EAC-BC40-99C20D0F48AA}"/>
          </ac:spMkLst>
        </pc:spChg>
        <pc:spChg chg="add del mod">
          <ac:chgData name="SAOI KUAN" userId="991128dd-9743-4220-8ab6-c2d7d1ca0a52" providerId="ADAL" clId="{1A3E1916-D8BB-4269-9B10-A4D9ADED31EF}" dt="2019-10-13T10:23:21.104" v="73"/>
          <ac:spMkLst>
            <pc:docMk/>
            <pc:sldMk cId="3580459189" sldId="276"/>
            <ac:spMk id="15" creationId="{B30D8C05-103C-4800-A787-44EC54D3DC9D}"/>
          </ac:spMkLst>
        </pc:spChg>
        <pc:spChg chg="add del mod">
          <ac:chgData name="SAOI KUAN" userId="991128dd-9743-4220-8ab6-c2d7d1ca0a52" providerId="ADAL" clId="{1A3E1916-D8BB-4269-9B10-A4D9ADED31EF}" dt="2019-10-13T10:21:13.470" v="60"/>
          <ac:spMkLst>
            <pc:docMk/>
            <pc:sldMk cId="3580459189" sldId="276"/>
            <ac:spMk id="16" creationId="{CD0AD325-BBA7-40FB-89B1-61609990C34B}"/>
          </ac:spMkLst>
        </pc:spChg>
        <pc:spChg chg="add del mod">
          <ac:chgData name="SAOI KUAN" userId="991128dd-9743-4220-8ab6-c2d7d1ca0a52" providerId="ADAL" clId="{1A3E1916-D8BB-4269-9B10-A4D9ADED31EF}" dt="2019-10-13T10:21:13.470" v="60"/>
          <ac:spMkLst>
            <pc:docMk/>
            <pc:sldMk cId="3580459189" sldId="276"/>
            <ac:spMk id="17" creationId="{BA8AB59B-3DE1-4C28-A43E-04E0B1D5F26F}"/>
          </ac:spMkLst>
        </pc:spChg>
        <pc:spChg chg="add del mod">
          <ac:chgData name="SAOI KUAN" userId="991128dd-9743-4220-8ab6-c2d7d1ca0a52" providerId="ADAL" clId="{1A3E1916-D8BB-4269-9B10-A4D9ADED31EF}" dt="2019-10-13T10:21:13.470" v="60"/>
          <ac:spMkLst>
            <pc:docMk/>
            <pc:sldMk cId="3580459189" sldId="276"/>
            <ac:spMk id="18" creationId="{4FE813AE-8B16-45A7-9492-5131667CE94C}"/>
          </ac:spMkLst>
        </pc:spChg>
        <pc:spChg chg="add del mod">
          <ac:chgData name="SAOI KUAN" userId="991128dd-9743-4220-8ab6-c2d7d1ca0a52" providerId="ADAL" clId="{1A3E1916-D8BB-4269-9B10-A4D9ADED31EF}" dt="2019-10-13T10:21:13.470" v="60"/>
          <ac:spMkLst>
            <pc:docMk/>
            <pc:sldMk cId="3580459189" sldId="276"/>
            <ac:spMk id="19" creationId="{F27E3358-17C8-41E7-BF4A-842CAA9BE691}"/>
          </ac:spMkLst>
        </pc:spChg>
        <pc:spChg chg="add del mod">
          <ac:chgData name="SAOI KUAN" userId="991128dd-9743-4220-8ab6-c2d7d1ca0a52" providerId="ADAL" clId="{1A3E1916-D8BB-4269-9B10-A4D9ADED31EF}" dt="2019-10-13T10:21:13.470" v="60"/>
          <ac:spMkLst>
            <pc:docMk/>
            <pc:sldMk cId="3580459189" sldId="276"/>
            <ac:spMk id="20" creationId="{3D680317-412C-43F0-B18C-CF2AD0B68BCC}"/>
          </ac:spMkLst>
        </pc:spChg>
        <pc:spChg chg="add del mod">
          <ac:chgData name="SAOI KUAN" userId="991128dd-9743-4220-8ab6-c2d7d1ca0a52" providerId="ADAL" clId="{1A3E1916-D8BB-4269-9B10-A4D9ADED31EF}" dt="2019-10-13T10:21:20.208" v="63"/>
          <ac:spMkLst>
            <pc:docMk/>
            <pc:sldMk cId="3580459189" sldId="276"/>
            <ac:spMk id="21" creationId="{070AEEF9-4389-45E4-A807-8F7BD36F6890}"/>
          </ac:spMkLst>
        </pc:spChg>
        <pc:spChg chg="add del mod">
          <ac:chgData name="SAOI KUAN" userId="991128dd-9743-4220-8ab6-c2d7d1ca0a52" providerId="ADAL" clId="{1A3E1916-D8BB-4269-9B10-A4D9ADED31EF}" dt="2019-10-13T10:21:20.208" v="63"/>
          <ac:spMkLst>
            <pc:docMk/>
            <pc:sldMk cId="3580459189" sldId="276"/>
            <ac:spMk id="22" creationId="{344A229F-F10C-45C7-BDFB-3155C0A3BC38}"/>
          </ac:spMkLst>
        </pc:spChg>
        <pc:spChg chg="add del mod">
          <ac:chgData name="SAOI KUAN" userId="991128dd-9743-4220-8ab6-c2d7d1ca0a52" providerId="ADAL" clId="{1A3E1916-D8BB-4269-9B10-A4D9ADED31EF}" dt="2019-10-13T10:21:20.208" v="63"/>
          <ac:spMkLst>
            <pc:docMk/>
            <pc:sldMk cId="3580459189" sldId="276"/>
            <ac:spMk id="23" creationId="{3020E433-E35F-409D-A4D7-4F1DB017BC84}"/>
          </ac:spMkLst>
        </pc:spChg>
        <pc:spChg chg="add del mod">
          <ac:chgData name="SAOI KUAN" userId="991128dd-9743-4220-8ab6-c2d7d1ca0a52" providerId="ADAL" clId="{1A3E1916-D8BB-4269-9B10-A4D9ADED31EF}" dt="2019-10-13T10:21:20.208" v="63"/>
          <ac:spMkLst>
            <pc:docMk/>
            <pc:sldMk cId="3580459189" sldId="276"/>
            <ac:spMk id="24" creationId="{E08D4FF6-3C9E-4A02-95B6-B94FA485E8ED}"/>
          </ac:spMkLst>
        </pc:spChg>
        <pc:spChg chg="add del mod">
          <ac:chgData name="SAOI KUAN" userId="991128dd-9743-4220-8ab6-c2d7d1ca0a52" providerId="ADAL" clId="{1A3E1916-D8BB-4269-9B10-A4D9ADED31EF}" dt="2019-10-13T10:21:20.208" v="63"/>
          <ac:spMkLst>
            <pc:docMk/>
            <pc:sldMk cId="3580459189" sldId="276"/>
            <ac:spMk id="25" creationId="{A628A7C9-DEF6-4D39-B81C-0683DB8D470B}"/>
          </ac:spMkLst>
        </pc:spChg>
        <pc:picChg chg="add">
          <ac:chgData name="SAOI KUAN" userId="991128dd-9743-4220-8ab6-c2d7d1ca0a52" providerId="ADAL" clId="{1A3E1916-D8BB-4269-9B10-A4D9ADED31EF}" dt="2019-10-13T10:20:42.648" v="52"/>
          <ac:picMkLst>
            <pc:docMk/>
            <pc:sldMk cId="3580459189" sldId="276"/>
            <ac:picMk id="4098" creationId="{0A2CA792-32AB-488B-8460-2A956B391F85}"/>
          </ac:picMkLst>
        </pc:picChg>
      </pc:sldChg>
      <pc:sldChg chg="addSp delSp modSp add">
        <pc:chgData name="SAOI KUAN" userId="991128dd-9743-4220-8ab6-c2d7d1ca0a52" providerId="ADAL" clId="{1A3E1916-D8BB-4269-9B10-A4D9ADED31EF}" dt="2019-10-14T03:34:55.183" v="840" actId="20577"/>
        <pc:sldMkLst>
          <pc:docMk/>
          <pc:sldMk cId="4239658378" sldId="277"/>
        </pc:sldMkLst>
        <pc:spChg chg="mod">
          <ac:chgData name="SAOI KUAN" userId="991128dd-9743-4220-8ab6-c2d7d1ca0a52" providerId="ADAL" clId="{1A3E1916-D8BB-4269-9B10-A4D9ADED31EF}" dt="2019-10-14T03:34:55.183" v="840" actId="20577"/>
          <ac:spMkLst>
            <pc:docMk/>
            <pc:sldMk cId="4239658378" sldId="277"/>
            <ac:spMk id="2" creationId="{64D47E93-4B7A-41A1-8325-07D7F1567C0A}"/>
          </ac:spMkLst>
        </pc:spChg>
        <pc:spChg chg="del">
          <ac:chgData name="SAOI KUAN" userId="991128dd-9743-4220-8ab6-c2d7d1ca0a52" providerId="ADAL" clId="{1A3E1916-D8BB-4269-9B10-A4D9ADED31EF}" dt="2019-10-13T10:22:53.859" v="69"/>
          <ac:spMkLst>
            <pc:docMk/>
            <pc:sldMk cId="4239658378" sldId="277"/>
            <ac:spMk id="3" creationId="{0E0449D2-46D4-468D-856B-DE2F7D8C6CAD}"/>
          </ac:spMkLst>
        </pc:spChg>
        <pc:picChg chg="add">
          <ac:chgData name="SAOI KUAN" userId="991128dd-9743-4220-8ab6-c2d7d1ca0a52" providerId="ADAL" clId="{1A3E1916-D8BB-4269-9B10-A4D9ADED31EF}" dt="2019-10-13T10:22:53.859" v="69"/>
          <ac:picMkLst>
            <pc:docMk/>
            <pc:sldMk cId="4239658378" sldId="277"/>
            <ac:picMk id="5122" creationId="{082AC2EA-4093-4B57-8937-9A55D6912D6A}"/>
          </ac:picMkLst>
        </pc:picChg>
      </pc:sldChg>
      <pc:sldChg chg="modSp add">
        <pc:chgData name="SAOI KUAN" userId="991128dd-9743-4220-8ab6-c2d7d1ca0a52" providerId="ADAL" clId="{1A3E1916-D8BB-4269-9B10-A4D9ADED31EF}" dt="2019-10-13T10:30:17.118" v="75"/>
        <pc:sldMkLst>
          <pc:docMk/>
          <pc:sldMk cId="3705497648" sldId="278"/>
        </pc:sldMkLst>
        <pc:spChg chg="mod">
          <ac:chgData name="SAOI KUAN" userId="991128dd-9743-4220-8ab6-c2d7d1ca0a52" providerId="ADAL" clId="{1A3E1916-D8BB-4269-9B10-A4D9ADED31EF}" dt="2019-10-13T10:30:17.118" v="75"/>
          <ac:spMkLst>
            <pc:docMk/>
            <pc:sldMk cId="3705497648" sldId="278"/>
            <ac:spMk id="3" creationId="{11A440D1-76DA-44C0-BA6B-8E3134A5FFE6}"/>
          </ac:spMkLst>
        </pc:spChg>
      </pc:sldChg>
      <pc:sldChg chg="modSp">
        <pc:chgData name="SAOI KUAN" userId="991128dd-9743-4220-8ab6-c2d7d1ca0a52" providerId="ADAL" clId="{1A3E1916-D8BB-4269-9B10-A4D9ADED31EF}" dt="2019-10-14T02:29:02.089" v="209" actId="20577"/>
        <pc:sldMkLst>
          <pc:docMk/>
          <pc:sldMk cId="3716042602" sldId="278"/>
        </pc:sldMkLst>
        <pc:spChg chg="mod">
          <ac:chgData name="SAOI KUAN" userId="991128dd-9743-4220-8ab6-c2d7d1ca0a52" providerId="ADAL" clId="{1A3E1916-D8BB-4269-9B10-A4D9ADED31EF}" dt="2019-10-14T02:29:02.089" v="209" actId="20577"/>
          <ac:spMkLst>
            <pc:docMk/>
            <pc:sldMk cId="3716042602" sldId="278"/>
            <ac:spMk id="7" creationId="{1D4E271E-C38F-3E41-992E-6DAB9D95715E}"/>
          </ac:spMkLst>
        </pc:spChg>
      </pc:sldChg>
      <pc:sldChg chg="modSp">
        <pc:chgData name="SAOI KUAN" userId="991128dd-9743-4220-8ab6-c2d7d1ca0a52" providerId="ADAL" clId="{1A3E1916-D8BB-4269-9B10-A4D9ADED31EF}" dt="2019-10-14T02:29:18.126" v="211" actId="20577"/>
        <pc:sldMkLst>
          <pc:docMk/>
          <pc:sldMk cId="613524914" sldId="280"/>
        </pc:sldMkLst>
        <pc:spChg chg="mod">
          <ac:chgData name="SAOI KUAN" userId="991128dd-9743-4220-8ab6-c2d7d1ca0a52" providerId="ADAL" clId="{1A3E1916-D8BB-4269-9B10-A4D9ADED31EF}" dt="2019-10-14T02:29:18.126" v="211" actId="20577"/>
          <ac:spMkLst>
            <pc:docMk/>
            <pc:sldMk cId="613524914" sldId="280"/>
            <ac:spMk id="7" creationId="{1D4E271E-C38F-3E41-992E-6DAB9D95715E}"/>
          </ac:spMkLst>
        </pc:spChg>
      </pc:sldChg>
      <pc:sldChg chg="modSp">
        <pc:chgData name="SAOI KUAN" userId="991128dd-9743-4220-8ab6-c2d7d1ca0a52" providerId="ADAL" clId="{1A3E1916-D8BB-4269-9B10-A4D9ADED31EF}" dt="2019-10-14T02:54:09.303" v="255" actId="20577"/>
        <pc:sldMkLst>
          <pc:docMk/>
          <pc:sldMk cId="3977055025" sldId="281"/>
        </pc:sldMkLst>
        <pc:spChg chg="mod">
          <ac:chgData name="SAOI KUAN" userId="991128dd-9743-4220-8ab6-c2d7d1ca0a52" providerId="ADAL" clId="{1A3E1916-D8BB-4269-9B10-A4D9ADED31EF}" dt="2019-10-14T02:54:09.303" v="255" actId="20577"/>
          <ac:spMkLst>
            <pc:docMk/>
            <pc:sldMk cId="3977055025" sldId="281"/>
            <ac:spMk id="7" creationId="{9F19F053-D9AF-A94E-A845-2C662BB34A53}"/>
          </ac:spMkLst>
        </pc:spChg>
      </pc:sldChg>
      <pc:sldChg chg="modSp">
        <pc:chgData name="SAOI KUAN" userId="991128dd-9743-4220-8ab6-c2d7d1ca0a52" providerId="ADAL" clId="{1A3E1916-D8BB-4269-9B10-A4D9ADED31EF}" dt="2019-10-14T02:55:56.677" v="276"/>
        <pc:sldMkLst>
          <pc:docMk/>
          <pc:sldMk cId="2251843381" sldId="283"/>
        </pc:sldMkLst>
        <pc:spChg chg="mod">
          <ac:chgData name="SAOI KUAN" userId="991128dd-9743-4220-8ab6-c2d7d1ca0a52" providerId="ADAL" clId="{1A3E1916-D8BB-4269-9B10-A4D9ADED31EF}" dt="2019-10-14T02:55:56.677" v="276"/>
          <ac:spMkLst>
            <pc:docMk/>
            <pc:sldMk cId="2251843381" sldId="283"/>
            <ac:spMk id="7" creationId="{9F19F053-D9AF-A94E-A845-2C662BB34A53}"/>
          </ac:spMkLst>
        </pc:spChg>
        <pc:spChg chg="mod">
          <ac:chgData name="SAOI KUAN" userId="991128dd-9743-4220-8ab6-c2d7d1ca0a52" providerId="ADAL" clId="{1A3E1916-D8BB-4269-9B10-A4D9ADED31EF}" dt="2019-10-14T02:03:35.428" v="76"/>
          <ac:spMkLst>
            <pc:docMk/>
            <pc:sldMk cId="2251843381" sldId="283"/>
            <ac:spMk id="9" creationId="{0F5935BF-549E-7D4A-A59C-39442FFA49E8}"/>
          </ac:spMkLst>
        </pc:spChg>
        <pc:spChg chg="mod">
          <ac:chgData name="SAOI KUAN" userId="991128dd-9743-4220-8ab6-c2d7d1ca0a52" providerId="ADAL" clId="{1A3E1916-D8BB-4269-9B10-A4D9ADED31EF}" dt="2019-10-14T02:05:09.948" v="84" actId="20577"/>
          <ac:spMkLst>
            <pc:docMk/>
            <pc:sldMk cId="2251843381" sldId="283"/>
            <ac:spMk id="11" creationId="{EC189159-74E3-E94D-B61A-36DFDBB2AF24}"/>
          </ac:spMkLst>
        </pc:spChg>
      </pc:sldChg>
      <pc:sldChg chg="modSp">
        <pc:chgData name="SAOI KUAN" userId="991128dd-9743-4220-8ab6-c2d7d1ca0a52" providerId="ADAL" clId="{1A3E1916-D8BB-4269-9B10-A4D9ADED31EF}" dt="2019-10-14T02:56:04.480" v="278"/>
        <pc:sldMkLst>
          <pc:docMk/>
          <pc:sldMk cId="1219384285" sldId="284"/>
        </pc:sldMkLst>
        <pc:spChg chg="mod">
          <ac:chgData name="SAOI KUAN" userId="991128dd-9743-4220-8ab6-c2d7d1ca0a52" providerId="ADAL" clId="{1A3E1916-D8BB-4269-9B10-A4D9ADED31EF}" dt="2019-10-14T02:56:04.480" v="278"/>
          <ac:spMkLst>
            <pc:docMk/>
            <pc:sldMk cId="1219384285" sldId="284"/>
            <ac:spMk id="7" creationId="{9F19F053-D9AF-A94E-A845-2C662BB34A53}"/>
          </ac:spMkLst>
        </pc:spChg>
      </pc:sldChg>
      <pc:sldChg chg="modSp">
        <pc:chgData name="SAOI KUAN" userId="991128dd-9743-4220-8ab6-c2d7d1ca0a52" providerId="ADAL" clId="{1A3E1916-D8BB-4269-9B10-A4D9ADED31EF}" dt="2019-10-14T02:56:00.301" v="277"/>
        <pc:sldMkLst>
          <pc:docMk/>
          <pc:sldMk cId="3456957962" sldId="285"/>
        </pc:sldMkLst>
        <pc:spChg chg="mod">
          <ac:chgData name="SAOI KUAN" userId="991128dd-9743-4220-8ab6-c2d7d1ca0a52" providerId="ADAL" clId="{1A3E1916-D8BB-4269-9B10-A4D9ADED31EF}" dt="2019-10-14T02:56:00.301" v="277"/>
          <ac:spMkLst>
            <pc:docMk/>
            <pc:sldMk cId="3456957962" sldId="285"/>
            <ac:spMk id="7" creationId="{9F19F053-D9AF-A94E-A845-2C662BB34A53}"/>
          </ac:spMkLst>
        </pc:spChg>
      </pc:sldChg>
      <pc:sldChg chg="modSp">
        <pc:chgData name="SAOI KUAN" userId="991128dd-9743-4220-8ab6-c2d7d1ca0a52" providerId="ADAL" clId="{1A3E1916-D8BB-4269-9B10-A4D9ADED31EF}" dt="2019-10-14T02:56:07.112" v="279"/>
        <pc:sldMkLst>
          <pc:docMk/>
          <pc:sldMk cId="2954539162" sldId="286"/>
        </pc:sldMkLst>
        <pc:spChg chg="mod">
          <ac:chgData name="SAOI KUAN" userId="991128dd-9743-4220-8ab6-c2d7d1ca0a52" providerId="ADAL" clId="{1A3E1916-D8BB-4269-9B10-A4D9ADED31EF}" dt="2019-10-14T02:56:07.112" v="279"/>
          <ac:spMkLst>
            <pc:docMk/>
            <pc:sldMk cId="2954539162" sldId="286"/>
            <ac:spMk id="7" creationId="{9F19F053-D9AF-A94E-A845-2C662BB34A53}"/>
          </ac:spMkLst>
        </pc:spChg>
      </pc:sldChg>
      <pc:sldChg chg="addSp modSp">
        <pc:chgData name="SAOI KUAN" userId="991128dd-9743-4220-8ab6-c2d7d1ca0a52" providerId="ADAL" clId="{1A3E1916-D8BB-4269-9B10-A4D9ADED31EF}" dt="2019-10-14T02:56:10.810" v="281"/>
        <pc:sldMkLst>
          <pc:docMk/>
          <pc:sldMk cId="1545667378" sldId="287"/>
        </pc:sldMkLst>
        <pc:spChg chg="add mod">
          <ac:chgData name="SAOI KUAN" userId="991128dd-9743-4220-8ab6-c2d7d1ca0a52" providerId="ADAL" clId="{1A3E1916-D8BB-4269-9B10-A4D9ADED31EF}" dt="2019-10-14T02:25:56.669" v="187" actId="164"/>
          <ac:spMkLst>
            <pc:docMk/>
            <pc:sldMk cId="1545667378" sldId="287"/>
            <ac:spMk id="2" creationId="{028D77AE-005E-40A4-B56F-839BEB766707}"/>
          </ac:spMkLst>
        </pc:spChg>
        <pc:spChg chg="mod">
          <ac:chgData name="SAOI KUAN" userId="991128dd-9743-4220-8ab6-c2d7d1ca0a52" providerId="ADAL" clId="{1A3E1916-D8BB-4269-9B10-A4D9ADED31EF}" dt="2019-10-14T02:56:10.810" v="281"/>
          <ac:spMkLst>
            <pc:docMk/>
            <pc:sldMk cId="1545667378" sldId="287"/>
            <ac:spMk id="7" creationId="{9F19F053-D9AF-A94E-A845-2C662BB34A53}"/>
          </ac:spMkLst>
        </pc:spChg>
        <pc:grpChg chg="add mod">
          <ac:chgData name="SAOI KUAN" userId="991128dd-9743-4220-8ab6-c2d7d1ca0a52" providerId="ADAL" clId="{1A3E1916-D8BB-4269-9B10-A4D9ADED31EF}" dt="2019-10-14T02:25:56.669" v="187" actId="164"/>
          <ac:grpSpMkLst>
            <pc:docMk/>
            <pc:sldMk cId="1545667378" sldId="287"/>
            <ac:grpSpMk id="3" creationId="{1B0054E2-0EFE-440F-A48E-603B672CFC8E}"/>
          </ac:grpSpMkLst>
        </pc:grpChg>
        <pc:picChg chg="mod">
          <ac:chgData name="SAOI KUAN" userId="991128dd-9743-4220-8ab6-c2d7d1ca0a52" providerId="ADAL" clId="{1A3E1916-D8BB-4269-9B10-A4D9ADED31EF}" dt="2019-10-14T02:25:56.669" v="187" actId="164"/>
          <ac:picMkLst>
            <pc:docMk/>
            <pc:sldMk cId="1545667378" sldId="287"/>
            <ac:picMk id="13" creationId="{34E03B0B-C46D-4F48-A4F7-AE829077D4BC}"/>
          </ac:picMkLst>
        </pc:picChg>
      </pc:sldChg>
      <pc:sldChg chg="modSp del">
        <pc:chgData name="SAOI KUAN" userId="991128dd-9743-4220-8ab6-c2d7d1ca0a52" providerId="ADAL" clId="{1A3E1916-D8BB-4269-9B10-A4D9ADED31EF}" dt="2019-10-14T02:10:43.604" v="106" actId="47"/>
        <pc:sldMkLst>
          <pc:docMk/>
          <pc:sldMk cId="2449603937" sldId="288"/>
        </pc:sldMkLst>
        <pc:spChg chg="mod">
          <ac:chgData name="SAOI KUAN" userId="991128dd-9743-4220-8ab6-c2d7d1ca0a52" providerId="ADAL" clId="{1A3E1916-D8BB-4269-9B10-A4D9ADED31EF}" dt="2019-10-14T02:10:30.880" v="105" actId="20577"/>
          <ac:spMkLst>
            <pc:docMk/>
            <pc:sldMk cId="2449603937" sldId="288"/>
            <ac:spMk id="11" creationId="{EC189159-74E3-E94D-B61A-36DFDBB2AF24}"/>
          </ac:spMkLst>
        </pc:spChg>
      </pc:sldChg>
      <pc:sldChg chg="del">
        <pc:chgData name="SAOI KUAN" userId="991128dd-9743-4220-8ab6-c2d7d1ca0a52" providerId="ADAL" clId="{1A3E1916-D8BB-4269-9B10-A4D9ADED31EF}" dt="2019-10-14T02:10:44.144" v="107" actId="47"/>
        <pc:sldMkLst>
          <pc:docMk/>
          <pc:sldMk cId="1512983626" sldId="289"/>
        </pc:sldMkLst>
      </pc:sldChg>
      <pc:sldChg chg="del">
        <pc:chgData name="SAOI KUAN" userId="991128dd-9743-4220-8ab6-c2d7d1ca0a52" providerId="ADAL" clId="{1A3E1916-D8BB-4269-9B10-A4D9ADED31EF}" dt="2019-10-14T02:10:44.774" v="108" actId="47"/>
        <pc:sldMkLst>
          <pc:docMk/>
          <pc:sldMk cId="1598775416" sldId="290"/>
        </pc:sldMkLst>
      </pc:sldChg>
      <pc:sldChg chg="modSp add">
        <pc:chgData name="SAOI KUAN" userId="991128dd-9743-4220-8ab6-c2d7d1ca0a52" providerId="ADAL" clId="{1A3E1916-D8BB-4269-9B10-A4D9ADED31EF}" dt="2019-10-14T10:31:04.644" v="964"/>
        <pc:sldMkLst>
          <pc:docMk/>
          <pc:sldMk cId="1057866646" sldId="291"/>
        </pc:sldMkLst>
        <pc:spChg chg="mod">
          <ac:chgData name="SAOI KUAN" userId="991128dd-9743-4220-8ab6-c2d7d1ca0a52" providerId="ADAL" clId="{1A3E1916-D8BB-4269-9B10-A4D9ADED31EF}" dt="2019-10-14T02:55:54.285" v="274"/>
          <ac:spMkLst>
            <pc:docMk/>
            <pc:sldMk cId="1057866646" sldId="291"/>
            <ac:spMk id="7" creationId="{9F19F053-D9AF-A94E-A845-2C662BB34A53}"/>
          </ac:spMkLst>
        </pc:spChg>
        <pc:spChg chg="mod">
          <ac:chgData name="SAOI KUAN" userId="991128dd-9743-4220-8ab6-c2d7d1ca0a52" providerId="ADAL" clId="{1A3E1916-D8BB-4269-9B10-A4D9ADED31EF}" dt="2019-10-14T02:05:26.176" v="88" actId="20577"/>
          <ac:spMkLst>
            <pc:docMk/>
            <pc:sldMk cId="1057866646" sldId="291"/>
            <ac:spMk id="8" creationId="{5BA9450E-0F07-8E44-995D-EA7D1B116AEB}"/>
          </ac:spMkLst>
        </pc:spChg>
        <pc:spChg chg="mod">
          <ac:chgData name="SAOI KUAN" userId="991128dd-9743-4220-8ab6-c2d7d1ca0a52" providerId="ADAL" clId="{1A3E1916-D8BB-4269-9B10-A4D9ADED31EF}" dt="2019-10-14T10:31:04.644" v="964"/>
          <ac:spMkLst>
            <pc:docMk/>
            <pc:sldMk cId="1057866646" sldId="291"/>
            <ac:spMk id="9" creationId="{0F5935BF-549E-7D4A-A59C-39442FFA49E8}"/>
          </ac:spMkLst>
        </pc:spChg>
        <pc:spChg chg="mod">
          <ac:chgData name="SAOI KUAN" userId="991128dd-9743-4220-8ab6-c2d7d1ca0a52" providerId="ADAL" clId="{1A3E1916-D8BB-4269-9B10-A4D9ADED31EF}" dt="2019-10-14T02:05:28.275" v="90" actId="20577"/>
          <ac:spMkLst>
            <pc:docMk/>
            <pc:sldMk cId="1057866646" sldId="291"/>
            <ac:spMk id="10" creationId="{A0817CF0-41DB-3442-8544-228EAC7EA0A9}"/>
          </ac:spMkLst>
        </pc:spChg>
        <pc:spChg chg="mod">
          <ac:chgData name="SAOI KUAN" userId="991128dd-9743-4220-8ab6-c2d7d1ca0a52" providerId="ADAL" clId="{1A3E1916-D8BB-4269-9B10-A4D9ADED31EF}" dt="2019-10-14T02:05:50.353" v="99" actId="20577"/>
          <ac:spMkLst>
            <pc:docMk/>
            <pc:sldMk cId="1057866646" sldId="291"/>
            <ac:spMk id="11" creationId="{EC189159-74E3-E94D-B61A-36DFDBB2AF24}"/>
          </ac:spMkLst>
        </pc:spChg>
      </pc:sldChg>
      <pc:sldChg chg="modSp add del">
        <pc:chgData name="SAOI KUAN" userId="991128dd-9743-4220-8ab6-c2d7d1ca0a52" providerId="ADAL" clId="{1A3E1916-D8BB-4269-9B10-A4D9ADED31EF}" dt="2019-10-14T02:10:08.455" v="104" actId="47"/>
        <pc:sldMkLst>
          <pc:docMk/>
          <pc:sldMk cId="2129048634" sldId="292"/>
        </pc:sldMkLst>
        <pc:spChg chg="mod">
          <ac:chgData name="SAOI KUAN" userId="991128dd-9743-4220-8ab6-c2d7d1ca0a52" providerId="ADAL" clId="{1A3E1916-D8BB-4269-9B10-A4D9ADED31EF}" dt="2019-10-14T02:10:02.104" v="103" actId="20577"/>
          <ac:spMkLst>
            <pc:docMk/>
            <pc:sldMk cId="2129048634" sldId="292"/>
            <ac:spMk id="8" creationId="{5BA9450E-0F07-8E44-995D-EA7D1B116AEB}"/>
          </ac:spMkLst>
        </pc:spChg>
      </pc:sldChg>
      <pc:sldChg chg="add del">
        <pc:chgData name="SAOI KUAN" userId="991128dd-9743-4220-8ab6-c2d7d1ca0a52" providerId="ADAL" clId="{1A3E1916-D8BB-4269-9B10-A4D9ADED31EF}" dt="2019-10-14T02:24:18.858" v="172" actId="47"/>
        <pc:sldMkLst>
          <pc:docMk/>
          <pc:sldMk cId="2387800636" sldId="292"/>
        </pc:sldMkLst>
      </pc:sldChg>
      <pc:sldChg chg="addSp delSp modSp add">
        <pc:chgData name="SAOI KUAN" userId="991128dd-9743-4220-8ab6-c2d7d1ca0a52" providerId="ADAL" clId="{1A3E1916-D8BB-4269-9B10-A4D9ADED31EF}" dt="2019-10-14T02:56:09.065" v="280"/>
        <pc:sldMkLst>
          <pc:docMk/>
          <pc:sldMk cId="1481627432" sldId="293"/>
        </pc:sldMkLst>
        <pc:spChg chg="mod">
          <ac:chgData name="SAOI KUAN" userId="991128dd-9743-4220-8ab6-c2d7d1ca0a52" providerId="ADAL" clId="{1A3E1916-D8BB-4269-9B10-A4D9ADED31EF}" dt="2019-10-14T02:56:09.065" v="280"/>
          <ac:spMkLst>
            <pc:docMk/>
            <pc:sldMk cId="1481627432" sldId="293"/>
            <ac:spMk id="7" creationId="{9F19F053-D9AF-A94E-A845-2C662BB34A53}"/>
          </ac:spMkLst>
        </pc:spChg>
        <pc:spChg chg="mod">
          <ac:chgData name="SAOI KUAN" userId="991128dd-9743-4220-8ab6-c2d7d1ca0a52" providerId="ADAL" clId="{1A3E1916-D8BB-4269-9B10-A4D9ADED31EF}" dt="2019-10-14T02:11:48.881" v="112" actId="20577"/>
          <ac:spMkLst>
            <pc:docMk/>
            <pc:sldMk cId="1481627432" sldId="293"/>
            <ac:spMk id="8" creationId="{5BA9450E-0F07-8E44-995D-EA7D1B116AEB}"/>
          </ac:spMkLst>
        </pc:spChg>
        <pc:spChg chg="mod">
          <ac:chgData name="SAOI KUAN" userId="991128dd-9743-4220-8ab6-c2d7d1ca0a52" providerId="ADAL" clId="{1A3E1916-D8BB-4269-9B10-A4D9ADED31EF}" dt="2019-10-14T02:12:03.183" v="118" actId="20577"/>
          <ac:spMkLst>
            <pc:docMk/>
            <pc:sldMk cId="1481627432" sldId="293"/>
            <ac:spMk id="9" creationId="{0F5935BF-549E-7D4A-A59C-39442FFA49E8}"/>
          </ac:spMkLst>
        </pc:spChg>
        <pc:spChg chg="mod">
          <ac:chgData name="SAOI KUAN" userId="991128dd-9743-4220-8ab6-c2d7d1ca0a52" providerId="ADAL" clId="{1A3E1916-D8BB-4269-9B10-A4D9ADED31EF}" dt="2019-10-14T02:11:50.737" v="114" actId="20577"/>
          <ac:spMkLst>
            <pc:docMk/>
            <pc:sldMk cId="1481627432" sldId="293"/>
            <ac:spMk id="10" creationId="{A0817CF0-41DB-3442-8544-228EAC7EA0A9}"/>
          </ac:spMkLst>
        </pc:spChg>
        <pc:spChg chg="mod">
          <ac:chgData name="SAOI KUAN" userId="991128dd-9743-4220-8ab6-c2d7d1ca0a52" providerId="ADAL" clId="{1A3E1916-D8BB-4269-9B10-A4D9ADED31EF}" dt="2019-10-14T02:12:16.374" v="121" actId="20577"/>
          <ac:spMkLst>
            <pc:docMk/>
            <pc:sldMk cId="1481627432" sldId="293"/>
            <ac:spMk id="11" creationId="{EC189159-74E3-E94D-B61A-36DFDBB2AF24}"/>
          </ac:spMkLst>
        </pc:spChg>
        <pc:grpChg chg="add">
          <ac:chgData name="SAOI KUAN" userId="991128dd-9743-4220-8ab6-c2d7d1ca0a52" providerId="ADAL" clId="{1A3E1916-D8BB-4269-9B10-A4D9ADED31EF}" dt="2019-10-14T02:26:00.722" v="189"/>
          <ac:grpSpMkLst>
            <pc:docMk/>
            <pc:sldMk cId="1481627432" sldId="293"/>
            <ac:grpSpMk id="14" creationId="{4E3E2C89-4192-4E23-B4BE-6D24EF88BECD}"/>
          </ac:grpSpMkLst>
        </pc:grpChg>
        <pc:picChg chg="del">
          <ac:chgData name="SAOI KUAN" userId="991128dd-9743-4220-8ab6-c2d7d1ca0a52" providerId="ADAL" clId="{1A3E1916-D8BB-4269-9B10-A4D9ADED31EF}" dt="2019-10-14T02:26:00.163" v="188" actId="478"/>
          <ac:picMkLst>
            <pc:docMk/>
            <pc:sldMk cId="1481627432" sldId="293"/>
            <ac:picMk id="13" creationId="{34E03B0B-C46D-4F48-A4F7-AE829077D4BC}"/>
          </ac:picMkLst>
        </pc:picChg>
      </pc:sldChg>
      <pc:sldChg chg="addSp delSp modSp add">
        <pc:chgData name="SAOI KUAN" userId="991128dd-9743-4220-8ab6-c2d7d1ca0a52" providerId="ADAL" clId="{1A3E1916-D8BB-4269-9B10-A4D9ADED31EF}" dt="2019-10-14T02:56:14.880" v="283"/>
        <pc:sldMkLst>
          <pc:docMk/>
          <pc:sldMk cId="760400173" sldId="294"/>
        </pc:sldMkLst>
        <pc:spChg chg="mod">
          <ac:chgData name="SAOI KUAN" userId="991128dd-9743-4220-8ab6-c2d7d1ca0a52" providerId="ADAL" clId="{1A3E1916-D8BB-4269-9B10-A4D9ADED31EF}" dt="2019-10-14T02:56:14.880" v="283"/>
          <ac:spMkLst>
            <pc:docMk/>
            <pc:sldMk cId="760400173" sldId="294"/>
            <ac:spMk id="7" creationId="{9F19F053-D9AF-A94E-A845-2C662BB34A53}"/>
          </ac:spMkLst>
        </pc:spChg>
        <pc:spChg chg="mod">
          <ac:chgData name="SAOI KUAN" userId="991128dd-9743-4220-8ab6-c2d7d1ca0a52" providerId="ADAL" clId="{1A3E1916-D8BB-4269-9B10-A4D9ADED31EF}" dt="2019-10-14T02:12:35.570" v="123" actId="20577"/>
          <ac:spMkLst>
            <pc:docMk/>
            <pc:sldMk cId="760400173" sldId="294"/>
            <ac:spMk id="8" creationId="{5BA9450E-0F07-8E44-995D-EA7D1B116AEB}"/>
          </ac:spMkLst>
        </pc:spChg>
        <pc:spChg chg="mod">
          <ac:chgData name="SAOI KUAN" userId="991128dd-9743-4220-8ab6-c2d7d1ca0a52" providerId="ADAL" clId="{1A3E1916-D8BB-4269-9B10-A4D9ADED31EF}" dt="2019-10-14T02:12:52.657" v="130" actId="20577"/>
          <ac:spMkLst>
            <pc:docMk/>
            <pc:sldMk cId="760400173" sldId="294"/>
            <ac:spMk id="9" creationId="{0F5935BF-549E-7D4A-A59C-39442FFA49E8}"/>
          </ac:spMkLst>
        </pc:spChg>
        <pc:spChg chg="mod">
          <ac:chgData name="SAOI KUAN" userId="991128dd-9743-4220-8ab6-c2d7d1ca0a52" providerId="ADAL" clId="{1A3E1916-D8BB-4269-9B10-A4D9ADED31EF}" dt="2019-10-14T02:12:39.243" v="125" actId="20577"/>
          <ac:spMkLst>
            <pc:docMk/>
            <pc:sldMk cId="760400173" sldId="294"/>
            <ac:spMk id="10" creationId="{A0817CF0-41DB-3442-8544-228EAC7EA0A9}"/>
          </ac:spMkLst>
        </pc:spChg>
        <pc:spChg chg="mod">
          <ac:chgData name="SAOI KUAN" userId="991128dd-9743-4220-8ab6-c2d7d1ca0a52" providerId="ADAL" clId="{1A3E1916-D8BB-4269-9B10-A4D9ADED31EF}" dt="2019-10-14T02:13:21.549" v="138" actId="20577"/>
          <ac:spMkLst>
            <pc:docMk/>
            <pc:sldMk cId="760400173" sldId="294"/>
            <ac:spMk id="11" creationId="{EC189159-74E3-E94D-B61A-36DFDBB2AF24}"/>
          </ac:spMkLst>
        </pc:spChg>
        <pc:grpChg chg="add">
          <ac:chgData name="SAOI KUAN" userId="991128dd-9743-4220-8ab6-c2d7d1ca0a52" providerId="ADAL" clId="{1A3E1916-D8BB-4269-9B10-A4D9ADED31EF}" dt="2019-10-14T02:26:03.704" v="191"/>
          <ac:grpSpMkLst>
            <pc:docMk/>
            <pc:sldMk cId="760400173" sldId="294"/>
            <ac:grpSpMk id="14" creationId="{B089F59B-3CB6-46A1-99DA-58726E9C81D9}"/>
          </ac:grpSpMkLst>
        </pc:grpChg>
        <pc:picChg chg="mod">
          <ac:chgData name="SAOI KUAN" userId="991128dd-9743-4220-8ab6-c2d7d1ca0a52" providerId="ADAL" clId="{1A3E1916-D8BB-4269-9B10-A4D9ADED31EF}" dt="2019-10-14T02:23:58.205" v="171" actId="1076"/>
          <ac:picMkLst>
            <pc:docMk/>
            <pc:sldMk cId="760400173" sldId="294"/>
            <ac:picMk id="12" creationId="{C187DC01-0D39-D545-A6F9-87C96EFA9CB7}"/>
          </ac:picMkLst>
        </pc:picChg>
        <pc:picChg chg="del">
          <ac:chgData name="SAOI KUAN" userId="991128dd-9743-4220-8ab6-c2d7d1ca0a52" providerId="ADAL" clId="{1A3E1916-D8BB-4269-9B10-A4D9ADED31EF}" dt="2019-10-14T02:26:03.332" v="190" actId="478"/>
          <ac:picMkLst>
            <pc:docMk/>
            <pc:sldMk cId="760400173" sldId="294"/>
            <ac:picMk id="13" creationId="{34E03B0B-C46D-4F48-A4F7-AE829077D4BC}"/>
          </ac:picMkLst>
        </pc:picChg>
      </pc:sldChg>
      <pc:sldChg chg="addSp delSp modSp add ord">
        <pc:chgData name="SAOI KUAN" userId="991128dd-9743-4220-8ab6-c2d7d1ca0a52" providerId="ADAL" clId="{1A3E1916-D8BB-4269-9B10-A4D9ADED31EF}" dt="2019-10-14T02:56:12.798" v="282"/>
        <pc:sldMkLst>
          <pc:docMk/>
          <pc:sldMk cId="2084259451" sldId="295"/>
        </pc:sldMkLst>
        <pc:spChg chg="mod">
          <ac:chgData name="SAOI KUAN" userId="991128dd-9743-4220-8ab6-c2d7d1ca0a52" providerId="ADAL" clId="{1A3E1916-D8BB-4269-9B10-A4D9ADED31EF}" dt="2019-10-14T02:56:12.798" v="282"/>
          <ac:spMkLst>
            <pc:docMk/>
            <pc:sldMk cId="2084259451" sldId="295"/>
            <ac:spMk id="7" creationId="{9F19F053-D9AF-A94E-A845-2C662BB34A53}"/>
          </ac:spMkLst>
        </pc:spChg>
        <pc:spChg chg="mod">
          <ac:chgData name="SAOI KUAN" userId="991128dd-9743-4220-8ab6-c2d7d1ca0a52" providerId="ADAL" clId="{1A3E1916-D8BB-4269-9B10-A4D9ADED31EF}" dt="2019-10-14T02:13:32.312" v="141" actId="20577"/>
          <ac:spMkLst>
            <pc:docMk/>
            <pc:sldMk cId="2084259451" sldId="295"/>
            <ac:spMk id="8" creationId="{5BA9450E-0F07-8E44-995D-EA7D1B116AEB}"/>
          </ac:spMkLst>
        </pc:spChg>
        <pc:spChg chg="mod">
          <ac:chgData name="SAOI KUAN" userId="991128dd-9743-4220-8ab6-c2d7d1ca0a52" providerId="ADAL" clId="{1A3E1916-D8BB-4269-9B10-A4D9ADED31EF}" dt="2019-10-14T02:13:55.008" v="146" actId="20577"/>
          <ac:spMkLst>
            <pc:docMk/>
            <pc:sldMk cId="2084259451" sldId="295"/>
            <ac:spMk id="9" creationId="{0F5935BF-549E-7D4A-A59C-39442FFA49E8}"/>
          </ac:spMkLst>
        </pc:spChg>
        <pc:spChg chg="mod">
          <ac:chgData name="SAOI KUAN" userId="991128dd-9743-4220-8ab6-c2d7d1ca0a52" providerId="ADAL" clId="{1A3E1916-D8BB-4269-9B10-A4D9ADED31EF}" dt="2019-10-14T02:13:34.732" v="143" actId="20577"/>
          <ac:spMkLst>
            <pc:docMk/>
            <pc:sldMk cId="2084259451" sldId="295"/>
            <ac:spMk id="10" creationId="{A0817CF0-41DB-3442-8544-228EAC7EA0A9}"/>
          </ac:spMkLst>
        </pc:spChg>
        <pc:spChg chg="mod">
          <ac:chgData name="SAOI KUAN" userId="991128dd-9743-4220-8ab6-c2d7d1ca0a52" providerId="ADAL" clId="{1A3E1916-D8BB-4269-9B10-A4D9ADED31EF}" dt="2019-10-14T02:14:25.649" v="149" actId="20577"/>
          <ac:spMkLst>
            <pc:docMk/>
            <pc:sldMk cId="2084259451" sldId="295"/>
            <ac:spMk id="11" creationId="{EC189159-74E3-E94D-B61A-36DFDBB2AF24}"/>
          </ac:spMkLst>
        </pc:spChg>
        <pc:grpChg chg="add">
          <ac:chgData name="SAOI KUAN" userId="991128dd-9743-4220-8ab6-c2d7d1ca0a52" providerId="ADAL" clId="{1A3E1916-D8BB-4269-9B10-A4D9ADED31EF}" dt="2019-10-14T02:26:06.860" v="193"/>
          <ac:grpSpMkLst>
            <pc:docMk/>
            <pc:sldMk cId="2084259451" sldId="295"/>
            <ac:grpSpMk id="14" creationId="{34930DE8-FBAB-473F-9A53-B860E27C2225}"/>
          </ac:grpSpMkLst>
        </pc:grpChg>
        <pc:picChg chg="del">
          <ac:chgData name="SAOI KUAN" userId="991128dd-9743-4220-8ab6-c2d7d1ca0a52" providerId="ADAL" clId="{1A3E1916-D8BB-4269-9B10-A4D9ADED31EF}" dt="2019-10-14T02:26:06.568" v="192" actId="478"/>
          <ac:picMkLst>
            <pc:docMk/>
            <pc:sldMk cId="2084259451" sldId="295"/>
            <ac:picMk id="13" creationId="{34E03B0B-C46D-4F48-A4F7-AE829077D4BC}"/>
          </ac:picMkLst>
        </pc:picChg>
      </pc:sldChg>
      <pc:sldChg chg="addSp delSp modSp add">
        <pc:chgData name="SAOI KUAN" userId="991128dd-9743-4220-8ab6-c2d7d1ca0a52" providerId="ADAL" clId="{1A3E1916-D8BB-4269-9B10-A4D9ADED31EF}" dt="2019-10-14T02:56:19.278" v="285"/>
        <pc:sldMkLst>
          <pc:docMk/>
          <pc:sldMk cId="1645797603" sldId="296"/>
        </pc:sldMkLst>
        <pc:spChg chg="mod">
          <ac:chgData name="SAOI KUAN" userId="991128dd-9743-4220-8ab6-c2d7d1ca0a52" providerId="ADAL" clId="{1A3E1916-D8BB-4269-9B10-A4D9ADED31EF}" dt="2019-10-14T02:56:19.278" v="285"/>
          <ac:spMkLst>
            <pc:docMk/>
            <pc:sldMk cId="1645797603" sldId="296"/>
            <ac:spMk id="7" creationId="{9F19F053-D9AF-A94E-A845-2C662BB34A53}"/>
          </ac:spMkLst>
        </pc:spChg>
        <pc:spChg chg="mod">
          <ac:chgData name="SAOI KUAN" userId="991128dd-9743-4220-8ab6-c2d7d1ca0a52" providerId="ADAL" clId="{1A3E1916-D8BB-4269-9B10-A4D9ADED31EF}" dt="2019-10-14T02:14:33.664" v="152" actId="20577"/>
          <ac:spMkLst>
            <pc:docMk/>
            <pc:sldMk cId="1645797603" sldId="296"/>
            <ac:spMk id="8" creationId="{5BA9450E-0F07-8E44-995D-EA7D1B116AEB}"/>
          </ac:spMkLst>
        </pc:spChg>
        <pc:spChg chg="mod">
          <ac:chgData name="SAOI KUAN" userId="991128dd-9743-4220-8ab6-c2d7d1ca0a52" providerId="ADAL" clId="{1A3E1916-D8BB-4269-9B10-A4D9ADED31EF}" dt="2019-10-14T02:14:43.085" v="155" actId="20577"/>
          <ac:spMkLst>
            <pc:docMk/>
            <pc:sldMk cId="1645797603" sldId="296"/>
            <ac:spMk id="9" creationId="{0F5935BF-549E-7D4A-A59C-39442FFA49E8}"/>
          </ac:spMkLst>
        </pc:spChg>
        <pc:spChg chg="mod">
          <ac:chgData name="SAOI KUAN" userId="991128dd-9743-4220-8ab6-c2d7d1ca0a52" providerId="ADAL" clId="{1A3E1916-D8BB-4269-9B10-A4D9ADED31EF}" dt="2019-10-14T02:14:35.226" v="154" actId="20577"/>
          <ac:spMkLst>
            <pc:docMk/>
            <pc:sldMk cId="1645797603" sldId="296"/>
            <ac:spMk id="10" creationId="{A0817CF0-41DB-3442-8544-228EAC7EA0A9}"/>
          </ac:spMkLst>
        </pc:spChg>
        <pc:spChg chg="mod">
          <ac:chgData name="SAOI KUAN" userId="991128dd-9743-4220-8ab6-c2d7d1ca0a52" providerId="ADAL" clId="{1A3E1916-D8BB-4269-9B10-A4D9ADED31EF}" dt="2019-10-14T02:14:49.145" v="158" actId="20577"/>
          <ac:spMkLst>
            <pc:docMk/>
            <pc:sldMk cId="1645797603" sldId="296"/>
            <ac:spMk id="11" creationId="{EC189159-74E3-E94D-B61A-36DFDBB2AF24}"/>
          </ac:spMkLst>
        </pc:spChg>
        <pc:grpChg chg="add">
          <ac:chgData name="SAOI KUAN" userId="991128dd-9743-4220-8ab6-c2d7d1ca0a52" providerId="ADAL" clId="{1A3E1916-D8BB-4269-9B10-A4D9ADED31EF}" dt="2019-10-14T02:26:09.836" v="195"/>
          <ac:grpSpMkLst>
            <pc:docMk/>
            <pc:sldMk cId="1645797603" sldId="296"/>
            <ac:grpSpMk id="14" creationId="{0135FDF7-F23A-46E3-AAED-DFFC680BD6C5}"/>
          </ac:grpSpMkLst>
        </pc:grpChg>
        <pc:picChg chg="del">
          <ac:chgData name="SAOI KUAN" userId="991128dd-9743-4220-8ab6-c2d7d1ca0a52" providerId="ADAL" clId="{1A3E1916-D8BB-4269-9B10-A4D9ADED31EF}" dt="2019-10-14T02:26:09.584" v="194" actId="478"/>
          <ac:picMkLst>
            <pc:docMk/>
            <pc:sldMk cId="1645797603" sldId="296"/>
            <ac:picMk id="13" creationId="{34E03B0B-C46D-4F48-A4F7-AE829077D4BC}"/>
          </ac:picMkLst>
        </pc:picChg>
      </pc:sldChg>
      <pc:sldChg chg="addSp delSp modSp add">
        <pc:chgData name="SAOI KUAN" userId="991128dd-9743-4220-8ab6-c2d7d1ca0a52" providerId="ADAL" clId="{1A3E1916-D8BB-4269-9B10-A4D9ADED31EF}" dt="2019-10-14T02:56:17.559" v="284"/>
        <pc:sldMkLst>
          <pc:docMk/>
          <pc:sldMk cId="2359147339" sldId="297"/>
        </pc:sldMkLst>
        <pc:spChg chg="mod">
          <ac:chgData name="SAOI KUAN" userId="991128dd-9743-4220-8ab6-c2d7d1ca0a52" providerId="ADAL" clId="{1A3E1916-D8BB-4269-9B10-A4D9ADED31EF}" dt="2019-10-14T02:56:17.559" v="284"/>
          <ac:spMkLst>
            <pc:docMk/>
            <pc:sldMk cId="2359147339" sldId="297"/>
            <ac:spMk id="7" creationId="{9F19F053-D9AF-A94E-A845-2C662BB34A53}"/>
          </ac:spMkLst>
        </pc:spChg>
        <pc:spChg chg="mod">
          <ac:chgData name="SAOI KUAN" userId="991128dd-9743-4220-8ab6-c2d7d1ca0a52" providerId="ADAL" clId="{1A3E1916-D8BB-4269-9B10-A4D9ADED31EF}" dt="2019-10-14T02:14:55.583" v="161" actId="20577"/>
          <ac:spMkLst>
            <pc:docMk/>
            <pc:sldMk cId="2359147339" sldId="297"/>
            <ac:spMk id="8" creationId="{5BA9450E-0F07-8E44-995D-EA7D1B116AEB}"/>
          </ac:spMkLst>
        </pc:spChg>
        <pc:spChg chg="mod">
          <ac:chgData name="SAOI KUAN" userId="991128dd-9743-4220-8ab6-c2d7d1ca0a52" providerId="ADAL" clId="{1A3E1916-D8BB-4269-9B10-A4D9ADED31EF}" dt="2019-10-14T02:15:19.489" v="167" actId="20577"/>
          <ac:spMkLst>
            <pc:docMk/>
            <pc:sldMk cId="2359147339" sldId="297"/>
            <ac:spMk id="9" creationId="{0F5935BF-549E-7D4A-A59C-39442FFA49E8}"/>
          </ac:spMkLst>
        </pc:spChg>
        <pc:spChg chg="mod">
          <ac:chgData name="SAOI KUAN" userId="991128dd-9743-4220-8ab6-c2d7d1ca0a52" providerId="ADAL" clId="{1A3E1916-D8BB-4269-9B10-A4D9ADED31EF}" dt="2019-10-14T02:14:58.064" v="163" actId="20577"/>
          <ac:spMkLst>
            <pc:docMk/>
            <pc:sldMk cId="2359147339" sldId="297"/>
            <ac:spMk id="10" creationId="{A0817CF0-41DB-3442-8544-228EAC7EA0A9}"/>
          </ac:spMkLst>
        </pc:spChg>
        <pc:spChg chg="mod">
          <ac:chgData name="SAOI KUAN" userId="991128dd-9743-4220-8ab6-c2d7d1ca0a52" providerId="ADAL" clId="{1A3E1916-D8BB-4269-9B10-A4D9ADED31EF}" dt="2019-10-14T02:21:35.030" v="168" actId="20577"/>
          <ac:spMkLst>
            <pc:docMk/>
            <pc:sldMk cId="2359147339" sldId="297"/>
            <ac:spMk id="11" creationId="{EC189159-74E3-E94D-B61A-36DFDBB2AF24}"/>
          </ac:spMkLst>
        </pc:spChg>
        <pc:grpChg chg="add">
          <ac:chgData name="SAOI KUAN" userId="991128dd-9743-4220-8ab6-c2d7d1ca0a52" providerId="ADAL" clId="{1A3E1916-D8BB-4269-9B10-A4D9ADED31EF}" dt="2019-10-14T02:26:12.722" v="197"/>
          <ac:grpSpMkLst>
            <pc:docMk/>
            <pc:sldMk cId="2359147339" sldId="297"/>
            <ac:grpSpMk id="14" creationId="{A81F56CF-5150-4194-9E23-310FA6E8C94C}"/>
          </ac:grpSpMkLst>
        </pc:grpChg>
        <pc:picChg chg="del">
          <ac:chgData name="SAOI KUAN" userId="991128dd-9743-4220-8ab6-c2d7d1ca0a52" providerId="ADAL" clId="{1A3E1916-D8BB-4269-9B10-A4D9ADED31EF}" dt="2019-10-14T02:26:12.457" v="196" actId="478"/>
          <ac:picMkLst>
            <pc:docMk/>
            <pc:sldMk cId="2359147339" sldId="297"/>
            <ac:picMk id="13" creationId="{34E03B0B-C46D-4F48-A4F7-AE829077D4BC}"/>
          </ac:picMkLst>
        </pc:picChg>
      </pc:sldChg>
      <pc:sldChg chg="addSp delSp modSp add">
        <pc:chgData name="SAOI KUAN" userId="991128dd-9743-4220-8ab6-c2d7d1ca0a52" providerId="ADAL" clId="{1A3E1916-D8BB-4269-9B10-A4D9ADED31EF}" dt="2019-10-14T02:59:40.578" v="313" actId="20577"/>
        <pc:sldMkLst>
          <pc:docMk/>
          <pc:sldMk cId="2564212891" sldId="298"/>
        </pc:sldMkLst>
        <pc:spChg chg="del">
          <ac:chgData name="SAOI KUAN" userId="991128dd-9743-4220-8ab6-c2d7d1ca0a52" providerId="ADAL" clId="{1A3E1916-D8BB-4269-9B10-A4D9ADED31EF}" dt="2019-10-14T02:26:34.447" v="199"/>
          <ac:spMkLst>
            <pc:docMk/>
            <pc:sldMk cId="2564212891" sldId="298"/>
            <ac:spMk id="2" creationId="{A5E541F1-012E-4DBE-9957-840055641BE0}"/>
          </ac:spMkLst>
        </pc:spChg>
        <pc:spChg chg="del">
          <ac:chgData name="SAOI KUAN" userId="991128dd-9743-4220-8ab6-c2d7d1ca0a52" providerId="ADAL" clId="{1A3E1916-D8BB-4269-9B10-A4D9ADED31EF}" dt="2019-10-14T02:26:34.447" v="199"/>
          <ac:spMkLst>
            <pc:docMk/>
            <pc:sldMk cId="2564212891" sldId="298"/>
            <ac:spMk id="3" creationId="{F34EF0F8-8813-41DE-94B7-B64EB1A9B82D}"/>
          </ac:spMkLst>
        </pc:spChg>
        <pc:spChg chg="del">
          <ac:chgData name="SAOI KUAN" userId="991128dd-9743-4220-8ab6-c2d7d1ca0a52" providerId="ADAL" clId="{1A3E1916-D8BB-4269-9B10-A4D9ADED31EF}" dt="2019-10-14T02:26:34.447" v="199"/>
          <ac:spMkLst>
            <pc:docMk/>
            <pc:sldMk cId="2564212891" sldId="298"/>
            <ac:spMk id="4" creationId="{2FF2DFB9-9751-4126-829A-0C047169960A}"/>
          </ac:spMkLst>
        </pc:spChg>
        <pc:spChg chg="add mod">
          <ac:chgData name="SAOI KUAN" userId="991128dd-9743-4220-8ab6-c2d7d1ca0a52" providerId="ADAL" clId="{1A3E1916-D8BB-4269-9B10-A4D9ADED31EF}" dt="2019-10-14T02:26:40.498" v="201" actId="20577"/>
          <ac:spMkLst>
            <pc:docMk/>
            <pc:sldMk cId="2564212891" sldId="298"/>
            <ac:spMk id="7" creationId="{3CF1BBD5-292C-47AD-8198-891320F5AE89}"/>
          </ac:spMkLst>
        </pc:spChg>
        <pc:spChg chg="add mod">
          <ac:chgData name="SAOI KUAN" userId="991128dd-9743-4220-8ab6-c2d7d1ca0a52" providerId="ADAL" clId="{1A3E1916-D8BB-4269-9B10-A4D9ADED31EF}" dt="2019-10-14T02:59:40.578" v="313" actId="20577"/>
          <ac:spMkLst>
            <pc:docMk/>
            <pc:sldMk cId="2564212891" sldId="298"/>
            <ac:spMk id="8" creationId="{60EC84D3-CB71-40DB-8D40-B38924361F3F}"/>
          </ac:spMkLst>
        </pc:spChg>
        <pc:spChg chg="add del mod">
          <ac:chgData name="SAOI KUAN" userId="991128dd-9743-4220-8ab6-c2d7d1ca0a52" providerId="ADAL" clId="{1A3E1916-D8BB-4269-9B10-A4D9ADED31EF}" dt="2019-10-14T02:26:47.254" v="203"/>
          <ac:spMkLst>
            <pc:docMk/>
            <pc:sldMk cId="2564212891" sldId="298"/>
            <ac:spMk id="9" creationId="{AC5CEFDF-6D2C-4401-9BA9-AB19ED1CA7A2}"/>
          </ac:spMkLst>
        </pc:spChg>
        <pc:spChg chg="add del mod">
          <ac:chgData name="SAOI KUAN" userId="991128dd-9743-4220-8ab6-c2d7d1ca0a52" providerId="ADAL" clId="{1A3E1916-D8BB-4269-9B10-A4D9ADED31EF}" dt="2019-10-14T02:26:47.254" v="203"/>
          <ac:spMkLst>
            <pc:docMk/>
            <pc:sldMk cId="2564212891" sldId="298"/>
            <ac:spMk id="10" creationId="{CE92277F-CE17-4544-88F9-16C08BECD776}"/>
          </ac:spMkLst>
        </pc:spChg>
        <pc:spChg chg="add del mod">
          <ac:chgData name="SAOI KUAN" userId="991128dd-9743-4220-8ab6-c2d7d1ca0a52" providerId="ADAL" clId="{1A3E1916-D8BB-4269-9B10-A4D9ADED31EF}" dt="2019-10-14T02:26:47.254" v="203"/>
          <ac:spMkLst>
            <pc:docMk/>
            <pc:sldMk cId="2564212891" sldId="298"/>
            <ac:spMk id="11" creationId="{6D3C23B8-981D-4E5F-86BF-63B37EB87BDA}"/>
          </ac:spMkLst>
        </pc:spChg>
        <pc:spChg chg="add del mod">
          <ac:chgData name="SAOI KUAN" userId="991128dd-9743-4220-8ab6-c2d7d1ca0a52" providerId="ADAL" clId="{1A3E1916-D8BB-4269-9B10-A4D9ADED31EF}" dt="2019-10-14T02:26:47.254" v="203"/>
          <ac:spMkLst>
            <pc:docMk/>
            <pc:sldMk cId="2564212891" sldId="298"/>
            <ac:spMk id="12" creationId="{C13B1180-F414-4F41-B8A3-1C0014EBC3A0}"/>
          </ac:spMkLst>
        </pc:spChg>
        <pc:spChg chg="add del mod">
          <ac:chgData name="SAOI KUAN" userId="991128dd-9743-4220-8ab6-c2d7d1ca0a52" providerId="ADAL" clId="{1A3E1916-D8BB-4269-9B10-A4D9ADED31EF}" dt="2019-10-14T02:26:53.268" v="205"/>
          <ac:spMkLst>
            <pc:docMk/>
            <pc:sldMk cId="2564212891" sldId="298"/>
            <ac:spMk id="13" creationId="{E1508137-CDC5-4D76-A177-68B3C6439FFD}"/>
          </ac:spMkLst>
        </pc:spChg>
        <pc:spChg chg="add del mod">
          <ac:chgData name="SAOI KUAN" userId="991128dd-9743-4220-8ab6-c2d7d1ca0a52" providerId="ADAL" clId="{1A3E1916-D8BB-4269-9B10-A4D9ADED31EF}" dt="2019-10-14T02:26:53.268" v="205"/>
          <ac:spMkLst>
            <pc:docMk/>
            <pc:sldMk cId="2564212891" sldId="298"/>
            <ac:spMk id="14" creationId="{EAAF906C-2B95-474F-ABD2-92612E1EE4D7}"/>
          </ac:spMkLst>
        </pc:spChg>
        <pc:spChg chg="add del mod">
          <ac:chgData name="SAOI KUAN" userId="991128dd-9743-4220-8ab6-c2d7d1ca0a52" providerId="ADAL" clId="{1A3E1916-D8BB-4269-9B10-A4D9ADED31EF}" dt="2019-10-14T02:26:53.268" v="205"/>
          <ac:spMkLst>
            <pc:docMk/>
            <pc:sldMk cId="2564212891" sldId="298"/>
            <ac:spMk id="15" creationId="{71DEC141-CA39-4F6C-B50E-3BCC33131A07}"/>
          </ac:spMkLst>
        </pc:spChg>
        <pc:spChg chg="add del mod">
          <ac:chgData name="SAOI KUAN" userId="991128dd-9743-4220-8ab6-c2d7d1ca0a52" providerId="ADAL" clId="{1A3E1916-D8BB-4269-9B10-A4D9ADED31EF}" dt="2019-10-14T02:26:53.268" v="205"/>
          <ac:spMkLst>
            <pc:docMk/>
            <pc:sldMk cId="2564212891" sldId="298"/>
            <ac:spMk id="16" creationId="{8C5C9CFA-4B7C-4514-9C79-5709D777160E}"/>
          </ac:spMkLst>
        </pc:spChg>
      </pc:sldChg>
      <pc:sldChg chg="addSp delSp modSp add">
        <pc:chgData name="SAOI KUAN" userId="991128dd-9743-4220-8ab6-c2d7d1ca0a52" providerId="ADAL" clId="{1A3E1916-D8BB-4269-9B10-A4D9ADED31EF}" dt="2019-10-14T09:01:19.006" v="963"/>
        <pc:sldMkLst>
          <pc:docMk/>
          <pc:sldMk cId="3460928396" sldId="299"/>
        </pc:sldMkLst>
        <pc:spChg chg="del">
          <ac:chgData name="SAOI KUAN" userId="991128dd-9743-4220-8ab6-c2d7d1ca0a52" providerId="ADAL" clId="{1A3E1916-D8BB-4269-9B10-A4D9ADED31EF}" dt="2019-10-14T02:37:43.272" v="232"/>
          <ac:spMkLst>
            <pc:docMk/>
            <pc:sldMk cId="3460928396" sldId="299"/>
            <ac:spMk id="2" creationId="{199BF106-B354-473F-AB91-302B994862EB}"/>
          </ac:spMkLst>
        </pc:spChg>
        <pc:spChg chg="del">
          <ac:chgData name="SAOI KUAN" userId="991128dd-9743-4220-8ab6-c2d7d1ca0a52" providerId="ADAL" clId="{1A3E1916-D8BB-4269-9B10-A4D9ADED31EF}" dt="2019-10-14T02:37:43.272" v="232"/>
          <ac:spMkLst>
            <pc:docMk/>
            <pc:sldMk cId="3460928396" sldId="299"/>
            <ac:spMk id="3" creationId="{1457390F-83BD-4E05-82A3-B8C5FFDCDFDF}"/>
          </ac:spMkLst>
        </pc:spChg>
        <pc:spChg chg="del">
          <ac:chgData name="SAOI KUAN" userId="991128dd-9743-4220-8ab6-c2d7d1ca0a52" providerId="ADAL" clId="{1A3E1916-D8BB-4269-9B10-A4D9ADED31EF}" dt="2019-10-14T02:37:43.272" v="232"/>
          <ac:spMkLst>
            <pc:docMk/>
            <pc:sldMk cId="3460928396" sldId="299"/>
            <ac:spMk id="4" creationId="{4EEDDAA0-75A0-4F42-891A-5D26AC28FF36}"/>
          </ac:spMkLst>
        </pc:spChg>
        <pc:spChg chg="del">
          <ac:chgData name="SAOI KUAN" userId="991128dd-9743-4220-8ab6-c2d7d1ca0a52" providerId="ADAL" clId="{1A3E1916-D8BB-4269-9B10-A4D9ADED31EF}" dt="2019-10-14T02:37:43.272" v="232"/>
          <ac:spMkLst>
            <pc:docMk/>
            <pc:sldMk cId="3460928396" sldId="299"/>
            <ac:spMk id="5" creationId="{66320A85-819B-47DD-8A89-FD0F20A91AEF}"/>
          </ac:spMkLst>
        </pc:spChg>
        <pc:spChg chg="del">
          <ac:chgData name="SAOI KUAN" userId="991128dd-9743-4220-8ab6-c2d7d1ca0a52" providerId="ADAL" clId="{1A3E1916-D8BB-4269-9B10-A4D9ADED31EF}" dt="2019-10-14T02:37:43.272" v="232"/>
          <ac:spMkLst>
            <pc:docMk/>
            <pc:sldMk cId="3460928396" sldId="299"/>
            <ac:spMk id="6" creationId="{BBE9804B-5BD3-43E8-9836-E6F36D44CC9F}"/>
          </ac:spMkLst>
        </pc:spChg>
        <pc:spChg chg="add del mod">
          <ac:chgData name="SAOI KUAN" userId="991128dd-9743-4220-8ab6-c2d7d1ca0a52" providerId="ADAL" clId="{1A3E1916-D8BB-4269-9B10-A4D9ADED31EF}" dt="2019-10-14T02:37:47.082" v="234"/>
          <ac:spMkLst>
            <pc:docMk/>
            <pc:sldMk cId="3460928396" sldId="299"/>
            <ac:spMk id="9" creationId="{00FDCF57-7948-4138-889D-DE960EFD2248}"/>
          </ac:spMkLst>
        </pc:spChg>
        <pc:spChg chg="add del mod">
          <ac:chgData name="SAOI KUAN" userId="991128dd-9743-4220-8ab6-c2d7d1ca0a52" providerId="ADAL" clId="{1A3E1916-D8BB-4269-9B10-A4D9ADED31EF}" dt="2019-10-14T02:37:44.449" v="233"/>
          <ac:spMkLst>
            <pc:docMk/>
            <pc:sldMk cId="3460928396" sldId="299"/>
            <ac:spMk id="10" creationId="{F2E63772-DCBE-4D4B-B975-B224E9965F16}"/>
          </ac:spMkLst>
        </pc:spChg>
        <pc:spChg chg="add del mod">
          <ac:chgData name="SAOI KUAN" userId="991128dd-9743-4220-8ab6-c2d7d1ca0a52" providerId="ADAL" clId="{1A3E1916-D8BB-4269-9B10-A4D9ADED31EF}" dt="2019-10-14T02:37:47.082" v="234"/>
          <ac:spMkLst>
            <pc:docMk/>
            <pc:sldMk cId="3460928396" sldId="299"/>
            <ac:spMk id="11" creationId="{B159859E-D5CD-468B-A6C7-67AC3D36642E}"/>
          </ac:spMkLst>
        </pc:spChg>
        <pc:spChg chg="add del mod">
          <ac:chgData name="SAOI KUAN" userId="991128dd-9743-4220-8ab6-c2d7d1ca0a52" providerId="ADAL" clId="{1A3E1916-D8BB-4269-9B10-A4D9ADED31EF}" dt="2019-10-14T02:37:50.465" v="235"/>
          <ac:spMkLst>
            <pc:docMk/>
            <pc:sldMk cId="3460928396" sldId="299"/>
            <ac:spMk id="12" creationId="{434D971A-B268-4E9E-97DA-3EA2ACF1B81D}"/>
          </ac:spMkLst>
        </pc:spChg>
        <pc:spChg chg="add mod">
          <ac:chgData name="SAOI KUAN" userId="991128dd-9743-4220-8ab6-c2d7d1ca0a52" providerId="ADAL" clId="{1A3E1916-D8BB-4269-9B10-A4D9ADED31EF}" dt="2019-10-14T02:54:14.049" v="258" actId="20577"/>
          <ac:spMkLst>
            <pc:docMk/>
            <pc:sldMk cId="3460928396" sldId="299"/>
            <ac:spMk id="13" creationId="{505E10A5-DE1F-48EB-8389-622ED227E043}"/>
          </ac:spMkLst>
        </pc:spChg>
        <pc:spChg chg="add del mod">
          <ac:chgData name="SAOI KUAN" userId="991128dd-9743-4220-8ab6-c2d7d1ca0a52" providerId="ADAL" clId="{1A3E1916-D8BB-4269-9B10-A4D9ADED31EF}" dt="2019-10-14T02:53:41.412" v="252"/>
          <ac:spMkLst>
            <pc:docMk/>
            <pc:sldMk cId="3460928396" sldId="299"/>
            <ac:spMk id="14" creationId="{262875AC-9982-4E4B-BDC6-3A355584BD22}"/>
          </ac:spMkLst>
        </pc:spChg>
        <pc:spChg chg="add del mod">
          <ac:chgData name="SAOI KUAN" userId="991128dd-9743-4220-8ab6-c2d7d1ca0a52" providerId="ADAL" clId="{1A3E1916-D8BB-4269-9B10-A4D9ADED31EF}" dt="2019-10-14T02:53:41.412" v="252"/>
          <ac:spMkLst>
            <pc:docMk/>
            <pc:sldMk cId="3460928396" sldId="299"/>
            <ac:spMk id="15" creationId="{B3AF6945-4E1F-400C-9A8C-1DF9B3ACB54C}"/>
          </ac:spMkLst>
        </pc:spChg>
        <pc:spChg chg="add del mod">
          <ac:chgData name="SAOI KUAN" userId="991128dd-9743-4220-8ab6-c2d7d1ca0a52" providerId="ADAL" clId="{1A3E1916-D8BB-4269-9B10-A4D9ADED31EF}" dt="2019-10-14T02:54:16.700" v="259"/>
          <ac:spMkLst>
            <pc:docMk/>
            <pc:sldMk cId="3460928396" sldId="299"/>
            <ac:spMk id="16" creationId="{3FF98EDB-8E71-4A03-83C8-8A5CC6633D2C}"/>
          </ac:spMkLst>
        </pc:spChg>
        <pc:spChg chg="add del mod">
          <ac:chgData name="SAOI KUAN" userId="991128dd-9743-4220-8ab6-c2d7d1ca0a52" providerId="ADAL" clId="{1A3E1916-D8BB-4269-9B10-A4D9ADED31EF}" dt="2019-10-14T02:54:57.926" v="266"/>
          <ac:spMkLst>
            <pc:docMk/>
            <pc:sldMk cId="3460928396" sldId="299"/>
            <ac:spMk id="17" creationId="{A42B9256-F5A5-4293-916F-9DB0ABD185C5}"/>
          </ac:spMkLst>
        </pc:spChg>
        <pc:spChg chg="add del mod">
          <ac:chgData name="SAOI KUAN" userId="991128dd-9743-4220-8ab6-c2d7d1ca0a52" providerId="ADAL" clId="{1A3E1916-D8BB-4269-9B10-A4D9ADED31EF}" dt="2019-10-14T02:55:01.955" v="267"/>
          <ac:spMkLst>
            <pc:docMk/>
            <pc:sldMk cId="3460928396" sldId="299"/>
            <ac:spMk id="18" creationId="{8BC67EE2-AEB7-4DE8-A4FE-D338723AB5B0}"/>
          </ac:spMkLst>
        </pc:spChg>
        <pc:picChg chg="add del">
          <ac:chgData name="SAOI KUAN" userId="991128dd-9743-4220-8ab6-c2d7d1ca0a52" providerId="ADAL" clId="{1A3E1916-D8BB-4269-9B10-A4D9ADED31EF}" dt="2019-10-14T09:01:19.006" v="963"/>
          <ac:picMkLst>
            <pc:docMk/>
            <pc:sldMk cId="3460928396" sldId="299"/>
            <ac:picMk id="6" creationId="{016D866F-AE03-4504-B37F-A9604ECFCFDB}"/>
          </ac:picMkLst>
        </pc:picChg>
        <pc:picChg chg="add del">
          <ac:chgData name="SAOI KUAN" userId="991128dd-9743-4220-8ab6-c2d7d1ca0a52" providerId="ADAL" clId="{1A3E1916-D8BB-4269-9B10-A4D9ADED31EF}" dt="2019-10-14T02:53:34.687" v="251" actId="478"/>
          <ac:picMkLst>
            <pc:docMk/>
            <pc:sldMk cId="3460928396" sldId="299"/>
            <ac:picMk id="2050" creationId="{ED721E60-8BAD-437A-81D2-A593AA3AF358}"/>
          </ac:picMkLst>
        </pc:picChg>
        <pc:picChg chg="add">
          <ac:chgData name="SAOI KUAN" userId="991128dd-9743-4220-8ab6-c2d7d1ca0a52" providerId="ADAL" clId="{1A3E1916-D8BB-4269-9B10-A4D9ADED31EF}" dt="2019-10-14T02:54:57.926" v="266"/>
          <ac:picMkLst>
            <pc:docMk/>
            <pc:sldMk cId="3460928396" sldId="299"/>
            <ac:picMk id="2052" creationId="{3873972B-2BAC-43EB-92D1-37A21534C7F8}"/>
          </ac:picMkLst>
        </pc:picChg>
      </pc:sldChg>
      <pc:sldChg chg="addSp delSp modSp add del">
        <pc:chgData name="SAOI KUAN" userId="991128dd-9743-4220-8ab6-c2d7d1ca0a52" providerId="ADAL" clId="{1A3E1916-D8BB-4269-9B10-A4D9ADED31EF}" dt="2019-10-14T02:53:25.943" v="250"/>
        <pc:sldMkLst>
          <pc:docMk/>
          <pc:sldMk cId="3382475488" sldId="300"/>
        </pc:sldMkLst>
        <pc:spChg chg="add del mod">
          <ac:chgData name="SAOI KUAN" userId="991128dd-9743-4220-8ab6-c2d7d1ca0a52" providerId="ADAL" clId="{1A3E1916-D8BB-4269-9B10-A4D9ADED31EF}" dt="2019-10-14T02:53:25.342" v="249"/>
          <ac:spMkLst>
            <pc:docMk/>
            <pc:sldMk cId="3382475488" sldId="300"/>
            <ac:spMk id="3" creationId="{E8BAEDA6-9597-4602-A032-0C961E2953D9}"/>
          </ac:spMkLst>
        </pc:spChg>
        <pc:spChg chg="add del">
          <ac:chgData name="SAOI KUAN" userId="991128dd-9743-4220-8ab6-c2d7d1ca0a52" providerId="ADAL" clId="{1A3E1916-D8BB-4269-9B10-A4D9ADED31EF}" dt="2019-10-14T02:52:38.926" v="239"/>
          <ac:spMkLst>
            <pc:docMk/>
            <pc:sldMk cId="3382475488" sldId="300"/>
            <ac:spMk id="7" creationId="{A822A667-5A24-4692-AC01-6BEF97EBD843}"/>
          </ac:spMkLst>
        </pc:spChg>
        <pc:picChg chg="add del mod">
          <ac:chgData name="SAOI KUAN" userId="991128dd-9743-4220-8ab6-c2d7d1ca0a52" providerId="ADAL" clId="{1A3E1916-D8BB-4269-9B10-A4D9ADED31EF}" dt="2019-10-14T02:53:25.342" v="249"/>
          <ac:picMkLst>
            <pc:docMk/>
            <pc:sldMk cId="3382475488" sldId="300"/>
            <ac:picMk id="8" creationId="{79D14F06-804F-4EAE-BE65-111AA2C7D6FF}"/>
          </ac:picMkLst>
        </pc:picChg>
      </pc:sldChg>
      <pc:sldChg chg="addSp delSp modSp add">
        <pc:chgData name="SAOI KUAN" userId="991128dd-9743-4220-8ab6-c2d7d1ca0a52" providerId="ADAL" clId="{1A3E1916-D8BB-4269-9B10-A4D9ADED31EF}" dt="2019-10-14T02:57:38.719" v="299"/>
        <pc:sldMkLst>
          <pc:docMk/>
          <pc:sldMk cId="4062167872" sldId="300"/>
        </pc:sldMkLst>
        <pc:spChg chg="del">
          <ac:chgData name="SAOI KUAN" userId="991128dd-9743-4220-8ab6-c2d7d1ca0a52" providerId="ADAL" clId="{1A3E1916-D8BB-4269-9B10-A4D9ADED31EF}" dt="2019-10-14T02:54:26.735" v="262"/>
          <ac:spMkLst>
            <pc:docMk/>
            <pc:sldMk cId="4062167872" sldId="300"/>
            <ac:spMk id="2" creationId="{09B483D6-AEA1-4792-A0A7-3923AC5184F5}"/>
          </ac:spMkLst>
        </pc:spChg>
        <pc:spChg chg="del">
          <ac:chgData name="SAOI KUAN" userId="991128dd-9743-4220-8ab6-c2d7d1ca0a52" providerId="ADAL" clId="{1A3E1916-D8BB-4269-9B10-A4D9ADED31EF}" dt="2019-10-14T02:54:22.671" v="261"/>
          <ac:spMkLst>
            <pc:docMk/>
            <pc:sldMk cId="4062167872" sldId="300"/>
            <ac:spMk id="3" creationId="{75B5105F-7A0C-48F1-8C5F-DBF8E0DA9F92}"/>
          </ac:spMkLst>
        </pc:spChg>
        <pc:spChg chg="add del mod">
          <ac:chgData name="SAOI KUAN" userId="991128dd-9743-4220-8ab6-c2d7d1ca0a52" providerId="ADAL" clId="{1A3E1916-D8BB-4269-9B10-A4D9ADED31EF}" dt="2019-10-14T02:54:29.224" v="263"/>
          <ac:spMkLst>
            <pc:docMk/>
            <pc:sldMk cId="4062167872" sldId="300"/>
            <ac:spMk id="7" creationId="{262E3841-D7F8-4469-9F6A-505A51831036}"/>
          </ac:spMkLst>
        </pc:spChg>
        <pc:spChg chg="add del mod">
          <ac:chgData name="SAOI KUAN" userId="991128dd-9743-4220-8ab6-c2d7d1ca0a52" providerId="ADAL" clId="{1A3E1916-D8BB-4269-9B10-A4D9ADED31EF}" dt="2019-10-14T02:54:29.224" v="263"/>
          <ac:spMkLst>
            <pc:docMk/>
            <pc:sldMk cId="4062167872" sldId="300"/>
            <ac:spMk id="8" creationId="{533E8AF9-01FE-49C5-B2F1-B0CC3D842ADF}"/>
          </ac:spMkLst>
        </pc:spChg>
        <pc:spChg chg="add mod">
          <ac:chgData name="SAOI KUAN" userId="991128dd-9743-4220-8ab6-c2d7d1ca0a52" providerId="ADAL" clId="{1A3E1916-D8BB-4269-9B10-A4D9ADED31EF}" dt="2019-10-14T02:57:38.719" v="299"/>
          <ac:spMkLst>
            <pc:docMk/>
            <pc:sldMk cId="4062167872" sldId="300"/>
            <ac:spMk id="9" creationId="{3FFCC433-53C5-443E-AD74-67D129DE8624}"/>
          </ac:spMkLst>
        </pc:spChg>
        <pc:spChg chg="add mod">
          <ac:chgData name="SAOI KUAN" userId="991128dd-9743-4220-8ab6-c2d7d1ca0a52" providerId="ADAL" clId="{1A3E1916-D8BB-4269-9B10-A4D9ADED31EF}" dt="2019-10-14T02:54:29.224" v="263"/>
          <ac:spMkLst>
            <pc:docMk/>
            <pc:sldMk cId="4062167872" sldId="300"/>
            <ac:spMk id="10" creationId="{5CE927FE-3D55-47BC-A01A-721158C29C73}"/>
          </ac:spMkLst>
        </pc:spChg>
        <pc:picChg chg="add mod">
          <ac:chgData name="SAOI KUAN" userId="991128dd-9743-4220-8ab6-c2d7d1ca0a52" providerId="ADAL" clId="{1A3E1916-D8BB-4269-9B10-A4D9ADED31EF}" dt="2019-10-14T02:54:34.549" v="265" actId="14100"/>
          <ac:picMkLst>
            <pc:docMk/>
            <pc:sldMk cId="4062167872" sldId="300"/>
            <ac:picMk id="6" creationId="{61FEDAA8-9A74-4F67-ACDD-7006ED3A7A89}"/>
          </ac:picMkLst>
        </pc:picChg>
      </pc:sldChg>
      <pc:sldChg chg="addSp delSp modSp add setBg">
        <pc:chgData name="SAOI KUAN" userId="991128dd-9743-4220-8ab6-c2d7d1ca0a52" providerId="ADAL" clId="{1A3E1916-D8BB-4269-9B10-A4D9ADED31EF}" dt="2019-10-14T03:34:02.883" v="798" actId="20577"/>
        <pc:sldMkLst>
          <pc:docMk/>
          <pc:sldMk cId="2260254632" sldId="301"/>
        </pc:sldMkLst>
        <pc:spChg chg="mod">
          <ac:chgData name="SAOI KUAN" userId="991128dd-9743-4220-8ab6-c2d7d1ca0a52" providerId="ADAL" clId="{1A3E1916-D8BB-4269-9B10-A4D9ADED31EF}" dt="2019-10-14T03:34:02.883" v="798" actId="20577"/>
          <ac:spMkLst>
            <pc:docMk/>
            <pc:sldMk cId="2260254632" sldId="301"/>
            <ac:spMk id="2" creationId="{10EB3AA2-FC94-4251-87ED-31A5F577107A}"/>
          </ac:spMkLst>
        </pc:spChg>
        <pc:spChg chg="mod">
          <ac:chgData name="SAOI KUAN" userId="991128dd-9743-4220-8ab6-c2d7d1ca0a52" providerId="ADAL" clId="{1A3E1916-D8BB-4269-9B10-A4D9ADED31EF}" dt="2019-10-14T03:15:23.191" v="656" actId="20577"/>
          <ac:spMkLst>
            <pc:docMk/>
            <pc:sldMk cId="2260254632" sldId="301"/>
            <ac:spMk id="3" creationId="{DC0C0518-75B1-43D5-9C4D-39E162C81E48}"/>
          </ac:spMkLst>
        </pc:spChg>
        <pc:spChg chg="add del">
          <ac:chgData name="SAOI KUAN" userId="991128dd-9743-4220-8ab6-c2d7d1ca0a52" providerId="ADAL" clId="{1A3E1916-D8BB-4269-9B10-A4D9ADED31EF}" dt="2019-10-14T03:09:59.207" v="497"/>
          <ac:spMkLst>
            <pc:docMk/>
            <pc:sldMk cId="2260254632" sldId="301"/>
            <ac:spMk id="10" creationId="{ABAEB0D1-CCBF-4C39-86E9-FF1689FEA5D8}"/>
          </ac:spMkLst>
        </pc:spChg>
        <pc:graphicFrameChg chg="add del mod">
          <ac:chgData name="SAOI KUAN" userId="991128dd-9743-4220-8ab6-c2d7d1ca0a52" providerId="ADAL" clId="{1A3E1916-D8BB-4269-9B10-A4D9ADED31EF}" dt="2019-10-14T03:09:08.064" v="477" actId="478"/>
          <ac:graphicFrameMkLst>
            <pc:docMk/>
            <pc:sldMk cId="2260254632" sldId="301"/>
            <ac:graphicFrameMk id="6" creationId="{1CD2E45A-D6A5-4B1F-968A-9B9E002C2476}"/>
          </ac:graphicFrameMkLst>
        </pc:graphicFrameChg>
        <pc:graphicFrameChg chg="add mod modGraphic">
          <ac:chgData name="SAOI KUAN" userId="991128dd-9743-4220-8ab6-c2d7d1ca0a52" providerId="ADAL" clId="{1A3E1916-D8BB-4269-9B10-A4D9ADED31EF}" dt="2019-10-14T03:21:40.662" v="700" actId="207"/>
          <ac:graphicFrameMkLst>
            <pc:docMk/>
            <pc:sldMk cId="2260254632" sldId="301"/>
            <ac:graphicFrameMk id="8" creationId="{739B1F5B-7AD9-450B-8F22-392D72B4E137}"/>
          </ac:graphicFrameMkLst>
        </pc:graphicFrameChg>
        <pc:cxnChg chg="add del mod">
          <ac:chgData name="SAOI KUAN" userId="991128dd-9743-4220-8ab6-c2d7d1ca0a52" providerId="ADAL" clId="{1A3E1916-D8BB-4269-9B10-A4D9ADED31EF}" dt="2019-10-14T03:11:28.771" v="561" actId="478"/>
          <ac:cxnSpMkLst>
            <pc:docMk/>
            <pc:sldMk cId="2260254632" sldId="301"/>
            <ac:cxnSpMk id="12" creationId="{E835DAEE-C75C-4C98-8E02-C8B67EC3C657}"/>
          </ac:cxnSpMkLst>
        </pc:cxnChg>
      </pc:sldChg>
      <pc:sldChg chg="addSp delSp modSp add">
        <pc:chgData name="SAOI KUAN" userId="991128dd-9743-4220-8ab6-c2d7d1ca0a52" providerId="ADAL" clId="{1A3E1916-D8BB-4269-9B10-A4D9ADED31EF}" dt="2019-10-14T03:34:17.119" v="801" actId="20577"/>
        <pc:sldMkLst>
          <pc:docMk/>
          <pc:sldMk cId="745378152" sldId="302"/>
        </pc:sldMkLst>
        <pc:spChg chg="del">
          <ac:chgData name="SAOI KUAN" userId="991128dd-9743-4220-8ab6-c2d7d1ca0a52" providerId="ADAL" clId="{1A3E1916-D8BB-4269-9B10-A4D9ADED31EF}" dt="2019-10-14T03:24:44.693" v="702"/>
          <ac:spMkLst>
            <pc:docMk/>
            <pc:sldMk cId="745378152" sldId="302"/>
            <ac:spMk id="2" creationId="{8B42BDA5-155A-4364-994E-F6E866514216}"/>
          </ac:spMkLst>
        </pc:spChg>
        <pc:spChg chg="del">
          <ac:chgData name="SAOI KUAN" userId="991128dd-9743-4220-8ab6-c2d7d1ca0a52" providerId="ADAL" clId="{1A3E1916-D8BB-4269-9B10-A4D9ADED31EF}" dt="2019-10-14T03:24:44.693" v="702"/>
          <ac:spMkLst>
            <pc:docMk/>
            <pc:sldMk cId="745378152" sldId="302"/>
            <ac:spMk id="3" creationId="{E2F9B869-736C-4D94-9869-98D4D257044B}"/>
          </ac:spMkLst>
        </pc:spChg>
        <pc:spChg chg="add del mod">
          <ac:chgData name="SAOI KUAN" userId="991128dd-9743-4220-8ab6-c2d7d1ca0a52" providerId="ADAL" clId="{1A3E1916-D8BB-4269-9B10-A4D9ADED31EF}" dt="2019-10-14T03:25:13.218" v="703"/>
          <ac:spMkLst>
            <pc:docMk/>
            <pc:sldMk cId="745378152" sldId="302"/>
            <ac:spMk id="6" creationId="{9C849B21-2F7D-41AA-8B38-EBB391F60887}"/>
          </ac:spMkLst>
        </pc:spChg>
        <pc:spChg chg="add del mod">
          <ac:chgData name="SAOI KUAN" userId="991128dd-9743-4220-8ab6-c2d7d1ca0a52" providerId="ADAL" clId="{1A3E1916-D8BB-4269-9B10-A4D9ADED31EF}" dt="2019-10-14T03:25:13.218" v="703"/>
          <ac:spMkLst>
            <pc:docMk/>
            <pc:sldMk cId="745378152" sldId="302"/>
            <ac:spMk id="7" creationId="{652C0574-2491-46BB-8103-5A834F3914CE}"/>
          </ac:spMkLst>
        </pc:spChg>
        <pc:spChg chg="add del mod">
          <ac:chgData name="SAOI KUAN" userId="991128dd-9743-4220-8ab6-c2d7d1ca0a52" providerId="ADAL" clId="{1A3E1916-D8BB-4269-9B10-A4D9ADED31EF}" dt="2019-10-14T03:25:13.218" v="703"/>
          <ac:spMkLst>
            <pc:docMk/>
            <pc:sldMk cId="745378152" sldId="302"/>
            <ac:spMk id="8" creationId="{88B20459-B47B-41B7-A1D2-E24B4FA9FAA7}"/>
          </ac:spMkLst>
        </pc:spChg>
        <pc:spChg chg="add mod">
          <ac:chgData name="SAOI KUAN" userId="991128dd-9743-4220-8ab6-c2d7d1ca0a52" providerId="ADAL" clId="{1A3E1916-D8BB-4269-9B10-A4D9ADED31EF}" dt="2019-10-14T03:34:17.119" v="801" actId="20577"/>
          <ac:spMkLst>
            <pc:docMk/>
            <pc:sldMk cId="745378152" sldId="302"/>
            <ac:spMk id="9" creationId="{279A4883-0B15-4F08-8CAA-308F01B57136}"/>
          </ac:spMkLst>
        </pc:spChg>
        <pc:spChg chg="add del mod">
          <ac:chgData name="SAOI KUAN" userId="991128dd-9743-4220-8ab6-c2d7d1ca0a52" providerId="ADAL" clId="{1A3E1916-D8BB-4269-9B10-A4D9ADED31EF}" dt="2019-10-14T03:25:13.884" v="704"/>
          <ac:spMkLst>
            <pc:docMk/>
            <pc:sldMk cId="745378152" sldId="302"/>
            <ac:spMk id="10" creationId="{0B0960A0-7BDE-4103-9AE9-3917E2133866}"/>
          </ac:spMkLst>
        </pc:spChg>
        <pc:picChg chg="add mod">
          <ac:chgData name="SAOI KUAN" userId="991128dd-9743-4220-8ab6-c2d7d1ca0a52" providerId="ADAL" clId="{1A3E1916-D8BB-4269-9B10-A4D9ADED31EF}" dt="2019-10-14T03:25:13.884" v="704"/>
          <ac:picMkLst>
            <pc:docMk/>
            <pc:sldMk cId="745378152" sldId="302"/>
            <ac:picMk id="11" creationId="{F3815BC0-4E18-4AF2-B4D3-FC915CAEFB68}"/>
          </ac:picMkLst>
        </pc:picChg>
      </pc:sldChg>
      <pc:sldChg chg="addSp delSp modSp add">
        <pc:chgData name="SAOI KUAN" userId="991128dd-9743-4220-8ab6-c2d7d1ca0a52" providerId="ADAL" clId="{1A3E1916-D8BB-4269-9B10-A4D9ADED31EF}" dt="2019-10-14T12:08:14.460" v="985" actId="478"/>
        <pc:sldMkLst>
          <pc:docMk/>
          <pc:sldMk cId="102326426" sldId="303"/>
        </pc:sldMkLst>
        <pc:spChg chg="mod">
          <ac:chgData name="SAOI KUAN" userId="991128dd-9743-4220-8ab6-c2d7d1ca0a52" providerId="ADAL" clId="{1A3E1916-D8BB-4269-9B10-A4D9ADED31EF}" dt="2019-10-14T03:34:44.107" v="831" actId="20577"/>
          <ac:spMkLst>
            <pc:docMk/>
            <pc:sldMk cId="102326426" sldId="303"/>
            <ac:spMk id="2" creationId="{229AA793-5250-4799-A02B-B386D37593D9}"/>
          </ac:spMkLst>
        </pc:spChg>
        <pc:spChg chg="del">
          <ac:chgData name="SAOI KUAN" userId="991128dd-9743-4220-8ab6-c2d7d1ca0a52" providerId="ADAL" clId="{1A3E1916-D8BB-4269-9B10-A4D9ADED31EF}" dt="2019-10-14T03:25:54.757" v="740"/>
          <ac:spMkLst>
            <pc:docMk/>
            <pc:sldMk cId="102326426" sldId="303"/>
            <ac:spMk id="3" creationId="{82198C19-AE61-497D-895A-D0D5708A7D25}"/>
          </ac:spMkLst>
        </pc:spChg>
        <pc:picChg chg="add del mod modCrop">
          <ac:chgData name="SAOI KUAN" userId="991128dd-9743-4220-8ab6-c2d7d1ca0a52" providerId="ADAL" clId="{1A3E1916-D8BB-4269-9B10-A4D9ADED31EF}" dt="2019-10-14T12:08:14.460" v="985" actId="478"/>
          <ac:picMkLst>
            <pc:docMk/>
            <pc:sldMk cId="102326426" sldId="303"/>
            <ac:picMk id="6" creationId="{04DF0FB2-9AEB-4FCD-B489-BE4389EE99BD}"/>
          </ac:picMkLst>
        </pc:picChg>
        <pc:picChg chg="add del">
          <ac:chgData name="SAOI KUAN" userId="991128dd-9743-4220-8ab6-c2d7d1ca0a52" providerId="ADAL" clId="{1A3E1916-D8BB-4269-9B10-A4D9ADED31EF}" dt="2019-10-14T03:25:53.914" v="739"/>
          <ac:picMkLst>
            <pc:docMk/>
            <pc:sldMk cId="102326426" sldId="303"/>
            <ac:picMk id="6" creationId="{16085AD8-CE58-4EAC-AAD2-E5E3B8107C85}"/>
          </ac:picMkLst>
        </pc:picChg>
        <pc:picChg chg="add mod">
          <ac:chgData name="SAOI KUAN" userId="991128dd-9743-4220-8ab6-c2d7d1ca0a52" providerId="ADAL" clId="{1A3E1916-D8BB-4269-9B10-A4D9ADED31EF}" dt="2019-10-14T03:26:22.732" v="748" actId="14100"/>
          <ac:picMkLst>
            <pc:docMk/>
            <pc:sldMk cId="102326426" sldId="303"/>
            <ac:picMk id="7" creationId="{6F2C4380-93B6-4A6B-BC03-A2AA51EF9C0D}"/>
          </ac:picMkLst>
        </pc:picChg>
      </pc:sldChg>
      <pc:sldChg chg="addSp delSp modSp add">
        <pc:chgData name="SAOI KUAN" userId="991128dd-9743-4220-8ab6-c2d7d1ca0a52" providerId="ADAL" clId="{1A3E1916-D8BB-4269-9B10-A4D9ADED31EF}" dt="2019-10-14T04:42:38.547" v="893"/>
        <pc:sldMkLst>
          <pc:docMk/>
          <pc:sldMk cId="263026587" sldId="304"/>
        </pc:sldMkLst>
        <pc:spChg chg="add del mod">
          <ac:chgData name="SAOI KUAN" userId="991128dd-9743-4220-8ab6-c2d7d1ca0a52" providerId="ADAL" clId="{1A3E1916-D8BB-4269-9B10-A4D9ADED31EF}" dt="2019-10-14T04:42:38.547" v="893"/>
          <ac:spMkLst>
            <pc:docMk/>
            <pc:sldMk cId="263026587" sldId="304"/>
            <ac:spMk id="3" creationId="{7FB63D79-4BF4-4C1E-90CC-302F4A54AFE9}"/>
          </ac:spMkLst>
        </pc:spChg>
        <pc:spChg chg="add del mod">
          <ac:chgData name="SAOI KUAN" userId="991128dd-9743-4220-8ab6-c2d7d1ca0a52" providerId="ADAL" clId="{1A3E1916-D8BB-4269-9B10-A4D9ADED31EF}" dt="2019-10-14T04:42:38.547" v="893"/>
          <ac:spMkLst>
            <pc:docMk/>
            <pc:sldMk cId="263026587" sldId="304"/>
            <ac:spMk id="6" creationId="{54D08FFB-7F2F-42B4-8AE6-EB934B98E421}"/>
          </ac:spMkLst>
        </pc:spChg>
        <pc:spChg chg="add del mod">
          <ac:chgData name="SAOI KUAN" userId="991128dd-9743-4220-8ab6-c2d7d1ca0a52" providerId="ADAL" clId="{1A3E1916-D8BB-4269-9B10-A4D9ADED31EF}" dt="2019-10-14T03:26:14.419" v="746"/>
          <ac:spMkLst>
            <pc:docMk/>
            <pc:sldMk cId="263026587" sldId="304"/>
            <ac:spMk id="6" creationId="{C26871A9-47B7-4596-BF93-16429FD8CE81}"/>
          </ac:spMkLst>
        </pc:spChg>
        <pc:spChg chg="add del mod">
          <ac:chgData name="SAOI KUAN" userId="991128dd-9743-4220-8ab6-c2d7d1ca0a52" providerId="ADAL" clId="{1A3E1916-D8BB-4269-9B10-A4D9ADED31EF}" dt="2019-10-14T04:42:38.547" v="893"/>
          <ac:spMkLst>
            <pc:docMk/>
            <pc:sldMk cId="263026587" sldId="304"/>
            <ac:spMk id="7" creationId="{42C81B1B-57BA-4A97-AC56-E6F6B3E41667}"/>
          </ac:spMkLst>
        </pc:spChg>
        <pc:picChg chg="del">
          <ac:chgData name="SAOI KUAN" userId="991128dd-9743-4220-8ab6-c2d7d1ca0a52" providerId="ADAL" clId="{1A3E1916-D8BB-4269-9B10-A4D9ADED31EF}" dt="2019-10-14T03:26:09.943" v="743" actId="478"/>
          <ac:picMkLst>
            <pc:docMk/>
            <pc:sldMk cId="263026587" sldId="304"/>
            <ac:picMk id="7" creationId="{6F2C4380-93B6-4A6B-BC03-A2AA51EF9C0D}"/>
          </ac:picMkLst>
        </pc:picChg>
        <pc:picChg chg="add del">
          <ac:chgData name="SAOI KUAN" userId="991128dd-9743-4220-8ab6-c2d7d1ca0a52" providerId="ADAL" clId="{1A3E1916-D8BB-4269-9B10-A4D9ADED31EF}" dt="2019-10-14T03:26:13.802" v="745"/>
          <ac:picMkLst>
            <pc:docMk/>
            <pc:sldMk cId="263026587" sldId="304"/>
            <ac:picMk id="8" creationId="{CA28B6DD-EB80-4716-BBC7-6941251195E2}"/>
          </ac:picMkLst>
        </pc:picChg>
        <pc:picChg chg="add mod">
          <ac:chgData name="SAOI KUAN" userId="991128dd-9743-4220-8ab6-c2d7d1ca0a52" providerId="ADAL" clId="{1A3E1916-D8BB-4269-9B10-A4D9ADED31EF}" dt="2019-10-14T03:26:14.419" v="746"/>
          <ac:picMkLst>
            <pc:docMk/>
            <pc:sldMk cId="263026587" sldId="304"/>
            <ac:picMk id="9" creationId="{51306A09-6F09-45D7-810C-F4B0A1BF56D4}"/>
          </ac:picMkLst>
        </pc:picChg>
      </pc:sldChg>
      <pc:sldChg chg="addSp delSp modSp add">
        <pc:chgData name="SAOI KUAN" userId="991128dd-9743-4220-8ab6-c2d7d1ca0a52" providerId="ADAL" clId="{1A3E1916-D8BB-4269-9B10-A4D9ADED31EF}" dt="2019-10-14T04:47:53.597" v="956" actId="1076"/>
        <pc:sldMkLst>
          <pc:docMk/>
          <pc:sldMk cId="27163119" sldId="305"/>
        </pc:sldMkLst>
        <pc:spChg chg="mod">
          <ac:chgData name="SAOI KUAN" userId="991128dd-9743-4220-8ab6-c2d7d1ca0a52" providerId="ADAL" clId="{1A3E1916-D8BB-4269-9B10-A4D9ADED31EF}" dt="2019-10-14T04:42:49.790" v="896" actId="20577"/>
          <ac:spMkLst>
            <pc:docMk/>
            <pc:sldMk cId="27163119" sldId="305"/>
            <ac:spMk id="2" creationId="{42B75C70-6543-4D83-9406-AA3F85B99AC9}"/>
          </ac:spMkLst>
        </pc:spChg>
        <pc:spChg chg="mod">
          <ac:chgData name="SAOI KUAN" userId="991128dd-9743-4220-8ab6-c2d7d1ca0a52" providerId="ADAL" clId="{1A3E1916-D8BB-4269-9B10-A4D9ADED31EF}" dt="2019-10-14T04:47:33.397" v="944" actId="20577"/>
          <ac:spMkLst>
            <pc:docMk/>
            <pc:sldMk cId="27163119" sldId="305"/>
            <ac:spMk id="3" creationId="{D709F7C9-89B8-4E91-83AF-F110E54B2676}"/>
          </ac:spMkLst>
        </pc:spChg>
        <pc:spChg chg="del">
          <ac:chgData name="SAOI KUAN" userId="991128dd-9743-4220-8ab6-c2d7d1ca0a52" providerId="ADAL" clId="{1A3E1916-D8BB-4269-9B10-A4D9ADED31EF}" dt="2019-10-14T04:43:22.771" v="900"/>
          <ac:spMkLst>
            <pc:docMk/>
            <pc:sldMk cId="27163119" sldId="305"/>
            <ac:spMk id="4" creationId="{17E2C950-9BAB-40FF-A924-C531139E2307}"/>
          </ac:spMkLst>
        </pc:spChg>
        <pc:spChg chg="mod">
          <ac:chgData name="SAOI KUAN" userId="991128dd-9743-4220-8ab6-c2d7d1ca0a52" providerId="ADAL" clId="{1A3E1916-D8BB-4269-9B10-A4D9ADED31EF}" dt="2019-10-14T04:47:31.749" v="943" actId="20577"/>
          <ac:spMkLst>
            <pc:docMk/>
            <pc:sldMk cId="27163119" sldId="305"/>
            <ac:spMk id="5" creationId="{8D9851B3-2C72-456F-93A8-B826BD92C58F}"/>
          </ac:spMkLst>
        </pc:spChg>
        <pc:spChg chg="del">
          <ac:chgData name="SAOI KUAN" userId="991128dd-9743-4220-8ab6-c2d7d1ca0a52" providerId="ADAL" clId="{1A3E1916-D8BB-4269-9B10-A4D9ADED31EF}" dt="2019-10-14T04:46:16.725" v="902"/>
          <ac:spMkLst>
            <pc:docMk/>
            <pc:sldMk cId="27163119" sldId="305"/>
            <ac:spMk id="6" creationId="{06BBFABA-239B-4338-88E7-1611964EE17E}"/>
          </ac:spMkLst>
        </pc:spChg>
        <pc:spChg chg="add del mod">
          <ac:chgData name="SAOI KUAN" userId="991128dd-9743-4220-8ab6-c2d7d1ca0a52" providerId="ADAL" clId="{1A3E1916-D8BB-4269-9B10-A4D9ADED31EF}" dt="2019-10-14T04:46:16.725" v="902"/>
          <ac:spMkLst>
            <pc:docMk/>
            <pc:sldMk cId="27163119" sldId="305"/>
            <ac:spMk id="9" creationId="{AC8ABB9C-973A-415A-A2D4-FF36259DCE03}"/>
          </ac:spMkLst>
        </pc:spChg>
        <pc:spChg chg="add del mod">
          <ac:chgData name="SAOI KUAN" userId="991128dd-9743-4220-8ab6-c2d7d1ca0a52" providerId="ADAL" clId="{1A3E1916-D8BB-4269-9B10-A4D9ADED31EF}" dt="2019-10-14T04:46:16.725" v="902"/>
          <ac:spMkLst>
            <pc:docMk/>
            <pc:sldMk cId="27163119" sldId="305"/>
            <ac:spMk id="10" creationId="{E5A28101-59F9-490C-A808-50B746A99807}"/>
          </ac:spMkLst>
        </pc:spChg>
        <pc:spChg chg="add del mod">
          <ac:chgData name="SAOI KUAN" userId="991128dd-9743-4220-8ab6-c2d7d1ca0a52" providerId="ADAL" clId="{1A3E1916-D8BB-4269-9B10-A4D9ADED31EF}" dt="2019-10-14T04:46:16.725" v="902"/>
          <ac:spMkLst>
            <pc:docMk/>
            <pc:sldMk cId="27163119" sldId="305"/>
            <ac:spMk id="11" creationId="{A0C87446-0102-4F41-8D7F-F66C3E45E642}"/>
          </ac:spMkLst>
        </pc:spChg>
        <pc:spChg chg="add del mod">
          <ac:chgData name="SAOI KUAN" userId="991128dd-9743-4220-8ab6-c2d7d1ca0a52" providerId="ADAL" clId="{1A3E1916-D8BB-4269-9B10-A4D9ADED31EF}" dt="2019-10-14T04:46:16.725" v="902"/>
          <ac:spMkLst>
            <pc:docMk/>
            <pc:sldMk cId="27163119" sldId="305"/>
            <ac:spMk id="12" creationId="{14251086-40D2-49A3-B1E6-981498ECAB1E}"/>
          </ac:spMkLst>
        </pc:spChg>
        <pc:spChg chg="add del mod">
          <ac:chgData name="SAOI KUAN" userId="991128dd-9743-4220-8ab6-c2d7d1ca0a52" providerId="ADAL" clId="{1A3E1916-D8BB-4269-9B10-A4D9ADED31EF}" dt="2019-10-14T04:46:16.725" v="902"/>
          <ac:spMkLst>
            <pc:docMk/>
            <pc:sldMk cId="27163119" sldId="305"/>
            <ac:spMk id="13" creationId="{21C6B3A5-2E3E-4B3E-8792-D84DA0918B2D}"/>
          </ac:spMkLst>
        </pc:spChg>
        <pc:spChg chg="add del mod">
          <ac:chgData name="SAOI KUAN" userId="991128dd-9743-4220-8ab6-c2d7d1ca0a52" providerId="ADAL" clId="{1A3E1916-D8BB-4269-9B10-A4D9ADED31EF}" dt="2019-10-14T04:46:16.725" v="902"/>
          <ac:spMkLst>
            <pc:docMk/>
            <pc:sldMk cId="27163119" sldId="305"/>
            <ac:spMk id="14" creationId="{6396C207-F4D8-4047-83E1-BB9DE9F8642B}"/>
          </ac:spMkLst>
        </pc:spChg>
        <pc:spChg chg="add del mod">
          <ac:chgData name="SAOI KUAN" userId="991128dd-9743-4220-8ab6-c2d7d1ca0a52" providerId="ADAL" clId="{1A3E1916-D8BB-4269-9B10-A4D9ADED31EF}" dt="2019-10-14T04:46:39.171" v="920"/>
          <ac:spMkLst>
            <pc:docMk/>
            <pc:sldMk cId="27163119" sldId="305"/>
            <ac:spMk id="15" creationId="{382C0747-4B6B-4819-9500-100BAA26D1B8}"/>
          </ac:spMkLst>
        </pc:spChg>
        <pc:spChg chg="add del mod">
          <ac:chgData name="SAOI KUAN" userId="991128dd-9743-4220-8ab6-c2d7d1ca0a52" providerId="ADAL" clId="{1A3E1916-D8BB-4269-9B10-A4D9ADED31EF}" dt="2019-10-14T04:46:39.171" v="920"/>
          <ac:spMkLst>
            <pc:docMk/>
            <pc:sldMk cId="27163119" sldId="305"/>
            <ac:spMk id="16" creationId="{0CA6098B-1DD3-482F-A804-B59BB941DBC5}"/>
          </ac:spMkLst>
        </pc:spChg>
        <pc:spChg chg="add del mod">
          <ac:chgData name="SAOI KUAN" userId="991128dd-9743-4220-8ab6-c2d7d1ca0a52" providerId="ADAL" clId="{1A3E1916-D8BB-4269-9B10-A4D9ADED31EF}" dt="2019-10-14T04:46:39.171" v="920"/>
          <ac:spMkLst>
            <pc:docMk/>
            <pc:sldMk cId="27163119" sldId="305"/>
            <ac:spMk id="17" creationId="{051DE186-C8CF-43C2-8A15-226D32385000}"/>
          </ac:spMkLst>
        </pc:spChg>
        <pc:spChg chg="add del mod">
          <ac:chgData name="SAOI KUAN" userId="991128dd-9743-4220-8ab6-c2d7d1ca0a52" providerId="ADAL" clId="{1A3E1916-D8BB-4269-9B10-A4D9ADED31EF}" dt="2019-10-14T04:46:39.171" v="920"/>
          <ac:spMkLst>
            <pc:docMk/>
            <pc:sldMk cId="27163119" sldId="305"/>
            <ac:spMk id="18" creationId="{230501C8-6522-4296-9884-AD81CD6484A0}"/>
          </ac:spMkLst>
        </pc:spChg>
        <pc:spChg chg="add del mod">
          <ac:chgData name="SAOI KUAN" userId="991128dd-9743-4220-8ab6-c2d7d1ca0a52" providerId="ADAL" clId="{1A3E1916-D8BB-4269-9B10-A4D9ADED31EF}" dt="2019-10-14T04:46:39.171" v="920"/>
          <ac:spMkLst>
            <pc:docMk/>
            <pc:sldMk cId="27163119" sldId="305"/>
            <ac:spMk id="19" creationId="{EEABF696-5EF0-4896-B3AC-5C3FE38D2E6A}"/>
          </ac:spMkLst>
        </pc:spChg>
        <pc:spChg chg="add del mod">
          <ac:chgData name="SAOI KUAN" userId="991128dd-9743-4220-8ab6-c2d7d1ca0a52" providerId="ADAL" clId="{1A3E1916-D8BB-4269-9B10-A4D9ADED31EF}" dt="2019-10-14T04:46:39.171" v="920"/>
          <ac:spMkLst>
            <pc:docMk/>
            <pc:sldMk cId="27163119" sldId="305"/>
            <ac:spMk id="20" creationId="{86CA237F-2C16-46AF-A0D7-692310839A5A}"/>
          </ac:spMkLst>
        </pc:spChg>
        <pc:spChg chg="add del mod">
          <ac:chgData name="SAOI KUAN" userId="991128dd-9743-4220-8ab6-c2d7d1ca0a52" providerId="ADAL" clId="{1A3E1916-D8BB-4269-9B10-A4D9ADED31EF}" dt="2019-10-14T04:46:39.171" v="920"/>
          <ac:spMkLst>
            <pc:docMk/>
            <pc:sldMk cId="27163119" sldId="305"/>
            <ac:spMk id="21" creationId="{0C353B94-1ED8-4FA9-92F0-C272A9B84669}"/>
          </ac:spMkLst>
        </pc:spChg>
        <pc:spChg chg="add del mod">
          <ac:chgData name="SAOI KUAN" userId="991128dd-9743-4220-8ab6-c2d7d1ca0a52" providerId="ADAL" clId="{1A3E1916-D8BB-4269-9B10-A4D9ADED31EF}" dt="2019-10-14T04:47:08.863" v="923"/>
          <ac:spMkLst>
            <pc:docMk/>
            <pc:sldMk cId="27163119" sldId="305"/>
            <ac:spMk id="22" creationId="{66FA9F74-EEDC-4C99-AC68-7B80DF7BBDCB}"/>
          </ac:spMkLst>
        </pc:spChg>
        <pc:spChg chg="add del mod">
          <ac:chgData name="SAOI KUAN" userId="991128dd-9743-4220-8ab6-c2d7d1ca0a52" providerId="ADAL" clId="{1A3E1916-D8BB-4269-9B10-A4D9ADED31EF}" dt="2019-10-14T04:47:21.119" v="927"/>
          <ac:spMkLst>
            <pc:docMk/>
            <pc:sldMk cId="27163119" sldId="305"/>
            <ac:spMk id="23" creationId="{F1518D16-98A1-4F0F-A67A-8BB1B0065275}"/>
          </ac:spMkLst>
        </pc:spChg>
        <pc:spChg chg="add del mod">
          <ac:chgData name="SAOI KUAN" userId="991128dd-9743-4220-8ab6-c2d7d1ca0a52" providerId="ADAL" clId="{1A3E1916-D8BB-4269-9B10-A4D9ADED31EF}" dt="2019-10-14T04:47:21.119" v="927"/>
          <ac:spMkLst>
            <pc:docMk/>
            <pc:sldMk cId="27163119" sldId="305"/>
            <ac:spMk id="24" creationId="{03B98A61-B28C-4DD4-BE88-AA32BDCF1ED2}"/>
          </ac:spMkLst>
        </pc:spChg>
        <pc:spChg chg="add del mod">
          <ac:chgData name="SAOI KUAN" userId="991128dd-9743-4220-8ab6-c2d7d1ca0a52" providerId="ADAL" clId="{1A3E1916-D8BB-4269-9B10-A4D9ADED31EF}" dt="2019-10-14T04:47:21.119" v="927"/>
          <ac:spMkLst>
            <pc:docMk/>
            <pc:sldMk cId="27163119" sldId="305"/>
            <ac:spMk id="25" creationId="{15B1F9D0-E9E9-465D-A40F-DB8F4E46FB3D}"/>
          </ac:spMkLst>
        </pc:spChg>
        <pc:spChg chg="add del mod">
          <ac:chgData name="SAOI KUAN" userId="991128dd-9743-4220-8ab6-c2d7d1ca0a52" providerId="ADAL" clId="{1A3E1916-D8BB-4269-9B10-A4D9ADED31EF}" dt="2019-10-14T04:47:21.119" v="927"/>
          <ac:spMkLst>
            <pc:docMk/>
            <pc:sldMk cId="27163119" sldId="305"/>
            <ac:spMk id="26" creationId="{99D804FF-EF88-47CC-A0CF-F4949B41B765}"/>
          </ac:spMkLst>
        </pc:spChg>
        <pc:spChg chg="add del mod">
          <ac:chgData name="SAOI KUAN" userId="991128dd-9743-4220-8ab6-c2d7d1ca0a52" providerId="ADAL" clId="{1A3E1916-D8BB-4269-9B10-A4D9ADED31EF}" dt="2019-10-14T04:47:21.119" v="927"/>
          <ac:spMkLst>
            <pc:docMk/>
            <pc:sldMk cId="27163119" sldId="305"/>
            <ac:spMk id="27" creationId="{EC3F604A-0992-46B4-AC6E-E2866C7CB6BC}"/>
          </ac:spMkLst>
        </pc:spChg>
        <pc:spChg chg="add del mod">
          <ac:chgData name="SAOI KUAN" userId="991128dd-9743-4220-8ab6-c2d7d1ca0a52" providerId="ADAL" clId="{1A3E1916-D8BB-4269-9B10-A4D9ADED31EF}" dt="2019-10-14T04:47:21.119" v="927"/>
          <ac:spMkLst>
            <pc:docMk/>
            <pc:sldMk cId="27163119" sldId="305"/>
            <ac:spMk id="28" creationId="{4F22124D-7AD2-4A43-BCB1-C4300D6F42D5}"/>
          </ac:spMkLst>
        </pc:spChg>
        <pc:spChg chg="add del mod">
          <ac:chgData name="SAOI KUAN" userId="991128dd-9743-4220-8ab6-c2d7d1ca0a52" providerId="ADAL" clId="{1A3E1916-D8BB-4269-9B10-A4D9ADED31EF}" dt="2019-10-14T04:47:21.119" v="927"/>
          <ac:spMkLst>
            <pc:docMk/>
            <pc:sldMk cId="27163119" sldId="305"/>
            <ac:spMk id="29" creationId="{DDF7E835-AA74-4A67-9053-FF566765C8DD}"/>
          </ac:spMkLst>
        </pc:spChg>
        <pc:spChg chg="add del mod">
          <ac:chgData name="SAOI KUAN" userId="991128dd-9743-4220-8ab6-c2d7d1ca0a52" providerId="ADAL" clId="{1A3E1916-D8BB-4269-9B10-A4D9ADED31EF}" dt="2019-10-14T04:47:37.736" v="947"/>
          <ac:spMkLst>
            <pc:docMk/>
            <pc:sldMk cId="27163119" sldId="305"/>
            <ac:spMk id="30" creationId="{546D309D-FDCA-47D7-90ED-FD61939E9035}"/>
          </ac:spMkLst>
        </pc:spChg>
        <pc:spChg chg="add del mod">
          <ac:chgData name="SAOI KUAN" userId="991128dd-9743-4220-8ab6-c2d7d1ca0a52" providerId="ADAL" clId="{1A3E1916-D8BB-4269-9B10-A4D9ADED31EF}" dt="2019-10-14T04:47:38.853" v="948"/>
          <ac:spMkLst>
            <pc:docMk/>
            <pc:sldMk cId="27163119" sldId="305"/>
            <ac:spMk id="32" creationId="{4B3454FD-3412-40A3-8F53-B72CFB1E4DE5}"/>
          </ac:spMkLst>
        </pc:spChg>
        <pc:spChg chg="add del mod">
          <ac:chgData name="SAOI KUAN" userId="991128dd-9743-4220-8ab6-c2d7d1ca0a52" providerId="ADAL" clId="{1A3E1916-D8BB-4269-9B10-A4D9ADED31EF}" dt="2019-10-14T04:47:44.175" v="950"/>
          <ac:spMkLst>
            <pc:docMk/>
            <pc:sldMk cId="27163119" sldId="305"/>
            <ac:spMk id="34" creationId="{D6D8CC50-B6FD-44BD-9E03-80FB909062EA}"/>
          </ac:spMkLst>
        </pc:spChg>
        <pc:picChg chg="add del">
          <ac:chgData name="SAOI KUAN" userId="991128dd-9743-4220-8ab6-c2d7d1ca0a52" providerId="ADAL" clId="{1A3E1916-D8BB-4269-9B10-A4D9ADED31EF}" dt="2019-10-14T04:47:39.739" v="949" actId="478"/>
          <ac:picMkLst>
            <pc:docMk/>
            <pc:sldMk cId="27163119" sldId="305"/>
            <ac:picMk id="35" creationId="{5775E1D2-6D97-4521-A94D-89809F44C9AF}"/>
          </ac:picMkLst>
        </pc:picChg>
        <pc:picChg chg="add">
          <ac:chgData name="SAOI KUAN" userId="991128dd-9743-4220-8ab6-c2d7d1ca0a52" providerId="ADAL" clId="{1A3E1916-D8BB-4269-9B10-A4D9ADED31EF}" dt="2019-10-14T04:47:38.853" v="948"/>
          <ac:picMkLst>
            <pc:docMk/>
            <pc:sldMk cId="27163119" sldId="305"/>
            <ac:picMk id="36" creationId="{0C7C68BB-1FD4-4540-8734-68658AB6E94B}"/>
          </ac:picMkLst>
        </pc:picChg>
        <pc:picChg chg="add del">
          <ac:chgData name="SAOI KUAN" userId="991128dd-9743-4220-8ab6-c2d7d1ca0a52" providerId="ADAL" clId="{1A3E1916-D8BB-4269-9B10-A4D9ADED31EF}" dt="2019-10-14T04:47:34.695" v="945"/>
          <ac:picMkLst>
            <pc:docMk/>
            <pc:sldMk cId="27163119" sldId="305"/>
            <ac:picMk id="1026" creationId="{0D981015-F78B-40F3-A128-2EDCCD84AC8B}"/>
          </ac:picMkLst>
        </pc:picChg>
        <pc:picChg chg="add del mod">
          <ac:chgData name="SAOI KUAN" userId="991128dd-9743-4220-8ab6-c2d7d1ca0a52" providerId="ADAL" clId="{1A3E1916-D8BB-4269-9B10-A4D9ADED31EF}" dt="2019-10-14T04:47:36.707" v="946" actId="478"/>
          <ac:picMkLst>
            <pc:docMk/>
            <pc:sldMk cId="27163119" sldId="305"/>
            <ac:picMk id="1028" creationId="{BDCE420E-31F2-456E-9D0D-F82442D724DA}"/>
          </ac:picMkLst>
        </pc:picChg>
        <pc:picChg chg="add mod">
          <ac:chgData name="SAOI KUAN" userId="991128dd-9743-4220-8ab6-c2d7d1ca0a52" providerId="ADAL" clId="{1A3E1916-D8BB-4269-9B10-A4D9ADED31EF}" dt="2019-10-14T04:47:53.597" v="956" actId="1076"/>
          <ac:picMkLst>
            <pc:docMk/>
            <pc:sldMk cId="27163119" sldId="305"/>
            <ac:picMk id="1030" creationId="{DA8FD2FF-1E1E-41F3-BD3D-51BCDF31D5E4}"/>
          </ac:picMkLst>
        </pc:picChg>
      </pc:sldChg>
      <pc:sldChg chg="add del">
        <pc:chgData name="SAOI KUAN" userId="991128dd-9743-4220-8ab6-c2d7d1ca0a52" providerId="ADAL" clId="{1A3E1916-D8BB-4269-9B10-A4D9ADED31EF}" dt="2019-10-14T12:06:15.585" v="974" actId="47"/>
        <pc:sldMkLst>
          <pc:docMk/>
          <pc:sldMk cId="3863002746" sldId="306"/>
        </pc:sldMkLst>
      </pc:sldChg>
      <pc:sldChg chg="add del">
        <pc:chgData name="SAOI KUAN" userId="991128dd-9743-4220-8ab6-c2d7d1ca0a52" providerId="ADAL" clId="{1A3E1916-D8BB-4269-9B10-A4D9ADED31EF}" dt="2019-10-14T12:06:16.571" v="975" actId="47"/>
        <pc:sldMkLst>
          <pc:docMk/>
          <pc:sldMk cId="1733171298" sldId="307"/>
        </pc:sldMkLst>
      </pc:sldChg>
    </pc:docChg>
  </pc:docChgLst>
  <pc:docChgLst>
    <pc:chgData name="KUANSAOI" userId="991128dd-9743-4220-8ab6-c2d7d1ca0a52" providerId="ADAL" clId="{18F15704-8E3B-5745-924C-D72DCE5D20FB}"/>
    <pc:docChg chg="undo redo custSel addSld delSld modSld sldOrd">
      <pc:chgData name="KUANSAOI" userId="991128dd-9743-4220-8ab6-c2d7d1ca0a52" providerId="ADAL" clId="{18F15704-8E3B-5745-924C-D72DCE5D20FB}" dt="2019-10-13T16:44:23.205" v="3841" actId="20577"/>
      <pc:docMkLst>
        <pc:docMk/>
      </pc:docMkLst>
      <pc:sldChg chg="modSp ord">
        <pc:chgData name="KUANSAOI" userId="991128dd-9743-4220-8ab6-c2d7d1ca0a52" providerId="ADAL" clId="{18F15704-8E3B-5745-924C-D72DCE5D20FB}" dt="2019-10-11T05:14:08.805" v="7" actId="20577"/>
        <pc:sldMkLst>
          <pc:docMk/>
          <pc:sldMk cId="2686128788" sldId="256"/>
        </pc:sldMkLst>
        <pc:spChg chg="mod">
          <ac:chgData name="KUANSAOI" userId="991128dd-9743-4220-8ab6-c2d7d1ca0a52" providerId="ADAL" clId="{18F15704-8E3B-5745-924C-D72DCE5D20FB}" dt="2019-10-11T05:14:08.805" v="7" actId="20577"/>
          <ac:spMkLst>
            <pc:docMk/>
            <pc:sldMk cId="2686128788" sldId="256"/>
            <ac:spMk id="2" creationId="{092A6589-88F7-4EB8-9236-0B468D326A33}"/>
          </ac:spMkLst>
        </pc:spChg>
      </pc:sldChg>
      <pc:sldChg chg="addSp modSp">
        <pc:chgData name="KUANSAOI" userId="991128dd-9743-4220-8ab6-c2d7d1ca0a52" providerId="ADAL" clId="{18F15704-8E3B-5745-924C-D72DCE5D20FB}" dt="2019-10-13T14:57:23.307" v="2501" actId="20577"/>
        <pc:sldMkLst>
          <pc:docMk/>
          <pc:sldMk cId="1012011621" sldId="257"/>
        </pc:sldMkLst>
        <pc:spChg chg="mod">
          <ac:chgData name="KUANSAOI" userId="991128dd-9743-4220-8ab6-c2d7d1ca0a52" providerId="ADAL" clId="{18F15704-8E3B-5745-924C-D72DCE5D20FB}" dt="2019-10-13T14:57:23.307" v="2501" actId="20577"/>
          <ac:spMkLst>
            <pc:docMk/>
            <pc:sldMk cId="1012011621" sldId="257"/>
            <ac:spMk id="3" creationId="{9607EFF1-097E-436B-8240-7F9EC9DC9C9A}"/>
          </ac:spMkLst>
        </pc:spChg>
        <pc:spChg chg="add mod">
          <ac:chgData name="KUANSAOI" userId="991128dd-9743-4220-8ab6-c2d7d1ca0a52" providerId="ADAL" clId="{18F15704-8E3B-5745-924C-D72DCE5D20FB}" dt="2019-10-13T14:54:25.992" v="2497" actId="20577"/>
          <ac:spMkLst>
            <pc:docMk/>
            <pc:sldMk cId="1012011621" sldId="257"/>
            <ac:spMk id="6" creationId="{E158BA19-1D3E-F249-B7B4-3C21FF73A829}"/>
          </ac:spMkLst>
        </pc:spChg>
      </pc:sldChg>
      <pc:sldChg chg="addSp delSp modSp add">
        <pc:chgData name="KUANSAOI" userId="991128dd-9743-4220-8ab6-c2d7d1ca0a52" providerId="ADAL" clId="{18F15704-8E3B-5745-924C-D72DCE5D20FB}" dt="2019-10-12T06:57:32.621" v="2208" actId="15"/>
        <pc:sldMkLst>
          <pc:docMk/>
          <pc:sldMk cId="4285409855" sldId="258"/>
        </pc:sldMkLst>
        <pc:spChg chg="del mod">
          <ac:chgData name="KUANSAOI" userId="991128dd-9743-4220-8ab6-c2d7d1ca0a52" providerId="ADAL" clId="{18F15704-8E3B-5745-924C-D72DCE5D20FB}" dt="2019-10-11T11:17:22.590" v="145"/>
          <ac:spMkLst>
            <pc:docMk/>
            <pc:sldMk cId="4285409855" sldId="258"/>
            <ac:spMk id="2" creationId="{CD069EE5-A053-0044-A08E-1C563DD83858}"/>
          </ac:spMkLst>
        </pc:spChg>
        <pc:spChg chg="del">
          <ac:chgData name="KUANSAOI" userId="991128dd-9743-4220-8ab6-c2d7d1ca0a52" providerId="ADAL" clId="{18F15704-8E3B-5745-924C-D72DCE5D20FB}" dt="2019-10-11T11:17:09.382" v="132"/>
          <ac:spMkLst>
            <pc:docMk/>
            <pc:sldMk cId="4285409855" sldId="258"/>
            <ac:spMk id="3" creationId="{A7762C43-529F-7546-9B24-59CCE94DCEEB}"/>
          </ac:spMkLst>
        </pc:spChg>
        <pc:spChg chg="add del mod">
          <ac:chgData name="KUANSAOI" userId="991128dd-9743-4220-8ab6-c2d7d1ca0a52" providerId="ADAL" clId="{18F15704-8E3B-5745-924C-D72DCE5D20FB}" dt="2019-10-11T11:17:09.382" v="132"/>
          <ac:spMkLst>
            <pc:docMk/>
            <pc:sldMk cId="4285409855" sldId="258"/>
            <ac:spMk id="6" creationId="{51E5599C-D314-D848-9936-D4E38F4A0287}"/>
          </ac:spMkLst>
        </pc:spChg>
        <pc:spChg chg="add del mod">
          <ac:chgData name="KUANSAOI" userId="991128dd-9743-4220-8ab6-c2d7d1ca0a52" providerId="ADAL" clId="{18F15704-8E3B-5745-924C-D72DCE5D20FB}" dt="2019-10-11T11:17:09.382" v="132"/>
          <ac:spMkLst>
            <pc:docMk/>
            <pc:sldMk cId="4285409855" sldId="258"/>
            <ac:spMk id="7" creationId="{F9795991-A1FF-6C47-A3B0-313D3ABC065C}"/>
          </ac:spMkLst>
        </pc:spChg>
        <pc:spChg chg="add del mod">
          <ac:chgData name="KUANSAOI" userId="991128dd-9743-4220-8ab6-c2d7d1ca0a52" providerId="ADAL" clId="{18F15704-8E3B-5745-924C-D72DCE5D20FB}" dt="2019-10-11T11:17:09.382" v="132"/>
          <ac:spMkLst>
            <pc:docMk/>
            <pc:sldMk cId="4285409855" sldId="258"/>
            <ac:spMk id="8" creationId="{FBE7B4F3-880D-AC49-A6CC-3CC938DF36B9}"/>
          </ac:spMkLst>
        </pc:spChg>
        <pc:spChg chg="add del mod">
          <ac:chgData name="KUANSAOI" userId="991128dd-9743-4220-8ab6-c2d7d1ca0a52" providerId="ADAL" clId="{18F15704-8E3B-5745-924C-D72DCE5D20FB}" dt="2019-10-11T11:17:11.503" v="133"/>
          <ac:spMkLst>
            <pc:docMk/>
            <pc:sldMk cId="4285409855" sldId="258"/>
            <ac:spMk id="9" creationId="{D2763851-279D-464E-B439-D126541D7041}"/>
          </ac:spMkLst>
        </pc:spChg>
        <pc:spChg chg="add del mod">
          <ac:chgData name="KUANSAOI" userId="991128dd-9743-4220-8ab6-c2d7d1ca0a52" providerId="ADAL" clId="{18F15704-8E3B-5745-924C-D72DCE5D20FB}" dt="2019-10-11T11:17:11.503" v="133"/>
          <ac:spMkLst>
            <pc:docMk/>
            <pc:sldMk cId="4285409855" sldId="258"/>
            <ac:spMk id="10" creationId="{139F2014-097B-DB41-B1A9-9671D01B4438}"/>
          </ac:spMkLst>
        </pc:spChg>
        <pc:spChg chg="add del mod">
          <ac:chgData name="KUANSAOI" userId="991128dd-9743-4220-8ab6-c2d7d1ca0a52" providerId="ADAL" clId="{18F15704-8E3B-5745-924C-D72DCE5D20FB}" dt="2019-10-11T11:17:11.503" v="133"/>
          <ac:spMkLst>
            <pc:docMk/>
            <pc:sldMk cId="4285409855" sldId="258"/>
            <ac:spMk id="11" creationId="{16E8FE1A-1AEA-814E-A11D-593691AA1767}"/>
          </ac:spMkLst>
        </pc:spChg>
        <pc:spChg chg="add del mod">
          <ac:chgData name="KUANSAOI" userId="991128dd-9743-4220-8ab6-c2d7d1ca0a52" providerId="ADAL" clId="{18F15704-8E3B-5745-924C-D72DCE5D20FB}" dt="2019-10-11T11:17:11.503" v="133"/>
          <ac:spMkLst>
            <pc:docMk/>
            <pc:sldMk cId="4285409855" sldId="258"/>
            <ac:spMk id="12" creationId="{B7D28935-CA6A-8A4B-B63D-CF7EBB8D9316}"/>
          </ac:spMkLst>
        </pc:spChg>
        <pc:spChg chg="add del mod">
          <ac:chgData name="KUANSAOI" userId="991128dd-9743-4220-8ab6-c2d7d1ca0a52" providerId="ADAL" clId="{18F15704-8E3B-5745-924C-D72DCE5D20FB}" dt="2019-10-11T11:17:11.983" v="134"/>
          <ac:spMkLst>
            <pc:docMk/>
            <pc:sldMk cId="4285409855" sldId="258"/>
            <ac:spMk id="13" creationId="{AFC37F30-9387-C443-9F12-03FAD85BEF2E}"/>
          </ac:spMkLst>
        </pc:spChg>
        <pc:spChg chg="add del mod">
          <ac:chgData name="KUANSAOI" userId="991128dd-9743-4220-8ab6-c2d7d1ca0a52" providerId="ADAL" clId="{18F15704-8E3B-5745-924C-D72DCE5D20FB}" dt="2019-10-11T11:17:11.983" v="134"/>
          <ac:spMkLst>
            <pc:docMk/>
            <pc:sldMk cId="4285409855" sldId="258"/>
            <ac:spMk id="14" creationId="{5090B59E-CD6F-3F45-AC2C-2F0AECF69922}"/>
          </ac:spMkLst>
        </pc:spChg>
        <pc:spChg chg="add del mod">
          <ac:chgData name="KUANSAOI" userId="991128dd-9743-4220-8ab6-c2d7d1ca0a52" providerId="ADAL" clId="{18F15704-8E3B-5745-924C-D72DCE5D20FB}" dt="2019-10-11T11:17:11.983" v="134"/>
          <ac:spMkLst>
            <pc:docMk/>
            <pc:sldMk cId="4285409855" sldId="258"/>
            <ac:spMk id="15" creationId="{B3B1FAA2-D48D-7249-8AF4-EA3F889AA08D}"/>
          </ac:spMkLst>
        </pc:spChg>
        <pc:spChg chg="add del mod">
          <ac:chgData name="KUANSAOI" userId="991128dd-9743-4220-8ab6-c2d7d1ca0a52" providerId="ADAL" clId="{18F15704-8E3B-5745-924C-D72DCE5D20FB}" dt="2019-10-11T11:17:11.983" v="134"/>
          <ac:spMkLst>
            <pc:docMk/>
            <pc:sldMk cId="4285409855" sldId="258"/>
            <ac:spMk id="16" creationId="{AE29F9F3-D8D4-9044-8621-947FA128C322}"/>
          </ac:spMkLst>
        </pc:spChg>
        <pc:spChg chg="add del mod">
          <ac:chgData name="KUANSAOI" userId="991128dd-9743-4220-8ab6-c2d7d1ca0a52" providerId="ADAL" clId="{18F15704-8E3B-5745-924C-D72DCE5D20FB}" dt="2019-10-11T11:17:12.175" v="135"/>
          <ac:spMkLst>
            <pc:docMk/>
            <pc:sldMk cId="4285409855" sldId="258"/>
            <ac:spMk id="17" creationId="{4585D8DF-4EBE-AE45-BFC4-90755D6FE642}"/>
          </ac:spMkLst>
        </pc:spChg>
        <pc:spChg chg="add del mod">
          <ac:chgData name="KUANSAOI" userId="991128dd-9743-4220-8ab6-c2d7d1ca0a52" providerId="ADAL" clId="{18F15704-8E3B-5745-924C-D72DCE5D20FB}" dt="2019-10-11T11:17:12.175" v="135"/>
          <ac:spMkLst>
            <pc:docMk/>
            <pc:sldMk cId="4285409855" sldId="258"/>
            <ac:spMk id="18" creationId="{E71936D5-6DD3-4543-A410-20E54C52B978}"/>
          </ac:spMkLst>
        </pc:spChg>
        <pc:spChg chg="add del mod">
          <ac:chgData name="KUANSAOI" userId="991128dd-9743-4220-8ab6-c2d7d1ca0a52" providerId="ADAL" clId="{18F15704-8E3B-5745-924C-D72DCE5D20FB}" dt="2019-10-11T11:17:12.175" v="135"/>
          <ac:spMkLst>
            <pc:docMk/>
            <pc:sldMk cId="4285409855" sldId="258"/>
            <ac:spMk id="19" creationId="{ED048D12-16E5-AC4A-902A-CF4E9579CAB6}"/>
          </ac:spMkLst>
        </pc:spChg>
        <pc:spChg chg="add del mod">
          <ac:chgData name="KUANSAOI" userId="991128dd-9743-4220-8ab6-c2d7d1ca0a52" providerId="ADAL" clId="{18F15704-8E3B-5745-924C-D72DCE5D20FB}" dt="2019-10-11T11:17:12.175" v="135"/>
          <ac:spMkLst>
            <pc:docMk/>
            <pc:sldMk cId="4285409855" sldId="258"/>
            <ac:spMk id="20" creationId="{B1EADDC5-1B33-5048-AF85-2B3B49F9F733}"/>
          </ac:spMkLst>
        </pc:spChg>
        <pc:spChg chg="add del mod">
          <ac:chgData name="KUANSAOI" userId="991128dd-9743-4220-8ab6-c2d7d1ca0a52" providerId="ADAL" clId="{18F15704-8E3B-5745-924C-D72DCE5D20FB}" dt="2019-10-11T11:17:22.590" v="145"/>
          <ac:spMkLst>
            <pc:docMk/>
            <pc:sldMk cId="4285409855" sldId="258"/>
            <ac:spMk id="21" creationId="{37414CE0-1697-D449-B3BC-CCC91072FCAD}"/>
          </ac:spMkLst>
        </pc:spChg>
        <pc:spChg chg="add del mod">
          <ac:chgData name="KUANSAOI" userId="991128dd-9743-4220-8ab6-c2d7d1ca0a52" providerId="ADAL" clId="{18F15704-8E3B-5745-924C-D72DCE5D20FB}" dt="2019-10-11T11:17:22.590" v="145"/>
          <ac:spMkLst>
            <pc:docMk/>
            <pc:sldMk cId="4285409855" sldId="258"/>
            <ac:spMk id="22" creationId="{2F789FAE-9296-E740-878B-A49681C4DB0A}"/>
          </ac:spMkLst>
        </pc:spChg>
        <pc:spChg chg="add del mod">
          <ac:chgData name="KUANSAOI" userId="991128dd-9743-4220-8ab6-c2d7d1ca0a52" providerId="ADAL" clId="{18F15704-8E3B-5745-924C-D72DCE5D20FB}" dt="2019-10-11T11:17:22.590" v="145"/>
          <ac:spMkLst>
            <pc:docMk/>
            <pc:sldMk cId="4285409855" sldId="258"/>
            <ac:spMk id="23" creationId="{AA5E7FD3-645E-F040-8928-85AF36C8AB0F}"/>
          </ac:spMkLst>
        </pc:spChg>
        <pc:spChg chg="add mod">
          <ac:chgData name="KUANSAOI" userId="991128dd-9743-4220-8ab6-c2d7d1ca0a52" providerId="ADAL" clId="{18F15704-8E3B-5745-924C-D72DCE5D20FB}" dt="2019-10-11T12:33:28.466" v="183" actId="20577"/>
          <ac:spMkLst>
            <pc:docMk/>
            <pc:sldMk cId="4285409855" sldId="258"/>
            <ac:spMk id="24" creationId="{122B45C6-DBDA-CD4B-89F8-A4B2B2766B0B}"/>
          </ac:spMkLst>
        </pc:spChg>
        <pc:spChg chg="add mod">
          <ac:chgData name="KUANSAOI" userId="991128dd-9743-4220-8ab6-c2d7d1ca0a52" providerId="ADAL" clId="{18F15704-8E3B-5745-924C-D72DCE5D20FB}" dt="2019-10-12T06:31:30.039" v="1970" actId="20577"/>
          <ac:spMkLst>
            <pc:docMk/>
            <pc:sldMk cId="4285409855" sldId="258"/>
            <ac:spMk id="25" creationId="{764CAF04-2CD5-B14F-9DFC-24C789E9FB3F}"/>
          </ac:spMkLst>
        </pc:spChg>
        <pc:spChg chg="add del mod">
          <ac:chgData name="KUANSAOI" userId="991128dd-9743-4220-8ab6-c2d7d1ca0a52" providerId="ADAL" clId="{18F15704-8E3B-5745-924C-D72DCE5D20FB}" dt="2019-10-12T01:17:49.257" v="259"/>
          <ac:spMkLst>
            <pc:docMk/>
            <pc:sldMk cId="4285409855" sldId="258"/>
            <ac:spMk id="26" creationId="{575D9B53-69E3-7349-AB32-58C46083D2BD}"/>
          </ac:spMkLst>
        </pc:spChg>
        <pc:spChg chg="add del mod">
          <ac:chgData name="KUANSAOI" userId="991128dd-9743-4220-8ab6-c2d7d1ca0a52" providerId="ADAL" clId="{18F15704-8E3B-5745-924C-D72DCE5D20FB}" dt="2019-10-12T01:17:49.257" v="259"/>
          <ac:spMkLst>
            <pc:docMk/>
            <pc:sldMk cId="4285409855" sldId="258"/>
            <ac:spMk id="27" creationId="{483050FD-7666-A643-82A3-0D87364A9095}"/>
          </ac:spMkLst>
        </pc:spChg>
        <pc:spChg chg="add del mod">
          <ac:chgData name="KUANSAOI" userId="991128dd-9743-4220-8ab6-c2d7d1ca0a52" providerId="ADAL" clId="{18F15704-8E3B-5745-924C-D72DCE5D20FB}" dt="2019-10-12T01:17:49.257" v="259"/>
          <ac:spMkLst>
            <pc:docMk/>
            <pc:sldMk cId="4285409855" sldId="258"/>
            <ac:spMk id="28" creationId="{D0493043-9AF4-9247-BFD7-FC55C39FE210}"/>
          </ac:spMkLst>
        </pc:spChg>
        <pc:spChg chg="add del mod">
          <ac:chgData name="KUANSAOI" userId="991128dd-9743-4220-8ab6-c2d7d1ca0a52" providerId="ADAL" clId="{18F15704-8E3B-5745-924C-D72DCE5D20FB}" dt="2019-10-12T01:17:49.257" v="259"/>
          <ac:spMkLst>
            <pc:docMk/>
            <pc:sldMk cId="4285409855" sldId="258"/>
            <ac:spMk id="29" creationId="{85BE3079-204C-4849-A5F5-412CBCEF4397}"/>
          </ac:spMkLst>
        </pc:spChg>
        <pc:spChg chg="add del mod">
          <ac:chgData name="KUANSAOI" userId="991128dd-9743-4220-8ab6-c2d7d1ca0a52" providerId="ADAL" clId="{18F15704-8E3B-5745-924C-D72DCE5D20FB}" dt="2019-10-12T01:18:03.445" v="261"/>
          <ac:spMkLst>
            <pc:docMk/>
            <pc:sldMk cId="4285409855" sldId="258"/>
            <ac:spMk id="30" creationId="{0D79F779-1C55-8748-84ED-C03DAB7ACF70}"/>
          </ac:spMkLst>
        </pc:spChg>
        <pc:spChg chg="add mod">
          <ac:chgData name="KUANSAOI" userId="991128dd-9743-4220-8ab6-c2d7d1ca0a52" providerId="ADAL" clId="{18F15704-8E3B-5745-924C-D72DCE5D20FB}" dt="2019-10-12T01:18:09.739" v="275" actId="20577"/>
          <ac:spMkLst>
            <pc:docMk/>
            <pc:sldMk cId="4285409855" sldId="258"/>
            <ac:spMk id="31" creationId="{E1A4420A-EEC0-C14D-A1DF-D06AC6266517}"/>
          </ac:spMkLst>
        </pc:spChg>
        <pc:spChg chg="add mod">
          <ac:chgData name="KUANSAOI" userId="991128dd-9743-4220-8ab6-c2d7d1ca0a52" providerId="ADAL" clId="{18F15704-8E3B-5745-924C-D72DCE5D20FB}" dt="2019-10-12T01:18:14.541" v="281" actId="20577"/>
          <ac:spMkLst>
            <pc:docMk/>
            <pc:sldMk cId="4285409855" sldId="258"/>
            <ac:spMk id="32" creationId="{7BFC1299-3FB6-F74F-AA94-CDDE8F89A419}"/>
          </ac:spMkLst>
        </pc:spChg>
        <pc:spChg chg="add mod">
          <ac:chgData name="KUANSAOI" userId="991128dd-9743-4220-8ab6-c2d7d1ca0a52" providerId="ADAL" clId="{18F15704-8E3B-5745-924C-D72DCE5D20FB}" dt="2019-10-12T06:57:32.621" v="2208" actId="15"/>
          <ac:spMkLst>
            <pc:docMk/>
            <pc:sldMk cId="4285409855" sldId="258"/>
            <ac:spMk id="33" creationId="{4A6B5B4F-3189-A44A-9B82-A0FFB3E4A5E4}"/>
          </ac:spMkLst>
        </pc:spChg>
        <pc:spChg chg="add del mod">
          <ac:chgData name="KUANSAOI" userId="991128dd-9743-4220-8ab6-c2d7d1ca0a52" providerId="ADAL" clId="{18F15704-8E3B-5745-924C-D72DCE5D20FB}" dt="2019-10-12T06:19:22.734" v="1705" actId="478"/>
          <ac:spMkLst>
            <pc:docMk/>
            <pc:sldMk cId="4285409855" sldId="258"/>
            <ac:spMk id="34" creationId="{B1845FB6-8968-FE44-B28D-4329F5A53E4D}"/>
          </ac:spMkLst>
        </pc:spChg>
      </pc:sldChg>
      <pc:sldChg chg="modSp add">
        <pc:chgData name="KUANSAOI" userId="991128dd-9743-4220-8ab6-c2d7d1ca0a52" providerId="ADAL" clId="{18F15704-8E3B-5745-924C-D72DCE5D20FB}" dt="2019-10-13T14:54:21.338" v="2496" actId="20577"/>
        <pc:sldMkLst>
          <pc:docMk/>
          <pc:sldMk cId="300144098" sldId="259"/>
        </pc:sldMkLst>
        <pc:spChg chg="mod">
          <ac:chgData name="KUANSAOI" userId="991128dd-9743-4220-8ab6-c2d7d1ca0a52" providerId="ADAL" clId="{18F15704-8E3B-5745-924C-D72DCE5D20FB}" dt="2019-10-11T07:57:15.177" v="16" actId="20577"/>
          <ac:spMkLst>
            <pc:docMk/>
            <pc:sldMk cId="300144098" sldId="259"/>
            <ac:spMk id="2" creationId="{2AE8C5FA-4808-7049-B589-CB1136B64FDF}"/>
          </ac:spMkLst>
        </pc:spChg>
        <pc:spChg chg="mod">
          <ac:chgData name="KUANSAOI" userId="991128dd-9743-4220-8ab6-c2d7d1ca0a52" providerId="ADAL" clId="{18F15704-8E3B-5745-924C-D72DCE5D20FB}" dt="2019-10-13T14:54:21.338" v="2496" actId="20577"/>
          <ac:spMkLst>
            <pc:docMk/>
            <pc:sldMk cId="300144098" sldId="259"/>
            <ac:spMk id="3" creationId="{54E3167D-95E1-0644-AADA-7685D83BBE9F}"/>
          </ac:spMkLst>
        </pc:spChg>
      </pc:sldChg>
      <pc:sldChg chg="addSp delSp modSp add">
        <pc:chgData name="KUANSAOI" userId="991128dd-9743-4220-8ab6-c2d7d1ca0a52" providerId="ADAL" clId="{18F15704-8E3B-5745-924C-D72DCE5D20FB}" dt="2019-10-13T15:54:39.938" v="3047" actId="13926"/>
        <pc:sldMkLst>
          <pc:docMk/>
          <pc:sldMk cId="3191636901" sldId="260"/>
        </pc:sldMkLst>
        <pc:spChg chg="mod">
          <ac:chgData name="KUANSAOI" userId="991128dd-9743-4220-8ab6-c2d7d1ca0a52" providerId="ADAL" clId="{18F15704-8E3B-5745-924C-D72DCE5D20FB}" dt="2019-10-11T12:33:33.820" v="186" actId="20577"/>
          <ac:spMkLst>
            <pc:docMk/>
            <pc:sldMk cId="3191636901" sldId="260"/>
            <ac:spMk id="2" creationId="{48DDAFF3-9EB6-284B-A871-4E225F67C91C}"/>
          </ac:spMkLst>
        </pc:spChg>
        <pc:spChg chg="del">
          <ac:chgData name="KUANSAOI" userId="991128dd-9743-4220-8ab6-c2d7d1ca0a52" providerId="ADAL" clId="{18F15704-8E3B-5745-924C-D72DCE5D20FB}" dt="2019-10-12T06:54:55.679" v="2097"/>
          <ac:spMkLst>
            <pc:docMk/>
            <pc:sldMk cId="3191636901" sldId="260"/>
            <ac:spMk id="3" creationId="{10ADD2C5-2E84-A24C-BFF3-2739AF17641A}"/>
          </ac:spMkLst>
        </pc:spChg>
        <pc:spChg chg="add mod">
          <ac:chgData name="KUANSAOI" userId="991128dd-9743-4220-8ab6-c2d7d1ca0a52" providerId="ADAL" clId="{18F15704-8E3B-5745-924C-D72DCE5D20FB}" dt="2019-10-12T06:56:02.671" v="2128" actId="20577"/>
          <ac:spMkLst>
            <pc:docMk/>
            <pc:sldMk cId="3191636901" sldId="260"/>
            <ac:spMk id="6" creationId="{3D2CB24B-C382-7143-B759-94BB53868952}"/>
          </ac:spMkLst>
        </pc:spChg>
        <pc:spChg chg="add mod">
          <ac:chgData name="KUANSAOI" userId="991128dd-9743-4220-8ab6-c2d7d1ca0a52" providerId="ADAL" clId="{18F15704-8E3B-5745-924C-D72DCE5D20FB}" dt="2019-10-13T15:38:20.943" v="2786" actId="13926"/>
          <ac:spMkLst>
            <pc:docMk/>
            <pc:sldMk cId="3191636901" sldId="260"/>
            <ac:spMk id="7" creationId="{1D4E271E-C38F-3E41-992E-6DAB9D95715E}"/>
          </ac:spMkLst>
        </pc:spChg>
        <pc:spChg chg="add mod">
          <ac:chgData name="KUANSAOI" userId="991128dd-9743-4220-8ab6-c2d7d1ca0a52" providerId="ADAL" clId="{18F15704-8E3B-5745-924C-D72DCE5D20FB}" dt="2019-10-12T07:00:22.045" v="2304" actId="20577"/>
          <ac:spMkLst>
            <pc:docMk/>
            <pc:sldMk cId="3191636901" sldId="260"/>
            <ac:spMk id="8" creationId="{BD70F143-F94D-264E-BF03-725C32AC6AC1}"/>
          </ac:spMkLst>
        </pc:spChg>
        <pc:spChg chg="add mod">
          <ac:chgData name="KUANSAOI" userId="991128dd-9743-4220-8ab6-c2d7d1ca0a52" providerId="ADAL" clId="{18F15704-8E3B-5745-924C-D72DCE5D20FB}" dt="2019-10-13T15:54:39.938" v="3047" actId="13926"/>
          <ac:spMkLst>
            <pc:docMk/>
            <pc:sldMk cId="3191636901" sldId="260"/>
            <ac:spMk id="9" creationId="{4E3CD4D5-7F65-2143-9978-045497699D83}"/>
          </ac:spMkLst>
        </pc:spChg>
        <pc:picChg chg="add del mod">
          <ac:chgData name="KUANSAOI" userId="991128dd-9743-4220-8ab6-c2d7d1ca0a52" providerId="ADAL" clId="{18F15704-8E3B-5745-924C-D72DCE5D20FB}" dt="2019-10-13T15:15:54.043" v="2599"/>
          <ac:picMkLst>
            <pc:docMk/>
            <pc:sldMk cId="3191636901" sldId="260"/>
            <ac:picMk id="10" creationId="{2915EACA-576D-B84B-9BE5-8FCB3115A51D}"/>
          </ac:picMkLst>
        </pc:picChg>
        <pc:picChg chg="add del mod">
          <ac:chgData name="KUANSAOI" userId="991128dd-9743-4220-8ab6-c2d7d1ca0a52" providerId="ADAL" clId="{18F15704-8E3B-5745-924C-D72DCE5D20FB}" dt="2019-10-13T15:19:33.559" v="2603" actId="478"/>
          <ac:picMkLst>
            <pc:docMk/>
            <pc:sldMk cId="3191636901" sldId="260"/>
            <ac:picMk id="11" creationId="{E4356278-192C-B042-8C14-A7AD4C73AA06}"/>
          </ac:picMkLst>
        </pc:picChg>
        <pc:picChg chg="add del">
          <ac:chgData name="KUANSAOI" userId="991128dd-9743-4220-8ab6-c2d7d1ca0a52" providerId="ADAL" clId="{18F15704-8E3B-5745-924C-D72DCE5D20FB}" dt="2019-10-13T15:19:36.796" v="2605" actId="478"/>
          <ac:picMkLst>
            <pc:docMk/>
            <pc:sldMk cId="3191636901" sldId="260"/>
            <ac:picMk id="12" creationId="{FC2AA387-81B7-9547-AD13-C219B4711E1A}"/>
          </ac:picMkLst>
        </pc:picChg>
        <pc:picChg chg="add del mod">
          <ac:chgData name="KUANSAOI" userId="991128dd-9743-4220-8ab6-c2d7d1ca0a52" providerId="ADAL" clId="{18F15704-8E3B-5745-924C-D72DCE5D20FB}" dt="2019-10-13T15:19:53.791" v="2610"/>
          <ac:picMkLst>
            <pc:docMk/>
            <pc:sldMk cId="3191636901" sldId="260"/>
            <ac:picMk id="13" creationId="{0E4CDAB0-3E05-CB4E-B897-AC694EE72994}"/>
          </ac:picMkLst>
        </pc:picChg>
        <pc:picChg chg="add mod">
          <ac:chgData name="KUANSAOI" userId="991128dd-9743-4220-8ab6-c2d7d1ca0a52" providerId="ADAL" clId="{18F15704-8E3B-5745-924C-D72DCE5D20FB}" dt="2019-10-13T15:34:34.823" v="2690" actId="14100"/>
          <ac:picMkLst>
            <pc:docMk/>
            <pc:sldMk cId="3191636901" sldId="260"/>
            <ac:picMk id="14" creationId="{6A3B19C2-49B5-974B-92EA-60F24BDD015F}"/>
          </ac:picMkLst>
        </pc:picChg>
      </pc:sldChg>
      <pc:sldChg chg="addSp delSp modSp add">
        <pc:chgData name="KUANSAOI" userId="991128dd-9743-4220-8ab6-c2d7d1ca0a52" providerId="ADAL" clId="{18F15704-8E3B-5745-924C-D72DCE5D20FB}" dt="2019-10-13T16:10:00.432" v="3086" actId="1076"/>
        <pc:sldMkLst>
          <pc:docMk/>
          <pc:sldMk cId="1665354495" sldId="261"/>
        </pc:sldMkLst>
        <pc:spChg chg="mod">
          <ac:chgData name="KUANSAOI" userId="991128dd-9743-4220-8ab6-c2d7d1ca0a52" providerId="ADAL" clId="{18F15704-8E3B-5745-924C-D72DCE5D20FB}" dt="2019-10-11T12:33:36.772" v="189" actId="20577"/>
          <ac:spMkLst>
            <pc:docMk/>
            <pc:sldMk cId="1665354495" sldId="261"/>
            <ac:spMk id="2" creationId="{41559DEE-A056-F14C-A4FD-2693FB9790A2}"/>
          </ac:spMkLst>
        </pc:spChg>
        <pc:picChg chg="add del mod">
          <ac:chgData name="KUANSAOI" userId="991128dd-9743-4220-8ab6-c2d7d1ca0a52" providerId="ADAL" clId="{18F15704-8E3B-5745-924C-D72DCE5D20FB}" dt="2019-10-13T16:09:49.516" v="3083" actId="478"/>
          <ac:picMkLst>
            <pc:docMk/>
            <pc:sldMk cId="1665354495" sldId="261"/>
            <ac:picMk id="6" creationId="{DEB047FE-54FE-6740-9052-650A747715B2}"/>
          </ac:picMkLst>
        </pc:picChg>
        <pc:picChg chg="add mod">
          <ac:chgData name="KUANSAOI" userId="991128dd-9743-4220-8ab6-c2d7d1ca0a52" providerId="ADAL" clId="{18F15704-8E3B-5745-924C-D72DCE5D20FB}" dt="2019-10-13T16:10:00.432" v="3086" actId="1076"/>
          <ac:picMkLst>
            <pc:docMk/>
            <pc:sldMk cId="1665354495" sldId="261"/>
            <ac:picMk id="8" creationId="{6FC515AA-5D22-8348-9CAC-D6C4722AF451}"/>
          </ac:picMkLst>
        </pc:picChg>
      </pc:sldChg>
      <pc:sldChg chg="modSp add del">
        <pc:chgData name="KUANSAOI" userId="991128dd-9743-4220-8ab6-c2d7d1ca0a52" providerId="ADAL" clId="{18F15704-8E3B-5745-924C-D72DCE5D20FB}" dt="2019-10-13T14:54:56.237" v="2498" actId="2696"/>
        <pc:sldMkLst>
          <pc:docMk/>
          <pc:sldMk cId="3954626811" sldId="262"/>
        </pc:sldMkLst>
        <pc:spChg chg="mod">
          <ac:chgData name="KUANSAOI" userId="991128dd-9743-4220-8ab6-c2d7d1ca0a52" providerId="ADAL" clId="{18F15704-8E3B-5745-924C-D72DCE5D20FB}" dt="2019-10-11T12:33:39.646" v="192" actId="20577"/>
          <ac:spMkLst>
            <pc:docMk/>
            <pc:sldMk cId="3954626811" sldId="262"/>
            <ac:spMk id="2" creationId="{99E34D91-F2CB-FE4F-9163-1A7F124D6532}"/>
          </ac:spMkLst>
        </pc:spChg>
      </pc:sldChg>
      <pc:sldChg chg="modSp add del">
        <pc:chgData name="KUANSAOI" userId="991128dd-9743-4220-8ab6-c2d7d1ca0a52" providerId="ADAL" clId="{18F15704-8E3B-5745-924C-D72DCE5D20FB}" dt="2019-10-13T14:54:56.779" v="2499" actId="2696"/>
        <pc:sldMkLst>
          <pc:docMk/>
          <pc:sldMk cId="270914639" sldId="263"/>
        </pc:sldMkLst>
        <pc:spChg chg="mod">
          <ac:chgData name="KUANSAOI" userId="991128dd-9743-4220-8ab6-c2d7d1ca0a52" providerId="ADAL" clId="{18F15704-8E3B-5745-924C-D72DCE5D20FB}" dt="2019-10-11T12:33:42.615" v="195" actId="20577"/>
          <ac:spMkLst>
            <pc:docMk/>
            <pc:sldMk cId="270914639" sldId="263"/>
            <ac:spMk id="2" creationId="{560E5669-80E2-EA4F-9A7B-B045F3D72308}"/>
          </ac:spMkLst>
        </pc:spChg>
      </pc:sldChg>
      <pc:sldChg chg="modSp add del">
        <pc:chgData name="KUANSAOI" userId="991128dd-9743-4220-8ab6-c2d7d1ca0a52" providerId="ADAL" clId="{18F15704-8E3B-5745-924C-D72DCE5D20FB}" dt="2019-10-13T14:54:57.195" v="2500" actId="2696"/>
        <pc:sldMkLst>
          <pc:docMk/>
          <pc:sldMk cId="2905962083" sldId="264"/>
        </pc:sldMkLst>
        <pc:spChg chg="mod">
          <ac:chgData name="KUANSAOI" userId="991128dd-9743-4220-8ab6-c2d7d1ca0a52" providerId="ADAL" clId="{18F15704-8E3B-5745-924C-D72DCE5D20FB}" dt="2019-10-11T12:33:46.214" v="198" actId="20577"/>
          <ac:spMkLst>
            <pc:docMk/>
            <pc:sldMk cId="2905962083" sldId="264"/>
            <ac:spMk id="2" creationId="{A2C8E024-4957-804C-944D-676F8DE82B82}"/>
          </ac:spMkLst>
        </pc:spChg>
      </pc:sldChg>
      <pc:sldChg chg="modSp add">
        <pc:chgData name="KUANSAOI" userId="991128dd-9743-4220-8ab6-c2d7d1ca0a52" providerId="ADAL" clId="{18F15704-8E3B-5745-924C-D72DCE5D20FB}" dt="2019-10-12T06:57:24.901" v="2205" actId="15"/>
        <pc:sldMkLst>
          <pc:docMk/>
          <pc:sldMk cId="962684994" sldId="265"/>
        </pc:sldMkLst>
        <pc:spChg chg="mod">
          <ac:chgData name="KUANSAOI" userId="991128dd-9743-4220-8ab6-c2d7d1ca0a52" providerId="ADAL" clId="{18F15704-8E3B-5745-924C-D72DCE5D20FB}" dt="2019-10-12T06:31:35.129" v="1971"/>
          <ac:spMkLst>
            <pc:docMk/>
            <pc:sldMk cId="962684994" sldId="265"/>
            <ac:spMk id="25" creationId="{764CAF04-2CD5-B14F-9DFC-24C789E9FB3F}"/>
          </ac:spMkLst>
        </pc:spChg>
        <pc:spChg chg="mod">
          <ac:chgData name="KUANSAOI" userId="991128dd-9743-4220-8ab6-c2d7d1ca0a52" providerId="ADAL" clId="{18F15704-8E3B-5745-924C-D72DCE5D20FB}" dt="2019-10-12T01:26:41.130" v="343" actId="20577"/>
          <ac:spMkLst>
            <pc:docMk/>
            <pc:sldMk cId="962684994" sldId="265"/>
            <ac:spMk id="31" creationId="{E1A4420A-EEC0-C14D-A1DF-D06AC6266517}"/>
          </ac:spMkLst>
        </pc:spChg>
        <pc:spChg chg="mod">
          <ac:chgData name="KUANSAOI" userId="991128dd-9743-4220-8ab6-c2d7d1ca0a52" providerId="ADAL" clId="{18F15704-8E3B-5745-924C-D72DCE5D20FB}" dt="2019-10-12T01:29:19.153" v="403" actId="20577"/>
          <ac:spMkLst>
            <pc:docMk/>
            <pc:sldMk cId="962684994" sldId="265"/>
            <ac:spMk id="32" creationId="{7BFC1299-3FB6-F74F-AA94-CDDE8F89A419}"/>
          </ac:spMkLst>
        </pc:spChg>
        <pc:spChg chg="mod">
          <ac:chgData name="KUANSAOI" userId="991128dd-9743-4220-8ab6-c2d7d1ca0a52" providerId="ADAL" clId="{18F15704-8E3B-5745-924C-D72DCE5D20FB}" dt="2019-10-12T06:57:24.901" v="2205" actId="15"/>
          <ac:spMkLst>
            <pc:docMk/>
            <pc:sldMk cId="962684994" sldId="265"/>
            <ac:spMk id="33" creationId="{4A6B5B4F-3189-A44A-9B82-A0FFB3E4A5E4}"/>
          </ac:spMkLst>
        </pc:spChg>
      </pc:sldChg>
      <pc:sldChg chg="add del">
        <pc:chgData name="KUANSAOI" userId="991128dd-9743-4220-8ab6-c2d7d1ca0a52" providerId="ADAL" clId="{18F15704-8E3B-5745-924C-D72DCE5D20FB}" dt="2019-10-12T01:26:32.043" v="340" actId="2696"/>
        <pc:sldMkLst>
          <pc:docMk/>
          <pc:sldMk cId="4083322562" sldId="265"/>
        </pc:sldMkLst>
      </pc:sldChg>
      <pc:sldChg chg="modSp add del">
        <pc:chgData name="KUANSAOI" userId="991128dd-9743-4220-8ab6-c2d7d1ca0a52" providerId="ADAL" clId="{18F15704-8E3B-5745-924C-D72DCE5D20FB}" dt="2019-10-12T06:27:24.942" v="1901" actId="2696"/>
        <pc:sldMkLst>
          <pc:docMk/>
          <pc:sldMk cId="3944732408" sldId="266"/>
        </pc:sldMkLst>
        <pc:spChg chg="mod">
          <ac:chgData name="KUANSAOI" userId="991128dd-9743-4220-8ab6-c2d7d1ca0a52" providerId="ADAL" clId="{18F15704-8E3B-5745-924C-D72DCE5D20FB}" dt="2019-10-12T05:33:08.733" v="1547" actId="20577"/>
          <ac:spMkLst>
            <pc:docMk/>
            <pc:sldMk cId="3944732408" sldId="266"/>
            <ac:spMk id="25" creationId="{764CAF04-2CD5-B14F-9DFC-24C789E9FB3F}"/>
          </ac:spMkLst>
        </pc:spChg>
        <pc:spChg chg="mod">
          <ac:chgData name="KUANSAOI" userId="991128dd-9743-4220-8ab6-c2d7d1ca0a52" providerId="ADAL" clId="{18F15704-8E3B-5745-924C-D72DCE5D20FB}" dt="2019-10-12T04:12:13.127" v="1221" actId="1035"/>
          <ac:spMkLst>
            <pc:docMk/>
            <pc:sldMk cId="3944732408" sldId="266"/>
            <ac:spMk id="31" creationId="{E1A4420A-EEC0-C14D-A1DF-D06AC6266517}"/>
          </ac:spMkLst>
        </pc:spChg>
        <pc:spChg chg="mod">
          <ac:chgData name="KUANSAOI" userId="991128dd-9743-4220-8ab6-c2d7d1ca0a52" providerId="ADAL" clId="{18F15704-8E3B-5745-924C-D72DCE5D20FB}" dt="2019-10-12T01:31:32.300" v="434" actId="20577"/>
          <ac:spMkLst>
            <pc:docMk/>
            <pc:sldMk cId="3944732408" sldId="266"/>
            <ac:spMk id="32" creationId="{7BFC1299-3FB6-F74F-AA94-CDDE8F89A419}"/>
          </ac:spMkLst>
        </pc:spChg>
        <pc:spChg chg="mod">
          <ac:chgData name="KUANSAOI" userId="991128dd-9743-4220-8ab6-c2d7d1ca0a52" providerId="ADAL" clId="{18F15704-8E3B-5745-924C-D72DCE5D20FB}" dt="2019-10-12T04:16:49.038" v="1387" actId="114"/>
          <ac:spMkLst>
            <pc:docMk/>
            <pc:sldMk cId="3944732408" sldId="266"/>
            <ac:spMk id="33" creationId="{4A6B5B4F-3189-A44A-9B82-A0FFB3E4A5E4}"/>
          </ac:spMkLst>
        </pc:spChg>
      </pc:sldChg>
      <pc:sldChg chg="modSp add del">
        <pc:chgData name="KUANSAOI" userId="991128dd-9743-4220-8ab6-c2d7d1ca0a52" providerId="ADAL" clId="{18F15704-8E3B-5745-924C-D72DCE5D20FB}" dt="2019-10-12T01:35:46.135" v="502" actId="2696"/>
        <pc:sldMkLst>
          <pc:docMk/>
          <pc:sldMk cId="475463743" sldId="267"/>
        </pc:sldMkLst>
        <pc:spChg chg="mod">
          <ac:chgData name="KUANSAOI" userId="991128dd-9743-4220-8ab6-c2d7d1ca0a52" providerId="ADAL" clId="{18F15704-8E3B-5745-924C-D72DCE5D20FB}" dt="2019-10-12T01:35:18.379" v="498" actId="20577"/>
          <ac:spMkLst>
            <pc:docMk/>
            <pc:sldMk cId="475463743" sldId="267"/>
            <ac:spMk id="25" creationId="{764CAF04-2CD5-B14F-9DFC-24C789E9FB3F}"/>
          </ac:spMkLst>
        </pc:spChg>
        <pc:spChg chg="mod">
          <ac:chgData name="KUANSAOI" userId="991128dd-9743-4220-8ab6-c2d7d1ca0a52" providerId="ADAL" clId="{18F15704-8E3B-5745-924C-D72DCE5D20FB}" dt="2019-10-12T01:35:20.249" v="501" actId="20577"/>
          <ac:spMkLst>
            <pc:docMk/>
            <pc:sldMk cId="475463743" sldId="267"/>
            <ac:spMk id="33" creationId="{4A6B5B4F-3189-A44A-9B82-A0FFB3E4A5E4}"/>
          </ac:spMkLst>
        </pc:spChg>
      </pc:sldChg>
      <pc:sldChg chg="addSp delSp modSp add del">
        <pc:chgData name="KUANSAOI" userId="991128dd-9743-4220-8ab6-c2d7d1ca0a52" providerId="ADAL" clId="{18F15704-8E3B-5745-924C-D72DCE5D20FB}" dt="2019-10-12T03:36:25.578" v="756" actId="2696"/>
        <pc:sldMkLst>
          <pc:docMk/>
          <pc:sldMk cId="1198092365" sldId="267"/>
        </pc:sldMkLst>
        <pc:spChg chg="add del mod">
          <ac:chgData name="KUANSAOI" userId="991128dd-9743-4220-8ab6-c2d7d1ca0a52" providerId="ADAL" clId="{18F15704-8E3B-5745-924C-D72DCE5D20FB}" dt="2019-10-12T03:31:15.888" v="532" actId="1032"/>
          <ac:spMkLst>
            <pc:docMk/>
            <pc:sldMk cId="1198092365" sldId="267"/>
            <ac:spMk id="2" creationId="{CC777641-8F62-2545-A58D-1AAC58CEE9F7}"/>
          </ac:spMkLst>
        </pc:spChg>
        <pc:spChg chg="del mod">
          <ac:chgData name="KUANSAOI" userId="991128dd-9743-4220-8ab6-c2d7d1ca0a52" providerId="ADAL" clId="{18F15704-8E3B-5745-924C-D72DCE5D20FB}" dt="2019-10-12T03:30:28.225" v="531"/>
          <ac:spMkLst>
            <pc:docMk/>
            <pc:sldMk cId="1198092365" sldId="267"/>
            <ac:spMk id="25" creationId="{764CAF04-2CD5-B14F-9DFC-24C789E9FB3F}"/>
          </ac:spMkLst>
        </pc:spChg>
        <pc:spChg chg="del mod">
          <ac:chgData name="KUANSAOI" userId="991128dd-9743-4220-8ab6-c2d7d1ca0a52" providerId="ADAL" clId="{18F15704-8E3B-5745-924C-D72DCE5D20FB}" dt="2019-10-12T03:30:28.225" v="531"/>
          <ac:spMkLst>
            <pc:docMk/>
            <pc:sldMk cId="1198092365" sldId="267"/>
            <ac:spMk id="31" creationId="{E1A4420A-EEC0-C14D-A1DF-D06AC6266517}"/>
          </ac:spMkLst>
        </pc:spChg>
        <pc:spChg chg="del mod">
          <ac:chgData name="KUANSAOI" userId="991128dd-9743-4220-8ab6-c2d7d1ca0a52" providerId="ADAL" clId="{18F15704-8E3B-5745-924C-D72DCE5D20FB}" dt="2019-10-12T03:30:28.225" v="531"/>
          <ac:spMkLst>
            <pc:docMk/>
            <pc:sldMk cId="1198092365" sldId="267"/>
            <ac:spMk id="32" creationId="{7BFC1299-3FB6-F74F-AA94-CDDE8F89A419}"/>
          </ac:spMkLst>
        </pc:spChg>
        <pc:spChg chg="del mod">
          <ac:chgData name="KUANSAOI" userId="991128dd-9743-4220-8ab6-c2d7d1ca0a52" providerId="ADAL" clId="{18F15704-8E3B-5745-924C-D72DCE5D20FB}" dt="2019-10-12T03:30:28.225" v="531"/>
          <ac:spMkLst>
            <pc:docMk/>
            <pc:sldMk cId="1198092365" sldId="267"/>
            <ac:spMk id="33" creationId="{4A6B5B4F-3189-A44A-9B82-A0FFB3E4A5E4}"/>
          </ac:spMkLst>
        </pc:spChg>
        <pc:graphicFrameChg chg="add mod">
          <ac:chgData name="KUANSAOI" userId="991128dd-9743-4220-8ab6-c2d7d1ca0a52" providerId="ADAL" clId="{18F15704-8E3B-5745-924C-D72DCE5D20FB}" dt="2019-10-12T03:36:18.864" v="755" actId="13782"/>
          <ac:graphicFrameMkLst>
            <pc:docMk/>
            <pc:sldMk cId="1198092365" sldId="267"/>
            <ac:graphicFrameMk id="3" creationId="{519A9CDD-AC47-0048-8257-F964134A32BE}"/>
          </ac:graphicFrameMkLst>
        </pc:graphicFrameChg>
      </pc:sldChg>
      <pc:sldChg chg="addSp delSp modSp add del">
        <pc:chgData name="KUANSAOI" userId="991128dd-9743-4220-8ab6-c2d7d1ca0a52" providerId="ADAL" clId="{18F15704-8E3B-5745-924C-D72DCE5D20FB}" dt="2019-10-12T06:27:25.342" v="1902" actId="2696"/>
        <pc:sldMkLst>
          <pc:docMk/>
          <pc:sldMk cId="2043379111" sldId="267"/>
        </pc:sldMkLst>
        <pc:spChg chg="add del mod">
          <ac:chgData name="KUANSAOI" userId="991128dd-9743-4220-8ab6-c2d7d1ca0a52" providerId="ADAL" clId="{18F15704-8E3B-5745-924C-D72DCE5D20FB}" dt="2019-10-12T04:14:57.031" v="1351"/>
          <ac:spMkLst>
            <pc:docMk/>
            <pc:sldMk cId="2043379111" sldId="267"/>
            <ac:spMk id="2" creationId="{9371418E-1B7F-A34E-BC2B-831D5F6303F4}"/>
          </ac:spMkLst>
        </pc:spChg>
        <pc:spChg chg="add del mod">
          <ac:chgData name="KUANSAOI" userId="991128dd-9743-4220-8ab6-c2d7d1ca0a52" providerId="ADAL" clId="{18F15704-8E3B-5745-924C-D72DCE5D20FB}" dt="2019-10-12T04:14:57.031" v="1351"/>
          <ac:spMkLst>
            <pc:docMk/>
            <pc:sldMk cId="2043379111" sldId="267"/>
            <ac:spMk id="3" creationId="{449DE57D-AC12-474F-80AF-838EFBB7B60F}"/>
          </ac:spMkLst>
        </pc:spChg>
        <pc:spChg chg="add del mod">
          <ac:chgData name="KUANSAOI" userId="991128dd-9743-4220-8ab6-c2d7d1ca0a52" providerId="ADAL" clId="{18F15704-8E3B-5745-924C-D72DCE5D20FB}" dt="2019-10-12T04:14:57.031" v="1351"/>
          <ac:spMkLst>
            <pc:docMk/>
            <pc:sldMk cId="2043379111" sldId="267"/>
            <ac:spMk id="6" creationId="{651E5E0F-A014-1C49-8EFC-B47B6F829334}"/>
          </ac:spMkLst>
        </pc:spChg>
        <pc:spChg chg="add del mod">
          <ac:chgData name="KUANSAOI" userId="991128dd-9743-4220-8ab6-c2d7d1ca0a52" providerId="ADAL" clId="{18F15704-8E3B-5745-924C-D72DCE5D20FB}" dt="2019-10-12T04:14:57.031" v="1351"/>
          <ac:spMkLst>
            <pc:docMk/>
            <pc:sldMk cId="2043379111" sldId="267"/>
            <ac:spMk id="7" creationId="{DA5FCA7C-38F4-534A-ACCC-23B68F69AB11}"/>
          </ac:spMkLst>
        </pc:spChg>
        <pc:spChg chg="add del mod">
          <ac:chgData name="KUANSAOI" userId="991128dd-9743-4220-8ab6-c2d7d1ca0a52" providerId="ADAL" clId="{18F15704-8E3B-5745-924C-D72DCE5D20FB}" dt="2019-10-12T04:14:57.031" v="1351"/>
          <ac:spMkLst>
            <pc:docMk/>
            <pc:sldMk cId="2043379111" sldId="267"/>
            <ac:spMk id="8" creationId="{1B1F9F4C-081D-D84D-977B-B4221DB67908}"/>
          </ac:spMkLst>
        </pc:spChg>
        <pc:spChg chg="add del mod">
          <ac:chgData name="KUANSAOI" userId="991128dd-9743-4220-8ab6-c2d7d1ca0a52" providerId="ADAL" clId="{18F15704-8E3B-5745-924C-D72DCE5D20FB}" dt="2019-10-12T04:14:57.031" v="1351"/>
          <ac:spMkLst>
            <pc:docMk/>
            <pc:sldMk cId="2043379111" sldId="267"/>
            <ac:spMk id="9" creationId="{4E164D7A-2FB0-A243-830E-36AA357EBF07}"/>
          </ac:spMkLst>
        </pc:spChg>
        <pc:spChg chg="add del mod">
          <ac:chgData name="KUANSAOI" userId="991128dd-9743-4220-8ab6-c2d7d1ca0a52" providerId="ADAL" clId="{18F15704-8E3B-5745-924C-D72DCE5D20FB}" dt="2019-10-12T04:14:57.031" v="1351"/>
          <ac:spMkLst>
            <pc:docMk/>
            <pc:sldMk cId="2043379111" sldId="267"/>
            <ac:spMk id="10" creationId="{06C9B6CB-8C96-2E4D-9389-4F9899B43FCE}"/>
          </ac:spMkLst>
        </pc:spChg>
        <pc:spChg chg="mod">
          <ac:chgData name="KUANSAOI" userId="991128dd-9743-4220-8ab6-c2d7d1ca0a52" providerId="ADAL" clId="{18F15704-8E3B-5745-924C-D72DCE5D20FB}" dt="2019-10-12T04:13:45.802" v="1252" actId="20577"/>
          <ac:spMkLst>
            <pc:docMk/>
            <pc:sldMk cId="2043379111" sldId="267"/>
            <ac:spMk id="25" creationId="{764CAF04-2CD5-B14F-9DFC-24C789E9FB3F}"/>
          </ac:spMkLst>
        </pc:spChg>
        <pc:spChg chg="mod">
          <ac:chgData name="KUANSAOI" userId="991128dd-9743-4220-8ab6-c2d7d1ca0a52" providerId="ADAL" clId="{18F15704-8E3B-5745-924C-D72DCE5D20FB}" dt="2019-10-12T03:37:36.259" v="769" actId="20577"/>
          <ac:spMkLst>
            <pc:docMk/>
            <pc:sldMk cId="2043379111" sldId="267"/>
            <ac:spMk id="31" creationId="{E1A4420A-EEC0-C14D-A1DF-D06AC6266517}"/>
          </ac:spMkLst>
        </pc:spChg>
        <pc:spChg chg="mod">
          <ac:chgData name="KUANSAOI" userId="991128dd-9743-4220-8ab6-c2d7d1ca0a52" providerId="ADAL" clId="{18F15704-8E3B-5745-924C-D72DCE5D20FB}" dt="2019-10-12T04:20:49.693" v="1457" actId="20577"/>
          <ac:spMkLst>
            <pc:docMk/>
            <pc:sldMk cId="2043379111" sldId="267"/>
            <ac:spMk id="32" creationId="{7BFC1299-3FB6-F74F-AA94-CDDE8F89A419}"/>
          </ac:spMkLst>
        </pc:spChg>
        <pc:spChg chg="add del mod">
          <ac:chgData name="KUANSAOI" userId="991128dd-9743-4220-8ab6-c2d7d1ca0a52" providerId="ADAL" clId="{18F15704-8E3B-5745-924C-D72DCE5D20FB}" dt="2019-10-12T04:19:33.257" v="1453" actId="20577"/>
          <ac:spMkLst>
            <pc:docMk/>
            <pc:sldMk cId="2043379111" sldId="267"/>
            <ac:spMk id="33" creationId="{4A6B5B4F-3189-A44A-9B82-A0FFB3E4A5E4}"/>
          </ac:spMkLst>
        </pc:spChg>
      </pc:sldChg>
      <pc:sldChg chg="modSp add del">
        <pc:chgData name="KUANSAOI" userId="991128dd-9743-4220-8ab6-c2d7d1ca0a52" providerId="ADAL" clId="{18F15704-8E3B-5745-924C-D72DCE5D20FB}" dt="2019-10-12T06:27:26.156" v="1903" actId="2696"/>
        <pc:sldMkLst>
          <pc:docMk/>
          <pc:sldMk cId="556211637" sldId="268"/>
        </pc:sldMkLst>
        <pc:spChg chg="mod">
          <ac:chgData name="KUANSAOI" userId="991128dd-9743-4220-8ab6-c2d7d1ca0a52" providerId="ADAL" clId="{18F15704-8E3B-5745-924C-D72DCE5D20FB}" dt="2019-10-12T05:34:37.721" v="1551" actId="13926"/>
          <ac:spMkLst>
            <pc:docMk/>
            <pc:sldMk cId="556211637" sldId="268"/>
            <ac:spMk id="25" creationId="{764CAF04-2CD5-B14F-9DFC-24C789E9FB3F}"/>
          </ac:spMkLst>
        </pc:spChg>
        <pc:spChg chg="mod">
          <ac:chgData name="KUANSAOI" userId="991128dd-9743-4220-8ab6-c2d7d1ca0a52" providerId="ADAL" clId="{18F15704-8E3B-5745-924C-D72DCE5D20FB}" dt="2019-10-12T04:20:53.146" v="1459" actId="20577"/>
          <ac:spMkLst>
            <pc:docMk/>
            <pc:sldMk cId="556211637" sldId="268"/>
            <ac:spMk id="31" creationId="{E1A4420A-EEC0-C14D-A1DF-D06AC6266517}"/>
          </ac:spMkLst>
        </pc:spChg>
        <pc:spChg chg="mod">
          <ac:chgData name="KUANSAOI" userId="991128dd-9743-4220-8ab6-c2d7d1ca0a52" providerId="ADAL" clId="{18F15704-8E3B-5745-924C-D72DCE5D20FB}" dt="2019-10-12T04:21:10.250" v="1469" actId="20577"/>
          <ac:spMkLst>
            <pc:docMk/>
            <pc:sldMk cId="556211637" sldId="268"/>
            <ac:spMk id="32" creationId="{7BFC1299-3FB6-F74F-AA94-CDDE8F89A419}"/>
          </ac:spMkLst>
        </pc:spChg>
        <pc:spChg chg="mod">
          <ac:chgData name="KUANSAOI" userId="991128dd-9743-4220-8ab6-c2d7d1ca0a52" providerId="ADAL" clId="{18F15704-8E3B-5745-924C-D72DCE5D20FB}" dt="2019-10-12T04:21:28.626" v="1505" actId="20577"/>
          <ac:spMkLst>
            <pc:docMk/>
            <pc:sldMk cId="556211637" sldId="268"/>
            <ac:spMk id="33" creationId="{4A6B5B4F-3189-A44A-9B82-A0FFB3E4A5E4}"/>
          </ac:spMkLst>
        </pc:spChg>
      </pc:sldChg>
      <pc:sldChg chg="modSp add del">
        <pc:chgData name="KUANSAOI" userId="991128dd-9743-4220-8ab6-c2d7d1ca0a52" providerId="ADAL" clId="{18F15704-8E3B-5745-924C-D72DCE5D20FB}" dt="2019-10-12T04:14:39.046" v="1317" actId="2696"/>
        <pc:sldMkLst>
          <pc:docMk/>
          <pc:sldMk cId="3094674030" sldId="268"/>
        </pc:sldMkLst>
        <pc:spChg chg="mod">
          <ac:chgData name="KUANSAOI" userId="991128dd-9743-4220-8ab6-c2d7d1ca0a52" providerId="ADAL" clId="{18F15704-8E3B-5745-924C-D72DCE5D20FB}" dt="2019-10-12T04:14:27.761" v="1316" actId="20577"/>
          <ac:spMkLst>
            <pc:docMk/>
            <pc:sldMk cId="3094674030" sldId="268"/>
            <ac:spMk id="25" creationId="{764CAF04-2CD5-B14F-9DFC-24C789E9FB3F}"/>
          </ac:spMkLst>
        </pc:spChg>
      </pc:sldChg>
      <pc:sldChg chg="addSp delSp modSp add">
        <pc:chgData name="KUANSAOI" userId="991128dd-9743-4220-8ab6-c2d7d1ca0a52" providerId="ADAL" clId="{18F15704-8E3B-5745-924C-D72DCE5D20FB}" dt="2019-10-12T06:53:42.381" v="2072" actId="20577"/>
        <pc:sldMkLst>
          <pc:docMk/>
          <pc:sldMk cId="3094239480" sldId="269"/>
        </pc:sldMkLst>
        <pc:spChg chg="del">
          <ac:chgData name="KUANSAOI" userId="991128dd-9743-4220-8ab6-c2d7d1ca0a52" providerId="ADAL" clId="{18F15704-8E3B-5745-924C-D72DCE5D20FB}" dt="2019-10-12T05:31:08.384" v="1507"/>
          <ac:spMkLst>
            <pc:docMk/>
            <pc:sldMk cId="3094239480" sldId="269"/>
            <ac:spMk id="2" creationId="{B797614E-AB3C-4343-B7B5-3F79A80EC23B}"/>
          </ac:spMkLst>
        </pc:spChg>
        <pc:spChg chg="del">
          <ac:chgData name="KUANSAOI" userId="991128dd-9743-4220-8ab6-c2d7d1ca0a52" providerId="ADAL" clId="{18F15704-8E3B-5745-924C-D72DCE5D20FB}" dt="2019-10-12T05:31:08.384" v="1507"/>
          <ac:spMkLst>
            <pc:docMk/>
            <pc:sldMk cId="3094239480" sldId="269"/>
            <ac:spMk id="3" creationId="{F1962950-E6FA-B447-ABDA-29EC8470811B}"/>
          </ac:spMkLst>
        </pc:spChg>
        <pc:spChg chg="del">
          <ac:chgData name="KUANSAOI" userId="991128dd-9743-4220-8ab6-c2d7d1ca0a52" providerId="ADAL" clId="{18F15704-8E3B-5745-924C-D72DCE5D20FB}" dt="2019-10-12T05:31:08.384" v="1507"/>
          <ac:spMkLst>
            <pc:docMk/>
            <pc:sldMk cId="3094239480" sldId="269"/>
            <ac:spMk id="4" creationId="{464FD09E-F3D8-684E-97DD-4E6469514D2B}"/>
          </ac:spMkLst>
        </pc:spChg>
        <pc:spChg chg="add mod">
          <ac:chgData name="KUANSAOI" userId="991128dd-9743-4220-8ab6-c2d7d1ca0a52" providerId="ADAL" clId="{18F15704-8E3B-5745-924C-D72DCE5D20FB}" dt="2019-10-12T06:53:42.381" v="2072" actId="20577"/>
          <ac:spMkLst>
            <pc:docMk/>
            <pc:sldMk cId="3094239480" sldId="269"/>
            <ac:spMk id="7" creationId="{0D0A28B1-5333-BA45-AEE0-EEAB56216EAA}"/>
          </ac:spMkLst>
        </pc:spChg>
        <pc:spChg chg="add mod">
          <ac:chgData name="KUANSAOI" userId="991128dd-9743-4220-8ab6-c2d7d1ca0a52" providerId="ADAL" clId="{18F15704-8E3B-5745-924C-D72DCE5D20FB}" dt="2019-10-12T05:31:36.842" v="1533" actId="20577"/>
          <ac:spMkLst>
            <pc:docMk/>
            <pc:sldMk cId="3094239480" sldId="269"/>
            <ac:spMk id="8" creationId="{C28198C2-6B9A-FE40-8988-2F4704EA0E87}"/>
          </ac:spMkLst>
        </pc:spChg>
      </pc:sldChg>
      <pc:sldChg chg="modSp add">
        <pc:chgData name="KUANSAOI" userId="991128dd-9743-4220-8ab6-c2d7d1ca0a52" providerId="ADAL" clId="{18F15704-8E3B-5745-924C-D72DCE5D20FB}" dt="2019-10-12T06:57:44.296" v="2209" actId="15"/>
        <pc:sldMkLst>
          <pc:docMk/>
          <pc:sldMk cId="1411451299" sldId="270"/>
        </pc:sldMkLst>
        <pc:spChg chg="mod">
          <ac:chgData name="KUANSAOI" userId="991128dd-9743-4220-8ab6-c2d7d1ca0a52" providerId="ADAL" clId="{18F15704-8E3B-5745-924C-D72DCE5D20FB}" dt="2019-10-12T06:31:38.354" v="1972"/>
          <ac:spMkLst>
            <pc:docMk/>
            <pc:sldMk cId="1411451299" sldId="270"/>
            <ac:spMk id="25" creationId="{764CAF04-2CD5-B14F-9DFC-24C789E9FB3F}"/>
          </ac:spMkLst>
        </pc:spChg>
        <pc:spChg chg="mod">
          <ac:chgData name="KUANSAOI" userId="991128dd-9743-4220-8ab6-c2d7d1ca0a52" providerId="ADAL" clId="{18F15704-8E3B-5745-924C-D72DCE5D20FB}" dt="2019-10-12T06:27:33.252" v="1906" actId="20577"/>
          <ac:spMkLst>
            <pc:docMk/>
            <pc:sldMk cId="1411451299" sldId="270"/>
            <ac:spMk id="31" creationId="{E1A4420A-EEC0-C14D-A1DF-D06AC6266517}"/>
          </ac:spMkLst>
        </pc:spChg>
        <pc:spChg chg="mod">
          <ac:chgData name="KUANSAOI" userId="991128dd-9743-4220-8ab6-c2d7d1ca0a52" providerId="ADAL" clId="{18F15704-8E3B-5745-924C-D72DCE5D20FB}" dt="2019-10-12T06:27:37.885" v="1908" actId="20577"/>
          <ac:spMkLst>
            <pc:docMk/>
            <pc:sldMk cId="1411451299" sldId="270"/>
            <ac:spMk id="32" creationId="{7BFC1299-3FB6-F74F-AA94-CDDE8F89A419}"/>
          </ac:spMkLst>
        </pc:spChg>
        <pc:spChg chg="mod">
          <ac:chgData name="KUANSAOI" userId="991128dd-9743-4220-8ab6-c2d7d1ca0a52" providerId="ADAL" clId="{18F15704-8E3B-5745-924C-D72DCE5D20FB}" dt="2019-10-12T06:57:44.296" v="2209" actId="15"/>
          <ac:spMkLst>
            <pc:docMk/>
            <pc:sldMk cId="1411451299" sldId="270"/>
            <ac:spMk id="33" creationId="{4A6B5B4F-3189-A44A-9B82-A0FFB3E4A5E4}"/>
          </ac:spMkLst>
        </pc:spChg>
      </pc:sldChg>
      <pc:sldChg chg="addSp delSp modSp add del">
        <pc:chgData name="KUANSAOI" userId="991128dd-9743-4220-8ab6-c2d7d1ca0a52" providerId="ADAL" clId="{18F15704-8E3B-5745-924C-D72DCE5D20FB}" dt="2019-10-12T06:43:46.430" v="2068" actId="2696"/>
        <pc:sldMkLst>
          <pc:docMk/>
          <pc:sldMk cId="4247982660" sldId="271"/>
        </pc:sldMkLst>
        <pc:spChg chg="add mod">
          <ac:chgData name="KUANSAOI" userId="991128dd-9743-4220-8ab6-c2d7d1ca0a52" providerId="ADAL" clId="{18F15704-8E3B-5745-924C-D72DCE5D20FB}" dt="2019-10-12T06:41:54.492" v="2021" actId="20577"/>
          <ac:spMkLst>
            <pc:docMk/>
            <pc:sldMk cId="4247982660" sldId="271"/>
            <ac:spMk id="2" creationId="{14597D9A-2E46-1B4B-8713-D2F59E6E7F60}"/>
          </ac:spMkLst>
        </pc:spChg>
        <pc:spChg chg="add mod">
          <ac:chgData name="KUANSAOI" userId="991128dd-9743-4220-8ab6-c2d7d1ca0a52" providerId="ADAL" clId="{18F15704-8E3B-5745-924C-D72DCE5D20FB}" dt="2019-10-12T06:42:17.305" v="2036" actId="20577"/>
          <ac:spMkLst>
            <pc:docMk/>
            <pc:sldMk cId="4247982660" sldId="271"/>
            <ac:spMk id="3" creationId="{F0E6DB5C-F6DF-3E4C-9363-E9CB6DA1B9DA}"/>
          </ac:spMkLst>
        </pc:spChg>
        <pc:spChg chg="add mod">
          <ac:chgData name="KUANSAOI" userId="991128dd-9743-4220-8ab6-c2d7d1ca0a52" providerId="ADAL" clId="{18F15704-8E3B-5745-924C-D72DCE5D20FB}" dt="2019-10-12T06:41:02.618" v="2014"/>
          <ac:spMkLst>
            <pc:docMk/>
            <pc:sldMk cId="4247982660" sldId="271"/>
            <ac:spMk id="4" creationId="{0AC26EB9-D596-9C45-BDC9-DE328D67E5EC}"/>
          </ac:spMkLst>
        </pc:spChg>
        <pc:spChg chg="mod">
          <ac:chgData name="KUANSAOI" userId="991128dd-9743-4220-8ab6-c2d7d1ca0a52" providerId="ADAL" clId="{18F15704-8E3B-5745-924C-D72DCE5D20FB}" dt="2019-10-12T06:41:43.276" v="2015"/>
          <ac:spMkLst>
            <pc:docMk/>
            <pc:sldMk cId="4247982660" sldId="271"/>
            <ac:spMk id="7" creationId="{0D0A28B1-5333-BA45-AEE0-EEAB56216EAA}"/>
          </ac:spMkLst>
        </pc:spChg>
        <pc:spChg chg="del">
          <ac:chgData name="KUANSAOI" userId="991128dd-9743-4220-8ab6-c2d7d1ca0a52" providerId="ADAL" clId="{18F15704-8E3B-5745-924C-D72DCE5D20FB}" dt="2019-10-12T06:41:02.618" v="2014"/>
          <ac:spMkLst>
            <pc:docMk/>
            <pc:sldMk cId="4247982660" sldId="271"/>
            <ac:spMk id="8" creationId="{C28198C2-6B9A-FE40-8988-2F4704EA0E87}"/>
          </ac:spMkLst>
        </pc:spChg>
        <pc:spChg chg="add mod">
          <ac:chgData name="KUANSAOI" userId="991128dd-9743-4220-8ab6-c2d7d1ca0a52" providerId="ADAL" clId="{18F15704-8E3B-5745-924C-D72DCE5D20FB}" dt="2019-10-12T06:41:02.618" v="2014"/>
          <ac:spMkLst>
            <pc:docMk/>
            <pc:sldMk cId="4247982660" sldId="271"/>
            <ac:spMk id="9" creationId="{CD12E2B7-A8C3-AB4C-B653-F3B817801C90}"/>
          </ac:spMkLst>
        </pc:spChg>
      </pc:sldChg>
      <pc:sldChg chg="modSp add">
        <pc:chgData name="KUANSAOI" userId="991128dd-9743-4220-8ab6-c2d7d1ca0a52" providerId="ADAL" clId="{18F15704-8E3B-5745-924C-D72DCE5D20FB}" dt="2019-10-12T06:43:40.335" v="2067" actId="13926"/>
        <pc:sldMkLst>
          <pc:docMk/>
          <pc:sldMk cId="124417400" sldId="272"/>
        </pc:sldMkLst>
        <pc:spChg chg="mod">
          <ac:chgData name="KUANSAOI" userId="991128dd-9743-4220-8ab6-c2d7d1ca0a52" providerId="ADAL" clId="{18F15704-8E3B-5745-924C-D72DCE5D20FB}" dt="2019-10-12T06:42:49.599" v="2041" actId="13926"/>
          <ac:spMkLst>
            <pc:docMk/>
            <pc:sldMk cId="124417400" sldId="272"/>
            <ac:spMk id="25" creationId="{764CAF04-2CD5-B14F-9DFC-24C789E9FB3F}"/>
          </ac:spMkLst>
        </pc:spChg>
        <pc:spChg chg="mod">
          <ac:chgData name="KUANSAOI" userId="991128dd-9743-4220-8ab6-c2d7d1ca0a52" providerId="ADAL" clId="{18F15704-8E3B-5745-924C-D72DCE5D20FB}" dt="2019-10-12T06:43:40.335" v="2067" actId="13926"/>
          <ac:spMkLst>
            <pc:docMk/>
            <pc:sldMk cId="124417400" sldId="272"/>
            <ac:spMk id="33" creationId="{4A6B5B4F-3189-A44A-9B82-A0FFB3E4A5E4}"/>
          </ac:spMkLst>
        </pc:spChg>
      </pc:sldChg>
      <pc:sldChg chg="addSp delSp modSp add">
        <pc:chgData name="KUANSAOI" userId="991128dd-9743-4220-8ab6-c2d7d1ca0a52" providerId="ADAL" clId="{18F15704-8E3B-5745-924C-D72DCE5D20FB}" dt="2019-10-13T15:11:23.831" v="2596" actId="478"/>
        <pc:sldMkLst>
          <pc:docMk/>
          <pc:sldMk cId="225429460" sldId="273"/>
        </pc:sldMkLst>
        <pc:spChg chg="mod">
          <ac:chgData name="KUANSAOI" userId="991128dd-9743-4220-8ab6-c2d7d1ca0a52" providerId="ADAL" clId="{18F15704-8E3B-5745-924C-D72DCE5D20FB}" dt="2019-10-12T06:54:42.207" v="2096" actId="20577"/>
          <ac:spMkLst>
            <pc:docMk/>
            <pc:sldMk cId="225429460" sldId="273"/>
            <ac:spMk id="7" creationId="{0D0A28B1-5333-BA45-AEE0-EEAB56216EAA}"/>
          </ac:spMkLst>
        </pc:spChg>
        <pc:spChg chg="del mod">
          <ac:chgData name="KUANSAOI" userId="991128dd-9743-4220-8ab6-c2d7d1ca0a52" providerId="ADAL" clId="{18F15704-8E3B-5745-924C-D72DCE5D20FB}" dt="2019-10-13T15:03:53.187" v="2592" actId="478"/>
          <ac:spMkLst>
            <pc:docMk/>
            <pc:sldMk cId="225429460" sldId="273"/>
            <ac:spMk id="9" creationId="{8911E59A-B11B-4BDF-8976-FA2808303934}"/>
          </ac:spMkLst>
        </pc:spChg>
        <pc:picChg chg="add del mod">
          <ac:chgData name="KUANSAOI" userId="991128dd-9743-4220-8ab6-c2d7d1ca0a52" providerId="ADAL" clId="{18F15704-8E3B-5745-924C-D72DCE5D20FB}" dt="2019-10-13T15:11:23.831" v="2596" actId="478"/>
          <ac:picMkLst>
            <pc:docMk/>
            <pc:sldMk cId="225429460" sldId="273"/>
            <ac:picMk id="2" creationId="{7762396E-A7F9-6148-81AE-5121745EFA8F}"/>
          </ac:picMkLst>
        </pc:picChg>
      </pc:sldChg>
      <pc:sldChg chg="modSp add">
        <pc:chgData name="KUANSAOI" userId="991128dd-9743-4220-8ab6-c2d7d1ca0a52" providerId="ADAL" clId="{18F15704-8E3B-5745-924C-D72DCE5D20FB}" dt="2019-10-12T07:02:59.694" v="2390" actId="20577"/>
        <pc:sldMkLst>
          <pc:docMk/>
          <pc:sldMk cId="2635868348" sldId="274"/>
        </pc:sldMkLst>
        <pc:spChg chg="mod">
          <ac:chgData name="KUANSAOI" userId="991128dd-9743-4220-8ab6-c2d7d1ca0a52" providerId="ADAL" clId="{18F15704-8E3B-5745-924C-D72DCE5D20FB}" dt="2019-10-12T07:00:45.785" v="2322" actId="20577"/>
          <ac:spMkLst>
            <pc:docMk/>
            <pc:sldMk cId="2635868348" sldId="274"/>
            <ac:spMk id="6" creationId="{3D2CB24B-C382-7143-B759-94BB53868952}"/>
          </ac:spMkLst>
        </pc:spChg>
        <pc:spChg chg="mod">
          <ac:chgData name="KUANSAOI" userId="991128dd-9743-4220-8ab6-c2d7d1ca0a52" providerId="ADAL" clId="{18F15704-8E3B-5745-924C-D72DCE5D20FB}" dt="2019-10-12T07:00:58.805" v="2327"/>
          <ac:spMkLst>
            <pc:docMk/>
            <pc:sldMk cId="2635868348" sldId="274"/>
            <ac:spMk id="7" creationId="{1D4E271E-C38F-3E41-992E-6DAB9D95715E}"/>
          </ac:spMkLst>
        </pc:spChg>
        <pc:spChg chg="mod">
          <ac:chgData name="KUANSAOI" userId="991128dd-9743-4220-8ab6-c2d7d1ca0a52" providerId="ADAL" clId="{18F15704-8E3B-5745-924C-D72DCE5D20FB}" dt="2019-10-12T07:00:48.616" v="2324" actId="20577"/>
          <ac:spMkLst>
            <pc:docMk/>
            <pc:sldMk cId="2635868348" sldId="274"/>
            <ac:spMk id="8" creationId="{BD70F143-F94D-264E-BF03-725C32AC6AC1}"/>
          </ac:spMkLst>
        </pc:spChg>
        <pc:spChg chg="mod">
          <ac:chgData name="KUANSAOI" userId="991128dd-9743-4220-8ab6-c2d7d1ca0a52" providerId="ADAL" clId="{18F15704-8E3B-5745-924C-D72DCE5D20FB}" dt="2019-10-12T07:02:59.694" v="2390" actId="20577"/>
          <ac:spMkLst>
            <pc:docMk/>
            <pc:sldMk cId="2635868348" sldId="274"/>
            <ac:spMk id="9" creationId="{4E3CD4D5-7F65-2143-9978-045497699D83}"/>
          </ac:spMkLst>
        </pc:spChg>
      </pc:sldChg>
      <pc:sldChg chg="addSp delSp modSp del">
        <pc:chgData name="KUANSAOI" userId="991128dd-9743-4220-8ab6-c2d7d1ca0a52" providerId="ADAL" clId="{18F15704-8E3B-5745-924C-D72DCE5D20FB}" dt="2019-10-13T15:37:30.127" v="2762" actId="2696"/>
        <pc:sldMkLst>
          <pc:docMk/>
          <pc:sldMk cId="2238906067" sldId="275"/>
        </pc:sldMkLst>
        <pc:spChg chg="mod">
          <ac:chgData name="KUANSAOI" userId="991128dd-9743-4220-8ab6-c2d7d1ca0a52" providerId="ADAL" clId="{18F15704-8E3B-5745-924C-D72DCE5D20FB}" dt="2019-10-13T14:59:37.410" v="2518" actId="13926"/>
          <ac:spMkLst>
            <pc:docMk/>
            <pc:sldMk cId="2238906067" sldId="275"/>
            <ac:spMk id="7" creationId="{1D4E271E-C38F-3E41-992E-6DAB9D95715E}"/>
          </ac:spMkLst>
        </pc:spChg>
        <pc:spChg chg="mod">
          <ac:chgData name="KUANSAOI" userId="991128dd-9743-4220-8ab6-c2d7d1ca0a52" providerId="ADAL" clId="{18F15704-8E3B-5745-924C-D72DCE5D20FB}" dt="2019-10-13T15:00:33.676" v="2544" actId="20577"/>
          <ac:spMkLst>
            <pc:docMk/>
            <pc:sldMk cId="2238906067" sldId="275"/>
            <ac:spMk id="9" creationId="{4E3CD4D5-7F65-2143-9978-045497699D83}"/>
          </ac:spMkLst>
        </pc:spChg>
        <pc:picChg chg="add del">
          <ac:chgData name="KUANSAOI" userId="991128dd-9743-4220-8ab6-c2d7d1ca0a52" providerId="ADAL" clId="{18F15704-8E3B-5745-924C-D72DCE5D20FB}" dt="2019-10-13T15:19:56.295" v="2611" actId="478"/>
          <ac:picMkLst>
            <pc:docMk/>
            <pc:sldMk cId="2238906067" sldId="275"/>
            <ac:picMk id="10" creationId="{3D9BFF43-D330-324E-9E80-95FAA1AF101F}"/>
          </ac:picMkLst>
        </pc:picChg>
        <pc:picChg chg="add">
          <ac:chgData name="KUANSAOI" userId="991128dd-9743-4220-8ab6-c2d7d1ca0a52" providerId="ADAL" clId="{18F15704-8E3B-5745-924C-D72DCE5D20FB}" dt="2019-10-13T15:19:56.976" v="2612"/>
          <ac:picMkLst>
            <pc:docMk/>
            <pc:sldMk cId="2238906067" sldId="275"/>
            <ac:picMk id="11" creationId="{D8D8AC77-2C73-F843-B21C-8E03E7FBF167}"/>
          </ac:picMkLst>
        </pc:picChg>
      </pc:sldChg>
      <pc:sldChg chg="del">
        <pc:chgData name="KUANSAOI" userId="991128dd-9743-4220-8ab6-c2d7d1ca0a52" providerId="ADAL" clId="{18F15704-8E3B-5745-924C-D72DCE5D20FB}" dt="2019-10-13T14:54:09.818" v="2495" actId="2696"/>
        <pc:sldMkLst>
          <pc:docMk/>
          <pc:sldMk cId="3705497648" sldId="278"/>
        </pc:sldMkLst>
      </pc:sldChg>
      <pc:sldChg chg="modSp add">
        <pc:chgData name="KUANSAOI" userId="991128dd-9743-4220-8ab6-c2d7d1ca0a52" providerId="ADAL" clId="{18F15704-8E3B-5745-924C-D72DCE5D20FB}" dt="2019-10-13T15:54:25.847" v="3044" actId="13926"/>
        <pc:sldMkLst>
          <pc:docMk/>
          <pc:sldMk cId="3716042602" sldId="278"/>
        </pc:sldMkLst>
        <pc:spChg chg="mod">
          <ac:chgData name="KUANSAOI" userId="991128dd-9743-4220-8ab6-c2d7d1ca0a52" providerId="ADAL" clId="{18F15704-8E3B-5745-924C-D72DCE5D20FB}" dt="2019-10-13T15:42:41.467" v="2864" actId="20577"/>
          <ac:spMkLst>
            <pc:docMk/>
            <pc:sldMk cId="3716042602" sldId="278"/>
            <ac:spMk id="6" creationId="{3D2CB24B-C382-7143-B759-94BB53868952}"/>
          </ac:spMkLst>
        </pc:spChg>
        <pc:spChg chg="mod">
          <ac:chgData name="KUANSAOI" userId="991128dd-9743-4220-8ab6-c2d7d1ca0a52" providerId="ADAL" clId="{18F15704-8E3B-5745-924C-D72DCE5D20FB}" dt="2019-10-13T15:39:58.418" v="2815" actId="20577"/>
          <ac:spMkLst>
            <pc:docMk/>
            <pc:sldMk cId="3716042602" sldId="278"/>
            <ac:spMk id="7" creationId="{1D4E271E-C38F-3E41-992E-6DAB9D95715E}"/>
          </ac:spMkLst>
        </pc:spChg>
        <pc:spChg chg="mod">
          <ac:chgData name="KUANSAOI" userId="991128dd-9743-4220-8ab6-c2d7d1ca0a52" providerId="ADAL" clId="{18F15704-8E3B-5745-924C-D72DCE5D20FB}" dt="2019-10-13T15:42:43.980" v="2866" actId="20577"/>
          <ac:spMkLst>
            <pc:docMk/>
            <pc:sldMk cId="3716042602" sldId="278"/>
            <ac:spMk id="8" creationId="{BD70F143-F94D-264E-BF03-725C32AC6AC1}"/>
          </ac:spMkLst>
        </pc:spChg>
        <pc:spChg chg="mod">
          <ac:chgData name="KUANSAOI" userId="991128dd-9743-4220-8ab6-c2d7d1ca0a52" providerId="ADAL" clId="{18F15704-8E3B-5745-924C-D72DCE5D20FB}" dt="2019-10-13T15:54:25.847" v="3044" actId="13926"/>
          <ac:spMkLst>
            <pc:docMk/>
            <pc:sldMk cId="3716042602" sldId="278"/>
            <ac:spMk id="9" creationId="{4E3CD4D5-7F65-2143-9978-045497699D83}"/>
          </ac:spMkLst>
        </pc:spChg>
      </pc:sldChg>
      <pc:sldChg chg="modSp add del ord">
        <pc:chgData name="KUANSAOI" userId="991128dd-9743-4220-8ab6-c2d7d1ca0a52" providerId="ADAL" clId="{18F15704-8E3B-5745-924C-D72DCE5D20FB}" dt="2019-10-13T15:56:36.255" v="3078" actId="2696"/>
        <pc:sldMkLst>
          <pc:docMk/>
          <pc:sldMk cId="423805578" sldId="279"/>
        </pc:sldMkLst>
        <pc:spChg chg="mod">
          <ac:chgData name="KUANSAOI" userId="991128dd-9743-4220-8ab6-c2d7d1ca0a52" providerId="ADAL" clId="{18F15704-8E3B-5745-924C-D72DCE5D20FB}" dt="2019-10-13T15:55:22.767" v="3057" actId="20577"/>
          <ac:spMkLst>
            <pc:docMk/>
            <pc:sldMk cId="423805578" sldId="279"/>
            <ac:spMk id="6" creationId="{3D2CB24B-C382-7143-B759-94BB53868952}"/>
          </ac:spMkLst>
        </pc:spChg>
        <pc:spChg chg="mod">
          <ac:chgData name="KUANSAOI" userId="991128dd-9743-4220-8ab6-c2d7d1ca0a52" providerId="ADAL" clId="{18F15704-8E3B-5745-924C-D72DCE5D20FB}" dt="2019-10-13T15:55:12.460" v="3053" actId="27636"/>
          <ac:spMkLst>
            <pc:docMk/>
            <pc:sldMk cId="423805578" sldId="279"/>
            <ac:spMk id="7" creationId="{1D4E271E-C38F-3E41-992E-6DAB9D95715E}"/>
          </ac:spMkLst>
        </pc:spChg>
        <pc:spChg chg="mod">
          <ac:chgData name="KUANSAOI" userId="991128dd-9743-4220-8ab6-c2d7d1ca0a52" providerId="ADAL" clId="{18F15704-8E3B-5745-924C-D72DCE5D20FB}" dt="2019-10-13T15:55:24.813" v="3059" actId="20577"/>
          <ac:spMkLst>
            <pc:docMk/>
            <pc:sldMk cId="423805578" sldId="279"/>
            <ac:spMk id="8" creationId="{BD70F143-F94D-264E-BF03-725C32AC6AC1}"/>
          </ac:spMkLst>
        </pc:spChg>
        <pc:spChg chg="mod">
          <ac:chgData name="KUANSAOI" userId="991128dd-9743-4220-8ab6-c2d7d1ca0a52" providerId="ADAL" clId="{18F15704-8E3B-5745-924C-D72DCE5D20FB}" dt="2019-10-13T15:55:13.853" v="3055" actId="20577"/>
          <ac:spMkLst>
            <pc:docMk/>
            <pc:sldMk cId="423805578" sldId="279"/>
            <ac:spMk id="9" creationId="{4E3CD4D5-7F65-2143-9978-045497699D83}"/>
          </ac:spMkLst>
        </pc:spChg>
      </pc:sldChg>
      <pc:sldChg chg="modSp add">
        <pc:chgData name="KUANSAOI" userId="991128dd-9743-4220-8ab6-c2d7d1ca0a52" providerId="ADAL" clId="{18F15704-8E3B-5745-924C-D72DCE5D20FB}" dt="2019-10-13T15:56:09.644" v="3077" actId="20577"/>
        <pc:sldMkLst>
          <pc:docMk/>
          <pc:sldMk cId="613524914" sldId="280"/>
        </pc:sldMkLst>
        <pc:spChg chg="mod">
          <ac:chgData name="KUANSAOI" userId="991128dd-9743-4220-8ab6-c2d7d1ca0a52" providerId="ADAL" clId="{18F15704-8E3B-5745-924C-D72DCE5D20FB}" dt="2019-10-13T15:56:09.644" v="3077" actId="20577"/>
          <ac:spMkLst>
            <pc:docMk/>
            <pc:sldMk cId="613524914" sldId="280"/>
            <ac:spMk id="9" creationId="{4E3CD4D5-7F65-2143-9978-045497699D83}"/>
          </ac:spMkLst>
        </pc:spChg>
        <pc:picChg chg="mod">
          <ac:chgData name="KUANSAOI" userId="991128dd-9743-4220-8ab6-c2d7d1ca0a52" providerId="ADAL" clId="{18F15704-8E3B-5745-924C-D72DCE5D20FB}" dt="2019-10-13T15:55:00.239" v="3049" actId="14100"/>
          <ac:picMkLst>
            <pc:docMk/>
            <pc:sldMk cId="613524914" sldId="280"/>
            <ac:picMk id="14" creationId="{6A3B19C2-49B5-974B-92EA-60F24BDD015F}"/>
          </ac:picMkLst>
        </pc:picChg>
      </pc:sldChg>
      <pc:sldChg chg="addSp delSp modSp add">
        <pc:chgData name="KUANSAOI" userId="991128dd-9743-4220-8ab6-c2d7d1ca0a52" providerId="ADAL" clId="{18F15704-8E3B-5745-924C-D72DCE5D20FB}" dt="2019-10-13T16:39:22.954" v="3777" actId="1076"/>
        <pc:sldMkLst>
          <pc:docMk/>
          <pc:sldMk cId="3977055025" sldId="281"/>
        </pc:sldMkLst>
        <pc:spChg chg="del">
          <ac:chgData name="KUANSAOI" userId="991128dd-9743-4220-8ab6-c2d7d1ca0a52" providerId="ADAL" clId="{18F15704-8E3B-5745-924C-D72DCE5D20FB}" dt="2019-10-13T16:10:07.177" v="3088"/>
          <ac:spMkLst>
            <pc:docMk/>
            <pc:sldMk cId="3977055025" sldId="281"/>
            <ac:spMk id="2" creationId="{6D192CCA-DF20-E942-B664-D1AF377D8B1B}"/>
          </ac:spMkLst>
        </pc:spChg>
        <pc:spChg chg="del">
          <ac:chgData name="KUANSAOI" userId="991128dd-9743-4220-8ab6-c2d7d1ca0a52" providerId="ADAL" clId="{18F15704-8E3B-5745-924C-D72DCE5D20FB}" dt="2019-10-13T16:10:07.177" v="3088"/>
          <ac:spMkLst>
            <pc:docMk/>
            <pc:sldMk cId="3977055025" sldId="281"/>
            <ac:spMk id="3" creationId="{D52D3433-F584-1B40-B57E-251AB6B6B0B0}"/>
          </ac:spMkLst>
        </pc:spChg>
        <pc:spChg chg="del">
          <ac:chgData name="KUANSAOI" userId="991128dd-9743-4220-8ab6-c2d7d1ca0a52" providerId="ADAL" clId="{18F15704-8E3B-5745-924C-D72DCE5D20FB}" dt="2019-10-13T16:10:07.177" v="3088"/>
          <ac:spMkLst>
            <pc:docMk/>
            <pc:sldMk cId="3977055025" sldId="281"/>
            <ac:spMk id="4" creationId="{6E234A91-C6BA-A540-B4CB-18CC99E20C5A}"/>
          </ac:spMkLst>
        </pc:spChg>
        <pc:spChg chg="add mod">
          <ac:chgData name="KUANSAOI" userId="991128dd-9743-4220-8ab6-c2d7d1ca0a52" providerId="ADAL" clId="{18F15704-8E3B-5745-924C-D72DCE5D20FB}" dt="2019-10-13T16:10:59.976" v="3142"/>
          <ac:spMkLst>
            <pc:docMk/>
            <pc:sldMk cId="3977055025" sldId="281"/>
            <ac:spMk id="7" creationId="{9F19F053-D9AF-A94E-A845-2C662BB34A53}"/>
          </ac:spMkLst>
        </pc:spChg>
        <pc:spChg chg="add mod">
          <ac:chgData name="KUANSAOI" userId="991128dd-9743-4220-8ab6-c2d7d1ca0a52" providerId="ADAL" clId="{18F15704-8E3B-5745-924C-D72DCE5D20FB}" dt="2019-10-13T16:10:12.347" v="3094" actId="20577"/>
          <ac:spMkLst>
            <pc:docMk/>
            <pc:sldMk cId="3977055025" sldId="281"/>
            <ac:spMk id="8" creationId="{5BA9450E-0F07-8E44-995D-EA7D1B116AEB}"/>
          </ac:spMkLst>
        </pc:spChg>
        <pc:spChg chg="add mod">
          <ac:chgData name="KUANSAOI" userId="991128dd-9743-4220-8ab6-c2d7d1ca0a52" providerId="ADAL" clId="{18F15704-8E3B-5745-924C-D72DCE5D20FB}" dt="2019-10-13T16:29:14.306" v="3454" actId="20577"/>
          <ac:spMkLst>
            <pc:docMk/>
            <pc:sldMk cId="3977055025" sldId="281"/>
            <ac:spMk id="9" creationId="{0F5935BF-549E-7D4A-A59C-39442FFA49E8}"/>
          </ac:spMkLst>
        </pc:spChg>
        <pc:spChg chg="add mod">
          <ac:chgData name="KUANSAOI" userId="991128dd-9743-4220-8ab6-c2d7d1ca0a52" providerId="ADAL" clId="{18F15704-8E3B-5745-924C-D72DCE5D20FB}" dt="2019-10-13T16:10:17.595" v="3108" actId="20577"/>
          <ac:spMkLst>
            <pc:docMk/>
            <pc:sldMk cId="3977055025" sldId="281"/>
            <ac:spMk id="10" creationId="{A0817CF0-41DB-3442-8544-228EAC7EA0A9}"/>
          </ac:spMkLst>
        </pc:spChg>
        <pc:spChg chg="add mod">
          <ac:chgData name="KUANSAOI" userId="991128dd-9743-4220-8ab6-c2d7d1ca0a52" providerId="ADAL" clId="{18F15704-8E3B-5745-924C-D72DCE5D20FB}" dt="2019-10-13T16:18:35.160" v="3320" actId="20577"/>
          <ac:spMkLst>
            <pc:docMk/>
            <pc:sldMk cId="3977055025" sldId="281"/>
            <ac:spMk id="11" creationId="{EC189159-74E3-E94D-B61A-36DFDBB2AF24}"/>
          </ac:spMkLst>
        </pc:spChg>
        <pc:picChg chg="add mod">
          <ac:chgData name="KUANSAOI" userId="991128dd-9743-4220-8ab6-c2d7d1ca0a52" providerId="ADAL" clId="{18F15704-8E3B-5745-924C-D72DCE5D20FB}" dt="2019-10-13T16:12:22.721" v="3174" actId="1076"/>
          <ac:picMkLst>
            <pc:docMk/>
            <pc:sldMk cId="3977055025" sldId="281"/>
            <ac:picMk id="12" creationId="{C187DC01-0D39-D545-A6F9-87C96EFA9CB7}"/>
          </ac:picMkLst>
        </pc:picChg>
        <pc:picChg chg="add mod">
          <ac:chgData name="KUANSAOI" userId="991128dd-9743-4220-8ab6-c2d7d1ca0a52" providerId="ADAL" clId="{18F15704-8E3B-5745-924C-D72DCE5D20FB}" dt="2019-10-13T16:39:22.954" v="3777" actId="1076"/>
          <ac:picMkLst>
            <pc:docMk/>
            <pc:sldMk cId="3977055025" sldId="281"/>
            <ac:picMk id="13" creationId="{4AD9C94F-49F2-1F4C-8D40-E9D4E12CE196}"/>
          </ac:picMkLst>
        </pc:picChg>
      </pc:sldChg>
      <pc:sldChg chg="addSp modSp add del">
        <pc:chgData name="KUANSAOI" userId="991128dd-9743-4220-8ab6-c2d7d1ca0a52" providerId="ADAL" clId="{18F15704-8E3B-5745-924C-D72DCE5D20FB}" dt="2019-10-13T16:39:16.149" v="3775" actId="2696"/>
        <pc:sldMkLst>
          <pc:docMk/>
          <pc:sldMk cId="468744536" sldId="282"/>
        </pc:sldMkLst>
        <pc:spChg chg="mod">
          <ac:chgData name="KUANSAOI" userId="991128dd-9743-4220-8ab6-c2d7d1ca0a52" providerId="ADAL" clId="{18F15704-8E3B-5745-924C-D72DCE5D20FB}" dt="2019-10-13T16:18:48.289" v="3323" actId="20577"/>
          <ac:spMkLst>
            <pc:docMk/>
            <pc:sldMk cId="468744536" sldId="282"/>
            <ac:spMk id="8" creationId="{5BA9450E-0F07-8E44-995D-EA7D1B116AEB}"/>
          </ac:spMkLst>
        </pc:spChg>
        <pc:spChg chg="mod">
          <ac:chgData name="KUANSAOI" userId="991128dd-9743-4220-8ab6-c2d7d1ca0a52" providerId="ADAL" clId="{18F15704-8E3B-5745-924C-D72DCE5D20FB}" dt="2019-10-13T16:29:24.062" v="3458" actId="20577"/>
          <ac:spMkLst>
            <pc:docMk/>
            <pc:sldMk cId="468744536" sldId="282"/>
            <ac:spMk id="9" creationId="{0F5935BF-549E-7D4A-A59C-39442FFA49E8}"/>
          </ac:spMkLst>
        </pc:spChg>
        <pc:spChg chg="mod">
          <ac:chgData name="KUANSAOI" userId="991128dd-9743-4220-8ab6-c2d7d1ca0a52" providerId="ADAL" clId="{18F15704-8E3B-5745-924C-D72DCE5D20FB}" dt="2019-10-13T16:18:50.237" v="3325" actId="20577"/>
          <ac:spMkLst>
            <pc:docMk/>
            <pc:sldMk cId="468744536" sldId="282"/>
            <ac:spMk id="10" creationId="{A0817CF0-41DB-3442-8544-228EAC7EA0A9}"/>
          </ac:spMkLst>
        </pc:spChg>
        <pc:spChg chg="mod">
          <ac:chgData name="KUANSAOI" userId="991128dd-9743-4220-8ab6-c2d7d1ca0a52" providerId="ADAL" clId="{18F15704-8E3B-5745-924C-D72DCE5D20FB}" dt="2019-10-13T16:28:15.949" v="3448" actId="20577"/>
          <ac:spMkLst>
            <pc:docMk/>
            <pc:sldMk cId="468744536" sldId="282"/>
            <ac:spMk id="11" creationId="{EC189159-74E3-E94D-B61A-36DFDBB2AF24}"/>
          </ac:spMkLst>
        </pc:spChg>
        <pc:picChg chg="add">
          <ac:chgData name="KUANSAOI" userId="991128dd-9743-4220-8ab6-c2d7d1ca0a52" providerId="ADAL" clId="{18F15704-8E3B-5745-924C-D72DCE5D20FB}" dt="2019-10-13T16:39:14.634" v="3774"/>
          <ac:picMkLst>
            <pc:docMk/>
            <pc:sldMk cId="468744536" sldId="282"/>
            <ac:picMk id="13" creationId="{83A62872-AA14-D440-9F9E-A1C03D979CCF}"/>
          </ac:picMkLst>
        </pc:picChg>
      </pc:sldChg>
      <pc:sldChg chg="addSp modSp add">
        <pc:chgData name="KUANSAOI" userId="991128dd-9743-4220-8ab6-c2d7d1ca0a52" providerId="ADAL" clId="{18F15704-8E3B-5745-924C-D72DCE5D20FB}" dt="2019-10-13T16:39:25.645" v="3778"/>
        <pc:sldMkLst>
          <pc:docMk/>
          <pc:sldMk cId="2251843381" sldId="283"/>
        </pc:sldMkLst>
        <pc:spChg chg="mod">
          <ac:chgData name="KUANSAOI" userId="991128dd-9743-4220-8ab6-c2d7d1ca0a52" providerId="ADAL" clId="{18F15704-8E3B-5745-924C-D72DCE5D20FB}" dt="2019-10-13T16:20:09.742" v="3369" actId="20577"/>
          <ac:spMkLst>
            <pc:docMk/>
            <pc:sldMk cId="2251843381" sldId="283"/>
            <ac:spMk id="8" creationId="{5BA9450E-0F07-8E44-995D-EA7D1B116AEB}"/>
          </ac:spMkLst>
        </pc:spChg>
        <pc:spChg chg="mod">
          <ac:chgData name="KUANSAOI" userId="991128dd-9743-4220-8ab6-c2d7d1ca0a52" providerId="ADAL" clId="{18F15704-8E3B-5745-924C-D72DCE5D20FB}" dt="2019-10-13T16:29:30.909" v="3462" actId="20577"/>
          <ac:spMkLst>
            <pc:docMk/>
            <pc:sldMk cId="2251843381" sldId="283"/>
            <ac:spMk id="9" creationId="{0F5935BF-549E-7D4A-A59C-39442FFA49E8}"/>
          </ac:spMkLst>
        </pc:spChg>
        <pc:spChg chg="mod">
          <ac:chgData name="KUANSAOI" userId="991128dd-9743-4220-8ab6-c2d7d1ca0a52" providerId="ADAL" clId="{18F15704-8E3B-5745-924C-D72DCE5D20FB}" dt="2019-10-13T16:20:12.727" v="3371" actId="20577"/>
          <ac:spMkLst>
            <pc:docMk/>
            <pc:sldMk cId="2251843381" sldId="283"/>
            <ac:spMk id="10" creationId="{A0817CF0-41DB-3442-8544-228EAC7EA0A9}"/>
          </ac:spMkLst>
        </pc:spChg>
        <pc:spChg chg="mod">
          <ac:chgData name="KUANSAOI" userId="991128dd-9743-4220-8ab6-c2d7d1ca0a52" providerId="ADAL" clId="{18F15704-8E3B-5745-924C-D72DCE5D20FB}" dt="2019-10-13T16:28:10.648" v="3447" actId="20577"/>
          <ac:spMkLst>
            <pc:docMk/>
            <pc:sldMk cId="2251843381" sldId="283"/>
            <ac:spMk id="11" creationId="{EC189159-74E3-E94D-B61A-36DFDBB2AF24}"/>
          </ac:spMkLst>
        </pc:spChg>
        <pc:picChg chg="add">
          <ac:chgData name="KUANSAOI" userId="991128dd-9743-4220-8ab6-c2d7d1ca0a52" providerId="ADAL" clId="{18F15704-8E3B-5745-924C-D72DCE5D20FB}" dt="2019-10-13T16:39:25.645" v="3778"/>
          <ac:picMkLst>
            <pc:docMk/>
            <pc:sldMk cId="2251843381" sldId="283"/>
            <ac:picMk id="13" creationId="{61906D43-05BA-304E-9019-A21432561EFD}"/>
          </ac:picMkLst>
        </pc:picChg>
      </pc:sldChg>
      <pc:sldChg chg="addSp modSp add">
        <pc:chgData name="KUANSAOI" userId="991128dd-9743-4220-8ab6-c2d7d1ca0a52" providerId="ADAL" clId="{18F15704-8E3B-5745-924C-D72DCE5D20FB}" dt="2019-10-13T16:39:31.084" v="3782"/>
        <pc:sldMkLst>
          <pc:docMk/>
          <pc:sldMk cId="1219384285" sldId="284"/>
        </pc:sldMkLst>
        <pc:spChg chg="mod">
          <ac:chgData name="KUANSAOI" userId="991128dd-9743-4220-8ab6-c2d7d1ca0a52" providerId="ADAL" clId="{18F15704-8E3B-5745-924C-D72DCE5D20FB}" dt="2019-10-13T16:31:21.632" v="3545" actId="20577"/>
          <ac:spMkLst>
            <pc:docMk/>
            <pc:sldMk cId="1219384285" sldId="284"/>
            <ac:spMk id="8" creationId="{5BA9450E-0F07-8E44-995D-EA7D1B116AEB}"/>
          </ac:spMkLst>
        </pc:spChg>
        <pc:spChg chg="mod">
          <ac:chgData name="KUANSAOI" userId="991128dd-9743-4220-8ab6-c2d7d1ca0a52" providerId="ADAL" clId="{18F15704-8E3B-5745-924C-D72DCE5D20FB}" dt="2019-10-13T16:35:17.938" v="3622" actId="20577"/>
          <ac:spMkLst>
            <pc:docMk/>
            <pc:sldMk cId="1219384285" sldId="284"/>
            <ac:spMk id="9" creationId="{0F5935BF-549E-7D4A-A59C-39442FFA49E8}"/>
          </ac:spMkLst>
        </pc:spChg>
        <pc:spChg chg="mod">
          <ac:chgData name="KUANSAOI" userId="991128dd-9743-4220-8ab6-c2d7d1ca0a52" providerId="ADAL" clId="{18F15704-8E3B-5745-924C-D72DCE5D20FB}" dt="2019-10-13T16:31:24.063" v="3548" actId="20577"/>
          <ac:spMkLst>
            <pc:docMk/>
            <pc:sldMk cId="1219384285" sldId="284"/>
            <ac:spMk id="10" creationId="{A0817CF0-41DB-3442-8544-228EAC7EA0A9}"/>
          </ac:spMkLst>
        </pc:spChg>
        <pc:spChg chg="mod">
          <ac:chgData name="KUANSAOI" userId="991128dd-9743-4220-8ab6-c2d7d1ca0a52" providerId="ADAL" clId="{18F15704-8E3B-5745-924C-D72DCE5D20FB}" dt="2019-10-13T16:35:48.823" v="3649" actId="20577"/>
          <ac:spMkLst>
            <pc:docMk/>
            <pc:sldMk cId="1219384285" sldId="284"/>
            <ac:spMk id="11" creationId="{EC189159-74E3-E94D-B61A-36DFDBB2AF24}"/>
          </ac:spMkLst>
        </pc:spChg>
        <pc:picChg chg="add">
          <ac:chgData name="KUANSAOI" userId="991128dd-9743-4220-8ab6-c2d7d1ca0a52" providerId="ADAL" clId="{18F15704-8E3B-5745-924C-D72DCE5D20FB}" dt="2019-10-13T16:39:31.084" v="3782"/>
          <ac:picMkLst>
            <pc:docMk/>
            <pc:sldMk cId="1219384285" sldId="284"/>
            <ac:picMk id="13" creationId="{5DD60A52-6023-AE42-9B80-9D8DD7FF10A5}"/>
          </ac:picMkLst>
        </pc:picChg>
      </pc:sldChg>
      <pc:sldChg chg="addSp delSp modSp add">
        <pc:chgData name="KUANSAOI" userId="991128dd-9743-4220-8ab6-c2d7d1ca0a52" providerId="ADAL" clId="{18F15704-8E3B-5745-924C-D72DCE5D20FB}" dt="2019-10-13T16:39:29.352" v="3781" actId="1035"/>
        <pc:sldMkLst>
          <pc:docMk/>
          <pc:sldMk cId="3456957962" sldId="285"/>
        </pc:sldMkLst>
        <pc:spChg chg="add del mod">
          <ac:chgData name="KUANSAOI" userId="991128dd-9743-4220-8ab6-c2d7d1ca0a52" providerId="ADAL" clId="{18F15704-8E3B-5745-924C-D72DCE5D20FB}" dt="2019-10-13T16:29:56.359" v="3473" actId="478"/>
          <ac:spMkLst>
            <pc:docMk/>
            <pc:sldMk cId="3456957962" sldId="285"/>
            <ac:spMk id="2" creationId="{EB17E576-3233-2F45-BB50-4CF2B81A66AE}"/>
          </ac:spMkLst>
        </pc:spChg>
        <pc:spChg chg="mod">
          <ac:chgData name="KUANSAOI" userId="991128dd-9743-4220-8ab6-c2d7d1ca0a52" providerId="ADAL" clId="{18F15704-8E3B-5745-924C-D72DCE5D20FB}" dt="2019-10-13T16:30:00.015" v="3475" actId="20577"/>
          <ac:spMkLst>
            <pc:docMk/>
            <pc:sldMk cId="3456957962" sldId="285"/>
            <ac:spMk id="8" creationId="{5BA9450E-0F07-8E44-995D-EA7D1B116AEB}"/>
          </ac:spMkLst>
        </pc:spChg>
        <pc:spChg chg="mod">
          <ac:chgData name="KUANSAOI" userId="991128dd-9743-4220-8ab6-c2d7d1ca0a52" providerId="ADAL" clId="{18F15704-8E3B-5745-924C-D72DCE5D20FB}" dt="2019-10-13T16:30:09.481" v="3480" actId="20577"/>
          <ac:spMkLst>
            <pc:docMk/>
            <pc:sldMk cId="3456957962" sldId="285"/>
            <ac:spMk id="9" creationId="{0F5935BF-549E-7D4A-A59C-39442FFA49E8}"/>
          </ac:spMkLst>
        </pc:spChg>
        <pc:spChg chg="mod">
          <ac:chgData name="KUANSAOI" userId="991128dd-9743-4220-8ab6-c2d7d1ca0a52" providerId="ADAL" clId="{18F15704-8E3B-5745-924C-D72DCE5D20FB}" dt="2019-10-13T16:30:02.240" v="3477" actId="20577"/>
          <ac:spMkLst>
            <pc:docMk/>
            <pc:sldMk cId="3456957962" sldId="285"/>
            <ac:spMk id="10" creationId="{A0817CF0-41DB-3442-8544-228EAC7EA0A9}"/>
          </ac:spMkLst>
        </pc:spChg>
        <pc:spChg chg="mod">
          <ac:chgData name="KUANSAOI" userId="991128dd-9743-4220-8ab6-c2d7d1ca0a52" providerId="ADAL" clId="{18F15704-8E3B-5745-924C-D72DCE5D20FB}" dt="2019-10-13T16:30:43.294" v="3515" actId="20577"/>
          <ac:spMkLst>
            <pc:docMk/>
            <pc:sldMk cId="3456957962" sldId="285"/>
            <ac:spMk id="11" creationId="{EC189159-74E3-E94D-B61A-36DFDBB2AF24}"/>
          </ac:spMkLst>
        </pc:spChg>
        <pc:picChg chg="add mod">
          <ac:chgData name="KUANSAOI" userId="991128dd-9743-4220-8ab6-c2d7d1ca0a52" providerId="ADAL" clId="{18F15704-8E3B-5745-924C-D72DCE5D20FB}" dt="2019-10-13T16:39:29.352" v="3781" actId="1035"/>
          <ac:picMkLst>
            <pc:docMk/>
            <pc:sldMk cId="3456957962" sldId="285"/>
            <ac:picMk id="13" creationId="{B1D5F973-13F1-6D4D-879D-C2948D10A39A}"/>
          </ac:picMkLst>
        </pc:picChg>
      </pc:sldChg>
      <pc:sldChg chg="addSp modSp add">
        <pc:chgData name="KUANSAOI" userId="991128dd-9743-4220-8ab6-c2d7d1ca0a52" providerId="ADAL" clId="{18F15704-8E3B-5745-924C-D72DCE5D20FB}" dt="2019-10-13T16:39:32.139" v="3783"/>
        <pc:sldMkLst>
          <pc:docMk/>
          <pc:sldMk cId="2954539162" sldId="286"/>
        </pc:sldMkLst>
        <pc:spChg chg="mod">
          <ac:chgData name="KUANSAOI" userId="991128dd-9743-4220-8ab6-c2d7d1ca0a52" providerId="ADAL" clId="{18F15704-8E3B-5745-924C-D72DCE5D20FB}" dt="2019-10-13T16:31:29.602" v="3551" actId="20577"/>
          <ac:spMkLst>
            <pc:docMk/>
            <pc:sldMk cId="2954539162" sldId="286"/>
            <ac:spMk id="8" creationId="{5BA9450E-0F07-8E44-995D-EA7D1B116AEB}"/>
          </ac:spMkLst>
        </pc:spChg>
        <pc:spChg chg="mod">
          <ac:chgData name="KUANSAOI" userId="991128dd-9743-4220-8ab6-c2d7d1ca0a52" providerId="ADAL" clId="{18F15704-8E3B-5745-924C-D72DCE5D20FB}" dt="2019-10-13T16:36:39.411" v="3658" actId="20577"/>
          <ac:spMkLst>
            <pc:docMk/>
            <pc:sldMk cId="2954539162" sldId="286"/>
            <ac:spMk id="9" creationId="{0F5935BF-549E-7D4A-A59C-39442FFA49E8}"/>
          </ac:spMkLst>
        </pc:spChg>
        <pc:spChg chg="mod">
          <ac:chgData name="KUANSAOI" userId="991128dd-9743-4220-8ab6-c2d7d1ca0a52" providerId="ADAL" clId="{18F15704-8E3B-5745-924C-D72DCE5D20FB}" dt="2019-10-13T16:31:31.527" v="3554" actId="20577"/>
          <ac:spMkLst>
            <pc:docMk/>
            <pc:sldMk cId="2954539162" sldId="286"/>
            <ac:spMk id="10" creationId="{A0817CF0-41DB-3442-8544-228EAC7EA0A9}"/>
          </ac:spMkLst>
        </pc:spChg>
        <pc:spChg chg="mod">
          <ac:chgData name="KUANSAOI" userId="991128dd-9743-4220-8ab6-c2d7d1ca0a52" providerId="ADAL" clId="{18F15704-8E3B-5745-924C-D72DCE5D20FB}" dt="2019-10-13T16:37:36.373" v="3709" actId="20577"/>
          <ac:spMkLst>
            <pc:docMk/>
            <pc:sldMk cId="2954539162" sldId="286"/>
            <ac:spMk id="11" creationId="{EC189159-74E3-E94D-B61A-36DFDBB2AF24}"/>
          </ac:spMkLst>
        </pc:spChg>
        <pc:picChg chg="add">
          <ac:chgData name="KUANSAOI" userId="991128dd-9743-4220-8ab6-c2d7d1ca0a52" providerId="ADAL" clId="{18F15704-8E3B-5745-924C-D72DCE5D20FB}" dt="2019-10-13T16:39:32.139" v="3783"/>
          <ac:picMkLst>
            <pc:docMk/>
            <pc:sldMk cId="2954539162" sldId="286"/>
            <ac:picMk id="13" creationId="{0E9CB972-7724-754C-BEDC-F9CBCEDAEB9B}"/>
          </ac:picMkLst>
        </pc:picChg>
      </pc:sldChg>
      <pc:sldChg chg="add del">
        <pc:chgData name="KUANSAOI" userId="991128dd-9743-4220-8ab6-c2d7d1ca0a52" providerId="ADAL" clId="{18F15704-8E3B-5745-924C-D72DCE5D20FB}" dt="2019-10-13T16:33:21.220" v="3598"/>
        <pc:sldMkLst>
          <pc:docMk/>
          <pc:sldMk cId="42859836" sldId="287"/>
        </pc:sldMkLst>
      </pc:sldChg>
      <pc:sldChg chg="addSp modSp add">
        <pc:chgData name="KUANSAOI" userId="991128dd-9743-4220-8ab6-c2d7d1ca0a52" providerId="ADAL" clId="{18F15704-8E3B-5745-924C-D72DCE5D20FB}" dt="2019-10-13T16:39:34.574" v="3784"/>
        <pc:sldMkLst>
          <pc:docMk/>
          <pc:sldMk cId="1545667378" sldId="287"/>
        </pc:sldMkLst>
        <pc:spChg chg="mod">
          <ac:chgData name="KUANSAOI" userId="991128dd-9743-4220-8ab6-c2d7d1ca0a52" providerId="ADAL" clId="{18F15704-8E3B-5745-924C-D72DCE5D20FB}" dt="2019-10-13T16:37:52.094" v="3712" actId="20577"/>
          <ac:spMkLst>
            <pc:docMk/>
            <pc:sldMk cId="1545667378" sldId="287"/>
            <ac:spMk id="8" creationId="{5BA9450E-0F07-8E44-995D-EA7D1B116AEB}"/>
          </ac:spMkLst>
        </pc:spChg>
        <pc:spChg chg="mod">
          <ac:chgData name="KUANSAOI" userId="991128dd-9743-4220-8ab6-c2d7d1ca0a52" providerId="ADAL" clId="{18F15704-8E3B-5745-924C-D72DCE5D20FB}" dt="2019-10-13T16:38:06.008" v="3724" actId="20577"/>
          <ac:spMkLst>
            <pc:docMk/>
            <pc:sldMk cId="1545667378" sldId="287"/>
            <ac:spMk id="9" creationId="{0F5935BF-549E-7D4A-A59C-39442FFA49E8}"/>
          </ac:spMkLst>
        </pc:spChg>
        <pc:spChg chg="mod">
          <ac:chgData name="KUANSAOI" userId="991128dd-9743-4220-8ab6-c2d7d1ca0a52" providerId="ADAL" clId="{18F15704-8E3B-5745-924C-D72DCE5D20FB}" dt="2019-10-13T16:37:53.750" v="3714" actId="20577"/>
          <ac:spMkLst>
            <pc:docMk/>
            <pc:sldMk cId="1545667378" sldId="287"/>
            <ac:spMk id="10" creationId="{A0817CF0-41DB-3442-8544-228EAC7EA0A9}"/>
          </ac:spMkLst>
        </pc:spChg>
        <pc:spChg chg="mod">
          <ac:chgData name="KUANSAOI" userId="991128dd-9743-4220-8ab6-c2d7d1ca0a52" providerId="ADAL" clId="{18F15704-8E3B-5745-924C-D72DCE5D20FB}" dt="2019-10-13T16:38:29.925" v="3766" actId="20577"/>
          <ac:spMkLst>
            <pc:docMk/>
            <pc:sldMk cId="1545667378" sldId="287"/>
            <ac:spMk id="11" creationId="{EC189159-74E3-E94D-B61A-36DFDBB2AF24}"/>
          </ac:spMkLst>
        </pc:spChg>
        <pc:picChg chg="add">
          <ac:chgData name="KUANSAOI" userId="991128dd-9743-4220-8ab6-c2d7d1ca0a52" providerId="ADAL" clId="{18F15704-8E3B-5745-924C-D72DCE5D20FB}" dt="2019-10-13T16:39:34.574" v="3784"/>
          <ac:picMkLst>
            <pc:docMk/>
            <pc:sldMk cId="1545667378" sldId="287"/>
            <ac:picMk id="13" creationId="{34E03B0B-C46D-4F48-A4F7-AE829077D4BC}"/>
          </ac:picMkLst>
        </pc:picChg>
      </pc:sldChg>
      <pc:sldChg chg="addSp modSp add">
        <pc:chgData name="KUANSAOI" userId="991128dd-9743-4220-8ab6-c2d7d1ca0a52" providerId="ADAL" clId="{18F15704-8E3B-5745-924C-D72DCE5D20FB}" dt="2019-10-13T16:42:06.446" v="3813" actId="20577"/>
        <pc:sldMkLst>
          <pc:docMk/>
          <pc:sldMk cId="2449603937" sldId="288"/>
        </pc:sldMkLst>
        <pc:spChg chg="mod">
          <ac:chgData name="KUANSAOI" userId="991128dd-9743-4220-8ab6-c2d7d1ca0a52" providerId="ADAL" clId="{18F15704-8E3B-5745-924C-D72DCE5D20FB}" dt="2019-10-13T16:40:02.033" v="3789" actId="20577"/>
          <ac:spMkLst>
            <pc:docMk/>
            <pc:sldMk cId="2449603937" sldId="288"/>
            <ac:spMk id="8" creationId="{5BA9450E-0F07-8E44-995D-EA7D1B116AEB}"/>
          </ac:spMkLst>
        </pc:spChg>
        <pc:spChg chg="mod">
          <ac:chgData name="KUANSAOI" userId="991128dd-9743-4220-8ab6-c2d7d1ca0a52" providerId="ADAL" clId="{18F15704-8E3B-5745-924C-D72DCE5D20FB}" dt="2019-10-13T16:41:58.856" v="3811" actId="20577"/>
          <ac:spMkLst>
            <pc:docMk/>
            <pc:sldMk cId="2449603937" sldId="288"/>
            <ac:spMk id="9" creationId="{0F5935BF-549E-7D4A-A59C-39442FFA49E8}"/>
          </ac:spMkLst>
        </pc:spChg>
        <pc:spChg chg="mod">
          <ac:chgData name="KUANSAOI" userId="991128dd-9743-4220-8ab6-c2d7d1ca0a52" providerId="ADAL" clId="{18F15704-8E3B-5745-924C-D72DCE5D20FB}" dt="2019-10-13T16:40:04.459" v="3791" actId="20577"/>
          <ac:spMkLst>
            <pc:docMk/>
            <pc:sldMk cId="2449603937" sldId="288"/>
            <ac:spMk id="10" creationId="{A0817CF0-41DB-3442-8544-228EAC7EA0A9}"/>
          </ac:spMkLst>
        </pc:spChg>
        <pc:spChg chg="mod">
          <ac:chgData name="KUANSAOI" userId="991128dd-9743-4220-8ab6-c2d7d1ca0a52" providerId="ADAL" clId="{18F15704-8E3B-5745-924C-D72DCE5D20FB}" dt="2019-10-13T16:42:06.446" v="3813" actId="20577"/>
          <ac:spMkLst>
            <pc:docMk/>
            <pc:sldMk cId="2449603937" sldId="288"/>
            <ac:spMk id="11" creationId="{EC189159-74E3-E94D-B61A-36DFDBB2AF24}"/>
          </ac:spMkLst>
        </pc:spChg>
        <pc:picChg chg="add">
          <ac:chgData name="KUANSAOI" userId="991128dd-9743-4220-8ab6-c2d7d1ca0a52" providerId="ADAL" clId="{18F15704-8E3B-5745-924C-D72DCE5D20FB}" dt="2019-10-13T16:39:36.139" v="3785"/>
          <ac:picMkLst>
            <pc:docMk/>
            <pc:sldMk cId="2449603937" sldId="288"/>
            <ac:picMk id="13" creationId="{BF37AFDC-984A-6445-8EDD-E98BAE642EFE}"/>
          </ac:picMkLst>
        </pc:picChg>
      </pc:sldChg>
      <pc:sldChg chg="addSp modSp add">
        <pc:chgData name="KUANSAOI" userId="991128dd-9743-4220-8ab6-c2d7d1ca0a52" providerId="ADAL" clId="{18F15704-8E3B-5745-924C-D72DCE5D20FB}" dt="2019-10-13T16:43:45.920" v="3829" actId="20577"/>
        <pc:sldMkLst>
          <pc:docMk/>
          <pc:sldMk cId="1512983626" sldId="289"/>
        </pc:sldMkLst>
        <pc:spChg chg="mod">
          <ac:chgData name="KUANSAOI" userId="991128dd-9743-4220-8ab6-c2d7d1ca0a52" providerId="ADAL" clId="{18F15704-8E3B-5745-924C-D72DCE5D20FB}" dt="2019-10-13T16:40:07.620" v="3793" actId="20577"/>
          <ac:spMkLst>
            <pc:docMk/>
            <pc:sldMk cId="1512983626" sldId="289"/>
            <ac:spMk id="8" creationId="{5BA9450E-0F07-8E44-995D-EA7D1B116AEB}"/>
          </ac:spMkLst>
        </pc:spChg>
        <pc:spChg chg="mod">
          <ac:chgData name="KUANSAOI" userId="991128dd-9743-4220-8ab6-c2d7d1ca0a52" providerId="ADAL" clId="{18F15704-8E3B-5745-924C-D72DCE5D20FB}" dt="2019-10-13T16:43:04.732" v="3823" actId="20577"/>
          <ac:spMkLst>
            <pc:docMk/>
            <pc:sldMk cId="1512983626" sldId="289"/>
            <ac:spMk id="9" creationId="{0F5935BF-549E-7D4A-A59C-39442FFA49E8}"/>
          </ac:spMkLst>
        </pc:spChg>
        <pc:spChg chg="mod">
          <ac:chgData name="KUANSAOI" userId="991128dd-9743-4220-8ab6-c2d7d1ca0a52" providerId="ADAL" clId="{18F15704-8E3B-5745-924C-D72DCE5D20FB}" dt="2019-10-13T16:42:22.134" v="3815" actId="20577"/>
          <ac:spMkLst>
            <pc:docMk/>
            <pc:sldMk cId="1512983626" sldId="289"/>
            <ac:spMk id="10" creationId="{A0817CF0-41DB-3442-8544-228EAC7EA0A9}"/>
          </ac:spMkLst>
        </pc:spChg>
        <pc:spChg chg="mod">
          <ac:chgData name="KUANSAOI" userId="991128dd-9743-4220-8ab6-c2d7d1ca0a52" providerId="ADAL" clId="{18F15704-8E3B-5745-924C-D72DCE5D20FB}" dt="2019-10-13T16:43:45.920" v="3829" actId="20577"/>
          <ac:spMkLst>
            <pc:docMk/>
            <pc:sldMk cId="1512983626" sldId="289"/>
            <ac:spMk id="11" creationId="{EC189159-74E3-E94D-B61A-36DFDBB2AF24}"/>
          </ac:spMkLst>
        </pc:spChg>
        <pc:picChg chg="add">
          <ac:chgData name="KUANSAOI" userId="991128dd-9743-4220-8ab6-c2d7d1ca0a52" providerId="ADAL" clId="{18F15704-8E3B-5745-924C-D72DCE5D20FB}" dt="2019-10-13T16:39:37.331" v="3786"/>
          <ac:picMkLst>
            <pc:docMk/>
            <pc:sldMk cId="1512983626" sldId="289"/>
            <ac:picMk id="13" creationId="{F09326D1-F51C-534A-8EE5-6EB32F70A916}"/>
          </ac:picMkLst>
        </pc:picChg>
      </pc:sldChg>
      <pc:sldChg chg="addSp modSp add">
        <pc:chgData name="KUANSAOI" userId="991128dd-9743-4220-8ab6-c2d7d1ca0a52" providerId="ADAL" clId="{18F15704-8E3B-5745-924C-D72DCE5D20FB}" dt="2019-10-13T16:44:23.205" v="3841" actId="20577"/>
        <pc:sldMkLst>
          <pc:docMk/>
          <pc:sldMk cId="1598775416" sldId="290"/>
        </pc:sldMkLst>
        <pc:spChg chg="mod">
          <ac:chgData name="KUANSAOI" userId="991128dd-9743-4220-8ab6-c2d7d1ca0a52" providerId="ADAL" clId="{18F15704-8E3B-5745-924C-D72DCE5D20FB}" dt="2019-10-13T16:44:19.562" v="3837" actId="20577"/>
          <ac:spMkLst>
            <pc:docMk/>
            <pc:sldMk cId="1598775416" sldId="290"/>
            <ac:spMk id="8" creationId="{5BA9450E-0F07-8E44-995D-EA7D1B116AEB}"/>
          </ac:spMkLst>
        </pc:spChg>
        <pc:spChg chg="mod">
          <ac:chgData name="KUANSAOI" userId="991128dd-9743-4220-8ab6-c2d7d1ca0a52" providerId="ADAL" clId="{18F15704-8E3B-5745-924C-D72DCE5D20FB}" dt="2019-10-13T16:44:23.205" v="3841" actId="20577"/>
          <ac:spMkLst>
            <pc:docMk/>
            <pc:sldMk cId="1598775416" sldId="290"/>
            <ac:spMk id="10" creationId="{A0817CF0-41DB-3442-8544-228EAC7EA0A9}"/>
          </ac:spMkLst>
        </pc:spChg>
        <pc:picChg chg="add">
          <ac:chgData name="KUANSAOI" userId="991128dd-9743-4220-8ab6-c2d7d1ca0a52" providerId="ADAL" clId="{18F15704-8E3B-5745-924C-D72DCE5D20FB}" dt="2019-10-13T16:39:38.404" v="3787"/>
          <ac:picMkLst>
            <pc:docMk/>
            <pc:sldMk cId="1598775416" sldId="290"/>
            <ac:picMk id="13" creationId="{0F2F98BC-75BC-E849-81BB-7BFB015906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648A6847-B6FD-4754-9794-821BA5ED8F0C}" type="datetimeFigureOut">
              <a:rPr lang="en-US" smtClean="0"/>
              <a:t>10/14/2019</a:t>
            </a:fld>
            <a:endParaRPr lang="en-US"/>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5E66BEB-A928-4659-9B07-7385FF9A9C1A}" type="slidenum">
              <a:rPr lang="en-US" smtClean="0"/>
              <a:t>‹#›</a:t>
            </a:fld>
            <a:endParaRPr lang="en-US"/>
          </a:p>
        </p:txBody>
      </p:sp>
    </p:spTree>
    <p:extLst>
      <p:ext uri="{BB962C8B-B14F-4D97-AF65-F5344CB8AC3E}">
        <p14:creationId xmlns:p14="http://schemas.microsoft.com/office/powerpoint/2010/main" val="418281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xamradar.com/selection-sor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onlinejudgesolution.blogspot.com/2017/08/insertion-sort-in-array-c-code.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eeksforgeeks.org/bubble-sor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codingcompiler.com/bubble-sort-program-in-c-using-func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quick-sor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vabypatel.blogspot.com/2017/09/linear-search-algorithm-in-java.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olutionfactory.in/posts/C-program-to-Search-element-using-Binary-Search-Algorith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jump-search/"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youtu.be/hiHbN5CtNiU"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hlinkClick r:id="rId3"/>
              </a:rPr>
              <a:t>http://examradar.com/selection-sort/</a:t>
            </a:r>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4</a:t>
            </a:fld>
            <a:endParaRPr lang="en-US"/>
          </a:p>
        </p:txBody>
      </p:sp>
    </p:spTree>
    <p:extLst>
      <p:ext uri="{BB962C8B-B14F-4D97-AF65-F5344CB8AC3E}">
        <p14:creationId xmlns:p14="http://schemas.microsoft.com/office/powerpoint/2010/main" val="91913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hlinkClick r:id="rId3"/>
              </a:rPr>
              <a:t>http://onlinejudgesolution.blogspot.com/2017/08/insertion-sort-in-array-c-code.html</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9</a:t>
            </a:fld>
            <a:endParaRPr lang="en-US"/>
          </a:p>
        </p:txBody>
      </p:sp>
    </p:spTree>
    <p:extLst>
      <p:ext uri="{BB962C8B-B14F-4D97-AF65-F5344CB8AC3E}">
        <p14:creationId xmlns:p14="http://schemas.microsoft.com/office/powerpoint/2010/main" val="358219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https://www.geeksforgeeks.org/bubble-sort/</a:t>
            </a:r>
            <a:endParaRPr lang="en-US" dirty="0"/>
          </a:p>
          <a:p>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hlinkClick r:id="rId4"/>
              </a:rPr>
              <a:t>https://codingcompiler.com/bubble-sort-program-in-c-using-function/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13</a:t>
            </a:fld>
            <a:endParaRPr lang="en-US"/>
          </a:p>
        </p:txBody>
      </p:sp>
    </p:spTree>
    <p:extLst>
      <p:ext uri="{BB962C8B-B14F-4D97-AF65-F5344CB8AC3E}">
        <p14:creationId xmlns:p14="http://schemas.microsoft.com/office/powerpoint/2010/main" val="1918861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25</a:t>
            </a:fld>
            <a:endParaRPr lang="en-US"/>
          </a:p>
        </p:txBody>
      </p:sp>
    </p:spTree>
    <p:extLst>
      <p:ext uri="{BB962C8B-B14F-4D97-AF65-F5344CB8AC3E}">
        <p14:creationId xmlns:p14="http://schemas.microsoft.com/office/powerpoint/2010/main" val="233623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https://www.geeksforgeeks.org/quick-sort/</a:t>
            </a:r>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26</a:t>
            </a:fld>
            <a:endParaRPr lang="en-US"/>
          </a:p>
        </p:txBody>
      </p:sp>
    </p:spTree>
    <p:extLst>
      <p:ext uri="{BB962C8B-B14F-4D97-AF65-F5344CB8AC3E}">
        <p14:creationId xmlns:p14="http://schemas.microsoft.com/office/powerpoint/2010/main" val="1495278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http://javabypatel.blogspot.com/2017/09/linear-search-algorithm-in-java.html</a:t>
            </a:r>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29</a:t>
            </a:fld>
            <a:endParaRPr lang="en-US"/>
          </a:p>
        </p:txBody>
      </p:sp>
    </p:spTree>
    <p:extLst>
      <p:ext uri="{BB962C8B-B14F-4D97-AF65-F5344CB8AC3E}">
        <p14:creationId xmlns:p14="http://schemas.microsoft.com/office/powerpoint/2010/main" val="1603752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https://www.solutionfactory.in/posts/C-program-to-Search-element-using-Binary-Search-Algorithm</a:t>
            </a:r>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30</a:t>
            </a:fld>
            <a:endParaRPr lang="en-US"/>
          </a:p>
        </p:txBody>
      </p:sp>
    </p:spTree>
    <p:extLst>
      <p:ext uri="{BB962C8B-B14F-4D97-AF65-F5344CB8AC3E}">
        <p14:creationId xmlns:p14="http://schemas.microsoft.com/office/powerpoint/2010/main" val="1184499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https://www.geeksforgeeks.org/jump-search/</a:t>
            </a:r>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31</a:t>
            </a:fld>
            <a:endParaRPr lang="en-US"/>
          </a:p>
        </p:txBody>
      </p:sp>
    </p:spTree>
    <p:extLst>
      <p:ext uri="{BB962C8B-B14F-4D97-AF65-F5344CB8AC3E}">
        <p14:creationId xmlns:p14="http://schemas.microsoft.com/office/powerpoint/2010/main" val="2581020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hlinkClick r:id="rId3"/>
              </a:rPr>
              <a:t>Interpolation Search Algorithm | Searching Algorithm</a:t>
            </a:r>
            <a:endParaRPr lang="en-US" dirty="0"/>
          </a:p>
        </p:txBody>
      </p:sp>
      <p:sp>
        <p:nvSpPr>
          <p:cNvPr id="4" name="Slide Number Placeholder 3"/>
          <p:cNvSpPr>
            <a:spLocks noGrp="1"/>
          </p:cNvSpPr>
          <p:nvPr>
            <p:ph type="sldNum" sz="quarter" idx="5"/>
          </p:nvPr>
        </p:nvSpPr>
        <p:spPr/>
        <p:txBody>
          <a:bodyPr/>
          <a:lstStyle/>
          <a:p>
            <a:fld id="{25E66BEB-A928-4659-9B07-7385FF9A9C1A}" type="slidenum">
              <a:rPr lang="en-US" smtClean="0"/>
              <a:t>32</a:t>
            </a:fld>
            <a:endParaRPr lang="en-US"/>
          </a:p>
        </p:txBody>
      </p:sp>
    </p:spTree>
    <p:extLst>
      <p:ext uri="{BB962C8B-B14F-4D97-AF65-F5344CB8AC3E}">
        <p14:creationId xmlns:p14="http://schemas.microsoft.com/office/powerpoint/2010/main" val="13280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D8FD-B7E1-4F71-8DE3-67AAD5532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6B31CC-56DB-4B4D-8B04-393C72D9D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59FA8-3010-4945-99D7-21D3E1B4C856}"/>
              </a:ext>
            </a:extLst>
          </p:cNvPr>
          <p:cNvSpPr>
            <a:spLocks noGrp="1"/>
          </p:cNvSpPr>
          <p:nvPr>
            <p:ph type="dt" sz="half" idx="10"/>
          </p:nvPr>
        </p:nvSpPr>
        <p:spPr/>
        <p:txBody>
          <a:bodyPr/>
          <a:lstStyle/>
          <a:p>
            <a:fld id="{08925E5E-0C26-4CBB-958A-8B09B8B3A956}" type="datetime1">
              <a:rPr lang="ko-KR" altLang="en-US" smtClean="0"/>
              <a:t>2019-10-14</a:t>
            </a:fld>
            <a:endParaRPr lang="en-US"/>
          </a:p>
        </p:txBody>
      </p:sp>
      <p:sp>
        <p:nvSpPr>
          <p:cNvPr id="5" name="Footer Placeholder 4">
            <a:extLst>
              <a:ext uri="{FF2B5EF4-FFF2-40B4-BE49-F238E27FC236}">
                <a16:creationId xmlns:a16="http://schemas.microsoft.com/office/drawing/2014/main" id="{FABAD860-AD1C-408D-85C3-44620694B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D835E-6440-4174-B3F8-63B3D50464E6}"/>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395545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A0F8-A1E3-4394-967F-22A7104BF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B596C1-953F-4DA5-BEE8-CB696D182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2992F-162E-4CCE-AB75-6C9E68881B1D}"/>
              </a:ext>
            </a:extLst>
          </p:cNvPr>
          <p:cNvSpPr>
            <a:spLocks noGrp="1"/>
          </p:cNvSpPr>
          <p:nvPr>
            <p:ph type="dt" sz="half" idx="10"/>
          </p:nvPr>
        </p:nvSpPr>
        <p:spPr/>
        <p:txBody>
          <a:bodyPr/>
          <a:lstStyle/>
          <a:p>
            <a:fld id="{29A86531-4125-49C7-B4D7-42B640EB64F0}" type="datetime1">
              <a:rPr lang="ko-KR" altLang="en-US" smtClean="0"/>
              <a:t>2019-10-14</a:t>
            </a:fld>
            <a:endParaRPr lang="en-US"/>
          </a:p>
        </p:txBody>
      </p:sp>
      <p:sp>
        <p:nvSpPr>
          <p:cNvPr id="5" name="Footer Placeholder 4">
            <a:extLst>
              <a:ext uri="{FF2B5EF4-FFF2-40B4-BE49-F238E27FC236}">
                <a16:creationId xmlns:a16="http://schemas.microsoft.com/office/drawing/2014/main" id="{40B4A4C8-C5BB-4575-965C-D20A74D16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D65A7-FE6F-4707-AFD4-A658E0BE1775}"/>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320992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06E94-BFE5-44E5-B02F-CAC7296388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1ABB43-E2C4-4814-8CD5-87BEBB49E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71132-7B54-4429-9E1E-B690E86593DB}"/>
              </a:ext>
            </a:extLst>
          </p:cNvPr>
          <p:cNvSpPr>
            <a:spLocks noGrp="1"/>
          </p:cNvSpPr>
          <p:nvPr>
            <p:ph type="dt" sz="half" idx="10"/>
          </p:nvPr>
        </p:nvSpPr>
        <p:spPr/>
        <p:txBody>
          <a:bodyPr/>
          <a:lstStyle/>
          <a:p>
            <a:fld id="{501CD0BA-BBFB-4FE3-B865-A363193139EC}" type="datetime1">
              <a:rPr lang="ko-KR" altLang="en-US" smtClean="0"/>
              <a:t>2019-10-14</a:t>
            </a:fld>
            <a:endParaRPr lang="en-US"/>
          </a:p>
        </p:txBody>
      </p:sp>
      <p:sp>
        <p:nvSpPr>
          <p:cNvPr id="5" name="Footer Placeholder 4">
            <a:extLst>
              <a:ext uri="{FF2B5EF4-FFF2-40B4-BE49-F238E27FC236}">
                <a16:creationId xmlns:a16="http://schemas.microsoft.com/office/drawing/2014/main" id="{2BC2574E-CFD1-489E-8C0B-6D5D9D6D3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A2D8C-314C-4882-8BE8-B8FAEF9C343F}"/>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310864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0337-6F6E-4BBF-983B-56F52BCF44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B4EC6-72AB-4F5C-8730-28C05EA36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FD7BF-F7A9-45CC-ADB1-8335D54B420A}"/>
              </a:ext>
            </a:extLst>
          </p:cNvPr>
          <p:cNvSpPr>
            <a:spLocks noGrp="1"/>
          </p:cNvSpPr>
          <p:nvPr>
            <p:ph type="dt" sz="half" idx="10"/>
          </p:nvPr>
        </p:nvSpPr>
        <p:spPr/>
        <p:txBody>
          <a:bodyPr/>
          <a:lstStyle/>
          <a:p>
            <a:fld id="{D40C1F3C-0598-45B8-BF60-DF7A3EC05CCE}" type="datetime1">
              <a:rPr lang="ko-KR" altLang="en-US" smtClean="0"/>
              <a:t>2019-10-14</a:t>
            </a:fld>
            <a:endParaRPr lang="en-US"/>
          </a:p>
        </p:txBody>
      </p:sp>
      <p:sp>
        <p:nvSpPr>
          <p:cNvPr id="5" name="Footer Placeholder 4">
            <a:extLst>
              <a:ext uri="{FF2B5EF4-FFF2-40B4-BE49-F238E27FC236}">
                <a16:creationId xmlns:a16="http://schemas.microsoft.com/office/drawing/2014/main" id="{3960F3CB-C97F-417A-AEB1-3E243C89F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81309-FAB8-4AF7-8038-40A83B989C08}"/>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129118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526E-6A26-40FF-97AD-080744EF2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8B0E82-6A20-4E73-9E38-13079C4C9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D9795-B5DD-428C-8DA9-19955A317B58}"/>
              </a:ext>
            </a:extLst>
          </p:cNvPr>
          <p:cNvSpPr>
            <a:spLocks noGrp="1"/>
          </p:cNvSpPr>
          <p:nvPr>
            <p:ph type="dt" sz="half" idx="10"/>
          </p:nvPr>
        </p:nvSpPr>
        <p:spPr/>
        <p:txBody>
          <a:bodyPr/>
          <a:lstStyle/>
          <a:p>
            <a:fld id="{E5EF364D-8028-4943-868C-42CD98407AC0}" type="datetime1">
              <a:rPr lang="ko-KR" altLang="en-US" smtClean="0"/>
              <a:t>2019-10-14</a:t>
            </a:fld>
            <a:endParaRPr lang="en-US"/>
          </a:p>
        </p:txBody>
      </p:sp>
      <p:sp>
        <p:nvSpPr>
          <p:cNvPr id="5" name="Footer Placeholder 4">
            <a:extLst>
              <a:ext uri="{FF2B5EF4-FFF2-40B4-BE49-F238E27FC236}">
                <a16:creationId xmlns:a16="http://schemas.microsoft.com/office/drawing/2014/main" id="{84FEA4CF-6873-44A8-9125-9841D6E4D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54084-5CC9-4628-8636-6F2D6EA4FA2F}"/>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363243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082A-2F34-4583-A67E-3BEF0FE4F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B2093-EF46-4E2F-8659-19591B1DE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F21F5-7219-4277-8BEA-06AF802581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9DDC52-ED86-4582-8B82-89321991FED2}"/>
              </a:ext>
            </a:extLst>
          </p:cNvPr>
          <p:cNvSpPr>
            <a:spLocks noGrp="1"/>
          </p:cNvSpPr>
          <p:nvPr>
            <p:ph type="dt" sz="half" idx="10"/>
          </p:nvPr>
        </p:nvSpPr>
        <p:spPr/>
        <p:txBody>
          <a:bodyPr/>
          <a:lstStyle/>
          <a:p>
            <a:fld id="{FF24989B-77AD-44B6-89F5-3C07DF765299}" type="datetime1">
              <a:rPr lang="ko-KR" altLang="en-US" smtClean="0"/>
              <a:t>2019-10-14</a:t>
            </a:fld>
            <a:endParaRPr lang="en-US"/>
          </a:p>
        </p:txBody>
      </p:sp>
      <p:sp>
        <p:nvSpPr>
          <p:cNvPr id="6" name="Footer Placeholder 5">
            <a:extLst>
              <a:ext uri="{FF2B5EF4-FFF2-40B4-BE49-F238E27FC236}">
                <a16:creationId xmlns:a16="http://schemas.microsoft.com/office/drawing/2014/main" id="{6176C131-0BF8-4ECD-921C-15D6597EC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63230-4B30-463A-A5FB-E9E39FBF60A5}"/>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151612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D91B-14E6-4866-8286-124947263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B2FBC-795C-42D3-B3EC-F8E514A81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36050C-1462-456E-B23F-154D1FB35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CB0529-CADB-4EE4-A011-AC5E15F46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D3FF06-660D-4FA4-B9C5-BAE55BE8B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C086ED-6D5C-421A-A6F0-2985B9D46294}"/>
              </a:ext>
            </a:extLst>
          </p:cNvPr>
          <p:cNvSpPr>
            <a:spLocks noGrp="1"/>
          </p:cNvSpPr>
          <p:nvPr>
            <p:ph type="dt" sz="half" idx="10"/>
          </p:nvPr>
        </p:nvSpPr>
        <p:spPr/>
        <p:txBody>
          <a:bodyPr/>
          <a:lstStyle/>
          <a:p>
            <a:fld id="{F317E502-6250-4534-9596-4A0F180BCB5D}" type="datetime1">
              <a:rPr lang="ko-KR" altLang="en-US" smtClean="0"/>
              <a:t>2019-10-14</a:t>
            </a:fld>
            <a:endParaRPr lang="en-US"/>
          </a:p>
        </p:txBody>
      </p:sp>
      <p:sp>
        <p:nvSpPr>
          <p:cNvPr id="8" name="Footer Placeholder 7">
            <a:extLst>
              <a:ext uri="{FF2B5EF4-FFF2-40B4-BE49-F238E27FC236}">
                <a16:creationId xmlns:a16="http://schemas.microsoft.com/office/drawing/2014/main" id="{3DBE98B8-3656-4994-B359-A5F42B2FD2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2A7CC-1DC6-441E-9BB8-027B05E34C3D}"/>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107544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6B35-A4F9-4887-BEE2-916EEC91B6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A8CE4E-136E-419F-AA8A-DC04116C5263}"/>
              </a:ext>
            </a:extLst>
          </p:cNvPr>
          <p:cNvSpPr>
            <a:spLocks noGrp="1"/>
          </p:cNvSpPr>
          <p:nvPr>
            <p:ph type="dt" sz="half" idx="10"/>
          </p:nvPr>
        </p:nvSpPr>
        <p:spPr/>
        <p:txBody>
          <a:bodyPr/>
          <a:lstStyle/>
          <a:p>
            <a:fld id="{41843A44-9327-445B-96A3-59C561B4B305}" type="datetime1">
              <a:rPr lang="ko-KR" altLang="en-US" smtClean="0"/>
              <a:t>2019-10-14</a:t>
            </a:fld>
            <a:endParaRPr lang="en-US"/>
          </a:p>
        </p:txBody>
      </p:sp>
      <p:sp>
        <p:nvSpPr>
          <p:cNvPr id="4" name="Footer Placeholder 3">
            <a:extLst>
              <a:ext uri="{FF2B5EF4-FFF2-40B4-BE49-F238E27FC236}">
                <a16:creationId xmlns:a16="http://schemas.microsoft.com/office/drawing/2014/main" id="{0EC032A8-F742-423D-9933-3C88F2F18B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71A923-6742-4EFE-9BCB-3D0A66FEEA92}"/>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116802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34FC38-9F0A-40D4-9FD2-516B4B92E5FA}"/>
              </a:ext>
            </a:extLst>
          </p:cNvPr>
          <p:cNvSpPr>
            <a:spLocks noGrp="1"/>
          </p:cNvSpPr>
          <p:nvPr>
            <p:ph type="dt" sz="half" idx="10"/>
          </p:nvPr>
        </p:nvSpPr>
        <p:spPr/>
        <p:txBody>
          <a:bodyPr/>
          <a:lstStyle/>
          <a:p>
            <a:fld id="{FA030DD4-D1D2-46D3-8247-AA59C19C6155}" type="datetime1">
              <a:rPr lang="ko-KR" altLang="en-US" smtClean="0"/>
              <a:t>2019-10-14</a:t>
            </a:fld>
            <a:endParaRPr lang="en-US"/>
          </a:p>
        </p:txBody>
      </p:sp>
      <p:sp>
        <p:nvSpPr>
          <p:cNvPr id="3" name="Footer Placeholder 2">
            <a:extLst>
              <a:ext uri="{FF2B5EF4-FFF2-40B4-BE49-F238E27FC236}">
                <a16:creationId xmlns:a16="http://schemas.microsoft.com/office/drawing/2014/main" id="{6DEA8B15-BA61-492C-A664-63078C8D8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D5C94-6131-4129-A757-57C47DA960DF}"/>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358374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3905-DC41-42BD-A710-2187991A6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A6F89-F29A-4C5C-9567-62D3ECA67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3A2589-0442-44EC-BBB8-8DA71C96C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4A15C-7B17-4AA8-9A58-CDD1A3E9D4B7}"/>
              </a:ext>
            </a:extLst>
          </p:cNvPr>
          <p:cNvSpPr>
            <a:spLocks noGrp="1"/>
          </p:cNvSpPr>
          <p:nvPr>
            <p:ph type="dt" sz="half" idx="10"/>
          </p:nvPr>
        </p:nvSpPr>
        <p:spPr/>
        <p:txBody>
          <a:bodyPr/>
          <a:lstStyle/>
          <a:p>
            <a:fld id="{D982AA5D-7383-473D-AB7B-5D9B9DF694EA}" type="datetime1">
              <a:rPr lang="ko-KR" altLang="en-US" smtClean="0"/>
              <a:t>2019-10-14</a:t>
            </a:fld>
            <a:endParaRPr lang="en-US"/>
          </a:p>
        </p:txBody>
      </p:sp>
      <p:sp>
        <p:nvSpPr>
          <p:cNvPr id="6" name="Footer Placeholder 5">
            <a:extLst>
              <a:ext uri="{FF2B5EF4-FFF2-40B4-BE49-F238E27FC236}">
                <a16:creationId xmlns:a16="http://schemas.microsoft.com/office/drawing/2014/main" id="{2C650EE2-DBA9-4894-9934-4F13A2917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3602B-2205-45C2-9A38-2651B4BC260E}"/>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18410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8C05-385C-4036-AA46-D0371071C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F820E9-18CF-48EC-9FA2-7C03DE969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33A7AC-B855-4860-86C7-B2E675833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5E101-F468-4BCB-92CA-3647F312AC01}"/>
              </a:ext>
            </a:extLst>
          </p:cNvPr>
          <p:cNvSpPr>
            <a:spLocks noGrp="1"/>
          </p:cNvSpPr>
          <p:nvPr>
            <p:ph type="dt" sz="half" idx="10"/>
          </p:nvPr>
        </p:nvSpPr>
        <p:spPr/>
        <p:txBody>
          <a:bodyPr/>
          <a:lstStyle/>
          <a:p>
            <a:fld id="{5016BEB7-DD53-460E-A08B-41DACE0A2B0E}" type="datetime1">
              <a:rPr lang="ko-KR" altLang="en-US" smtClean="0"/>
              <a:t>2019-10-14</a:t>
            </a:fld>
            <a:endParaRPr lang="en-US"/>
          </a:p>
        </p:txBody>
      </p:sp>
      <p:sp>
        <p:nvSpPr>
          <p:cNvPr id="6" name="Footer Placeholder 5">
            <a:extLst>
              <a:ext uri="{FF2B5EF4-FFF2-40B4-BE49-F238E27FC236}">
                <a16:creationId xmlns:a16="http://schemas.microsoft.com/office/drawing/2014/main" id="{ED2EA64B-B237-4C74-9ACF-918C169E1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4D4E1-DEFE-4B81-88A3-83DC6141D5DF}"/>
              </a:ext>
            </a:extLst>
          </p:cNvPr>
          <p:cNvSpPr>
            <a:spLocks noGrp="1"/>
          </p:cNvSpPr>
          <p:nvPr>
            <p:ph type="sldNum" sz="quarter" idx="12"/>
          </p:nvPr>
        </p:nvSpPr>
        <p:spPr/>
        <p:txBody>
          <a:bodyPr/>
          <a:lstStyle/>
          <a:p>
            <a:fld id="{626CD3A0-729A-47A5-BE2F-9A89DE962789}" type="slidenum">
              <a:rPr lang="en-US" smtClean="0"/>
              <a:t>‹#›</a:t>
            </a:fld>
            <a:endParaRPr lang="en-US"/>
          </a:p>
        </p:txBody>
      </p:sp>
    </p:spTree>
    <p:extLst>
      <p:ext uri="{BB962C8B-B14F-4D97-AF65-F5344CB8AC3E}">
        <p14:creationId xmlns:p14="http://schemas.microsoft.com/office/powerpoint/2010/main" val="3690697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D3A89-E927-4747-88E3-E3C9E0E0A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51AA27-78FF-4FDF-B200-2E228BD8E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AC13A-4EFE-4D6F-98B6-E475B54EB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1A088-B362-4C7A-B368-7B1E94702E44}" type="datetime1">
              <a:rPr lang="ko-KR" altLang="en-US" smtClean="0"/>
              <a:t>2019-10-14</a:t>
            </a:fld>
            <a:endParaRPr lang="en-US"/>
          </a:p>
        </p:txBody>
      </p:sp>
      <p:sp>
        <p:nvSpPr>
          <p:cNvPr id="5" name="Footer Placeholder 4">
            <a:extLst>
              <a:ext uri="{FF2B5EF4-FFF2-40B4-BE49-F238E27FC236}">
                <a16:creationId xmlns:a16="http://schemas.microsoft.com/office/drawing/2014/main" id="{78F9C5EE-9CA4-4C6E-AA97-D1617891F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BFAF2F-A51C-47B0-A7B1-50A5325E2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CD3A0-729A-47A5-BE2F-9A89DE962789}" type="slidenum">
              <a:rPr lang="en-US" smtClean="0"/>
              <a:t>‹#›</a:t>
            </a:fld>
            <a:endParaRPr lang="en-US"/>
          </a:p>
        </p:txBody>
      </p:sp>
    </p:spTree>
    <p:extLst>
      <p:ext uri="{BB962C8B-B14F-4D97-AF65-F5344CB8AC3E}">
        <p14:creationId xmlns:p14="http://schemas.microsoft.com/office/powerpoint/2010/main" val="2415511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6589-88F7-4EB8-9236-0B468D326A33}"/>
              </a:ext>
            </a:extLst>
          </p:cNvPr>
          <p:cNvSpPr>
            <a:spLocks noGrp="1"/>
          </p:cNvSpPr>
          <p:nvPr>
            <p:ph type="ctrTitle"/>
          </p:nvPr>
        </p:nvSpPr>
        <p:spPr/>
        <p:txBody>
          <a:bodyPr/>
          <a:lstStyle/>
          <a:p>
            <a:r>
              <a:rPr lang="en-US" dirty="0"/>
              <a:t>Sorting, Searching</a:t>
            </a:r>
            <a:br>
              <a:rPr lang="en-US" dirty="0"/>
            </a:br>
            <a:r>
              <a:rPr lang="en-US" dirty="0"/>
              <a:t>Algorithms</a:t>
            </a:r>
          </a:p>
        </p:txBody>
      </p:sp>
      <p:sp>
        <p:nvSpPr>
          <p:cNvPr id="3" name="Subtitle 2">
            <a:extLst>
              <a:ext uri="{FF2B5EF4-FFF2-40B4-BE49-F238E27FC236}">
                <a16:creationId xmlns:a16="http://schemas.microsoft.com/office/drawing/2014/main" id="{AD381BF9-DBE5-456C-BFC0-73ABD14BFF0C}"/>
              </a:ext>
            </a:extLst>
          </p:cNvPr>
          <p:cNvSpPr>
            <a:spLocks noGrp="1"/>
          </p:cNvSpPr>
          <p:nvPr>
            <p:ph type="subTitle" idx="1"/>
          </p:nvPr>
        </p:nvSpPr>
        <p:spPr/>
        <p:txBody>
          <a:bodyPr/>
          <a:lstStyle/>
          <a:p>
            <a:r>
              <a:rPr lang="en-US" dirty="0"/>
              <a:t>Kuan Sao I</a:t>
            </a:r>
          </a:p>
          <a:p>
            <a:endParaRPr lang="en-US" dirty="0"/>
          </a:p>
        </p:txBody>
      </p:sp>
      <p:sp>
        <p:nvSpPr>
          <p:cNvPr id="6" name="Date Placeholder 5">
            <a:extLst>
              <a:ext uri="{FF2B5EF4-FFF2-40B4-BE49-F238E27FC236}">
                <a16:creationId xmlns:a16="http://schemas.microsoft.com/office/drawing/2014/main" id="{4BDD6D32-B25A-4BB7-919A-C857BFE897F9}"/>
              </a:ext>
            </a:extLst>
          </p:cNvPr>
          <p:cNvSpPr>
            <a:spLocks noGrp="1"/>
          </p:cNvSpPr>
          <p:nvPr>
            <p:ph type="dt" sz="half" idx="10"/>
          </p:nvPr>
        </p:nvSpPr>
        <p:spPr/>
        <p:txBody>
          <a:bodyPr/>
          <a:lstStyle/>
          <a:p>
            <a:fld id="{2C5D4663-60D5-4341-82C9-A168CD21A2FD}" type="datetime1">
              <a:rPr lang="ko-KR" altLang="en-US" smtClean="0"/>
              <a:t>2019-10-14</a:t>
            </a:fld>
            <a:endParaRPr lang="en-US"/>
          </a:p>
        </p:txBody>
      </p:sp>
      <p:sp>
        <p:nvSpPr>
          <p:cNvPr id="8" name="Slide Number Placeholder 7">
            <a:extLst>
              <a:ext uri="{FF2B5EF4-FFF2-40B4-BE49-F238E27FC236}">
                <a16:creationId xmlns:a16="http://schemas.microsoft.com/office/drawing/2014/main" id="{4CA0C9FD-925B-416A-A634-088BDECB1738}"/>
              </a:ext>
            </a:extLst>
          </p:cNvPr>
          <p:cNvSpPr>
            <a:spLocks noGrp="1"/>
          </p:cNvSpPr>
          <p:nvPr>
            <p:ph type="sldNum" sz="quarter" idx="12"/>
          </p:nvPr>
        </p:nvSpPr>
        <p:spPr/>
        <p:txBody>
          <a:bodyPr/>
          <a:lstStyle/>
          <a:p>
            <a:fld id="{626CD3A0-729A-47A5-BE2F-9A89DE962789}" type="slidenum">
              <a:rPr lang="en-US" smtClean="0"/>
              <a:t>1</a:t>
            </a:fld>
            <a:endParaRPr lang="en-US"/>
          </a:p>
        </p:txBody>
      </p:sp>
    </p:spTree>
    <p:extLst>
      <p:ext uri="{BB962C8B-B14F-4D97-AF65-F5344CB8AC3E}">
        <p14:creationId xmlns:p14="http://schemas.microsoft.com/office/powerpoint/2010/main" val="268612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AFF3-9EB6-284B-A871-4E225F67C91C}"/>
              </a:ext>
            </a:extLst>
          </p:cNvPr>
          <p:cNvSpPr>
            <a:spLocks noGrp="1"/>
          </p:cNvSpPr>
          <p:nvPr>
            <p:ph type="title"/>
          </p:nvPr>
        </p:nvSpPr>
        <p:spPr/>
        <p:txBody>
          <a:bodyPr/>
          <a:lstStyle/>
          <a:p>
            <a:r>
              <a:rPr lang="en-US" altLang="zh-TW" dirty="0"/>
              <a:t>2.</a:t>
            </a:r>
            <a:r>
              <a:rPr lang="zh-TW" altLang="en-US" dirty="0"/>
              <a:t> </a:t>
            </a:r>
            <a:r>
              <a:rPr lang="en-US" dirty="0"/>
              <a:t>Insertion sort</a:t>
            </a:r>
          </a:p>
        </p:txBody>
      </p:sp>
      <p:sp>
        <p:nvSpPr>
          <p:cNvPr id="6" name="Text Placeholder 5">
            <a:extLst>
              <a:ext uri="{FF2B5EF4-FFF2-40B4-BE49-F238E27FC236}">
                <a16:creationId xmlns:a16="http://schemas.microsoft.com/office/drawing/2014/main" id="{3D2CB24B-C382-7143-B759-94BB53868952}"/>
              </a:ext>
            </a:extLst>
          </p:cNvPr>
          <p:cNvSpPr>
            <a:spLocks noGrp="1"/>
          </p:cNvSpPr>
          <p:nvPr>
            <p:ph type="body" idx="1"/>
          </p:nvPr>
        </p:nvSpPr>
        <p:spPr/>
        <p:txBody>
          <a:bodyPr/>
          <a:lstStyle/>
          <a:p>
            <a:r>
              <a:rPr lang="en-US" dirty="0"/>
              <a:t>Step 1</a:t>
            </a:r>
          </a:p>
        </p:txBody>
      </p:sp>
      <p:sp>
        <p:nvSpPr>
          <p:cNvPr id="7" name="Content Placeholder 6">
            <a:extLst>
              <a:ext uri="{FF2B5EF4-FFF2-40B4-BE49-F238E27FC236}">
                <a16:creationId xmlns:a16="http://schemas.microsoft.com/office/drawing/2014/main" id="{1D4E271E-C38F-3E41-992E-6DAB9D95715E}"/>
              </a:ext>
            </a:extLst>
          </p:cNvPr>
          <p:cNvSpPr>
            <a:spLocks noGrp="1"/>
          </p:cNvSpPr>
          <p:nvPr>
            <p:ph sz="half" idx="2"/>
          </p:nvPr>
        </p:nvSpPr>
        <p:spPr/>
        <p:txBody>
          <a:bodyPr/>
          <a:lstStyle/>
          <a:p>
            <a:r>
              <a:rPr lang="en-US" dirty="0"/>
              <a:t>Loop </a:t>
            </a:r>
            <a:r>
              <a:rPr lang="en-US" dirty="0" err="1"/>
              <a:t>i</a:t>
            </a:r>
            <a:r>
              <a:rPr lang="en-US" dirty="0"/>
              <a:t> = 1</a:t>
            </a:r>
            <a:r>
              <a:rPr lang="en-US" baseline="30000" dirty="0"/>
              <a:t>st</a:t>
            </a:r>
            <a:r>
              <a:rPr lang="en-US" dirty="0"/>
              <a:t> </a:t>
            </a:r>
          </a:p>
          <a:p>
            <a:r>
              <a:rPr lang="en-US" dirty="0"/>
              <a:t>[37 10 29 15]</a:t>
            </a:r>
          </a:p>
          <a:p>
            <a:r>
              <a:rPr lang="en-US" dirty="0"/>
              <a:t>key = A[</a:t>
            </a:r>
            <a:r>
              <a:rPr lang="en-US" dirty="0" err="1"/>
              <a:t>i</a:t>
            </a:r>
            <a:r>
              <a:rPr lang="en-US" dirty="0"/>
              <a:t>=1] = 10</a:t>
            </a:r>
          </a:p>
          <a:p>
            <a:r>
              <a:rPr lang="en-US" dirty="0"/>
              <a:t>j = </a:t>
            </a:r>
            <a:r>
              <a:rPr lang="en-US" dirty="0" err="1"/>
              <a:t>i</a:t>
            </a:r>
            <a:r>
              <a:rPr lang="en-US" dirty="0"/>
              <a:t> - 1 = 1 - 1 = 0</a:t>
            </a:r>
          </a:p>
          <a:p>
            <a:endParaRPr lang="en-US" dirty="0"/>
          </a:p>
          <a:p>
            <a:endParaRPr lang="en-US" dirty="0"/>
          </a:p>
          <a:p>
            <a:pPr lvl="1"/>
            <a:endParaRPr lang="en-US" dirty="0"/>
          </a:p>
          <a:p>
            <a:endParaRPr lang="en-US" dirty="0"/>
          </a:p>
          <a:p>
            <a:endParaRPr lang="en-US" dirty="0"/>
          </a:p>
        </p:txBody>
      </p:sp>
      <p:sp>
        <p:nvSpPr>
          <p:cNvPr id="8" name="Text Placeholder 7">
            <a:extLst>
              <a:ext uri="{FF2B5EF4-FFF2-40B4-BE49-F238E27FC236}">
                <a16:creationId xmlns:a16="http://schemas.microsoft.com/office/drawing/2014/main" id="{BD70F143-F94D-264E-BF03-725C32AC6AC1}"/>
              </a:ext>
            </a:extLst>
          </p:cNvPr>
          <p:cNvSpPr>
            <a:spLocks noGrp="1"/>
          </p:cNvSpPr>
          <p:nvPr>
            <p:ph type="body" sz="quarter" idx="3"/>
          </p:nvPr>
        </p:nvSpPr>
        <p:spPr/>
        <p:txBody>
          <a:bodyPr/>
          <a:lstStyle/>
          <a:p>
            <a:r>
              <a:rPr lang="en-US" dirty="0"/>
              <a:t>Step 2</a:t>
            </a:r>
          </a:p>
        </p:txBody>
      </p:sp>
      <p:sp>
        <p:nvSpPr>
          <p:cNvPr id="9" name="Content Placeholder 8">
            <a:extLst>
              <a:ext uri="{FF2B5EF4-FFF2-40B4-BE49-F238E27FC236}">
                <a16:creationId xmlns:a16="http://schemas.microsoft.com/office/drawing/2014/main" id="{4E3CD4D5-7F65-2143-9978-045497699D83}"/>
              </a:ext>
            </a:extLst>
          </p:cNvPr>
          <p:cNvSpPr>
            <a:spLocks noGrp="1"/>
          </p:cNvSpPr>
          <p:nvPr>
            <p:ph sz="quarter" idx="4"/>
          </p:nvPr>
        </p:nvSpPr>
        <p:spPr/>
        <p:txBody>
          <a:bodyPr/>
          <a:lstStyle/>
          <a:p>
            <a:r>
              <a:rPr lang="en-US" dirty="0"/>
              <a:t>compare &amp; change position</a:t>
            </a:r>
          </a:p>
          <a:p>
            <a:r>
              <a:rPr lang="en-US" dirty="0">
                <a:highlight>
                  <a:srgbClr val="00FFFF"/>
                </a:highlight>
              </a:rPr>
              <a:t>Is j &gt;= 0 &amp; key &lt; A[0] 37? </a:t>
            </a:r>
            <a:r>
              <a:rPr lang="en-US" dirty="0">
                <a:highlight>
                  <a:srgbClr val="00FFFF"/>
                </a:highlight>
                <a:sym typeface="Wingdings" pitchFamily="2" charset="2"/>
              </a:rPr>
              <a:t></a:t>
            </a:r>
            <a:r>
              <a:rPr lang="en-US" dirty="0">
                <a:highlight>
                  <a:srgbClr val="00FFFF"/>
                </a:highlight>
              </a:rPr>
              <a:t> true</a:t>
            </a:r>
          </a:p>
          <a:p>
            <a:r>
              <a:rPr lang="en-US" dirty="0">
                <a:highlight>
                  <a:srgbClr val="00FFFF"/>
                </a:highlight>
              </a:rPr>
              <a:t>A[j + 1] = A[j = 0] = 37 </a:t>
            </a:r>
          </a:p>
          <a:p>
            <a:r>
              <a:rPr lang="en-US" dirty="0">
                <a:highlight>
                  <a:srgbClr val="00FFFF"/>
                </a:highlight>
              </a:rPr>
              <a:t>[37 37 29 15]</a:t>
            </a:r>
          </a:p>
          <a:p>
            <a:r>
              <a:rPr lang="en-US" dirty="0">
                <a:highlight>
                  <a:srgbClr val="00FFFF"/>
                </a:highlight>
              </a:rPr>
              <a:t>j = j – 1 = -1</a:t>
            </a:r>
          </a:p>
          <a:p>
            <a:r>
              <a:rPr lang="en-US" dirty="0">
                <a:highlight>
                  <a:srgbClr val="FF00FF"/>
                </a:highlight>
              </a:rPr>
              <a:t>A [-1 + 1 = 0] = key = 10</a:t>
            </a:r>
          </a:p>
          <a:p>
            <a:r>
              <a:rPr lang="en-US" dirty="0">
                <a:highlight>
                  <a:srgbClr val="FF00FF"/>
                </a:highlight>
              </a:rPr>
              <a:t>[10 37 29 15]</a:t>
            </a:r>
          </a:p>
        </p:txBody>
      </p:sp>
      <p:sp>
        <p:nvSpPr>
          <p:cNvPr id="4" name="Date Placeholder 3">
            <a:extLst>
              <a:ext uri="{FF2B5EF4-FFF2-40B4-BE49-F238E27FC236}">
                <a16:creationId xmlns:a16="http://schemas.microsoft.com/office/drawing/2014/main" id="{5BE1357F-A3D0-D34E-811D-CFBAD595497A}"/>
              </a:ext>
            </a:extLst>
          </p:cNvPr>
          <p:cNvSpPr>
            <a:spLocks noGrp="1"/>
          </p:cNvSpPr>
          <p:nvPr>
            <p:ph type="dt" sz="half" idx="10"/>
          </p:nvPr>
        </p:nvSpPr>
        <p:spPr/>
        <p:txBody>
          <a:bodyPr/>
          <a:lstStyle/>
          <a:p>
            <a:fld id="{00DEDD3A-D321-4AFA-8495-F33CF084AEE5}" type="datetime1">
              <a:rPr lang="ko-KR" altLang="en-US" smtClean="0"/>
              <a:t>2019-10-14</a:t>
            </a:fld>
            <a:endParaRPr lang="en-US"/>
          </a:p>
        </p:txBody>
      </p:sp>
      <p:sp>
        <p:nvSpPr>
          <p:cNvPr id="5" name="Slide Number Placeholder 4">
            <a:extLst>
              <a:ext uri="{FF2B5EF4-FFF2-40B4-BE49-F238E27FC236}">
                <a16:creationId xmlns:a16="http://schemas.microsoft.com/office/drawing/2014/main" id="{45AF606E-05A0-CB43-9C14-E518E444855B}"/>
              </a:ext>
            </a:extLst>
          </p:cNvPr>
          <p:cNvSpPr>
            <a:spLocks noGrp="1"/>
          </p:cNvSpPr>
          <p:nvPr>
            <p:ph type="sldNum" sz="quarter" idx="12"/>
          </p:nvPr>
        </p:nvSpPr>
        <p:spPr/>
        <p:txBody>
          <a:bodyPr/>
          <a:lstStyle/>
          <a:p>
            <a:fld id="{626CD3A0-729A-47A5-BE2F-9A89DE962789}" type="slidenum">
              <a:rPr lang="en-US" smtClean="0"/>
              <a:t>10</a:t>
            </a:fld>
            <a:endParaRPr lang="en-US" dirty="0"/>
          </a:p>
        </p:txBody>
      </p:sp>
      <p:pic>
        <p:nvPicPr>
          <p:cNvPr id="14" name="Picture 13">
            <a:extLst>
              <a:ext uri="{FF2B5EF4-FFF2-40B4-BE49-F238E27FC236}">
                <a16:creationId xmlns:a16="http://schemas.microsoft.com/office/drawing/2014/main" id="{6A3B19C2-49B5-974B-92EA-60F24BDD015F}"/>
              </a:ext>
            </a:extLst>
          </p:cNvPr>
          <p:cNvPicPr>
            <a:picLocks noChangeAspect="1"/>
          </p:cNvPicPr>
          <p:nvPr/>
        </p:nvPicPr>
        <p:blipFill>
          <a:blip r:embed="rId2"/>
          <a:stretch>
            <a:fillRect/>
          </a:stretch>
        </p:blipFill>
        <p:spPr>
          <a:xfrm>
            <a:off x="3464560" y="4529015"/>
            <a:ext cx="2325370" cy="2093399"/>
          </a:xfrm>
          <a:prstGeom prst="rect">
            <a:avLst/>
          </a:prstGeom>
        </p:spPr>
      </p:pic>
    </p:spTree>
    <p:extLst>
      <p:ext uri="{BB962C8B-B14F-4D97-AF65-F5344CB8AC3E}">
        <p14:creationId xmlns:p14="http://schemas.microsoft.com/office/powerpoint/2010/main" val="319163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AFF3-9EB6-284B-A871-4E225F67C91C}"/>
              </a:ext>
            </a:extLst>
          </p:cNvPr>
          <p:cNvSpPr>
            <a:spLocks noGrp="1"/>
          </p:cNvSpPr>
          <p:nvPr>
            <p:ph type="title"/>
          </p:nvPr>
        </p:nvSpPr>
        <p:spPr/>
        <p:txBody>
          <a:bodyPr/>
          <a:lstStyle/>
          <a:p>
            <a:r>
              <a:rPr lang="en-US" altLang="zh-TW" dirty="0"/>
              <a:t>2.</a:t>
            </a:r>
            <a:r>
              <a:rPr lang="zh-TW" altLang="en-US" dirty="0"/>
              <a:t> </a:t>
            </a:r>
            <a:r>
              <a:rPr lang="en-US" dirty="0"/>
              <a:t>Insertion sort</a:t>
            </a:r>
          </a:p>
        </p:txBody>
      </p:sp>
      <p:sp>
        <p:nvSpPr>
          <p:cNvPr id="6" name="Text Placeholder 5">
            <a:extLst>
              <a:ext uri="{FF2B5EF4-FFF2-40B4-BE49-F238E27FC236}">
                <a16:creationId xmlns:a16="http://schemas.microsoft.com/office/drawing/2014/main" id="{3D2CB24B-C382-7143-B759-94BB53868952}"/>
              </a:ext>
            </a:extLst>
          </p:cNvPr>
          <p:cNvSpPr>
            <a:spLocks noGrp="1"/>
          </p:cNvSpPr>
          <p:nvPr>
            <p:ph type="body" idx="1"/>
          </p:nvPr>
        </p:nvSpPr>
        <p:spPr/>
        <p:txBody>
          <a:bodyPr/>
          <a:lstStyle/>
          <a:p>
            <a:r>
              <a:rPr lang="en-US" dirty="0"/>
              <a:t>Step 3</a:t>
            </a:r>
          </a:p>
        </p:txBody>
      </p:sp>
      <p:sp>
        <p:nvSpPr>
          <p:cNvPr id="7" name="Content Placeholder 6">
            <a:extLst>
              <a:ext uri="{FF2B5EF4-FFF2-40B4-BE49-F238E27FC236}">
                <a16:creationId xmlns:a16="http://schemas.microsoft.com/office/drawing/2014/main" id="{1D4E271E-C38F-3E41-992E-6DAB9D95715E}"/>
              </a:ext>
            </a:extLst>
          </p:cNvPr>
          <p:cNvSpPr>
            <a:spLocks noGrp="1"/>
          </p:cNvSpPr>
          <p:nvPr>
            <p:ph sz="half" idx="2"/>
          </p:nvPr>
        </p:nvSpPr>
        <p:spPr/>
        <p:txBody>
          <a:bodyPr/>
          <a:lstStyle/>
          <a:p>
            <a:r>
              <a:rPr lang="en-US" dirty="0"/>
              <a:t>Loop </a:t>
            </a:r>
            <a:r>
              <a:rPr lang="en-US" dirty="0" err="1"/>
              <a:t>i</a:t>
            </a:r>
            <a:r>
              <a:rPr lang="en-US" dirty="0"/>
              <a:t> = 2</a:t>
            </a:r>
            <a:r>
              <a:rPr lang="en-US" baseline="30000" dirty="0"/>
              <a:t>st</a:t>
            </a:r>
            <a:r>
              <a:rPr lang="en-US" dirty="0"/>
              <a:t> </a:t>
            </a:r>
          </a:p>
          <a:p>
            <a:r>
              <a:rPr lang="en-US" dirty="0"/>
              <a:t>[10 37 29 15]</a:t>
            </a:r>
          </a:p>
          <a:p>
            <a:r>
              <a:rPr lang="en-US" dirty="0"/>
              <a:t>key = A[</a:t>
            </a:r>
            <a:r>
              <a:rPr lang="en-US" dirty="0" err="1"/>
              <a:t>i</a:t>
            </a:r>
            <a:r>
              <a:rPr lang="en-US" dirty="0"/>
              <a:t>=2] = 29</a:t>
            </a:r>
          </a:p>
          <a:p>
            <a:r>
              <a:rPr lang="en-US" dirty="0"/>
              <a:t>j = </a:t>
            </a:r>
            <a:r>
              <a:rPr lang="en-US" dirty="0" err="1"/>
              <a:t>i</a:t>
            </a:r>
            <a:r>
              <a:rPr lang="en-US" dirty="0"/>
              <a:t> - 1 = 2 - 1 = 1</a:t>
            </a:r>
          </a:p>
          <a:p>
            <a:endParaRPr lang="en-US" dirty="0"/>
          </a:p>
          <a:p>
            <a:endParaRPr lang="en-US" dirty="0"/>
          </a:p>
          <a:p>
            <a:pPr lvl="1"/>
            <a:endParaRPr lang="en-US" dirty="0"/>
          </a:p>
          <a:p>
            <a:endParaRPr lang="en-US" dirty="0"/>
          </a:p>
          <a:p>
            <a:endParaRPr lang="en-US" dirty="0"/>
          </a:p>
        </p:txBody>
      </p:sp>
      <p:sp>
        <p:nvSpPr>
          <p:cNvPr id="8" name="Text Placeholder 7">
            <a:extLst>
              <a:ext uri="{FF2B5EF4-FFF2-40B4-BE49-F238E27FC236}">
                <a16:creationId xmlns:a16="http://schemas.microsoft.com/office/drawing/2014/main" id="{BD70F143-F94D-264E-BF03-725C32AC6AC1}"/>
              </a:ext>
            </a:extLst>
          </p:cNvPr>
          <p:cNvSpPr>
            <a:spLocks noGrp="1"/>
          </p:cNvSpPr>
          <p:nvPr>
            <p:ph type="body" sz="quarter" idx="3"/>
          </p:nvPr>
        </p:nvSpPr>
        <p:spPr/>
        <p:txBody>
          <a:bodyPr/>
          <a:lstStyle/>
          <a:p>
            <a:r>
              <a:rPr lang="en-US" dirty="0"/>
              <a:t>Step 4</a:t>
            </a:r>
          </a:p>
        </p:txBody>
      </p:sp>
      <p:sp>
        <p:nvSpPr>
          <p:cNvPr id="9" name="Content Placeholder 8">
            <a:extLst>
              <a:ext uri="{FF2B5EF4-FFF2-40B4-BE49-F238E27FC236}">
                <a16:creationId xmlns:a16="http://schemas.microsoft.com/office/drawing/2014/main" id="{4E3CD4D5-7F65-2143-9978-045497699D83}"/>
              </a:ext>
            </a:extLst>
          </p:cNvPr>
          <p:cNvSpPr>
            <a:spLocks noGrp="1"/>
          </p:cNvSpPr>
          <p:nvPr>
            <p:ph sz="quarter" idx="4"/>
          </p:nvPr>
        </p:nvSpPr>
        <p:spPr/>
        <p:txBody>
          <a:bodyPr/>
          <a:lstStyle/>
          <a:p>
            <a:r>
              <a:rPr lang="en-US" dirty="0"/>
              <a:t>compare &amp; change position</a:t>
            </a:r>
          </a:p>
          <a:p>
            <a:r>
              <a:rPr lang="en-US" dirty="0">
                <a:highlight>
                  <a:srgbClr val="00FFFF"/>
                </a:highlight>
              </a:rPr>
              <a:t>Is j &gt;= 0 &amp; key &lt; A[1] 37? </a:t>
            </a:r>
            <a:r>
              <a:rPr lang="en-US" dirty="0">
                <a:highlight>
                  <a:srgbClr val="00FFFF"/>
                </a:highlight>
                <a:sym typeface="Wingdings" pitchFamily="2" charset="2"/>
              </a:rPr>
              <a:t></a:t>
            </a:r>
            <a:r>
              <a:rPr lang="en-US" dirty="0">
                <a:highlight>
                  <a:srgbClr val="00FFFF"/>
                </a:highlight>
              </a:rPr>
              <a:t> true</a:t>
            </a:r>
          </a:p>
          <a:p>
            <a:r>
              <a:rPr lang="en-US" dirty="0">
                <a:highlight>
                  <a:srgbClr val="00FFFF"/>
                </a:highlight>
              </a:rPr>
              <a:t>A[j + 1 = 2] = A[j = 1] = 37 </a:t>
            </a:r>
          </a:p>
          <a:p>
            <a:r>
              <a:rPr lang="en-US" dirty="0">
                <a:highlight>
                  <a:srgbClr val="00FFFF"/>
                </a:highlight>
              </a:rPr>
              <a:t>[10 37 37 15]</a:t>
            </a:r>
          </a:p>
          <a:p>
            <a:r>
              <a:rPr lang="en-US" dirty="0">
                <a:highlight>
                  <a:srgbClr val="00FFFF"/>
                </a:highlight>
              </a:rPr>
              <a:t>j = 1 – 1 = 0</a:t>
            </a:r>
          </a:p>
          <a:p>
            <a:r>
              <a:rPr lang="en-US" dirty="0">
                <a:highlight>
                  <a:srgbClr val="FF00FF"/>
                </a:highlight>
              </a:rPr>
              <a:t>A [0 + 1 = 1] = key = 29</a:t>
            </a:r>
          </a:p>
          <a:p>
            <a:r>
              <a:rPr lang="en-US" dirty="0">
                <a:highlight>
                  <a:srgbClr val="FF00FF"/>
                </a:highlight>
              </a:rPr>
              <a:t>[10 29 37 15]</a:t>
            </a:r>
          </a:p>
        </p:txBody>
      </p:sp>
      <p:sp>
        <p:nvSpPr>
          <p:cNvPr id="4" name="Date Placeholder 3">
            <a:extLst>
              <a:ext uri="{FF2B5EF4-FFF2-40B4-BE49-F238E27FC236}">
                <a16:creationId xmlns:a16="http://schemas.microsoft.com/office/drawing/2014/main" id="{5BE1357F-A3D0-D34E-811D-CFBAD595497A}"/>
              </a:ext>
            </a:extLst>
          </p:cNvPr>
          <p:cNvSpPr>
            <a:spLocks noGrp="1"/>
          </p:cNvSpPr>
          <p:nvPr>
            <p:ph type="dt" sz="half" idx="10"/>
          </p:nvPr>
        </p:nvSpPr>
        <p:spPr/>
        <p:txBody>
          <a:bodyPr/>
          <a:lstStyle/>
          <a:p>
            <a:fld id="{FC014B47-852F-43E5-B614-1A259366373E}" type="datetime1">
              <a:rPr lang="ko-KR" altLang="en-US" smtClean="0"/>
              <a:t>2019-10-14</a:t>
            </a:fld>
            <a:endParaRPr lang="en-US"/>
          </a:p>
        </p:txBody>
      </p:sp>
      <p:sp>
        <p:nvSpPr>
          <p:cNvPr id="5" name="Slide Number Placeholder 4">
            <a:extLst>
              <a:ext uri="{FF2B5EF4-FFF2-40B4-BE49-F238E27FC236}">
                <a16:creationId xmlns:a16="http://schemas.microsoft.com/office/drawing/2014/main" id="{45AF606E-05A0-CB43-9C14-E518E444855B}"/>
              </a:ext>
            </a:extLst>
          </p:cNvPr>
          <p:cNvSpPr>
            <a:spLocks noGrp="1"/>
          </p:cNvSpPr>
          <p:nvPr>
            <p:ph type="sldNum" sz="quarter" idx="12"/>
          </p:nvPr>
        </p:nvSpPr>
        <p:spPr/>
        <p:txBody>
          <a:bodyPr/>
          <a:lstStyle/>
          <a:p>
            <a:fld id="{626CD3A0-729A-47A5-BE2F-9A89DE962789}" type="slidenum">
              <a:rPr lang="en-US" smtClean="0"/>
              <a:t>11</a:t>
            </a:fld>
            <a:endParaRPr lang="en-US" dirty="0"/>
          </a:p>
        </p:txBody>
      </p:sp>
      <p:pic>
        <p:nvPicPr>
          <p:cNvPr id="14" name="Picture 13">
            <a:extLst>
              <a:ext uri="{FF2B5EF4-FFF2-40B4-BE49-F238E27FC236}">
                <a16:creationId xmlns:a16="http://schemas.microsoft.com/office/drawing/2014/main" id="{6A3B19C2-49B5-974B-92EA-60F24BDD015F}"/>
              </a:ext>
            </a:extLst>
          </p:cNvPr>
          <p:cNvPicPr>
            <a:picLocks noChangeAspect="1"/>
          </p:cNvPicPr>
          <p:nvPr/>
        </p:nvPicPr>
        <p:blipFill>
          <a:blip r:embed="rId2"/>
          <a:stretch>
            <a:fillRect/>
          </a:stretch>
        </p:blipFill>
        <p:spPr>
          <a:xfrm>
            <a:off x="3464560" y="4529015"/>
            <a:ext cx="2325370" cy="2093399"/>
          </a:xfrm>
          <a:prstGeom prst="rect">
            <a:avLst/>
          </a:prstGeom>
        </p:spPr>
      </p:pic>
    </p:spTree>
    <p:extLst>
      <p:ext uri="{BB962C8B-B14F-4D97-AF65-F5344CB8AC3E}">
        <p14:creationId xmlns:p14="http://schemas.microsoft.com/office/powerpoint/2010/main" val="371604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AFF3-9EB6-284B-A871-4E225F67C91C}"/>
              </a:ext>
            </a:extLst>
          </p:cNvPr>
          <p:cNvSpPr>
            <a:spLocks noGrp="1"/>
          </p:cNvSpPr>
          <p:nvPr>
            <p:ph type="title"/>
          </p:nvPr>
        </p:nvSpPr>
        <p:spPr/>
        <p:txBody>
          <a:bodyPr/>
          <a:lstStyle/>
          <a:p>
            <a:r>
              <a:rPr lang="en-US" altLang="zh-TW" dirty="0"/>
              <a:t>2.</a:t>
            </a:r>
            <a:r>
              <a:rPr lang="zh-TW" altLang="en-US" dirty="0"/>
              <a:t> </a:t>
            </a:r>
            <a:r>
              <a:rPr lang="en-US" dirty="0"/>
              <a:t>Insertion sort</a:t>
            </a:r>
          </a:p>
        </p:txBody>
      </p:sp>
      <p:sp>
        <p:nvSpPr>
          <p:cNvPr id="6" name="Text Placeholder 5">
            <a:extLst>
              <a:ext uri="{FF2B5EF4-FFF2-40B4-BE49-F238E27FC236}">
                <a16:creationId xmlns:a16="http://schemas.microsoft.com/office/drawing/2014/main" id="{3D2CB24B-C382-7143-B759-94BB53868952}"/>
              </a:ext>
            </a:extLst>
          </p:cNvPr>
          <p:cNvSpPr>
            <a:spLocks noGrp="1"/>
          </p:cNvSpPr>
          <p:nvPr>
            <p:ph type="body" idx="1"/>
          </p:nvPr>
        </p:nvSpPr>
        <p:spPr/>
        <p:txBody>
          <a:bodyPr/>
          <a:lstStyle/>
          <a:p>
            <a:r>
              <a:rPr lang="en-US" dirty="0"/>
              <a:t>Step 5</a:t>
            </a:r>
          </a:p>
        </p:txBody>
      </p:sp>
      <p:sp>
        <p:nvSpPr>
          <p:cNvPr id="7" name="Content Placeholder 6">
            <a:extLst>
              <a:ext uri="{FF2B5EF4-FFF2-40B4-BE49-F238E27FC236}">
                <a16:creationId xmlns:a16="http://schemas.microsoft.com/office/drawing/2014/main" id="{1D4E271E-C38F-3E41-992E-6DAB9D95715E}"/>
              </a:ext>
            </a:extLst>
          </p:cNvPr>
          <p:cNvSpPr>
            <a:spLocks noGrp="1"/>
          </p:cNvSpPr>
          <p:nvPr>
            <p:ph sz="half" idx="2"/>
          </p:nvPr>
        </p:nvSpPr>
        <p:spPr/>
        <p:txBody>
          <a:bodyPr>
            <a:normAutofit fontScale="62500" lnSpcReduction="20000"/>
          </a:bodyPr>
          <a:lstStyle/>
          <a:p>
            <a:r>
              <a:rPr lang="en-US" dirty="0"/>
              <a:t>Loop </a:t>
            </a:r>
            <a:r>
              <a:rPr lang="en-US" dirty="0" err="1"/>
              <a:t>i</a:t>
            </a:r>
            <a:r>
              <a:rPr lang="en-US" dirty="0"/>
              <a:t> = 3</a:t>
            </a:r>
            <a:r>
              <a:rPr lang="en-US" baseline="30000" dirty="0"/>
              <a:t>st</a:t>
            </a:r>
            <a:r>
              <a:rPr lang="en-US" dirty="0"/>
              <a:t> </a:t>
            </a:r>
          </a:p>
          <a:p>
            <a:r>
              <a:rPr lang="en-US" dirty="0"/>
              <a:t>[10 29 37 15]</a:t>
            </a:r>
          </a:p>
          <a:p>
            <a:r>
              <a:rPr lang="en-US" dirty="0"/>
              <a:t>key = A[</a:t>
            </a:r>
            <a:r>
              <a:rPr lang="en-US" dirty="0" err="1"/>
              <a:t>i</a:t>
            </a:r>
            <a:r>
              <a:rPr lang="en-US" dirty="0"/>
              <a:t>=3] = 15</a:t>
            </a:r>
          </a:p>
          <a:p>
            <a:r>
              <a:rPr lang="en-US" dirty="0"/>
              <a:t>j = </a:t>
            </a:r>
            <a:r>
              <a:rPr lang="en-US" dirty="0" err="1"/>
              <a:t>i</a:t>
            </a:r>
            <a:r>
              <a:rPr lang="en-US" dirty="0"/>
              <a:t> - 1 = 3 - 1 = 2</a:t>
            </a:r>
          </a:p>
          <a:p>
            <a:endParaRPr lang="en-US" dirty="0"/>
          </a:p>
          <a:p>
            <a:endParaRPr lang="en-US" dirty="0"/>
          </a:p>
          <a:p>
            <a:pPr lvl="1"/>
            <a:endParaRPr lang="en-US" dirty="0"/>
          </a:p>
          <a:p>
            <a:endParaRPr lang="en-US" dirty="0"/>
          </a:p>
          <a:p>
            <a:endParaRPr lang="en-US" dirty="0"/>
          </a:p>
        </p:txBody>
      </p:sp>
      <p:sp>
        <p:nvSpPr>
          <p:cNvPr id="8" name="Text Placeholder 7">
            <a:extLst>
              <a:ext uri="{FF2B5EF4-FFF2-40B4-BE49-F238E27FC236}">
                <a16:creationId xmlns:a16="http://schemas.microsoft.com/office/drawing/2014/main" id="{BD70F143-F94D-264E-BF03-725C32AC6AC1}"/>
              </a:ext>
            </a:extLst>
          </p:cNvPr>
          <p:cNvSpPr>
            <a:spLocks noGrp="1"/>
          </p:cNvSpPr>
          <p:nvPr>
            <p:ph type="body" sz="quarter" idx="3"/>
          </p:nvPr>
        </p:nvSpPr>
        <p:spPr/>
        <p:txBody>
          <a:bodyPr/>
          <a:lstStyle/>
          <a:p>
            <a:r>
              <a:rPr lang="en-US" dirty="0"/>
              <a:t>Step 6</a:t>
            </a:r>
          </a:p>
        </p:txBody>
      </p:sp>
      <p:sp>
        <p:nvSpPr>
          <p:cNvPr id="9" name="Content Placeholder 8">
            <a:extLst>
              <a:ext uri="{FF2B5EF4-FFF2-40B4-BE49-F238E27FC236}">
                <a16:creationId xmlns:a16="http://schemas.microsoft.com/office/drawing/2014/main" id="{4E3CD4D5-7F65-2143-9978-045497699D83}"/>
              </a:ext>
            </a:extLst>
          </p:cNvPr>
          <p:cNvSpPr>
            <a:spLocks noGrp="1"/>
          </p:cNvSpPr>
          <p:nvPr>
            <p:ph sz="quarter" idx="4"/>
          </p:nvPr>
        </p:nvSpPr>
        <p:spPr/>
        <p:txBody>
          <a:bodyPr>
            <a:normAutofit fontScale="62500" lnSpcReduction="20000"/>
          </a:bodyPr>
          <a:lstStyle/>
          <a:p>
            <a:r>
              <a:rPr lang="en-US" dirty="0"/>
              <a:t>compare &amp; change position</a:t>
            </a:r>
          </a:p>
          <a:p>
            <a:r>
              <a:rPr lang="en-US" dirty="0">
                <a:highlight>
                  <a:srgbClr val="00FFFF"/>
                </a:highlight>
              </a:rPr>
              <a:t>Is j &gt;= 0 &amp; key &lt; A[j = 2] 37? </a:t>
            </a:r>
            <a:r>
              <a:rPr lang="en-US" dirty="0">
                <a:highlight>
                  <a:srgbClr val="00FFFF"/>
                </a:highlight>
                <a:sym typeface="Wingdings" pitchFamily="2" charset="2"/>
              </a:rPr>
              <a:t></a:t>
            </a:r>
            <a:r>
              <a:rPr lang="en-US" dirty="0">
                <a:highlight>
                  <a:srgbClr val="00FFFF"/>
                </a:highlight>
              </a:rPr>
              <a:t> true</a:t>
            </a:r>
          </a:p>
          <a:p>
            <a:r>
              <a:rPr lang="en-US" dirty="0">
                <a:highlight>
                  <a:srgbClr val="00FFFF"/>
                </a:highlight>
              </a:rPr>
              <a:t>A[j + 1 = 3] = A[j = 2] = 37 </a:t>
            </a:r>
          </a:p>
          <a:p>
            <a:r>
              <a:rPr lang="en-US" dirty="0">
                <a:highlight>
                  <a:srgbClr val="00FFFF"/>
                </a:highlight>
              </a:rPr>
              <a:t>[10 29 37 37]</a:t>
            </a:r>
          </a:p>
          <a:p>
            <a:r>
              <a:rPr lang="en-US" dirty="0">
                <a:highlight>
                  <a:srgbClr val="00FFFF"/>
                </a:highlight>
              </a:rPr>
              <a:t>j = 2 – 1 = 1</a:t>
            </a:r>
          </a:p>
          <a:p>
            <a:r>
              <a:rPr lang="en-US" dirty="0">
                <a:highlight>
                  <a:srgbClr val="FFFF00"/>
                </a:highlight>
              </a:rPr>
              <a:t>Is j &gt;= 0 &amp; key &lt; A[j = 1] 29? </a:t>
            </a:r>
            <a:r>
              <a:rPr lang="en-US" dirty="0">
                <a:highlight>
                  <a:srgbClr val="FFFF00"/>
                </a:highlight>
                <a:sym typeface="Wingdings" pitchFamily="2" charset="2"/>
              </a:rPr>
              <a:t></a:t>
            </a:r>
            <a:r>
              <a:rPr lang="en-US" dirty="0">
                <a:highlight>
                  <a:srgbClr val="FFFF00"/>
                </a:highlight>
              </a:rPr>
              <a:t> true</a:t>
            </a:r>
          </a:p>
          <a:p>
            <a:r>
              <a:rPr lang="en-US" dirty="0">
                <a:highlight>
                  <a:srgbClr val="FFFF00"/>
                </a:highlight>
              </a:rPr>
              <a:t>A[j + 1 = 2] = A[ j=1] = 29</a:t>
            </a:r>
          </a:p>
          <a:p>
            <a:r>
              <a:rPr lang="en-US" dirty="0">
                <a:highlight>
                  <a:srgbClr val="FFFF00"/>
                </a:highlight>
              </a:rPr>
              <a:t>[10 29 29 37]</a:t>
            </a:r>
          </a:p>
          <a:p>
            <a:r>
              <a:rPr lang="en-US" dirty="0">
                <a:highlight>
                  <a:srgbClr val="FFFF00"/>
                </a:highlight>
              </a:rPr>
              <a:t>j = 1 – 1 = 0 </a:t>
            </a:r>
          </a:p>
          <a:p>
            <a:r>
              <a:rPr lang="en-US" dirty="0">
                <a:highlight>
                  <a:srgbClr val="FF00FF"/>
                </a:highlight>
              </a:rPr>
              <a:t>A [0 + 1 = 1] = key = 15</a:t>
            </a:r>
          </a:p>
          <a:p>
            <a:r>
              <a:rPr lang="en-US" dirty="0">
                <a:highlight>
                  <a:srgbClr val="FF00FF"/>
                </a:highlight>
              </a:rPr>
              <a:t>[10 15 29 37]</a:t>
            </a:r>
          </a:p>
        </p:txBody>
      </p:sp>
      <p:sp>
        <p:nvSpPr>
          <p:cNvPr id="4" name="Date Placeholder 3">
            <a:extLst>
              <a:ext uri="{FF2B5EF4-FFF2-40B4-BE49-F238E27FC236}">
                <a16:creationId xmlns:a16="http://schemas.microsoft.com/office/drawing/2014/main" id="{5BE1357F-A3D0-D34E-811D-CFBAD595497A}"/>
              </a:ext>
            </a:extLst>
          </p:cNvPr>
          <p:cNvSpPr>
            <a:spLocks noGrp="1"/>
          </p:cNvSpPr>
          <p:nvPr>
            <p:ph type="dt" sz="half" idx="10"/>
          </p:nvPr>
        </p:nvSpPr>
        <p:spPr/>
        <p:txBody>
          <a:bodyPr/>
          <a:lstStyle/>
          <a:p>
            <a:fld id="{D52976A6-E8CB-4A71-A13E-2D075D623990}" type="datetime1">
              <a:rPr lang="ko-KR" altLang="en-US" smtClean="0"/>
              <a:t>2019-10-14</a:t>
            </a:fld>
            <a:endParaRPr lang="en-US"/>
          </a:p>
        </p:txBody>
      </p:sp>
      <p:sp>
        <p:nvSpPr>
          <p:cNvPr id="5" name="Slide Number Placeholder 4">
            <a:extLst>
              <a:ext uri="{FF2B5EF4-FFF2-40B4-BE49-F238E27FC236}">
                <a16:creationId xmlns:a16="http://schemas.microsoft.com/office/drawing/2014/main" id="{45AF606E-05A0-CB43-9C14-E518E444855B}"/>
              </a:ext>
            </a:extLst>
          </p:cNvPr>
          <p:cNvSpPr>
            <a:spLocks noGrp="1"/>
          </p:cNvSpPr>
          <p:nvPr>
            <p:ph type="sldNum" sz="quarter" idx="12"/>
          </p:nvPr>
        </p:nvSpPr>
        <p:spPr/>
        <p:txBody>
          <a:bodyPr/>
          <a:lstStyle/>
          <a:p>
            <a:fld id="{626CD3A0-729A-47A5-BE2F-9A89DE962789}" type="slidenum">
              <a:rPr lang="en-US" smtClean="0"/>
              <a:t>12</a:t>
            </a:fld>
            <a:endParaRPr lang="en-US" dirty="0"/>
          </a:p>
        </p:txBody>
      </p:sp>
      <p:pic>
        <p:nvPicPr>
          <p:cNvPr id="14" name="Picture 13">
            <a:extLst>
              <a:ext uri="{FF2B5EF4-FFF2-40B4-BE49-F238E27FC236}">
                <a16:creationId xmlns:a16="http://schemas.microsoft.com/office/drawing/2014/main" id="{6A3B19C2-49B5-974B-92EA-60F24BDD015F}"/>
              </a:ext>
            </a:extLst>
          </p:cNvPr>
          <p:cNvPicPr>
            <a:picLocks noChangeAspect="1"/>
          </p:cNvPicPr>
          <p:nvPr/>
        </p:nvPicPr>
        <p:blipFill>
          <a:blip r:embed="rId2"/>
          <a:stretch>
            <a:fillRect/>
          </a:stretch>
        </p:blipFill>
        <p:spPr>
          <a:xfrm>
            <a:off x="2854960" y="3980227"/>
            <a:ext cx="2934970" cy="2642187"/>
          </a:xfrm>
          <a:prstGeom prst="rect">
            <a:avLst/>
          </a:prstGeom>
        </p:spPr>
      </p:pic>
    </p:spTree>
    <p:extLst>
      <p:ext uri="{BB962C8B-B14F-4D97-AF65-F5344CB8AC3E}">
        <p14:creationId xmlns:p14="http://schemas.microsoft.com/office/powerpoint/2010/main" val="61352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9DEE-A056-F14C-A4FD-2693FB9790A2}"/>
              </a:ext>
            </a:extLst>
          </p:cNvPr>
          <p:cNvSpPr>
            <a:spLocks noGrp="1"/>
          </p:cNvSpPr>
          <p:nvPr>
            <p:ph type="title"/>
          </p:nvPr>
        </p:nvSpPr>
        <p:spPr/>
        <p:txBody>
          <a:bodyPr>
            <a:normAutofit/>
          </a:bodyPr>
          <a:lstStyle/>
          <a:p>
            <a:r>
              <a:rPr lang="en-US" altLang="zh-TW" dirty="0"/>
              <a:t>3.</a:t>
            </a:r>
            <a:r>
              <a:rPr lang="zh-TW" altLang="en-US" dirty="0"/>
              <a:t> </a:t>
            </a:r>
            <a:r>
              <a:rPr lang="en-US" dirty="0"/>
              <a:t>Bubble sort</a:t>
            </a:r>
          </a:p>
        </p:txBody>
      </p:sp>
      <p:pic>
        <p:nvPicPr>
          <p:cNvPr id="3074" name="Picture 2" descr="「Bubble sort」的圖片搜尋結果">
            <a:extLst>
              <a:ext uri="{FF2B5EF4-FFF2-40B4-BE49-F238E27FC236}">
                <a16:creationId xmlns:a16="http://schemas.microsoft.com/office/drawing/2014/main" id="{B7D5C4D4-C01C-4763-8996-C3B52B65A9D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199" y="1690687"/>
            <a:ext cx="4547671" cy="27003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A6F367C-4DA0-4749-8300-35AB305498E8}"/>
              </a:ext>
            </a:extLst>
          </p:cNvPr>
          <p:cNvSpPr>
            <a:spLocks noGrp="1"/>
          </p:cNvSpPr>
          <p:nvPr>
            <p:ph type="dt" sz="half" idx="10"/>
          </p:nvPr>
        </p:nvSpPr>
        <p:spPr/>
        <p:txBody>
          <a:bodyPr/>
          <a:lstStyle/>
          <a:p>
            <a:fld id="{86B0F90D-AEE1-40FB-AF19-3D4961065FBE}" type="datetime1">
              <a:rPr lang="ko-KR" altLang="en-US" smtClean="0"/>
              <a:t>2019-10-14</a:t>
            </a:fld>
            <a:endParaRPr lang="en-US"/>
          </a:p>
        </p:txBody>
      </p:sp>
      <p:sp>
        <p:nvSpPr>
          <p:cNvPr id="5" name="Slide Number Placeholder 4">
            <a:extLst>
              <a:ext uri="{FF2B5EF4-FFF2-40B4-BE49-F238E27FC236}">
                <a16:creationId xmlns:a16="http://schemas.microsoft.com/office/drawing/2014/main" id="{D8095A5E-2040-1840-86DC-0B5B57406B77}"/>
              </a:ext>
            </a:extLst>
          </p:cNvPr>
          <p:cNvSpPr>
            <a:spLocks noGrp="1"/>
          </p:cNvSpPr>
          <p:nvPr>
            <p:ph type="sldNum" sz="quarter" idx="12"/>
          </p:nvPr>
        </p:nvSpPr>
        <p:spPr/>
        <p:txBody>
          <a:bodyPr/>
          <a:lstStyle/>
          <a:p>
            <a:fld id="{626CD3A0-729A-47A5-BE2F-9A89DE962789}" type="slidenum">
              <a:rPr lang="en-US" smtClean="0"/>
              <a:t>13</a:t>
            </a:fld>
            <a:endParaRPr lang="en-US"/>
          </a:p>
        </p:txBody>
      </p:sp>
      <p:pic>
        <p:nvPicPr>
          <p:cNvPr id="8" name="Picture 7">
            <a:extLst>
              <a:ext uri="{FF2B5EF4-FFF2-40B4-BE49-F238E27FC236}">
                <a16:creationId xmlns:a16="http://schemas.microsoft.com/office/drawing/2014/main" id="{6FC515AA-5D22-8348-9CAC-D6C4722AF451}"/>
              </a:ext>
            </a:extLst>
          </p:cNvPr>
          <p:cNvPicPr>
            <a:picLocks noChangeAspect="1"/>
          </p:cNvPicPr>
          <p:nvPr/>
        </p:nvPicPr>
        <p:blipFill>
          <a:blip r:embed="rId4"/>
          <a:stretch>
            <a:fillRect/>
          </a:stretch>
        </p:blipFill>
        <p:spPr>
          <a:xfrm>
            <a:off x="1839887" y="4756150"/>
            <a:ext cx="3545983" cy="1600200"/>
          </a:xfrm>
          <a:prstGeom prst="rect">
            <a:avLst/>
          </a:prstGeom>
        </p:spPr>
      </p:pic>
      <p:pic>
        <p:nvPicPr>
          <p:cNvPr id="10" name="Picture 2" descr="bubble-sort">
            <a:extLst>
              <a:ext uri="{FF2B5EF4-FFF2-40B4-BE49-F238E27FC236}">
                <a16:creationId xmlns:a16="http://schemas.microsoft.com/office/drawing/2014/main" id="{B22C0DBA-D777-4D8C-AE3B-878F73EE1A93}"/>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675669" y="867789"/>
            <a:ext cx="4401906" cy="512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35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1</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[5, 1, 4, 2, 8]</a:t>
            </a:r>
          </a:p>
          <a:p>
            <a:r>
              <a:rPr lang="en-US" dirty="0"/>
              <a:t>n = 5</a:t>
            </a:r>
          </a:p>
          <a:p>
            <a:r>
              <a:rPr lang="en-US" dirty="0" err="1"/>
              <a:t>i</a:t>
            </a:r>
            <a:r>
              <a:rPr lang="en-US" dirty="0"/>
              <a:t> = 0 (~n=5)</a:t>
            </a:r>
          </a:p>
          <a:p>
            <a:r>
              <a:rPr lang="en-US" dirty="0"/>
              <a:t>j = 0 (~ n - </a:t>
            </a:r>
            <a:r>
              <a:rPr lang="en-US" dirty="0" err="1"/>
              <a:t>i</a:t>
            </a:r>
            <a:r>
              <a:rPr lang="en-US" dirty="0"/>
              <a:t> - 1 = 5 - 0 - 1 = 4)</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2</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[j=0] 5 &gt; </a:t>
            </a:r>
            <a:r>
              <a:rPr lang="en-US" dirty="0" err="1"/>
              <a:t>arr</a:t>
            </a:r>
            <a:r>
              <a:rPr lang="en-US" dirty="0"/>
              <a:t>[j+1] 1 ? -&gt; true</a:t>
            </a:r>
          </a:p>
          <a:p>
            <a:r>
              <a:rPr lang="en-US" dirty="0"/>
              <a:t>swap </a:t>
            </a:r>
            <a:r>
              <a:rPr lang="en-US" dirty="0" err="1"/>
              <a:t>arr</a:t>
            </a:r>
            <a:r>
              <a:rPr lang="en-US" dirty="0"/>
              <a:t>[0], </a:t>
            </a:r>
            <a:r>
              <a:rPr lang="en-US" dirty="0" err="1"/>
              <a:t>arr</a:t>
            </a:r>
            <a:r>
              <a:rPr lang="en-US" dirty="0"/>
              <a:t> [1]</a:t>
            </a:r>
          </a:p>
          <a:p>
            <a:r>
              <a:rPr lang="en-US" dirty="0"/>
              <a:t>[ 1, 5, 4, 2,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A8F61D01-BD95-4C3F-A9BB-93F03875D203}"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14</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pic>
        <p:nvPicPr>
          <p:cNvPr id="13" name="Picture 2" descr="「Bubble sort」的圖片搜尋結果">
            <a:extLst>
              <a:ext uri="{FF2B5EF4-FFF2-40B4-BE49-F238E27FC236}">
                <a16:creationId xmlns:a16="http://schemas.microsoft.com/office/drawing/2014/main" id="{4AD9C94F-49F2-1F4C-8D40-E9D4E12CE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5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3</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[ 1, 5, 4, 2, 8] </a:t>
            </a:r>
          </a:p>
          <a:p>
            <a:r>
              <a:rPr lang="en-US" dirty="0"/>
              <a:t>n = 5</a:t>
            </a:r>
          </a:p>
          <a:p>
            <a:r>
              <a:rPr lang="en-US" dirty="0" err="1"/>
              <a:t>i</a:t>
            </a:r>
            <a:r>
              <a:rPr lang="en-US" dirty="0"/>
              <a:t> = 0 (~n=5)</a:t>
            </a:r>
          </a:p>
          <a:p>
            <a:r>
              <a:rPr lang="en-US" dirty="0"/>
              <a:t>j = 1 (~ n - </a:t>
            </a:r>
            <a:r>
              <a:rPr lang="en-US" dirty="0" err="1"/>
              <a:t>i</a:t>
            </a:r>
            <a:r>
              <a:rPr lang="en-US" dirty="0"/>
              <a:t> - 1 = 5 - 0 - 1 = 4)</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4</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[j=1] 5 &gt; </a:t>
            </a:r>
            <a:r>
              <a:rPr lang="en-US" dirty="0" err="1"/>
              <a:t>arr</a:t>
            </a:r>
            <a:r>
              <a:rPr lang="en-US" dirty="0"/>
              <a:t>[j+1] 4 ? -&gt; true</a:t>
            </a:r>
          </a:p>
          <a:p>
            <a:r>
              <a:rPr lang="en-US" dirty="0"/>
              <a:t>swap </a:t>
            </a:r>
            <a:r>
              <a:rPr lang="en-US" dirty="0" err="1"/>
              <a:t>arr</a:t>
            </a:r>
            <a:r>
              <a:rPr lang="en-US" dirty="0"/>
              <a:t>[1], </a:t>
            </a:r>
            <a:r>
              <a:rPr lang="en-US" dirty="0" err="1"/>
              <a:t>arr</a:t>
            </a:r>
            <a:r>
              <a:rPr lang="en-US" dirty="0"/>
              <a:t> [2]</a:t>
            </a:r>
          </a:p>
          <a:p>
            <a:r>
              <a:rPr lang="en-US" dirty="0"/>
              <a:t>[ 1, 4, 5, 2,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3015A5F5-64F9-4092-BF33-1731D5EC4FC6}"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15</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pic>
        <p:nvPicPr>
          <p:cNvPr id="13" name="Picture 2" descr="「Bubble sort」的圖片搜尋結果">
            <a:extLst>
              <a:ext uri="{FF2B5EF4-FFF2-40B4-BE49-F238E27FC236}">
                <a16:creationId xmlns:a16="http://schemas.microsoft.com/office/drawing/2014/main" id="{4AD9C94F-49F2-1F4C-8D40-E9D4E12CE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86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5</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4, 5, 2, 8] </a:t>
            </a:r>
          </a:p>
          <a:p>
            <a:r>
              <a:rPr lang="en-US" dirty="0"/>
              <a:t>n = 5</a:t>
            </a:r>
          </a:p>
          <a:p>
            <a:r>
              <a:rPr lang="en-US" dirty="0" err="1"/>
              <a:t>i</a:t>
            </a:r>
            <a:r>
              <a:rPr lang="en-US" dirty="0"/>
              <a:t> = 0 (~n=5)</a:t>
            </a:r>
          </a:p>
          <a:p>
            <a:r>
              <a:rPr lang="en-US" dirty="0"/>
              <a:t>j = 2 (~ n - </a:t>
            </a:r>
            <a:r>
              <a:rPr lang="en-US" dirty="0" err="1"/>
              <a:t>i</a:t>
            </a:r>
            <a:r>
              <a:rPr lang="en-US" dirty="0"/>
              <a:t> - 1 = 5 - 0 - 1 = 4)</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6</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[j=2] 5 &gt; </a:t>
            </a:r>
            <a:r>
              <a:rPr lang="en-US" dirty="0" err="1"/>
              <a:t>arr</a:t>
            </a:r>
            <a:r>
              <a:rPr lang="en-US" dirty="0"/>
              <a:t>[j+1]2  ? -&gt; true</a:t>
            </a:r>
          </a:p>
          <a:p>
            <a:r>
              <a:rPr lang="en-US" dirty="0"/>
              <a:t>swap </a:t>
            </a:r>
            <a:r>
              <a:rPr lang="en-US" dirty="0" err="1"/>
              <a:t>arr</a:t>
            </a:r>
            <a:r>
              <a:rPr lang="en-US" dirty="0"/>
              <a:t>[2], </a:t>
            </a:r>
            <a:r>
              <a:rPr lang="en-US" dirty="0" err="1"/>
              <a:t>arr</a:t>
            </a:r>
            <a:r>
              <a:rPr lang="en-US" dirty="0"/>
              <a:t> [3]</a:t>
            </a:r>
          </a:p>
          <a:p>
            <a:r>
              <a:rPr lang="en-US" dirty="0"/>
              <a:t>[1, 4, 2,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9280DFA1-F4F7-4BAF-AA5E-73AD7F44AA01}"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16</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pic>
        <p:nvPicPr>
          <p:cNvPr id="13" name="Picture 2" descr="「Bubble sort」的圖片搜尋結果">
            <a:extLst>
              <a:ext uri="{FF2B5EF4-FFF2-40B4-BE49-F238E27FC236}">
                <a16:creationId xmlns:a16="http://schemas.microsoft.com/office/drawing/2014/main" id="{61906D43-05BA-304E-9019-A21432561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84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7</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4, 2, 5, 8] </a:t>
            </a:r>
          </a:p>
          <a:p>
            <a:r>
              <a:rPr lang="en-US" dirty="0"/>
              <a:t>n = 5</a:t>
            </a:r>
          </a:p>
          <a:p>
            <a:r>
              <a:rPr lang="en-US" dirty="0" err="1"/>
              <a:t>i</a:t>
            </a:r>
            <a:r>
              <a:rPr lang="en-US" dirty="0"/>
              <a:t> = 0 (~n=5)</a:t>
            </a:r>
          </a:p>
          <a:p>
            <a:r>
              <a:rPr lang="en-US" dirty="0"/>
              <a:t>j = 3 (~ n - </a:t>
            </a:r>
            <a:r>
              <a:rPr lang="en-US" dirty="0" err="1"/>
              <a:t>i</a:t>
            </a:r>
            <a:r>
              <a:rPr lang="en-US" dirty="0"/>
              <a:t> - 1 = 5 - 0 - 1 = 4)</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8</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[j=3] 5 &gt; </a:t>
            </a:r>
            <a:r>
              <a:rPr lang="en-US" dirty="0" err="1"/>
              <a:t>arr</a:t>
            </a:r>
            <a:r>
              <a:rPr lang="en-US" dirty="0"/>
              <a:t>[j+1]8  ? -&gt; false</a:t>
            </a:r>
          </a:p>
          <a:p>
            <a:r>
              <a:rPr lang="en-US" dirty="0"/>
              <a:t>do nothing</a:t>
            </a:r>
          </a:p>
          <a:p>
            <a:r>
              <a:rPr lang="en-US" dirty="0"/>
              <a:t>[1, 4, 2,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AFF06F46-70DA-419B-9F2C-72A976BE474A}"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17</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pic>
        <p:nvPicPr>
          <p:cNvPr id="13" name="Picture 2" descr="「Bubble sort」的圖片搜尋結果">
            <a:extLst>
              <a:ext uri="{FF2B5EF4-FFF2-40B4-BE49-F238E27FC236}">
                <a16:creationId xmlns:a16="http://schemas.microsoft.com/office/drawing/2014/main" id="{B1D5F973-13F1-6D4D-879D-C2948D10A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95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9</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4, 2, 5, 8] </a:t>
            </a:r>
          </a:p>
          <a:p>
            <a:r>
              <a:rPr lang="en-US" dirty="0"/>
              <a:t>n = 5</a:t>
            </a:r>
          </a:p>
          <a:p>
            <a:r>
              <a:rPr lang="en-US" dirty="0" err="1"/>
              <a:t>i</a:t>
            </a:r>
            <a:r>
              <a:rPr lang="en-US" dirty="0"/>
              <a:t> = 1 (~n=5)</a:t>
            </a:r>
          </a:p>
          <a:p>
            <a:r>
              <a:rPr lang="en-US" dirty="0"/>
              <a:t>j = 0 (~ n - </a:t>
            </a:r>
            <a:r>
              <a:rPr lang="en-US" dirty="0" err="1"/>
              <a:t>i</a:t>
            </a:r>
            <a:r>
              <a:rPr lang="en-US" dirty="0"/>
              <a:t> - 1 = 5 - 1 - 1 = 3)</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10</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[j=0]1  &gt; </a:t>
            </a:r>
            <a:r>
              <a:rPr lang="en-US" dirty="0" err="1"/>
              <a:t>arr</a:t>
            </a:r>
            <a:r>
              <a:rPr lang="en-US" dirty="0"/>
              <a:t>[j+1]4  ? -&gt; false</a:t>
            </a:r>
          </a:p>
          <a:p>
            <a:r>
              <a:rPr lang="en-US" dirty="0"/>
              <a:t>do nothing </a:t>
            </a:r>
          </a:p>
          <a:p>
            <a:r>
              <a:rPr lang="en-US" dirty="0"/>
              <a:t>[1, 4, 2,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7C6D3372-6BAC-4E43-998A-C8150543D959}"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18</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pic>
        <p:nvPicPr>
          <p:cNvPr id="13" name="Picture 2" descr="「Bubble sort」的圖片搜尋結果">
            <a:extLst>
              <a:ext uri="{FF2B5EF4-FFF2-40B4-BE49-F238E27FC236}">
                <a16:creationId xmlns:a16="http://schemas.microsoft.com/office/drawing/2014/main" id="{5DD60A52-6023-AE42-9B80-9D8DD7FF1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38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11</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4, 2, 5, 8] </a:t>
            </a:r>
          </a:p>
          <a:p>
            <a:r>
              <a:rPr lang="en-US" dirty="0"/>
              <a:t>n = 5</a:t>
            </a:r>
          </a:p>
          <a:p>
            <a:r>
              <a:rPr lang="en-US" dirty="0" err="1"/>
              <a:t>i</a:t>
            </a:r>
            <a:r>
              <a:rPr lang="en-US" dirty="0"/>
              <a:t> = 1 (~n=5)</a:t>
            </a:r>
          </a:p>
          <a:p>
            <a:r>
              <a:rPr lang="en-US" dirty="0"/>
              <a:t>j = 1 (~ n - </a:t>
            </a:r>
            <a:r>
              <a:rPr lang="en-US" dirty="0" err="1"/>
              <a:t>i</a:t>
            </a:r>
            <a:r>
              <a:rPr lang="en-US" dirty="0"/>
              <a:t> - 1 = 5 - 1 - 1 = 3)</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12</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[j=1]4  &gt; </a:t>
            </a:r>
            <a:r>
              <a:rPr lang="en-US" dirty="0" err="1"/>
              <a:t>arr</a:t>
            </a:r>
            <a:r>
              <a:rPr lang="en-US" dirty="0"/>
              <a:t>[j+1]2  ? -&gt; true</a:t>
            </a:r>
          </a:p>
          <a:p>
            <a:r>
              <a:rPr lang="en-US" dirty="0"/>
              <a:t>swap </a:t>
            </a:r>
            <a:r>
              <a:rPr lang="en-US" dirty="0" err="1"/>
              <a:t>arr</a:t>
            </a:r>
            <a:r>
              <a:rPr lang="en-US" dirty="0"/>
              <a:t>[1] and </a:t>
            </a:r>
            <a:r>
              <a:rPr lang="en-US" dirty="0" err="1"/>
              <a:t>arr</a:t>
            </a:r>
            <a:r>
              <a:rPr lang="en-US" dirty="0"/>
              <a:t>[2]</a:t>
            </a:r>
          </a:p>
          <a:p>
            <a:r>
              <a:rPr lang="en-US" dirty="0"/>
              <a:t>[1, 2, 4,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F091521D-9403-4762-A0FF-163454079A01}"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19</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pic>
        <p:nvPicPr>
          <p:cNvPr id="13" name="Picture 2" descr="「Bubble sort」的圖片搜尋結果">
            <a:extLst>
              <a:ext uri="{FF2B5EF4-FFF2-40B4-BE49-F238E27FC236}">
                <a16:creationId xmlns:a16="http://schemas.microsoft.com/office/drawing/2014/main" id="{0E9CB972-7724-754C-BEDC-F9CBCEDAE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3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ED69-3D51-4F48-9F14-898DBE487B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607EFF1-097E-436B-8240-7F9EC9DC9C9A}"/>
              </a:ext>
            </a:extLst>
          </p:cNvPr>
          <p:cNvSpPr>
            <a:spLocks noGrp="1"/>
          </p:cNvSpPr>
          <p:nvPr>
            <p:ph idx="1"/>
          </p:nvPr>
        </p:nvSpPr>
        <p:spPr/>
        <p:txBody>
          <a:bodyPr>
            <a:normAutofit lnSpcReduction="10000"/>
          </a:bodyPr>
          <a:lstStyle/>
          <a:p>
            <a:r>
              <a:rPr lang="en-US" dirty="0"/>
              <a:t>Sorting Algorithms</a:t>
            </a:r>
          </a:p>
          <a:p>
            <a:pPr lvl="1"/>
            <a:r>
              <a:rPr lang="en-US" dirty="0"/>
              <a:t>Selection sort</a:t>
            </a:r>
          </a:p>
          <a:p>
            <a:pPr lvl="1"/>
            <a:r>
              <a:rPr lang="en-US" dirty="0"/>
              <a:t>Insertion sort</a:t>
            </a:r>
          </a:p>
          <a:p>
            <a:pPr lvl="1"/>
            <a:r>
              <a:rPr lang="en-US" dirty="0"/>
              <a:t>Bubble sort</a:t>
            </a:r>
          </a:p>
          <a:p>
            <a:pPr lvl="1"/>
            <a:r>
              <a:rPr lang="en-US" dirty="0"/>
              <a:t>Quick Sort</a:t>
            </a:r>
          </a:p>
          <a:p>
            <a:r>
              <a:rPr lang="en-US" dirty="0"/>
              <a:t>Searching Algorithms</a:t>
            </a:r>
          </a:p>
          <a:p>
            <a:pPr lvl="1"/>
            <a:r>
              <a:rPr lang="en-US" dirty="0"/>
              <a:t>Linear Search</a:t>
            </a:r>
          </a:p>
          <a:p>
            <a:pPr lvl="1"/>
            <a:r>
              <a:rPr lang="en-US" dirty="0"/>
              <a:t>Binary Search</a:t>
            </a:r>
          </a:p>
          <a:p>
            <a:pPr lvl="1"/>
            <a:r>
              <a:rPr lang="en-US" dirty="0"/>
              <a:t>Jump Search</a:t>
            </a:r>
          </a:p>
          <a:p>
            <a:pPr lvl="1"/>
            <a:r>
              <a:rPr lang="en-US" dirty="0"/>
              <a:t>Interpolation Search</a:t>
            </a:r>
          </a:p>
          <a:p>
            <a:r>
              <a:rPr lang="en-US" dirty="0"/>
              <a:t>TSP vs SFP</a:t>
            </a:r>
          </a:p>
          <a:p>
            <a:pPr lvl="1"/>
            <a:endParaRPr lang="en-US" dirty="0"/>
          </a:p>
        </p:txBody>
      </p:sp>
      <p:sp>
        <p:nvSpPr>
          <p:cNvPr id="4" name="Date Placeholder 3">
            <a:extLst>
              <a:ext uri="{FF2B5EF4-FFF2-40B4-BE49-F238E27FC236}">
                <a16:creationId xmlns:a16="http://schemas.microsoft.com/office/drawing/2014/main" id="{52F20247-209A-4770-8DB4-290EC5E391ED}"/>
              </a:ext>
            </a:extLst>
          </p:cNvPr>
          <p:cNvSpPr>
            <a:spLocks noGrp="1"/>
          </p:cNvSpPr>
          <p:nvPr>
            <p:ph type="dt" sz="half" idx="10"/>
          </p:nvPr>
        </p:nvSpPr>
        <p:spPr/>
        <p:txBody>
          <a:bodyPr/>
          <a:lstStyle/>
          <a:p>
            <a:fld id="{B893ED14-C678-4BFD-9387-7F02EF23F805}" type="datetime1">
              <a:rPr lang="ko-KR" altLang="en-US" smtClean="0"/>
              <a:t>2019-10-14</a:t>
            </a:fld>
            <a:endParaRPr lang="en-US"/>
          </a:p>
        </p:txBody>
      </p:sp>
      <p:sp>
        <p:nvSpPr>
          <p:cNvPr id="5" name="Slide Number Placeholder 4">
            <a:extLst>
              <a:ext uri="{FF2B5EF4-FFF2-40B4-BE49-F238E27FC236}">
                <a16:creationId xmlns:a16="http://schemas.microsoft.com/office/drawing/2014/main" id="{CBC3085A-A5BC-4777-AD70-4C93CB6F730D}"/>
              </a:ext>
            </a:extLst>
          </p:cNvPr>
          <p:cNvSpPr>
            <a:spLocks noGrp="1"/>
          </p:cNvSpPr>
          <p:nvPr>
            <p:ph type="sldNum" sz="quarter" idx="12"/>
          </p:nvPr>
        </p:nvSpPr>
        <p:spPr/>
        <p:txBody>
          <a:bodyPr/>
          <a:lstStyle/>
          <a:p>
            <a:fld id="{626CD3A0-729A-47A5-BE2F-9A89DE962789}" type="slidenum">
              <a:rPr lang="en-US" smtClean="0"/>
              <a:pPr/>
              <a:t>2</a:t>
            </a:fld>
            <a:endParaRPr lang="en-US"/>
          </a:p>
        </p:txBody>
      </p:sp>
    </p:spTree>
    <p:extLst>
      <p:ext uri="{BB962C8B-B14F-4D97-AF65-F5344CB8AC3E}">
        <p14:creationId xmlns:p14="http://schemas.microsoft.com/office/powerpoint/2010/main" val="101201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13</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2, 4, 5, 8] </a:t>
            </a:r>
          </a:p>
          <a:p>
            <a:r>
              <a:rPr lang="en-US" dirty="0"/>
              <a:t>n = 5</a:t>
            </a:r>
          </a:p>
          <a:p>
            <a:r>
              <a:rPr lang="en-US" dirty="0" err="1"/>
              <a:t>i</a:t>
            </a:r>
            <a:r>
              <a:rPr lang="en-US" dirty="0"/>
              <a:t> = 1 (~n=5)</a:t>
            </a:r>
          </a:p>
          <a:p>
            <a:r>
              <a:rPr lang="en-US" dirty="0"/>
              <a:t>j = 2 (~ n - </a:t>
            </a:r>
            <a:r>
              <a:rPr lang="en-US" dirty="0" err="1"/>
              <a:t>i</a:t>
            </a:r>
            <a:r>
              <a:rPr lang="en-US" dirty="0"/>
              <a:t> - 1 = 5 - 1 - 1 = 3)</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14</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[j=2]4  &gt; </a:t>
            </a:r>
            <a:r>
              <a:rPr lang="en-US" dirty="0" err="1"/>
              <a:t>arr</a:t>
            </a:r>
            <a:r>
              <a:rPr lang="en-US" dirty="0"/>
              <a:t>[j+1]5  ? -&gt; false</a:t>
            </a:r>
          </a:p>
          <a:p>
            <a:r>
              <a:rPr lang="en-US" dirty="0"/>
              <a:t>do nothing </a:t>
            </a:r>
          </a:p>
          <a:p>
            <a:r>
              <a:rPr lang="en-US" dirty="0"/>
              <a:t>[1, 2, 4,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71B4BBC1-49ED-4BE5-B160-A2734968E271}"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20</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grpSp>
        <p:nvGrpSpPr>
          <p:cNvPr id="3" name="Group 2">
            <a:extLst>
              <a:ext uri="{FF2B5EF4-FFF2-40B4-BE49-F238E27FC236}">
                <a16:creationId xmlns:a16="http://schemas.microsoft.com/office/drawing/2014/main" id="{1B0054E2-0EFE-440F-A48E-603B672CFC8E}"/>
              </a:ext>
            </a:extLst>
          </p:cNvPr>
          <p:cNvGrpSpPr/>
          <p:nvPr/>
        </p:nvGrpSpPr>
        <p:grpSpPr>
          <a:xfrm>
            <a:off x="8984932" y="0"/>
            <a:ext cx="3207068" cy="1904307"/>
            <a:chOff x="8984932" y="0"/>
            <a:chExt cx="3207068" cy="1904307"/>
          </a:xfrm>
        </p:grpSpPr>
        <p:pic>
          <p:nvPicPr>
            <p:cNvPr id="13" name="Picture 2" descr="「Bubble sort」的圖片搜尋結果">
              <a:extLst>
                <a:ext uri="{FF2B5EF4-FFF2-40B4-BE49-F238E27FC236}">
                  <a16:creationId xmlns:a16="http://schemas.microsoft.com/office/drawing/2014/main" id="{34E03B0B-C46D-4F48-A4F7-AE829077D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28D77AE-005E-40A4-B56F-839BEB766707}"/>
                </a:ext>
              </a:extLst>
            </p:cNvPr>
            <p:cNvSpPr/>
            <p:nvPr/>
          </p:nvSpPr>
          <p:spPr>
            <a:xfrm>
              <a:off x="11229975" y="1304925"/>
              <a:ext cx="895350" cy="5715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566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15</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2, 4, 5, 8] </a:t>
            </a:r>
          </a:p>
          <a:p>
            <a:r>
              <a:rPr lang="en-US" dirty="0"/>
              <a:t>n = 5</a:t>
            </a:r>
          </a:p>
          <a:p>
            <a:r>
              <a:rPr lang="en-US" dirty="0" err="1"/>
              <a:t>i</a:t>
            </a:r>
            <a:r>
              <a:rPr lang="en-US" dirty="0"/>
              <a:t> = 2 (~n=5)</a:t>
            </a:r>
          </a:p>
          <a:p>
            <a:r>
              <a:rPr lang="en-US" dirty="0"/>
              <a:t>j = 0 (~ n - </a:t>
            </a:r>
            <a:r>
              <a:rPr lang="en-US" dirty="0" err="1"/>
              <a:t>i</a:t>
            </a:r>
            <a:r>
              <a:rPr lang="en-US" dirty="0"/>
              <a:t> - 1 = 5 - 2 - 1 = 2)</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16</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[j=0]1  &gt; </a:t>
            </a:r>
            <a:r>
              <a:rPr lang="en-US" dirty="0" err="1"/>
              <a:t>arr</a:t>
            </a:r>
            <a:r>
              <a:rPr lang="en-US" dirty="0"/>
              <a:t>[j+1]2  ? -&gt; false</a:t>
            </a:r>
          </a:p>
          <a:p>
            <a:r>
              <a:rPr lang="en-US" dirty="0"/>
              <a:t>do nothing </a:t>
            </a:r>
          </a:p>
          <a:p>
            <a:r>
              <a:rPr lang="en-US" dirty="0"/>
              <a:t>[1, 2, 4,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97A0B07E-AC35-4203-A2CB-F6B6F817B43F}"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21</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grpSp>
        <p:nvGrpSpPr>
          <p:cNvPr id="14" name="Group 13">
            <a:extLst>
              <a:ext uri="{FF2B5EF4-FFF2-40B4-BE49-F238E27FC236}">
                <a16:creationId xmlns:a16="http://schemas.microsoft.com/office/drawing/2014/main" id="{4E3E2C89-4192-4E23-B4BE-6D24EF88BECD}"/>
              </a:ext>
            </a:extLst>
          </p:cNvPr>
          <p:cNvGrpSpPr/>
          <p:nvPr/>
        </p:nvGrpSpPr>
        <p:grpSpPr>
          <a:xfrm>
            <a:off x="8984932" y="0"/>
            <a:ext cx="3207068" cy="1904307"/>
            <a:chOff x="8984932" y="0"/>
            <a:chExt cx="3207068" cy="1904307"/>
          </a:xfrm>
        </p:grpSpPr>
        <p:pic>
          <p:nvPicPr>
            <p:cNvPr id="15" name="Picture 2" descr="「Bubble sort」的圖片搜尋結果">
              <a:extLst>
                <a:ext uri="{FF2B5EF4-FFF2-40B4-BE49-F238E27FC236}">
                  <a16:creationId xmlns:a16="http://schemas.microsoft.com/office/drawing/2014/main" id="{8AA9D06B-24C5-4A54-A696-5BFA0B464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41D3060-B763-4239-BC2C-05848BAACDF6}"/>
                </a:ext>
              </a:extLst>
            </p:cNvPr>
            <p:cNvSpPr/>
            <p:nvPr/>
          </p:nvSpPr>
          <p:spPr>
            <a:xfrm>
              <a:off x="11229975" y="1304925"/>
              <a:ext cx="895350" cy="5715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1627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17</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2, 4, 5, 8] </a:t>
            </a:r>
          </a:p>
          <a:p>
            <a:r>
              <a:rPr lang="en-US" dirty="0"/>
              <a:t>n = 5</a:t>
            </a:r>
          </a:p>
          <a:p>
            <a:r>
              <a:rPr lang="en-US" dirty="0" err="1"/>
              <a:t>i</a:t>
            </a:r>
            <a:r>
              <a:rPr lang="en-US" dirty="0"/>
              <a:t> = 2 (~n=5)</a:t>
            </a:r>
          </a:p>
          <a:p>
            <a:r>
              <a:rPr lang="en-US" dirty="0"/>
              <a:t>j = 1 (~ n - </a:t>
            </a:r>
            <a:r>
              <a:rPr lang="en-US" dirty="0" err="1"/>
              <a:t>i</a:t>
            </a:r>
            <a:r>
              <a:rPr lang="en-US" dirty="0"/>
              <a:t> - 1 = 5 - 2 - 1 = 2)</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18</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[j=1]2  &gt; </a:t>
            </a:r>
            <a:r>
              <a:rPr lang="en-US" dirty="0" err="1"/>
              <a:t>arr</a:t>
            </a:r>
            <a:r>
              <a:rPr lang="en-US" dirty="0"/>
              <a:t>[j+1]4  ? -&gt; false</a:t>
            </a:r>
          </a:p>
          <a:p>
            <a:r>
              <a:rPr lang="en-US" dirty="0"/>
              <a:t>do nothing </a:t>
            </a:r>
          </a:p>
          <a:p>
            <a:r>
              <a:rPr lang="en-US" dirty="0"/>
              <a:t>[1, 2, 4,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7DAEE707-619B-4E35-A246-0735E6283069}"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22</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grpSp>
        <p:nvGrpSpPr>
          <p:cNvPr id="14" name="Group 13">
            <a:extLst>
              <a:ext uri="{FF2B5EF4-FFF2-40B4-BE49-F238E27FC236}">
                <a16:creationId xmlns:a16="http://schemas.microsoft.com/office/drawing/2014/main" id="{B089F59B-3CB6-46A1-99DA-58726E9C81D9}"/>
              </a:ext>
            </a:extLst>
          </p:cNvPr>
          <p:cNvGrpSpPr/>
          <p:nvPr/>
        </p:nvGrpSpPr>
        <p:grpSpPr>
          <a:xfrm>
            <a:off x="8984932" y="0"/>
            <a:ext cx="3207068" cy="1904307"/>
            <a:chOff x="8984932" y="0"/>
            <a:chExt cx="3207068" cy="1904307"/>
          </a:xfrm>
        </p:grpSpPr>
        <p:pic>
          <p:nvPicPr>
            <p:cNvPr id="15" name="Picture 2" descr="「Bubble sort」的圖片搜尋結果">
              <a:extLst>
                <a:ext uri="{FF2B5EF4-FFF2-40B4-BE49-F238E27FC236}">
                  <a16:creationId xmlns:a16="http://schemas.microsoft.com/office/drawing/2014/main" id="{7EDC978F-B75D-4498-9196-C4E9D3074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EA08FD72-7798-4040-9E93-A9250402175B}"/>
                </a:ext>
              </a:extLst>
            </p:cNvPr>
            <p:cNvSpPr/>
            <p:nvPr/>
          </p:nvSpPr>
          <p:spPr>
            <a:xfrm>
              <a:off x="11229975" y="1304925"/>
              <a:ext cx="895350" cy="5715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040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19</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2, 4, 5, 8] </a:t>
            </a:r>
          </a:p>
          <a:p>
            <a:r>
              <a:rPr lang="en-US" dirty="0"/>
              <a:t>n = 5</a:t>
            </a:r>
          </a:p>
          <a:p>
            <a:r>
              <a:rPr lang="en-US" dirty="0" err="1"/>
              <a:t>i</a:t>
            </a:r>
            <a:r>
              <a:rPr lang="en-US" dirty="0"/>
              <a:t> = 3 (~n=5)</a:t>
            </a:r>
          </a:p>
          <a:p>
            <a:r>
              <a:rPr lang="en-US" dirty="0"/>
              <a:t>j = 0 (~ n - </a:t>
            </a:r>
            <a:r>
              <a:rPr lang="en-US" dirty="0" err="1"/>
              <a:t>i</a:t>
            </a:r>
            <a:r>
              <a:rPr lang="en-US" dirty="0"/>
              <a:t> - 1 = 5 - 3 - 1 = 2)</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20</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[j=0]1  &gt; </a:t>
            </a:r>
            <a:r>
              <a:rPr lang="en-US" dirty="0" err="1"/>
              <a:t>arr</a:t>
            </a:r>
            <a:r>
              <a:rPr lang="en-US" dirty="0"/>
              <a:t>[j+1]2  ? -&gt; false</a:t>
            </a:r>
          </a:p>
          <a:p>
            <a:r>
              <a:rPr lang="en-US" dirty="0"/>
              <a:t>do nothing </a:t>
            </a:r>
          </a:p>
          <a:p>
            <a:r>
              <a:rPr lang="en-US" dirty="0"/>
              <a:t>[1, 2, 4,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84A9A74A-B5BA-4528-876B-347E4E948E45}"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23</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grpSp>
        <p:nvGrpSpPr>
          <p:cNvPr id="14" name="Group 13">
            <a:extLst>
              <a:ext uri="{FF2B5EF4-FFF2-40B4-BE49-F238E27FC236}">
                <a16:creationId xmlns:a16="http://schemas.microsoft.com/office/drawing/2014/main" id="{34930DE8-FBAB-473F-9A53-B860E27C2225}"/>
              </a:ext>
            </a:extLst>
          </p:cNvPr>
          <p:cNvGrpSpPr/>
          <p:nvPr/>
        </p:nvGrpSpPr>
        <p:grpSpPr>
          <a:xfrm>
            <a:off x="8984932" y="0"/>
            <a:ext cx="3207068" cy="1904307"/>
            <a:chOff x="8984932" y="0"/>
            <a:chExt cx="3207068" cy="1904307"/>
          </a:xfrm>
        </p:grpSpPr>
        <p:pic>
          <p:nvPicPr>
            <p:cNvPr id="15" name="Picture 2" descr="「Bubble sort」的圖片搜尋結果">
              <a:extLst>
                <a:ext uri="{FF2B5EF4-FFF2-40B4-BE49-F238E27FC236}">
                  <a16:creationId xmlns:a16="http://schemas.microsoft.com/office/drawing/2014/main" id="{2384E57B-E183-42D2-800F-6A80A66E5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2A759E48-8F19-4A65-85E0-7014B5CE3947}"/>
                </a:ext>
              </a:extLst>
            </p:cNvPr>
            <p:cNvSpPr/>
            <p:nvPr/>
          </p:nvSpPr>
          <p:spPr>
            <a:xfrm>
              <a:off x="11229975" y="1304925"/>
              <a:ext cx="895350" cy="5715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4259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21</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2, 4, 5, 8] </a:t>
            </a:r>
          </a:p>
          <a:p>
            <a:r>
              <a:rPr lang="en-US" dirty="0"/>
              <a:t>n = 5</a:t>
            </a:r>
          </a:p>
          <a:p>
            <a:r>
              <a:rPr lang="en-US" dirty="0" err="1"/>
              <a:t>i</a:t>
            </a:r>
            <a:r>
              <a:rPr lang="en-US" dirty="0"/>
              <a:t> = 3 (~n=5)</a:t>
            </a:r>
          </a:p>
          <a:p>
            <a:r>
              <a:rPr lang="en-US" dirty="0"/>
              <a:t>j = 1 (~ n - </a:t>
            </a:r>
            <a:r>
              <a:rPr lang="en-US" dirty="0" err="1"/>
              <a:t>i</a:t>
            </a:r>
            <a:r>
              <a:rPr lang="en-US" dirty="0"/>
              <a:t> - 1 = 5 - 3 - 1 = 2)</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22</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is </a:t>
            </a:r>
            <a:r>
              <a:rPr lang="en-US" dirty="0" err="1"/>
              <a:t>arr</a:t>
            </a:r>
            <a:r>
              <a:rPr lang="en-US" dirty="0"/>
              <a:t>[j=1]2  &gt; </a:t>
            </a:r>
            <a:r>
              <a:rPr lang="en-US" dirty="0" err="1"/>
              <a:t>arr</a:t>
            </a:r>
            <a:r>
              <a:rPr lang="en-US" dirty="0"/>
              <a:t>[j+1]4  ? -&gt; false</a:t>
            </a:r>
          </a:p>
          <a:p>
            <a:r>
              <a:rPr lang="en-US" dirty="0"/>
              <a:t>do nothing </a:t>
            </a:r>
          </a:p>
          <a:p>
            <a:r>
              <a:rPr lang="en-US" dirty="0"/>
              <a:t>[1, 2, 4,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3344DA0F-12F9-4B24-A0FD-FDD0E1190440}"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24</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2"/>
          <a:stretch>
            <a:fillRect/>
          </a:stretch>
        </p:blipFill>
        <p:spPr>
          <a:xfrm>
            <a:off x="2209800" y="4489927"/>
            <a:ext cx="3545983" cy="1600200"/>
          </a:xfrm>
          <a:prstGeom prst="rect">
            <a:avLst/>
          </a:prstGeom>
        </p:spPr>
      </p:pic>
      <p:grpSp>
        <p:nvGrpSpPr>
          <p:cNvPr id="14" name="Group 13">
            <a:extLst>
              <a:ext uri="{FF2B5EF4-FFF2-40B4-BE49-F238E27FC236}">
                <a16:creationId xmlns:a16="http://schemas.microsoft.com/office/drawing/2014/main" id="{0135FDF7-F23A-46E3-AAED-DFFC680BD6C5}"/>
              </a:ext>
            </a:extLst>
          </p:cNvPr>
          <p:cNvGrpSpPr/>
          <p:nvPr/>
        </p:nvGrpSpPr>
        <p:grpSpPr>
          <a:xfrm>
            <a:off x="8984932" y="0"/>
            <a:ext cx="3207068" cy="1904307"/>
            <a:chOff x="8984932" y="0"/>
            <a:chExt cx="3207068" cy="1904307"/>
          </a:xfrm>
        </p:grpSpPr>
        <p:pic>
          <p:nvPicPr>
            <p:cNvPr id="15" name="Picture 2" descr="「Bubble sort」的圖片搜尋結果">
              <a:extLst>
                <a:ext uri="{FF2B5EF4-FFF2-40B4-BE49-F238E27FC236}">
                  <a16:creationId xmlns:a16="http://schemas.microsoft.com/office/drawing/2014/main" id="{CCB071B0-165D-4F77-B7F0-E006E35FC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48C36C8-C07C-4470-902A-FA1A80794732}"/>
                </a:ext>
              </a:extLst>
            </p:cNvPr>
            <p:cNvSpPr/>
            <p:nvPr/>
          </p:nvSpPr>
          <p:spPr>
            <a:xfrm>
              <a:off x="11229975" y="1304925"/>
              <a:ext cx="895350" cy="5715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579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19F053-D9AF-A94E-A845-2C662BB34A53}"/>
              </a:ext>
            </a:extLst>
          </p:cNvPr>
          <p:cNvSpPr>
            <a:spLocks noGrp="1"/>
          </p:cNvSpPr>
          <p:nvPr>
            <p:ph type="title"/>
          </p:nvPr>
        </p:nvSpPr>
        <p:spPr/>
        <p:txBody>
          <a:bodyPr/>
          <a:lstStyle/>
          <a:p>
            <a:r>
              <a:rPr lang="en-US" dirty="0"/>
              <a:t>3. Bubble sort</a:t>
            </a:r>
          </a:p>
        </p:txBody>
      </p:sp>
      <p:sp>
        <p:nvSpPr>
          <p:cNvPr id="8" name="Text Placeholder 7">
            <a:extLst>
              <a:ext uri="{FF2B5EF4-FFF2-40B4-BE49-F238E27FC236}">
                <a16:creationId xmlns:a16="http://schemas.microsoft.com/office/drawing/2014/main" id="{5BA9450E-0F07-8E44-995D-EA7D1B116AEB}"/>
              </a:ext>
            </a:extLst>
          </p:cNvPr>
          <p:cNvSpPr>
            <a:spLocks noGrp="1"/>
          </p:cNvSpPr>
          <p:nvPr>
            <p:ph type="body" idx="1"/>
          </p:nvPr>
        </p:nvSpPr>
        <p:spPr/>
        <p:txBody>
          <a:bodyPr/>
          <a:lstStyle/>
          <a:p>
            <a:r>
              <a:rPr lang="en-US" dirty="0"/>
              <a:t>Step 23</a:t>
            </a:r>
          </a:p>
        </p:txBody>
      </p:sp>
      <p:sp>
        <p:nvSpPr>
          <p:cNvPr id="9" name="Content Placeholder 8">
            <a:extLst>
              <a:ext uri="{FF2B5EF4-FFF2-40B4-BE49-F238E27FC236}">
                <a16:creationId xmlns:a16="http://schemas.microsoft.com/office/drawing/2014/main" id="{0F5935BF-549E-7D4A-A59C-39442FFA49E8}"/>
              </a:ext>
            </a:extLst>
          </p:cNvPr>
          <p:cNvSpPr>
            <a:spLocks noGrp="1"/>
          </p:cNvSpPr>
          <p:nvPr>
            <p:ph sz="half" idx="2"/>
          </p:nvPr>
        </p:nvSpPr>
        <p:spPr/>
        <p:txBody>
          <a:bodyPr/>
          <a:lstStyle/>
          <a:p>
            <a:r>
              <a:rPr lang="en-US" dirty="0"/>
              <a:t>[1, 2, 4, 5, 8] </a:t>
            </a:r>
          </a:p>
          <a:p>
            <a:r>
              <a:rPr lang="en-US" dirty="0"/>
              <a:t>n = 5</a:t>
            </a:r>
          </a:p>
          <a:p>
            <a:r>
              <a:rPr lang="en-US" dirty="0" err="1"/>
              <a:t>i</a:t>
            </a:r>
            <a:r>
              <a:rPr lang="en-US" dirty="0"/>
              <a:t> = 4 (~n=5)</a:t>
            </a:r>
          </a:p>
          <a:p>
            <a:r>
              <a:rPr lang="en-US" dirty="0"/>
              <a:t>j = 0 (~ n - </a:t>
            </a:r>
            <a:r>
              <a:rPr lang="en-US" dirty="0" err="1"/>
              <a:t>i</a:t>
            </a:r>
            <a:r>
              <a:rPr lang="en-US" dirty="0"/>
              <a:t> - 1 = 5 - 4 - 1 = 0)</a:t>
            </a:r>
          </a:p>
        </p:txBody>
      </p:sp>
      <p:sp>
        <p:nvSpPr>
          <p:cNvPr id="10" name="Text Placeholder 9">
            <a:extLst>
              <a:ext uri="{FF2B5EF4-FFF2-40B4-BE49-F238E27FC236}">
                <a16:creationId xmlns:a16="http://schemas.microsoft.com/office/drawing/2014/main" id="{A0817CF0-41DB-3442-8544-228EAC7EA0A9}"/>
              </a:ext>
            </a:extLst>
          </p:cNvPr>
          <p:cNvSpPr>
            <a:spLocks noGrp="1"/>
          </p:cNvSpPr>
          <p:nvPr>
            <p:ph type="body" sz="quarter" idx="3"/>
          </p:nvPr>
        </p:nvSpPr>
        <p:spPr/>
        <p:txBody>
          <a:bodyPr/>
          <a:lstStyle/>
          <a:p>
            <a:r>
              <a:rPr lang="en-US" dirty="0"/>
              <a:t>Step 24</a:t>
            </a:r>
          </a:p>
        </p:txBody>
      </p:sp>
      <p:sp>
        <p:nvSpPr>
          <p:cNvPr id="11" name="Content Placeholder 10">
            <a:extLst>
              <a:ext uri="{FF2B5EF4-FFF2-40B4-BE49-F238E27FC236}">
                <a16:creationId xmlns:a16="http://schemas.microsoft.com/office/drawing/2014/main" id="{EC189159-74E3-E94D-B61A-36DFDBB2AF24}"/>
              </a:ext>
            </a:extLst>
          </p:cNvPr>
          <p:cNvSpPr>
            <a:spLocks noGrp="1"/>
          </p:cNvSpPr>
          <p:nvPr>
            <p:ph sz="quarter" idx="4"/>
          </p:nvPr>
        </p:nvSpPr>
        <p:spPr/>
        <p:txBody>
          <a:bodyPr/>
          <a:lstStyle/>
          <a:p>
            <a:r>
              <a:rPr lang="en-US" dirty="0"/>
              <a:t>do nothing </a:t>
            </a:r>
          </a:p>
          <a:p>
            <a:r>
              <a:rPr lang="en-US" dirty="0"/>
              <a:t>[1, 2, 4, 5, 8] </a:t>
            </a:r>
          </a:p>
        </p:txBody>
      </p:sp>
      <p:sp>
        <p:nvSpPr>
          <p:cNvPr id="5" name="Date Placeholder 4">
            <a:extLst>
              <a:ext uri="{FF2B5EF4-FFF2-40B4-BE49-F238E27FC236}">
                <a16:creationId xmlns:a16="http://schemas.microsoft.com/office/drawing/2014/main" id="{9B7D9471-93B5-CA47-B6F9-67259B250F33}"/>
              </a:ext>
            </a:extLst>
          </p:cNvPr>
          <p:cNvSpPr>
            <a:spLocks noGrp="1"/>
          </p:cNvSpPr>
          <p:nvPr>
            <p:ph type="dt" sz="half" idx="10"/>
          </p:nvPr>
        </p:nvSpPr>
        <p:spPr/>
        <p:txBody>
          <a:bodyPr/>
          <a:lstStyle/>
          <a:p>
            <a:fld id="{80CF96F5-99FD-4547-ADC9-52E46EFA61EE}" type="datetime1">
              <a:rPr lang="ko-KR" altLang="en-US" smtClean="0"/>
              <a:t>2019-10-14</a:t>
            </a:fld>
            <a:endParaRPr lang="en-US"/>
          </a:p>
        </p:txBody>
      </p:sp>
      <p:sp>
        <p:nvSpPr>
          <p:cNvPr id="6" name="Slide Number Placeholder 5">
            <a:extLst>
              <a:ext uri="{FF2B5EF4-FFF2-40B4-BE49-F238E27FC236}">
                <a16:creationId xmlns:a16="http://schemas.microsoft.com/office/drawing/2014/main" id="{FCA4BB83-D401-1B4C-88D9-BA85D9FB01AC}"/>
              </a:ext>
            </a:extLst>
          </p:cNvPr>
          <p:cNvSpPr>
            <a:spLocks noGrp="1"/>
          </p:cNvSpPr>
          <p:nvPr>
            <p:ph type="sldNum" sz="quarter" idx="12"/>
          </p:nvPr>
        </p:nvSpPr>
        <p:spPr/>
        <p:txBody>
          <a:bodyPr/>
          <a:lstStyle/>
          <a:p>
            <a:fld id="{626CD3A0-729A-47A5-BE2F-9A89DE962789}" type="slidenum">
              <a:rPr lang="en-US" smtClean="0"/>
              <a:t>25</a:t>
            </a:fld>
            <a:endParaRPr lang="en-US"/>
          </a:p>
        </p:txBody>
      </p:sp>
      <p:pic>
        <p:nvPicPr>
          <p:cNvPr id="12" name="Picture 11">
            <a:extLst>
              <a:ext uri="{FF2B5EF4-FFF2-40B4-BE49-F238E27FC236}">
                <a16:creationId xmlns:a16="http://schemas.microsoft.com/office/drawing/2014/main" id="{C187DC01-0D39-D545-A6F9-87C96EFA9CB7}"/>
              </a:ext>
            </a:extLst>
          </p:cNvPr>
          <p:cNvPicPr>
            <a:picLocks noChangeAspect="1"/>
          </p:cNvPicPr>
          <p:nvPr/>
        </p:nvPicPr>
        <p:blipFill>
          <a:blip r:embed="rId3"/>
          <a:stretch>
            <a:fillRect/>
          </a:stretch>
        </p:blipFill>
        <p:spPr>
          <a:xfrm>
            <a:off x="2209800" y="4489927"/>
            <a:ext cx="3545983" cy="1600200"/>
          </a:xfrm>
          <a:prstGeom prst="rect">
            <a:avLst/>
          </a:prstGeom>
        </p:spPr>
      </p:pic>
      <p:grpSp>
        <p:nvGrpSpPr>
          <p:cNvPr id="14" name="Group 13">
            <a:extLst>
              <a:ext uri="{FF2B5EF4-FFF2-40B4-BE49-F238E27FC236}">
                <a16:creationId xmlns:a16="http://schemas.microsoft.com/office/drawing/2014/main" id="{A81F56CF-5150-4194-9E23-310FA6E8C94C}"/>
              </a:ext>
            </a:extLst>
          </p:cNvPr>
          <p:cNvGrpSpPr/>
          <p:nvPr/>
        </p:nvGrpSpPr>
        <p:grpSpPr>
          <a:xfrm>
            <a:off x="8984932" y="0"/>
            <a:ext cx="3207068" cy="1904307"/>
            <a:chOff x="8984932" y="0"/>
            <a:chExt cx="3207068" cy="1904307"/>
          </a:xfrm>
        </p:grpSpPr>
        <p:pic>
          <p:nvPicPr>
            <p:cNvPr id="15" name="Picture 2" descr="「Bubble sort」的圖片搜尋結果">
              <a:extLst>
                <a:ext uri="{FF2B5EF4-FFF2-40B4-BE49-F238E27FC236}">
                  <a16:creationId xmlns:a16="http://schemas.microsoft.com/office/drawing/2014/main" id="{70839D71-C51F-4A04-B800-AEA5CB6A4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4932" y="0"/>
              <a:ext cx="3207068" cy="190430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86F903A-1821-4B07-9C08-B159914C80BF}"/>
                </a:ext>
              </a:extLst>
            </p:cNvPr>
            <p:cNvSpPr/>
            <p:nvPr/>
          </p:nvSpPr>
          <p:spPr>
            <a:xfrm>
              <a:off x="11229975" y="1304925"/>
              <a:ext cx="895350" cy="571500"/>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9147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05E10A5-DE1F-48EB-8389-622ED227E043}"/>
              </a:ext>
            </a:extLst>
          </p:cNvPr>
          <p:cNvSpPr>
            <a:spLocks noGrp="1"/>
          </p:cNvSpPr>
          <p:nvPr>
            <p:ph type="title"/>
          </p:nvPr>
        </p:nvSpPr>
        <p:spPr/>
        <p:txBody>
          <a:bodyPr/>
          <a:lstStyle/>
          <a:p>
            <a:r>
              <a:rPr lang="en-US" dirty="0"/>
              <a:t>4. Quick Sort</a:t>
            </a:r>
          </a:p>
        </p:txBody>
      </p:sp>
      <p:pic>
        <p:nvPicPr>
          <p:cNvPr id="2052" name="Picture 4" descr="quicksort">
            <a:extLst>
              <a:ext uri="{FF2B5EF4-FFF2-40B4-BE49-F238E27FC236}">
                <a16:creationId xmlns:a16="http://schemas.microsoft.com/office/drawing/2014/main" id="{3873972B-2BAC-43EB-92D1-37A21534C7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47962" y="2515394"/>
            <a:ext cx="6696075"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02E866A8-6E87-452E-BA17-15C5B92FA14A}"/>
              </a:ext>
            </a:extLst>
          </p:cNvPr>
          <p:cNvSpPr>
            <a:spLocks noGrp="1"/>
          </p:cNvSpPr>
          <p:nvPr>
            <p:ph type="dt" sz="half" idx="10"/>
          </p:nvPr>
        </p:nvSpPr>
        <p:spPr/>
        <p:txBody>
          <a:bodyPr/>
          <a:lstStyle/>
          <a:p>
            <a:fld id="{24FFC366-C141-4EDB-959A-82322542C844}" type="datetime1">
              <a:rPr lang="ko-KR" altLang="en-US" smtClean="0"/>
              <a:t>2019-10-14</a:t>
            </a:fld>
            <a:endParaRPr lang="en-US"/>
          </a:p>
        </p:txBody>
      </p:sp>
      <p:sp>
        <p:nvSpPr>
          <p:cNvPr id="8" name="Slide Number Placeholder 7">
            <a:extLst>
              <a:ext uri="{FF2B5EF4-FFF2-40B4-BE49-F238E27FC236}">
                <a16:creationId xmlns:a16="http://schemas.microsoft.com/office/drawing/2014/main" id="{3C0D3F6D-E01E-403A-B40E-704FD31A46E8}"/>
              </a:ext>
            </a:extLst>
          </p:cNvPr>
          <p:cNvSpPr>
            <a:spLocks noGrp="1"/>
          </p:cNvSpPr>
          <p:nvPr>
            <p:ph type="sldNum" sz="quarter" idx="12"/>
          </p:nvPr>
        </p:nvSpPr>
        <p:spPr/>
        <p:txBody>
          <a:bodyPr/>
          <a:lstStyle/>
          <a:p>
            <a:fld id="{626CD3A0-729A-47A5-BE2F-9A89DE962789}" type="slidenum">
              <a:rPr lang="en-US" smtClean="0"/>
              <a:t>26</a:t>
            </a:fld>
            <a:endParaRPr lang="en-US"/>
          </a:p>
        </p:txBody>
      </p:sp>
    </p:spTree>
    <p:extLst>
      <p:ext uri="{BB962C8B-B14F-4D97-AF65-F5344CB8AC3E}">
        <p14:creationId xmlns:p14="http://schemas.microsoft.com/office/powerpoint/2010/main" val="3460928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FCC433-53C5-443E-AD74-67D129DE8624}"/>
              </a:ext>
            </a:extLst>
          </p:cNvPr>
          <p:cNvSpPr>
            <a:spLocks noGrp="1"/>
          </p:cNvSpPr>
          <p:nvPr>
            <p:ph type="title"/>
          </p:nvPr>
        </p:nvSpPr>
        <p:spPr/>
        <p:txBody>
          <a:bodyPr/>
          <a:lstStyle/>
          <a:p>
            <a:r>
              <a:rPr lang="en-US" dirty="0"/>
              <a:t>4. Quick Sort</a:t>
            </a:r>
          </a:p>
        </p:txBody>
      </p:sp>
      <p:pic>
        <p:nvPicPr>
          <p:cNvPr id="6" name="Content Placeholder 5">
            <a:extLst>
              <a:ext uri="{FF2B5EF4-FFF2-40B4-BE49-F238E27FC236}">
                <a16:creationId xmlns:a16="http://schemas.microsoft.com/office/drawing/2014/main" id="{61FEDAA8-9A74-4F67-ACDD-7006ED3A7A89}"/>
              </a:ext>
            </a:extLst>
          </p:cNvPr>
          <p:cNvPicPr>
            <a:picLocks noGrp="1" noChangeAspect="1"/>
          </p:cNvPicPr>
          <p:nvPr>
            <p:ph idx="1"/>
          </p:nvPr>
        </p:nvPicPr>
        <p:blipFill>
          <a:blip r:embed="rId2"/>
          <a:stretch>
            <a:fillRect/>
          </a:stretch>
        </p:blipFill>
        <p:spPr>
          <a:xfrm>
            <a:off x="5648325" y="143181"/>
            <a:ext cx="5254850" cy="6578294"/>
          </a:xfrm>
          <a:prstGeom prst="rect">
            <a:avLst/>
          </a:prstGeom>
        </p:spPr>
      </p:pic>
      <p:sp>
        <p:nvSpPr>
          <p:cNvPr id="10" name="Text Placeholder 9">
            <a:extLst>
              <a:ext uri="{FF2B5EF4-FFF2-40B4-BE49-F238E27FC236}">
                <a16:creationId xmlns:a16="http://schemas.microsoft.com/office/drawing/2014/main" id="{5CE927FE-3D55-47BC-A01A-721158C29C73}"/>
              </a:ext>
            </a:extLst>
          </p:cNvPr>
          <p:cNvSpPr>
            <a:spLocks noGrp="1"/>
          </p:cNvSpPr>
          <p:nvPr>
            <p:ph type="body" sz="half" idx="2"/>
          </p:nvPr>
        </p:nvSpPr>
        <p:spPr/>
        <p:txBody>
          <a:bodyPr/>
          <a:lstStyle/>
          <a:p>
            <a:endParaRPr lang="en-US" dirty="0"/>
          </a:p>
        </p:txBody>
      </p:sp>
      <p:sp>
        <p:nvSpPr>
          <p:cNvPr id="4" name="Date Placeholder 3">
            <a:extLst>
              <a:ext uri="{FF2B5EF4-FFF2-40B4-BE49-F238E27FC236}">
                <a16:creationId xmlns:a16="http://schemas.microsoft.com/office/drawing/2014/main" id="{39D9197A-B2FF-4554-8F13-0A7A6A16F2C8}"/>
              </a:ext>
            </a:extLst>
          </p:cNvPr>
          <p:cNvSpPr>
            <a:spLocks noGrp="1"/>
          </p:cNvSpPr>
          <p:nvPr>
            <p:ph type="dt" sz="half" idx="10"/>
          </p:nvPr>
        </p:nvSpPr>
        <p:spPr/>
        <p:txBody>
          <a:bodyPr/>
          <a:lstStyle/>
          <a:p>
            <a:fld id="{D7298116-FEAB-4056-8169-9FF142F051F8}" type="datetime1">
              <a:rPr lang="ko-KR" altLang="en-US" smtClean="0"/>
              <a:t>2019-10-14</a:t>
            </a:fld>
            <a:endParaRPr lang="en-US"/>
          </a:p>
        </p:txBody>
      </p:sp>
      <p:sp>
        <p:nvSpPr>
          <p:cNvPr id="5" name="Slide Number Placeholder 4">
            <a:extLst>
              <a:ext uri="{FF2B5EF4-FFF2-40B4-BE49-F238E27FC236}">
                <a16:creationId xmlns:a16="http://schemas.microsoft.com/office/drawing/2014/main" id="{6723937B-3EE4-44A3-BD2A-949FA5941D8A}"/>
              </a:ext>
            </a:extLst>
          </p:cNvPr>
          <p:cNvSpPr>
            <a:spLocks noGrp="1"/>
          </p:cNvSpPr>
          <p:nvPr>
            <p:ph type="sldNum" sz="quarter" idx="12"/>
          </p:nvPr>
        </p:nvSpPr>
        <p:spPr/>
        <p:txBody>
          <a:bodyPr/>
          <a:lstStyle/>
          <a:p>
            <a:fld id="{626CD3A0-729A-47A5-BE2F-9A89DE962789}" type="slidenum">
              <a:rPr lang="en-US" smtClean="0"/>
              <a:t>27</a:t>
            </a:fld>
            <a:endParaRPr lang="en-US"/>
          </a:p>
        </p:txBody>
      </p:sp>
    </p:spTree>
    <p:extLst>
      <p:ext uri="{BB962C8B-B14F-4D97-AF65-F5344CB8AC3E}">
        <p14:creationId xmlns:p14="http://schemas.microsoft.com/office/powerpoint/2010/main" val="4062167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C5FA-4808-7049-B589-CB1136B64FDF}"/>
              </a:ext>
            </a:extLst>
          </p:cNvPr>
          <p:cNvSpPr>
            <a:spLocks noGrp="1"/>
          </p:cNvSpPr>
          <p:nvPr>
            <p:ph type="title"/>
          </p:nvPr>
        </p:nvSpPr>
        <p:spPr/>
        <p:txBody>
          <a:bodyPr/>
          <a:lstStyle/>
          <a:p>
            <a:r>
              <a:rPr lang="en-US" dirty="0"/>
              <a:t>Searching Algorithms</a:t>
            </a:r>
          </a:p>
        </p:txBody>
      </p:sp>
      <p:sp>
        <p:nvSpPr>
          <p:cNvPr id="3" name="Content Placeholder 2">
            <a:extLst>
              <a:ext uri="{FF2B5EF4-FFF2-40B4-BE49-F238E27FC236}">
                <a16:creationId xmlns:a16="http://schemas.microsoft.com/office/drawing/2014/main" id="{54E3167D-95E1-0644-AADA-7685D83BBE9F}"/>
              </a:ext>
            </a:extLst>
          </p:cNvPr>
          <p:cNvSpPr>
            <a:spLocks noGrp="1"/>
          </p:cNvSpPr>
          <p:nvPr>
            <p:ph type="body" idx="1"/>
          </p:nvPr>
        </p:nvSpPr>
        <p:spPr/>
        <p:txBody>
          <a:bodyPr>
            <a:normAutofit fontScale="92500" lnSpcReduction="20000"/>
          </a:bodyPr>
          <a:lstStyle/>
          <a:p>
            <a:r>
              <a:rPr lang="en-US" dirty="0"/>
              <a:t>Linear Search</a:t>
            </a:r>
          </a:p>
          <a:p>
            <a:r>
              <a:rPr lang="en-US" dirty="0"/>
              <a:t>Binary Search</a:t>
            </a:r>
          </a:p>
          <a:p>
            <a:r>
              <a:rPr lang="en-US" dirty="0"/>
              <a:t>Jump Search</a:t>
            </a:r>
          </a:p>
          <a:p>
            <a:r>
              <a:rPr lang="en-US" dirty="0"/>
              <a:t>Interpolation Search</a:t>
            </a:r>
          </a:p>
        </p:txBody>
      </p:sp>
      <p:sp>
        <p:nvSpPr>
          <p:cNvPr id="4" name="Date Placeholder 3">
            <a:extLst>
              <a:ext uri="{FF2B5EF4-FFF2-40B4-BE49-F238E27FC236}">
                <a16:creationId xmlns:a16="http://schemas.microsoft.com/office/drawing/2014/main" id="{E3F99EDA-776F-7E40-94F6-A664BC790D58}"/>
              </a:ext>
            </a:extLst>
          </p:cNvPr>
          <p:cNvSpPr>
            <a:spLocks noGrp="1"/>
          </p:cNvSpPr>
          <p:nvPr>
            <p:ph type="dt" sz="half" idx="10"/>
          </p:nvPr>
        </p:nvSpPr>
        <p:spPr/>
        <p:txBody>
          <a:bodyPr/>
          <a:lstStyle/>
          <a:p>
            <a:fld id="{93D44ECC-17BD-47B7-BB5D-FA4233712413}" type="datetime1">
              <a:rPr lang="ko-KR" altLang="en-US" smtClean="0"/>
              <a:t>2019-10-14</a:t>
            </a:fld>
            <a:endParaRPr lang="en-US"/>
          </a:p>
        </p:txBody>
      </p:sp>
      <p:sp>
        <p:nvSpPr>
          <p:cNvPr id="5" name="Slide Number Placeholder 4">
            <a:extLst>
              <a:ext uri="{FF2B5EF4-FFF2-40B4-BE49-F238E27FC236}">
                <a16:creationId xmlns:a16="http://schemas.microsoft.com/office/drawing/2014/main" id="{E45AE543-F944-554E-B313-E6BA45E0402D}"/>
              </a:ext>
            </a:extLst>
          </p:cNvPr>
          <p:cNvSpPr>
            <a:spLocks noGrp="1"/>
          </p:cNvSpPr>
          <p:nvPr>
            <p:ph type="sldNum" sz="quarter" idx="12"/>
          </p:nvPr>
        </p:nvSpPr>
        <p:spPr/>
        <p:txBody>
          <a:bodyPr/>
          <a:lstStyle/>
          <a:p>
            <a:fld id="{626CD3A0-729A-47A5-BE2F-9A89DE962789}" type="slidenum">
              <a:rPr lang="en-US" smtClean="0"/>
              <a:t>28</a:t>
            </a:fld>
            <a:endParaRPr lang="en-US"/>
          </a:p>
        </p:txBody>
      </p:sp>
    </p:spTree>
    <p:extLst>
      <p:ext uri="{BB962C8B-B14F-4D97-AF65-F5344CB8AC3E}">
        <p14:creationId xmlns:p14="http://schemas.microsoft.com/office/powerpoint/2010/main" val="30014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7E93-4B7A-41A1-8325-07D7F1567C0A}"/>
              </a:ext>
            </a:extLst>
          </p:cNvPr>
          <p:cNvSpPr>
            <a:spLocks noGrp="1"/>
          </p:cNvSpPr>
          <p:nvPr>
            <p:ph type="title"/>
          </p:nvPr>
        </p:nvSpPr>
        <p:spPr/>
        <p:txBody>
          <a:bodyPr/>
          <a:lstStyle/>
          <a:p>
            <a:r>
              <a:rPr lang="en-US" dirty="0"/>
              <a:t>1. </a:t>
            </a:r>
            <a:r>
              <a:rPr lang="en-US"/>
              <a:t>Linear Search </a:t>
            </a:r>
            <a:endParaRPr lang="en-US" dirty="0"/>
          </a:p>
        </p:txBody>
      </p:sp>
      <p:sp>
        <p:nvSpPr>
          <p:cNvPr id="4" name="Date Placeholder 3">
            <a:extLst>
              <a:ext uri="{FF2B5EF4-FFF2-40B4-BE49-F238E27FC236}">
                <a16:creationId xmlns:a16="http://schemas.microsoft.com/office/drawing/2014/main" id="{5EB656CD-710A-41C6-8D66-2ECC6A0FD3BF}"/>
              </a:ext>
            </a:extLst>
          </p:cNvPr>
          <p:cNvSpPr>
            <a:spLocks noGrp="1"/>
          </p:cNvSpPr>
          <p:nvPr>
            <p:ph type="dt" sz="half" idx="10"/>
          </p:nvPr>
        </p:nvSpPr>
        <p:spPr/>
        <p:txBody>
          <a:bodyPr/>
          <a:lstStyle/>
          <a:p>
            <a:fld id="{BE6BB12F-9303-473B-8023-5CFBF8E7575A}" type="datetime1">
              <a:rPr lang="ko-KR" altLang="en-US" smtClean="0"/>
              <a:t>2019-10-14</a:t>
            </a:fld>
            <a:endParaRPr lang="en-US"/>
          </a:p>
        </p:txBody>
      </p:sp>
      <p:sp>
        <p:nvSpPr>
          <p:cNvPr id="5" name="Slide Number Placeholder 4">
            <a:extLst>
              <a:ext uri="{FF2B5EF4-FFF2-40B4-BE49-F238E27FC236}">
                <a16:creationId xmlns:a16="http://schemas.microsoft.com/office/drawing/2014/main" id="{E9131C0D-A955-4CC1-95FA-BABD09EED4EE}"/>
              </a:ext>
            </a:extLst>
          </p:cNvPr>
          <p:cNvSpPr>
            <a:spLocks noGrp="1"/>
          </p:cNvSpPr>
          <p:nvPr>
            <p:ph type="sldNum" sz="quarter" idx="12"/>
          </p:nvPr>
        </p:nvSpPr>
        <p:spPr/>
        <p:txBody>
          <a:bodyPr/>
          <a:lstStyle/>
          <a:p>
            <a:fld id="{626CD3A0-729A-47A5-BE2F-9A89DE962789}" type="slidenum">
              <a:rPr lang="en-US" smtClean="0"/>
              <a:t>29</a:t>
            </a:fld>
            <a:endParaRPr lang="en-US"/>
          </a:p>
        </p:txBody>
      </p:sp>
      <p:pic>
        <p:nvPicPr>
          <p:cNvPr id="5122" name="Picture 2" descr="「Linear Search」的圖片搜尋結果">
            <a:extLst>
              <a:ext uri="{FF2B5EF4-FFF2-40B4-BE49-F238E27FC236}">
                <a16:creationId xmlns:a16="http://schemas.microsoft.com/office/drawing/2014/main" id="{082AC2EA-4093-4B57-8937-9A55D6912D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8573" y="1825625"/>
            <a:ext cx="92348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65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F1BBD5-292C-47AD-8198-891320F5AE89}"/>
              </a:ext>
            </a:extLst>
          </p:cNvPr>
          <p:cNvSpPr>
            <a:spLocks noGrp="1"/>
          </p:cNvSpPr>
          <p:nvPr>
            <p:ph type="title"/>
          </p:nvPr>
        </p:nvSpPr>
        <p:spPr/>
        <p:txBody>
          <a:bodyPr/>
          <a:lstStyle/>
          <a:p>
            <a:r>
              <a:rPr lang="en-US" dirty="0"/>
              <a:t>Sorting Algorithms</a:t>
            </a:r>
          </a:p>
        </p:txBody>
      </p:sp>
      <p:sp>
        <p:nvSpPr>
          <p:cNvPr id="8" name="Text Placeholder 7">
            <a:extLst>
              <a:ext uri="{FF2B5EF4-FFF2-40B4-BE49-F238E27FC236}">
                <a16:creationId xmlns:a16="http://schemas.microsoft.com/office/drawing/2014/main" id="{60EC84D3-CB71-40DB-8D40-B38924361F3F}"/>
              </a:ext>
            </a:extLst>
          </p:cNvPr>
          <p:cNvSpPr>
            <a:spLocks noGrp="1"/>
          </p:cNvSpPr>
          <p:nvPr>
            <p:ph type="body" idx="1"/>
          </p:nvPr>
        </p:nvSpPr>
        <p:spPr/>
        <p:txBody>
          <a:bodyPr>
            <a:normAutofit fontScale="92500" lnSpcReduction="20000"/>
          </a:bodyPr>
          <a:lstStyle/>
          <a:p>
            <a:r>
              <a:rPr lang="en-US" dirty="0"/>
              <a:t>Selection sort</a:t>
            </a:r>
          </a:p>
          <a:p>
            <a:r>
              <a:rPr lang="en-US" dirty="0"/>
              <a:t>Insertion sort</a:t>
            </a:r>
          </a:p>
          <a:p>
            <a:r>
              <a:rPr lang="en-US" dirty="0"/>
              <a:t>Bubble sort</a:t>
            </a:r>
          </a:p>
          <a:p>
            <a:r>
              <a:rPr lang="en-US" dirty="0"/>
              <a:t>Quick Sort</a:t>
            </a:r>
          </a:p>
          <a:p>
            <a:endParaRPr lang="en-US" dirty="0"/>
          </a:p>
        </p:txBody>
      </p:sp>
      <p:sp>
        <p:nvSpPr>
          <p:cNvPr id="5" name="Date Placeholder 4">
            <a:extLst>
              <a:ext uri="{FF2B5EF4-FFF2-40B4-BE49-F238E27FC236}">
                <a16:creationId xmlns:a16="http://schemas.microsoft.com/office/drawing/2014/main" id="{1EE07F9D-81D7-4B0B-88D3-C3A214A33E00}"/>
              </a:ext>
            </a:extLst>
          </p:cNvPr>
          <p:cNvSpPr>
            <a:spLocks noGrp="1"/>
          </p:cNvSpPr>
          <p:nvPr>
            <p:ph type="dt" sz="half" idx="10"/>
          </p:nvPr>
        </p:nvSpPr>
        <p:spPr/>
        <p:txBody>
          <a:bodyPr/>
          <a:lstStyle/>
          <a:p>
            <a:fld id="{11605327-B0CC-4BAB-92E1-85FFB6C6E8F1}" type="datetime1">
              <a:rPr lang="ko-KR" altLang="en-US" smtClean="0"/>
              <a:t>2019-10-14</a:t>
            </a:fld>
            <a:endParaRPr lang="en-US"/>
          </a:p>
        </p:txBody>
      </p:sp>
      <p:sp>
        <p:nvSpPr>
          <p:cNvPr id="6" name="Slide Number Placeholder 5">
            <a:extLst>
              <a:ext uri="{FF2B5EF4-FFF2-40B4-BE49-F238E27FC236}">
                <a16:creationId xmlns:a16="http://schemas.microsoft.com/office/drawing/2014/main" id="{2532BA5B-FA24-47FB-9C50-FEC5281B6AEE}"/>
              </a:ext>
            </a:extLst>
          </p:cNvPr>
          <p:cNvSpPr>
            <a:spLocks noGrp="1"/>
          </p:cNvSpPr>
          <p:nvPr>
            <p:ph type="sldNum" sz="quarter" idx="12"/>
          </p:nvPr>
        </p:nvSpPr>
        <p:spPr/>
        <p:txBody>
          <a:bodyPr/>
          <a:lstStyle/>
          <a:p>
            <a:fld id="{626CD3A0-729A-47A5-BE2F-9A89DE962789}" type="slidenum">
              <a:rPr lang="en-US" smtClean="0"/>
              <a:pPr/>
              <a:t>3</a:t>
            </a:fld>
            <a:endParaRPr lang="en-US"/>
          </a:p>
        </p:txBody>
      </p:sp>
    </p:spTree>
    <p:extLst>
      <p:ext uri="{BB962C8B-B14F-4D97-AF65-F5344CB8AC3E}">
        <p14:creationId xmlns:p14="http://schemas.microsoft.com/office/powerpoint/2010/main" val="2564212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E8DD6-7C8E-4525-A93D-D9449C6A869F}"/>
              </a:ext>
            </a:extLst>
          </p:cNvPr>
          <p:cNvSpPr>
            <a:spLocks noGrp="1"/>
          </p:cNvSpPr>
          <p:nvPr>
            <p:ph type="title"/>
          </p:nvPr>
        </p:nvSpPr>
        <p:spPr/>
        <p:txBody>
          <a:bodyPr/>
          <a:lstStyle/>
          <a:p>
            <a:r>
              <a:rPr lang="en-US" altLang="zh-TW" dirty="0"/>
              <a:t>2. B</a:t>
            </a:r>
            <a:r>
              <a:rPr lang="en-US" dirty="0"/>
              <a:t>inary Search (sorted </a:t>
            </a:r>
            <a:r>
              <a:rPr lang="en-US" dirty="0" err="1"/>
              <a:t>arr</a:t>
            </a:r>
            <a:r>
              <a:rPr lang="en-US" dirty="0"/>
              <a:t>)</a:t>
            </a:r>
          </a:p>
        </p:txBody>
      </p:sp>
      <p:pic>
        <p:nvPicPr>
          <p:cNvPr id="4098" name="Picture 2" descr="「binary search」的圖片搜尋結果">
            <a:extLst>
              <a:ext uri="{FF2B5EF4-FFF2-40B4-BE49-F238E27FC236}">
                <a16:creationId xmlns:a16="http://schemas.microsoft.com/office/drawing/2014/main" id="{0A2CA792-32AB-488B-8460-2A956B391F8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971826" y="1825625"/>
            <a:ext cx="4248347" cy="4351338"/>
          </a:xfrm>
        </p:spPr>
      </p:pic>
      <p:sp>
        <p:nvSpPr>
          <p:cNvPr id="4" name="Date Placeholder 3">
            <a:extLst>
              <a:ext uri="{FF2B5EF4-FFF2-40B4-BE49-F238E27FC236}">
                <a16:creationId xmlns:a16="http://schemas.microsoft.com/office/drawing/2014/main" id="{53C483BC-4216-4518-BADF-F4D50BDFE719}"/>
              </a:ext>
            </a:extLst>
          </p:cNvPr>
          <p:cNvSpPr>
            <a:spLocks noGrp="1"/>
          </p:cNvSpPr>
          <p:nvPr>
            <p:ph type="dt" sz="half" idx="10"/>
          </p:nvPr>
        </p:nvSpPr>
        <p:spPr/>
        <p:txBody>
          <a:bodyPr/>
          <a:lstStyle/>
          <a:p>
            <a:fld id="{A112D5D3-A1D0-4078-ABFC-4040C206F42D}" type="datetime1">
              <a:rPr lang="ko-KR" altLang="en-US" smtClean="0"/>
              <a:t>2019-10-14</a:t>
            </a:fld>
            <a:endParaRPr lang="en-US"/>
          </a:p>
        </p:txBody>
      </p:sp>
      <p:sp>
        <p:nvSpPr>
          <p:cNvPr id="5" name="Slide Number Placeholder 4">
            <a:extLst>
              <a:ext uri="{FF2B5EF4-FFF2-40B4-BE49-F238E27FC236}">
                <a16:creationId xmlns:a16="http://schemas.microsoft.com/office/drawing/2014/main" id="{DD2E5077-DAE2-4B70-8169-FB941D6EA347}"/>
              </a:ext>
            </a:extLst>
          </p:cNvPr>
          <p:cNvSpPr>
            <a:spLocks noGrp="1"/>
          </p:cNvSpPr>
          <p:nvPr>
            <p:ph type="sldNum" sz="quarter" idx="12"/>
          </p:nvPr>
        </p:nvSpPr>
        <p:spPr/>
        <p:txBody>
          <a:bodyPr/>
          <a:lstStyle/>
          <a:p>
            <a:fld id="{626CD3A0-729A-47A5-BE2F-9A89DE962789}" type="slidenum">
              <a:rPr lang="en-US" smtClean="0"/>
              <a:pPr/>
              <a:t>30</a:t>
            </a:fld>
            <a:endParaRPr lang="en-US"/>
          </a:p>
        </p:txBody>
      </p:sp>
    </p:spTree>
    <p:extLst>
      <p:ext uri="{BB962C8B-B14F-4D97-AF65-F5344CB8AC3E}">
        <p14:creationId xmlns:p14="http://schemas.microsoft.com/office/powerpoint/2010/main" val="3580459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3AA2-FC94-4251-87ED-31A5F577107A}"/>
              </a:ext>
            </a:extLst>
          </p:cNvPr>
          <p:cNvSpPr>
            <a:spLocks noGrp="1"/>
          </p:cNvSpPr>
          <p:nvPr>
            <p:ph type="title"/>
          </p:nvPr>
        </p:nvSpPr>
        <p:spPr/>
        <p:txBody>
          <a:bodyPr/>
          <a:lstStyle/>
          <a:p>
            <a:r>
              <a:rPr lang="en-US" dirty="0"/>
              <a:t>3. Jump search (sorted </a:t>
            </a:r>
            <a:r>
              <a:rPr lang="en-US" dirty="0" err="1"/>
              <a:t>arr</a:t>
            </a:r>
            <a:r>
              <a:rPr lang="en-US" dirty="0"/>
              <a:t>)</a:t>
            </a:r>
          </a:p>
        </p:txBody>
      </p:sp>
      <p:sp>
        <p:nvSpPr>
          <p:cNvPr id="3" name="Content Placeholder 2">
            <a:extLst>
              <a:ext uri="{FF2B5EF4-FFF2-40B4-BE49-F238E27FC236}">
                <a16:creationId xmlns:a16="http://schemas.microsoft.com/office/drawing/2014/main" id="{DC0C0518-75B1-43D5-9C4D-39E162C81E48}"/>
              </a:ext>
            </a:extLst>
          </p:cNvPr>
          <p:cNvSpPr>
            <a:spLocks noGrp="1"/>
          </p:cNvSpPr>
          <p:nvPr>
            <p:ph idx="1"/>
          </p:nvPr>
        </p:nvSpPr>
        <p:spPr/>
        <p:txBody>
          <a:bodyPr>
            <a:normAutofit/>
          </a:bodyPr>
          <a:lstStyle/>
          <a:p>
            <a:endParaRPr lang="en-US" dirty="0"/>
          </a:p>
          <a:p>
            <a:r>
              <a:rPr lang="en-US" dirty="0"/>
              <a:t>step = sqrt(</a:t>
            </a:r>
            <a:r>
              <a:rPr lang="en-US" dirty="0" err="1"/>
              <a:t>len</a:t>
            </a:r>
            <a:r>
              <a:rPr lang="en-US" dirty="0"/>
              <a:t>(</a:t>
            </a:r>
            <a:r>
              <a:rPr lang="en-US" dirty="0" err="1"/>
              <a:t>arr</a:t>
            </a:r>
            <a:r>
              <a:rPr lang="en-US" dirty="0"/>
              <a:t>)) = sqrt(16) = 4</a:t>
            </a:r>
          </a:p>
          <a:p>
            <a:r>
              <a:rPr lang="en-US" dirty="0"/>
              <a:t>search = 55</a:t>
            </a:r>
          </a:p>
          <a:p>
            <a:r>
              <a:rPr lang="en-US" dirty="0"/>
              <a:t>STEP 1: Jump from index 0 to index 4;</a:t>
            </a:r>
            <a:br>
              <a:rPr lang="en-US" dirty="0"/>
            </a:br>
            <a:r>
              <a:rPr lang="en-US" dirty="0"/>
              <a:t>STEP 2: Jump from index 4 to index 8;</a:t>
            </a:r>
            <a:br>
              <a:rPr lang="en-US" dirty="0"/>
            </a:br>
            <a:r>
              <a:rPr lang="en-US" dirty="0"/>
              <a:t>STEP 3: Jump from index 8 to index 12;</a:t>
            </a:r>
            <a:br>
              <a:rPr lang="en-US" dirty="0"/>
            </a:br>
            <a:r>
              <a:rPr lang="en-US" dirty="0"/>
              <a:t>STEP 4: Since </a:t>
            </a:r>
            <a:r>
              <a:rPr lang="en-US" dirty="0" err="1"/>
              <a:t>arr</a:t>
            </a:r>
            <a:r>
              <a:rPr lang="en-US" dirty="0"/>
              <a:t>[12]=144 &gt; 55 ; jump back a step to come to index 8.</a:t>
            </a:r>
            <a:br>
              <a:rPr lang="en-US" dirty="0"/>
            </a:br>
            <a:r>
              <a:rPr lang="en-US" dirty="0"/>
              <a:t>STEP 5: Perform </a:t>
            </a:r>
            <a:r>
              <a:rPr lang="en-US" u="sng" dirty="0"/>
              <a:t>linear search </a:t>
            </a:r>
            <a:r>
              <a:rPr lang="en-US" dirty="0"/>
              <a:t>from index 8 to get the element 55.</a:t>
            </a:r>
          </a:p>
          <a:p>
            <a:r>
              <a:rPr lang="en-US" dirty="0"/>
              <a:t>Return 55 id is </a:t>
            </a:r>
            <a:r>
              <a:rPr lang="en-US" dirty="0" err="1"/>
              <a:t>arr</a:t>
            </a:r>
            <a:r>
              <a:rPr lang="en-US" dirty="0"/>
              <a:t>[10]</a:t>
            </a:r>
          </a:p>
        </p:txBody>
      </p:sp>
      <p:sp>
        <p:nvSpPr>
          <p:cNvPr id="4" name="Date Placeholder 3">
            <a:extLst>
              <a:ext uri="{FF2B5EF4-FFF2-40B4-BE49-F238E27FC236}">
                <a16:creationId xmlns:a16="http://schemas.microsoft.com/office/drawing/2014/main" id="{BF7E9A08-3305-4342-8C97-C53CEDC80606}"/>
              </a:ext>
            </a:extLst>
          </p:cNvPr>
          <p:cNvSpPr>
            <a:spLocks noGrp="1"/>
          </p:cNvSpPr>
          <p:nvPr>
            <p:ph type="dt" sz="half" idx="10"/>
          </p:nvPr>
        </p:nvSpPr>
        <p:spPr/>
        <p:txBody>
          <a:bodyPr/>
          <a:lstStyle/>
          <a:p>
            <a:fld id="{CB6DB7CC-A929-4C84-8EFA-1DC13472910F}" type="datetime1">
              <a:rPr lang="ko-KR" altLang="en-US" smtClean="0"/>
              <a:t>2019-10-14</a:t>
            </a:fld>
            <a:endParaRPr lang="en-US" dirty="0"/>
          </a:p>
        </p:txBody>
      </p:sp>
      <p:sp>
        <p:nvSpPr>
          <p:cNvPr id="5" name="Slide Number Placeholder 4">
            <a:extLst>
              <a:ext uri="{FF2B5EF4-FFF2-40B4-BE49-F238E27FC236}">
                <a16:creationId xmlns:a16="http://schemas.microsoft.com/office/drawing/2014/main" id="{56EF9AFE-2274-4C5A-B7EB-C4BC4485B5C7}"/>
              </a:ext>
            </a:extLst>
          </p:cNvPr>
          <p:cNvSpPr>
            <a:spLocks noGrp="1"/>
          </p:cNvSpPr>
          <p:nvPr>
            <p:ph type="sldNum" sz="quarter" idx="12"/>
          </p:nvPr>
        </p:nvSpPr>
        <p:spPr/>
        <p:txBody>
          <a:bodyPr/>
          <a:lstStyle/>
          <a:p>
            <a:fld id="{626CD3A0-729A-47A5-BE2F-9A89DE962789}" type="slidenum">
              <a:rPr lang="en-US" smtClean="0"/>
              <a:t>31</a:t>
            </a:fld>
            <a:endParaRPr lang="en-US"/>
          </a:p>
        </p:txBody>
      </p:sp>
      <p:graphicFrame>
        <p:nvGraphicFramePr>
          <p:cNvPr id="8" name="Table 8">
            <a:extLst>
              <a:ext uri="{FF2B5EF4-FFF2-40B4-BE49-F238E27FC236}">
                <a16:creationId xmlns:a16="http://schemas.microsoft.com/office/drawing/2014/main" id="{739B1F5B-7AD9-450B-8F22-392D72B4E137}"/>
              </a:ext>
            </a:extLst>
          </p:cNvPr>
          <p:cNvGraphicFramePr>
            <a:graphicFrameLocks noGrp="1"/>
          </p:cNvGraphicFramePr>
          <p:nvPr>
            <p:extLst>
              <p:ext uri="{D42A27DB-BD31-4B8C-83A1-F6EECF244321}">
                <p14:modId xmlns:p14="http://schemas.microsoft.com/office/powerpoint/2010/main" val="2260624040"/>
              </p:ext>
            </p:extLst>
          </p:nvPr>
        </p:nvGraphicFramePr>
        <p:xfrm>
          <a:off x="1095375" y="1499235"/>
          <a:ext cx="9715498" cy="741680"/>
        </p:xfrm>
        <a:graphic>
          <a:graphicData uri="http://schemas.openxmlformats.org/drawingml/2006/table">
            <a:tbl>
              <a:tblPr firstRow="1" bandRow="1">
                <a:tableStyleId>{D7AC3CCA-C797-4891-BE02-D94E43425B78}</a:tableStyleId>
              </a:tblPr>
              <a:tblGrid>
                <a:gridCol w="610346">
                  <a:extLst>
                    <a:ext uri="{9D8B030D-6E8A-4147-A177-3AD203B41FA5}">
                      <a16:colId xmlns:a16="http://schemas.microsoft.com/office/drawing/2014/main" val="4113360151"/>
                    </a:ext>
                  </a:extLst>
                </a:gridCol>
                <a:gridCol w="569072">
                  <a:extLst>
                    <a:ext uri="{9D8B030D-6E8A-4147-A177-3AD203B41FA5}">
                      <a16:colId xmlns:a16="http://schemas.microsoft.com/office/drawing/2014/main" val="3507869537"/>
                    </a:ext>
                  </a:extLst>
                </a:gridCol>
                <a:gridCol w="569072">
                  <a:extLst>
                    <a:ext uri="{9D8B030D-6E8A-4147-A177-3AD203B41FA5}">
                      <a16:colId xmlns:a16="http://schemas.microsoft.com/office/drawing/2014/main" val="3487212947"/>
                    </a:ext>
                  </a:extLst>
                </a:gridCol>
                <a:gridCol w="569072">
                  <a:extLst>
                    <a:ext uri="{9D8B030D-6E8A-4147-A177-3AD203B41FA5}">
                      <a16:colId xmlns:a16="http://schemas.microsoft.com/office/drawing/2014/main" val="2380097032"/>
                    </a:ext>
                  </a:extLst>
                </a:gridCol>
                <a:gridCol w="569072">
                  <a:extLst>
                    <a:ext uri="{9D8B030D-6E8A-4147-A177-3AD203B41FA5}">
                      <a16:colId xmlns:a16="http://schemas.microsoft.com/office/drawing/2014/main" val="1770513439"/>
                    </a:ext>
                  </a:extLst>
                </a:gridCol>
                <a:gridCol w="569072">
                  <a:extLst>
                    <a:ext uri="{9D8B030D-6E8A-4147-A177-3AD203B41FA5}">
                      <a16:colId xmlns:a16="http://schemas.microsoft.com/office/drawing/2014/main" val="3622643007"/>
                    </a:ext>
                  </a:extLst>
                </a:gridCol>
                <a:gridCol w="569072">
                  <a:extLst>
                    <a:ext uri="{9D8B030D-6E8A-4147-A177-3AD203B41FA5}">
                      <a16:colId xmlns:a16="http://schemas.microsoft.com/office/drawing/2014/main" val="745733553"/>
                    </a:ext>
                  </a:extLst>
                </a:gridCol>
                <a:gridCol w="569072">
                  <a:extLst>
                    <a:ext uri="{9D8B030D-6E8A-4147-A177-3AD203B41FA5}">
                      <a16:colId xmlns:a16="http://schemas.microsoft.com/office/drawing/2014/main" val="101650576"/>
                    </a:ext>
                  </a:extLst>
                </a:gridCol>
                <a:gridCol w="569072">
                  <a:extLst>
                    <a:ext uri="{9D8B030D-6E8A-4147-A177-3AD203B41FA5}">
                      <a16:colId xmlns:a16="http://schemas.microsoft.com/office/drawing/2014/main" val="714224102"/>
                    </a:ext>
                  </a:extLst>
                </a:gridCol>
                <a:gridCol w="569072">
                  <a:extLst>
                    <a:ext uri="{9D8B030D-6E8A-4147-A177-3AD203B41FA5}">
                      <a16:colId xmlns:a16="http://schemas.microsoft.com/office/drawing/2014/main" val="1451191592"/>
                    </a:ext>
                  </a:extLst>
                </a:gridCol>
                <a:gridCol w="569072">
                  <a:extLst>
                    <a:ext uri="{9D8B030D-6E8A-4147-A177-3AD203B41FA5}">
                      <a16:colId xmlns:a16="http://schemas.microsoft.com/office/drawing/2014/main" val="3695524460"/>
                    </a:ext>
                  </a:extLst>
                </a:gridCol>
                <a:gridCol w="569072">
                  <a:extLst>
                    <a:ext uri="{9D8B030D-6E8A-4147-A177-3AD203B41FA5}">
                      <a16:colId xmlns:a16="http://schemas.microsoft.com/office/drawing/2014/main" val="3300358022"/>
                    </a:ext>
                  </a:extLst>
                </a:gridCol>
                <a:gridCol w="569072">
                  <a:extLst>
                    <a:ext uri="{9D8B030D-6E8A-4147-A177-3AD203B41FA5}">
                      <a16:colId xmlns:a16="http://schemas.microsoft.com/office/drawing/2014/main" val="939693609"/>
                    </a:ext>
                  </a:extLst>
                </a:gridCol>
                <a:gridCol w="569072">
                  <a:extLst>
                    <a:ext uri="{9D8B030D-6E8A-4147-A177-3AD203B41FA5}">
                      <a16:colId xmlns:a16="http://schemas.microsoft.com/office/drawing/2014/main" val="3110476477"/>
                    </a:ext>
                  </a:extLst>
                </a:gridCol>
                <a:gridCol w="569072">
                  <a:extLst>
                    <a:ext uri="{9D8B030D-6E8A-4147-A177-3AD203B41FA5}">
                      <a16:colId xmlns:a16="http://schemas.microsoft.com/office/drawing/2014/main" val="2107196168"/>
                    </a:ext>
                  </a:extLst>
                </a:gridCol>
                <a:gridCol w="569072">
                  <a:extLst>
                    <a:ext uri="{9D8B030D-6E8A-4147-A177-3AD203B41FA5}">
                      <a16:colId xmlns:a16="http://schemas.microsoft.com/office/drawing/2014/main" val="1089171822"/>
                    </a:ext>
                  </a:extLst>
                </a:gridCol>
                <a:gridCol w="569072">
                  <a:extLst>
                    <a:ext uri="{9D8B030D-6E8A-4147-A177-3AD203B41FA5}">
                      <a16:colId xmlns:a16="http://schemas.microsoft.com/office/drawing/2014/main" val="2849168254"/>
                    </a:ext>
                  </a:extLst>
                </a:gridCol>
              </a:tblGrid>
              <a:tr h="370840">
                <a:tc>
                  <a:txBody>
                    <a:bodyPr/>
                    <a:lstStyle/>
                    <a:p>
                      <a:r>
                        <a:rPr lang="en-US" dirty="0"/>
                        <a:t>id</a:t>
                      </a:r>
                    </a:p>
                  </a:txBody>
                  <a:tcPr/>
                </a:tc>
                <a:tc>
                  <a:txBody>
                    <a:bodyPr/>
                    <a:lstStyle/>
                    <a:p>
                      <a:r>
                        <a:rPr lang="en-US" dirty="0"/>
                        <a:t>0</a:t>
                      </a:r>
                    </a:p>
                  </a:txBody>
                  <a:tcPr>
                    <a:solidFill>
                      <a:srgbClr val="92D050"/>
                    </a:solidFill>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solidFill>
                      <a:srgbClr val="92D050"/>
                    </a:solidFill>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solidFill>
                      <a:srgbClr val="92D050"/>
                    </a:solidFill>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solidFill>
                      <a:srgbClr val="92D050"/>
                    </a:solidFill>
                  </a:tcPr>
                </a:tc>
                <a:tc>
                  <a:txBody>
                    <a:bodyPr/>
                    <a:lstStyle/>
                    <a:p>
                      <a:r>
                        <a:rPr lang="en-US" dirty="0"/>
                        <a:t>13</a:t>
                      </a:r>
                    </a:p>
                  </a:txBody>
                  <a:tcPr/>
                </a:tc>
                <a:tc>
                  <a:txBody>
                    <a:bodyPr/>
                    <a:lstStyle/>
                    <a:p>
                      <a:r>
                        <a:rPr lang="en-US" dirty="0"/>
                        <a:t>14</a:t>
                      </a:r>
                    </a:p>
                  </a:txBody>
                  <a:tcPr/>
                </a:tc>
                <a:tc>
                  <a:txBody>
                    <a:bodyPr/>
                    <a:lstStyle/>
                    <a:p>
                      <a:r>
                        <a:rPr lang="en-US" dirty="0"/>
                        <a:t>15</a:t>
                      </a:r>
                    </a:p>
                  </a:txBody>
                  <a:tcPr/>
                </a:tc>
                <a:extLst>
                  <a:ext uri="{0D108BD9-81ED-4DB2-BD59-A6C34878D82A}">
                    <a16:rowId xmlns:a16="http://schemas.microsoft.com/office/drawing/2014/main" val="2076024134"/>
                  </a:ext>
                </a:extLst>
              </a:tr>
              <a:tr h="370840">
                <a:tc>
                  <a:txBody>
                    <a:bodyPr/>
                    <a:lstStyle/>
                    <a:p>
                      <a:r>
                        <a:rPr lang="en-US" dirty="0" err="1"/>
                        <a:t>arr</a:t>
                      </a:r>
                      <a:endParaRPr lang="en-US" dirty="0"/>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8</a:t>
                      </a:r>
                    </a:p>
                  </a:txBody>
                  <a:tcPr/>
                </a:tc>
                <a:tc>
                  <a:txBody>
                    <a:bodyPr/>
                    <a:lstStyle/>
                    <a:p>
                      <a:r>
                        <a:rPr lang="en-US" dirty="0"/>
                        <a:t>13</a:t>
                      </a:r>
                    </a:p>
                  </a:txBody>
                  <a:tcPr/>
                </a:tc>
                <a:tc>
                  <a:txBody>
                    <a:bodyPr/>
                    <a:lstStyle/>
                    <a:p>
                      <a:r>
                        <a:rPr lang="en-US" dirty="0"/>
                        <a:t>21</a:t>
                      </a:r>
                    </a:p>
                  </a:txBody>
                  <a:tcPr/>
                </a:tc>
                <a:tc>
                  <a:txBody>
                    <a:bodyPr/>
                    <a:lstStyle/>
                    <a:p>
                      <a:r>
                        <a:rPr lang="en-US" dirty="0"/>
                        <a:t>34</a:t>
                      </a:r>
                    </a:p>
                  </a:txBody>
                  <a:tcPr/>
                </a:tc>
                <a:tc>
                  <a:txBody>
                    <a:bodyPr/>
                    <a:lstStyle/>
                    <a:p>
                      <a:r>
                        <a:rPr lang="en-US" dirty="0"/>
                        <a:t>55</a:t>
                      </a:r>
                    </a:p>
                  </a:txBody>
                  <a:tcPr/>
                </a:tc>
                <a:tc>
                  <a:txBody>
                    <a:bodyPr/>
                    <a:lstStyle/>
                    <a:p>
                      <a:r>
                        <a:rPr lang="en-US" dirty="0"/>
                        <a:t>89</a:t>
                      </a:r>
                    </a:p>
                  </a:txBody>
                  <a:tcPr/>
                </a:tc>
                <a:tc>
                  <a:txBody>
                    <a:bodyPr/>
                    <a:lstStyle/>
                    <a:p>
                      <a:r>
                        <a:rPr lang="en-US" dirty="0"/>
                        <a:t>144</a:t>
                      </a:r>
                    </a:p>
                  </a:txBody>
                  <a:tcPr/>
                </a:tc>
                <a:tc>
                  <a:txBody>
                    <a:bodyPr/>
                    <a:lstStyle/>
                    <a:p>
                      <a:r>
                        <a:rPr lang="en-US" dirty="0"/>
                        <a:t>233</a:t>
                      </a:r>
                    </a:p>
                  </a:txBody>
                  <a:tcPr/>
                </a:tc>
                <a:tc>
                  <a:txBody>
                    <a:bodyPr/>
                    <a:lstStyle/>
                    <a:p>
                      <a:r>
                        <a:rPr lang="en-US" dirty="0"/>
                        <a:t>377</a:t>
                      </a:r>
                    </a:p>
                  </a:txBody>
                  <a:tcPr/>
                </a:tc>
                <a:tc>
                  <a:txBody>
                    <a:bodyPr/>
                    <a:lstStyle/>
                    <a:p>
                      <a:r>
                        <a:rPr lang="en-US" dirty="0"/>
                        <a:t>610</a:t>
                      </a:r>
                    </a:p>
                  </a:txBody>
                  <a:tcPr/>
                </a:tc>
                <a:extLst>
                  <a:ext uri="{0D108BD9-81ED-4DB2-BD59-A6C34878D82A}">
                    <a16:rowId xmlns:a16="http://schemas.microsoft.com/office/drawing/2014/main" val="632605071"/>
                  </a:ext>
                </a:extLst>
              </a:tr>
            </a:tbl>
          </a:graphicData>
        </a:graphic>
      </p:graphicFrame>
    </p:spTree>
    <p:extLst>
      <p:ext uri="{BB962C8B-B14F-4D97-AF65-F5344CB8AC3E}">
        <p14:creationId xmlns:p14="http://schemas.microsoft.com/office/powerpoint/2010/main" val="2260254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9A4883-0B15-4F08-8CAA-308F01B57136}"/>
              </a:ext>
            </a:extLst>
          </p:cNvPr>
          <p:cNvSpPr>
            <a:spLocks noGrp="1"/>
          </p:cNvSpPr>
          <p:nvPr>
            <p:ph type="title"/>
          </p:nvPr>
        </p:nvSpPr>
        <p:spPr/>
        <p:txBody>
          <a:bodyPr/>
          <a:lstStyle/>
          <a:p>
            <a:r>
              <a:rPr lang="en-US" dirty="0"/>
              <a:t>4. Interpolation Search</a:t>
            </a:r>
          </a:p>
        </p:txBody>
      </p:sp>
      <p:pic>
        <p:nvPicPr>
          <p:cNvPr id="11" name="Content Placeholder 10">
            <a:extLst>
              <a:ext uri="{FF2B5EF4-FFF2-40B4-BE49-F238E27FC236}">
                <a16:creationId xmlns:a16="http://schemas.microsoft.com/office/drawing/2014/main" id="{F3815BC0-4E18-4AF2-B4D3-FC915CAEFB68}"/>
              </a:ext>
            </a:extLst>
          </p:cNvPr>
          <p:cNvPicPr>
            <a:picLocks noGrp="1" noChangeAspect="1"/>
          </p:cNvPicPr>
          <p:nvPr>
            <p:ph idx="1"/>
          </p:nvPr>
        </p:nvPicPr>
        <p:blipFill>
          <a:blip r:embed="rId3"/>
          <a:stretch>
            <a:fillRect/>
          </a:stretch>
        </p:blipFill>
        <p:spPr>
          <a:xfrm>
            <a:off x="2208867" y="1825625"/>
            <a:ext cx="7774265" cy="4351338"/>
          </a:xfrm>
          <a:prstGeom prst="rect">
            <a:avLst/>
          </a:prstGeom>
        </p:spPr>
      </p:pic>
      <p:sp>
        <p:nvSpPr>
          <p:cNvPr id="4" name="Date Placeholder 3">
            <a:extLst>
              <a:ext uri="{FF2B5EF4-FFF2-40B4-BE49-F238E27FC236}">
                <a16:creationId xmlns:a16="http://schemas.microsoft.com/office/drawing/2014/main" id="{EFD843F1-42C6-437F-83C0-A9D3E0A1ED9A}"/>
              </a:ext>
            </a:extLst>
          </p:cNvPr>
          <p:cNvSpPr>
            <a:spLocks noGrp="1"/>
          </p:cNvSpPr>
          <p:nvPr>
            <p:ph type="dt" sz="half" idx="10"/>
          </p:nvPr>
        </p:nvSpPr>
        <p:spPr/>
        <p:txBody>
          <a:bodyPr/>
          <a:lstStyle/>
          <a:p>
            <a:fld id="{BA8153BC-ECD3-4D48-8D8B-6F22D108A580}" type="datetime1">
              <a:rPr lang="ko-KR" altLang="en-US" smtClean="0"/>
              <a:t>2019-10-14</a:t>
            </a:fld>
            <a:endParaRPr lang="en-US"/>
          </a:p>
        </p:txBody>
      </p:sp>
      <p:sp>
        <p:nvSpPr>
          <p:cNvPr id="5" name="Slide Number Placeholder 4">
            <a:extLst>
              <a:ext uri="{FF2B5EF4-FFF2-40B4-BE49-F238E27FC236}">
                <a16:creationId xmlns:a16="http://schemas.microsoft.com/office/drawing/2014/main" id="{D9668FF6-79E6-46FD-AFA2-EB7B9CEEF7C3}"/>
              </a:ext>
            </a:extLst>
          </p:cNvPr>
          <p:cNvSpPr>
            <a:spLocks noGrp="1"/>
          </p:cNvSpPr>
          <p:nvPr>
            <p:ph type="sldNum" sz="quarter" idx="12"/>
          </p:nvPr>
        </p:nvSpPr>
        <p:spPr/>
        <p:txBody>
          <a:bodyPr/>
          <a:lstStyle/>
          <a:p>
            <a:fld id="{626CD3A0-729A-47A5-BE2F-9A89DE962789}" type="slidenum">
              <a:rPr lang="en-US" smtClean="0"/>
              <a:t>32</a:t>
            </a:fld>
            <a:endParaRPr lang="en-US"/>
          </a:p>
        </p:txBody>
      </p:sp>
    </p:spTree>
    <p:extLst>
      <p:ext uri="{BB962C8B-B14F-4D97-AF65-F5344CB8AC3E}">
        <p14:creationId xmlns:p14="http://schemas.microsoft.com/office/powerpoint/2010/main" val="745378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A793-5250-4799-A02B-B386D37593D9}"/>
              </a:ext>
            </a:extLst>
          </p:cNvPr>
          <p:cNvSpPr>
            <a:spLocks noGrp="1"/>
          </p:cNvSpPr>
          <p:nvPr>
            <p:ph type="title"/>
          </p:nvPr>
        </p:nvSpPr>
        <p:spPr/>
        <p:txBody>
          <a:bodyPr/>
          <a:lstStyle/>
          <a:p>
            <a:r>
              <a:rPr lang="en-US" dirty="0"/>
              <a:t>4. Interpolation Search (sorted </a:t>
            </a:r>
            <a:r>
              <a:rPr lang="en-US" dirty="0" err="1"/>
              <a:t>arr</a:t>
            </a:r>
            <a:r>
              <a:rPr lang="en-US" dirty="0"/>
              <a:t>)</a:t>
            </a:r>
          </a:p>
        </p:txBody>
      </p:sp>
      <p:pic>
        <p:nvPicPr>
          <p:cNvPr id="7" name="Content Placeholder 6">
            <a:extLst>
              <a:ext uri="{FF2B5EF4-FFF2-40B4-BE49-F238E27FC236}">
                <a16:creationId xmlns:a16="http://schemas.microsoft.com/office/drawing/2014/main" id="{6F2C4380-93B6-4A6B-BC03-A2AA51EF9C0D}"/>
              </a:ext>
            </a:extLst>
          </p:cNvPr>
          <p:cNvPicPr>
            <a:picLocks noGrp="1" noChangeAspect="1"/>
          </p:cNvPicPr>
          <p:nvPr>
            <p:ph idx="1"/>
          </p:nvPr>
        </p:nvPicPr>
        <p:blipFill>
          <a:blip r:embed="rId2"/>
          <a:stretch>
            <a:fillRect/>
          </a:stretch>
        </p:blipFill>
        <p:spPr>
          <a:xfrm>
            <a:off x="2486025" y="1719485"/>
            <a:ext cx="7180115" cy="4538440"/>
          </a:xfrm>
          <a:prstGeom prst="rect">
            <a:avLst/>
          </a:prstGeom>
        </p:spPr>
      </p:pic>
      <p:sp>
        <p:nvSpPr>
          <p:cNvPr id="4" name="Date Placeholder 3">
            <a:extLst>
              <a:ext uri="{FF2B5EF4-FFF2-40B4-BE49-F238E27FC236}">
                <a16:creationId xmlns:a16="http://schemas.microsoft.com/office/drawing/2014/main" id="{A8280CEF-99E7-4DA2-8CAC-6238F233AA1E}"/>
              </a:ext>
            </a:extLst>
          </p:cNvPr>
          <p:cNvSpPr>
            <a:spLocks noGrp="1"/>
          </p:cNvSpPr>
          <p:nvPr>
            <p:ph type="dt" sz="half" idx="10"/>
          </p:nvPr>
        </p:nvSpPr>
        <p:spPr/>
        <p:txBody>
          <a:bodyPr/>
          <a:lstStyle/>
          <a:p>
            <a:fld id="{3C9CBEBA-D976-4D7C-808D-DF53A019AACF}" type="datetime1">
              <a:rPr lang="ko-KR" altLang="en-US" smtClean="0"/>
              <a:t>2019-10-14</a:t>
            </a:fld>
            <a:endParaRPr lang="en-US"/>
          </a:p>
        </p:txBody>
      </p:sp>
      <p:sp>
        <p:nvSpPr>
          <p:cNvPr id="5" name="Slide Number Placeholder 4">
            <a:extLst>
              <a:ext uri="{FF2B5EF4-FFF2-40B4-BE49-F238E27FC236}">
                <a16:creationId xmlns:a16="http://schemas.microsoft.com/office/drawing/2014/main" id="{F95200C0-6F21-4F8B-B70E-8CD124157D31}"/>
              </a:ext>
            </a:extLst>
          </p:cNvPr>
          <p:cNvSpPr>
            <a:spLocks noGrp="1"/>
          </p:cNvSpPr>
          <p:nvPr>
            <p:ph type="sldNum" sz="quarter" idx="12"/>
          </p:nvPr>
        </p:nvSpPr>
        <p:spPr/>
        <p:txBody>
          <a:bodyPr/>
          <a:lstStyle/>
          <a:p>
            <a:fld id="{626CD3A0-729A-47A5-BE2F-9A89DE962789}" type="slidenum">
              <a:rPr lang="en-US" smtClean="0"/>
              <a:t>33</a:t>
            </a:fld>
            <a:endParaRPr lang="en-US"/>
          </a:p>
        </p:txBody>
      </p:sp>
    </p:spTree>
    <p:extLst>
      <p:ext uri="{BB962C8B-B14F-4D97-AF65-F5344CB8AC3E}">
        <p14:creationId xmlns:p14="http://schemas.microsoft.com/office/powerpoint/2010/main" val="102326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A793-5250-4799-A02B-B386D37593D9}"/>
              </a:ext>
            </a:extLst>
          </p:cNvPr>
          <p:cNvSpPr>
            <a:spLocks noGrp="1"/>
          </p:cNvSpPr>
          <p:nvPr>
            <p:ph type="title"/>
          </p:nvPr>
        </p:nvSpPr>
        <p:spPr/>
        <p:txBody>
          <a:bodyPr/>
          <a:lstStyle/>
          <a:p>
            <a:r>
              <a:rPr lang="en-US" dirty="0"/>
              <a:t>4. Interpolation Search</a:t>
            </a:r>
          </a:p>
        </p:txBody>
      </p:sp>
      <p:sp>
        <p:nvSpPr>
          <p:cNvPr id="4" name="Date Placeholder 3">
            <a:extLst>
              <a:ext uri="{FF2B5EF4-FFF2-40B4-BE49-F238E27FC236}">
                <a16:creationId xmlns:a16="http://schemas.microsoft.com/office/drawing/2014/main" id="{A8280CEF-99E7-4DA2-8CAC-6238F233AA1E}"/>
              </a:ext>
            </a:extLst>
          </p:cNvPr>
          <p:cNvSpPr>
            <a:spLocks noGrp="1"/>
          </p:cNvSpPr>
          <p:nvPr>
            <p:ph type="dt" sz="half" idx="10"/>
          </p:nvPr>
        </p:nvSpPr>
        <p:spPr/>
        <p:txBody>
          <a:bodyPr/>
          <a:lstStyle/>
          <a:p>
            <a:fld id="{B19739F1-7A74-4BA7-A65B-F98B23AE8568}" type="datetime1">
              <a:rPr lang="ko-KR" altLang="en-US" smtClean="0"/>
              <a:t>2019-10-14</a:t>
            </a:fld>
            <a:endParaRPr lang="en-US"/>
          </a:p>
        </p:txBody>
      </p:sp>
      <p:sp>
        <p:nvSpPr>
          <p:cNvPr id="5" name="Slide Number Placeholder 4">
            <a:extLst>
              <a:ext uri="{FF2B5EF4-FFF2-40B4-BE49-F238E27FC236}">
                <a16:creationId xmlns:a16="http://schemas.microsoft.com/office/drawing/2014/main" id="{F95200C0-6F21-4F8B-B70E-8CD124157D31}"/>
              </a:ext>
            </a:extLst>
          </p:cNvPr>
          <p:cNvSpPr>
            <a:spLocks noGrp="1"/>
          </p:cNvSpPr>
          <p:nvPr>
            <p:ph type="sldNum" sz="quarter" idx="12"/>
          </p:nvPr>
        </p:nvSpPr>
        <p:spPr/>
        <p:txBody>
          <a:bodyPr/>
          <a:lstStyle/>
          <a:p>
            <a:fld id="{626CD3A0-729A-47A5-BE2F-9A89DE962789}" type="slidenum">
              <a:rPr lang="en-US" smtClean="0"/>
              <a:t>34</a:t>
            </a:fld>
            <a:endParaRPr lang="en-US"/>
          </a:p>
        </p:txBody>
      </p:sp>
      <p:pic>
        <p:nvPicPr>
          <p:cNvPr id="9" name="Content Placeholder 8">
            <a:extLst>
              <a:ext uri="{FF2B5EF4-FFF2-40B4-BE49-F238E27FC236}">
                <a16:creationId xmlns:a16="http://schemas.microsoft.com/office/drawing/2014/main" id="{51306A09-6F09-45D7-810C-F4B0A1BF56D4}"/>
              </a:ext>
            </a:extLst>
          </p:cNvPr>
          <p:cNvPicPr>
            <a:picLocks noGrp="1" noChangeAspect="1"/>
          </p:cNvPicPr>
          <p:nvPr>
            <p:ph idx="1"/>
          </p:nvPr>
        </p:nvPicPr>
        <p:blipFill>
          <a:blip r:embed="rId2"/>
          <a:stretch>
            <a:fillRect/>
          </a:stretch>
        </p:blipFill>
        <p:spPr>
          <a:xfrm>
            <a:off x="2218458" y="1825625"/>
            <a:ext cx="7755084" cy="4351338"/>
          </a:xfrm>
          <a:prstGeom prst="rect">
            <a:avLst/>
          </a:prstGeom>
        </p:spPr>
      </p:pic>
    </p:spTree>
    <p:extLst>
      <p:ext uri="{BB962C8B-B14F-4D97-AF65-F5344CB8AC3E}">
        <p14:creationId xmlns:p14="http://schemas.microsoft.com/office/powerpoint/2010/main" val="263026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C70-6543-4D83-9406-AA3F85B99AC9}"/>
              </a:ext>
            </a:extLst>
          </p:cNvPr>
          <p:cNvSpPr>
            <a:spLocks noGrp="1"/>
          </p:cNvSpPr>
          <p:nvPr>
            <p:ph type="title"/>
          </p:nvPr>
        </p:nvSpPr>
        <p:spPr/>
        <p:txBody>
          <a:bodyPr/>
          <a:lstStyle/>
          <a:p>
            <a:r>
              <a:rPr lang="en-US" dirty="0"/>
              <a:t>TSP vs SFP</a:t>
            </a:r>
          </a:p>
        </p:txBody>
      </p:sp>
      <p:sp>
        <p:nvSpPr>
          <p:cNvPr id="3" name="Text Placeholder 2">
            <a:extLst>
              <a:ext uri="{FF2B5EF4-FFF2-40B4-BE49-F238E27FC236}">
                <a16:creationId xmlns:a16="http://schemas.microsoft.com/office/drawing/2014/main" id="{D709F7C9-89B8-4E91-83AF-F110E54B2676}"/>
              </a:ext>
            </a:extLst>
          </p:cNvPr>
          <p:cNvSpPr>
            <a:spLocks noGrp="1"/>
          </p:cNvSpPr>
          <p:nvPr>
            <p:ph type="body" idx="1"/>
          </p:nvPr>
        </p:nvSpPr>
        <p:spPr/>
        <p:txBody>
          <a:bodyPr>
            <a:normAutofit fontScale="62500" lnSpcReduction="20000"/>
          </a:bodyPr>
          <a:lstStyle/>
          <a:p>
            <a:r>
              <a:rPr lang="en-US" dirty="0"/>
              <a:t>Travelling Salesman Problem (TSP): Given a set of cities and distance between every pair of cities, the problem is to find the shortest possible route that visits every city exactly once and returns to the starting point.</a:t>
            </a:r>
          </a:p>
        </p:txBody>
      </p:sp>
      <p:sp>
        <p:nvSpPr>
          <p:cNvPr id="5" name="Text Placeholder 4">
            <a:extLst>
              <a:ext uri="{FF2B5EF4-FFF2-40B4-BE49-F238E27FC236}">
                <a16:creationId xmlns:a16="http://schemas.microsoft.com/office/drawing/2014/main" id="{8D9851B3-2C72-456F-93A8-B826BD92C58F}"/>
              </a:ext>
            </a:extLst>
          </p:cNvPr>
          <p:cNvSpPr>
            <a:spLocks noGrp="1"/>
          </p:cNvSpPr>
          <p:nvPr>
            <p:ph type="body" sz="quarter" idx="3"/>
          </p:nvPr>
        </p:nvSpPr>
        <p:spPr/>
        <p:txBody>
          <a:bodyPr>
            <a:normAutofit fontScale="62500" lnSpcReduction="20000"/>
          </a:bodyPr>
          <a:lstStyle/>
          <a:p>
            <a:r>
              <a:rPr lang="en-US" dirty="0"/>
              <a:t>Shortest path problem (SFP) : In graph theory, the shortest path problem is the problem of finding a path between two vertices (or nodes) in a graph such that the sum of the weights of its constituent edges is minimized.</a:t>
            </a:r>
          </a:p>
        </p:txBody>
      </p:sp>
      <p:sp>
        <p:nvSpPr>
          <p:cNvPr id="7" name="Date Placeholder 6">
            <a:extLst>
              <a:ext uri="{FF2B5EF4-FFF2-40B4-BE49-F238E27FC236}">
                <a16:creationId xmlns:a16="http://schemas.microsoft.com/office/drawing/2014/main" id="{4BBC9C90-D19F-4706-8E19-B48FED547325}"/>
              </a:ext>
            </a:extLst>
          </p:cNvPr>
          <p:cNvSpPr>
            <a:spLocks noGrp="1"/>
          </p:cNvSpPr>
          <p:nvPr>
            <p:ph type="dt" sz="half" idx="10"/>
          </p:nvPr>
        </p:nvSpPr>
        <p:spPr/>
        <p:txBody>
          <a:bodyPr/>
          <a:lstStyle/>
          <a:p>
            <a:fld id="{1BCBE794-A92A-41AB-AC57-4A0692DF37A3}" type="datetime1">
              <a:rPr lang="ko-KR" altLang="en-US" smtClean="0"/>
              <a:t>2019-10-14</a:t>
            </a:fld>
            <a:endParaRPr lang="en-US"/>
          </a:p>
        </p:txBody>
      </p:sp>
      <p:sp>
        <p:nvSpPr>
          <p:cNvPr id="8" name="Slide Number Placeholder 7">
            <a:extLst>
              <a:ext uri="{FF2B5EF4-FFF2-40B4-BE49-F238E27FC236}">
                <a16:creationId xmlns:a16="http://schemas.microsoft.com/office/drawing/2014/main" id="{68984599-360F-431B-83D1-D6E737157998}"/>
              </a:ext>
            </a:extLst>
          </p:cNvPr>
          <p:cNvSpPr>
            <a:spLocks noGrp="1"/>
          </p:cNvSpPr>
          <p:nvPr>
            <p:ph type="sldNum" sz="quarter" idx="12"/>
          </p:nvPr>
        </p:nvSpPr>
        <p:spPr/>
        <p:txBody>
          <a:bodyPr/>
          <a:lstStyle/>
          <a:p>
            <a:fld id="{626CD3A0-729A-47A5-BE2F-9A89DE962789}" type="slidenum">
              <a:rPr lang="en-US" smtClean="0"/>
              <a:pPr/>
              <a:t>35</a:t>
            </a:fld>
            <a:endParaRPr lang="en-US"/>
          </a:p>
        </p:txBody>
      </p:sp>
      <p:pic>
        <p:nvPicPr>
          <p:cNvPr id="36" name="Picture 2">
            <a:extLst>
              <a:ext uri="{FF2B5EF4-FFF2-40B4-BE49-F238E27FC236}">
                <a16:creationId xmlns:a16="http://schemas.microsoft.com/office/drawing/2014/main" id="{0C7C68BB-1FD4-4540-8734-68658AB6E94B}"/>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7573169" y="3694906"/>
            <a:ext cx="2381250" cy="1304925"/>
          </a:xfrm>
        </p:spPr>
      </p:pic>
      <p:pic>
        <p:nvPicPr>
          <p:cNvPr id="1030" name="Picture 6" descr="Euler1">
            <a:extLst>
              <a:ext uri="{FF2B5EF4-FFF2-40B4-BE49-F238E27FC236}">
                <a16:creationId xmlns:a16="http://schemas.microsoft.com/office/drawing/2014/main" id="{DA8FD2FF-1E1E-41F3-BD3D-51BCDF31D5E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004892" y="3212247"/>
            <a:ext cx="2613940" cy="196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0A28B1-5333-BA45-AEE0-EEAB56216EAA}"/>
              </a:ext>
            </a:extLst>
          </p:cNvPr>
          <p:cNvSpPr>
            <a:spLocks noGrp="1"/>
          </p:cNvSpPr>
          <p:nvPr>
            <p:ph type="title"/>
          </p:nvPr>
        </p:nvSpPr>
        <p:spPr/>
        <p:txBody>
          <a:bodyPr/>
          <a:lstStyle/>
          <a:p>
            <a:r>
              <a:rPr lang="en-US" dirty="0"/>
              <a:t>1. Selection sort</a:t>
            </a:r>
          </a:p>
        </p:txBody>
      </p:sp>
      <p:pic>
        <p:nvPicPr>
          <p:cNvPr id="2052" name="Picture 4" descr="「Selection Sort」的圖片搜尋結果">
            <a:extLst>
              <a:ext uri="{FF2B5EF4-FFF2-40B4-BE49-F238E27FC236}">
                <a16:creationId xmlns:a16="http://schemas.microsoft.com/office/drawing/2014/main" id="{A6F6CE4F-1FA7-4FFC-B400-914E9C74D0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91693" y="1825625"/>
            <a:ext cx="5008614"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4B2FC3C6-30C4-2C49-9919-79256660E1F3}"/>
              </a:ext>
            </a:extLst>
          </p:cNvPr>
          <p:cNvSpPr>
            <a:spLocks noGrp="1"/>
          </p:cNvSpPr>
          <p:nvPr>
            <p:ph type="dt" sz="half" idx="10"/>
          </p:nvPr>
        </p:nvSpPr>
        <p:spPr/>
        <p:txBody>
          <a:bodyPr/>
          <a:lstStyle/>
          <a:p>
            <a:fld id="{1DFAA164-94AA-4A10-AB13-9D58D49AA4D8}" type="datetime1">
              <a:rPr lang="ko-KR" altLang="en-US" smtClean="0"/>
              <a:t>2019-10-14</a:t>
            </a:fld>
            <a:endParaRPr lang="en-US"/>
          </a:p>
        </p:txBody>
      </p:sp>
      <p:sp>
        <p:nvSpPr>
          <p:cNvPr id="6" name="Slide Number Placeholder 5">
            <a:extLst>
              <a:ext uri="{FF2B5EF4-FFF2-40B4-BE49-F238E27FC236}">
                <a16:creationId xmlns:a16="http://schemas.microsoft.com/office/drawing/2014/main" id="{39B0C886-1467-3147-A32C-5A74222AFD96}"/>
              </a:ext>
            </a:extLst>
          </p:cNvPr>
          <p:cNvSpPr>
            <a:spLocks noGrp="1"/>
          </p:cNvSpPr>
          <p:nvPr>
            <p:ph type="sldNum" sz="quarter" idx="12"/>
          </p:nvPr>
        </p:nvSpPr>
        <p:spPr/>
        <p:txBody>
          <a:bodyPr/>
          <a:lstStyle/>
          <a:p>
            <a:fld id="{626CD3A0-729A-47A5-BE2F-9A89DE962789}" type="slidenum">
              <a:rPr lang="en-US" smtClean="0"/>
              <a:t>4</a:t>
            </a:fld>
            <a:endParaRPr lang="en-US"/>
          </a:p>
        </p:txBody>
      </p:sp>
    </p:spTree>
    <p:extLst>
      <p:ext uri="{BB962C8B-B14F-4D97-AF65-F5344CB8AC3E}">
        <p14:creationId xmlns:p14="http://schemas.microsoft.com/office/powerpoint/2010/main" val="309423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22B45C6-DBDA-CD4B-89F8-A4B2B2766B0B}"/>
              </a:ext>
            </a:extLst>
          </p:cNvPr>
          <p:cNvSpPr>
            <a:spLocks noGrp="1"/>
          </p:cNvSpPr>
          <p:nvPr>
            <p:ph type="title"/>
          </p:nvPr>
        </p:nvSpPr>
        <p:spPr/>
        <p:txBody>
          <a:bodyPr/>
          <a:lstStyle/>
          <a:p>
            <a:r>
              <a:rPr lang="en-US" altLang="zh-TW" dirty="0"/>
              <a:t>1.</a:t>
            </a:r>
            <a:r>
              <a:rPr lang="zh-TW" altLang="en-US" dirty="0"/>
              <a:t> </a:t>
            </a:r>
            <a:r>
              <a:rPr lang="en-US" dirty="0"/>
              <a:t>Selection sort</a:t>
            </a:r>
          </a:p>
        </p:txBody>
      </p:sp>
      <p:sp>
        <p:nvSpPr>
          <p:cNvPr id="31" name="Text Placeholder 30">
            <a:extLst>
              <a:ext uri="{FF2B5EF4-FFF2-40B4-BE49-F238E27FC236}">
                <a16:creationId xmlns:a16="http://schemas.microsoft.com/office/drawing/2014/main" id="{E1A4420A-EEC0-C14D-A1DF-D06AC6266517}"/>
              </a:ext>
            </a:extLst>
          </p:cNvPr>
          <p:cNvSpPr>
            <a:spLocks noGrp="1"/>
          </p:cNvSpPr>
          <p:nvPr>
            <p:ph type="body" idx="1"/>
          </p:nvPr>
        </p:nvSpPr>
        <p:spPr/>
        <p:txBody>
          <a:bodyPr/>
          <a:lstStyle/>
          <a:p>
            <a:r>
              <a:rPr lang="en-US" dirty="0"/>
              <a:t>Step 1</a:t>
            </a:r>
          </a:p>
        </p:txBody>
      </p:sp>
      <p:sp>
        <p:nvSpPr>
          <p:cNvPr id="25" name="Content Placeholder 24">
            <a:extLst>
              <a:ext uri="{FF2B5EF4-FFF2-40B4-BE49-F238E27FC236}">
                <a16:creationId xmlns:a16="http://schemas.microsoft.com/office/drawing/2014/main" id="{764CAF04-2CD5-B14F-9DFC-24C789E9FB3F}"/>
              </a:ext>
            </a:extLst>
          </p:cNvPr>
          <p:cNvSpPr>
            <a:spLocks noGrp="1"/>
          </p:cNvSpPr>
          <p:nvPr>
            <p:ph sz="half" idx="2"/>
          </p:nvPr>
        </p:nvSpPr>
        <p:spPr>
          <a:xfrm>
            <a:off x="839788" y="2505075"/>
            <a:ext cx="5157787" cy="3684588"/>
          </a:xfrm>
        </p:spPr>
        <p:txBody>
          <a:bodyPr/>
          <a:lstStyle/>
          <a:p>
            <a:r>
              <a:rPr lang="en-US" dirty="0"/>
              <a:t>Loop 1</a:t>
            </a:r>
            <a:r>
              <a:rPr lang="en-US" baseline="30000" dirty="0"/>
              <a:t>st</a:t>
            </a:r>
            <a:r>
              <a:rPr lang="en-US" dirty="0"/>
              <a:t> </a:t>
            </a:r>
          </a:p>
          <a:p>
            <a:r>
              <a:rPr lang="en-US" dirty="0"/>
              <a:t>[</a:t>
            </a:r>
            <a:r>
              <a:rPr lang="en-US" dirty="0">
                <a:highlight>
                  <a:srgbClr val="FFFF00"/>
                </a:highlight>
              </a:rPr>
              <a:t>27</a:t>
            </a:r>
            <a:r>
              <a:rPr lang="en-US" dirty="0"/>
              <a:t> 10 32 2]</a:t>
            </a:r>
          </a:p>
          <a:p>
            <a:endParaRPr lang="en-US" dirty="0"/>
          </a:p>
          <a:p>
            <a:endParaRPr lang="en-US" dirty="0"/>
          </a:p>
          <a:p>
            <a:r>
              <a:rPr lang="en-US" dirty="0">
                <a:highlight>
                  <a:srgbClr val="00FF00"/>
                </a:highlight>
              </a:rPr>
              <a:t>fixed</a:t>
            </a:r>
          </a:p>
          <a:p>
            <a:r>
              <a:rPr lang="en-US" dirty="0">
                <a:highlight>
                  <a:srgbClr val="FFFF00"/>
                </a:highlight>
              </a:rPr>
              <a:t>bucket</a:t>
            </a:r>
          </a:p>
        </p:txBody>
      </p:sp>
      <p:sp>
        <p:nvSpPr>
          <p:cNvPr id="32" name="Text Placeholder 31">
            <a:extLst>
              <a:ext uri="{FF2B5EF4-FFF2-40B4-BE49-F238E27FC236}">
                <a16:creationId xmlns:a16="http://schemas.microsoft.com/office/drawing/2014/main" id="{7BFC1299-3FB6-F74F-AA94-CDDE8F89A419}"/>
              </a:ext>
            </a:extLst>
          </p:cNvPr>
          <p:cNvSpPr>
            <a:spLocks noGrp="1"/>
          </p:cNvSpPr>
          <p:nvPr>
            <p:ph type="body" sz="quarter" idx="3"/>
          </p:nvPr>
        </p:nvSpPr>
        <p:spPr/>
        <p:txBody>
          <a:bodyPr/>
          <a:lstStyle/>
          <a:p>
            <a:r>
              <a:rPr lang="en-US" dirty="0"/>
              <a:t>Step 2</a:t>
            </a:r>
          </a:p>
        </p:txBody>
      </p:sp>
      <p:sp>
        <p:nvSpPr>
          <p:cNvPr id="33" name="Content Placeholder 32">
            <a:extLst>
              <a:ext uri="{FF2B5EF4-FFF2-40B4-BE49-F238E27FC236}">
                <a16:creationId xmlns:a16="http://schemas.microsoft.com/office/drawing/2014/main" id="{4A6B5B4F-3189-A44A-9B82-A0FFB3E4A5E4}"/>
              </a:ext>
            </a:extLst>
          </p:cNvPr>
          <p:cNvSpPr>
            <a:spLocks noGrp="1"/>
          </p:cNvSpPr>
          <p:nvPr>
            <p:ph sz="quarter" idx="4"/>
          </p:nvPr>
        </p:nvSpPr>
        <p:spPr/>
        <p:txBody>
          <a:bodyPr/>
          <a:lstStyle/>
          <a:p>
            <a:r>
              <a:rPr lang="en-US" dirty="0"/>
              <a:t>compare &amp; change position</a:t>
            </a:r>
          </a:p>
          <a:p>
            <a:r>
              <a:rPr lang="en-US" dirty="0"/>
              <a:t>Is 27 &gt; 10? </a:t>
            </a:r>
            <a:r>
              <a:rPr lang="en-US" dirty="0">
                <a:sym typeface="Wingdings" pitchFamily="2" charset="2"/>
              </a:rPr>
              <a:t> true</a:t>
            </a:r>
            <a:endParaRPr lang="en-US" dirty="0"/>
          </a:p>
          <a:p>
            <a:pPr lvl="1"/>
            <a:r>
              <a:rPr lang="en-US" dirty="0"/>
              <a:t>swap 27 and 10 -&gt;  [</a:t>
            </a:r>
            <a:r>
              <a:rPr lang="en-US" dirty="0">
                <a:solidFill>
                  <a:srgbClr val="FF0000"/>
                </a:solidFill>
              </a:rPr>
              <a:t>10 27</a:t>
            </a:r>
            <a:r>
              <a:rPr lang="en-US" dirty="0"/>
              <a:t> 32 2]</a:t>
            </a:r>
          </a:p>
          <a:p>
            <a:r>
              <a:rPr lang="en-US" dirty="0"/>
              <a:t>Is 10 &gt; 32? </a:t>
            </a:r>
            <a:r>
              <a:rPr lang="en-US" dirty="0">
                <a:sym typeface="Wingdings" pitchFamily="2" charset="2"/>
              </a:rPr>
              <a:t> false</a:t>
            </a:r>
            <a:endParaRPr lang="en-US" dirty="0"/>
          </a:p>
          <a:p>
            <a:pPr lvl="1"/>
            <a:r>
              <a:rPr lang="en-US" dirty="0"/>
              <a:t>do nothing [10 27 32 2] </a:t>
            </a:r>
          </a:p>
          <a:p>
            <a:r>
              <a:rPr lang="en-US" dirty="0"/>
              <a:t>Is 10 &gt; 2? </a:t>
            </a:r>
            <a:r>
              <a:rPr lang="en-US" dirty="0">
                <a:sym typeface="Wingdings" pitchFamily="2" charset="2"/>
              </a:rPr>
              <a:t> </a:t>
            </a:r>
            <a:r>
              <a:rPr lang="en-US" dirty="0"/>
              <a:t>true</a:t>
            </a:r>
          </a:p>
          <a:p>
            <a:pPr lvl="1"/>
            <a:r>
              <a:rPr lang="en-US" dirty="0"/>
              <a:t>swap 10 and 2 -&gt; [</a:t>
            </a:r>
            <a:r>
              <a:rPr lang="en-US" dirty="0">
                <a:solidFill>
                  <a:srgbClr val="FF0000"/>
                </a:solidFill>
              </a:rPr>
              <a:t>2</a:t>
            </a:r>
            <a:r>
              <a:rPr lang="en-US" dirty="0"/>
              <a:t> 27 32 </a:t>
            </a:r>
            <a:r>
              <a:rPr lang="en-US" dirty="0">
                <a:solidFill>
                  <a:srgbClr val="FF0000"/>
                </a:solidFill>
              </a:rPr>
              <a:t>10</a:t>
            </a:r>
            <a:r>
              <a:rPr lang="en-US" dirty="0"/>
              <a:t>]</a:t>
            </a:r>
          </a:p>
        </p:txBody>
      </p:sp>
      <p:sp>
        <p:nvSpPr>
          <p:cNvPr id="4" name="Date Placeholder 3">
            <a:extLst>
              <a:ext uri="{FF2B5EF4-FFF2-40B4-BE49-F238E27FC236}">
                <a16:creationId xmlns:a16="http://schemas.microsoft.com/office/drawing/2014/main" id="{5803891C-306B-984F-89E3-D4DB81697F8D}"/>
              </a:ext>
            </a:extLst>
          </p:cNvPr>
          <p:cNvSpPr>
            <a:spLocks noGrp="1"/>
          </p:cNvSpPr>
          <p:nvPr>
            <p:ph type="dt" sz="half" idx="10"/>
          </p:nvPr>
        </p:nvSpPr>
        <p:spPr/>
        <p:txBody>
          <a:bodyPr/>
          <a:lstStyle/>
          <a:p>
            <a:fld id="{E952A4DC-6A67-42A2-A3A4-5C462251D575}" type="datetime1">
              <a:rPr lang="ko-KR" altLang="en-US" smtClean="0"/>
              <a:t>2019-10-14</a:t>
            </a:fld>
            <a:endParaRPr lang="en-US"/>
          </a:p>
        </p:txBody>
      </p:sp>
      <p:sp>
        <p:nvSpPr>
          <p:cNvPr id="5" name="Slide Number Placeholder 4">
            <a:extLst>
              <a:ext uri="{FF2B5EF4-FFF2-40B4-BE49-F238E27FC236}">
                <a16:creationId xmlns:a16="http://schemas.microsoft.com/office/drawing/2014/main" id="{3DF6D8BB-46EE-C94C-827D-A61943637DB7}"/>
              </a:ext>
            </a:extLst>
          </p:cNvPr>
          <p:cNvSpPr>
            <a:spLocks noGrp="1"/>
          </p:cNvSpPr>
          <p:nvPr>
            <p:ph type="sldNum" sz="quarter" idx="12"/>
          </p:nvPr>
        </p:nvSpPr>
        <p:spPr/>
        <p:txBody>
          <a:bodyPr/>
          <a:lstStyle/>
          <a:p>
            <a:fld id="{626CD3A0-729A-47A5-BE2F-9A89DE962789}" type="slidenum">
              <a:rPr lang="en-US" smtClean="0"/>
              <a:pPr/>
              <a:t>5</a:t>
            </a:fld>
            <a:endParaRPr lang="en-US"/>
          </a:p>
        </p:txBody>
      </p:sp>
    </p:spTree>
    <p:extLst>
      <p:ext uri="{BB962C8B-B14F-4D97-AF65-F5344CB8AC3E}">
        <p14:creationId xmlns:p14="http://schemas.microsoft.com/office/powerpoint/2010/main" val="428540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22B45C6-DBDA-CD4B-89F8-A4B2B2766B0B}"/>
              </a:ext>
            </a:extLst>
          </p:cNvPr>
          <p:cNvSpPr>
            <a:spLocks noGrp="1"/>
          </p:cNvSpPr>
          <p:nvPr>
            <p:ph type="title"/>
          </p:nvPr>
        </p:nvSpPr>
        <p:spPr/>
        <p:txBody>
          <a:bodyPr/>
          <a:lstStyle/>
          <a:p>
            <a:r>
              <a:rPr lang="en-US" altLang="zh-TW" dirty="0"/>
              <a:t>1.</a:t>
            </a:r>
            <a:r>
              <a:rPr lang="zh-TW" altLang="en-US" dirty="0"/>
              <a:t> </a:t>
            </a:r>
            <a:r>
              <a:rPr lang="en-US" dirty="0"/>
              <a:t>Selection sort</a:t>
            </a:r>
          </a:p>
        </p:txBody>
      </p:sp>
      <p:sp>
        <p:nvSpPr>
          <p:cNvPr id="31" name="Text Placeholder 30">
            <a:extLst>
              <a:ext uri="{FF2B5EF4-FFF2-40B4-BE49-F238E27FC236}">
                <a16:creationId xmlns:a16="http://schemas.microsoft.com/office/drawing/2014/main" id="{E1A4420A-EEC0-C14D-A1DF-D06AC6266517}"/>
              </a:ext>
            </a:extLst>
          </p:cNvPr>
          <p:cNvSpPr>
            <a:spLocks noGrp="1"/>
          </p:cNvSpPr>
          <p:nvPr>
            <p:ph type="body" idx="1"/>
          </p:nvPr>
        </p:nvSpPr>
        <p:spPr/>
        <p:txBody>
          <a:bodyPr/>
          <a:lstStyle/>
          <a:p>
            <a:r>
              <a:rPr lang="en-US" dirty="0"/>
              <a:t>Step 3</a:t>
            </a:r>
          </a:p>
        </p:txBody>
      </p:sp>
      <p:sp>
        <p:nvSpPr>
          <p:cNvPr id="25" name="Content Placeholder 24">
            <a:extLst>
              <a:ext uri="{FF2B5EF4-FFF2-40B4-BE49-F238E27FC236}">
                <a16:creationId xmlns:a16="http://schemas.microsoft.com/office/drawing/2014/main" id="{764CAF04-2CD5-B14F-9DFC-24C789E9FB3F}"/>
              </a:ext>
            </a:extLst>
          </p:cNvPr>
          <p:cNvSpPr>
            <a:spLocks noGrp="1"/>
          </p:cNvSpPr>
          <p:nvPr>
            <p:ph sz="half" idx="2"/>
          </p:nvPr>
        </p:nvSpPr>
        <p:spPr/>
        <p:txBody>
          <a:bodyPr/>
          <a:lstStyle/>
          <a:p>
            <a:r>
              <a:rPr lang="en-US" dirty="0"/>
              <a:t>Loop 2</a:t>
            </a:r>
            <a:r>
              <a:rPr lang="en-US" baseline="30000" dirty="0"/>
              <a:t>nd</a:t>
            </a:r>
            <a:r>
              <a:rPr lang="en-US" dirty="0"/>
              <a:t> </a:t>
            </a:r>
          </a:p>
          <a:p>
            <a:r>
              <a:rPr lang="en-US" dirty="0"/>
              <a:t>[</a:t>
            </a:r>
            <a:r>
              <a:rPr lang="en-US" dirty="0">
                <a:highlight>
                  <a:srgbClr val="00FF00"/>
                </a:highlight>
              </a:rPr>
              <a:t>2</a:t>
            </a:r>
            <a:r>
              <a:rPr lang="en-US" dirty="0">
                <a:highlight>
                  <a:srgbClr val="FFFF00"/>
                </a:highlight>
              </a:rPr>
              <a:t> 27</a:t>
            </a:r>
            <a:r>
              <a:rPr lang="en-US" dirty="0"/>
              <a:t> 32 10] </a:t>
            </a:r>
          </a:p>
          <a:p>
            <a:endParaRPr lang="en-US" dirty="0"/>
          </a:p>
          <a:p>
            <a:endParaRPr lang="en-US" dirty="0"/>
          </a:p>
          <a:p>
            <a:r>
              <a:rPr lang="en-US" dirty="0">
                <a:highlight>
                  <a:srgbClr val="00FF00"/>
                </a:highlight>
              </a:rPr>
              <a:t>fixed</a:t>
            </a:r>
          </a:p>
          <a:p>
            <a:r>
              <a:rPr lang="en-US" dirty="0">
                <a:highlight>
                  <a:srgbClr val="FFFF00"/>
                </a:highlight>
              </a:rPr>
              <a:t>bucket</a:t>
            </a:r>
          </a:p>
        </p:txBody>
      </p:sp>
      <p:sp>
        <p:nvSpPr>
          <p:cNvPr id="32" name="Text Placeholder 31">
            <a:extLst>
              <a:ext uri="{FF2B5EF4-FFF2-40B4-BE49-F238E27FC236}">
                <a16:creationId xmlns:a16="http://schemas.microsoft.com/office/drawing/2014/main" id="{7BFC1299-3FB6-F74F-AA94-CDDE8F89A419}"/>
              </a:ext>
            </a:extLst>
          </p:cNvPr>
          <p:cNvSpPr>
            <a:spLocks noGrp="1"/>
          </p:cNvSpPr>
          <p:nvPr>
            <p:ph type="body" sz="quarter" idx="3"/>
          </p:nvPr>
        </p:nvSpPr>
        <p:spPr/>
        <p:txBody>
          <a:bodyPr/>
          <a:lstStyle/>
          <a:p>
            <a:r>
              <a:rPr lang="en-US" dirty="0"/>
              <a:t>Step 4</a:t>
            </a:r>
          </a:p>
        </p:txBody>
      </p:sp>
      <p:sp>
        <p:nvSpPr>
          <p:cNvPr id="33" name="Content Placeholder 32">
            <a:extLst>
              <a:ext uri="{FF2B5EF4-FFF2-40B4-BE49-F238E27FC236}">
                <a16:creationId xmlns:a16="http://schemas.microsoft.com/office/drawing/2014/main" id="{4A6B5B4F-3189-A44A-9B82-A0FFB3E4A5E4}"/>
              </a:ext>
            </a:extLst>
          </p:cNvPr>
          <p:cNvSpPr>
            <a:spLocks noGrp="1"/>
          </p:cNvSpPr>
          <p:nvPr>
            <p:ph sz="quarter" idx="4"/>
          </p:nvPr>
        </p:nvSpPr>
        <p:spPr/>
        <p:txBody>
          <a:bodyPr/>
          <a:lstStyle/>
          <a:p>
            <a:r>
              <a:rPr lang="en-US" dirty="0"/>
              <a:t>compare &amp; change position</a:t>
            </a:r>
          </a:p>
          <a:p>
            <a:r>
              <a:rPr lang="en-US" dirty="0"/>
              <a:t>Is 27 &gt; 32? </a:t>
            </a:r>
            <a:r>
              <a:rPr lang="en-US" dirty="0">
                <a:sym typeface="Wingdings" pitchFamily="2" charset="2"/>
              </a:rPr>
              <a:t> false</a:t>
            </a:r>
            <a:endParaRPr lang="en-US" dirty="0"/>
          </a:p>
          <a:p>
            <a:pPr lvl="1"/>
            <a:r>
              <a:rPr lang="en-US" dirty="0"/>
              <a:t>do nothing -&gt;  [</a:t>
            </a:r>
            <a:r>
              <a:rPr lang="en-US" dirty="0">
                <a:highlight>
                  <a:srgbClr val="00FF00"/>
                </a:highlight>
              </a:rPr>
              <a:t>2</a:t>
            </a:r>
            <a:r>
              <a:rPr lang="en-US" dirty="0"/>
              <a:t> 27 32 10]</a:t>
            </a:r>
          </a:p>
          <a:p>
            <a:r>
              <a:rPr lang="en-US" dirty="0"/>
              <a:t>Is 27 &gt; 10? </a:t>
            </a:r>
            <a:r>
              <a:rPr lang="en-US" dirty="0">
                <a:sym typeface="Wingdings" pitchFamily="2" charset="2"/>
              </a:rPr>
              <a:t> true</a:t>
            </a:r>
          </a:p>
          <a:p>
            <a:pPr lvl="1"/>
            <a:r>
              <a:rPr lang="en-US" dirty="0">
                <a:sym typeface="Wingdings" pitchFamily="2" charset="2"/>
              </a:rPr>
              <a:t>swap 27 and 10</a:t>
            </a:r>
            <a:r>
              <a:rPr lang="en-US" dirty="0"/>
              <a:t> [</a:t>
            </a:r>
            <a:r>
              <a:rPr lang="en-US" dirty="0">
                <a:highlight>
                  <a:srgbClr val="00FF00"/>
                </a:highlight>
              </a:rPr>
              <a:t>2</a:t>
            </a:r>
            <a:r>
              <a:rPr lang="en-US" dirty="0"/>
              <a:t> </a:t>
            </a:r>
            <a:r>
              <a:rPr lang="en-US" dirty="0">
                <a:solidFill>
                  <a:srgbClr val="FF0000"/>
                </a:solidFill>
              </a:rPr>
              <a:t>10</a:t>
            </a:r>
            <a:r>
              <a:rPr lang="en-US" dirty="0"/>
              <a:t> 32 </a:t>
            </a:r>
            <a:r>
              <a:rPr lang="en-US" dirty="0">
                <a:solidFill>
                  <a:srgbClr val="FF0000"/>
                </a:solidFill>
              </a:rPr>
              <a:t>27</a:t>
            </a:r>
            <a:r>
              <a:rPr lang="en-US" dirty="0"/>
              <a:t>]</a:t>
            </a:r>
          </a:p>
        </p:txBody>
      </p:sp>
      <p:sp>
        <p:nvSpPr>
          <p:cNvPr id="4" name="Date Placeholder 3">
            <a:extLst>
              <a:ext uri="{FF2B5EF4-FFF2-40B4-BE49-F238E27FC236}">
                <a16:creationId xmlns:a16="http://schemas.microsoft.com/office/drawing/2014/main" id="{5803891C-306B-984F-89E3-D4DB81697F8D}"/>
              </a:ext>
            </a:extLst>
          </p:cNvPr>
          <p:cNvSpPr>
            <a:spLocks noGrp="1"/>
          </p:cNvSpPr>
          <p:nvPr>
            <p:ph type="dt" sz="half" idx="10"/>
          </p:nvPr>
        </p:nvSpPr>
        <p:spPr/>
        <p:txBody>
          <a:bodyPr/>
          <a:lstStyle/>
          <a:p>
            <a:fld id="{D12298F9-8FFE-4F51-B0B1-39E90750373C}" type="datetime1">
              <a:rPr lang="ko-KR" altLang="en-US" smtClean="0"/>
              <a:t>2019-10-14</a:t>
            </a:fld>
            <a:endParaRPr lang="en-US" dirty="0"/>
          </a:p>
        </p:txBody>
      </p:sp>
      <p:sp>
        <p:nvSpPr>
          <p:cNvPr id="5" name="Slide Number Placeholder 4">
            <a:extLst>
              <a:ext uri="{FF2B5EF4-FFF2-40B4-BE49-F238E27FC236}">
                <a16:creationId xmlns:a16="http://schemas.microsoft.com/office/drawing/2014/main" id="{3DF6D8BB-46EE-C94C-827D-A61943637DB7}"/>
              </a:ext>
            </a:extLst>
          </p:cNvPr>
          <p:cNvSpPr>
            <a:spLocks noGrp="1"/>
          </p:cNvSpPr>
          <p:nvPr>
            <p:ph type="sldNum" sz="quarter" idx="12"/>
          </p:nvPr>
        </p:nvSpPr>
        <p:spPr/>
        <p:txBody>
          <a:bodyPr/>
          <a:lstStyle/>
          <a:p>
            <a:fld id="{626CD3A0-729A-47A5-BE2F-9A89DE962789}" type="slidenum">
              <a:rPr lang="en-US" smtClean="0"/>
              <a:pPr/>
              <a:t>6</a:t>
            </a:fld>
            <a:endParaRPr lang="en-US"/>
          </a:p>
        </p:txBody>
      </p:sp>
    </p:spTree>
    <p:extLst>
      <p:ext uri="{BB962C8B-B14F-4D97-AF65-F5344CB8AC3E}">
        <p14:creationId xmlns:p14="http://schemas.microsoft.com/office/powerpoint/2010/main" val="96268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22B45C6-DBDA-CD4B-89F8-A4B2B2766B0B}"/>
              </a:ext>
            </a:extLst>
          </p:cNvPr>
          <p:cNvSpPr>
            <a:spLocks noGrp="1"/>
          </p:cNvSpPr>
          <p:nvPr>
            <p:ph type="title"/>
          </p:nvPr>
        </p:nvSpPr>
        <p:spPr/>
        <p:txBody>
          <a:bodyPr/>
          <a:lstStyle/>
          <a:p>
            <a:r>
              <a:rPr lang="en-US" altLang="zh-TW" dirty="0"/>
              <a:t>1.</a:t>
            </a:r>
            <a:r>
              <a:rPr lang="zh-TW" altLang="en-US" dirty="0"/>
              <a:t> </a:t>
            </a:r>
            <a:r>
              <a:rPr lang="en-US" dirty="0"/>
              <a:t>Selection sort</a:t>
            </a:r>
          </a:p>
        </p:txBody>
      </p:sp>
      <p:sp>
        <p:nvSpPr>
          <p:cNvPr id="31" name="Text Placeholder 30">
            <a:extLst>
              <a:ext uri="{FF2B5EF4-FFF2-40B4-BE49-F238E27FC236}">
                <a16:creationId xmlns:a16="http://schemas.microsoft.com/office/drawing/2014/main" id="{E1A4420A-EEC0-C14D-A1DF-D06AC6266517}"/>
              </a:ext>
            </a:extLst>
          </p:cNvPr>
          <p:cNvSpPr>
            <a:spLocks noGrp="1"/>
          </p:cNvSpPr>
          <p:nvPr>
            <p:ph type="body" idx="1"/>
          </p:nvPr>
        </p:nvSpPr>
        <p:spPr/>
        <p:txBody>
          <a:bodyPr/>
          <a:lstStyle/>
          <a:p>
            <a:r>
              <a:rPr lang="en-US" dirty="0"/>
              <a:t>Step 5</a:t>
            </a:r>
          </a:p>
        </p:txBody>
      </p:sp>
      <p:sp>
        <p:nvSpPr>
          <p:cNvPr id="25" name="Content Placeholder 24">
            <a:extLst>
              <a:ext uri="{FF2B5EF4-FFF2-40B4-BE49-F238E27FC236}">
                <a16:creationId xmlns:a16="http://schemas.microsoft.com/office/drawing/2014/main" id="{764CAF04-2CD5-B14F-9DFC-24C789E9FB3F}"/>
              </a:ext>
            </a:extLst>
          </p:cNvPr>
          <p:cNvSpPr>
            <a:spLocks noGrp="1"/>
          </p:cNvSpPr>
          <p:nvPr>
            <p:ph sz="half" idx="2"/>
          </p:nvPr>
        </p:nvSpPr>
        <p:spPr/>
        <p:txBody>
          <a:bodyPr/>
          <a:lstStyle/>
          <a:p>
            <a:r>
              <a:rPr lang="en-US" dirty="0"/>
              <a:t>Loop 3</a:t>
            </a:r>
            <a:r>
              <a:rPr lang="en-US" baseline="30000" dirty="0"/>
              <a:t>nd</a:t>
            </a:r>
            <a:r>
              <a:rPr lang="en-US" dirty="0"/>
              <a:t> </a:t>
            </a:r>
          </a:p>
          <a:p>
            <a:r>
              <a:rPr lang="en-US" dirty="0"/>
              <a:t>[</a:t>
            </a:r>
            <a:r>
              <a:rPr lang="en-US" dirty="0">
                <a:highlight>
                  <a:srgbClr val="00FF00"/>
                </a:highlight>
              </a:rPr>
              <a:t>2 10 </a:t>
            </a:r>
            <a:r>
              <a:rPr lang="en-US" dirty="0">
                <a:highlight>
                  <a:srgbClr val="FFFF00"/>
                </a:highlight>
              </a:rPr>
              <a:t>27</a:t>
            </a:r>
            <a:r>
              <a:rPr lang="en-US" dirty="0"/>
              <a:t> 32] </a:t>
            </a:r>
          </a:p>
          <a:p>
            <a:endParaRPr lang="en-US" dirty="0"/>
          </a:p>
          <a:p>
            <a:endParaRPr lang="en-US" dirty="0"/>
          </a:p>
          <a:p>
            <a:r>
              <a:rPr lang="en-US" dirty="0">
                <a:highlight>
                  <a:srgbClr val="00FF00"/>
                </a:highlight>
              </a:rPr>
              <a:t>fixed</a:t>
            </a:r>
          </a:p>
          <a:p>
            <a:r>
              <a:rPr lang="en-US" dirty="0">
                <a:highlight>
                  <a:srgbClr val="FFFF00"/>
                </a:highlight>
              </a:rPr>
              <a:t>bucket</a:t>
            </a:r>
          </a:p>
        </p:txBody>
      </p:sp>
      <p:sp>
        <p:nvSpPr>
          <p:cNvPr id="32" name="Text Placeholder 31">
            <a:extLst>
              <a:ext uri="{FF2B5EF4-FFF2-40B4-BE49-F238E27FC236}">
                <a16:creationId xmlns:a16="http://schemas.microsoft.com/office/drawing/2014/main" id="{7BFC1299-3FB6-F74F-AA94-CDDE8F89A419}"/>
              </a:ext>
            </a:extLst>
          </p:cNvPr>
          <p:cNvSpPr>
            <a:spLocks noGrp="1"/>
          </p:cNvSpPr>
          <p:nvPr>
            <p:ph type="body" sz="quarter" idx="3"/>
          </p:nvPr>
        </p:nvSpPr>
        <p:spPr/>
        <p:txBody>
          <a:bodyPr/>
          <a:lstStyle/>
          <a:p>
            <a:r>
              <a:rPr lang="en-US" dirty="0"/>
              <a:t>Step 6</a:t>
            </a:r>
          </a:p>
        </p:txBody>
      </p:sp>
      <p:sp>
        <p:nvSpPr>
          <p:cNvPr id="33" name="Content Placeholder 32">
            <a:extLst>
              <a:ext uri="{FF2B5EF4-FFF2-40B4-BE49-F238E27FC236}">
                <a16:creationId xmlns:a16="http://schemas.microsoft.com/office/drawing/2014/main" id="{4A6B5B4F-3189-A44A-9B82-A0FFB3E4A5E4}"/>
              </a:ext>
            </a:extLst>
          </p:cNvPr>
          <p:cNvSpPr>
            <a:spLocks noGrp="1"/>
          </p:cNvSpPr>
          <p:nvPr>
            <p:ph sz="quarter" idx="4"/>
          </p:nvPr>
        </p:nvSpPr>
        <p:spPr/>
        <p:txBody>
          <a:bodyPr/>
          <a:lstStyle/>
          <a:p>
            <a:r>
              <a:rPr lang="en-US" dirty="0"/>
              <a:t>compare &amp; change position</a:t>
            </a:r>
          </a:p>
          <a:p>
            <a:r>
              <a:rPr lang="en-US" dirty="0"/>
              <a:t>Is 27 &gt; 32? </a:t>
            </a:r>
            <a:r>
              <a:rPr lang="en-US" dirty="0">
                <a:sym typeface="Wingdings" pitchFamily="2" charset="2"/>
              </a:rPr>
              <a:t> false</a:t>
            </a:r>
            <a:endParaRPr lang="en-US" dirty="0"/>
          </a:p>
          <a:p>
            <a:pPr lvl="1"/>
            <a:r>
              <a:rPr lang="en-US" dirty="0"/>
              <a:t>do nothing -&gt;  [</a:t>
            </a:r>
            <a:r>
              <a:rPr lang="en-US" dirty="0">
                <a:highlight>
                  <a:srgbClr val="00FF00"/>
                </a:highlight>
              </a:rPr>
              <a:t>2 10</a:t>
            </a:r>
            <a:r>
              <a:rPr lang="en-US" dirty="0"/>
              <a:t> 27 32]</a:t>
            </a:r>
          </a:p>
          <a:p>
            <a:endParaRPr lang="en-US" dirty="0"/>
          </a:p>
          <a:p>
            <a:endParaRPr lang="en-US" dirty="0"/>
          </a:p>
        </p:txBody>
      </p:sp>
      <p:sp>
        <p:nvSpPr>
          <p:cNvPr id="4" name="Date Placeholder 3">
            <a:extLst>
              <a:ext uri="{FF2B5EF4-FFF2-40B4-BE49-F238E27FC236}">
                <a16:creationId xmlns:a16="http://schemas.microsoft.com/office/drawing/2014/main" id="{5803891C-306B-984F-89E3-D4DB81697F8D}"/>
              </a:ext>
            </a:extLst>
          </p:cNvPr>
          <p:cNvSpPr>
            <a:spLocks noGrp="1"/>
          </p:cNvSpPr>
          <p:nvPr>
            <p:ph type="dt" sz="half" idx="10"/>
          </p:nvPr>
        </p:nvSpPr>
        <p:spPr/>
        <p:txBody>
          <a:bodyPr/>
          <a:lstStyle/>
          <a:p>
            <a:fld id="{17459996-86B9-485A-B487-77895D3ED167}" type="datetime1">
              <a:rPr lang="ko-KR" altLang="en-US" smtClean="0"/>
              <a:t>2019-10-14</a:t>
            </a:fld>
            <a:endParaRPr lang="en-US" dirty="0"/>
          </a:p>
        </p:txBody>
      </p:sp>
      <p:sp>
        <p:nvSpPr>
          <p:cNvPr id="5" name="Slide Number Placeholder 4">
            <a:extLst>
              <a:ext uri="{FF2B5EF4-FFF2-40B4-BE49-F238E27FC236}">
                <a16:creationId xmlns:a16="http://schemas.microsoft.com/office/drawing/2014/main" id="{3DF6D8BB-46EE-C94C-827D-A61943637DB7}"/>
              </a:ext>
            </a:extLst>
          </p:cNvPr>
          <p:cNvSpPr>
            <a:spLocks noGrp="1"/>
          </p:cNvSpPr>
          <p:nvPr>
            <p:ph type="sldNum" sz="quarter" idx="12"/>
          </p:nvPr>
        </p:nvSpPr>
        <p:spPr/>
        <p:txBody>
          <a:bodyPr/>
          <a:lstStyle/>
          <a:p>
            <a:fld id="{626CD3A0-729A-47A5-BE2F-9A89DE962789}" type="slidenum">
              <a:rPr lang="en-US" smtClean="0"/>
              <a:pPr/>
              <a:t>7</a:t>
            </a:fld>
            <a:endParaRPr lang="en-US"/>
          </a:p>
        </p:txBody>
      </p:sp>
    </p:spTree>
    <p:extLst>
      <p:ext uri="{BB962C8B-B14F-4D97-AF65-F5344CB8AC3E}">
        <p14:creationId xmlns:p14="http://schemas.microsoft.com/office/powerpoint/2010/main" val="141145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122B45C6-DBDA-CD4B-89F8-A4B2B2766B0B}"/>
              </a:ext>
            </a:extLst>
          </p:cNvPr>
          <p:cNvSpPr>
            <a:spLocks noGrp="1"/>
          </p:cNvSpPr>
          <p:nvPr>
            <p:ph type="title"/>
          </p:nvPr>
        </p:nvSpPr>
        <p:spPr/>
        <p:txBody>
          <a:bodyPr/>
          <a:lstStyle/>
          <a:p>
            <a:r>
              <a:rPr lang="en-US" altLang="zh-TW" dirty="0"/>
              <a:t>1.</a:t>
            </a:r>
            <a:r>
              <a:rPr lang="zh-TW" altLang="en-US" dirty="0"/>
              <a:t> </a:t>
            </a:r>
            <a:r>
              <a:rPr lang="en-US" dirty="0"/>
              <a:t>Selection sort</a:t>
            </a:r>
          </a:p>
        </p:txBody>
      </p:sp>
      <p:sp>
        <p:nvSpPr>
          <p:cNvPr id="31" name="Text Placeholder 30">
            <a:extLst>
              <a:ext uri="{FF2B5EF4-FFF2-40B4-BE49-F238E27FC236}">
                <a16:creationId xmlns:a16="http://schemas.microsoft.com/office/drawing/2014/main" id="{E1A4420A-EEC0-C14D-A1DF-D06AC6266517}"/>
              </a:ext>
            </a:extLst>
          </p:cNvPr>
          <p:cNvSpPr>
            <a:spLocks noGrp="1"/>
          </p:cNvSpPr>
          <p:nvPr>
            <p:ph type="body" idx="1"/>
          </p:nvPr>
        </p:nvSpPr>
        <p:spPr/>
        <p:txBody>
          <a:bodyPr/>
          <a:lstStyle/>
          <a:p>
            <a:r>
              <a:rPr lang="en-US" dirty="0"/>
              <a:t>Step 5</a:t>
            </a:r>
          </a:p>
        </p:txBody>
      </p:sp>
      <p:sp>
        <p:nvSpPr>
          <p:cNvPr id="25" name="Content Placeholder 24">
            <a:extLst>
              <a:ext uri="{FF2B5EF4-FFF2-40B4-BE49-F238E27FC236}">
                <a16:creationId xmlns:a16="http://schemas.microsoft.com/office/drawing/2014/main" id="{764CAF04-2CD5-B14F-9DFC-24C789E9FB3F}"/>
              </a:ext>
            </a:extLst>
          </p:cNvPr>
          <p:cNvSpPr>
            <a:spLocks noGrp="1"/>
          </p:cNvSpPr>
          <p:nvPr>
            <p:ph sz="half" idx="2"/>
          </p:nvPr>
        </p:nvSpPr>
        <p:spPr/>
        <p:txBody>
          <a:bodyPr/>
          <a:lstStyle/>
          <a:p>
            <a:r>
              <a:rPr lang="en-US" dirty="0"/>
              <a:t>Loop 4</a:t>
            </a:r>
            <a:r>
              <a:rPr lang="en-US" baseline="30000" dirty="0"/>
              <a:t>nd</a:t>
            </a:r>
            <a:r>
              <a:rPr lang="en-US" dirty="0"/>
              <a:t> </a:t>
            </a:r>
          </a:p>
          <a:p>
            <a:r>
              <a:rPr lang="en-US" dirty="0"/>
              <a:t>[</a:t>
            </a:r>
            <a:r>
              <a:rPr lang="en-US" dirty="0">
                <a:highlight>
                  <a:srgbClr val="00FF00"/>
                </a:highlight>
              </a:rPr>
              <a:t>2 10 27</a:t>
            </a:r>
            <a:r>
              <a:rPr lang="en-US" dirty="0"/>
              <a:t> </a:t>
            </a:r>
            <a:r>
              <a:rPr lang="en-US" dirty="0">
                <a:highlight>
                  <a:srgbClr val="FFFF00"/>
                </a:highlight>
              </a:rPr>
              <a:t>32</a:t>
            </a:r>
            <a:r>
              <a:rPr lang="en-US" dirty="0"/>
              <a:t>] </a:t>
            </a:r>
          </a:p>
          <a:p>
            <a:endParaRPr lang="en-US" dirty="0"/>
          </a:p>
          <a:p>
            <a:endParaRPr lang="en-US" dirty="0"/>
          </a:p>
          <a:p>
            <a:r>
              <a:rPr lang="en-US" dirty="0">
                <a:highlight>
                  <a:srgbClr val="00FF00"/>
                </a:highlight>
              </a:rPr>
              <a:t>fixed</a:t>
            </a:r>
          </a:p>
          <a:p>
            <a:r>
              <a:rPr lang="en-US" dirty="0">
                <a:highlight>
                  <a:srgbClr val="FFFF00"/>
                </a:highlight>
              </a:rPr>
              <a:t>bucket</a:t>
            </a:r>
          </a:p>
        </p:txBody>
      </p:sp>
      <p:sp>
        <p:nvSpPr>
          <p:cNvPr id="32" name="Text Placeholder 31">
            <a:extLst>
              <a:ext uri="{FF2B5EF4-FFF2-40B4-BE49-F238E27FC236}">
                <a16:creationId xmlns:a16="http://schemas.microsoft.com/office/drawing/2014/main" id="{7BFC1299-3FB6-F74F-AA94-CDDE8F89A419}"/>
              </a:ext>
            </a:extLst>
          </p:cNvPr>
          <p:cNvSpPr>
            <a:spLocks noGrp="1"/>
          </p:cNvSpPr>
          <p:nvPr>
            <p:ph type="body" sz="quarter" idx="3"/>
          </p:nvPr>
        </p:nvSpPr>
        <p:spPr/>
        <p:txBody>
          <a:bodyPr/>
          <a:lstStyle/>
          <a:p>
            <a:r>
              <a:rPr lang="en-US" dirty="0"/>
              <a:t>Step 6</a:t>
            </a:r>
          </a:p>
        </p:txBody>
      </p:sp>
      <p:sp>
        <p:nvSpPr>
          <p:cNvPr id="33" name="Content Placeholder 32">
            <a:extLst>
              <a:ext uri="{FF2B5EF4-FFF2-40B4-BE49-F238E27FC236}">
                <a16:creationId xmlns:a16="http://schemas.microsoft.com/office/drawing/2014/main" id="{4A6B5B4F-3189-A44A-9B82-A0FFB3E4A5E4}"/>
              </a:ext>
            </a:extLst>
          </p:cNvPr>
          <p:cNvSpPr>
            <a:spLocks noGrp="1"/>
          </p:cNvSpPr>
          <p:nvPr>
            <p:ph sz="quarter" idx="4"/>
          </p:nvPr>
        </p:nvSpPr>
        <p:spPr/>
        <p:txBody>
          <a:bodyPr/>
          <a:lstStyle/>
          <a:p>
            <a:r>
              <a:rPr lang="en-US" dirty="0"/>
              <a:t>return </a:t>
            </a:r>
          </a:p>
          <a:p>
            <a:r>
              <a:rPr lang="en-US" dirty="0"/>
              <a:t>[</a:t>
            </a:r>
            <a:r>
              <a:rPr lang="en-US" dirty="0">
                <a:highlight>
                  <a:srgbClr val="00FF00"/>
                </a:highlight>
              </a:rPr>
              <a:t>2 10 27 </a:t>
            </a:r>
            <a:r>
              <a:rPr lang="en-US" dirty="0">
                <a:highlight>
                  <a:srgbClr val="FFFF00"/>
                </a:highlight>
              </a:rPr>
              <a:t>32</a:t>
            </a:r>
            <a:r>
              <a:rPr lang="en-US" dirty="0"/>
              <a:t>]</a:t>
            </a:r>
          </a:p>
        </p:txBody>
      </p:sp>
      <p:sp>
        <p:nvSpPr>
          <p:cNvPr id="4" name="Date Placeholder 3">
            <a:extLst>
              <a:ext uri="{FF2B5EF4-FFF2-40B4-BE49-F238E27FC236}">
                <a16:creationId xmlns:a16="http://schemas.microsoft.com/office/drawing/2014/main" id="{5803891C-306B-984F-89E3-D4DB81697F8D}"/>
              </a:ext>
            </a:extLst>
          </p:cNvPr>
          <p:cNvSpPr>
            <a:spLocks noGrp="1"/>
          </p:cNvSpPr>
          <p:nvPr>
            <p:ph type="dt" sz="half" idx="10"/>
          </p:nvPr>
        </p:nvSpPr>
        <p:spPr/>
        <p:txBody>
          <a:bodyPr/>
          <a:lstStyle/>
          <a:p>
            <a:fld id="{80378746-E4D1-4594-B76B-B4382C721E56}" type="datetime1">
              <a:rPr lang="ko-KR" altLang="en-US" smtClean="0"/>
              <a:t>2019-10-14</a:t>
            </a:fld>
            <a:endParaRPr lang="en-US" dirty="0"/>
          </a:p>
        </p:txBody>
      </p:sp>
      <p:sp>
        <p:nvSpPr>
          <p:cNvPr id="5" name="Slide Number Placeholder 4">
            <a:extLst>
              <a:ext uri="{FF2B5EF4-FFF2-40B4-BE49-F238E27FC236}">
                <a16:creationId xmlns:a16="http://schemas.microsoft.com/office/drawing/2014/main" id="{3DF6D8BB-46EE-C94C-827D-A61943637DB7}"/>
              </a:ext>
            </a:extLst>
          </p:cNvPr>
          <p:cNvSpPr>
            <a:spLocks noGrp="1"/>
          </p:cNvSpPr>
          <p:nvPr>
            <p:ph type="sldNum" sz="quarter" idx="12"/>
          </p:nvPr>
        </p:nvSpPr>
        <p:spPr/>
        <p:txBody>
          <a:bodyPr/>
          <a:lstStyle/>
          <a:p>
            <a:fld id="{626CD3A0-729A-47A5-BE2F-9A89DE962789}" type="slidenum">
              <a:rPr lang="en-US" smtClean="0"/>
              <a:pPr/>
              <a:t>8</a:t>
            </a:fld>
            <a:endParaRPr lang="en-US"/>
          </a:p>
        </p:txBody>
      </p:sp>
    </p:spTree>
    <p:extLst>
      <p:ext uri="{BB962C8B-B14F-4D97-AF65-F5344CB8AC3E}">
        <p14:creationId xmlns:p14="http://schemas.microsoft.com/office/powerpoint/2010/main" val="1244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0A28B1-5333-BA45-AEE0-EEAB56216EAA}"/>
              </a:ext>
            </a:extLst>
          </p:cNvPr>
          <p:cNvSpPr>
            <a:spLocks noGrp="1"/>
          </p:cNvSpPr>
          <p:nvPr>
            <p:ph type="title"/>
          </p:nvPr>
        </p:nvSpPr>
        <p:spPr/>
        <p:txBody>
          <a:bodyPr/>
          <a:lstStyle/>
          <a:p>
            <a:r>
              <a:rPr lang="en-US" dirty="0"/>
              <a:t>2. Insertion sort </a:t>
            </a:r>
          </a:p>
        </p:txBody>
      </p:sp>
      <p:pic>
        <p:nvPicPr>
          <p:cNvPr id="1028" name="Picture 4" descr="Insertion sort in an array - C code implementation">
            <a:extLst>
              <a:ext uri="{FF2B5EF4-FFF2-40B4-BE49-F238E27FC236}">
                <a16:creationId xmlns:a16="http://schemas.microsoft.com/office/drawing/2014/main" id="{2E08D67F-A45A-4DDA-950D-88132482D6A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38200" y="2466815"/>
            <a:ext cx="5181600" cy="306895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4B2FC3C6-30C4-2C49-9919-79256660E1F3}"/>
              </a:ext>
            </a:extLst>
          </p:cNvPr>
          <p:cNvSpPr>
            <a:spLocks noGrp="1"/>
          </p:cNvSpPr>
          <p:nvPr>
            <p:ph type="dt" sz="half" idx="10"/>
          </p:nvPr>
        </p:nvSpPr>
        <p:spPr/>
        <p:txBody>
          <a:bodyPr/>
          <a:lstStyle/>
          <a:p>
            <a:fld id="{EC122FE5-ACA0-497D-BC8A-B428F26B3DBE}" type="datetime1">
              <a:rPr lang="ko-KR" altLang="en-US" smtClean="0"/>
              <a:t>2019-10-14</a:t>
            </a:fld>
            <a:endParaRPr lang="en-US"/>
          </a:p>
        </p:txBody>
      </p:sp>
      <p:sp>
        <p:nvSpPr>
          <p:cNvPr id="6" name="Slide Number Placeholder 5">
            <a:extLst>
              <a:ext uri="{FF2B5EF4-FFF2-40B4-BE49-F238E27FC236}">
                <a16:creationId xmlns:a16="http://schemas.microsoft.com/office/drawing/2014/main" id="{39B0C886-1467-3147-A32C-5A74222AFD96}"/>
              </a:ext>
            </a:extLst>
          </p:cNvPr>
          <p:cNvSpPr>
            <a:spLocks noGrp="1"/>
          </p:cNvSpPr>
          <p:nvPr>
            <p:ph type="sldNum" sz="quarter" idx="12"/>
          </p:nvPr>
        </p:nvSpPr>
        <p:spPr/>
        <p:txBody>
          <a:bodyPr/>
          <a:lstStyle/>
          <a:p>
            <a:fld id="{626CD3A0-729A-47A5-BE2F-9A89DE962789}" type="slidenum">
              <a:rPr lang="en-US" smtClean="0"/>
              <a:t>9</a:t>
            </a:fld>
            <a:endParaRPr lang="en-US"/>
          </a:p>
        </p:txBody>
      </p:sp>
      <p:pic>
        <p:nvPicPr>
          <p:cNvPr id="8" name="Content Placeholder 7">
            <a:extLst>
              <a:ext uri="{FF2B5EF4-FFF2-40B4-BE49-F238E27FC236}">
                <a16:creationId xmlns:a16="http://schemas.microsoft.com/office/drawing/2014/main" id="{04502048-FB73-42F9-867C-86654647E756}"/>
              </a:ext>
            </a:extLst>
          </p:cNvPr>
          <p:cNvPicPr>
            <a:picLocks noGrp="1" noChangeAspect="1"/>
          </p:cNvPicPr>
          <p:nvPr>
            <p:ph sz="half" idx="2"/>
          </p:nvPr>
        </p:nvPicPr>
        <p:blipFill>
          <a:blip r:embed="rId4"/>
          <a:stretch>
            <a:fillRect/>
          </a:stretch>
        </p:blipFill>
        <p:spPr>
          <a:xfrm>
            <a:off x="6864252" y="2953490"/>
            <a:ext cx="3797495" cy="2095608"/>
          </a:xfrm>
          <a:prstGeom prst="rect">
            <a:avLst/>
          </a:prstGeom>
        </p:spPr>
      </p:pic>
    </p:spTree>
    <p:extLst>
      <p:ext uri="{BB962C8B-B14F-4D97-AF65-F5344CB8AC3E}">
        <p14:creationId xmlns:p14="http://schemas.microsoft.com/office/powerpoint/2010/main" val="22542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80F6E81E16853C408C8E5AE57EFB110B" ma:contentTypeVersion="8" ma:contentTypeDescription="새 문서를 만듭니다." ma:contentTypeScope="" ma:versionID="1d6bf2ee032c61950eec7e3239b32406">
  <xsd:schema xmlns:xsd="http://www.w3.org/2001/XMLSchema" xmlns:xs="http://www.w3.org/2001/XMLSchema" xmlns:p="http://schemas.microsoft.com/office/2006/metadata/properties" xmlns:ns3="08beb39c-d47e-459b-8a94-037c880b1aac" targetNamespace="http://schemas.microsoft.com/office/2006/metadata/properties" ma:root="true" ma:fieldsID="c2436b821cb7cb5017e4c5854aa1cddb" ns3:_="">
    <xsd:import namespace="08beb39c-d47e-459b-8a94-037c880b1aa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eb39c-d47e-459b-8a94-037c880b1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B3389F-C65B-480E-BF1B-AF5A1E6C0BB2}">
  <ds:schemaRefs>
    <ds:schemaRef ds:uri="http://schemas.microsoft.com/sharepoint/v3/contenttype/forms"/>
  </ds:schemaRefs>
</ds:datastoreItem>
</file>

<file path=customXml/itemProps2.xml><?xml version="1.0" encoding="utf-8"?>
<ds:datastoreItem xmlns:ds="http://schemas.openxmlformats.org/officeDocument/2006/customXml" ds:itemID="{C5F2DEC1-3D27-4FEC-8327-DE7935CBC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beb39c-d47e-459b-8a94-037c880b1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96B096-A848-4218-9EE6-02497BBCC075}">
  <ds:schemaRef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08beb39c-d47e-459b-8a94-037c880b1aac"/>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4034</TotalTime>
  <Words>1884</Words>
  <Application>Microsoft Office PowerPoint</Application>
  <PresentationFormat>Widescreen</PresentationFormat>
  <Paragraphs>395</Paragraphs>
  <Slides>35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Sorting, Searching Algorithms</vt:lpstr>
      <vt:lpstr>Content</vt:lpstr>
      <vt:lpstr>Sorting Algorithms</vt:lpstr>
      <vt:lpstr>1. Selection sort</vt:lpstr>
      <vt:lpstr>1. Selection sort</vt:lpstr>
      <vt:lpstr>1. Selection sort</vt:lpstr>
      <vt:lpstr>1. Selection sort</vt:lpstr>
      <vt:lpstr>1. Selection sort</vt:lpstr>
      <vt:lpstr>2. Insertion sort </vt:lpstr>
      <vt:lpstr>2. Insertion sort</vt:lpstr>
      <vt:lpstr>2. Insertion sort</vt:lpstr>
      <vt:lpstr>2. Insertion sort</vt:lpstr>
      <vt:lpstr>3. Bubble sort</vt:lpstr>
      <vt:lpstr>3. Bubble sort</vt:lpstr>
      <vt:lpstr>3. Bubble sort</vt:lpstr>
      <vt:lpstr>3. Bubble sort</vt:lpstr>
      <vt:lpstr>3. Bubble sort</vt:lpstr>
      <vt:lpstr>3. Bubble sort</vt:lpstr>
      <vt:lpstr>3. Bubble sort</vt:lpstr>
      <vt:lpstr>3. Bubble sort</vt:lpstr>
      <vt:lpstr>3. Bubble sort</vt:lpstr>
      <vt:lpstr>3. Bubble sort</vt:lpstr>
      <vt:lpstr>3. Bubble sort</vt:lpstr>
      <vt:lpstr>3. Bubble sort</vt:lpstr>
      <vt:lpstr>3. Bubble sort</vt:lpstr>
      <vt:lpstr>4. Quick Sort</vt:lpstr>
      <vt:lpstr>4. Quick Sort</vt:lpstr>
      <vt:lpstr>Searching Algorithms</vt:lpstr>
      <vt:lpstr>1. Linear Search </vt:lpstr>
      <vt:lpstr>2. Binary Search (sorted arr)</vt:lpstr>
      <vt:lpstr>3. Jump search (sorted arr)</vt:lpstr>
      <vt:lpstr>4. Interpolation Search</vt:lpstr>
      <vt:lpstr>4. Interpolation Search (sorted arr)</vt:lpstr>
      <vt:lpstr>4. Interpolation Search</vt:lpstr>
      <vt:lpstr>TSP vs SFP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Sorting Algorithms</dc:title>
  <dc:creator>Cadence Kuan</dc:creator>
  <cp:lastModifiedBy>Cadence Kuan</cp:lastModifiedBy>
  <cp:revision>3</cp:revision>
  <dcterms:created xsi:type="dcterms:W3CDTF">2019-10-09T11:58:38Z</dcterms:created>
  <dcterms:modified xsi:type="dcterms:W3CDTF">2019-10-14T12:08:20Z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0x01010080F6E81E16853C408C8E5AE57EFB110B</vt:lpwstr>
  </property>
</Properties>
</file>