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58" r:id="rId6"/>
    <p:sldId id="271" r:id="rId7"/>
    <p:sldId id="261" r:id="rId8"/>
    <p:sldId id="262" r:id="rId9"/>
    <p:sldId id="264" r:id="rId10"/>
    <p:sldId id="26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phine UWIZEYE" userId="81c6bd3c39ecdd8c" providerId="Windows Live" clId="Web-{617E3F9C-3286-490C-8065-B33656D22E3D}"/>
    <pc:docChg chg="addSld delSld modSld">
      <pc:chgData name="Delphine UWIZEYE" userId="81c6bd3c39ecdd8c" providerId="Windows Live" clId="Web-{617E3F9C-3286-490C-8065-B33656D22E3D}" dt="2019-09-24T07:41:24.475" v="2494" actId="20577"/>
      <pc:docMkLst>
        <pc:docMk/>
      </pc:docMkLst>
      <pc:sldChg chg="modSp">
        <pc:chgData name="Delphine UWIZEYE" userId="81c6bd3c39ecdd8c" providerId="Windows Live" clId="Web-{617E3F9C-3286-490C-8065-B33656D22E3D}" dt="2019-09-24T07:30:12.899" v="2445" actId="20577"/>
        <pc:sldMkLst>
          <pc:docMk/>
          <pc:sldMk cId="109857222" sldId="256"/>
        </pc:sldMkLst>
        <pc:spChg chg="mod">
          <ac:chgData name="Delphine UWIZEYE" userId="81c6bd3c39ecdd8c" providerId="Windows Live" clId="Web-{617E3F9C-3286-490C-8065-B33656D22E3D}" dt="2019-09-24T07:30:12.899" v="2445" actId="20577"/>
          <ac:spMkLst>
            <pc:docMk/>
            <pc:sldMk cId="109857222" sldId="256"/>
            <ac:spMk id="2" creationId="{00000000-0000-0000-0000-000000000000}"/>
          </ac:spMkLst>
        </pc:spChg>
      </pc:sldChg>
      <pc:sldChg chg="modSp">
        <pc:chgData name="Delphine UWIZEYE" userId="81c6bd3c39ecdd8c" providerId="Windows Live" clId="Web-{617E3F9C-3286-490C-8065-B33656D22E3D}" dt="2019-09-24T05:58:39.945" v="1497" actId="20577"/>
        <pc:sldMkLst>
          <pc:docMk/>
          <pc:sldMk cId="2034640365" sldId="257"/>
        </pc:sldMkLst>
        <pc:spChg chg="mod">
          <ac:chgData name="Delphine UWIZEYE" userId="81c6bd3c39ecdd8c" providerId="Windows Live" clId="Web-{617E3F9C-3286-490C-8065-B33656D22E3D}" dt="2019-09-24T05:58:39.945" v="1497" actId="20577"/>
          <ac:spMkLst>
            <pc:docMk/>
            <pc:sldMk cId="2034640365" sldId="257"/>
            <ac:spMk id="2" creationId="{AF3C1F84-E580-43B1-8C3F-836E30B07C06}"/>
          </ac:spMkLst>
        </pc:spChg>
      </pc:sldChg>
      <pc:sldChg chg="modSp">
        <pc:chgData name="Delphine UWIZEYE" userId="81c6bd3c39ecdd8c" providerId="Windows Live" clId="Web-{617E3F9C-3286-490C-8065-B33656D22E3D}" dt="2019-09-24T07:34:27.584" v="2451" actId="1076"/>
        <pc:sldMkLst>
          <pc:docMk/>
          <pc:sldMk cId="4041570618" sldId="258"/>
        </pc:sldMkLst>
        <pc:spChg chg="mod">
          <ac:chgData name="Delphine UWIZEYE" userId="81c6bd3c39ecdd8c" providerId="Windows Live" clId="Web-{617E3F9C-3286-490C-8065-B33656D22E3D}" dt="2019-09-24T05:58:48.101" v="1503" actId="20577"/>
          <ac:spMkLst>
            <pc:docMk/>
            <pc:sldMk cId="4041570618" sldId="258"/>
            <ac:spMk id="2" creationId="{B176A3B6-1FC0-4662-85F9-C0FA46A01192}"/>
          </ac:spMkLst>
        </pc:spChg>
        <pc:spChg chg="mod">
          <ac:chgData name="Delphine UWIZEYE" userId="81c6bd3c39ecdd8c" providerId="Windows Live" clId="Web-{617E3F9C-3286-490C-8065-B33656D22E3D}" dt="2019-09-24T05:58:56.211" v="1588" actId="20577"/>
          <ac:spMkLst>
            <pc:docMk/>
            <pc:sldMk cId="4041570618" sldId="258"/>
            <ac:spMk id="8" creationId="{0429F292-8738-4C5F-A3C2-4E361929FDFC}"/>
          </ac:spMkLst>
        </pc:spChg>
        <pc:picChg chg="mod">
          <ac:chgData name="Delphine UWIZEYE" userId="81c6bd3c39ecdd8c" providerId="Windows Live" clId="Web-{617E3F9C-3286-490C-8065-B33656D22E3D}" dt="2019-09-24T07:34:27.584" v="2451" actId="1076"/>
          <ac:picMkLst>
            <pc:docMk/>
            <pc:sldMk cId="4041570618" sldId="258"/>
            <ac:picMk id="4" creationId="{EFC0928C-8681-49D4-82EB-BD9A9A93EA89}"/>
          </ac:picMkLst>
        </pc:picChg>
      </pc:sldChg>
      <pc:sldChg chg="modSp">
        <pc:chgData name="Delphine UWIZEYE" userId="81c6bd3c39ecdd8c" providerId="Windows Live" clId="Web-{617E3F9C-3286-490C-8065-B33656D22E3D}" dt="2019-09-24T07:33:45.428" v="2448" actId="20577"/>
        <pc:sldMkLst>
          <pc:docMk/>
          <pc:sldMk cId="2102180149" sldId="259"/>
        </pc:sldMkLst>
        <pc:spChg chg="mod">
          <ac:chgData name="Delphine UWIZEYE" userId="81c6bd3c39ecdd8c" providerId="Windows Live" clId="Web-{617E3F9C-3286-490C-8065-B33656D22E3D}" dt="2019-09-24T05:58:30.837" v="1492" actId="20577"/>
          <ac:spMkLst>
            <pc:docMk/>
            <pc:sldMk cId="2102180149" sldId="259"/>
            <ac:spMk id="2" creationId="{72B8B9C1-8884-4AB1-98DE-2E94BBB70BCF}"/>
          </ac:spMkLst>
        </pc:spChg>
        <pc:spChg chg="mod">
          <ac:chgData name="Delphine UWIZEYE" userId="81c6bd3c39ecdd8c" providerId="Windows Live" clId="Web-{617E3F9C-3286-490C-8065-B33656D22E3D}" dt="2019-09-24T07:33:45.428" v="2448" actId="20577"/>
          <ac:spMkLst>
            <pc:docMk/>
            <pc:sldMk cId="2102180149" sldId="259"/>
            <ac:spMk id="8" creationId="{AC78E36A-CFC2-4234-A2ED-FF516217D21D}"/>
          </ac:spMkLst>
        </pc:spChg>
      </pc:sldChg>
      <pc:sldChg chg="addSp delSp modSp del">
        <pc:chgData name="Delphine UWIZEYE" userId="81c6bd3c39ecdd8c" providerId="Windows Live" clId="Web-{617E3F9C-3286-490C-8065-B33656D22E3D}" dt="2019-09-24T07:40:26.459" v="2489"/>
        <pc:sldMkLst>
          <pc:docMk/>
          <pc:sldMk cId="2415787334" sldId="260"/>
        </pc:sldMkLst>
        <pc:spChg chg="mod">
          <ac:chgData name="Delphine UWIZEYE" userId="81c6bd3c39ecdd8c" providerId="Windows Live" clId="Web-{617E3F9C-3286-490C-8065-B33656D22E3D}" dt="2019-09-24T07:35:46.428" v="2463" actId="1076"/>
          <ac:spMkLst>
            <pc:docMk/>
            <pc:sldMk cId="2415787334" sldId="260"/>
            <ac:spMk id="2" creationId="{21A61DEE-932F-4EDF-8BEC-DD7416608C7C}"/>
          </ac:spMkLst>
        </pc:spChg>
        <pc:spChg chg="del">
          <ac:chgData name="Delphine UWIZEYE" userId="81c6bd3c39ecdd8c" providerId="Windows Live" clId="Web-{617E3F9C-3286-490C-8065-B33656D22E3D}" dt="2019-09-24T05:47:01.429" v="1011"/>
          <ac:spMkLst>
            <pc:docMk/>
            <pc:sldMk cId="2415787334" sldId="260"/>
            <ac:spMk id="19" creationId="{E02F3C71-C981-4614-98EA-D6C494F8091E}"/>
          </ac:spMkLst>
        </pc:spChg>
        <pc:spChg chg="add mod">
          <ac:chgData name="Delphine UWIZEYE" userId="81c6bd3c39ecdd8c" providerId="Windows Live" clId="Web-{617E3F9C-3286-490C-8065-B33656D22E3D}" dt="2019-09-24T07:36:04.959" v="2467" actId="1076"/>
          <ac:spMkLst>
            <pc:docMk/>
            <pc:sldMk cId="2415787334" sldId="260"/>
            <ac:spMk id="23" creationId="{52E02F43-2A5C-4649-B3CF-F92F783CB6FB}"/>
          </ac:spMkLst>
        </pc:spChg>
        <pc:spChg chg="add">
          <ac:chgData name="Delphine UWIZEYE" userId="81c6bd3c39ecdd8c" providerId="Windows Live" clId="Web-{617E3F9C-3286-490C-8065-B33656D22E3D}" dt="2019-09-24T05:47:01.429" v="1011"/>
          <ac:spMkLst>
            <pc:docMk/>
            <pc:sldMk cId="2415787334" sldId="260"/>
            <ac:spMk id="26" creationId="{61B2A784-4501-42A8-86DF-DB27DE395089}"/>
          </ac:spMkLst>
        </pc:spChg>
        <pc:spChg chg="add">
          <ac:chgData name="Delphine UWIZEYE" userId="81c6bd3c39ecdd8c" providerId="Windows Live" clId="Web-{617E3F9C-3286-490C-8065-B33656D22E3D}" dt="2019-09-24T05:47:01.429" v="1011"/>
          <ac:spMkLst>
            <pc:docMk/>
            <pc:sldMk cId="2415787334" sldId="260"/>
            <ac:spMk id="28" creationId="{8A330AB8-A767-46C8-ABEF-2477854EF61D}"/>
          </ac:spMkLst>
        </pc:spChg>
        <pc:spChg chg="add">
          <ac:chgData name="Delphine UWIZEYE" userId="81c6bd3c39ecdd8c" providerId="Windows Live" clId="Web-{617E3F9C-3286-490C-8065-B33656D22E3D}" dt="2019-09-24T05:47:01.429" v="1011"/>
          <ac:spMkLst>
            <pc:docMk/>
            <pc:sldMk cId="2415787334" sldId="260"/>
            <ac:spMk id="30" creationId="{88E62604-C40E-4D56-9D66-FD94B0CA40CB}"/>
          </ac:spMkLst>
        </pc:spChg>
        <pc:picChg chg="mod ord">
          <ac:chgData name="Delphine UWIZEYE" userId="81c6bd3c39ecdd8c" providerId="Windows Live" clId="Web-{617E3F9C-3286-490C-8065-B33656D22E3D}" dt="2019-09-24T05:47:01.429" v="1011"/>
          <ac:picMkLst>
            <pc:docMk/>
            <pc:sldMk cId="2415787334" sldId="260"/>
            <ac:picMk id="3" creationId="{A4DF3A24-182D-4ED9-8CF6-A78A4D464CF0}"/>
          </ac:picMkLst>
        </pc:picChg>
        <pc:picChg chg="del mod">
          <ac:chgData name="Delphine UWIZEYE" userId="81c6bd3c39ecdd8c" providerId="Windows Live" clId="Web-{617E3F9C-3286-490C-8065-B33656D22E3D}" dt="2019-09-24T07:35:26.631" v="2461"/>
          <ac:picMkLst>
            <pc:docMk/>
            <pc:sldMk cId="2415787334" sldId="260"/>
            <ac:picMk id="4" creationId="{EE5ED5F9-9CDE-49CC-8B43-412B5399AD2B}"/>
          </ac:picMkLst>
        </pc:picChg>
      </pc:sldChg>
      <pc:sldChg chg="modSp">
        <pc:chgData name="Delphine UWIZEYE" userId="81c6bd3c39ecdd8c" providerId="Windows Live" clId="Web-{617E3F9C-3286-490C-8065-B33656D22E3D}" dt="2019-09-24T05:59:07.836" v="1598" actId="20577"/>
        <pc:sldMkLst>
          <pc:docMk/>
          <pc:sldMk cId="3113860187" sldId="261"/>
        </pc:sldMkLst>
        <pc:spChg chg="mod">
          <ac:chgData name="Delphine UWIZEYE" userId="81c6bd3c39ecdd8c" providerId="Windows Live" clId="Web-{617E3F9C-3286-490C-8065-B33656D22E3D}" dt="2019-09-24T05:59:07.836" v="1598" actId="20577"/>
          <ac:spMkLst>
            <pc:docMk/>
            <pc:sldMk cId="3113860187" sldId="261"/>
            <ac:spMk id="2" creationId="{2409C165-E523-498A-A18D-05383AAC52C7}"/>
          </ac:spMkLst>
        </pc:spChg>
        <pc:spChg chg="mod">
          <ac:chgData name="Delphine UWIZEYE" userId="81c6bd3c39ecdd8c" providerId="Windows Live" clId="Web-{617E3F9C-3286-490C-8065-B33656D22E3D}" dt="2019-09-24T05:29:42.488" v="136" actId="20577"/>
          <ac:spMkLst>
            <pc:docMk/>
            <pc:sldMk cId="3113860187" sldId="261"/>
            <ac:spMk id="3" creationId="{B7CC020D-EB84-408A-90C8-C5D878CAB15D}"/>
          </ac:spMkLst>
        </pc:spChg>
      </pc:sldChg>
      <pc:sldChg chg="modSp">
        <pc:chgData name="Delphine UWIZEYE" userId="81c6bd3c39ecdd8c" providerId="Windows Live" clId="Web-{617E3F9C-3286-490C-8065-B33656D22E3D}" dt="2019-09-24T05:59:11.648" v="1601" actId="20577"/>
        <pc:sldMkLst>
          <pc:docMk/>
          <pc:sldMk cId="944552436" sldId="262"/>
        </pc:sldMkLst>
        <pc:spChg chg="mod">
          <ac:chgData name="Delphine UWIZEYE" userId="81c6bd3c39ecdd8c" providerId="Windows Live" clId="Web-{617E3F9C-3286-490C-8065-B33656D22E3D}" dt="2019-09-24T05:59:11.648" v="1601" actId="20577"/>
          <ac:spMkLst>
            <pc:docMk/>
            <pc:sldMk cId="944552436" sldId="262"/>
            <ac:spMk id="2" creationId="{408002CE-7B8C-48FC-8B92-795B642AD6F1}"/>
          </ac:spMkLst>
        </pc:spChg>
        <pc:spChg chg="mod">
          <ac:chgData name="Delphine UWIZEYE" userId="81c6bd3c39ecdd8c" providerId="Windows Live" clId="Web-{617E3F9C-3286-490C-8065-B33656D22E3D}" dt="2019-09-24T05:30:37.191" v="146" actId="20577"/>
          <ac:spMkLst>
            <pc:docMk/>
            <pc:sldMk cId="944552436" sldId="262"/>
            <ac:spMk id="3" creationId="{FF06313C-FC6F-43E4-8067-FBFC8644163E}"/>
          </ac:spMkLst>
        </pc:spChg>
      </pc:sldChg>
      <pc:sldChg chg="modSp del">
        <pc:chgData name="Delphine UWIZEYE" userId="81c6bd3c39ecdd8c" providerId="Windows Live" clId="Web-{617E3F9C-3286-490C-8065-B33656D22E3D}" dt="2019-09-24T05:31:53.067" v="155"/>
        <pc:sldMkLst>
          <pc:docMk/>
          <pc:sldMk cId="2326950101" sldId="263"/>
        </pc:sldMkLst>
        <pc:spChg chg="mod">
          <ac:chgData name="Delphine UWIZEYE" userId="81c6bd3c39ecdd8c" providerId="Windows Live" clId="Web-{617E3F9C-3286-490C-8065-B33656D22E3D}" dt="2019-09-24T05:31:27.145" v="148" actId="20577"/>
          <ac:spMkLst>
            <pc:docMk/>
            <pc:sldMk cId="2326950101" sldId="263"/>
            <ac:spMk id="3" creationId="{B88D4873-8902-428C-918C-9E1F1AC24DD2}"/>
          </ac:spMkLst>
        </pc:spChg>
      </pc:sldChg>
      <pc:sldChg chg="modSp">
        <pc:chgData name="Delphine UWIZEYE" userId="81c6bd3c39ecdd8c" providerId="Windows Live" clId="Web-{617E3F9C-3286-490C-8065-B33656D22E3D}" dt="2019-09-24T07:41:24.475" v="2494" actId="20577"/>
        <pc:sldMkLst>
          <pc:docMk/>
          <pc:sldMk cId="2323923197" sldId="264"/>
        </pc:sldMkLst>
        <pc:spChg chg="mod">
          <ac:chgData name="Delphine UWIZEYE" userId="81c6bd3c39ecdd8c" providerId="Windows Live" clId="Web-{617E3F9C-3286-490C-8065-B33656D22E3D}" dt="2019-09-24T05:59:21.102" v="1607" actId="1076"/>
          <ac:spMkLst>
            <pc:docMk/>
            <pc:sldMk cId="2323923197" sldId="264"/>
            <ac:spMk id="2" creationId="{869B29F9-B20A-4C9C-900C-5B7051BED1C8}"/>
          </ac:spMkLst>
        </pc:spChg>
        <pc:spChg chg="mod">
          <ac:chgData name="Delphine UWIZEYE" userId="81c6bd3c39ecdd8c" providerId="Windows Live" clId="Web-{617E3F9C-3286-490C-8065-B33656D22E3D}" dt="2019-09-24T05:31:41.864" v="153" actId="20577"/>
          <ac:spMkLst>
            <pc:docMk/>
            <pc:sldMk cId="2323923197" sldId="264"/>
            <ac:spMk id="3" creationId="{226313E0-A424-498E-B9D8-4707A1D1CB46}"/>
          </ac:spMkLst>
        </pc:spChg>
        <pc:spChg chg="mod">
          <ac:chgData name="Delphine UWIZEYE" userId="81c6bd3c39ecdd8c" providerId="Windows Live" clId="Web-{617E3F9C-3286-490C-8065-B33656D22E3D}" dt="2019-09-24T07:41:24.475" v="2494" actId="20577"/>
          <ac:spMkLst>
            <pc:docMk/>
            <pc:sldMk cId="2323923197" sldId="264"/>
            <ac:spMk id="8" creationId="{F97A5298-C3DC-49A9-A5B8-D5A902947FC4}"/>
          </ac:spMkLst>
        </pc:spChg>
        <pc:spChg chg="mod">
          <ac:chgData name="Delphine UWIZEYE" userId="81c6bd3c39ecdd8c" providerId="Windows Live" clId="Web-{617E3F9C-3286-490C-8065-B33656D22E3D}" dt="2019-09-24T07:41:02.584" v="2491" actId="20577"/>
          <ac:spMkLst>
            <pc:docMk/>
            <pc:sldMk cId="2323923197" sldId="264"/>
            <ac:spMk id="43" creationId="{B5269195-5B18-461F-9D23-402525713666}"/>
          </ac:spMkLst>
        </pc:spChg>
      </pc:sldChg>
      <pc:sldChg chg="modSp">
        <pc:chgData name="Delphine UWIZEYE" userId="81c6bd3c39ecdd8c" providerId="Windows Live" clId="Web-{617E3F9C-3286-490C-8065-B33656D22E3D}" dt="2019-09-24T05:59:25.398" v="1608" actId="20577"/>
        <pc:sldMkLst>
          <pc:docMk/>
          <pc:sldMk cId="3020560890" sldId="265"/>
        </pc:sldMkLst>
        <pc:spChg chg="mod">
          <ac:chgData name="Delphine UWIZEYE" userId="81c6bd3c39ecdd8c" providerId="Windows Live" clId="Web-{617E3F9C-3286-490C-8065-B33656D22E3D}" dt="2019-09-24T05:59:25.398" v="1608" actId="20577"/>
          <ac:spMkLst>
            <pc:docMk/>
            <pc:sldMk cId="3020560890" sldId="265"/>
            <ac:spMk id="2" creationId="{D4F50A5C-1531-4F04-AFB5-BE734854C340}"/>
          </ac:spMkLst>
        </pc:spChg>
      </pc:sldChg>
      <pc:sldChg chg="modSp del">
        <pc:chgData name="Delphine UWIZEYE" userId="81c6bd3c39ecdd8c" providerId="Windows Live" clId="Web-{617E3F9C-3286-490C-8065-B33656D22E3D}" dt="2019-09-24T05:45:16.537" v="1009"/>
        <pc:sldMkLst>
          <pc:docMk/>
          <pc:sldMk cId="2496403244" sldId="266"/>
        </pc:sldMkLst>
        <pc:spChg chg="mod">
          <ac:chgData name="Delphine UWIZEYE" userId="81c6bd3c39ecdd8c" providerId="Windows Live" clId="Web-{617E3F9C-3286-490C-8065-B33656D22E3D}" dt="2019-09-24T05:43:02.334" v="899" actId="20577"/>
          <ac:spMkLst>
            <pc:docMk/>
            <pc:sldMk cId="2496403244" sldId="266"/>
            <ac:spMk id="2" creationId="{1256F66C-5484-4C99-BF26-C88DE129EC76}"/>
          </ac:spMkLst>
        </pc:spChg>
        <pc:spChg chg="mod">
          <ac:chgData name="Delphine UWIZEYE" userId="81c6bd3c39ecdd8c" providerId="Windows Live" clId="Web-{617E3F9C-3286-490C-8065-B33656D22E3D}" dt="2019-09-24T05:45:16.318" v="1006" actId="20577"/>
          <ac:spMkLst>
            <pc:docMk/>
            <pc:sldMk cId="2496403244" sldId="266"/>
            <ac:spMk id="3" creationId="{4485246E-E23B-443C-A4FC-87DCF21C58F4}"/>
          </ac:spMkLst>
        </pc:spChg>
      </pc:sldChg>
      <pc:sldChg chg="del">
        <pc:chgData name="Delphine UWIZEYE" userId="81c6bd3c39ecdd8c" providerId="Windows Live" clId="Web-{617E3F9C-3286-490C-8065-B33656D22E3D}" dt="2019-09-24T05:45:20.115" v="1010"/>
        <pc:sldMkLst>
          <pc:docMk/>
          <pc:sldMk cId="2406522336" sldId="267"/>
        </pc:sldMkLst>
      </pc:sldChg>
      <pc:sldChg chg="del">
        <pc:chgData name="Delphine UWIZEYE" userId="81c6bd3c39ecdd8c" providerId="Windows Live" clId="Web-{617E3F9C-3286-490C-8065-B33656D22E3D}" dt="2019-09-24T05:45:16.537" v="1008"/>
        <pc:sldMkLst>
          <pc:docMk/>
          <pc:sldMk cId="2251513932" sldId="268"/>
        </pc:sldMkLst>
      </pc:sldChg>
      <pc:sldChg chg="modSp new">
        <pc:chgData name="Delphine UWIZEYE" userId="81c6bd3c39ecdd8c" providerId="Windows Live" clId="Web-{617E3F9C-3286-490C-8065-B33656D22E3D}" dt="2019-09-24T05:58:44.773" v="1500" actId="20577"/>
        <pc:sldMkLst>
          <pc:docMk/>
          <pc:sldMk cId="2904192301" sldId="269"/>
        </pc:sldMkLst>
        <pc:spChg chg="mod">
          <ac:chgData name="Delphine UWIZEYE" userId="81c6bd3c39ecdd8c" providerId="Windows Live" clId="Web-{617E3F9C-3286-490C-8065-B33656D22E3D}" dt="2019-09-24T05:58:44.773" v="1500" actId="20577"/>
          <ac:spMkLst>
            <pc:docMk/>
            <pc:sldMk cId="2904192301" sldId="269"/>
            <ac:spMk id="2" creationId="{272C7C73-E466-4E2D-A4D9-3696B1351B6A}"/>
          </ac:spMkLst>
        </pc:spChg>
        <pc:spChg chg="mod">
          <ac:chgData name="Delphine UWIZEYE" userId="81c6bd3c39ecdd8c" providerId="Windows Live" clId="Web-{617E3F9C-3286-490C-8065-B33656D22E3D}" dt="2019-09-24T05:44:24.115" v="997" actId="20577"/>
          <ac:spMkLst>
            <pc:docMk/>
            <pc:sldMk cId="2904192301" sldId="269"/>
            <ac:spMk id="3" creationId="{05F9F252-EEF6-4384-B6E1-2453C26F3D57}"/>
          </ac:spMkLst>
        </pc:spChg>
      </pc:sldChg>
      <pc:sldChg chg="modSp new">
        <pc:chgData name="Delphine UWIZEYE" userId="81c6bd3c39ecdd8c" providerId="Windows Live" clId="Web-{617E3F9C-3286-490C-8065-B33656D22E3D}" dt="2019-09-24T06:22:03.229" v="2308" actId="20577"/>
        <pc:sldMkLst>
          <pc:docMk/>
          <pc:sldMk cId="1063260030" sldId="270"/>
        </pc:sldMkLst>
        <pc:spChg chg="mod">
          <ac:chgData name="Delphine UWIZEYE" userId="81c6bd3c39ecdd8c" providerId="Windows Live" clId="Web-{617E3F9C-3286-490C-8065-B33656D22E3D}" dt="2019-09-24T06:00:09.789" v="1624" actId="20577"/>
          <ac:spMkLst>
            <pc:docMk/>
            <pc:sldMk cId="1063260030" sldId="270"/>
            <ac:spMk id="2" creationId="{5B904B5E-4828-4E59-9ED2-88B6A37EDE43}"/>
          </ac:spMkLst>
        </pc:spChg>
        <pc:spChg chg="mod">
          <ac:chgData name="Delphine UWIZEYE" userId="81c6bd3c39ecdd8c" providerId="Windows Live" clId="Web-{617E3F9C-3286-490C-8065-B33656D22E3D}" dt="2019-09-24T06:22:03.229" v="2308" actId="20577"/>
          <ac:spMkLst>
            <pc:docMk/>
            <pc:sldMk cId="1063260030" sldId="270"/>
            <ac:spMk id="3" creationId="{790EE13D-054F-4A29-9EA8-0D999F07005B}"/>
          </ac:spMkLst>
        </pc:spChg>
      </pc:sldChg>
      <pc:sldChg chg="addSp modSp new">
        <pc:chgData name="Delphine UWIZEYE" userId="81c6bd3c39ecdd8c" providerId="Windows Live" clId="Web-{617E3F9C-3286-490C-8065-B33656D22E3D}" dt="2019-09-24T07:40:20.479" v="2488" actId="14100"/>
        <pc:sldMkLst>
          <pc:docMk/>
          <pc:sldMk cId="4294927375" sldId="271"/>
        </pc:sldMkLst>
        <pc:spChg chg="mod">
          <ac:chgData name="Delphine UWIZEYE" userId="81c6bd3c39ecdd8c" providerId="Windows Live" clId="Web-{617E3F9C-3286-490C-8065-B33656D22E3D}" dt="2019-09-24T07:35:59.600" v="2464" actId="20577"/>
          <ac:spMkLst>
            <pc:docMk/>
            <pc:sldMk cId="4294927375" sldId="271"/>
            <ac:spMk id="2" creationId="{88843ADB-43EE-43DC-9640-1CDDDA537284}"/>
          </ac:spMkLst>
        </pc:spChg>
        <pc:spChg chg="mod">
          <ac:chgData name="Delphine UWIZEYE" userId="81c6bd3c39ecdd8c" providerId="Windows Live" clId="Web-{617E3F9C-3286-490C-8065-B33656D22E3D}" dt="2019-09-24T07:38:52.178" v="2479" actId="20577"/>
          <ac:spMkLst>
            <pc:docMk/>
            <pc:sldMk cId="4294927375" sldId="271"/>
            <ac:spMk id="3" creationId="{071EF3E1-22DE-4069-9240-EA898BF6DA48}"/>
          </ac:spMkLst>
        </pc:spChg>
        <pc:picChg chg="add mod">
          <ac:chgData name="Delphine UWIZEYE" userId="81c6bd3c39ecdd8c" providerId="Windows Live" clId="Web-{617E3F9C-3286-490C-8065-B33656D22E3D}" dt="2019-09-24T07:40:14.397" v="2487" actId="14100"/>
          <ac:picMkLst>
            <pc:docMk/>
            <pc:sldMk cId="4294927375" sldId="271"/>
            <ac:picMk id="4" creationId="{C34F1BB3-D823-4FDA-BEA7-60BD9EA03B93}"/>
          </ac:picMkLst>
        </pc:picChg>
        <pc:picChg chg="add mod">
          <ac:chgData name="Delphine UWIZEYE" userId="81c6bd3c39ecdd8c" providerId="Windows Live" clId="Web-{617E3F9C-3286-490C-8065-B33656D22E3D}" dt="2019-09-24T07:40:20.479" v="2488" actId="14100"/>
          <ac:picMkLst>
            <pc:docMk/>
            <pc:sldMk cId="4294927375" sldId="271"/>
            <ac:picMk id="6" creationId="{E245A9BC-4B6C-4079-93E7-4E998217D539}"/>
          </ac:picMkLst>
        </pc:picChg>
      </pc:sldChg>
    </pc:docChg>
  </pc:docChgLst>
  <pc:docChgLst>
    <pc:chgData name="Delphine UWIZEYE" userId="81c6bd3c39ecdd8c" providerId="Windows Live" clId="Web-{4C071058-CCA5-441D-B8F5-4617F4D98032}"/>
    <pc:docChg chg="addSld modSld">
      <pc:chgData name="Delphine UWIZEYE" userId="81c6bd3c39ecdd8c" providerId="Windows Live" clId="Web-{4C071058-CCA5-441D-B8F5-4617F4D98032}" dt="2019-09-21T03:27:44.581" v="1606" actId="1076"/>
      <pc:docMkLst>
        <pc:docMk/>
      </pc:docMkLst>
      <pc:sldChg chg="addSp delSp modSp mod setBg">
        <pc:chgData name="Delphine UWIZEYE" userId="81c6bd3c39ecdd8c" providerId="Windows Live" clId="Web-{4C071058-CCA5-441D-B8F5-4617F4D98032}" dt="2019-09-21T02:30:03.907" v="410" actId="20577"/>
        <pc:sldMkLst>
          <pc:docMk/>
          <pc:sldMk cId="2034640365" sldId="257"/>
        </pc:sldMkLst>
        <pc:spChg chg="mod">
          <ac:chgData name="Delphine UWIZEYE" userId="81c6bd3c39ecdd8c" providerId="Windows Live" clId="Web-{4C071058-CCA5-441D-B8F5-4617F4D98032}" dt="2019-09-21T02:30:03.907" v="410" actId="20577"/>
          <ac:spMkLst>
            <pc:docMk/>
            <pc:sldMk cId="2034640365" sldId="257"/>
            <ac:spMk id="2" creationId="{AF3C1F84-E580-43B1-8C3F-836E30B07C06}"/>
          </ac:spMkLst>
        </pc:spChg>
        <pc:spChg chg="mod">
          <ac:chgData name="Delphine UWIZEYE" userId="81c6bd3c39ecdd8c" providerId="Windows Live" clId="Web-{4C071058-CCA5-441D-B8F5-4617F4D98032}" dt="2019-09-21T02:08:58.778" v="254"/>
          <ac:spMkLst>
            <pc:docMk/>
            <pc:sldMk cId="2034640365" sldId="257"/>
            <ac:spMk id="3" creationId="{B12323D8-6EA4-412C-98DF-6D3D8D29A7E9}"/>
          </ac:spMkLst>
        </pc:spChg>
        <pc:spChg chg="add del">
          <ac:chgData name="Delphine UWIZEYE" userId="81c6bd3c39ecdd8c" providerId="Windows Live" clId="Web-{4C071058-CCA5-441D-B8F5-4617F4D98032}" dt="2019-09-21T01:57:47.359" v="66"/>
          <ac:spMkLst>
            <pc:docMk/>
            <pc:sldMk cId="2034640365" sldId="257"/>
            <ac:spMk id="7" creationId="{3CD9DF72-87A3-404E-A828-84CBF11A8303}"/>
          </ac:spMkLst>
        </pc:spChg>
        <pc:spChg chg="add del">
          <ac:chgData name="Delphine UWIZEYE" userId="81c6bd3c39ecdd8c" providerId="Windows Live" clId="Web-{4C071058-CCA5-441D-B8F5-4617F4D98032}" dt="2019-09-21T01:56:55.828" v="60"/>
          <ac:spMkLst>
            <pc:docMk/>
            <pc:sldMk cId="2034640365" sldId="257"/>
            <ac:spMk id="9" creationId="{3CD9DF72-87A3-404E-A828-84CBF11A8303}"/>
          </ac:spMkLst>
        </pc:spChg>
        <pc:picChg chg="add mod ord">
          <ac:chgData name="Delphine UWIZEYE" userId="81c6bd3c39ecdd8c" providerId="Windows Live" clId="Web-{4C071058-CCA5-441D-B8F5-4617F4D98032}" dt="2019-09-21T02:08:58.778" v="254"/>
          <ac:picMkLst>
            <pc:docMk/>
            <pc:sldMk cId="2034640365" sldId="257"/>
            <ac:picMk id="4" creationId="{BBCF9E7E-90EA-452F-A4E1-0BB4C8F9F9F8}"/>
          </ac:picMkLst>
        </pc:picChg>
        <pc:picChg chg="add">
          <ac:chgData name="Delphine UWIZEYE" userId="81c6bd3c39ecdd8c" providerId="Windows Live" clId="Web-{4C071058-CCA5-441D-B8F5-4617F4D98032}" dt="2019-09-21T02:08:58.778" v="254"/>
          <ac:picMkLst>
            <pc:docMk/>
            <pc:sldMk cId="2034640365" sldId="257"/>
            <ac:picMk id="15" creationId="{54DDEBDD-D8BD-41A6-8A0D-B00E3768B0F9}"/>
          </ac:picMkLst>
        </pc:picChg>
        <pc:cxnChg chg="add del">
          <ac:chgData name="Delphine UWIZEYE" userId="81c6bd3c39ecdd8c" providerId="Windows Live" clId="Web-{4C071058-CCA5-441D-B8F5-4617F4D98032}" dt="2019-09-21T01:57:41" v="64"/>
          <ac:cxnSpMkLst>
            <pc:docMk/>
            <pc:sldMk cId="2034640365" sldId="257"/>
            <ac:cxnSpMk id="6" creationId="{E4A809D5-3600-46D4-A466-67F2349A54FB}"/>
          </ac:cxnSpMkLst>
        </pc:cxnChg>
        <pc:cxnChg chg="add del">
          <ac:chgData name="Delphine UWIZEYE" userId="81c6bd3c39ecdd8c" providerId="Windows Live" clId="Web-{4C071058-CCA5-441D-B8F5-4617F4D98032}" dt="2019-09-21T01:57:47.359" v="66"/>
          <ac:cxnSpMkLst>
            <pc:docMk/>
            <pc:sldMk cId="2034640365" sldId="257"/>
            <ac:cxnSpMk id="8" creationId="{20E3A342-4D61-4E3F-AF90-1AB42AEB96CC}"/>
          </ac:cxnSpMkLst>
        </pc:cxnChg>
        <pc:cxnChg chg="add del">
          <ac:chgData name="Delphine UWIZEYE" userId="81c6bd3c39ecdd8c" providerId="Windows Live" clId="Web-{4C071058-CCA5-441D-B8F5-4617F4D98032}" dt="2019-09-21T02:08:58.778" v="254"/>
          <ac:cxnSpMkLst>
            <pc:docMk/>
            <pc:sldMk cId="2034640365" sldId="257"/>
            <ac:cxnSpMk id="10" creationId="{E4A809D5-3600-46D4-A466-67F2349A54FB}"/>
          </ac:cxnSpMkLst>
        </pc:cxnChg>
        <pc:cxnChg chg="add del">
          <ac:chgData name="Delphine UWIZEYE" userId="81c6bd3c39ecdd8c" providerId="Windows Live" clId="Web-{4C071058-CCA5-441D-B8F5-4617F4D98032}" dt="2019-09-21T01:56:55.828" v="60"/>
          <ac:cxnSpMkLst>
            <pc:docMk/>
            <pc:sldMk cId="2034640365" sldId="257"/>
            <ac:cxnSpMk id="11" creationId="{20E3A342-4D61-4E3F-AF90-1AB42AEB96CC}"/>
          </ac:cxnSpMkLst>
        </pc:cxnChg>
      </pc:sldChg>
      <pc:sldChg chg="addSp modSp new">
        <pc:chgData name="Delphine UWIZEYE" userId="81c6bd3c39ecdd8c" providerId="Windows Live" clId="Web-{4C071058-CCA5-441D-B8F5-4617F4D98032}" dt="2019-09-21T03:19:39.327" v="1518" actId="20577"/>
        <pc:sldMkLst>
          <pc:docMk/>
          <pc:sldMk cId="4041570618" sldId="258"/>
        </pc:sldMkLst>
        <pc:spChg chg="mod">
          <ac:chgData name="Delphine UWIZEYE" userId="81c6bd3c39ecdd8c" providerId="Windows Live" clId="Web-{4C071058-CCA5-441D-B8F5-4617F4D98032}" dt="2019-09-21T03:19:39.327" v="1518" actId="20577"/>
          <ac:spMkLst>
            <pc:docMk/>
            <pc:sldMk cId="4041570618" sldId="258"/>
            <ac:spMk id="2" creationId="{B176A3B6-1FC0-4662-85F9-C0FA46A01192}"/>
          </ac:spMkLst>
        </pc:spChg>
        <pc:spChg chg="mod">
          <ac:chgData name="Delphine UWIZEYE" userId="81c6bd3c39ecdd8c" providerId="Windows Live" clId="Web-{4C071058-CCA5-441D-B8F5-4617F4D98032}" dt="2019-09-21T03:03:49.188" v="1070" actId="20577"/>
          <ac:spMkLst>
            <pc:docMk/>
            <pc:sldMk cId="4041570618" sldId="258"/>
            <ac:spMk id="3" creationId="{64FF7F13-4E10-4DE0-92D4-F6681A91C916}"/>
          </ac:spMkLst>
        </pc:spChg>
        <pc:spChg chg="add mod">
          <ac:chgData name="Delphine UWIZEYE" userId="81c6bd3c39ecdd8c" providerId="Windows Live" clId="Web-{4C071058-CCA5-441D-B8F5-4617F4D98032}" dt="2019-09-21T03:18:03.308" v="1413" actId="20577"/>
          <ac:spMkLst>
            <pc:docMk/>
            <pc:sldMk cId="4041570618" sldId="258"/>
            <ac:spMk id="8" creationId="{0429F292-8738-4C5F-A3C2-4E361929FDFC}"/>
          </ac:spMkLst>
        </pc:spChg>
        <pc:picChg chg="add mod">
          <ac:chgData name="Delphine UWIZEYE" userId="81c6bd3c39ecdd8c" providerId="Windows Live" clId="Web-{4C071058-CCA5-441D-B8F5-4617F4D98032}" dt="2019-09-21T03:11:12.836" v="1083" actId="14100"/>
          <ac:picMkLst>
            <pc:docMk/>
            <pc:sldMk cId="4041570618" sldId="258"/>
            <ac:picMk id="4" creationId="{EFC0928C-8681-49D4-82EB-BD9A9A93EA89}"/>
          </ac:picMkLst>
        </pc:picChg>
        <pc:picChg chg="add mod">
          <ac:chgData name="Delphine UWIZEYE" userId="81c6bd3c39ecdd8c" providerId="Windows Live" clId="Web-{4C071058-CCA5-441D-B8F5-4617F4D98032}" dt="2019-09-21T03:11:05.618" v="1080" actId="14100"/>
          <ac:picMkLst>
            <pc:docMk/>
            <pc:sldMk cId="4041570618" sldId="258"/>
            <ac:picMk id="6" creationId="{E7546A8F-A305-4129-97ED-D5F8DA1DDE59}"/>
          </ac:picMkLst>
        </pc:picChg>
      </pc:sldChg>
      <pc:sldChg chg="addSp delSp modSp new mod setBg">
        <pc:chgData name="Delphine UWIZEYE" userId="81c6bd3c39ecdd8c" providerId="Windows Live" clId="Web-{4C071058-CCA5-441D-B8F5-4617F4D98032}" dt="2019-09-21T03:11:48.680" v="1086" actId="20577"/>
        <pc:sldMkLst>
          <pc:docMk/>
          <pc:sldMk cId="2102180149" sldId="259"/>
        </pc:sldMkLst>
        <pc:spChg chg="mod ord">
          <ac:chgData name="Delphine UWIZEYE" userId="81c6bd3c39ecdd8c" providerId="Windows Live" clId="Web-{4C071058-CCA5-441D-B8F5-4617F4D98032}" dt="2019-09-21T03:00:29.905" v="910" actId="1076"/>
          <ac:spMkLst>
            <pc:docMk/>
            <pc:sldMk cId="2102180149" sldId="259"/>
            <ac:spMk id="2" creationId="{72B8B9C1-8884-4AB1-98DE-2E94BBB70BCF}"/>
          </ac:spMkLst>
        </pc:spChg>
        <pc:spChg chg="del">
          <ac:chgData name="Delphine UWIZEYE" userId="81c6bd3c39ecdd8c" providerId="Windows Live" clId="Web-{4C071058-CCA5-441D-B8F5-4617F4D98032}" dt="2019-09-21T02:32:05.298" v="413"/>
          <ac:spMkLst>
            <pc:docMk/>
            <pc:sldMk cId="2102180149" sldId="259"/>
            <ac:spMk id="3" creationId="{7718E8AF-0858-4AAC-82BF-EB97FD616CE0}"/>
          </ac:spMkLst>
        </pc:spChg>
        <pc:spChg chg="add mod">
          <ac:chgData name="Delphine UWIZEYE" userId="81c6bd3c39ecdd8c" providerId="Windows Live" clId="Web-{4C071058-CCA5-441D-B8F5-4617F4D98032}" dt="2019-09-21T03:11:48.680" v="1086" actId="20577"/>
          <ac:spMkLst>
            <pc:docMk/>
            <pc:sldMk cId="2102180149" sldId="259"/>
            <ac:spMk id="8" creationId="{AC78E36A-CFC2-4234-A2ED-FF516217D21D}"/>
          </ac:spMkLst>
        </pc:spChg>
        <pc:picChg chg="add mod ord">
          <ac:chgData name="Delphine UWIZEYE" userId="81c6bd3c39ecdd8c" providerId="Windows Live" clId="Web-{4C071058-CCA5-441D-B8F5-4617F4D98032}" dt="2019-09-21T02:32:45.705" v="417"/>
          <ac:picMkLst>
            <pc:docMk/>
            <pc:sldMk cId="2102180149" sldId="259"/>
            <ac:picMk id="4" creationId="{EAF2DA08-58EB-4D37-98ED-F964A580AF80}"/>
          </ac:picMkLst>
        </pc:picChg>
        <pc:picChg chg="add">
          <ac:chgData name="Delphine UWIZEYE" userId="81c6bd3c39ecdd8c" providerId="Windows Live" clId="Web-{4C071058-CCA5-441D-B8F5-4617F4D98032}" dt="2019-09-21T02:32:45.705" v="417"/>
          <ac:picMkLst>
            <pc:docMk/>
            <pc:sldMk cId="2102180149" sldId="259"/>
            <ac:picMk id="11" creationId="{54DDEBDD-D8BD-41A6-8A0D-B00E3768B0F9}"/>
          </ac:picMkLst>
        </pc:picChg>
      </pc:sldChg>
      <pc:sldChg chg="addSp delSp modSp new">
        <pc:chgData name="Delphine UWIZEYE" userId="81c6bd3c39ecdd8c" providerId="Windows Live" clId="Web-{4C071058-CCA5-441D-B8F5-4617F4D98032}" dt="2019-09-21T03:27:44.581" v="1606" actId="1076"/>
        <pc:sldMkLst>
          <pc:docMk/>
          <pc:sldMk cId="2415787334" sldId="260"/>
        </pc:sldMkLst>
        <pc:spChg chg="mod">
          <ac:chgData name="Delphine UWIZEYE" userId="81c6bd3c39ecdd8c" providerId="Windows Live" clId="Web-{4C071058-CCA5-441D-B8F5-4617F4D98032}" dt="2019-09-21T03:20:46.218" v="1593" actId="20577"/>
          <ac:spMkLst>
            <pc:docMk/>
            <pc:sldMk cId="2415787334" sldId="260"/>
            <ac:spMk id="2" creationId="{21A61DEE-932F-4EDF-8BEC-DD7416608C7C}"/>
          </ac:spMkLst>
        </pc:spChg>
        <pc:spChg chg="del">
          <ac:chgData name="Delphine UWIZEYE" userId="81c6bd3c39ecdd8c" providerId="Windows Live" clId="Web-{4C071058-CCA5-441D-B8F5-4617F4D98032}" dt="2019-09-21T03:26:15.440" v="1596"/>
          <ac:spMkLst>
            <pc:docMk/>
            <pc:sldMk cId="2415787334" sldId="260"/>
            <ac:spMk id="3" creationId="{421D4876-A072-422C-B956-E0FECF2046BE}"/>
          </ac:spMkLst>
        </pc:spChg>
        <pc:picChg chg="add mod ord">
          <ac:chgData name="Delphine UWIZEYE" userId="81c6bd3c39ecdd8c" providerId="Windows Live" clId="Web-{4C071058-CCA5-441D-B8F5-4617F4D98032}" dt="2019-09-21T03:27:15.659" v="1599" actId="1076"/>
          <ac:picMkLst>
            <pc:docMk/>
            <pc:sldMk cId="2415787334" sldId="260"/>
            <ac:picMk id="4" creationId="{EE5ED5F9-9CDE-49CC-8B43-412B5399AD2B}"/>
          </ac:picMkLst>
        </pc:picChg>
        <pc:picChg chg="add mod">
          <ac:chgData name="Delphine UWIZEYE" userId="81c6bd3c39ecdd8c" providerId="Windows Live" clId="Web-{4C071058-CCA5-441D-B8F5-4617F4D98032}" dt="2019-09-21T03:27:44.581" v="1606" actId="1076"/>
          <ac:picMkLst>
            <pc:docMk/>
            <pc:sldMk cId="2415787334" sldId="260"/>
            <ac:picMk id="6" creationId="{FD156B2D-D9F3-4EF3-A491-FA90A1B84618}"/>
          </ac:picMkLst>
        </pc:picChg>
      </pc:sldChg>
    </pc:docChg>
  </pc:docChgLst>
  <pc:docChgLst>
    <pc:chgData name="Delphine UWIZEYE" userId="81c6bd3c39ecdd8c" providerId="Windows Live" clId="Web-{729F672E-6B67-468F-B220-A0682A0C91A9}"/>
    <pc:docChg chg="addSld modSld">
      <pc:chgData name="Delphine UWIZEYE" userId="81c6bd3c39ecdd8c" providerId="Windows Live" clId="Web-{729F672E-6B67-468F-B220-A0682A0C91A9}" dt="2019-09-21T01:51:04.015" v="112"/>
      <pc:docMkLst>
        <pc:docMk/>
      </pc:docMkLst>
      <pc:sldChg chg="modSp">
        <pc:chgData name="Delphine UWIZEYE" userId="81c6bd3c39ecdd8c" providerId="Windows Live" clId="Web-{729F672E-6B67-468F-B220-A0682A0C91A9}" dt="2019-09-21T01:51:00.609" v="110" actId="20577"/>
        <pc:sldMkLst>
          <pc:docMk/>
          <pc:sldMk cId="109857222" sldId="256"/>
        </pc:sldMkLst>
        <pc:spChg chg="mod">
          <ac:chgData name="Delphine UWIZEYE" userId="81c6bd3c39ecdd8c" providerId="Windows Live" clId="Web-{729F672E-6B67-468F-B220-A0682A0C91A9}" dt="2019-09-21T01:50:12.687" v="51" actId="20577"/>
          <ac:spMkLst>
            <pc:docMk/>
            <pc:sldMk cId="109857222" sldId="256"/>
            <ac:spMk id="2" creationId="{00000000-0000-0000-0000-000000000000}"/>
          </ac:spMkLst>
        </pc:spChg>
        <pc:spChg chg="mod">
          <ac:chgData name="Delphine UWIZEYE" userId="81c6bd3c39ecdd8c" providerId="Windows Live" clId="Web-{729F672E-6B67-468F-B220-A0682A0C91A9}" dt="2019-09-21T01:51:00.609" v="110" actId="20577"/>
          <ac:spMkLst>
            <pc:docMk/>
            <pc:sldMk cId="109857222" sldId="256"/>
            <ac:spMk id="3" creationId="{00000000-0000-0000-0000-000000000000}"/>
          </ac:spMkLst>
        </pc:spChg>
      </pc:sldChg>
      <pc:sldChg chg="new">
        <pc:chgData name="Delphine UWIZEYE" userId="81c6bd3c39ecdd8c" providerId="Windows Live" clId="Web-{729F672E-6B67-468F-B220-A0682A0C91A9}" dt="2019-09-21T01:51:04.015" v="112"/>
        <pc:sldMkLst>
          <pc:docMk/>
          <pc:sldMk cId="2034640365" sldId="257"/>
        </pc:sldMkLst>
      </pc:sldChg>
    </pc:docChg>
  </pc:docChgLst>
  <pc:docChgLst>
    <pc:chgData name="Delphine UWIZEYE" userId="81c6bd3c39ecdd8c" providerId="Windows Live" clId="Web-{0F70AEF2-B508-4A0C-93F8-F4CBD8B4A1ED}"/>
    <pc:docChg chg="addSld modSld">
      <pc:chgData name="Delphine UWIZEYE" userId="81c6bd3c39ecdd8c" providerId="Windows Live" clId="Web-{0F70AEF2-B508-4A0C-93F8-F4CBD8B4A1ED}" dt="2019-09-23T03:22:18.931" v="4108" actId="1076"/>
      <pc:docMkLst>
        <pc:docMk/>
      </pc:docMkLst>
      <pc:sldChg chg="modSp">
        <pc:chgData name="Delphine UWIZEYE" userId="81c6bd3c39ecdd8c" providerId="Windows Live" clId="Web-{0F70AEF2-B508-4A0C-93F8-F4CBD8B4A1ED}" dt="2019-09-23T00:45:32.009" v="14" actId="20577"/>
        <pc:sldMkLst>
          <pc:docMk/>
          <pc:sldMk cId="109857222" sldId="256"/>
        </pc:sldMkLst>
        <pc:spChg chg="mod">
          <ac:chgData name="Delphine UWIZEYE" userId="81c6bd3c39ecdd8c" providerId="Windows Live" clId="Web-{0F70AEF2-B508-4A0C-93F8-F4CBD8B4A1ED}" dt="2019-09-23T00:45:28.712" v="10" actId="20577"/>
          <ac:spMkLst>
            <pc:docMk/>
            <pc:sldMk cId="109857222" sldId="256"/>
            <ac:spMk id="2" creationId="{00000000-0000-0000-0000-000000000000}"/>
          </ac:spMkLst>
        </pc:spChg>
        <pc:spChg chg="mod">
          <ac:chgData name="Delphine UWIZEYE" userId="81c6bd3c39ecdd8c" providerId="Windows Live" clId="Web-{0F70AEF2-B508-4A0C-93F8-F4CBD8B4A1ED}" dt="2019-09-23T00:45:32.009" v="14" actId="20577"/>
          <ac:spMkLst>
            <pc:docMk/>
            <pc:sldMk cId="109857222" sldId="256"/>
            <ac:spMk id="3" creationId="{00000000-0000-0000-0000-000000000000}"/>
          </ac:spMkLst>
        </pc:spChg>
      </pc:sldChg>
      <pc:sldChg chg="modSp">
        <pc:chgData name="Delphine UWIZEYE" userId="81c6bd3c39ecdd8c" providerId="Windows Live" clId="Web-{0F70AEF2-B508-4A0C-93F8-F4CBD8B4A1ED}" dt="2019-09-23T03:22:18.931" v="4108" actId="1076"/>
        <pc:sldMkLst>
          <pc:docMk/>
          <pc:sldMk cId="4041570618" sldId="258"/>
        </pc:sldMkLst>
        <pc:spChg chg="mod">
          <ac:chgData name="Delphine UWIZEYE" userId="81c6bd3c39ecdd8c" providerId="Windows Live" clId="Web-{0F70AEF2-B508-4A0C-93F8-F4CBD8B4A1ED}" dt="2019-09-23T03:22:06.431" v="4104" actId="20577"/>
          <ac:spMkLst>
            <pc:docMk/>
            <pc:sldMk cId="4041570618" sldId="258"/>
            <ac:spMk id="8" creationId="{0429F292-8738-4C5F-A3C2-4E361929FDFC}"/>
          </ac:spMkLst>
        </pc:spChg>
        <pc:picChg chg="mod">
          <ac:chgData name="Delphine UWIZEYE" userId="81c6bd3c39ecdd8c" providerId="Windows Live" clId="Web-{0F70AEF2-B508-4A0C-93F8-F4CBD8B4A1ED}" dt="2019-09-23T03:22:14.025" v="4107" actId="1076"/>
          <ac:picMkLst>
            <pc:docMk/>
            <pc:sldMk cId="4041570618" sldId="258"/>
            <ac:picMk id="4" creationId="{EFC0928C-8681-49D4-82EB-BD9A9A93EA89}"/>
          </ac:picMkLst>
        </pc:picChg>
        <pc:picChg chg="mod">
          <ac:chgData name="Delphine UWIZEYE" userId="81c6bd3c39ecdd8c" providerId="Windows Live" clId="Web-{0F70AEF2-B508-4A0C-93F8-F4CBD8B4A1ED}" dt="2019-09-23T03:22:18.931" v="4108" actId="1076"/>
          <ac:picMkLst>
            <pc:docMk/>
            <pc:sldMk cId="4041570618" sldId="258"/>
            <ac:picMk id="6" creationId="{E7546A8F-A305-4129-97ED-D5F8DA1DDE59}"/>
          </ac:picMkLst>
        </pc:picChg>
      </pc:sldChg>
      <pc:sldChg chg="addSp delSp modSp mod setBg setClrOvrMap">
        <pc:chgData name="Delphine UWIZEYE" userId="81c6bd3c39ecdd8c" providerId="Windows Live" clId="Web-{0F70AEF2-B508-4A0C-93F8-F4CBD8B4A1ED}" dt="2019-09-23T01:01:05.790" v="288" actId="20577"/>
        <pc:sldMkLst>
          <pc:docMk/>
          <pc:sldMk cId="2415787334" sldId="260"/>
        </pc:sldMkLst>
        <pc:spChg chg="mod ord">
          <ac:chgData name="Delphine UWIZEYE" userId="81c6bd3c39ecdd8c" providerId="Windows Live" clId="Web-{0F70AEF2-B508-4A0C-93F8-F4CBD8B4A1ED}" dt="2019-09-23T01:01:05.790" v="288" actId="20577"/>
          <ac:spMkLst>
            <pc:docMk/>
            <pc:sldMk cId="2415787334" sldId="260"/>
            <ac:spMk id="2" creationId="{21A61DEE-932F-4EDF-8BEC-DD7416608C7C}"/>
          </ac:spMkLst>
        </pc:spChg>
        <pc:spChg chg="add del">
          <ac:chgData name="Delphine UWIZEYE" userId="81c6bd3c39ecdd8c" providerId="Windows Live" clId="Web-{0F70AEF2-B508-4A0C-93F8-F4CBD8B4A1ED}" dt="2019-09-23T00:48:55.603" v="25"/>
          <ac:spMkLst>
            <pc:docMk/>
            <pc:sldMk cId="2415787334" sldId="260"/>
            <ac:spMk id="8" creationId="{61B2A784-4501-42A8-86DF-DB27DE395089}"/>
          </ac:spMkLst>
        </pc:spChg>
        <pc:spChg chg="add del">
          <ac:chgData name="Delphine UWIZEYE" userId="81c6bd3c39ecdd8c" providerId="Windows Live" clId="Web-{0F70AEF2-B508-4A0C-93F8-F4CBD8B4A1ED}" dt="2019-09-23T00:48:55.603" v="25"/>
          <ac:spMkLst>
            <pc:docMk/>
            <pc:sldMk cId="2415787334" sldId="260"/>
            <ac:spMk id="9" creationId="{8A330AB8-A767-46C8-ABEF-2477854EF61D}"/>
          </ac:spMkLst>
        </pc:spChg>
        <pc:spChg chg="add del">
          <ac:chgData name="Delphine UWIZEYE" userId="81c6bd3c39ecdd8c" providerId="Windows Live" clId="Web-{0F70AEF2-B508-4A0C-93F8-F4CBD8B4A1ED}" dt="2019-09-23T00:48:15.759" v="17"/>
          <ac:spMkLst>
            <pc:docMk/>
            <pc:sldMk cId="2415787334" sldId="260"/>
            <ac:spMk id="10" creationId="{C8714796-791C-4C9D-A372-D65D190239F1}"/>
          </ac:spMkLst>
        </pc:spChg>
        <pc:spChg chg="add del mod ord">
          <ac:chgData name="Delphine UWIZEYE" userId="81c6bd3c39ecdd8c" providerId="Windows Live" clId="Web-{0F70AEF2-B508-4A0C-93F8-F4CBD8B4A1ED}" dt="2019-09-23T00:53:30.931" v="30"/>
          <ac:spMkLst>
            <pc:docMk/>
            <pc:sldMk cId="2415787334" sldId="260"/>
            <ac:spMk id="11" creationId="{84E2FA71-0567-4891-B88A-FB898FCBAA6F}"/>
          </ac:spMkLst>
        </pc:spChg>
        <pc:spChg chg="add del">
          <ac:chgData name="Delphine UWIZEYE" userId="81c6bd3c39ecdd8c" providerId="Windows Live" clId="Web-{0F70AEF2-B508-4A0C-93F8-F4CBD8B4A1ED}" dt="2019-09-23T00:48:15.759" v="17"/>
          <ac:spMkLst>
            <pc:docMk/>
            <pc:sldMk cId="2415787334" sldId="260"/>
            <ac:spMk id="13" creationId="{EB181E26-89C4-4A14-92DE-0F4C4B0E9484}"/>
          </ac:spMkLst>
        </pc:spChg>
        <pc:spChg chg="add del">
          <ac:chgData name="Delphine UWIZEYE" userId="81c6bd3c39ecdd8c" providerId="Windows Live" clId="Web-{0F70AEF2-B508-4A0C-93F8-F4CBD8B4A1ED}" dt="2019-09-23T00:48:15.759" v="17"/>
          <ac:spMkLst>
            <pc:docMk/>
            <pc:sldMk cId="2415787334" sldId="260"/>
            <ac:spMk id="15" creationId="{13958066-7CBD-4B89-8F46-614C4F28BCF9}"/>
          </ac:spMkLst>
        </pc:spChg>
        <pc:spChg chg="add del">
          <ac:chgData name="Delphine UWIZEYE" userId="81c6bd3c39ecdd8c" providerId="Windows Live" clId="Web-{0F70AEF2-B508-4A0C-93F8-F4CBD8B4A1ED}" dt="2019-09-23T00:48:55.603" v="25"/>
          <ac:spMkLst>
            <pc:docMk/>
            <pc:sldMk cId="2415787334" sldId="260"/>
            <ac:spMk id="17" creationId="{88E62604-C40E-4D56-9D66-FD94B0CA40CB}"/>
          </ac:spMkLst>
        </pc:spChg>
        <pc:spChg chg="add">
          <ac:chgData name="Delphine UWIZEYE" userId="81c6bd3c39ecdd8c" providerId="Windows Live" clId="Web-{0F70AEF2-B508-4A0C-93F8-F4CBD8B4A1ED}" dt="2019-09-23T00:48:55.603" v="25"/>
          <ac:spMkLst>
            <pc:docMk/>
            <pc:sldMk cId="2415787334" sldId="260"/>
            <ac:spMk id="19" creationId="{E02F3C71-C981-4614-98EA-D6C494F8091E}"/>
          </ac:spMkLst>
        </pc:spChg>
        <pc:spChg chg="add del">
          <ac:chgData name="Delphine UWIZEYE" userId="81c6bd3c39ecdd8c" providerId="Windows Live" clId="Web-{0F70AEF2-B508-4A0C-93F8-F4CBD8B4A1ED}" dt="2019-09-23T00:48:55.603" v="24"/>
          <ac:spMkLst>
            <pc:docMk/>
            <pc:sldMk cId="2415787334" sldId="260"/>
            <ac:spMk id="22" creationId="{EB181E26-89C4-4A14-92DE-0F4C4B0E9484}"/>
          </ac:spMkLst>
        </pc:spChg>
        <pc:spChg chg="add del">
          <ac:chgData name="Delphine UWIZEYE" userId="81c6bd3c39ecdd8c" providerId="Windows Live" clId="Web-{0F70AEF2-B508-4A0C-93F8-F4CBD8B4A1ED}" dt="2019-09-23T00:48:55.603" v="24"/>
          <ac:spMkLst>
            <pc:docMk/>
            <pc:sldMk cId="2415787334" sldId="260"/>
            <ac:spMk id="24" creationId="{13958066-7CBD-4B89-8F46-614C4F28BCF9}"/>
          </ac:spMkLst>
        </pc:spChg>
        <pc:picChg chg="add mod ord">
          <ac:chgData name="Delphine UWIZEYE" userId="81c6bd3c39ecdd8c" providerId="Windows Live" clId="Web-{0F70AEF2-B508-4A0C-93F8-F4CBD8B4A1ED}" dt="2019-09-23T00:53:43.759" v="33" actId="14100"/>
          <ac:picMkLst>
            <pc:docMk/>
            <pc:sldMk cId="2415787334" sldId="260"/>
            <ac:picMk id="3" creationId="{A4DF3A24-182D-4ED9-8CF6-A78A4D464CF0}"/>
          </ac:picMkLst>
        </pc:picChg>
        <pc:picChg chg="mod">
          <ac:chgData name="Delphine UWIZEYE" userId="81c6bd3c39ecdd8c" providerId="Windows Live" clId="Web-{0F70AEF2-B508-4A0C-93F8-F4CBD8B4A1ED}" dt="2019-09-23T00:49:13.259" v="28" actId="14100"/>
          <ac:picMkLst>
            <pc:docMk/>
            <pc:sldMk cId="2415787334" sldId="260"/>
            <ac:picMk id="4" creationId="{EE5ED5F9-9CDE-49CC-8B43-412B5399AD2B}"/>
          </ac:picMkLst>
        </pc:picChg>
        <pc:picChg chg="del mod">
          <ac:chgData name="Delphine UWIZEYE" userId="81c6bd3c39ecdd8c" providerId="Windows Live" clId="Web-{0F70AEF2-B508-4A0C-93F8-F4CBD8B4A1ED}" dt="2019-09-23T00:53:24.806" v="29"/>
          <ac:picMkLst>
            <pc:docMk/>
            <pc:sldMk cId="2415787334" sldId="260"/>
            <ac:picMk id="6" creationId="{FD156B2D-D9F3-4EF3-A491-FA90A1B84618}"/>
          </ac:picMkLst>
        </pc:picChg>
      </pc:sldChg>
      <pc:sldChg chg="modSp new">
        <pc:chgData name="Delphine UWIZEYE" userId="81c6bd3c39ecdd8c" providerId="Windows Live" clId="Web-{0F70AEF2-B508-4A0C-93F8-F4CBD8B4A1ED}" dt="2019-09-23T03:03:01.082" v="2586" actId="20577"/>
        <pc:sldMkLst>
          <pc:docMk/>
          <pc:sldMk cId="3113860187" sldId="261"/>
        </pc:sldMkLst>
        <pc:spChg chg="mod">
          <ac:chgData name="Delphine UWIZEYE" userId="81c6bd3c39ecdd8c" providerId="Windows Live" clId="Web-{0F70AEF2-B508-4A0C-93F8-F4CBD8B4A1ED}" dt="2019-09-23T01:01:54.399" v="309" actId="20577"/>
          <ac:spMkLst>
            <pc:docMk/>
            <pc:sldMk cId="3113860187" sldId="261"/>
            <ac:spMk id="2" creationId="{2409C165-E523-498A-A18D-05383AAC52C7}"/>
          </ac:spMkLst>
        </pc:spChg>
        <pc:spChg chg="mod">
          <ac:chgData name="Delphine UWIZEYE" userId="81c6bd3c39ecdd8c" providerId="Windows Live" clId="Web-{0F70AEF2-B508-4A0C-93F8-F4CBD8B4A1ED}" dt="2019-09-23T03:03:01.082" v="2586" actId="20577"/>
          <ac:spMkLst>
            <pc:docMk/>
            <pc:sldMk cId="3113860187" sldId="261"/>
            <ac:spMk id="3" creationId="{B7CC020D-EB84-408A-90C8-C5D878CAB15D}"/>
          </ac:spMkLst>
        </pc:spChg>
      </pc:sldChg>
      <pc:sldChg chg="addSp modSp new">
        <pc:chgData name="Delphine UWIZEYE" userId="81c6bd3c39ecdd8c" providerId="Windows Live" clId="Web-{0F70AEF2-B508-4A0C-93F8-F4CBD8B4A1ED}" dt="2019-09-23T02:57:57.709" v="2452" actId="20577"/>
        <pc:sldMkLst>
          <pc:docMk/>
          <pc:sldMk cId="944552436" sldId="262"/>
        </pc:sldMkLst>
        <pc:spChg chg="mod">
          <ac:chgData name="Delphine UWIZEYE" userId="81c6bd3c39ecdd8c" providerId="Windows Live" clId="Web-{0F70AEF2-B508-4A0C-93F8-F4CBD8B4A1ED}" dt="2019-09-23T01:27:08.977" v="800" actId="20577"/>
          <ac:spMkLst>
            <pc:docMk/>
            <pc:sldMk cId="944552436" sldId="262"/>
            <ac:spMk id="2" creationId="{408002CE-7B8C-48FC-8B92-795B642AD6F1}"/>
          </ac:spMkLst>
        </pc:spChg>
        <pc:spChg chg="mod">
          <ac:chgData name="Delphine UWIZEYE" userId="81c6bd3c39ecdd8c" providerId="Windows Live" clId="Web-{0F70AEF2-B508-4A0C-93F8-F4CBD8B4A1ED}" dt="2019-09-23T02:57:57.709" v="2452" actId="20577"/>
          <ac:spMkLst>
            <pc:docMk/>
            <pc:sldMk cId="944552436" sldId="262"/>
            <ac:spMk id="3" creationId="{FF06313C-FC6F-43E4-8067-FBFC8644163E}"/>
          </ac:spMkLst>
        </pc:spChg>
        <pc:picChg chg="add mod">
          <ac:chgData name="Delphine UWIZEYE" userId="81c6bd3c39ecdd8c" providerId="Windows Live" clId="Web-{0F70AEF2-B508-4A0C-93F8-F4CBD8B4A1ED}" dt="2019-09-23T02:49:57.286" v="2013" actId="14100"/>
          <ac:picMkLst>
            <pc:docMk/>
            <pc:sldMk cId="944552436" sldId="262"/>
            <ac:picMk id="4" creationId="{2C6C05EA-C557-430C-850C-C5726AC3130D}"/>
          </ac:picMkLst>
        </pc:picChg>
      </pc:sldChg>
      <pc:sldChg chg="modSp new">
        <pc:chgData name="Delphine UWIZEYE" userId="81c6bd3c39ecdd8c" providerId="Windows Live" clId="Web-{0F70AEF2-B508-4A0C-93F8-F4CBD8B4A1ED}" dt="2019-09-23T01:45:31.340" v="1409" actId="20577"/>
        <pc:sldMkLst>
          <pc:docMk/>
          <pc:sldMk cId="2326950101" sldId="263"/>
        </pc:sldMkLst>
        <pc:spChg chg="mod">
          <ac:chgData name="Delphine UWIZEYE" userId="81c6bd3c39ecdd8c" providerId="Windows Live" clId="Web-{0F70AEF2-B508-4A0C-93F8-F4CBD8B4A1ED}" dt="2019-09-23T01:42:34.308" v="1400" actId="20577"/>
          <ac:spMkLst>
            <pc:docMk/>
            <pc:sldMk cId="2326950101" sldId="263"/>
            <ac:spMk id="2" creationId="{042BAA09-71A9-40D8-B4E9-034C6F1B0845}"/>
          </ac:spMkLst>
        </pc:spChg>
        <pc:spChg chg="mod">
          <ac:chgData name="Delphine UWIZEYE" userId="81c6bd3c39ecdd8c" providerId="Windows Live" clId="Web-{0F70AEF2-B508-4A0C-93F8-F4CBD8B4A1ED}" dt="2019-09-23T01:45:31.340" v="1409" actId="20577"/>
          <ac:spMkLst>
            <pc:docMk/>
            <pc:sldMk cId="2326950101" sldId="263"/>
            <ac:spMk id="3" creationId="{B88D4873-8902-428C-918C-9E1F1AC24DD2}"/>
          </ac:spMkLst>
        </pc:spChg>
      </pc:sldChg>
      <pc:sldChg chg="addSp delSp modSp new">
        <pc:chgData name="Delphine UWIZEYE" userId="81c6bd3c39ecdd8c" providerId="Windows Live" clId="Web-{0F70AEF2-B508-4A0C-93F8-F4CBD8B4A1ED}" dt="2019-09-23T02:55:40.740" v="2304" actId="20577"/>
        <pc:sldMkLst>
          <pc:docMk/>
          <pc:sldMk cId="2323923197" sldId="264"/>
        </pc:sldMkLst>
        <pc:spChg chg="mod">
          <ac:chgData name="Delphine UWIZEYE" userId="81c6bd3c39ecdd8c" providerId="Windows Live" clId="Web-{0F70AEF2-B508-4A0C-93F8-F4CBD8B4A1ED}" dt="2019-09-23T02:52:04.068" v="2160" actId="20577"/>
          <ac:spMkLst>
            <pc:docMk/>
            <pc:sldMk cId="2323923197" sldId="264"/>
            <ac:spMk id="2" creationId="{869B29F9-B20A-4C9C-900C-5B7051BED1C8}"/>
          </ac:spMkLst>
        </pc:spChg>
        <pc:spChg chg="mod">
          <ac:chgData name="Delphine UWIZEYE" userId="81c6bd3c39ecdd8c" providerId="Windows Live" clId="Web-{0F70AEF2-B508-4A0C-93F8-F4CBD8B4A1ED}" dt="2019-09-23T02:55:40.740" v="2304" actId="20577"/>
          <ac:spMkLst>
            <pc:docMk/>
            <pc:sldMk cId="2323923197" sldId="264"/>
            <ac:spMk id="3" creationId="{226313E0-A424-498E-B9D8-4707A1D1CB46}"/>
          </ac:spMkLst>
        </pc:spChg>
        <pc:spChg chg="add mod">
          <ac:chgData name="Delphine UWIZEYE" userId="81c6bd3c39ecdd8c" providerId="Windows Live" clId="Web-{0F70AEF2-B508-4A0C-93F8-F4CBD8B4A1ED}" dt="2019-09-23T02:25:58.329" v="1770" actId="14100"/>
          <ac:spMkLst>
            <pc:docMk/>
            <pc:sldMk cId="2323923197" sldId="264"/>
            <ac:spMk id="4" creationId="{5AD667CB-88FE-4589-BE91-B70A8F950D6A}"/>
          </ac:spMkLst>
        </pc:spChg>
        <pc:spChg chg="add mod">
          <ac:chgData name="Delphine UWIZEYE" userId="81c6bd3c39ecdd8c" providerId="Windows Live" clId="Web-{0F70AEF2-B508-4A0C-93F8-F4CBD8B4A1ED}" dt="2019-09-23T02:25:50.282" v="1768" actId="14100"/>
          <ac:spMkLst>
            <pc:docMk/>
            <pc:sldMk cId="2323923197" sldId="264"/>
            <ac:spMk id="6" creationId="{FF9D6175-B83F-47E4-8C44-0B6E70C464D3}"/>
          </ac:spMkLst>
        </pc:spChg>
        <pc:spChg chg="add mod">
          <ac:chgData name="Delphine UWIZEYE" userId="81c6bd3c39ecdd8c" providerId="Windows Live" clId="Web-{0F70AEF2-B508-4A0C-93F8-F4CBD8B4A1ED}" dt="2019-09-23T02:26:06.986" v="1772" actId="14100"/>
          <ac:spMkLst>
            <pc:docMk/>
            <pc:sldMk cId="2323923197" sldId="264"/>
            <ac:spMk id="7" creationId="{C3585E32-D0E1-4781-B8EC-B747405AA7B5}"/>
          </ac:spMkLst>
        </pc:spChg>
        <pc:spChg chg="add mod">
          <ac:chgData name="Delphine UWIZEYE" userId="81c6bd3c39ecdd8c" providerId="Windows Live" clId="Web-{0F70AEF2-B508-4A0C-93F8-F4CBD8B4A1ED}" dt="2019-09-23T02:26:16.709" v="1774" actId="14100"/>
          <ac:spMkLst>
            <pc:docMk/>
            <pc:sldMk cId="2323923197" sldId="264"/>
            <ac:spMk id="8" creationId="{F97A5298-C3DC-49A9-A5B8-D5A902947FC4}"/>
          </ac:spMkLst>
        </pc:spChg>
        <pc:spChg chg="add mod">
          <ac:chgData name="Delphine UWIZEYE" userId="81c6bd3c39ecdd8c" providerId="Windows Live" clId="Web-{0F70AEF2-B508-4A0C-93F8-F4CBD8B4A1ED}" dt="2019-09-23T02:36:47.268" v="1959" actId="14100"/>
          <ac:spMkLst>
            <pc:docMk/>
            <pc:sldMk cId="2323923197" sldId="264"/>
            <ac:spMk id="9" creationId="{81467C4C-458C-4F3B-B111-8E9D78432587}"/>
          </ac:spMkLst>
        </pc:spChg>
        <pc:spChg chg="add mod">
          <ac:chgData name="Delphine UWIZEYE" userId="81c6bd3c39ecdd8c" providerId="Windows Live" clId="Web-{0F70AEF2-B508-4A0C-93F8-F4CBD8B4A1ED}" dt="2019-09-23T02:36:51.440" v="1960" actId="14100"/>
          <ac:spMkLst>
            <pc:docMk/>
            <pc:sldMk cId="2323923197" sldId="264"/>
            <ac:spMk id="10" creationId="{ACE87CC9-D9B8-4326-9D4A-54B18A0EBA94}"/>
          </ac:spMkLst>
        </pc:spChg>
        <pc:spChg chg="add mod">
          <ac:chgData name="Delphine UWIZEYE" userId="81c6bd3c39ecdd8c" providerId="Windows Live" clId="Web-{0F70AEF2-B508-4A0C-93F8-F4CBD8B4A1ED}" dt="2019-09-23T02:36:55.175" v="1961" actId="14100"/>
          <ac:spMkLst>
            <pc:docMk/>
            <pc:sldMk cId="2323923197" sldId="264"/>
            <ac:spMk id="11" creationId="{785CF23F-A601-45C5-A9DF-DFAA9338FD69}"/>
          </ac:spMkLst>
        </pc:spChg>
        <pc:spChg chg="add mod">
          <ac:chgData name="Delphine UWIZEYE" userId="81c6bd3c39ecdd8c" providerId="Windows Live" clId="Web-{0F70AEF2-B508-4A0C-93F8-F4CBD8B4A1ED}" dt="2019-09-23T02:41:40.925" v="1988" actId="1076"/>
          <ac:spMkLst>
            <pc:docMk/>
            <pc:sldMk cId="2323923197" sldId="264"/>
            <ac:spMk id="12" creationId="{A6A51476-00B1-49FD-9B11-2FEC018F36D3}"/>
          </ac:spMkLst>
        </pc:spChg>
        <pc:spChg chg="add mod">
          <ac:chgData name="Delphine UWIZEYE" userId="81c6bd3c39ecdd8c" providerId="Windows Live" clId="Web-{0F70AEF2-B508-4A0C-93F8-F4CBD8B4A1ED}" dt="2019-09-23T02:41:45.082" v="1989" actId="1076"/>
          <ac:spMkLst>
            <pc:docMk/>
            <pc:sldMk cId="2323923197" sldId="264"/>
            <ac:spMk id="13" creationId="{65337652-F6CE-4CFF-B7FE-9A818E92B4EB}"/>
          </ac:spMkLst>
        </pc:spChg>
        <pc:spChg chg="add mod">
          <ac:chgData name="Delphine UWIZEYE" userId="81c6bd3c39ecdd8c" providerId="Windows Live" clId="Web-{0F70AEF2-B508-4A0C-93F8-F4CBD8B4A1ED}" dt="2019-09-23T02:42:18.925" v="1996" actId="1076"/>
          <ac:spMkLst>
            <pc:docMk/>
            <pc:sldMk cId="2323923197" sldId="264"/>
            <ac:spMk id="14" creationId="{7690E282-55E0-4B6A-AE08-0703B4FE777A}"/>
          </ac:spMkLst>
        </pc:spChg>
        <pc:spChg chg="add mod">
          <ac:chgData name="Delphine UWIZEYE" userId="81c6bd3c39ecdd8c" providerId="Windows Live" clId="Web-{0F70AEF2-B508-4A0C-93F8-F4CBD8B4A1ED}" dt="2019-09-23T02:42:27.363" v="1997" actId="1076"/>
          <ac:spMkLst>
            <pc:docMk/>
            <pc:sldMk cId="2323923197" sldId="264"/>
            <ac:spMk id="15" creationId="{E5FAD477-D6C8-4C78-B902-937BBBEBCBB7}"/>
          </ac:spMkLst>
        </pc:spChg>
        <pc:spChg chg="add mod">
          <ac:chgData name="Delphine UWIZEYE" userId="81c6bd3c39ecdd8c" providerId="Windows Live" clId="Web-{0F70AEF2-B508-4A0C-93F8-F4CBD8B4A1ED}" dt="2019-09-23T02:31:25.722" v="1827" actId="14100"/>
          <ac:spMkLst>
            <pc:docMk/>
            <pc:sldMk cId="2323923197" sldId="264"/>
            <ac:spMk id="16" creationId="{9257BDAB-3E48-4545-BF64-BA23129BD265}"/>
          </ac:spMkLst>
        </pc:spChg>
        <pc:spChg chg="add mod">
          <ac:chgData name="Delphine UWIZEYE" userId="81c6bd3c39ecdd8c" providerId="Windows Live" clId="Web-{0F70AEF2-B508-4A0C-93F8-F4CBD8B4A1ED}" dt="2019-09-23T02:52:33.380" v="2163" actId="20577"/>
          <ac:spMkLst>
            <pc:docMk/>
            <pc:sldMk cId="2323923197" sldId="264"/>
            <ac:spMk id="17" creationId="{CEC90C81-BD2F-4C7A-9C36-B7A247471A0D}"/>
          </ac:spMkLst>
        </pc:spChg>
        <pc:spChg chg="add mod">
          <ac:chgData name="Delphine UWIZEYE" userId="81c6bd3c39ecdd8c" providerId="Windows Live" clId="Web-{0F70AEF2-B508-4A0C-93F8-F4CBD8B4A1ED}" dt="2019-09-23T02:25:54.177" v="1769" actId="14100"/>
          <ac:spMkLst>
            <pc:docMk/>
            <pc:sldMk cId="2323923197" sldId="264"/>
            <ac:spMk id="18" creationId="{1B950E12-D69B-4EA1-8FD8-7EB6C6AA5D7A}"/>
          </ac:spMkLst>
        </pc:spChg>
        <pc:spChg chg="add mod">
          <ac:chgData name="Delphine UWIZEYE" userId="81c6bd3c39ecdd8c" providerId="Windows Live" clId="Web-{0F70AEF2-B508-4A0C-93F8-F4CBD8B4A1ED}" dt="2019-09-23T01:51:55.716" v="1456" actId="20577"/>
          <ac:spMkLst>
            <pc:docMk/>
            <pc:sldMk cId="2323923197" sldId="264"/>
            <ac:spMk id="19" creationId="{EC3A401D-2CDF-4D38-98F1-814A56ED0457}"/>
          </ac:spMkLst>
        </pc:spChg>
        <pc:spChg chg="add del mod">
          <ac:chgData name="Delphine UWIZEYE" userId="81c6bd3c39ecdd8c" providerId="Windows Live" clId="Web-{0F70AEF2-B508-4A0C-93F8-F4CBD8B4A1ED}" dt="2019-09-23T02:36:58.784" v="1962"/>
          <ac:spMkLst>
            <pc:docMk/>
            <pc:sldMk cId="2323923197" sldId="264"/>
            <ac:spMk id="42" creationId="{61FE495F-364A-49E3-A394-A34F6414DB56}"/>
          </ac:spMkLst>
        </pc:spChg>
        <pc:spChg chg="add mod">
          <ac:chgData name="Delphine UWIZEYE" userId="81c6bd3c39ecdd8c" providerId="Windows Live" clId="Web-{0F70AEF2-B508-4A0C-93F8-F4CBD8B4A1ED}" dt="2019-09-23T02:37:05.612" v="1963" actId="1076"/>
          <ac:spMkLst>
            <pc:docMk/>
            <pc:sldMk cId="2323923197" sldId="264"/>
            <ac:spMk id="43" creationId="{B5269195-5B18-461F-9D23-402525713666}"/>
          </ac:spMkLst>
        </pc:spChg>
        <pc:spChg chg="add mod">
          <ac:chgData name="Delphine UWIZEYE" userId="81c6bd3c39ecdd8c" providerId="Windows Live" clId="Web-{0F70AEF2-B508-4A0C-93F8-F4CBD8B4A1ED}" dt="2019-09-23T02:36:42.893" v="1958" actId="14100"/>
          <ac:spMkLst>
            <pc:docMk/>
            <pc:sldMk cId="2323923197" sldId="264"/>
            <ac:spMk id="44" creationId="{0B8FC4DD-B032-4E9C-9B9B-9401B8C4C7A6}"/>
          </ac:spMkLst>
        </pc:spChg>
        <pc:spChg chg="add mod">
          <ac:chgData name="Delphine UWIZEYE" userId="81c6bd3c39ecdd8c" providerId="Windows Live" clId="Web-{0F70AEF2-B508-4A0C-93F8-F4CBD8B4A1ED}" dt="2019-09-23T02:42:33.426" v="1999" actId="14100"/>
          <ac:spMkLst>
            <pc:docMk/>
            <pc:sldMk cId="2323923197" sldId="264"/>
            <ac:spMk id="45" creationId="{2B46E2EB-2B0D-4F21-838E-43537864E3B2}"/>
          </ac:spMkLst>
        </pc:spChg>
        <pc:cxnChg chg="add mod">
          <ac:chgData name="Delphine UWIZEYE" userId="81c6bd3c39ecdd8c" providerId="Windows Live" clId="Web-{0F70AEF2-B508-4A0C-93F8-F4CBD8B4A1ED}" dt="2019-09-23T02:51:24.177" v="2135" actId="1076"/>
          <ac:cxnSpMkLst>
            <pc:docMk/>
            <pc:sldMk cId="2323923197" sldId="264"/>
            <ac:cxnSpMk id="5" creationId="{144C9074-560D-4119-AD13-9EB8869D34EA}"/>
          </ac:cxnSpMkLst>
        </pc:cxnChg>
        <pc:cxnChg chg="add mod">
          <ac:chgData name="Delphine UWIZEYE" userId="81c6bd3c39ecdd8c" providerId="Windows Live" clId="Web-{0F70AEF2-B508-4A0C-93F8-F4CBD8B4A1ED}" dt="2019-09-23T02:05:58.452" v="1718" actId="14100"/>
          <ac:cxnSpMkLst>
            <pc:docMk/>
            <pc:sldMk cId="2323923197" sldId="264"/>
            <ac:cxnSpMk id="20" creationId="{3CBF3FA1-7895-45E8-AD4E-7F8935913108}"/>
          </ac:cxnSpMkLst>
        </pc:cxnChg>
        <pc:cxnChg chg="add del mod">
          <ac:chgData name="Delphine UWIZEYE" userId="81c6bd3c39ecdd8c" providerId="Windows Live" clId="Web-{0F70AEF2-B508-4A0C-93F8-F4CBD8B4A1ED}" dt="2019-09-23T02:04:34.093" v="1705"/>
          <ac:cxnSpMkLst>
            <pc:docMk/>
            <pc:sldMk cId="2323923197" sldId="264"/>
            <ac:cxnSpMk id="21" creationId="{EC1BEBBF-B627-46AC-B891-C705A66E11D2}"/>
          </ac:cxnSpMkLst>
        </pc:cxnChg>
        <pc:cxnChg chg="add del mod">
          <ac:chgData name="Delphine UWIZEYE" userId="81c6bd3c39ecdd8c" providerId="Windows Live" clId="Web-{0F70AEF2-B508-4A0C-93F8-F4CBD8B4A1ED}" dt="2019-09-23T02:07:48.921" v="1737"/>
          <ac:cxnSpMkLst>
            <pc:docMk/>
            <pc:sldMk cId="2323923197" sldId="264"/>
            <ac:cxnSpMk id="22" creationId="{1FCADE25-6793-47A9-B50A-3420EF88ACFB}"/>
          </ac:cxnSpMkLst>
        </pc:cxnChg>
        <pc:cxnChg chg="add mod">
          <ac:chgData name="Delphine UWIZEYE" userId="81c6bd3c39ecdd8c" providerId="Windows Live" clId="Web-{0F70AEF2-B508-4A0C-93F8-F4CBD8B4A1ED}" dt="2019-09-23T02:31:10.002" v="1825" actId="14100"/>
          <ac:cxnSpMkLst>
            <pc:docMk/>
            <pc:sldMk cId="2323923197" sldId="264"/>
            <ac:cxnSpMk id="23" creationId="{6ACD96B3-35BF-4D5B-93ED-14F797AFD6F7}"/>
          </ac:cxnSpMkLst>
        </pc:cxnChg>
        <pc:cxnChg chg="add mod">
          <ac:chgData name="Delphine UWIZEYE" userId="81c6bd3c39ecdd8c" providerId="Windows Live" clId="Web-{0F70AEF2-B508-4A0C-93F8-F4CBD8B4A1ED}" dt="2019-09-23T02:43:25.754" v="2005" actId="14100"/>
          <ac:cxnSpMkLst>
            <pc:docMk/>
            <pc:sldMk cId="2323923197" sldId="264"/>
            <ac:cxnSpMk id="24" creationId="{47838226-6B1D-4F02-821C-3ACFCF36094A}"/>
          </ac:cxnSpMkLst>
        </pc:cxnChg>
        <pc:cxnChg chg="add mod">
          <ac:chgData name="Delphine UWIZEYE" userId="81c6bd3c39ecdd8c" providerId="Windows Live" clId="Web-{0F70AEF2-B508-4A0C-93F8-F4CBD8B4A1ED}" dt="2019-09-23T02:06:48.109" v="1730" actId="14100"/>
          <ac:cxnSpMkLst>
            <pc:docMk/>
            <pc:sldMk cId="2323923197" sldId="264"/>
            <ac:cxnSpMk id="25" creationId="{2DE91DEF-C3E1-4430-9CA4-819A7E7A1B63}"/>
          </ac:cxnSpMkLst>
        </pc:cxnChg>
        <pc:cxnChg chg="add mod">
          <ac:chgData name="Delphine UWIZEYE" userId="81c6bd3c39ecdd8c" providerId="Windows Live" clId="Web-{0F70AEF2-B508-4A0C-93F8-F4CBD8B4A1ED}" dt="2019-09-23T02:31:16.174" v="1826" actId="1076"/>
          <ac:cxnSpMkLst>
            <pc:docMk/>
            <pc:sldMk cId="2323923197" sldId="264"/>
            <ac:cxnSpMk id="26" creationId="{D9F618E6-6FEC-4875-A0B9-9A3EC9B8FD1C}"/>
          </ac:cxnSpMkLst>
        </pc:cxnChg>
        <pc:cxnChg chg="add mod">
          <ac:chgData name="Delphine UWIZEYE" userId="81c6bd3c39ecdd8c" providerId="Windows Live" clId="Web-{0F70AEF2-B508-4A0C-93F8-F4CBD8B4A1ED}" dt="2019-09-23T02:40:43.144" v="1982" actId="1076"/>
          <ac:cxnSpMkLst>
            <pc:docMk/>
            <pc:sldMk cId="2323923197" sldId="264"/>
            <ac:cxnSpMk id="27" creationId="{A9D6D996-01E5-4350-AE56-F860C4C8480A}"/>
          </ac:cxnSpMkLst>
        </pc:cxnChg>
        <pc:cxnChg chg="add mod">
          <ac:chgData name="Delphine UWIZEYE" userId="81c6bd3c39ecdd8c" providerId="Windows Live" clId="Web-{0F70AEF2-B508-4A0C-93F8-F4CBD8B4A1ED}" dt="2019-09-23T02:43:51.988" v="2008" actId="14100"/>
          <ac:cxnSpMkLst>
            <pc:docMk/>
            <pc:sldMk cId="2323923197" sldId="264"/>
            <ac:cxnSpMk id="28" creationId="{E900F9F6-8872-4C84-885A-236F4825BC4F}"/>
          </ac:cxnSpMkLst>
        </pc:cxnChg>
        <pc:cxnChg chg="add del mod">
          <ac:chgData name="Delphine UWIZEYE" userId="81c6bd3c39ecdd8c" providerId="Windows Live" clId="Web-{0F70AEF2-B508-4A0C-93F8-F4CBD8B4A1ED}" dt="2019-09-23T02:38:29.066" v="1977"/>
          <ac:cxnSpMkLst>
            <pc:docMk/>
            <pc:sldMk cId="2323923197" sldId="264"/>
            <ac:cxnSpMk id="29" creationId="{7E2E47DA-C1C7-47A0-A27A-A262D0FD3AB1}"/>
          </ac:cxnSpMkLst>
        </pc:cxnChg>
        <pc:cxnChg chg="add mod">
          <ac:chgData name="Delphine UWIZEYE" userId="81c6bd3c39ecdd8c" providerId="Windows Live" clId="Web-{0F70AEF2-B508-4A0C-93F8-F4CBD8B4A1ED}" dt="2019-09-23T02:40:18.800" v="1980" actId="14100"/>
          <ac:cxnSpMkLst>
            <pc:docMk/>
            <pc:sldMk cId="2323923197" sldId="264"/>
            <ac:cxnSpMk id="30" creationId="{EFAA853D-0579-43CE-B59F-32C66A6F7B89}"/>
          </ac:cxnSpMkLst>
        </pc:cxnChg>
        <pc:cxnChg chg="add mod">
          <ac:chgData name="Delphine UWIZEYE" userId="81c6bd3c39ecdd8c" providerId="Windows Live" clId="Web-{0F70AEF2-B508-4A0C-93F8-F4CBD8B4A1ED}" dt="2019-09-23T02:43:08.816" v="2002" actId="1076"/>
          <ac:cxnSpMkLst>
            <pc:docMk/>
            <pc:sldMk cId="2323923197" sldId="264"/>
            <ac:cxnSpMk id="31" creationId="{247EC22B-B941-4062-B6AD-FA3BD38691D1}"/>
          </ac:cxnSpMkLst>
        </pc:cxnChg>
        <pc:cxnChg chg="add del mod">
          <ac:chgData name="Delphine UWIZEYE" userId="81c6bd3c39ecdd8c" providerId="Windows Live" clId="Web-{0F70AEF2-B508-4A0C-93F8-F4CBD8B4A1ED}" dt="2019-09-23T02:04:44.499" v="1706"/>
          <ac:cxnSpMkLst>
            <pc:docMk/>
            <pc:sldMk cId="2323923197" sldId="264"/>
            <ac:cxnSpMk id="32" creationId="{7D15D4D0-AB6E-4503-8A72-A0C9AAA9289E}"/>
          </ac:cxnSpMkLst>
        </pc:cxnChg>
        <pc:cxnChg chg="add del mod">
          <ac:chgData name="Delphine UWIZEYE" userId="81c6bd3c39ecdd8c" providerId="Windows Live" clId="Web-{0F70AEF2-B508-4A0C-93F8-F4CBD8B4A1ED}" dt="2019-09-23T02:07:52.843" v="1738"/>
          <ac:cxnSpMkLst>
            <pc:docMk/>
            <pc:sldMk cId="2323923197" sldId="264"/>
            <ac:cxnSpMk id="33" creationId="{3C93FA76-73E7-44F2-B58D-E48175B8441D}"/>
          </ac:cxnSpMkLst>
        </pc:cxnChg>
        <pc:cxnChg chg="add mod">
          <ac:chgData name="Delphine UWIZEYE" userId="81c6bd3c39ecdd8c" providerId="Windows Live" clId="Web-{0F70AEF2-B508-4A0C-93F8-F4CBD8B4A1ED}" dt="2019-09-23T02:40:36.785" v="1981" actId="1076"/>
          <ac:cxnSpMkLst>
            <pc:docMk/>
            <pc:sldMk cId="2323923197" sldId="264"/>
            <ac:cxnSpMk id="34" creationId="{1D6CDCC4-ACA7-412A-ABE4-3DAB295C31E5}"/>
          </ac:cxnSpMkLst>
        </pc:cxnChg>
        <pc:cxnChg chg="add del mod">
          <ac:chgData name="Delphine UWIZEYE" userId="81c6bd3c39ecdd8c" providerId="Windows Live" clId="Web-{0F70AEF2-B508-4A0C-93F8-F4CBD8B4A1ED}" dt="2019-09-23T02:07:56.452" v="1739"/>
          <ac:cxnSpMkLst>
            <pc:docMk/>
            <pc:sldMk cId="2323923197" sldId="264"/>
            <ac:cxnSpMk id="35" creationId="{7540F9D7-0440-451B-BE68-9DCC66FF5474}"/>
          </ac:cxnSpMkLst>
        </pc:cxnChg>
        <pc:cxnChg chg="add mod">
          <ac:chgData name="Delphine UWIZEYE" userId="81c6bd3c39ecdd8c" providerId="Windows Live" clId="Web-{0F70AEF2-B508-4A0C-93F8-F4CBD8B4A1ED}" dt="2019-09-23T02:38:21.628" v="1975" actId="14100"/>
          <ac:cxnSpMkLst>
            <pc:docMk/>
            <pc:sldMk cId="2323923197" sldId="264"/>
            <ac:cxnSpMk id="36" creationId="{275921B7-F990-48BF-9E1F-2BF3BB6D54EA}"/>
          </ac:cxnSpMkLst>
        </pc:cxnChg>
        <pc:cxnChg chg="add mod">
          <ac:chgData name="Delphine UWIZEYE" userId="81c6bd3c39ecdd8c" providerId="Windows Live" clId="Web-{0F70AEF2-B508-4A0C-93F8-F4CBD8B4A1ED}" dt="2019-09-23T02:37:42.132" v="1969" actId="14100"/>
          <ac:cxnSpMkLst>
            <pc:docMk/>
            <pc:sldMk cId="2323923197" sldId="264"/>
            <ac:cxnSpMk id="37" creationId="{80A05575-E551-4068-ADEB-9A3DA38ECD92}"/>
          </ac:cxnSpMkLst>
        </pc:cxnChg>
        <pc:cxnChg chg="add mod">
          <ac:chgData name="Delphine UWIZEYE" userId="81c6bd3c39ecdd8c" providerId="Windows Live" clId="Web-{0F70AEF2-B508-4A0C-93F8-F4CBD8B4A1ED}" dt="2019-09-23T02:38:44.800" v="1978" actId="1076"/>
          <ac:cxnSpMkLst>
            <pc:docMk/>
            <pc:sldMk cId="2323923197" sldId="264"/>
            <ac:cxnSpMk id="38" creationId="{DE07D18A-6E40-4BFB-BCAB-F7A886CED54D}"/>
          </ac:cxnSpMkLst>
        </pc:cxnChg>
        <pc:cxnChg chg="add mod">
          <ac:chgData name="Delphine UWIZEYE" userId="81c6bd3c39ecdd8c" providerId="Windows Live" clId="Web-{0F70AEF2-B508-4A0C-93F8-F4CBD8B4A1ED}" dt="2019-09-23T02:53:23.366" v="2169" actId="14100"/>
          <ac:cxnSpMkLst>
            <pc:docMk/>
            <pc:sldMk cId="2323923197" sldId="264"/>
            <ac:cxnSpMk id="39" creationId="{2A434B72-74B1-42D1-9FE3-C082F3AD1751}"/>
          </ac:cxnSpMkLst>
        </pc:cxnChg>
        <pc:cxnChg chg="add del mod">
          <ac:chgData name="Delphine UWIZEYE" userId="81c6bd3c39ecdd8c" providerId="Windows Live" clId="Web-{0F70AEF2-B508-4A0C-93F8-F4CBD8B4A1ED}" dt="2019-09-23T02:38:24.784" v="1976"/>
          <ac:cxnSpMkLst>
            <pc:docMk/>
            <pc:sldMk cId="2323923197" sldId="264"/>
            <ac:cxnSpMk id="40" creationId="{75FCD898-CEC3-4F77-88A0-DA8B7F560859}"/>
          </ac:cxnSpMkLst>
        </pc:cxnChg>
        <pc:cxnChg chg="add mod">
          <ac:chgData name="Delphine UWIZEYE" userId="81c6bd3c39ecdd8c" providerId="Windows Live" clId="Web-{0F70AEF2-B508-4A0C-93F8-F4CBD8B4A1ED}" dt="2019-09-23T02:53:39.808" v="2171" actId="1076"/>
          <ac:cxnSpMkLst>
            <pc:docMk/>
            <pc:sldMk cId="2323923197" sldId="264"/>
            <ac:cxnSpMk id="41" creationId="{84154EAA-C481-4371-A5F0-FCB58048ACB9}"/>
          </ac:cxnSpMkLst>
        </pc:cxnChg>
        <pc:cxnChg chg="add mod">
          <ac:chgData name="Delphine UWIZEYE" userId="81c6bd3c39ecdd8c" providerId="Windows Live" clId="Web-{0F70AEF2-B508-4A0C-93F8-F4CBD8B4A1ED}" dt="2019-09-23T02:42:54.066" v="2001" actId="1076"/>
          <ac:cxnSpMkLst>
            <pc:docMk/>
            <pc:sldMk cId="2323923197" sldId="264"/>
            <ac:cxnSpMk id="46" creationId="{74715E63-0484-4C24-B810-6F40DB221EDC}"/>
          </ac:cxnSpMkLst>
        </pc:cxnChg>
      </pc:sldChg>
      <pc:sldChg chg="modSp new">
        <pc:chgData name="Delphine UWIZEYE" userId="81c6bd3c39ecdd8c" providerId="Windows Live" clId="Web-{0F70AEF2-B508-4A0C-93F8-F4CBD8B4A1ED}" dt="2019-09-23T03:17:38.243" v="3899" actId="20577"/>
        <pc:sldMkLst>
          <pc:docMk/>
          <pc:sldMk cId="3020560890" sldId="265"/>
        </pc:sldMkLst>
        <pc:spChg chg="mod">
          <ac:chgData name="Delphine UWIZEYE" userId="81c6bd3c39ecdd8c" providerId="Windows Live" clId="Web-{0F70AEF2-B508-4A0C-93F8-F4CBD8B4A1ED}" dt="2019-09-23T03:04:45.522" v="2657" actId="20577"/>
          <ac:spMkLst>
            <pc:docMk/>
            <pc:sldMk cId="3020560890" sldId="265"/>
            <ac:spMk id="2" creationId="{D4F50A5C-1531-4F04-AFB5-BE734854C340}"/>
          </ac:spMkLst>
        </pc:spChg>
        <pc:spChg chg="mod">
          <ac:chgData name="Delphine UWIZEYE" userId="81c6bd3c39ecdd8c" providerId="Windows Live" clId="Web-{0F70AEF2-B508-4A0C-93F8-F4CBD8B4A1ED}" dt="2019-09-23T03:17:38.243" v="3899" actId="20577"/>
          <ac:spMkLst>
            <pc:docMk/>
            <pc:sldMk cId="3020560890" sldId="265"/>
            <ac:spMk id="3" creationId="{9C711D16-F231-4979-8B80-3FDB11F6E14D}"/>
          </ac:spMkLst>
        </pc:spChg>
      </pc:sldChg>
    </pc:docChg>
  </pc:docChgLst>
  <pc:docChgLst>
    <pc:chgData name="Delphine UWIZEYE" userId="81c6bd3c39ecdd8c" providerId="Windows Live" clId="Web-{F11942F1-B9BD-4E1B-9199-0DC076C509C7}"/>
    <pc:docChg chg="modSld">
      <pc:chgData name="Delphine UWIZEYE" userId="81c6bd3c39ecdd8c" providerId="Windows Live" clId="Web-{F11942F1-B9BD-4E1B-9199-0DC076C509C7}" dt="2019-09-21T02:57:19.260" v="333" actId="20577"/>
      <pc:docMkLst>
        <pc:docMk/>
      </pc:docMkLst>
      <pc:sldChg chg="modSp">
        <pc:chgData name="Delphine UWIZEYE" userId="81c6bd3c39ecdd8c" providerId="Windows Live" clId="Web-{F11942F1-B9BD-4E1B-9199-0DC076C509C7}" dt="2019-09-21T02:55:52.009" v="331" actId="20577"/>
        <pc:sldMkLst>
          <pc:docMk/>
          <pc:sldMk cId="2102180149" sldId="259"/>
        </pc:sldMkLst>
        <pc:spChg chg="mod">
          <ac:chgData name="Delphine UWIZEYE" userId="81c6bd3c39ecdd8c" providerId="Windows Live" clId="Web-{F11942F1-B9BD-4E1B-9199-0DC076C509C7}" dt="2019-09-21T02:55:52.009" v="331" actId="20577"/>
          <ac:spMkLst>
            <pc:docMk/>
            <pc:sldMk cId="2102180149" sldId="259"/>
            <ac:spMk id="8" creationId="{AC78E36A-CFC2-4234-A2ED-FF516217D21D}"/>
          </ac:spMkLst>
        </pc:spChg>
      </pc:sldChg>
    </pc:docChg>
  </pc:docChgLst>
  <pc:docChgLst>
    <pc:chgData name="UWIZEYE Delphine" userId="81c6bd3c39ecdd8c" providerId="LiveId" clId="{620AD7B6-56E9-4799-9F1B-CBEA394972BD}"/>
    <pc:docChg chg="custSel modSld">
      <pc:chgData name="UWIZEYE Delphine" userId="81c6bd3c39ecdd8c" providerId="LiveId" clId="{620AD7B6-56E9-4799-9F1B-CBEA394972BD}" dt="2019-09-25T09:07:13.607" v="22" actId="2711"/>
      <pc:docMkLst>
        <pc:docMk/>
      </pc:docMkLst>
      <pc:sldChg chg="modSp">
        <pc:chgData name="UWIZEYE Delphine" userId="81c6bd3c39ecdd8c" providerId="LiveId" clId="{620AD7B6-56E9-4799-9F1B-CBEA394972BD}" dt="2019-09-25T09:05:25.056" v="12" actId="2711"/>
        <pc:sldMkLst>
          <pc:docMk/>
          <pc:sldMk cId="109857222" sldId="256"/>
        </pc:sldMkLst>
        <pc:spChg chg="mod">
          <ac:chgData name="UWIZEYE Delphine" userId="81c6bd3c39ecdd8c" providerId="LiveId" clId="{620AD7B6-56E9-4799-9F1B-CBEA394972BD}" dt="2019-09-25T09:05:25.056" v="12" actId="2711"/>
          <ac:spMkLst>
            <pc:docMk/>
            <pc:sldMk cId="109857222" sldId="256"/>
            <ac:spMk id="2" creationId="{00000000-0000-0000-0000-000000000000}"/>
          </ac:spMkLst>
        </pc:spChg>
        <pc:spChg chg="mod">
          <ac:chgData name="UWIZEYE Delphine" userId="81c6bd3c39ecdd8c" providerId="LiveId" clId="{620AD7B6-56E9-4799-9F1B-CBEA394972BD}" dt="2019-09-25T09:05:25.056" v="12" actId="2711"/>
          <ac:spMkLst>
            <pc:docMk/>
            <pc:sldMk cId="109857222" sldId="256"/>
            <ac:spMk id="3" creationId="{00000000-0000-0000-0000-000000000000}"/>
          </ac:spMkLst>
        </pc:spChg>
      </pc:sldChg>
      <pc:sldChg chg="modSp">
        <pc:chgData name="UWIZEYE Delphine" userId="81c6bd3c39ecdd8c" providerId="LiveId" clId="{620AD7B6-56E9-4799-9F1B-CBEA394972BD}" dt="2019-09-25T09:05:52.945" v="14" actId="2711"/>
        <pc:sldMkLst>
          <pc:docMk/>
          <pc:sldMk cId="2034640365" sldId="257"/>
        </pc:sldMkLst>
        <pc:spChg chg="mod">
          <ac:chgData name="UWIZEYE Delphine" userId="81c6bd3c39ecdd8c" providerId="LiveId" clId="{620AD7B6-56E9-4799-9F1B-CBEA394972BD}" dt="2019-09-25T09:05:52.945" v="14" actId="2711"/>
          <ac:spMkLst>
            <pc:docMk/>
            <pc:sldMk cId="2034640365" sldId="257"/>
            <ac:spMk id="2" creationId="{AF3C1F84-E580-43B1-8C3F-836E30B07C06}"/>
          </ac:spMkLst>
        </pc:spChg>
        <pc:spChg chg="mod">
          <ac:chgData name="UWIZEYE Delphine" userId="81c6bd3c39ecdd8c" providerId="LiveId" clId="{620AD7B6-56E9-4799-9F1B-CBEA394972BD}" dt="2019-09-25T09:05:52.945" v="14" actId="2711"/>
          <ac:spMkLst>
            <pc:docMk/>
            <pc:sldMk cId="2034640365" sldId="257"/>
            <ac:spMk id="3" creationId="{B12323D8-6EA4-412C-98DF-6D3D8D29A7E9}"/>
          </ac:spMkLst>
        </pc:spChg>
      </pc:sldChg>
      <pc:sldChg chg="modSp">
        <pc:chgData name="UWIZEYE Delphine" userId="81c6bd3c39ecdd8c" providerId="LiveId" clId="{620AD7B6-56E9-4799-9F1B-CBEA394972BD}" dt="2019-09-25T09:06:15.225" v="16" actId="2711"/>
        <pc:sldMkLst>
          <pc:docMk/>
          <pc:sldMk cId="4041570618" sldId="258"/>
        </pc:sldMkLst>
        <pc:spChg chg="mod">
          <ac:chgData name="UWIZEYE Delphine" userId="81c6bd3c39ecdd8c" providerId="LiveId" clId="{620AD7B6-56E9-4799-9F1B-CBEA394972BD}" dt="2019-09-25T09:06:15.225" v="16" actId="2711"/>
          <ac:spMkLst>
            <pc:docMk/>
            <pc:sldMk cId="4041570618" sldId="258"/>
            <ac:spMk id="2" creationId="{B176A3B6-1FC0-4662-85F9-C0FA46A01192}"/>
          </ac:spMkLst>
        </pc:spChg>
        <pc:spChg chg="mod">
          <ac:chgData name="UWIZEYE Delphine" userId="81c6bd3c39ecdd8c" providerId="LiveId" clId="{620AD7B6-56E9-4799-9F1B-CBEA394972BD}" dt="2019-09-25T09:06:15.225" v="16" actId="2711"/>
          <ac:spMkLst>
            <pc:docMk/>
            <pc:sldMk cId="4041570618" sldId="258"/>
            <ac:spMk id="3" creationId="{64FF7F13-4E10-4DE0-92D4-F6681A91C916}"/>
          </ac:spMkLst>
        </pc:spChg>
        <pc:spChg chg="mod">
          <ac:chgData name="UWIZEYE Delphine" userId="81c6bd3c39ecdd8c" providerId="LiveId" clId="{620AD7B6-56E9-4799-9F1B-CBEA394972BD}" dt="2019-09-25T09:06:15.225" v="16" actId="2711"/>
          <ac:spMkLst>
            <pc:docMk/>
            <pc:sldMk cId="4041570618" sldId="258"/>
            <ac:spMk id="8" creationId="{0429F292-8738-4C5F-A3C2-4E361929FDFC}"/>
          </ac:spMkLst>
        </pc:spChg>
      </pc:sldChg>
      <pc:sldChg chg="modSp">
        <pc:chgData name="UWIZEYE Delphine" userId="81c6bd3c39ecdd8c" providerId="LiveId" clId="{620AD7B6-56E9-4799-9F1B-CBEA394972BD}" dt="2019-09-25T09:06:04.770" v="15" actId="2711"/>
        <pc:sldMkLst>
          <pc:docMk/>
          <pc:sldMk cId="2102180149" sldId="259"/>
        </pc:sldMkLst>
        <pc:spChg chg="mod">
          <ac:chgData name="UWIZEYE Delphine" userId="81c6bd3c39ecdd8c" providerId="LiveId" clId="{620AD7B6-56E9-4799-9F1B-CBEA394972BD}" dt="2019-09-25T09:06:04.770" v="15" actId="2711"/>
          <ac:spMkLst>
            <pc:docMk/>
            <pc:sldMk cId="2102180149" sldId="259"/>
            <ac:spMk id="2" creationId="{72B8B9C1-8884-4AB1-98DE-2E94BBB70BCF}"/>
          </ac:spMkLst>
        </pc:spChg>
        <pc:spChg chg="mod">
          <ac:chgData name="UWIZEYE Delphine" userId="81c6bd3c39ecdd8c" providerId="LiveId" clId="{620AD7B6-56E9-4799-9F1B-CBEA394972BD}" dt="2019-09-25T09:06:04.770" v="15" actId="2711"/>
          <ac:spMkLst>
            <pc:docMk/>
            <pc:sldMk cId="2102180149" sldId="259"/>
            <ac:spMk id="8" creationId="{AC78E36A-CFC2-4234-A2ED-FF516217D21D}"/>
          </ac:spMkLst>
        </pc:spChg>
      </pc:sldChg>
      <pc:sldChg chg="modSp">
        <pc:chgData name="UWIZEYE Delphine" userId="81c6bd3c39ecdd8c" providerId="LiveId" clId="{620AD7B6-56E9-4799-9F1B-CBEA394972BD}" dt="2019-09-25T09:06:35.656" v="18" actId="2711"/>
        <pc:sldMkLst>
          <pc:docMk/>
          <pc:sldMk cId="3113860187" sldId="261"/>
        </pc:sldMkLst>
        <pc:spChg chg="mod">
          <ac:chgData name="UWIZEYE Delphine" userId="81c6bd3c39ecdd8c" providerId="LiveId" clId="{620AD7B6-56E9-4799-9F1B-CBEA394972BD}" dt="2019-09-25T09:06:35.656" v="18" actId="2711"/>
          <ac:spMkLst>
            <pc:docMk/>
            <pc:sldMk cId="3113860187" sldId="261"/>
            <ac:spMk id="2" creationId="{2409C165-E523-498A-A18D-05383AAC52C7}"/>
          </ac:spMkLst>
        </pc:spChg>
        <pc:spChg chg="mod">
          <ac:chgData name="UWIZEYE Delphine" userId="81c6bd3c39ecdd8c" providerId="LiveId" clId="{620AD7B6-56E9-4799-9F1B-CBEA394972BD}" dt="2019-09-25T09:06:35.656" v="18" actId="2711"/>
          <ac:spMkLst>
            <pc:docMk/>
            <pc:sldMk cId="3113860187" sldId="261"/>
            <ac:spMk id="3" creationId="{B7CC020D-EB84-408A-90C8-C5D878CAB15D}"/>
          </ac:spMkLst>
        </pc:spChg>
      </pc:sldChg>
      <pc:sldChg chg="modSp">
        <pc:chgData name="UWIZEYE Delphine" userId="81c6bd3c39ecdd8c" providerId="LiveId" clId="{620AD7B6-56E9-4799-9F1B-CBEA394972BD}" dt="2019-09-25T09:06:44.111" v="19" actId="2711"/>
        <pc:sldMkLst>
          <pc:docMk/>
          <pc:sldMk cId="944552436" sldId="262"/>
        </pc:sldMkLst>
        <pc:spChg chg="mod">
          <ac:chgData name="UWIZEYE Delphine" userId="81c6bd3c39ecdd8c" providerId="LiveId" clId="{620AD7B6-56E9-4799-9F1B-CBEA394972BD}" dt="2019-09-25T09:06:44.111" v="19" actId="2711"/>
          <ac:spMkLst>
            <pc:docMk/>
            <pc:sldMk cId="944552436" sldId="262"/>
            <ac:spMk id="2" creationId="{408002CE-7B8C-48FC-8B92-795B642AD6F1}"/>
          </ac:spMkLst>
        </pc:spChg>
        <pc:spChg chg="mod">
          <ac:chgData name="UWIZEYE Delphine" userId="81c6bd3c39ecdd8c" providerId="LiveId" clId="{620AD7B6-56E9-4799-9F1B-CBEA394972BD}" dt="2019-09-25T09:06:44.111" v="19" actId="2711"/>
          <ac:spMkLst>
            <pc:docMk/>
            <pc:sldMk cId="944552436" sldId="262"/>
            <ac:spMk id="3" creationId="{FF06313C-FC6F-43E4-8067-FBFC8644163E}"/>
          </ac:spMkLst>
        </pc:spChg>
      </pc:sldChg>
      <pc:sldChg chg="modSp">
        <pc:chgData name="UWIZEYE Delphine" userId="81c6bd3c39ecdd8c" providerId="LiveId" clId="{620AD7B6-56E9-4799-9F1B-CBEA394972BD}" dt="2019-09-25T09:06:54.108" v="20" actId="2711"/>
        <pc:sldMkLst>
          <pc:docMk/>
          <pc:sldMk cId="2323923197" sldId="264"/>
        </pc:sldMkLst>
        <pc:spChg chg="mod">
          <ac:chgData name="UWIZEYE Delphine" userId="81c6bd3c39ecdd8c" providerId="LiveId" clId="{620AD7B6-56E9-4799-9F1B-CBEA394972BD}" dt="2019-09-25T09:06:54.108" v="20" actId="2711"/>
          <ac:spMkLst>
            <pc:docMk/>
            <pc:sldMk cId="2323923197" sldId="264"/>
            <ac:spMk id="2" creationId="{869B29F9-B20A-4C9C-900C-5B7051BED1C8}"/>
          </ac:spMkLst>
        </pc:spChg>
        <pc:spChg chg="mod">
          <ac:chgData name="UWIZEYE Delphine" userId="81c6bd3c39ecdd8c" providerId="LiveId" clId="{620AD7B6-56E9-4799-9F1B-CBEA394972BD}" dt="2019-09-25T09:06:54.108" v="20" actId="2711"/>
          <ac:spMkLst>
            <pc:docMk/>
            <pc:sldMk cId="2323923197" sldId="264"/>
            <ac:spMk id="3" creationId="{226313E0-A424-498E-B9D8-4707A1D1CB46}"/>
          </ac:spMkLst>
        </pc:spChg>
        <pc:spChg chg="mod">
          <ac:chgData name="UWIZEYE Delphine" userId="81c6bd3c39ecdd8c" providerId="LiveId" clId="{620AD7B6-56E9-4799-9F1B-CBEA394972BD}" dt="2019-09-25T09:06:54.108" v="20" actId="2711"/>
          <ac:spMkLst>
            <pc:docMk/>
            <pc:sldMk cId="2323923197" sldId="264"/>
            <ac:spMk id="4" creationId="{5AD667CB-88FE-4589-BE91-B70A8F950D6A}"/>
          </ac:spMkLst>
        </pc:spChg>
        <pc:spChg chg="mod">
          <ac:chgData name="UWIZEYE Delphine" userId="81c6bd3c39ecdd8c" providerId="LiveId" clId="{620AD7B6-56E9-4799-9F1B-CBEA394972BD}" dt="2019-09-25T09:06:54.108" v="20" actId="2711"/>
          <ac:spMkLst>
            <pc:docMk/>
            <pc:sldMk cId="2323923197" sldId="264"/>
            <ac:spMk id="6" creationId="{FF9D6175-B83F-47E4-8C44-0B6E70C464D3}"/>
          </ac:spMkLst>
        </pc:spChg>
        <pc:spChg chg="mod">
          <ac:chgData name="UWIZEYE Delphine" userId="81c6bd3c39ecdd8c" providerId="LiveId" clId="{620AD7B6-56E9-4799-9F1B-CBEA394972BD}" dt="2019-09-25T09:06:54.108" v="20" actId="2711"/>
          <ac:spMkLst>
            <pc:docMk/>
            <pc:sldMk cId="2323923197" sldId="264"/>
            <ac:spMk id="7" creationId="{C3585E32-D0E1-4781-B8EC-B747405AA7B5}"/>
          </ac:spMkLst>
        </pc:spChg>
        <pc:spChg chg="mod">
          <ac:chgData name="UWIZEYE Delphine" userId="81c6bd3c39ecdd8c" providerId="LiveId" clId="{620AD7B6-56E9-4799-9F1B-CBEA394972BD}" dt="2019-09-25T09:06:54.108" v="20" actId="2711"/>
          <ac:spMkLst>
            <pc:docMk/>
            <pc:sldMk cId="2323923197" sldId="264"/>
            <ac:spMk id="8" creationId="{F97A5298-C3DC-49A9-A5B8-D5A902947FC4}"/>
          </ac:spMkLst>
        </pc:spChg>
        <pc:spChg chg="mod">
          <ac:chgData name="UWIZEYE Delphine" userId="81c6bd3c39ecdd8c" providerId="LiveId" clId="{620AD7B6-56E9-4799-9F1B-CBEA394972BD}" dt="2019-09-25T09:06:54.108" v="20" actId="2711"/>
          <ac:spMkLst>
            <pc:docMk/>
            <pc:sldMk cId="2323923197" sldId="264"/>
            <ac:spMk id="9" creationId="{81467C4C-458C-4F3B-B111-8E9D78432587}"/>
          </ac:spMkLst>
        </pc:spChg>
        <pc:spChg chg="mod">
          <ac:chgData name="UWIZEYE Delphine" userId="81c6bd3c39ecdd8c" providerId="LiveId" clId="{620AD7B6-56E9-4799-9F1B-CBEA394972BD}" dt="2019-09-25T09:06:54.108" v="20" actId="2711"/>
          <ac:spMkLst>
            <pc:docMk/>
            <pc:sldMk cId="2323923197" sldId="264"/>
            <ac:spMk id="10" creationId="{ACE87CC9-D9B8-4326-9D4A-54B18A0EBA94}"/>
          </ac:spMkLst>
        </pc:spChg>
        <pc:spChg chg="mod">
          <ac:chgData name="UWIZEYE Delphine" userId="81c6bd3c39ecdd8c" providerId="LiveId" clId="{620AD7B6-56E9-4799-9F1B-CBEA394972BD}" dt="2019-09-25T09:06:54.108" v="20" actId="2711"/>
          <ac:spMkLst>
            <pc:docMk/>
            <pc:sldMk cId="2323923197" sldId="264"/>
            <ac:spMk id="11" creationId="{785CF23F-A601-45C5-A9DF-DFAA9338FD69}"/>
          </ac:spMkLst>
        </pc:spChg>
        <pc:spChg chg="mod">
          <ac:chgData name="UWIZEYE Delphine" userId="81c6bd3c39ecdd8c" providerId="LiveId" clId="{620AD7B6-56E9-4799-9F1B-CBEA394972BD}" dt="2019-09-25T09:06:54.108" v="20" actId="2711"/>
          <ac:spMkLst>
            <pc:docMk/>
            <pc:sldMk cId="2323923197" sldId="264"/>
            <ac:spMk id="12" creationId="{A6A51476-00B1-49FD-9B11-2FEC018F36D3}"/>
          </ac:spMkLst>
        </pc:spChg>
        <pc:spChg chg="mod">
          <ac:chgData name="UWIZEYE Delphine" userId="81c6bd3c39ecdd8c" providerId="LiveId" clId="{620AD7B6-56E9-4799-9F1B-CBEA394972BD}" dt="2019-09-25T09:06:54.108" v="20" actId="2711"/>
          <ac:spMkLst>
            <pc:docMk/>
            <pc:sldMk cId="2323923197" sldId="264"/>
            <ac:spMk id="13" creationId="{65337652-F6CE-4CFF-B7FE-9A818E92B4EB}"/>
          </ac:spMkLst>
        </pc:spChg>
        <pc:spChg chg="mod">
          <ac:chgData name="UWIZEYE Delphine" userId="81c6bd3c39ecdd8c" providerId="LiveId" clId="{620AD7B6-56E9-4799-9F1B-CBEA394972BD}" dt="2019-09-25T09:06:54.108" v="20" actId="2711"/>
          <ac:spMkLst>
            <pc:docMk/>
            <pc:sldMk cId="2323923197" sldId="264"/>
            <ac:spMk id="14" creationId="{7690E282-55E0-4B6A-AE08-0703B4FE777A}"/>
          </ac:spMkLst>
        </pc:spChg>
        <pc:spChg chg="mod">
          <ac:chgData name="UWIZEYE Delphine" userId="81c6bd3c39ecdd8c" providerId="LiveId" clId="{620AD7B6-56E9-4799-9F1B-CBEA394972BD}" dt="2019-09-25T09:06:54.108" v="20" actId="2711"/>
          <ac:spMkLst>
            <pc:docMk/>
            <pc:sldMk cId="2323923197" sldId="264"/>
            <ac:spMk id="15" creationId="{E5FAD477-D6C8-4C78-B902-937BBBEBCBB7}"/>
          </ac:spMkLst>
        </pc:spChg>
        <pc:spChg chg="mod">
          <ac:chgData name="UWIZEYE Delphine" userId="81c6bd3c39ecdd8c" providerId="LiveId" clId="{620AD7B6-56E9-4799-9F1B-CBEA394972BD}" dt="2019-09-25T09:06:54.108" v="20" actId="2711"/>
          <ac:spMkLst>
            <pc:docMk/>
            <pc:sldMk cId="2323923197" sldId="264"/>
            <ac:spMk id="16" creationId="{9257BDAB-3E48-4545-BF64-BA23129BD265}"/>
          </ac:spMkLst>
        </pc:spChg>
        <pc:spChg chg="mod">
          <ac:chgData name="UWIZEYE Delphine" userId="81c6bd3c39ecdd8c" providerId="LiveId" clId="{620AD7B6-56E9-4799-9F1B-CBEA394972BD}" dt="2019-09-25T09:06:54.108" v="20" actId="2711"/>
          <ac:spMkLst>
            <pc:docMk/>
            <pc:sldMk cId="2323923197" sldId="264"/>
            <ac:spMk id="17" creationId="{CEC90C81-BD2F-4C7A-9C36-B7A247471A0D}"/>
          </ac:spMkLst>
        </pc:spChg>
        <pc:spChg chg="mod">
          <ac:chgData name="UWIZEYE Delphine" userId="81c6bd3c39ecdd8c" providerId="LiveId" clId="{620AD7B6-56E9-4799-9F1B-CBEA394972BD}" dt="2019-09-25T09:06:54.108" v="20" actId="2711"/>
          <ac:spMkLst>
            <pc:docMk/>
            <pc:sldMk cId="2323923197" sldId="264"/>
            <ac:spMk id="18" creationId="{1B950E12-D69B-4EA1-8FD8-7EB6C6AA5D7A}"/>
          </ac:spMkLst>
        </pc:spChg>
        <pc:spChg chg="mod">
          <ac:chgData name="UWIZEYE Delphine" userId="81c6bd3c39ecdd8c" providerId="LiveId" clId="{620AD7B6-56E9-4799-9F1B-CBEA394972BD}" dt="2019-09-25T09:06:54.108" v="20" actId="2711"/>
          <ac:spMkLst>
            <pc:docMk/>
            <pc:sldMk cId="2323923197" sldId="264"/>
            <ac:spMk id="19" creationId="{EC3A401D-2CDF-4D38-98F1-814A56ED0457}"/>
          </ac:spMkLst>
        </pc:spChg>
        <pc:spChg chg="mod">
          <ac:chgData name="UWIZEYE Delphine" userId="81c6bd3c39ecdd8c" providerId="LiveId" clId="{620AD7B6-56E9-4799-9F1B-CBEA394972BD}" dt="2019-09-25T09:06:54.108" v="20" actId="2711"/>
          <ac:spMkLst>
            <pc:docMk/>
            <pc:sldMk cId="2323923197" sldId="264"/>
            <ac:spMk id="43" creationId="{B5269195-5B18-461F-9D23-402525713666}"/>
          </ac:spMkLst>
        </pc:spChg>
        <pc:spChg chg="mod">
          <ac:chgData name="UWIZEYE Delphine" userId="81c6bd3c39ecdd8c" providerId="LiveId" clId="{620AD7B6-56E9-4799-9F1B-CBEA394972BD}" dt="2019-09-25T09:06:54.108" v="20" actId="2711"/>
          <ac:spMkLst>
            <pc:docMk/>
            <pc:sldMk cId="2323923197" sldId="264"/>
            <ac:spMk id="44" creationId="{0B8FC4DD-B032-4E9C-9B9B-9401B8C4C7A6}"/>
          </ac:spMkLst>
        </pc:spChg>
        <pc:spChg chg="mod">
          <ac:chgData name="UWIZEYE Delphine" userId="81c6bd3c39ecdd8c" providerId="LiveId" clId="{620AD7B6-56E9-4799-9F1B-CBEA394972BD}" dt="2019-09-25T09:06:54.108" v="20" actId="2711"/>
          <ac:spMkLst>
            <pc:docMk/>
            <pc:sldMk cId="2323923197" sldId="264"/>
            <ac:spMk id="45" creationId="{2B46E2EB-2B0D-4F21-838E-43537864E3B2}"/>
          </ac:spMkLst>
        </pc:spChg>
      </pc:sldChg>
      <pc:sldChg chg="modSp">
        <pc:chgData name="UWIZEYE Delphine" userId="81c6bd3c39ecdd8c" providerId="LiveId" clId="{620AD7B6-56E9-4799-9F1B-CBEA394972BD}" dt="2019-09-25T09:07:03.511" v="21" actId="2711"/>
        <pc:sldMkLst>
          <pc:docMk/>
          <pc:sldMk cId="3020560890" sldId="265"/>
        </pc:sldMkLst>
        <pc:spChg chg="mod">
          <ac:chgData name="UWIZEYE Delphine" userId="81c6bd3c39ecdd8c" providerId="LiveId" clId="{620AD7B6-56E9-4799-9F1B-CBEA394972BD}" dt="2019-09-25T09:07:03.511" v="21" actId="2711"/>
          <ac:spMkLst>
            <pc:docMk/>
            <pc:sldMk cId="3020560890" sldId="265"/>
            <ac:spMk id="2" creationId="{D4F50A5C-1531-4F04-AFB5-BE734854C340}"/>
          </ac:spMkLst>
        </pc:spChg>
        <pc:spChg chg="mod">
          <ac:chgData name="UWIZEYE Delphine" userId="81c6bd3c39ecdd8c" providerId="LiveId" clId="{620AD7B6-56E9-4799-9F1B-CBEA394972BD}" dt="2019-09-25T09:07:03.511" v="21" actId="2711"/>
          <ac:spMkLst>
            <pc:docMk/>
            <pc:sldMk cId="3020560890" sldId="265"/>
            <ac:spMk id="3" creationId="{9C711D16-F231-4979-8B80-3FDB11F6E14D}"/>
          </ac:spMkLst>
        </pc:spChg>
      </pc:sldChg>
      <pc:sldChg chg="modSp">
        <pc:chgData name="UWIZEYE Delphine" userId="81c6bd3c39ecdd8c" providerId="LiveId" clId="{620AD7B6-56E9-4799-9F1B-CBEA394972BD}" dt="2019-09-25T09:05:42.591" v="13" actId="2711"/>
        <pc:sldMkLst>
          <pc:docMk/>
          <pc:sldMk cId="2904192301" sldId="269"/>
        </pc:sldMkLst>
        <pc:spChg chg="mod">
          <ac:chgData name="UWIZEYE Delphine" userId="81c6bd3c39ecdd8c" providerId="LiveId" clId="{620AD7B6-56E9-4799-9F1B-CBEA394972BD}" dt="2019-09-25T09:05:42.591" v="13" actId="2711"/>
          <ac:spMkLst>
            <pc:docMk/>
            <pc:sldMk cId="2904192301" sldId="269"/>
            <ac:spMk id="2" creationId="{272C7C73-E466-4E2D-A4D9-3696B1351B6A}"/>
          </ac:spMkLst>
        </pc:spChg>
        <pc:spChg chg="mod">
          <ac:chgData name="UWIZEYE Delphine" userId="81c6bd3c39ecdd8c" providerId="LiveId" clId="{620AD7B6-56E9-4799-9F1B-CBEA394972BD}" dt="2019-09-25T09:05:42.591" v="13" actId="2711"/>
          <ac:spMkLst>
            <pc:docMk/>
            <pc:sldMk cId="2904192301" sldId="269"/>
            <ac:spMk id="3" creationId="{05F9F252-EEF6-4384-B6E1-2453C26F3D57}"/>
          </ac:spMkLst>
        </pc:spChg>
      </pc:sldChg>
      <pc:sldChg chg="modSp">
        <pc:chgData name="UWIZEYE Delphine" userId="81c6bd3c39ecdd8c" providerId="LiveId" clId="{620AD7B6-56E9-4799-9F1B-CBEA394972BD}" dt="2019-09-25T09:07:13.607" v="22" actId="2711"/>
        <pc:sldMkLst>
          <pc:docMk/>
          <pc:sldMk cId="1063260030" sldId="270"/>
        </pc:sldMkLst>
        <pc:spChg chg="mod">
          <ac:chgData name="UWIZEYE Delphine" userId="81c6bd3c39ecdd8c" providerId="LiveId" clId="{620AD7B6-56E9-4799-9F1B-CBEA394972BD}" dt="2019-09-25T09:07:13.607" v="22" actId="2711"/>
          <ac:spMkLst>
            <pc:docMk/>
            <pc:sldMk cId="1063260030" sldId="270"/>
            <ac:spMk id="2" creationId="{5B904B5E-4828-4E59-9ED2-88B6A37EDE43}"/>
          </ac:spMkLst>
        </pc:spChg>
        <pc:spChg chg="mod">
          <ac:chgData name="UWIZEYE Delphine" userId="81c6bd3c39ecdd8c" providerId="LiveId" clId="{620AD7B6-56E9-4799-9F1B-CBEA394972BD}" dt="2019-09-25T09:07:13.607" v="22" actId="2711"/>
          <ac:spMkLst>
            <pc:docMk/>
            <pc:sldMk cId="1063260030" sldId="270"/>
            <ac:spMk id="3" creationId="{790EE13D-054F-4A29-9EA8-0D999F07005B}"/>
          </ac:spMkLst>
        </pc:spChg>
      </pc:sldChg>
      <pc:sldChg chg="modSp">
        <pc:chgData name="UWIZEYE Delphine" userId="81c6bd3c39ecdd8c" providerId="LiveId" clId="{620AD7B6-56E9-4799-9F1B-CBEA394972BD}" dt="2019-09-25T09:06:24.615" v="17" actId="2711"/>
        <pc:sldMkLst>
          <pc:docMk/>
          <pc:sldMk cId="4294927375" sldId="271"/>
        </pc:sldMkLst>
        <pc:spChg chg="mod">
          <ac:chgData name="UWIZEYE Delphine" userId="81c6bd3c39ecdd8c" providerId="LiveId" clId="{620AD7B6-56E9-4799-9F1B-CBEA394972BD}" dt="2019-09-25T09:06:24.615" v="17" actId="2711"/>
          <ac:spMkLst>
            <pc:docMk/>
            <pc:sldMk cId="4294927375" sldId="271"/>
            <ac:spMk id="2" creationId="{88843ADB-43EE-43DC-9640-1CDDDA537284}"/>
          </ac:spMkLst>
        </pc:spChg>
        <pc:spChg chg="mod">
          <ac:chgData name="UWIZEYE Delphine" userId="81c6bd3c39ecdd8c" providerId="LiveId" clId="{620AD7B6-56E9-4799-9F1B-CBEA394972BD}" dt="2019-09-25T09:06:24.615" v="17" actId="2711"/>
          <ac:spMkLst>
            <pc:docMk/>
            <pc:sldMk cId="4294927375" sldId="271"/>
            <ac:spMk id="3" creationId="{071EF3E1-22DE-4069-9240-EA898BF6DA48}"/>
          </ac:spMkLst>
        </pc:spChg>
      </pc:sldChg>
    </pc:docChg>
  </pc:docChgLst>
  <pc:docChgLst>
    <pc:chgData name="Delphine UWIZEYE" userId="81c6bd3c39ecdd8c" providerId="Windows Live" clId="Web-{640B7794-A3D8-4232-ACE1-F01DC2F358AA}"/>
    <pc:docChg chg="addSld modSld">
      <pc:chgData name="Delphine UWIZEYE" userId="81c6bd3c39ecdd8c" providerId="Windows Live" clId="Web-{640B7794-A3D8-4232-ACE1-F01DC2F358AA}" dt="2019-09-24T02:51:42.489" v="274" actId="20577"/>
      <pc:docMkLst>
        <pc:docMk/>
      </pc:docMkLst>
      <pc:sldChg chg="modSp">
        <pc:chgData name="Delphine UWIZEYE" userId="81c6bd3c39ecdd8c" providerId="Windows Live" clId="Web-{640B7794-A3D8-4232-ACE1-F01DC2F358AA}" dt="2019-09-24T02:43:55.801" v="5" actId="20577"/>
        <pc:sldMkLst>
          <pc:docMk/>
          <pc:sldMk cId="3020560890" sldId="265"/>
        </pc:sldMkLst>
        <pc:spChg chg="mod">
          <ac:chgData name="Delphine UWIZEYE" userId="81c6bd3c39ecdd8c" providerId="Windows Live" clId="Web-{640B7794-A3D8-4232-ACE1-F01DC2F358AA}" dt="2019-09-24T02:43:55.801" v="5" actId="20577"/>
          <ac:spMkLst>
            <pc:docMk/>
            <pc:sldMk cId="3020560890" sldId="265"/>
            <ac:spMk id="3" creationId="{9C711D16-F231-4979-8B80-3FDB11F6E14D}"/>
          </ac:spMkLst>
        </pc:spChg>
      </pc:sldChg>
      <pc:sldChg chg="modSp new">
        <pc:chgData name="Delphine UWIZEYE" userId="81c6bd3c39ecdd8c" providerId="Windows Live" clId="Web-{640B7794-A3D8-4232-ACE1-F01DC2F358AA}" dt="2019-09-24T02:51:42.489" v="273" actId="20577"/>
        <pc:sldMkLst>
          <pc:docMk/>
          <pc:sldMk cId="2496403244" sldId="266"/>
        </pc:sldMkLst>
        <pc:spChg chg="mod">
          <ac:chgData name="Delphine UWIZEYE" userId="81c6bd3c39ecdd8c" providerId="Windows Live" clId="Web-{640B7794-A3D8-4232-ACE1-F01DC2F358AA}" dt="2019-09-24T02:44:45.363" v="47" actId="20577"/>
          <ac:spMkLst>
            <pc:docMk/>
            <pc:sldMk cId="2496403244" sldId="266"/>
            <ac:spMk id="2" creationId="{1256F66C-5484-4C99-BF26-C88DE129EC76}"/>
          </ac:spMkLst>
        </pc:spChg>
        <pc:spChg chg="mod">
          <ac:chgData name="Delphine UWIZEYE" userId="81c6bd3c39ecdd8c" providerId="Windows Live" clId="Web-{640B7794-A3D8-4232-ACE1-F01DC2F358AA}" dt="2019-09-24T02:51:42.489" v="273" actId="20577"/>
          <ac:spMkLst>
            <pc:docMk/>
            <pc:sldMk cId="2496403244" sldId="266"/>
            <ac:spMk id="3" creationId="{4485246E-E23B-443C-A4FC-87DCF21C58F4}"/>
          </ac:spMkLst>
        </pc:spChg>
      </pc:sldChg>
      <pc:sldChg chg="new">
        <pc:chgData name="Delphine UWIZEYE" userId="81c6bd3c39ecdd8c" providerId="Windows Live" clId="Web-{640B7794-A3D8-4232-ACE1-F01DC2F358AA}" dt="2019-09-24T02:41:30.754" v="1"/>
        <pc:sldMkLst>
          <pc:docMk/>
          <pc:sldMk cId="2406522336" sldId="267"/>
        </pc:sldMkLst>
      </pc:sldChg>
      <pc:sldChg chg="new">
        <pc:chgData name="Delphine UWIZEYE" userId="81c6bd3c39ecdd8c" providerId="Windows Live" clId="Web-{640B7794-A3D8-4232-ACE1-F01DC2F358AA}" dt="2019-09-24T02:41:33.769" v="2"/>
        <pc:sldMkLst>
          <pc:docMk/>
          <pc:sldMk cId="2251513932"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mn-lt"/>
                <a:cs typeface="Calibri Light"/>
              </a:rPr>
              <a:t>My Brief introduction</a:t>
            </a:r>
            <a:br>
              <a:rPr lang="en-US">
                <a:latin typeface="+mn-lt"/>
                <a:cs typeface="Calibri Light"/>
              </a:rPr>
            </a:br>
            <a:r>
              <a:rPr lang="en-US">
                <a:latin typeface="+mn-lt"/>
                <a:cs typeface="Calibri Light"/>
              </a:rPr>
              <a:t> </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 UWIZEYE Delphine</a:t>
            </a:r>
          </a:p>
          <a:p>
            <a:r>
              <a:rPr lang="en-US" err="1">
                <a:cs typeface="Calibri"/>
              </a:rPr>
              <a:t>Email:delywizy@gmail.com</a:t>
            </a:r>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0A5C-1531-4F04-AFB5-BE734854C340}"/>
              </a:ext>
            </a:extLst>
          </p:cNvPr>
          <p:cNvSpPr>
            <a:spLocks noGrp="1"/>
          </p:cNvSpPr>
          <p:nvPr>
            <p:ph type="title"/>
          </p:nvPr>
        </p:nvSpPr>
        <p:spPr/>
        <p:txBody>
          <a:bodyPr/>
          <a:lstStyle/>
          <a:p>
            <a:r>
              <a:rPr lang="en-US">
                <a:latin typeface="+mn-lt"/>
                <a:cs typeface="Calibri Light"/>
              </a:rPr>
              <a:t>Electronics and telecommunication engineering </a:t>
            </a:r>
          </a:p>
        </p:txBody>
      </p:sp>
      <p:sp>
        <p:nvSpPr>
          <p:cNvPr id="3" name="Content Placeholder 2">
            <a:extLst>
              <a:ext uri="{FF2B5EF4-FFF2-40B4-BE49-F238E27FC236}">
                <a16:creationId xmlns:a16="http://schemas.microsoft.com/office/drawing/2014/main" id="{9C711D16-F231-4979-8B80-3FDB11F6E14D}"/>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a:rPr>
              <a:t>About studies in University of rwanda, also we studied 2 semesters in each year. And most of bachelor's programs was for 4 years.</a:t>
            </a:r>
          </a:p>
          <a:p>
            <a:pPr marL="0" indent="0">
              <a:buNone/>
            </a:pPr>
            <a:r>
              <a:rPr lang="en-US" sz="2400">
                <a:cs typeface="Calibri"/>
              </a:rPr>
              <a:t>During my studies, also  I spent 4 years in university and I have covered many modules.</a:t>
            </a:r>
          </a:p>
          <a:p>
            <a:pPr marL="0" indent="0">
              <a:buNone/>
            </a:pPr>
            <a:r>
              <a:rPr lang="en-US" sz="2400">
                <a:cs typeface="Calibri"/>
              </a:rPr>
              <a:t>During studies, lecturers tried to give us enough slides so that no more books will be required because it was so difficult to each student to get a book.</a:t>
            </a:r>
          </a:p>
          <a:p>
            <a:pPr marL="0" indent="0">
              <a:buNone/>
            </a:pPr>
            <a:r>
              <a:rPr lang="en-US" sz="2400">
                <a:cs typeface="Calibri"/>
              </a:rPr>
              <a:t>There was many courses that required many practices in the lab, that it was impossible to get all the access needed to practice those courses because labs are very few and not well equipped. That's why we didn’t gain the experience we supposed to gain in university.</a:t>
            </a:r>
          </a:p>
        </p:txBody>
      </p:sp>
    </p:spTree>
    <p:extLst>
      <p:ext uri="{BB962C8B-B14F-4D97-AF65-F5344CB8AC3E}">
        <p14:creationId xmlns:p14="http://schemas.microsoft.com/office/powerpoint/2010/main" val="302056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4B5E-4828-4E59-9ED2-88B6A37EDE43}"/>
              </a:ext>
            </a:extLst>
          </p:cNvPr>
          <p:cNvSpPr>
            <a:spLocks noGrp="1"/>
          </p:cNvSpPr>
          <p:nvPr>
            <p:ph type="title"/>
          </p:nvPr>
        </p:nvSpPr>
        <p:spPr/>
        <p:txBody>
          <a:bodyPr/>
          <a:lstStyle/>
          <a:p>
            <a:r>
              <a:rPr lang="en-US">
                <a:latin typeface="+mn-lt"/>
                <a:cs typeface="Calibri Light"/>
              </a:rPr>
              <a:t>3. About Myself</a:t>
            </a:r>
            <a:endParaRPr lang="en-US">
              <a:latin typeface="+mn-lt"/>
              <a:cs typeface="Calibri"/>
            </a:endParaRPr>
          </a:p>
        </p:txBody>
      </p:sp>
      <p:sp>
        <p:nvSpPr>
          <p:cNvPr id="3" name="Content Placeholder 2">
            <a:extLst>
              <a:ext uri="{FF2B5EF4-FFF2-40B4-BE49-F238E27FC236}">
                <a16:creationId xmlns:a16="http://schemas.microsoft.com/office/drawing/2014/main" id="{790EE13D-054F-4A29-9EA8-0D999F07005B}"/>
              </a:ext>
            </a:extLst>
          </p:cNvPr>
          <p:cNvSpPr>
            <a:spLocks noGrp="1"/>
          </p:cNvSpPr>
          <p:nvPr>
            <p:ph idx="1"/>
          </p:nvPr>
        </p:nvSpPr>
        <p:spPr/>
        <p:txBody>
          <a:bodyPr vert="horz" lIns="91440" tIns="45720" rIns="91440" bIns="45720" rtlCol="0" anchor="t">
            <a:normAutofit/>
          </a:bodyPr>
          <a:lstStyle/>
          <a:p>
            <a:r>
              <a:rPr lang="en-US">
                <a:cs typeface="Calibri"/>
              </a:rPr>
              <a:t>Names: UWIZEYE Delphine</a:t>
            </a:r>
          </a:p>
          <a:p>
            <a:r>
              <a:rPr lang="en-US">
                <a:cs typeface="Calibri"/>
              </a:rPr>
              <a:t>Birthdate: 16.02.1996</a:t>
            </a:r>
          </a:p>
          <a:p>
            <a:r>
              <a:rPr lang="en-US">
                <a:cs typeface="Calibri"/>
              </a:rPr>
              <a:t>Marital status: married since 2 months</a:t>
            </a:r>
          </a:p>
          <a:p>
            <a:r>
              <a:rPr lang="en-US">
                <a:cs typeface="Calibri"/>
              </a:rPr>
              <a:t>Hobby: watching movies</a:t>
            </a:r>
          </a:p>
          <a:p>
            <a:r>
              <a:rPr lang="en-US">
                <a:cs typeface="Calibri"/>
              </a:rPr>
              <a:t>Strength: highly committed to meet my goals, always being on time.</a:t>
            </a:r>
          </a:p>
          <a:p>
            <a:r>
              <a:rPr lang="en-US">
                <a:cs typeface="Calibri"/>
              </a:rPr>
              <a:t>Weaknesses: easily get tired , somehow shy.</a:t>
            </a:r>
          </a:p>
          <a:p>
            <a:r>
              <a:rPr lang="en-US">
                <a:cs typeface="Calibri"/>
              </a:rPr>
              <a:t>I like living in peace with everyone.</a:t>
            </a:r>
          </a:p>
        </p:txBody>
      </p:sp>
    </p:spTree>
    <p:extLst>
      <p:ext uri="{BB962C8B-B14F-4D97-AF65-F5344CB8AC3E}">
        <p14:creationId xmlns:p14="http://schemas.microsoft.com/office/powerpoint/2010/main" val="106326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7C73-E466-4E2D-A4D9-3696B1351B6A}"/>
              </a:ext>
            </a:extLst>
          </p:cNvPr>
          <p:cNvSpPr>
            <a:spLocks noGrp="1"/>
          </p:cNvSpPr>
          <p:nvPr>
            <p:ph type="title"/>
          </p:nvPr>
        </p:nvSpPr>
        <p:spPr/>
        <p:txBody>
          <a:bodyPr/>
          <a:lstStyle/>
          <a:p>
            <a:r>
              <a:rPr lang="en-US">
                <a:latin typeface="+mn-lt"/>
                <a:cs typeface="Calibri Light"/>
              </a:rPr>
              <a:t>CONTENTS</a:t>
            </a:r>
            <a:endParaRPr lang="en-US">
              <a:latin typeface="+mn-lt"/>
              <a:cs typeface="Calibri"/>
            </a:endParaRPr>
          </a:p>
        </p:txBody>
      </p:sp>
      <p:sp>
        <p:nvSpPr>
          <p:cNvPr id="3" name="Content Placeholder 2">
            <a:extLst>
              <a:ext uri="{FF2B5EF4-FFF2-40B4-BE49-F238E27FC236}">
                <a16:creationId xmlns:a16="http://schemas.microsoft.com/office/drawing/2014/main" id="{05F9F252-EEF6-4384-B6E1-2453C26F3D57}"/>
              </a:ext>
            </a:extLst>
          </p:cNvPr>
          <p:cNvSpPr>
            <a:spLocks noGrp="1"/>
          </p:cNvSpPr>
          <p:nvPr>
            <p:ph idx="1"/>
          </p:nvPr>
        </p:nvSpPr>
        <p:spPr/>
        <p:txBody>
          <a:bodyPr vert="horz" lIns="91440" tIns="45720" rIns="91440" bIns="45720" rtlCol="0" anchor="t">
            <a:normAutofit/>
          </a:bodyPr>
          <a:lstStyle/>
          <a:p>
            <a:r>
              <a:rPr lang="en-US">
                <a:cs typeface="Calibri"/>
              </a:rPr>
              <a:t>Republic of Rwanda</a:t>
            </a:r>
          </a:p>
          <a:p>
            <a:r>
              <a:rPr lang="en-US">
                <a:cs typeface="Calibri"/>
              </a:rPr>
              <a:t>My former school</a:t>
            </a:r>
          </a:p>
          <a:p>
            <a:r>
              <a:rPr lang="en-US">
                <a:cs typeface="Calibri"/>
              </a:rPr>
              <a:t>About myself</a:t>
            </a:r>
          </a:p>
        </p:txBody>
      </p:sp>
    </p:spTree>
    <p:extLst>
      <p:ext uri="{BB962C8B-B14F-4D97-AF65-F5344CB8AC3E}">
        <p14:creationId xmlns:p14="http://schemas.microsoft.com/office/powerpoint/2010/main" val="290419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map&#10;&#10;Description generated with very high confidence">
            <a:extLst>
              <a:ext uri="{FF2B5EF4-FFF2-40B4-BE49-F238E27FC236}">
                <a16:creationId xmlns:a16="http://schemas.microsoft.com/office/drawing/2014/main" id="{BBCF9E7E-90EA-452F-A4E1-0BB4C8F9F9F8}"/>
              </a:ext>
            </a:extLst>
          </p:cNvPr>
          <p:cNvPicPr>
            <a:picLocks noChangeAspect="1"/>
          </p:cNvPicPr>
          <p:nvPr/>
        </p:nvPicPr>
        <p:blipFill rotWithShape="1">
          <a:blip r:embed="rId2">
            <a:alphaModFix/>
          </a:blip>
          <a:srcRect l="10334" r="31626"/>
          <a:stretch/>
        </p:blipFill>
        <p:spPr>
          <a:xfrm>
            <a:off x="5797543" y="10"/>
            <a:ext cx="6394152" cy="6857990"/>
          </a:xfrm>
          <a:prstGeom prst="rect">
            <a:avLst/>
          </a:prstGeom>
        </p:spPr>
      </p:pic>
      <p:pic>
        <p:nvPicPr>
          <p:cNvPr id="15" name="Picture 14">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AF3C1F84-E580-43B1-8C3F-836E30B07C06}"/>
              </a:ext>
            </a:extLst>
          </p:cNvPr>
          <p:cNvSpPr>
            <a:spLocks noGrp="1"/>
          </p:cNvSpPr>
          <p:nvPr>
            <p:ph type="title"/>
          </p:nvPr>
        </p:nvSpPr>
        <p:spPr>
          <a:xfrm>
            <a:off x="900248" y="136198"/>
            <a:ext cx="4803636" cy="5680464"/>
          </a:xfrm>
        </p:spPr>
        <p:txBody>
          <a:bodyPr>
            <a:normAutofit/>
          </a:bodyPr>
          <a:lstStyle/>
          <a:p>
            <a:r>
              <a:rPr lang="en-US" sz="2400" b="1" u="sng">
                <a:solidFill>
                  <a:srgbClr val="000000"/>
                </a:solidFill>
                <a:latin typeface="+mn-lt"/>
                <a:cs typeface="Calibri Light"/>
              </a:rPr>
              <a:t>1.REPUBLIC OF RWANDA</a:t>
            </a:r>
            <a:br>
              <a:rPr lang="en-US" sz="2400" b="1" u="sng">
                <a:latin typeface="+mn-lt"/>
                <a:cs typeface="Calibri Light"/>
              </a:rPr>
            </a:br>
            <a:br>
              <a:rPr lang="en-US" sz="2400" b="1" u="sng">
                <a:latin typeface="+mn-lt"/>
                <a:cs typeface="Calibri Light"/>
              </a:rPr>
            </a:br>
            <a:br>
              <a:rPr lang="en-US" sz="2400" b="1" u="sng">
                <a:latin typeface="+mn-lt"/>
                <a:cs typeface="Calibri Light"/>
              </a:rPr>
            </a:br>
            <a:br>
              <a:rPr lang="en-US" sz="1100">
                <a:latin typeface="+mn-lt"/>
                <a:cs typeface="Calibri Light"/>
              </a:rPr>
            </a:br>
            <a:r>
              <a:rPr lang="en-US" sz="2000" b="1" u="sng">
                <a:latin typeface="+mn-lt"/>
                <a:cs typeface="Calibri Light"/>
              </a:rPr>
              <a:t>LOCATION</a:t>
            </a:r>
            <a:br>
              <a:rPr lang="en-US" sz="1100">
                <a:latin typeface="+mn-lt"/>
                <a:cs typeface="Calibri Light"/>
              </a:rPr>
            </a:br>
            <a:br>
              <a:rPr lang="en-US" sz="1100">
                <a:latin typeface="+mn-lt"/>
                <a:cs typeface="Calibri Light"/>
              </a:rPr>
            </a:br>
            <a:br>
              <a:rPr lang="en-US" sz="1100">
                <a:latin typeface="+mn-lt"/>
                <a:cs typeface="Calibri Light"/>
              </a:rPr>
            </a:br>
            <a:br>
              <a:rPr lang="en-US" sz="1100">
                <a:latin typeface="+mn-lt"/>
                <a:cs typeface="Calibri Light"/>
              </a:rPr>
            </a:br>
            <a:r>
              <a:rPr lang="en-US" sz="1100">
                <a:solidFill>
                  <a:srgbClr val="000000"/>
                </a:solidFill>
                <a:latin typeface="+mn-lt"/>
                <a:cs typeface="Calibri Light"/>
              </a:rPr>
              <a:t>  </a:t>
            </a:r>
          </a:p>
          <a:p>
            <a:r>
              <a:rPr lang="en-US" sz="1400">
                <a:solidFill>
                  <a:srgbClr val="000000"/>
                </a:solidFill>
                <a:latin typeface="+mn-lt"/>
                <a:ea typeface="+mj-lt"/>
                <a:cs typeface="+mj-lt"/>
              </a:rPr>
              <a:t>The Republic of Rwanda, is a country in Central and East Africa  Located in few degrees south of the Equator.</a:t>
            </a:r>
            <a:br>
              <a:rPr lang="en-US" sz="1400">
                <a:latin typeface="+mn-lt"/>
                <a:ea typeface="+mj-lt"/>
                <a:cs typeface="+mj-lt"/>
              </a:rPr>
            </a:br>
            <a:br>
              <a:rPr lang="en-US" sz="1400">
                <a:latin typeface="+mn-lt"/>
                <a:ea typeface="+mj-lt"/>
                <a:cs typeface="+mj-lt"/>
              </a:rPr>
            </a:br>
            <a:r>
              <a:rPr lang="en-US" sz="1400">
                <a:solidFill>
                  <a:srgbClr val="000000"/>
                </a:solidFill>
                <a:latin typeface="+mn-lt"/>
                <a:ea typeface="+mj-lt"/>
                <a:cs typeface="+mj-lt"/>
              </a:rPr>
              <a:t> Rwanda is bordered by Uganda, Tanzania, Burundi, and the Democratic Republic of the Congo. Rwanda is in the African Great Lakes region. Its geography is dominated by mountains in the west and savanna to the east, with numerous lakes throughout the country.</a:t>
            </a:r>
            <a:br>
              <a:rPr lang="en-US" sz="1100">
                <a:latin typeface="+mn-lt"/>
                <a:cs typeface="Calibri Light"/>
              </a:rPr>
            </a:br>
            <a:br>
              <a:rPr lang="en-US" sz="1100">
                <a:latin typeface="+mn-lt"/>
                <a:cs typeface="Calibri Light"/>
              </a:rPr>
            </a:br>
            <a:endParaRPr lang="en-US" sz="1100">
              <a:solidFill>
                <a:srgbClr val="000000"/>
              </a:solidFill>
              <a:latin typeface="+mn-lt"/>
              <a:cs typeface="Calibri"/>
            </a:endParaRPr>
          </a:p>
        </p:txBody>
      </p:sp>
      <p:sp>
        <p:nvSpPr>
          <p:cNvPr id="3" name="Content Placeholder 2">
            <a:extLst>
              <a:ext uri="{FF2B5EF4-FFF2-40B4-BE49-F238E27FC236}">
                <a16:creationId xmlns:a16="http://schemas.microsoft.com/office/drawing/2014/main" id="{B12323D8-6EA4-412C-98DF-6D3D8D29A7E9}"/>
              </a:ext>
            </a:extLst>
          </p:cNvPr>
          <p:cNvSpPr>
            <a:spLocks noGrp="1"/>
          </p:cNvSpPr>
          <p:nvPr>
            <p:ph idx="1"/>
          </p:nvPr>
        </p:nvSpPr>
        <p:spPr>
          <a:xfrm>
            <a:off x="804997" y="2272143"/>
            <a:ext cx="4706803" cy="3788830"/>
          </a:xfrm>
        </p:spPr>
        <p:txBody>
          <a:bodyPr vert="horz" lIns="91440" tIns="45720" rIns="91440" bIns="45720" rtlCol="0" anchor="ctr">
            <a:normAutofit/>
          </a:bodyPr>
          <a:lstStyle/>
          <a:p>
            <a:endParaRPr lang="en-US" sz="2000" dirty="0">
              <a:solidFill>
                <a:srgbClr val="000000"/>
              </a:solidFill>
            </a:endParaRPr>
          </a:p>
          <a:p>
            <a:endParaRPr lang="en-US" sz="2000" dirty="0">
              <a:solidFill>
                <a:srgbClr val="000000"/>
              </a:solidFill>
              <a:cs typeface="Calibri" panose="020F0502020204030204"/>
            </a:endParaRPr>
          </a:p>
          <a:p>
            <a:endParaRPr lang="en-US" sz="2000" dirty="0">
              <a:solidFill>
                <a:srgbClr val="000000"/>
              </a:solidFill>
              <a:cs typeface="Calibri" panose="020F0502020204030204"/>
            </a:endParaRPr>
          </a:p>
          <a:p>
            <a:endParaRPr lang="en-US" sz="2000" dirty="0">
              <a:solidFill>
                <a:srgbClr val="000000"/>
              </a:solidFill>
              <a:cs typeface="Calibri" panose="020F0502020204030204"/>
            </a:endParaRPr>
          </a:p>
          <a:p>
            <a:endParaRPr lang="en-US" sz="2000" dirty="0">
              <a:solidFill>
                <a:srgbClr val="000000"/>
              </a:solidFill>
              <a:cs typeface="Calibri" panose="020F0502020204030204"/>
            </a:endParaRPr>
          </a:p>
          <a:p>
            <a:endParaRPr lang="en-US" sz="2000" dirty="0">
              <a:solidFill>
                <a:srgbClr val="000000"/>
              </a:solidFill>
              <a:cs typeface="Calibri" panose="020F0502020204030204"/>
            </a:endParaRPr>
          </a:p>
        </p:txBody>
      </p:sp>
    </p:spTree>
    <p:extLst>
      <p:ext uri="{BB962C8B-B14F-4D97-AF65-F5344CB8AC3E}">
        <p14:creationId xmlns:p14="http://schemas.microsoft.com/office/powerpoint/2010/main" val="203464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map&#10;&#10;Description generated with very high confidence">
            <a:extLst>
              <a:ext uri="{FF2B5EF4-FFF2-40B4-BE49-F238E27FC236}">
                <a16:creationId xmlns:a16="http://schemas.microsoft.com/office/drawing/2014/main" id="{EAF2DA08-58EB-4D37-98ED-F964A580AF80}"/>
              </a:ext>
            </a:extLst>
          </p:cNvPr>
          <p:cNvPicPr>
            <a:picLocks noChangeAspect="1"/>
          </p:cNvPicPr>
          <p:nvPr/>
        </p:nvPicPr>
        <p:blipFill rotWithShape="1">
          <a:blip r:embed="rId2">
            <a:alphaModFix/>
          </a:blip>
          <a:srcRect l="23408" r="6432"/>
          <a:stretch/>
        </p:blipFill>
        <p:spPr>
          <a:xfrm>
            <a:off x="5797543" y="10"/>
            <a:ext cx="6394152" cy="6857990"/>
          </a:xfrm>
          <a:prstGeom prst="rect">
            <a:avLst/>
          </a:prstGeom>
        </p:spPr>
      </p:pic>
      <p:pic>
        <p:nvPicPr>
          <p:cNvPr id="11" name="Picture 1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2B8B9C1-8884-4AB1-98DE-2E94BBB70BCF}"/>
              </a:ext>
            </a:extLst>
          </p:cNvPr>
          <p:cNvSpPr>
            <a:spLocks noGrp="1"/>
          </p:cNvSpPr>
          <p:nvPr>
            <p:ph type="title"/>
          </p:nvPr>
        </p:nvSpPr>
        <p:spPr>
          <a:xfrm>
            <a:off x="672918" y="148205"/>
            <a:ext cx="4803636" cy="1311664"/>
          </a:xfrm>
        </p:spPr>
        <p:txBody>
          <a:bodyPr>
            <a:normAutofit/>
          </a:bodyPr>
          <a:lstStyle/>
          <a:p>
            <a:r>
              <a:rPr lang="en-US">
                <a:solidFill>
                  <a:srgbClr val="000000"/>
                </a:solidFill>
                <a:latin typeface="+mn-lt"/>
                <a:cs typeface="Calibri Light"/>
              </a:rPr>
              <a:t>REPUBLIC OF RWANDA </a:t>
            </a:r>
            <a:r>
              <a:rPr lang="en-US" err="1">
                <a:solidFill>
                  <a:srgbClr val="000000"/>
                </a:solidFill>
                <a:latin typeface="+mn-lt"/>
                <a:cs typeface="Calibri Light"/>
              </a:rPr>
              <a:t>cont</a:t>
            </a:r>
            <a:r>
              <a:rPr lang="en-US">
                <a:solidFill>
                  <a:srgbClr val="000000"/>
                </a:solidFill>
                <a:latin typeface="+mn-lt"/>
                <a:cs typeface="Calibri Light"/>
              </a:rPr>
              <a:t>'</a:t>
            </a:r>
          </a:p>
        </p:txBody>
      </p:sp>
      <p:sp>
        <p:nvSpPr>
          <p:cNvPr id="8" name="Content Placeholder 7">
            <a:extLst>
              <a:ext uri="{FF2B5EF4-FFF2-40B4-BE49-F238E27FC236}">
                <a16:creationId xmlns:a16="http://schemas.microsoft.com/office/drawing/2014/main" id="{AC78E36A-CFC2-4234-A2ED-FF516217D21D}"/>
              </a:ext>
            </a:extLst>
          </p:cNvPr>
          <p:cNvSpPr>
            <a:spLocks noGrp="1"/>
          </p:cNvSpPr>
          <p:nvPr>
            <p:ph idx="1"/>
          </p:nvPr>
        </p:nvSpPr>
        <p:spPr>
          <a:xfrm>
            <a:off x="764357" y="2505823"/>
            <a:ext cx="4706803" cy="3788830"/>
          </a:xfrm>
        </p:spPr>
        <p:txBody>
          <a:bodyPr anchor="ctr">
            <a:normAutofit lnSpcReduction="10000"/>
          </a:bodyPr>
          <a:lstStyle/>
          <a:p>
            <a:pPr marL="0" indent="0">
              <a:buNone/>
            </a:pPr>
            <a:r>
              <a:rPr lang="en-US" sz="2000" b="1" u="sng">
                <a:solidFill>
                  <a:srgbClr val="000000"/>
                </a:solidFill>
                <a:cs typeface="Calibri"/>
              </a:rPr>
              <a:t>General description</a:t>
            </a:r>
            <a:endParaRPr lang="en-US" b="1">
              <a:cs typeface="Calibri"/>
            </a:endParaRPr>
          </a:p>
          <a:p>
            <a:r>
              <a:rPr lang="en-US" sz="2000">
                <a:solidFill>
                  <a:srgbClr val="000000"/>
                </a:solidFill>
                <a:cs typeface="Calibri"/>
              </a:rPr>
              <a:t>Our president: Paul KAGAME</a:t>
            </a:r>
          </a:p>
          <a:p>
            <a:r>
              <a:rPr lang="en-US" sz="2000">
                <a:solidFill>
                  <a:srgbClr val="000000"/>
                </a:solidFill>
                <a:cs typeface="Calibri"/>
              </a:rPr>
              <a:t>The capital of RWANDA is Kigali.</a:t>
            </a:r>
          </a:p>
          <a:p>
            <a:pPr>
              <a:spcBef>
                <a:spcPct val="0"/>
              </a:spcBef>
            </a:pPr>
            <a:r>
              <a:rPr lang="en-US" sz="2000">
                <a:solidFill>
                  <a:srgbClr val="000000"/>
                </a:solidFill>
                <a:cs typeface="Calibri Light"/>
              </a:rPr>
              <a:t> </a:t>
            </a:r>
            <a:r>
              <a:rPr lang="en-US" sz="2000">
                <a:cs typeface="Calibri Light"/>
              </a:rPr>
              <a:t>Area:10,169 </a:t>
            </a:r>
            <a:r>
              <a:rPr lang="en-US" sz="2000" err="1">
                <a:cs typeface="Calibri Light"/>
              </a:rPr>
              <a:t>sq</a:t>
            </a:r>
            <a:r>
              <a:rPr lang="en-US" sz="2000">
                <a:cs typeface="Calibri Light"/>
              </a:rPr>
              <a:t> miles (</a:t>
            </a:r>
            <a:r>
              <a:rPr lang="en-US" sz="2000">
                <a:ea typeface="+mn-lt"/>
                <a:cs typeface="+mn-lt"/>
              </a:rPr>
              <a:t>26337.5891sq. km</a:t>
            </a:r>
            <a:r>
              <a:rPr lang="en-US" sz="2000">
                <a:cs typeface="Calibri Light"/>
              </a:rPr>
              <a:t>)</a:t>
            </a:r>
            <a:endParaRPr lang="en-US" sz="2000">
              <a:ea typeface="+mn-lt"/>
              <a:cs typeface="Calibri Light"/>
            </a:endParaRPr>
          </a:p>
          <a:p>
            <a:pPr>
              <a:spcBef>
                <a:spcPct val="0"/>
              </a:spcBef>
            </a:pPr>
            <a:r>
              <a:rPr lang="en-US" sz="2000">
                <a:ea typeface="+mn-lt"/>
                <a:cs typeface="Calibri Light"/>
              </a:rPr>
              <a:t> population:12.21 million (2017)</a:t>
            </a:r>
            <a:endParaRPr lang="en-US" sz="2000">
              <a:ea typeface="+mn-lt"/>
              <a:cs typeface="+mn-lt"/>
            </a:endParaRPr>
          </a:p>
          <a:p>
            <a:pPr>
              <a:spcBef>
                <a:spcPct val="0"/>
              </a:spcBef>
            </a:pPr>
            <a:r>
              <a:rPr lang="en-US" sz="2000">
                <a:ea typeface="+mn-lt"/>
                <a:cs typeface="Calibri" panose="020F0502020204030204"/>
              </a:rPr>
              <a:t>  Official languages: </a:t>
            </a:r>
            <a:r>
              <a:rPr lang="en-US" sz="2000" err="1">
                <a:ea typeface="+mn-lt"/>
                <a:cs typeface="Calibri" panose="020F0502020204030204"/>
              </a:rPr>
              <a:t>kinyarwanda</a:t>
            </a:r>
            <a:endParaRPr lang="en-US" sz="2000">
              <a:ea typeface="+mn-lt"/>
              <a:cs typeface="Calibri Light"/>
            </a:endParaRPr>
          </a:p>
          <a:p>
            <a:pPr marL="0" indent="0">
              <a:spcBef>
                <a:spcPct val="0"/>
              </a:spcBef>
              <a:buNone/>
            </a:pPr>
            <a:r>
              <a:rPr lang="en-US" sz="2000">
                <a:solidFill>
                  <a:srgbClr val="000000"/>
                </a:solidFill>
                <a:cs typeface="Calibri"/>
              </a:rPr>
              <a:t>                                        English</a:t>
            </a:r>
          </a:p>
          <a:p>
            <a:pPr marL="0" indent="0">
              <a:spcBef>
                <a:spcPct val="0"/>
              </a:spcBef>
              <a:buNone/>
            </a:pPr>
            <a:r>
              <a:rPr lang="en-US" sz="2000">
                <a:solidFill>
                  <a:srgbClr val="000000"/>
                </a:solidFill>
                <a:cs typeface="Calibri"/>
              </a:rPr>
              <a:t>                                        French</a:t>
            </a:r>
          </a:p>
          <a:p>
            <a:pPr marL="0" indent="0">
              <a:spcBef>
                <a:spcPct val="0"/>
              </a:spcBef>
              <a:buNone/>
            </a:pPr>
            <a:r>
              <a:rPr lang="en-US" sz="2000">
                <a:solidFill>
                  <a:srgbClr val="000000"/>
                </a:solidFill>
                <a:cs typeface="Calibri"/>
              </a:rPr>
              <a:t>                                        Kiswahili.</a:t>
            </a:r>
          </a:p>
          <a:p>
            <a:pPr>
              <a:spcBef>
                <a:spcPct val="0"/>
              </a:spcBef>
            </a:pPr>
            <a:r>
              <a:rPr lang="en-US" sz="2000">
                <a:solidFill>
                  <a:srgbClr val="000000"/>
                </a:solidFill>
                <a:cs typeface="Calibri"/>
              </a:rPr>
              <a:t>  Rwandan currency: Rwandan francs(RWF) </a:t>
            </a:r>
            <a:r>
              <a:rPr lang="en-US" sz="2000">
                <a:solidFill>
                  <a:srgbClr val="000000"/>
                </a:solidFill>
                <a:cs typeface="Calibri Light"/>
              </a:rPr>
              <a:t>1KRW=0.77RWF</a:t>
            </a:r>
          </a:p>
          <a:p>
            <a:pPr>
              <a:spcBef>
                <a:spcPct val="0"/>
              </a:spcBef>
            </a:pPr>
            <a:r>
              <a:rPr lang="en-US" sz="2000">
                <a:cs typeface="Calibri Light"/>
              </a:rPr>
              <a:t>Calling code:250</a:t>
            </a:r>
          </a:p>
          <a:p>
            <a:pPr>
              <a:spcBef>
                <a:spcPct val="0"/>
              </a:spcBef>
            </a:pPr>
            <a:r>
              <a:rPr lang="en-US" sz="2000">
                <a:solidFill>
                  <a:srgbClr val="000000"/>
                </a:solidFill>
                <a:cs typeface="Calibri Light"/>
              </a:rPr>
              <a:t>Time zone: GMT + 2h</a:t>
            </a:r>
          </a:p>
          <a:p>
            <a:pPr>
              <a:spcBef>
                <a:spcPct val="0"/>
              </a:spcBef>
            </a:pPr>
            <a:endParaRPr lang="en-US" sz="20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p:txBody>
      </p:sp>
    </p:spTree>
    <p:extLst>
      <p:ext uri="{BB962C8B-B14F-4D97-AF65-F5344CB8AC3E}">
        <p14:creationId xmlns:p14="http://schemas.microsoft.com/office/powerpoint/2010/main" val="210218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A3B6-1FC0-4662-85F9-C0FA46A01192}"/>
              </a:ext>
            </a:extLst>
          </p:cNvPr>
          <p:cNvSpPr>
            <a:spLocks noGrp="1"/>
          </p:cNvSpPr>
          <p:nvPr>
            <p:ph type="title"/>
          </p:nvPr>
        </p:nvSpPr>
        <p:spPr/>
        <p:txBody>
          <a:bodyPr/>
          <a:lstStyle/>
          <a:p>
            <a:r>
              <a:rPr lang="en-US">
                <a:latin typeface="+mn-lt"/>
                <a:cs typeface="Calibri Light"/>
              </a:rPr>
              <a:t>General description </a:t>
            </a:r>
            <a:r>
              <a:rPr lang="en-US" err="1">
                <a:latin typeface="+mn-lt"/>
                <a:cs typeface="Calibri Light"/>
              </a:rPr>
              <a:t>cont</a:t>
            </a:r>
            <a:r>
              <a:rPr lang="en-US">
                <a:latin typeface="+mn-lt"/>
                <a:cs typeface="Calibri Light"/>
              </a:rPr>
              <a:t>'</a:t>
            </a:r>
            <a:endParaRPr lang="en-US">
              <a:latin typeface="+mn-lt"/>
              <a:cs typeface="Calibri"/>
            </a:endParaRPr>
          </a:p>
        </p:txBody>
      </p:sp>
      <p:sp>
        <p:nvSpPr>
          <p:cNvPr id="3" name="Content Placeholder 2">
            <a:extLst>
              <a:ext uri="{FF2B5EF4-FFF2-40B4-BE49-F238E27FC236}">
                <a16:creationId xmlns:a16="http://schemas.microsoft.com/office/drawing/2014/main" id="{64FF7F13-4E10-4DE0-92D4-F6681A91C916}"/>
              </a:ext>
            </a:extLst>
          </p:cNvPr>
          <p:cNvSpPr>
            <a:spLocks noGrp="1"/>
          </p:cNvSpPr>
          <p:nvPr>
            <p:ph idx="1"/>
          </p:nvPr>
        </p:nvSpPr>
        <p:spPr/>
        <p:txBody>
          <a:bodyPr vert="horz" lIns="91440" tIns="45720" rIns="91440" bIns="45720" rtlCol="0" anchor="t">
            <a:normAutofit/>
          </a:bodyPr>
          <a:lstStyle/>
          <a:p>
            <a:pPr marL="0" indent="0">
              <a:spcBef>
                <a:spcPct val="0"/>
              </a:spcBef>
              <a:buNone/>
            </a:pPr>
            <a:endParaRPr lang="en-US">
              <a:ea typeface="+mn-lt"/>
              <a:cs typeface="Calibri Light"/>
            </a:endParaRPr>
          </a:p>
          <a:p>
            <a:pPr>
              <a:spcBef>
                <a:spcPct val="0"/>
              </a:spcBef>
            </a:pPr>
            <a:endParaRPr lang="en-US">
              <a:ea typeface="+mn-lt"/>
              <a:cs typeface="Calibri Light"/>
            </a:endParaRPr>
          </a:p>
          <a:p>
            <a:endParaRPr lang="en-US">
              <a:cs typeface="Calibri"/>
            </a:endParaRPr>
          </a:p>
        </p:txBody>
      </p:sp>
      <p:pic>
        <p:nvPicPr>
          <p:cNvPr id="4" name="Picture 4">
            <a:extLst>
              <a:ext uri="{FF2B5EF4-FFF2-40B4-BE49-F238E27FC236}">
                <a16:creationId xmlns:a16="http://schemas.microsoft.com/office/drawing/2014/main" id="{EFC0928C-8681-49D4-82EB-BD9A9A93EA89}"/>
              </a:ext>
            </a:extLst>
          </p:cNvPr>
          <p:cNvPicPr>
            <a:picLocks noChangeAspect="1"/>
          </p:cNvPicPr>
          <p:nvPr/>
        </p:nvPicPr>
        <p:blipFill>
          <a:blip r:embed="rId2"/>
          <a:stretch>
            <a:fillRect/>
          </a:stretch>
        </p:blipFill>
        <p:spPr>
          <a:xfrm>
            <a:off x="1502645" y="3508890"/>
            <a:ext cx="1749425" cy="1146175"/>
          </a:xfrm>
          <a:prstGeom prst="rect">
            <a:avLst/>
          </a:prstGeom>
        </p:spPr>
      </p:pic>
      <p:pic>
        <p:nvPicPr>
          <p:cNvPr id="6" name="Picture 6">
            <a:extLst>
              <a:ext uri="{FF2B5EF4-FFF2-40B4-BE49-F238E27FC236}">
                <a16:creationId xmlns:a16="http://schemas.microsoft.com/office/drawing/2014/main" id="{E7546A8F-A305-4129-97ED-D5F8DA1DDE59}"/>
              </a:ext>
            </a:extLst>
          </p:cNvPr>
          <p:cNvPicPr>
            <a:picLocks noChangeAspect="1"/>
          </p:cNvPicPr>
          <p:nvPr/>
        </p:nvPicPr>
        <p:blipFill>
          <a:blip r:embed="rId3"/>
          <a:stretch>
            <a:fillRect/>
          </a:stretch>
        </p:blipFill>
        <p:spPr>
          <a:xfrm>
            <a:off x="6805884" y="3428409"/>
            <a:ext cx="1581785" cy="1729105"/>
          </a:xfrm>
          <a:prstGeom prst="rect">
            <a:avLst/>
          </a:prstGeom>
        </p:spPr>
      </p:pic>
      <p:sp>
        <p:nvSpPr>
          <p:cNvPr id="8" name="TextBox 7">
            <a:extLst>
              <a:ext uri="{FF2B5EF4-FFF2-40B4-BE49-F238E27FC236}">
                <a16:creationId xmlns:a16="http://schemas.microsoft.com/office/drawing/2014/main" id="{0429F292-8738-4C5F-A3C2-4E361929FDFC}"/>
              </a:ext>
            </a:extLst>
          </p:cNvPr>
          <p:cNvSpPr txBox="1"/>
          <p:nvPr/>
        </p:nvSpPr>
        <p:spPr>
          <a:xfrm>
            <a:off x="569687" y="2030186"/>
            <a:ext cx="909319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cs typeface="Arial"/>
            </a:endParaRPr>
          </a:p>
          <a:p>
            <a:pPr marL="285750" indent="-285750">
              <a:buFont typeface="Arial"/>
              <a:buChar char="•"/>
            </a:pPr>
            <a:r>
              <a:rPr lang="en-US">
                <a:cs typeface="Arial"/>
              </a:rPr>
              <a:t>  It has 2 rainy seasons: February to April and October to December.</a:t>
            </a:r>
          </a:p>
          <a:p>
            <a:pPr marL="285750" indent="-285750">
              <a:buFont typeface="Arial"/>
              <a:buChar char="•"/>
            </a:pPr>
            <a:r>
              <a:rPr lang="en-US">
                <a:cs typeface="Arial"/>
              </a:rPr>
              <a:t>  Average temperature (20-30</a:t>
            </a:r>
            <a:r>
              <a:rPr lang="en-US" baseline="30000">
                <a:cs typeface="Arial"/>
              </a:rPr>
              <a:t>o</a:t>
            </a:r>
            <a:r>
              <a:rPr lang="en-US">
                <a:cs typeface="Arial"/>
              </a:rPr>
              <a:t>c)</a:t>
            </a:r>
            <a:endParaRPr lang="en-US" sz="1600">
              <a:cs typeface="Arial"/>
            </a:endParaRPr>
          </a:p>
          <a:p>
            <a:r>
              <a:rPr lang="en-US">
                <a:cs typeface="Arial"/>
              </a:rPr>
              <a:t>                                                                                                                                                                                                   Our flag                                                                                         Our seal</a:t>
            </a:r>
          </a:p>
        </p:txBody>
      </p:sp>
    </p:spTree>
    <p:extLst>
      <p:ext uri="{BB962C8B-B14F-4D97-AF65-F5344CB8AC3E}">
        <p14:creationId xmlns:p14="http://schemas.microsoft.com/office/powerpoint/2010/main" val="40415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3ADB-43EE-43DC-9640-1CDDDA537284}"/>
              </a:ext>
            </a:extLst>
          </p:cNvPr>
          <p:cNvSpPr>
            <a:spLocks noGrp="1"/>
          </p:cNvSpPr>
          <p:nvPr>
            <p:ph type="title"/>
          </p:nvPr>
        </p:nvSpPr>
        <p:spPr/>
        <p:txBody>
          <a:bodyPr/>
          <a:lstStyle/>
          <a:p>
            <a:r>
              <a:rPr lang="en-US" b="1">
                <a:latin typeface="+mn-lt"/>
                <a:cs typeface="Calibri"/>
              </a:rPr>
              <a:t>KIGALI the capital of RWANDA</a:t>
            </a:r>
            <a:br>
              <a:rPr lang="en-US" b="1">
                <a:latin typeface="+mn-lt"/>
                <a:cs typeface="Calibri"/>
              </a:rPr>
            </a:br>
            <a:endParaRPr lang="en-US">
              <a:latin typeface="+mn-lt"/>
              <a:ea typeface="+mj-lt"/>
              <a:cs typeface="+mj-lt"/>
            </a:endParaRPr>
          </a:p>
        </p:txBody>
      </p:sp>
      <p:sp>
        <p:nvSpPr>
          <p:cNvPr id="3" name="Content Placeholder 2">
            <a:extLst>
              <a:ext uri="{FF2B5EF4-FFF2-40B4-BE49-F238E27FC236}">
                <a16:creationId xmlns:a16="http://schemas.microsoft.com/office/drawing/2014/main" id="{071EF3E1-22DE-4069-9240-EA898BF6DA48}"/>
              </a:ext>
            </a:extLst>
          </p:cNvPr>
          <p:cNvSpPr>
            <a:spLocks noGrp="1"/>
          </p:cNvSpPr>
          <p:nvPr>
            <p:ph idx="1"/>
          </p:nvPr>
        </p:nvSpPr>
        <p:spPr/>
        <p:txBody>
          <a:bodyPr vert="horz" lIns="91440" tIns="45720" rIns="91440" bIns="45720" rtlCol="0" anchor="t">
            <a:normAutofit/>
          </a:bodyPr>
          <a:lstStyle/>
          <a:p>
            <a:pPr marL="0" indent="0">
              <a:spcBef>
                <a:spcPct val="0"/>
              </a:spcBef>
              <a:buNone/>
            </a:pPr>
            <a:r>
              <a:rPr lang="en-US" sz="2400" dirty="0">
                <a:cs typeface="Calibri"/>
              </a:rPr>
              <a:t>-Biggest and most overpopulated city.</a:t>
            </a:r>
            <a:br>
              <a:rPr lang="en-US" sz="2400" dirty="0">
                <a:cs typeface="Calibri"/>
              </a:rPr>
            </a:br>
            <a:r>
              <a:rPr lang="en-US" sz="2400" dirty="0">
                <a:cs typeface="Calibri"/>
              </a:rPr>
              <a:t>-The cleanest city in Rwanda.</a:t>
            </a:r>
            <a:br>
              <a:rPr lang="en-US" sz="2400" dirty="0">
                <a:cs typeface="Calibri"/>
              </a:rPr>
            </a:br>
            <a:r>
              <a:rPr lang="en-US" sz="2400" dirty="0">
                <a:cs typeface="Calibri"/>
              </a:rPr>
              <a:t>-It hosts the main residence and offices of the President </a:t>
            </a:r>
          </a:p>
          <a:p>
            <a:pPr marL="0" indent="0">
              <a:spcBef>
                <a:spcPct val="0"/>
              </a:spcBef>
              <a:buNone/>
            </a:pPr>
            <a:r>
              <a:rPr lang="en-US" sz="2400" dirty="0">
                <a:cs typeface="Calibri"/>
              </a:rPr>
              <a:t>and all government ministries  </a:t>
            </a:r>
            <a:br>
              <a:rPr lang="en-US" sz="2400" dirty="0">
                <a:cs typeface="Calibri"/>
              </a:rPr>
            </a:br>
            <a:endParaRPr lang="en-US" sz="2400" dirty="0">
              <a:ea typeface="+mn-lt"/>
              <a:cs typeface="+mn-lt"/>
            </a:endParaRPr>
          </a:p>
          <a:p>
            <a:endParaRPr lang="en-US" dirty="0">
              <a:cs typeface="Calibri"/>
            </a:endParaRPr>
          </a:p>
        </p:txBody>
      </p:sp>
      <p:pic>
        <p:nvPicPr>
          <p:cNvPr id="4" name="Picture 4" descr="An aerial view of a city&#10;&#10;Description generated with very high confidence">
            <a:extLst>
              <a:ext uri="{FF2B5EF4-FFF2-40B4-BE49-F238E27FC236}">
                <a16:creationId xmlns:a16="http://schemas.microsoft.com/office/drawing/2014/main" id="{C34F1BB3-D823-4FDA-BEA7-60BD9EA03B93}"/>
              </a:ext>
            </a:extLst>
          </p:cNvPr>
          <p:cNvPicPr>
            <a:picLocks noChangeAspect="1"/>
          </p:cNvPicPr>
          <p:nvPr/>
        </p:nvPicPr>
        <p:blipFill>
          <a:blip r:embed="rId2"/>
          <a:stretch>
            <a:fillRect/>
          </a:stretch>
        </p:blipFill>
        <p:spPr>
          <a:xfrm>
            <a:off x="8274206" y="1199639"/>
            <a:ext cx="3421565" cy="1986871"/>
          </a:xfrm>
          <a:prstGeom prst="rect">
            <a:avLst/>
          </a:prstGeom>
        </p:spPr>
      </p:pic>
      <p:pic>
        <p:nvPicPr>
          <p:cNvPr id="6" name="Picture 6" descr="A view of a mountain&#10;&#10;Description generated with very high confidence">
            <a:extLst>
              <a:ext uri="{FF2B5EF4-FFF2-40B4-BE49-F238E27FC236}">
                <a16:creationId xmlns:a16="http://schemas.microsoft.com/office/drawing/2014/main" id="{E245A9BC-4B6C-4079-93E7-4E998217D539}"/>
              </a:ext>
            </a:extLst>
          </p:cNvPr>
          <p:cNvPicPr>
            <a:picLocks noChangeAspect="1"/>
          </p:cNvPicPr>
          <p:nvPr/>
        </p:nvPicPr>
        <p:blipFill>
          <a:blip r:embed="rId3"/>
          <a:stretch>
            <a:fillRect/>
          </a:stretch>
        </p:blipFill>
        <p:spPr>
          <a:xfrm>
            <a:off x="8246328" y="3368022"/>
            <a:ext cx="3477321" cy="2407955"/>
          </a:xfrm>
          <a:prstGeom prst="rect">
            <a:avLst/>
          </a:prstGeom>
        </p:spPr>
      </p:pic>
    </p:spTree>
    <p:extLst>
      <p:ext uri="{BB962C8B-B14F-4D97-AF65-F5344CB8AC3E}">
        <p14:creationId xmlns:p14="http://schemas.microsoft.com/office/powerpoint/2010/main" val="429492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C165-E523-498A-A18D-05383AAC52C7}"/>
              </a:ext>
            </a:extLst>
          </p:cNvPr>
          <p:cNvSpPr>
            <a:spLocks noGrp="1"/>
          </p:cNvSpPr>
          <p:nvPr>
            <p:ph type="title"/>
          </p:nvPr>
        </p:nvSpPr>
        <p:spPr/>
        <p:txBody>
          <a:bodyPr/>
          <a:lstStyle/>
          <a:p>
            <a:r>
              <a:rPr lang="en-US">
                <a:latin typeface="+mn-lt"/>
                <a:cs typeface="Calibri Light"/>
              </a:rPr>
              <a:t>2.MY FORMER SCHOOL</a:t>
            </a:r>
          </a:p>
        </p:txBody>
      </p:sp>
      <p:sp>
        <p:nvSpPr>
          <p:cNvPr id="3" name="Content Placeholder 2">
            <a:extLst>
              <a:ext uri="{FF2B5EF4-FFF2-40B4-BE49-F238E27FC236}">
                <a16:creationId xmlns:a16="http://schemas.microsoft.com/office/drawing/2014/main" id="{B7CC020D-EB84-408A-90C8-C5D878CAB15D}"/>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rPr>
              <a:t>Rwanda has only one public University which has a head office in Kigali city.</a:t>
            </a:r>
            <a:endParaRPr lang="en-US"/>
          </a:p>
          <a:p>
            <a:pPr marL="0" indent="0">
              <a:buNone/>
            </a:pPr>
            <a:r>
              <a:rPr lang="en-US">
                <a:cs typeface="Calibri"/>
              </a:rPr>
              <a:t>It is composed by 6 colleges located in different cities.</a:t>
            </a:r>
          </a:p>
          <a:p>
            <a:r>
              <a:rPr lang="en-US">
                <a:cs typeface="Calibri"/>
              </a:rPr>
              <a:t>College of Science and Technology</a:t>
            </a:r>
          </a:p>
          <a:p>
            <a:r>
              <a:rPr lang="en-US">
                <a:cs typeface="Calibri"/>
              </a:rPr>
              <a:t>College of Arts and Social Sciences</a:t>
            </a:r>
          </a:p>
          <a:p>
            <a:r>
              <a:rPr lang="en-US">
                <a:cs typeface="Calibri"/>
              </a:rPr>
              <a:t>College of Business and Economics</a:t>
            </a:r>
          </a:p>
          <a:p>
            <a:r>
              <a:rPr lang="en-US">
                <a:cs typeface="Calibri"/>
              </a:rPr>
              <a:t>College of Education</a:t>
            </a:r>
          </a:p>
          <a:p>
            <a:r>
              <a:rPr lang="en-US">
                <a:cs typeface="Calibri"/>
              </a:rPr>
              <a:t>College of Medicine and Health Sciences</a:t>
            </a:r>
          </a:p>
          <a:p>
            <a:r>
              <a:rPr lang="en-US">
                <a:cs typeface="Calibri"/>
              </a:rPr>
              <a:t>College of Agriculture and Veterinary Medicine.</a:t>
            </a:r>
          </a:p>
        </p:txBody>
      </p:sp>
    </p:spTree>
    <p:extLst>
      <p:ext uri="{BB962C8B-B14F-4D97-AF65-F5344CB8AC3E}">
        <p14:creationId xmlns:p14="http://schemas.microsoft.com/office/powerpoint/2010/main" val="311386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02CE-7B8C-48FC-8B92-795B642AD6F1}"/>
              </a:ext>
            </a:extLst>
          </p:cNvPr>
          <p:cNvSpPr>
            <a:spLocks noGrp="1"/>
          </p:cNvSpPr>
          <p:nvPr>
            <p:ph type="title"/>
          </p:nvPr>
        </p:nvSpPr>
        <p:spPr/>
        <p:txBody>
          <a:bodyPr/>
          <a:lstStyle/>
          <a:p>
            <a:r>
              <a:rPr lang="en-US">
                <a:latin typeface="+mn-lt"/>
                <a:cs typeface="Calibri Light"/>
              </a:rPr>
              <a:t>College of science and technology(CST)</a:t>
            </a:r>
            <a:endParaRPr lang="en-US">
              <a:latin typeface="+mn-lt"/>
              <a:cs typeface="Calibri"/>
            </a:endParaRPr>
          </a:p>
        </p:txBody>
      </p:sp>
      <p:sp>
        <p:nvSpPr>
          <p:cNvPr id="3" name="Content Placeholder 2">
            <a:extLst>
              <a:ext uri="{FF2B5EF4-FFF2-40B4-BE49-F238E27FC236}">
                <a16:creationId xmlns:a16="http://schemas.microsoft.com/office/drawing/2014/main" id="{FF06313C-FC6F-43E4-8067-FBFC8644163E}"/>
              </a:ext>
            </a:extLst>
          </p:cNvPr>
          <p:cNvSpPr>
            <a:spLocks noGrp="1"/>
          </p:cNvSpPr>
          <p:nvPr>
            <p:ph idx="1"/>
          </p:nvPr>
        </p:nvSpPr>
        <p:spPr/>
        <p:txBody>
          <a:bodyPr vert="horz" lIns="91440" tIns="45720" rIns="91440" bIns="45720" rtlCol="0" anchor="t">
            <a:normAutofit/>
          </a:bodyPr>
          <a:lstStyle/>
          <a:p>
            <a:r>
              <a:rPr lang="en-US" sz="2400">
                <a:cs typeface="Calibri"/>
              </a:rPr>
              <a:t>It is in Kigali city exactly in </a:t>
            </a:r>
            <a:r>
              <a:rPr lang="en-US" sz="2400" err="1">
                <a:cs typeface="Calibri"/>
              </a:rPr>
              <a:t>Nyarugenge</a:t>
            </a:r>
            <a:r>
              <a:rPr lang="en-US" sz="2400">
                <a:cs typeface="Calibri"/>
              </a:rPr>
              <a:t> </a:t>
            </a:r>
          </a:p>
          <a:p>
            <a:pPr marL="0" indent="0">
              <a:buNone/>
            </a:pPr>
            <a:r>
              <a:rPr lang="en-US" sz="2400">
                <a:cs typeface="Calibri"/>
              </a:rPr>
              <a:t>district</a:t>
            </a:r>
          </a:p>
          <a:p>
            <a:r>
              <a:rPr lang="en-US" sz="2400">
                <a:cs typeface="Calibri"/>
              </a:rPr>
              <a:t>CST's principal is Dr Ignace GATARE.</a:t>
            </a:r>
          </a:p>
        </p:txBody>
      </p:sp>
      <p:pic>
        <p:nvPicPr>
          <p:cNvPr id="4" name="Picture 4" descr="A screenshot of a social media post&#10;&#10;Description generated with very high confidence">
            <a:extLst>
              <a:ext uri="{FF2B5EF4-FFF2-40B4-BE49-F238E27FC236}">
                <a16:creationId xmlns:a16="http://schemas.microsoft.com/office/drawing/2014/main" id="{2C6C05EA-C557-430C-850C-C5726AC3130D}"/>
              </a:ext>
            </a:extLst>
          </p:cNvPr>
          <p:cNvPicPr>
            <a:picLocks noChangeAspect="1"/>
          </p:cNvPicPr>
          <p:nvPr/>
        </p:nvPicPr>
        <p:blipFill>
          <a:blip r:embed="rId2"/>
          <a:stretch>
            <a:fillRect/>
          </a:stretch>
        </p:blipFill>
        <p:spPr>
          <a:xfrm>
            <a:off x="7781693" y="1822305"/>
            <a:ext cx="4406589" cy="4096195"/>
          </a:xfrm>
          <a:prstGeom prst="rect">
            <a:avLst/>
          </a:prstGeom>
        </p:spPr>
      </p:pic>
    </p:spTree>
    <p:extLst>
      <p:ext uri="{BB962C8B-B14F-4D97-AF65-F5344CB8AC3E}">
        <p14:creationId xmlns:p14="http://schemas.microsoft.com/office/powerpoint/2010/main" val="94455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29F9-B20A-4C9C-900C-5B7051BED1C8}"/>
              </a:ext>
            </a:extLst>
          </p:cNvPr>
          <p:cNvSpPr>
            <a:spLocks noGrp="1"/>
          </p:cNvSpPr>
          <p:nvPr>
            <p:ph type="title"/>
          </p:nvPr>
        </p:nvSpPr>
        <p:spPr>
          <a:xfrm>
            <a:off x="773151" y="383710"/>
            <a:ext cx="10515600" cy="1325563"/>
          </a:xfrm>
        </p:spPr>
        <p:txBody>
          <a:bodyPr/>
          <a:lstStyle/>
          <a:p>
            <a:r>
              <a:rPr lang="en-US">
                <a:latin typeface="+mn-lt"/>
                <a:cs typeface="Calibri Light"/>
              </a:rPr>
              <a:t>CST </a:t>
            </a:r>
            <a:r>
              <a:rPr lang="en-US" err="1">
                <a:latin typeface="+mn-lt"/>
                <a:cs typeface="Calibri Light"/>
              </a:rPr>
              <a:t>cont</a:t>
            </a:r>
            <a:r>
              <a:rPr lang="en-US">
                <a:latin typeface="+mn-lt"/>
                <a:cs typeface="Calibri Light"/>
              </a:rPr>
              <a:t>'</a:t>
            </a:r>
            <a:endParaRPr lang="en-US">
              <a:latin typeface="+mn-lt"/>
              <a:cs typeface="Calibri"/>
            </a:endParaRPr>
          </a:p>
        </p:txBody>
      </p:sp>
      <p:sp>
        <p:nvSpPr>
          <p:cNvPr id="3" name="Content Placeholder 2">
            <a:extLst>
              <a:ext uri="{FF2B5EF4-FFF2-40B4-BE49-F238E27FC236}">
                <a16:creationId xmlns:a16="http://schemas.microsoft.com/office/drawing/2014/main" id="{226313E0-A424-498E-B9D8-4707A1D1CB46}"/>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CST </a:t>
            </a:r>
            <a:r>
              <a:rPr lang="en-US" sz="1800">
                <a:cs typeface="Calibri"/>
              </a:rPr>
              <a:t>is divided into schools, </a:t>
            </a:r>
          </a:p>
          <a:p>
            <a:pPr marL="0" indent="0">
              <a:buNone/>
            </a:pPr>
            <a:r>
              <a:rPr lang="en-US" sz="1800">
                <a:cs typeface="Calibri"/>
              </a:rPr>
              <a:t>schools into departments, </a:t>
            </a:r>
          </a:p>
          <a:p>
            <a:pPr marL="0" indent="0">
              <a:buNone/>
            </a:pPr>
            <a:r>
              <a:rPr lang="en-US" sz="1800">
                <a:cs typeface="Calibri"/>
              </a:rPr>
              <a:t>and departments into programs</a:t>
            </a:r>
          </a:p>
        </p:txBody>
      </p:sp>
      <p:sp>
        <p:nvSpPr>
          <p:cNvPr id="4" name="Rectangle 3">
            <a:extLst>
              <a:ext uri="{FF2B5EF4-FFF2-40B4-BE49-F238E27FC236}">
                <a16:creationId xmlns:a16="http://schemas.microsoft.com/office/drawing/2014/main" id="{5AD667CB-88FE-4589-BE91-B70A8F950D6A}"/>
              </a:ext>
            </a:extLst>
          </p:cNvPr>
          <p:cNvSpPr/>
          <p:nvPr/>
        </p:nvSpPr>
        <p:spPr>
          <a:xfrm>
            <a:off x="5569526" y="3084367"/>
            <a:ext cx="917863" cy="62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School of science</a:t>
            </a:r>
          </a:p>
        </p:txBody>
      </p:sp>
      <p:cxnSp>
        <p:nvCxnSpPr>
          <p:cNvPr id="5" name="Straight Arrow Connector 4">
            <a:extLst>
              <a:ext uri="{FF2B5EF4-FFF2-40B4-BE49-F238E27FC236}">
                <a16:creationId xmlns:a16="http://schemas.microsoft.com/office/drawing/2014/main" id="{144C9074-560D-4119-AD13-9EB8869D34EA}"/>
              </a:ext>
            </a:extLst>
          </p:cNvPr>
          <p:cNvCxnSpPr/>
          <p:nvPr/>
        </p:nvCxnSpPr>
        <p:spPr>
          <a:xfrm flipH="1">
            <a:off x="4266333" y="3694830"/>
            <a:ext cx="3281795" cy="45893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F9D6175-B83F-47E4-8C44-0B6E70C464D3}"/>
              </a:ext>
            </a:extLst>
          </p:cNvPr>
          <p:cNvSpPr/>
          <p:nvPr/>
        </p:nvSpPr>
        <p:spPr>
          <a:xfrm>
            <a:off x="3993571" y="3067049"/>
            <a:ext cx="995794" cy="64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a:rPr>
              <a:t>School of architecture and built environment</a:t>
            </a:r>
          </a:p>
        </p:txBody>
      </p:sp>
      <p:sp>
        <p:nvSpPr>
          <p:cNvPr id="7" name="Rectangle 6">
            <a:extLst>
              <a:ext uri="{FF2B5EF4-FFF2-40B4-BE49-F238E27FC236}">
                <a16:creationId xmlns:a16="http://schemas.microsoft.com/office/drawing/2014/main" id="{C3585E32-D0E1-4781-B8EC-B747405AA7B5}"/>
              </a:ext>
            </a:extLst>
          </p:cNvPr>
          <p:cNvSpPr/>
          <p:nvPr/>
        </p:nvSpPr>
        <p:spPr>
          <a:xfrm>
            <a:off x="7128163" y="3127663"/>
            <a:ext cx="831273" cy="5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School of ICT</a:t>
            </a:r>
            <a:endParaRPr lang="en-US" sz="1100"/>
          </a:p>
        </p:txBody>
      </p:sp>
      <p:sp>
        <p:nvSpPr>
          <p:cNvPr id="8" name="Rectangle 7">
            <a:extLst>
              <a:ext uri="{FF2B5EF4-FFF2-40B4-BE49-F238E27FC236}">
                <a16:creationId xmlns:a16="http://schemas.microsoft.com/office/drawing/2014/main" id="{F97A5298-C3DC-49A9-A5B8-D5A902947FC4}"/>
              </a:ext>
            </a:extLst>
          </p:cNvPr>
          <p:cNvSpPr/>
          <p:nvPr/>
        </p:nvSpPr>
        <p:spPr>
          <a:xfrm>
            <a:off x="8600208" y="3127662"/>
            <a:ext cx="952499" cy="5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School of engineering</a:t>
            </a:r>
          </a:p>
        </p:txBody>
      </p:sp>
      <p:sp>
        <p:nvSpPr>
          <p:cNvPr id="9" name="Rectangle 8">
            <a:extLst>
              <a:ext uri="{FF2B5EF4-FFF2-40B4-BE49-F238E27FC236}">
                <a16:creationId xmlns:a16="http://schemas.microsoft.com/office/drawing/2014/main" id="{81467C4C-458C-4F3B-B111-8E9D78432587}"/>
              </a:ext>
            </a:extLst>
          </p:cNvPr>
          <p:cNvSpPr/>
          <p:nvPr/>
        </p:nvSpPr>
        <p:spPr>
          <a:xfrm>
            <a:off x="8106639" y="5413662"/>
            <a:ext cx="917863" cy="5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Electrical power engineering</a:t>
            </a:r>
          </a:p>
        </p:txBody>
      </p:sp>
      <p:sp>
        <p:nvSpPr>
          <p:cNvPr id="10" name="Rectangle 9">
            <a:extLst>
              <a:ext uri="{FF2B5EF4-FFF2-40B4-BE49-F238E27FC236}">
                <a16:creationId xmlns:a16="http://schemas.microsoft.com/office/drawing/2014/main" id="{ACE87CC9-D9B8-4326-9D4A-54B18A0EBA94}"/>
              </a:ext>
            </a:extLst>
          </p:cNvPr>
          <p:cNvSpPr/>
          <p:nvPr/>
        </p:nvSpPr>
        <p:spPr>
          <a:xfrm>
            <a:off x="9301595" y="5413662"/>
            <a:ext cx="917863" cy="60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Civil engineering</a:t>
            </a:r>
          </a:p>
        </p:txBody>
      </p:sp>
      <p:sp>
        <p:nvSpPr>
          <p:cNvPr id="11" name="Rectangle 10">
            <a:extLst>
              <a:ext uri="{FF2B5EF4-FFF2-40B4-BE49-F238E27FC236}">
                <a16:creationId xmlns:a16="http://schemas.microsoft.com/office/drawing/2014/main" id="{785CF23F-A601-45C5-A9DF-DFAA9338FD69}"/>
              </a:ext>
            </a:extLst>
          </p:cNvPr>
          <p:cNvSpPr/>
          <p:nvPr/>
        </p:nvSpPr>
        <p:spPr>
          <a:xfrm>
            <a:off x="10427276" y="5413662"/>
            <a:ext cx="926522" cy="5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Electronics and telecommunication engineering</a:t>
            </a:r>
          </a:p>
        </p:txBody>
      </p:sp>
      <p:sp>
        <p:nvSpPr>
          <p:cNvPr id="12" name="Rectangle 11">
            <a:extLst>
              <a:ext uri="{FF2B5EF4-FFF2-40B4-BE49-F238E27FC236}">
                <a16:creationId xmlns:a16="http://schemas.microsoft.com/office/drawing/2014/main" id="{A6A51476-00B1-49FD-9B11-2FEC018F36D3}"/>
              </a:ext>
            </a:extLst>
          </p:cNvPr>
          <p:cNvSpPr/>
          <p:nvPr/>
        </p:nvSpPr>
        <p:spPr>
          <a:xfrm>
            <a:off x="3837707" y="4149435"/>
            <a:ext cx="839932" cy="64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Computer science</a:t>
            </a:r>
          </a:p>
        </p:txBody>
      </p:sp>
      <p:sp>
        <p:nvSpPr>
          <p:cNvPr id="13" name="Rectangle 12">
            <a:extLst>
              <a:ext uri="{FF2B5EF4-FFF2-40B4-BE49-F238E27FC236}">
                <a16:creationId xmlns:a16="http://schemas.microsoft.com/office/drawing/2014/main" id="{65337652-F6CE-4CFF-B7FE-9A818E92B4EB}"/>
              </a:ext>
            </a:extLst>
          </p:cNvPr>
          <p:cNvSpPr/>
          <p:nvPr/>
        </p:nvSpPr>
        <p:spPr>
          <a:xfrm>
            <a:off x="5110593" y="4166753"/>
            <a:ext cx="917863" cy="63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Information systems</a:t>
            </a:r>
          </a:p>
        </p:txBody>
      </p:sp>
      <p:sp>
        <p:nvSpPr>
          <p:cNvPr id="14" name="Rectangle 13">
            <a:extLst>
              <a:ext uri="{FF2B5EF4-FFF2-40B4-BE49-F238E27FC236}">
                <a16:creationId xmlns:a16="http://schemas.microsoft.com/office/drawing/2014/main" id="{7690E282-55E0-4B6A-AE08-0703B4FE777A}"/>
              </a:ext>
            </a:extLst>
          </p:cNvPr>
          <p:cNvSpPr/>
          <p:nvPr/>
        </p:nvSpPr>
        <p:spPr>
          <a:xfrm>
            <a:off x="6218956" y="4166755"/>
            <a:ext cx="917863" cy="632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a:rPr>
              <a:t>Computer and software engineering</a:t>
            </a:r>
          </a:p>
        </p:txBody>
      </p:sp>
      <p:sp>
        <p:nvSpPr>
          <p:cNvPr id="15" name="Rectangle 14">
            <a:extLst>
              <a:ext uri="{FF2B5EF4-FFF2-40B4-BE49-F238E27FC236}">
                <a16:creationId xmlns:a16="http://schemas.microsoft.com/office/drawing/2014/main" id="{E5FAD477-D6C8-4C78-B902-937BBBEBCBB7}"/>
              </a:ext>
            </a:extLst>
          </p:cNvPr>
          <p:cNvSpPr/>
          <p:nvPr/>
        </p:nvSpPr>
        <p:spPr>
          <a:xfrm>
            <a:off x="7335980" y="4166752"/>
            <a:ext cx="874568" cy="63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cs typeface="Calibri"/>
              </a:rPr>
              <a:t>Inforamtion technology</a:t>
            </a:r>
          </a:p>
        </p:txBody>
      </p:sp>
      <p:sp>
        <p:nvSpPr>
          <p:cNvPr id="16" name="Rectangle 15">
            <a:extLst>
              <a:ext uri="{FF2B5EF4-FFF2-40B4-BE49-F238E27FC236}">
                <a16:creationId xmlns:a16="http://schemas.microsoft.com/office/drawing/2014/main" id="{9257BDAB-3E48-4545-BF64-BA23129BD265}"/>
              </a:ext>
            </a:extLst>
          </p:cNvPr>
          <p:cNvSpPr/>
          <p:nvPr/>
        </p:nvSpPr>
        <p:spPr>
          <a:xfrm>
            <a:off x="9301593" y="4149435"/>
            <a:ext cx="1047749" cy="640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C90C81-BD2F-4C7A-9C36-B7A247471A0D}"/>
              </a:ext>
            </a:extLst>
          </p:cNvPr>
          <p:cNvSpPr/>
          <p:nvPr/>
        </p:nvSpPr>
        <p:spPr>
          <a:xfrm>
            <a:off x="10427275" y="4149435"/>
            <a:ext cx="926522" cy="64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a:rPr>
              <a:t>Electrical and electronics engineering</a:t>
            </a:r>
          </a:p>
        </p:txBody>
      </p:sp>
      <p:sp>
        <p:nvSpPr>
          <p:cNvPr id="18" name="Rectangle 17">
            <a:extLst>
              <a:ext uri="{FF2B5EF4-FFF2-40B4-BE49-F238E27FC236}">
                <a16:creationId xmlns:a16="http://schemas.microsoft.com/office/drawing/2014/main" id="{1B950E12-D69B-4EA1-8FD8-7EB6C6AA5D7A}"/>
              </a:ext>
            </a:extLst>
          </p:cNvPr>
          <p:cNvSpPr/>
          <p:nvPr/>
        </p:nvSpPr>
        <p:spPr>
          <a:xfrm>
            <a:off x="2400300" y="3084368"/>
            <a:ext cx="1021772" cy="62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School of mining and gelogy</a:t>
            </a:r>
          </a:p>
        </p:txBody>
      </p:sp>
      <p:sp>
        <p:nvSpPr>
          <p:cNvPr id="19" name="Rectangle 18">
            <a:extLst>
              <a:ext uri="{FF2B5EF4-FFF2-40B4-BE49-F238E27FC236}">
                <a16:creationId xmlns:a16="http://schemas.microsoft.com/office/drawing/2014/main" id="{EC3A401D-2CDF-4D38-98F1-814A56ED0457}"/>
              </a:ext>
            </a:extLst>
          </p:cNvPr>
          <p:cNvSpPr/>
          <p:nvPr/>
        </p:nvSpPr>
        <p:spPr>
          <a:xfrm>
            <a:off x="5751367" y="1915389"/>
            <a:ext cx="917863"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CST</a:t>
            </a:r>
            <a:endParaRPr lang="en-US"/>
          </a:p>
        </p:txBody>
      </p:sp>
      <p:cxnSp>
        <p:nvCxnSpPr>
          <p:cNvPr id="20" name="Straight Arrow Connector 19">
            <a:extLst>
              <a:ext uri="{FF2B5EF4-FFF2-40B4-BE49-F238E27FC236}">
                <a16:creationId xmlns:a16="http://schemas.microsoft.com/office/drawing/2014/main" id="{3CBF3FA1-7895-45E8-AD4E-7F8935913108}"/>
              </a:ext>
            </a:extLst>
          </p:cNvPr>
          <p:cNvCxnSpPr>
            <a:cxnSpLocks/>
          </p:cNvCxnSpPr>
          <p:nvPr/>
        </p:nvCxnSpPr>
        <p:spPr>
          <a:xfrm flipH="1">
            <a:off x="3019423" y="2837581"/>
            <a:ext cx="3073977" cy="25111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D96B3-35BF-4D5B-93ED-14F797AFD6F7}"/>
              </a:ext>
            </a:extLst>
          </p:cNvPr>
          <p:cNvCxnSpPr>
            <a:cxnSpLocks/>
          </p:cNvCxnSpPr>
          <p:nvPr/>
        </p:nvCxnSpPr>
        <p:spPr>
          <a:xfrm>
            <a:off x="9124084" y="3564945"/>
            <a:ext cx="1567294" cy="67541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838226-6B1D-4F02-821C-3ACFCF36094A}"/>
              </a:ext>
            </a:extLst>
          </p:cNvPr>
          <p:cNvCxnSpPr>
            <a:cxnSpLocks/>
          </p:cNvCxnSpPr>
          <p:nvPr/>
        </p:nvCxnSpPr>
        <p:spPr>
          <a:xfrm flipH="1">
            <a:off x="7548128" y="3495673"/>
            <a:ext cx="17317" cy="7446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DE91DEF-C3E1-4430-9CA4-819A7E7A1B63}"/>
              </a:ext>
            </a:extLst>
          </p:cNvPr>
          <p:cNvCxnSpPr>
            <a:cxnSpLocks/>
          </p:cNvCxnSpPr>
          <p:nvPr/>
        </p:nvCxnSpPr>
        <p:spPr>
          <a:xfrm flipH="1">
            <a:off x="4655992" y="2802945"/>
            <a:ext cx="1489364" cy="35502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F618E6-6FEC-4875-A0B9-9A3EC9B8FD1C}"/>
              </a:ext>
            </a:extLst>
          </p:cNvPr>
          <p:cNvCxnSpPr>
            <a:cxnSpLocks/>
          </p:cNvCxnSpPr>
          <p:nvPr/>
        </p:nvCxnSpPr>
        <p:spPr>
          <a:xfrm>
            <a:off x="9106764" y="3651536"/>
            <a:ext cx="917863" cy="91786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D6D996-01E5-4350-AE56-F860C4C8480A}"/>
              </a:ext>
            </a:extLst>
          </p:cNvPr>
          <p:cNvCxnSpPr>
            <a:cxnSpLocks/>
          </p:cNvCxnSpPr>
          <p:nvPr/>
        </p:nvCxnSpPr>
        <p:spPr>
          <a:xfrm flipH="1">
            <a:off x="6102060" y="2794287"/>
            <a:ext cx="0" cy="42429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00F9F6-8872-4C84-885A-236F4825BC4F}"/>
              </a:ext>
            </a:extLst>
          </p:cNvPr>
          <p:cNvCxnSpPr>
            <a:cxnSpLocks/>
          </p:cNvCxnSpPr>
          <p:nvPr/>
        </p:nvCxnSpPr>
        <p:spPr>
          <a:xfrm>
            <a:off x="6214628" y="2837581"/>
            <a:ext cx="2519793" cy="2857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AA853D-0579-43CE-B59F-32C66A6F7B89}"/>
              </a:ext>
            </a:extLst>
          </p:cNvPr>
          <p:cNvCxnSpPr>
            <a:cxnSpLocks/>
          </p:cNvCxnSpPr>
          <p:nvPr/>
        </p:nvCxnSpPr>
        <p:spPr>
          <a:xfrm flipH="1">
            <a:off x="5773014" y="3694831"/>
            <a:ext cx="1809750" cy="51088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7EC22B-B941-4062-B6AD-FA3BD38691D1}"/>
              </a:ext>
            </a:extLst>
          </p:cNvPr>
          <p:cNvCxnSpPr>
            <a:cxnSpLocks/>
          </p:cNvCxnSpPr>
          <p:nvPr/>
        </p:nvCxnSpPr>
        <p:spPr>
          <a:xfrm flipH="1">
            <a:off x="6552332" y="3634218"/>
            <a:ext cx="1091045" cy="79663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D6CDCC4-ACA7-412A-ABE4-3DAB295C31E5}"/>
              </a:ext>
            </a:extLst>
          </p:cNvPr>
          <p:cNvCxnSpPr>
            <a:cxnSpLocks/>
          </p:cNvCxnSpPr>
          <p:nvPr/>
        </p:nvCxnSpPr>
        <p:spPr>
          <a:xfrm>
            <a:off x="6067425" y="2802946"/>
            <a:ext cx="1697179" cy="46759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5921B7-F990-48BF-9E1F-2BF3BB6D54EA}"/>
              </a:ext>
            </a:extLst>
          </p:cNvPr>
          <p:cNvCxnSpPr>
            <a:cxnSpLocks/>
          </p:cNvCxnSpPr>
          <p:nvPr/>
        </p:nvCxnSpPr>
        <p:spPr>
          <a:xfrm flipH="1">
            <a:off x="6621605" y="4829173"/>
            <a:ext cx="4234296" cy="5888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0A05575-E551-4068-ADEB-9A3DA38ECD92}"/>
              </a:ext>
            </a:extLst>
          </p:cNvPr>
          <p:cNvCxnSpPr>
            <a:cxnSpLocks/>
          </p:cNvCxnSpPr>
          <p:nvPr/>
        </p:nvCxnSpPr>
        <p:spPr>
          <a:xfrm flipH="1">
            <a:off x="9860104" y="4803195"/>
            <a:ext cx="995796" cy="62345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07D18A-6E40-4BFB-BCAB-F7A886CED54D}"/>
              </a:ext>
            </a:extLst>
          </p:cNvPr>
          <p:cNvCxnSpPr>
            <a:cxnSpLocks/>
          </p:cNvCxnSpPr>
          <p:nvPr/>
        </p:nvCxnSpPr>
        <p:spPr>
          <a:xfrm>
            <a:off x="10838582" y="4768561"/>
            <a:ext cx="8660" cy="9178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434B72-74B1-42D1-9FE3-C082F3AD1751}"/>
              </a:ext>
            </a:extLst>
          </p:cNvPr>
          <p:cNvCxnSpPr>
            <a:cxnSpLocks/>
          </p:cNvCxnSpPr>
          <p:nvPr/>
        </p:nvCxnSpPr>
        <p:spPr>
          <a:xfrm flipH="1">
            <a:off x="7550028" y="4756098"/>
            <a:ext cx="3289822" cy="6650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154EAA-C481-4371-A5F0-FCB58048ACB9}"/>
              </a:ext>
            </a:extLst>
          </p:cNvPr>
          <p:cNvCxnSpPr>
            <a:cxnSpLocks/>
          </p:cNvCxnSpPr>
          <p:nvPr/>
        </p:nvCxnSpPr>
        <p:spPr>
          <a:xfrm flipH="1">
            <a:off x="8576024" y="4765392"/>
            <a:ext cx="2413140" cy="707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5269195-5B18-461F-9D23-402525713666}"/>
              </a:ext>
            </a:extLst>
          </p:cNvPr>
          <p:cNvSpPr/>
          <p:nvPr/>
        </p:nvSpPr>
        <p:spPr>
          <a:xfrm>
            <a:off x="5915889" y="5396344"/>
            <a:ext cx="926522" cy="588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Surveying and geomatics engineering</a:t>
            </a:r>
          </a:p>
        </p:txBody>
      </p:sp>
      <p:sp>
        <p:nvSpPr>
          <p:cNvPr id="44" name="Rectangle 43">
            <a:extLst>
              <a:ext uri="{FF2B5EF4-FFF2-40B4-BE49-F238E27FC236}">
                <a16:creationId xmlns:a16="http://schemas.microsoft.com/office/drawing/2014/main" id="{0B8FC4DD-B032-4E9C-9B9B-9401B8C4C7A6}"/>
              </a:ext>
            </a:extLst>
          </p:cNvPr>
          <p:cNvSpPr/>
          <p:nvPr/>
        </p:nvSpPr>
        <p:spPr>
          <a:xfrm>
            <a:off x="7093525" y="5387684"/>
            <a:ext cx="917863" cy="60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Mechanical engineering</a:t>
            </a:r>
          </a:p>
        </p:txBody>
      </p:sp>
      <p:sp>
        <p:nvSpPr>
          <p:cNvPr id="45" name="Rectangle 44">
            <a:extLst>
              <a:ext uri="{FF2B5EF4-FFF2-40B4-BE49-F238E27FC236}">
                <a16:creationId xmlns:a16="http://schemas.microsoft.com/office/drawing/2014/main" id="{2B46E2EB-2B0D-4F21-838E-43537864E3B2}"/>
              </a:ext>
            </a:extLst>
          </p:cNvPr>
          <p:cNvSpPr/>
          <p:nvPr/>
        </p:nvSpPr>
        <p:spPr>
          <a:xfrm>
            <a:off x="8253842" y="4149435"/>
            <a:ext cx="917863" cy="649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4715E63-0484-4C24-B810-6F40DB221EDC}"/>
              </a:ext>
            </a:extLst>
          </p:cNvPr>
          <p:cNvCxnSpPr>
            <a:cxnSpLocks/>
          </p:cNvCxnSpPr>
          <p:nvPr/>
        </p:nvCxnSpPr>
        <p:spPr>
          <a:xfrm>
            <a:off x="8985535" y="3651537"/>
            <a:ext cx="1" cy="75334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231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289</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 Brief introduction  </vt:lpstr>
      <vt:lpstr>CONTENTS</vt:lpstr>
      <vt:lpstr>1.REPUBLIC OF RWANDA    LOCATION       The Republic of Rwanda, is a country in Central and East Africa  Located in few degrees south of the Equator.   Rwanda is bordered by Uganda, Tanzania, Burundi, and the Democratic Republic of the Congo. Rwanda is in the African Great Lakes region. Its geography is dominated by mountains in the west and savanna to the east, with numerous lakes throughout the country.  </vt:lpstr>
      <vt:lpstr>REPUBLIC OF RWANDA cont'</vt:lpstr>
      <vt:lpstr>General description cont'</vt:lpstr>
      <vt:lpstr>KIGALI the capital of RWANDA </vt:lpstr>
      <vt:lpstr>2.MY FORMER SCHOOL</vt:lpstr>
      <vt:lpstr>College of science and technology(CST)</vt:lpstr>
      <vt:lpstr>CST cont'</vt:lpstr>
      <vt:lpstr>Electronics and telecommunication engineering </vt:lpstr>
      <vt:lpstr>3. About Myself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UWIZEYE Delphine</cp:lastModifiedBy>
  <cp:revision>1</cp:revision>
  <dcterms:created xsi:type="dcterms:W3CDTF">2013-07-15T20:26:40Z</dcterms:created>
  <dcterms:modified xsi:type="dcterms:W3CDTF">2019-09-25T09:07:24Z</dcterms:modified>
</cp:coreProperties>
</file>