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7" r:id="rId5"/>
    <p:sldId id="291" r:id="rId6"/>
    <p:sldId id="258" r:id="rId7"/>
    <p:sldId id="259" r:id="rId8"/>
    <p:sldId id="260" r:id="rId9"/>
    <p:sldId id="261" r:id="rId10"/>
    <p:sldId id="263" r:id="rId11"/>
    <p:sldId id="264" r:id="rId12"/>
    <p:sldId id="267" r:id="rId13"/>
    <p:sldId id="265" r:id="rId14"/>
    <p:sldId id="266" r:id="rId15"/>
    <p:sldId id="268" r:id="rId16"/>
    <p:sldId id="269" r:id="rId17"/>
    <p:sldId id="270" r:id="rId18"/>
    <p:sldId id="283" r:id="rId19"/>
    <p:sldId id="284" r:id="rId20"/>
    <p:sldId id="285" r:id="rId21"/>
    <p:sldId id="286" r:id="rId22"/>
    <p:sldId id="262" r:id="rId23"/>
    <p:sldId id="280" r:id="rId24"/>
    <p:sldId id="281" r:id="rId25"/>
    <p:sldId id="282" r:id="rId26"/>
  </p:sldIdLst>
  <p:sldSz cx="12192000" cy="6858000"/>
  <p:notesSz cx="9874250"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696EEA-4F1C-467A-86BD-679D01A11262}" v="7" dt="2019-08-14T04:11:07.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825" autoAdjust="0"/>
  </p:normalViewPr>
  <p:slideViewPr>
    <p:cSldViewPr snapToGrid="0">
      <p:cViewPr varScale="1">
        <p:scale>
          <a:sx n="105" d="100"/>
          <a:sy n="105"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OI KUAN" userId="991128dd-9743-4220-8ab6-c2d7d1ca0a52" providerId="ADAL" clId="{70696EEA-4F1C-467A-86BD-679D01A11262}"/>
    <pc:docChg chg="addSld modSld modNotesMaster">
      <pc:chgData name="SAOI KUAN" userId="991128dd-9743-4220-8ab6-c2d7d1ca0a52" providerId="ADAL" clId="{70696EEA-4F1C-467A-86BD-679D01A11262}" dt="2019-08-14T04:37:26.319" v="10" actId="1076"/>
      <pc:docMkLst>
        <pc:docMk/>
      </pc:docMkLst>
      <pc:sldChg chg="modSp">
        <pc:chgData name="SAOI KUAN" userId="991128dd-9743-4220-8ab6-c2d7d1ca0a52" providerId="ADAL" clId="{70696EEA-4F1C-467A-86BD-679D01A11262}" dt="2019-08-14T04:33:01.573" v="8" actId="20577"/>
        <pc:sldMkLst>
          <pc:docMk/>
          <pc:sldMk cId="1534877784" sldId="259"/>
        </pc:sldMkLst>
        <pc:spChg chg="mod">
          <ac:chgData name="SAOI KUAN" userId="991128dd-9743-4220-8ab6-c2d7d1ca0a52" providerId="ADAL" clId="{70696EEA-4F1C-467A-86BD-679D01A11262}" dt="2019-08-14T04:33:01.573" v="8" actId="20577"/>
          <ac:spMkLst>
            <pc:docMk/>
            <pc:sldMk cId="1534877784" sldId="259"/>
            <ac:spMk id="3" creationId="{C3E83353-96C4-44DD-AAC0-6ECF9C1EDCD9}"/>
          </ac:spMkLst>
        </pc:spChg>
      </pc:sldChg>
      <pc:sldChg chg="modSp">
        <pc:chgData name="SAOI KUAN" userId="991128dd-9743-4220-8ab6-c2d7d1ca0a52" providerId="ADAL" clId="{70696EEA-4F1C-467A-86BD-679D01A11262}" dt="2019-08-14T04:37:26.319" v="10" actId="1076"/>
        <pc:sldMkLst>
          <pc:docMk/>
          <pc:sldMk cId="413422708" sldId="260"/>
        </pc:sldMkLst>
        <pc:picChg chg="mod">
          <ac:chgData name="SAOI KUAN" userId="991128dd-9743-4220-8ab6-c2d7d1ca0a52" providerId="ADAL" clId="{70696EEA-4F1C-467A-86BD-679D01A11262}" dt="2019-08-14T04:37:26.319" v="10" actId="1076"/>
          <ac:picMkLst>
            <pc:docMk/>
            <pc:sldMk cId="413422708" sldId="260"/>
            <ac:picMk id="5" creationId="{AE2C2F99-9313-4203-BEBC-E898050D0A8A}"/>
          </ac:picMkLst>
        </pc:picChg>
      </pc:sldChg>
      <pc:sldChg chg="modSp">
        <pc:chgData name="SAOI KUAN" userId="991128dd-9743-4220-8ab6-c2d7d1ca0a52" providerId="ADAL" clId="{70696EEA-4F1C-467A-86BD-679D01A11262}" dt="2019-08-13T18:40:22.105" v="4"/>
        <pc:sldMkLst>
          <pc:docMk/>
          <pc:sldMk cId="1636559176" sldId="282"/>
        </pc:sldMkLst>
        <pc:spChg chg="mod">
          <ac:chgData name="SAOI KUAN" userId="991128dd-9743-4220-8ab6-c2d7d1ca0a52" providerId="ADAL" clId="{70696EEA-4F1C-467A-86BD-679D01A11262}" dt="2019-08-13T18:40:22.105" v="4"/>
          <ac:spMkLst>
            <pc:docMk/>
            <pc:sldMk cId="1636559176" sldId="282"/>
            <ac:spMk id="3" creationId="{00000000-0000-0000-0000-000000000000}"/>
          </ac:spMkLst>
        </pc:spChg>
      </pc:sldChg>
      <pc:sldChg chg="add">
        <pc:chgData name="SAOI KUAN" userId="991128dd-9743-4220-8ab6-c2d7d1ca0a52" providerId="ADAL" clId="{70696EEA-4F1C-467A-86BD-679D01A11262}" dt="2019-08-14T04:11:07.923" v="7"/>
        <pc:sldMkLst>
          <pc:docMk/>
          <pc:sldMk cId="1395746960" sldId="291"/>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image" Target="../media/image15.png"/><Relationship Id="rId4"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image" Target="../media/image15.png"/><Relationship Id="rId4"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3056E7-DEAA-4C39-9FA0-8A183544A6CD}"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US"/>
        </a:p>
      </dgm:t>
    </dgm:pt>
    <dgm:pt modelId="{F3FE418E-3FED-4E80-ABD8-88DEFF834FFE}">
      <dgm:prSet/>
      <dgm:spPr/>
      <dgm:t>
        <a:bodyPr/>
        <a:lstStyle/>
        <a:p>
          <a:r>
            <a:rPr lang="en-US" dirty="0">
              <a:cs typeface="Calibri"/>
            </a:rPr>
            <a:t>Demographic filtering</a:t>
          </a:r>
          <a:endParaRPr lang="en-US" dirty="0"/>
        </a:p>
      </dgm:t>
    </dgm:pt>
    <dgm:pt modelId="{9E0EAD34-9B52-42D3-B21F-A62F5947569D}" type="parTrans" cxnId="{2328E6A3-1775-432E-82CE-D99918CB655B}">
      <dgm:prSet/>
      <dgm:spPr/>
      <dgm:t>
        <a:bodyPr/>
        <a:lstStyle/>
        <a:p>
          <a:endParaRPr lang="en-US"/>
        </a:p>
      </dgm:t>
    </dgm:pt>
    <dgm:pt modelId="{D2BA5789-9777-4BAE-B37B-A43200A11739}" type="sibTrans" cxnId="{2328E6A3-1775-432E-82CE-D99918CB655B}">
      <dgm:prSet/>
      <dgm:spPr/>
      <dgm:t>
        <a:bodyPr/>
        <a:lstStyle/>
        <a:p>
          <a:endParaRPr lang="en-US"/>
        </a:p>
      </dgm:t>
    </dgm:pt>
    <dgm:pt modelId="{E5D03549-2FAE-43B0-BAB7-32AA0DD138A9}">
      <dgm:prSet/>
      <dgm:spPr/>
      <dgm:t>
        <a:bodyPr/>
        <a:lstStyle/>
        <a:p>
          <a:r>
            <a:rPr lang="en-US" dirty="0">
              <a:ea typeface="+mn-lt"/>
              <a:cs typeface="+mn-lt"/>
            </a:rPr>
            <a:t>Collaborative filtering</a:t>
          </a:r>
          <a:endParaRPr lang="ja-JP" altLang="en-US" dirty="0">
            <a:ea typeface="+mn-lt"/>
            <a:cs typeface="+mn-lt"/>
          </a:endParaRPr>
        </a:p>
      </dgm:t>
    </dgm:pt>
    <dgm:pt modelId="{234FB44A-EA45-46FD-B281-D3B831E87CFD}" type="parTrans" cxnId="{2AEB2B89-3887-4D81-B340-23520926FCBC}">
      <dgm:prSet/>
      <dgm:spPr/>
      <dgm:t>
        <a:bodyPr/>
        <a:lstStyle/>
        <a:p>
          <a:endParaRPr lang="en-US"/>
        </a:p>
      </dgm:t>
    </dgm:pt>
    <dgm:pt modelId="{4FCEAC36-3425-40C2-A3F8-0A9D7F5254BC}" type="sibTrans" cxnId="{2AEB2B89-3887-4D81-B340-23520926FCBC}">
      <dgm:prSet/>
      <dgm:spPr/>
      <dgm:t>
        <a:bodyPr/>
        <a:lstStyle/>
        <a:p>
          <a:endParaRPr lang="en-US"/>
        </a:p>
      </dgm:t>
    </dgm:pt>
    <dgm:pt modelId="{EB90787D-AC87-4190-9D16-C47E5C2D2D79}">
      <dgm:prSet/>
      <dgm:spPr/>
      <dgm:t>
        <a:bodyPr/>
        <a:lstStyle/>
        <a:p>
          <a:r>
            <a:rPr lang="en-US" dirty="0">
              <a:ea typeface="+mn-lt"/>
              <a:cs typeface="+mn-lt"/>
            </a:rPr>
            <a:t>Content-based filtering</a:t>
          </a:r>
        </a:p>
      </dgm:t>
    </dgm:pt>
    <dgm:pt modelId="{00737767-0AF6-4C95-9B7A-3282790979CD}" type="parTrans" cxnId="{B9E3CEC4-DD87-4AF0-9B92-76CE894BF16B}">
      <dgm:prSet/>
      <dgm:spPr/>
      <dgm:t>
        <a:bodyPr/>
        <a:lstStyle/>
        <a:p>
          <a:endParaRPr lang="en-US"/>
        </a:p>
      </dgm:t>
    </dgm:pt>
    <dgm:pt modelId="{D3B8DF07-E829-4880-9299-89BC3AD16D88}" type="sibTrans" cxnId="{B9E3CEC4-DD87-4AF0-9B92-76CE894BF16B}">
      <dgm:prSet/>
      <dgm:spPr/>
      <dgm:t>
        <a:bodyPr/>
        <a:lstStyle/>
        <a:p>
          <a:endParaRPr lang="en-US"/>
        </a:p>
      </dgm:t>
    </dgm:pt>
    <dgm:pt modelId="{8D93A03E-B64A-4DFB-99D1-275E638D473F}">
      <dgm:prSet/>
      <dgm:spPr/>
      <dgm:t>
        <a:bodyPr/>
        <a:lstStyle/>
        <a:p>
          <a:r>
            <a:rPr lang="en-US" dirty="0">
              <a:cs typeface="Calibri"/>
            </a:rPr>
            <a:t>Hybrid filtering</a:t>
          </a:r>
        </a:p>
      </dgm:t>
    </dgm:pt>
    <dgm:pt modelId="{75BE860A-FCB4-4377-B2AB-7EA7944FD1E2}" type="parTrans" cxnId="{AE5BE92D-4466-4E71-B1B6-101E22E68304}">
      <dgm:prSet/>
      <dgm:spPr/>
      <dgm:t>
        <a:bodyPr/>
        <a:lstStyle/>
        <a:p>
          <a:endParaRPr lang="en-US"/>
        </a:p>
      </dgm:t>
    </dgm:pt>
    <dgm:pt modelId="{2FFACDF0-4231-4FC7-AAB7-B4B8FBA3F9DF}" type="sibTrans" cxnId="{AE5BE92D-4466-4E71-B1B6-101E22E68304}">
      <dgm:prSet/>
      <dgm:spPr/>
      <dgm:t>
        <a:bodyPr/>
        <a:lstStyle/>
        <a:p>
          <a:endParaRPr lang="en-US"/>
        </a:p>
      </dgm:t>
    </dgm:pt>
    <dgm:pt modelId="{CFBBB51D-C7D1-4CD8-A5A9-60890E31445B}">
      <dgm:prSet/>
      <dgm:spPr/>
      <dgm:t>
        <a:bodyPr/>
        <a:lstStyle/>
        <a:p>
          <a:r>
            <a:rPr lang="en-US" dirty="0">
              <a:cs typeface="Calibri"/>
            </a:rPr>
            <a:t>User based </a:t>
          </a:r>
        </a:p>
      </dgm:t>
    </dgm:pt>
    <dgm:pt modelId="{9D9E35BE-B367-4204-B129-2830AAE62A9E}" type="parTrans" cxnId="{87CE68C8-767C-4FB1-AB9F-B7ED36BA4C9C}">
      <dgm:prSet/>
      <dgm:spPr/>
      <dgm:t>
        <a:bodyPr/>
        <a:lstStyle/>
        <a:p>
          <a:endParaRPr lang="en-US"/>
        </a:p>
      </dgm:t>
    </dgm:pt>
    <dgm:pt modelId="{A1D6D13F-DCF5-41D0-A6A0-FE1F72AE3AAE}" type="sibTrans" cxnId="{87CE68C8-767C-4FB1-AB9F-B7ED36BA4C9C}">
      <dgm:prSet/>
      <dgm:spPr/>
      <dgm:t>
        <a:bodyPr/>
        <a:lstStyle/>
        <a:p>
          <a:endParaRPr lang="en-US"/>
        </a:p>
      </dgm:t>
    </dgm:pt>
    <dgm:pt modelId="{4F72A15A-7D13-4152-AD2B-B5C9C5A8F317}">
      <dgm:prSet/>
      <dgm:spPr/>
      <dgm:t>
        <a:bodyPr/>
        <a:lstStyle/>
        <a:p>
          <a:r>
            <a:rPr lang="en-US" dirty="0">
              <a:cs typeface="Calibri"/>
            </a:rPr>
            <a:t>Item based </a:t>
          </a:r>
        </a:p>
      </dgm:t>
    </dgm:pt>
    <dgm:pt modelId="{43062595-26F0-4771-AC6D-B2FE9D8E3B68}" type="parTrans" cxnId="{4FB6ACBB-DF4B-4052-81F4-23F0300A6124}">
      <dgm:prSet/>
      <dgm:spPr/>
      <dgm:t>
        <a:bodyPr/>
        <a:lstStyle/>
        <a:p>
          <a:endParaRPr lang="en-US"/>
        </a:p>
      </dgm:t>
    </dgm:pt>
    <dgm:pt modelId="{EE71F2B0-14AD-42A2-A526-E0CF2A71A09E}" type="sibTrans" cxnId="{4FB6ACBB-DF4B-4052-81F4-23F0300A6124}">
      <dgm:prSet/>
      <dgm:spPr/>
      <dgm:t>
        <a:bodyPr/>
        <a:lstStyle/>
        <a:p>
          <a:endParaRPr lang="en-US"/>
        </a:p>
      </dgm:t>
    </dgm:pt>
    <dgm:pt modelId="{DA0D73A0-1B6C-4C13-AB82-D35420639264}">
      <dgm:prSet/>
      <dgm:spPr/>
      <dgm:t>
        <a:bodyPr/>
        <a:lstStyle/>
        <a:p>
          <a:r>
            <a:rPr lang="en-US" dirty="0">
              <a:cs typeface="Calibri"/>
            </a:rPr>
            <a:t>Model based </a:t>
          </a:r>
        </a:p>
      </dgm:t>
    </dgm:pt>
    <dgm:pt modelId="{38C87619-1557-4994-AC40-414931581EFC}" type="parTrans" cxnId="{F9653D03-39EC-4FC6-A493-F2F755496007}">
      <dgm:prSet/>
      <dgm:spPr/>
      <dgm:t>
        <a:bodyPr/>
        <a:lstStyle/>
        <a:p>
          <a:endParaRPr lang="en-US"/>
        </a:p>
      </dgm:t>
    </dgm:pt>
    <dgm:pt modelId="{74114F13-F464-44F4-8630-4BFD7D7CA366}" type="sibTrans" cxnId="{F9653D03-39EC-4FC6-A493-F2F755496007}">
      <dgm:prSet/>
      <dgm:spPr/>
      <dgm:t>
        <a:bodyPr/>
        <a:lstStyle/>
        <a:p>
          <a:endParaRPr lang="en-US"/>
        </a:p>
      </dgm:t>
    </dgm:pt>
    <dgm:pt modelId="{76C312AE-171F-429E-8DD4-A78CAAFC6071}">
      <dgm:prSet/>
      <dgm:spPr/>
      <dgm:t>
        <a:bodyPr/>
        <a:lstStyle/>
        <a:p>
          <a:r>
            <a:rPr lang="en-US" dirty="0">
              <a:cs typeface="Calibri"/>
            </a:rPr>
            <a:t>SVD</a:t>
          </a:r>
        </a:p>
      </dgm:t>
    </dgm:pt>
    <dgm:pt modelId="{3B08CFAB-A463-402D-815F-EC08F5B5EBF6}" type="parTrans" cxnId="{6F77C1D2-11C7-4C52-81D3-BCA90EAD586A}">
      <dgm:prSet/>
      <dgm:spPr/>
      <dgm:t>
        <a:bodyPr/>
        <a:lstStyle/>
        <a:p>
          <a:endParaRPr lang="en-US"/>
        </a:p>
      </dgm:t>
    </dgm:pt>
    <dgm:pt modelId="{7B2B8C6A-CCE0-4D2A-8F8C-FF18DB4A8A68}" type="sibTrans" cxnId="{6F77C1D2-11C7-4C52-81D3-BCA90EAD586A}">
      <dgm:prSet/>
      <dgm:spPr/>
      <dgm:t>
        <a:bodyPr/>
        <a:lstStyle/>
        <a:p>
          <a:endParaRPr lang="en-US"/>
        </a:p>
      </dgm:t>
    </dgm:pt>
    <dgm:pt modelId="{97B05436-8475-41ED-BBE7-CD3E47CE982D}">
      <dgm:prSet/>
      <dgm:spPr/>
      <dgm:t>
        <a:bodyPr/>
        <a:lstStyle/>
        <a:p>
          <a:r>
            <a:rPr lang="en-US" dirty="0"/>
            <a:t>LSI</a:t>
          </a:r>
        </a:p>
      </dgm:t>
    </dgm:pt>
    <dgm:pt modelId="{A7ED44B8-70F2-424F-BAA3-3C0CCDEF8039}" type="parTrans" cxnId="{950DDA34-3529-47D7-8002-5B55DD9B8D35}">
      <dgm:prSet/>
      <dgm:spPr/>
      <dgm:t>
        <a:bodyPr/>
        <a:lstStyle/>
        <a:p>
          <a:endParaRPr lang="en-US"/>
        </a:p>
      </dgm:t>
    </dgm:pt>
    <dgm:pt modelId="{BB86093E-80FA-4106-A968-ACC37407C227}" type="sibTrans" cxnId="{950DDA34-3529-47D7-8002-5B55DD9B8D35}">
      <dgm:prSet/>
      <dgm:spPr/>
      <dgm:t>
        <a:bodyPr/>
        <a:lstStyle/>
        <a:p>
          <a:endParaRPr lang="en-US"/>
        </a:p>
      </dgm:t>
    </dgm:pt>
    <dgm:pt modelId="{E12A9C53-F418-4FD3-90B9-02C59A4B87CF}">
      <dgm:prSet/>
      <dgm:spPr/>
      <dgm:t>
        <a:bodyPr/>
        <a:lstStyle/>
        <a:p>
          <a:r>
            <a:rPr lang="en-US" dirty="0">
              <a:cs typeface="Calibri"/>
            </a:rPr>
            <a:t>Reinforcement</a:t>
          </a:r>
        </a:p>
      </dgm:t>
    </dgm:pt>
    <dgm:pt modelId="{82DC523B-B391-46E1-886E-C82AED29155A}" type="parTrans" cxnId="{E6C4A66E-A3F0-4E51-AEA0-849AA8A99DFC}">
      <dgm:prSet/>
      <dgm:spPr/>
      <dgm:t>
        <a:bodyPr/>
        <a:lstStyle/>
        <a:p>
          <a:endParaRPr lang="en-US"/>
        </a:p>
      </dgm:t>
    </dgm:pt>
    <dgm:pt modelId="{EA19A67A-C9A6-4FC4-82A6-D58100F67A35}" type="sibTrans" cxnId="{E6C4A66E-A3F0-4E51-AEA0-849AA8A99DFC}">
      <dgm:prSet/>
      <dgm:spPr/>
      <dgm:t>
        <a:bodyPr/>
        <a:lstStyle/>
        <a:p>
          <a:endParaRPr lang="en-US"/>
        </a:p>
      </dgm:t>
    </dgm:pt>
    <dgm:pt modelId="{791C9BF6-F5F7-4BB1-88BC-D53C06BB58E1}">
      <dgm:prSet/>
      <dgm:spPr/>
      <dgm:t>
        <a:bodyPr/>
        <a:lstStyle/>
        <a:p>
          <a:r>
            <a:rPr lang="en-US" dirty="0">
              <a:ea typeface="ＭＳ Ｐゴシック"/>
              <a:cs typeface="Calibri"/>
            </a:rPr>
            <a:t>MDP</a:t>
          </a:r>
          <a:br>
            <a:rPr lang="en-US" dirty="0">
              <a:ea typeface="ＭＳ Ｐゴシック"/>
              <a:cs typeface="Calibri"/>
            </a:rPr>
          </a:br>
          <a:r>
            <a:rPr lang="en-US" dirty="0">
              <a:ea typeface="ＭＳ Ｐゴシック"/>
              <a:cs typeface="Calibri"/>
            </a:rPr>
            <a:t>S, A, R, </a:t>
          </a:r>
          <a:r>
            <a:rPr lang="en-US" dirty="0" err="1">
              <a:ea typeface="ＭＳ Ｐゴシック"/>
              <a:cs typeface="Calibri"/>
            </a:rPr>
            <a:t>Pr</a:t>
          </a:r>
          <a:endParaRPr lang="en-US" dirty="0"/>
        </a:p>
      </dgm:t>
    </dgm:pt>
    <dgm:pt modelId="{5299084D-C3E8-45E4-8C51-AAEA3B9AE87F}" type="parTrans" cxnId="{2E304A34-2C13-440B-A58C-89364B497CD5}">
      <dgm:prSet/>
      <dgm:spPr/>
      <dgm:t>
        <a:bodyPr/>
        <a:lstStyle/>
        <a:p>
          <a:endParaRPr lang="en-US"/>
        </a:p>
      </dgm:t>
    </dgm:pt>
    <dgm:pt modelId="{A2F3A55D-3E2F-44F9-952A-1DAB6AF68354}" type="sibTrans" cxnId="{2E304A34-2C13-440B-A58C-89364B497CD5}">
      <dgm:prSet/>
      <dgm:spPr/>
      <dgm:t>
        <a:bodyPr/>
        <a:lstStyle/>
        <a:p>
          <a:endParaRPr lang="en-US"/>
        </a:p>
      </dgm:t>
    </dgm:pt>
    <dgm:pt modelId="{4CDF75C3-50F8-4460-A8CE-913C0871DDB3}">
      <dgm:prSet/>
      <dgm:spPr/>
      <dgm:t>
        <a:bodyPr/>
        <a:lstStyle/>
        <a:p>
          <a:r>
            <a:rPr lang="en-US" dirty="0">
              <a:cs typeface="Calibri"/>
            </a:rPr>
            <a:t>Memory based</a:t>
          </a:r>
          <a:r>
            <a:rPr lang="en-US" dirty="0">
              <a:ea typeface="+mn-lt"/>
              <a:cs typeface="+mn-lt"/>
            </a:rPr>
            <a:t> </a:t>
          </a:r>
          <a:br>
            <a:rPr lang="en-US" dirty="0">
              <a:ea typeface="+mn-lt"/>
              <a:cs typeface="+mn-lt"/>
            </a:rPr>
          </a:br>
          <a:r>
            <a:rPr lang="en-US" dirty="0">
              <a:ea typeface="+mn-lt"/>
              <a:cs typeface="+mn-lt"/>
            </a:rPr>
            <a:t>(</a:t>
          </a:r>
          <a:r>
            <a:rPr lang="en-US" dirty="0">
              <a:cs typeface="Calibri"/>
            </a:rPr>
            <a:t>KNN CF)</a:t>
          </a:r>
          <a:endParaRPr lang="ja-JP" altLang="en-US" dirty="0">
            <a:ea typeface="+mn-lt"/>
            <a:cs typeface="+mn-lt"/>
          </a:endParaRPr>
        </a:p>
      </dgm:t>
    </dgm:pt>
    <dgm:pt modelId="{4F254230-8508-4C06-9B9C-6AA443F3948D}" type="parTrans" cxnId="{FBEBD153-5CFF-4D79-9BE0-0D6463F251A6}">
      <dgm:prSet/>
      <dgm:spPr/>
      <dgm:t>
        <a:bodyPr/>
        <a:lstStyle/>
        <a:p>
          <a:endParaRPr lang="en-US"/>
        </a:p>
      </dgm:t>
    </dgm:pt>
    <dgm:pt modelId="{FE9278FB-0157-41CA-95B8-29091D35DB15}" type="sibTrans" cxnId="{FBEBD153-5CFF-4D79-9BE0-0D6463F251A6}">
      <dgm:prSet/>
      <dgm:spPr/>
      <dgm:t>
        <a:bodyPr/>
        <a:lstStyle/>
        <a:p>
          <a:endParaRPr lang="en-US"/>
        </a:p>
      </dgm:t>
    </dgm:pt>
    <dgm:pt modelId="{AFD2C21D-784D-4305-97F1-7F38D9BD71EF}">
      <dgm:prSet/>
      <dgm:spPr/>
      <dgm:t>
        <a:bodyPr/>
        <a:lstStyle/>
        <a:p>
          <a:r>
            <a:rPr lang="en-US" dirty="0">
              <a:cs typeface="Calibri"/>
            </a:rPr>
            <a:t>User status</a:t>
          </a:r>
          <a:endParaRPr lang="en-US" dirty="0"/>
        </a:p>
      </dgm:t>
    </dgm:pt>
    <dgm:pt modelId="{C1260FD3-32EE-4D3E-9D8E-5510ACB78D32}" type="parTrans" cxnId="{E34BE3AD-E7B2-43A4-868A-4315A5439719}">
      <dgm:prSet/>
      <dgm:spPr/>
      <dgm:t>
        <a:bodyPr/>
        <a:lstStyle/>
        <a:p>
          <a:endParaRPr lang="en-US"/>
        </a:p>
      </dgm:t>
    </dgm:pt>
    <dgm:pt modelId="{CAB54537-8F21-46FF-B322-77A8B300C783}" type="sibTrans" cxnId="{E34BE3AD-E7B2-43A4-868A-4315A5439719}">
      <dgm:prSet/>
      <dgm:spPr/>
      <dgm:t>
        <a:bodyPr/>
        <a:lstStyle/>
        <a:p>
          <a:endParaRPr lang="en-US"/>
        </a:p>
      </dgm:t>
    </dgm:pt>
    <dgm:pt modelId="{5819E92C-599E-4D96-A731-BAF6255ED2DD}">
      <dgm:prSet/>
      <dgm:spPr/>
      <dgm:t>
        <a:bodyPr/>
        <a:lstStyle/>
        <a:p>
          <a:r>
            <a:rPr lang="en-US" b="0" dirty="0">
              <a:ea typeface="+mn-lt"/>
              <a:cs typeface="+mn-lt"/>
            </a:rPr>
            <a:t>Item information</a:t>
          </a:r>
          <a:endParaRPr lang="en-US" dirty="0">
            <a:ea typeface="+mn-lt"/>
            <a:cs typeface="+mn-lt"/>
          </a:endParaRPr>
        </a:p>
      </dgm:t>
    </dgm:pt>
    <dgm:pt modelId="{01952AE7-7BDA-4C15-974D-CFA17513E1BC}" type="parTrans" cxnId="{BC9FD183-985D-4C46-8624-CC6076C0EA46}">
      <dgm:prSet/>
      <dgm:spPr/>
      <dgm:t>
        <a:bodyPr/>
        <a:lstStyle/>
        <a:p>
          <a:endParaRPr lang="en-US"/>
        </a:p>
      </dgm:t>
    </dgm:pt>
    <dgm:pt modelId="{55019794-A87A-4834-9DFA-9366A26D7BE6}" type="sibTrans" cxnId="{BC9FD183-985D-4C46-8624-CC6076C0EA46}">
      <dgm:prSet/>
      <dgm:spPr/>
      <dgm:t>
        <a:bodyPr/>
        <a:lstStyle/>
        <a:p>
          <a:endParaRPr lang="en-US"/>
        </a:p>
      </dgm:t>
    </dgm:pt>
    <dgm:pt modelId="{F9EB90EE-879C-46E5-A2E5-9B719E93C721}">
      <dgm:prSet/>
      <dgm:spPr/>
      <dgm:t>
        <a:bodyPr/>
        <a:lstStyle/>
        <a:p>
          <a:r>
            <a:rPr lang="en-US" dirty="0">
              <a:cs typeface="Calibri"/>
            </a:rPr>
            <a:t>Mix methods</a:t>
          </a:r>
        </a:p>
      </dgm:t>
    </dgm:pt>
    <dgm:pt modelId="{B4600845-BC33-4415-8CA0-F2AAA5221468}" type="parTrans" cxnId="{8DFF3E2B-409C-42BA-9387-074893669E58}">
      <dgm:prSet/>
      <dgm:spPr/>
      <dgm:t>
        <a:bodyPr/>
        <a:lstStyle/>
        <a:p>
          <a:endParaRPr lang="en-US"/>
        </a:p>
      </dgm:t>
    </dgm:pt>
    <dgm:pt modelId="{AEB59FF5-AE42-4DDE-A832-D1F8967B8816}" type="sibTrans" cxnId="{8DFF3E2B-409C-42BA-9387-074893669E58}">
      <dgm:prSet/>
      <dgm:spPr/>
      <dgm:t>
        <a:bodyPr/>
        <a:lstStyle/>
        <a:p>
          <a:endParaRPr lang="en-US"/>
        </a:p>
      </dgm:t>
    </dgm:pt>
    <dgm:pt modelId="{6A8557C8-3977-4682-8DF8-BD72E77C02A2}">
      <dgm:prSet/>
      <dgm:spPr/>
      <dgm:t>
        <a:bodyPr/>
        <a:lstStyle/>
        <a:p>
          <a:r>
            <a:rPr lang="en-US" dirty="0">
              <a:ea typeface="+mn-lt"/>
              <a:cs typeface="+mn-lt"/>
            </a:rPr>
            <a:t>TF-</a:t>
          </a:r>
          <a:r>
            <a:rPr lang="en-US" dirty="0" err="1">
              <a:ea typeface="+mn-lt"/>
              <a:cs typeface="+mn-lt"/>
            </a:rPr>
            <a:t>idf</a:t>
          </a:r>
          <a:endParaRPr lang="en-US" dirty="0">
            <a:ea typeface="+mn-lt"/>
            <a:cs typeface="+mn-lt"/>
          </a:endParaRPr>
        </a:p>
      </dgm:t>
    </dgm:pt>
    <dgm:pt modelId="{825033D5-7166-499A-B8A8-27526D1510DB}" type="parTrans" cxnId="{82A78CA1-B0F5-4625-9A5D-299CBEE07E04}">
      <dgm:prSet/>
      <dgm:spPr/>
      <dgm:t>
        <a:bodyPr/>
        <a:lstStyle/>
        <a:p>
          <a:endParaRPr lang="en-US"/>
        </a:p>
      </dgm:t>
    </dgm:pt>
    <dgm:pt modelId="{919817D6-27DB-404C-85C4-598BD3AADC0D}" type="sibTrans" cxnId="{82A78CA1-B0F5-4625-9A5D-299CBEE07E04}">
      <dgm:prSet/>
      <dgm:spPr/>
      <dgm:t>
        <a:bodyPr/>
        <a:lstStyle/>
        <a:p>
          <a:endParaRPr lang="en-US"/>
        </a:p>
      </dgm:t>
    </dgm:pt>
    <dgm:pt modelId="{0DB34F15-9ECF-4E45-9367-0318EF996F95}">
      <dgm:prSet/>
      <dgm:spPr/>
      <dgm:t>
        <a:bodyPr/>
        <a:lstStyle/>
        <a:p>
          <a:r>
            <a:rPr lang="en-US" b="0" dirty="0">
              <a:ea typeface="+mn-lt"/>
              <a:cs typeface="+mn-lt"/>
            </a:rPr>
            <a:t>Profile of user's orientation</a:t>
          </a:r>
          <a:endParaRPr lang="en-US" dirty="0">
            <a:ea typeface="+mn-lt"/>
            <a:cs typeface="+mn-lt"/>
          </a:endParaRPr>
        </a:p>
      </dgm:t>
    </dgm:pt>
    <dgm:pt modelId="{555DA0CE-D074-449B-8093-0948DCB967EE}" type="parTrans" cxnId="{77BAADAF-43E6-4B9F-AB99-1C99EFF13D56}">
      <dgm:prSet/>
      <dgm:spPr/>
      <dgm:t>
        <a:bodyPr/>
        <a:lstStyle/>
        <a:p>
          <a:endParaRPr lang="en-US"/>
        </a:p>
      </dgm:t>
    </dgm:pt>
    <dgm:pt modelId="{E619AC6B-94BF-4BB2-AF90-29CDD24D6FC6}" type="sibTrans" cxnId="{77BAADAF-43E6-4B9F-AB99-1C99EFF13D56}">
      <dgm:prSet/>
      <dgm:spPr/>
      <dgm:t>
        <a:bodyPr/>
        <a:lstStyle/>
        <a:p>
          <a:endParaRPr lang="en-US"/>
        </a:p>
      </dgm:t>
    </dgm:pt>
    <dgm:pt modelId="{4C85DFC6-DC4A-47B2-882E-90EC78692420}">
      <dgm:prSet/>
      <dgm:spPr/>
      <dgm:t>
        <a:bodyPr/>
        <a:lstStyle/>
        <a:p>
          <a:r>
            <a:rPr lang="en-US" dirty="0">
              <a:cs typeface="Calibri"/>
            </a:rPr>
            <a:t>KNN</a:t>
          </a:r>
          <a:endParaRPr lang="en-US" dirty="0">
            <a:ea typeface="+mn-lt"/>
            <a:cs typeface="+mn-lt"/>
          </a:endParaRPr>
        </a:p>
      </dgm:t>
    </dgm:pt>
    <dgm:pt modelId="{AE33A804-BF3C-4C0A-9C73-0104C21BF58B}" type="parTrans" cxnId="{F2E014E0-17A1-4C60-93A6-9A724FF3F33F}">
      <dgm:prSet/>
      <dgm:spPr/>
      <dgm:t>
        <a:bodyPr/>
        <a:lstStyle/>
        <a:p>
          <a:endParaRPr lang="en-US"/>
        </a:p>
      </dgm:t>
    </dgm:pt>
    <dgm:pt modelId="{A1AE6513-10C9-4829-99BC-99F7DD701DE6}" type="sibTrans" cxnId="{F2E014E0-17A1-4C60-93A6-9A724FF3F33F}">
      <dgm:prSet/>
      <dgm:spPr/>
      <dgm:t>
        <a:bodyPr/>
        <a:lstStyle/>
        <a:p>
          <a:endParaRPr lang="en-US"/>
        </a:p>
      </dgm:t>
    </dgm:pt>
    <dgm:pt modelId="{13A9AE9A-E2B8-4BAA-BF7B-138CF6FF0B2C}">
      <dgm:prSet/>
      <dgm:spPr/>
      <dgm:t>
        <a:bodyPr/>
        <a:lstStyle/>
        <a:p>
          <a:r>
            <a:rPr lang="en-US" dirty="0" err="1">
              <a:cs typeface="Calibri"/>
            </a:rPr>
            <a:t>Rocchio's</a:t>
          </a:r>
          <a:r>
            <a:rPr lang="en-US" dirty="0">
              <a:cs typeface="Calibri"/>
            </a:rPr>
            <a:t> (Relevance Feedback)</a:t>
          </a:r>
        </a:p>
      </dgm:t>
    </dgm:pt>
    <dgm:pt modelId="{2DED31FC-7152-4E18-9A7F-60D8DA2B6743}" type="parTrans" cxnId="{6EAE82AA-2590-4658-8328-66B5B14F361D}">
      <dgm:prSet/>
      <dgm:spPr/>
      <dgm:t>
        <a:bodyPr/>
        <a:lstStyle/>
        <a:p>
          <a:endParaRPr lang="en-US"/>
        </a:p>
      </dgm:t>
    </dgm:pt>
    <dgm:pt modelId="{EFB9B147-245D-42DA-8D19-EE846A8FCDE7}" type="sibTrans" cxnId="{6EAE82AA-2590-4658-8328-66B5B14F361D}">
      <dgm:prSet/>
      <dgm:spPr/>
      <dgm:t>
        <a:bodyPr/>
        <a:lstStyle/>
        <a:p>
          <a:endParaRPr lang="en-US"/>
        </a:p>
      </dgm:t>
    </dgm:pt>
    <dgm:pt modelId="{4C211BCE-4B4D-4C70-95E2-DA16837D6582}">
      <dgm:prSet/>
      <dgm:spPr/>
      <dgm:t>
        <a:bodyPr/>
        <a:lstStyle/>
        <a:p>
          <a:r>
            <a:rPr lang="en-US" dirty="0">
              <a:cs typeface="Calibri"/>
            </a:rPr>
            <a:t>Linear classifiers</a:t>
          </a:r>
        </a:p>
      </dgm:t>
    </dgm:pt>
    <dgm:pt modelId="{62FD0DD2-8772-4681-9D4F-3F68146D05BB}" type="parTrans" cxnId="{B7900D41-C82D-4770-9F19-DAF82F82FE51}">
      <dgm:prSet/>
      <dgm:spPr/>
      <dgm:t>
        <a:bodyPr/>
        <a:lstStyle/>
        <a:p>
          <a:endParaRPr lang="en-US"/>
        </a:p>
      </dgm:t>
    </dgm:pt>
    <dgm:pt modelId="{E1DDD91A-7B5B-4FD7-91AE-CA101483A7FE}" type="sibTrans" cxnId="{B7900D41-C82D-4770-9F19-DAF82F82FE51}">
      <dgm:prSet/>
      <dgm:spPr/>
      <dgm:t>
        <a:bodyPr/>
        <a:lstStyle/>
        <a:p>
          <a:endParaRPr lang="en-US"/>
        </a:p>
      </dgm:t>
    </dgm:pt>
    <dgm:pt modelId="{5009FF8E-B832-449F-BF97-9B9C550CBF2E}">
      <dgm:prSet/>
      <dgm:spPr/>
      <dgm:t>
        <a:bodyPr/>
        <a:lstStyle/>
        <a:p>
          <a:r>
            <a:rPr lang="en-US" dirty="0">
              <a:cs typeface="Calibri"/>
            </a:rPr>
            <a:t>Probabilistic methods</a:t>
          </a:r>
        </a:p>
      </dgm:t>
    </dgm:pt>
    <dgm:pt modelId="{EE37DCA9-8BF2-479A-86F9-38DC47E4A365}" type="parTrans" cxnId="{25EDB070-2F02-4F7D-849A-E8B1F2AA15C3}">
      <dgm:prSet/>
      <dgm:spPr/>
      <dgm:t>
        <a:bodyPr/>
        <a:lstStyle/>
        <a:p>
          <a:endParaRPr lang="en-US"/>
        </a:p>
      </dgm:t>
    </dgm:pt>
    <dgm:pt modelId="{04F79C19-A901-4A93-9057-AED109734E5B}" type="sibTrans" cxnId="{25EDB070-2F02-4F7D-849A-E8B1F2AA15C3}">
      <dgm:prSet/>
      <dgm:spPr/>
      <dgm:t>
        <a:bodyPr/>
        <a:lstStyle/>
        <a:p>
          <a:endParaRPr lang="en-US"/>
        </a:p>
      </dgm:t>
    </dgm:pt>
    <dgm:pt modelId="{A8DC08CC-DA23-44D5-B54F-DDD1DD8709E1}">
      <dgm:prSet/>
      <dgm:spPr/>
      <dgm:t>
        <a:bodyPr/>
        <a:lstStyle/>
        <a:p>
          <a:r>
            <a:rPr lang="en-US" dirty="0">
              <a:cs typeface="Calibri"/>
            </a:rPr>
            <a:t>Rule induction ( if-then rule )</a:t>
          </a:r>
        </a:p>
      </dgm:t>
    </dgm:pt>
    <dgm:pt modelId="{AF74852D-DC97-4D80-8BBE-65403884B840}" type="parTrans" cxnId="{C71EC81E-CCB6-49AF-A712-F5B66DB9207D}">
      <dgm:prSet/>
      <dgm:spPr/>
      <dgm:t>
        <a:bodyPr/>
        <a:lstStyle/>
        <a:p>
          <a:endParaRPr lang="en-US"/>
        </a:p>
      </dgm:t>
    </dgm:pt>
    <dgm:pt modelId="{DF45B172-0FA1-434B-B229-74079E3336C3}" type="sibTrans" cxnId="{C71EC81E-CCB6-49AF-A712-F5B66DB9207D}">
      <dgm:prSet/>
      <dgm:spPr/>
      <dgm:t>
        <a:bodyPr/>
        <a:lstStyle/>
        <a:p>
          <a:endParaRPr lang="en-US"/>
        </a:p>
      </dgm:t>
    </dgm:pt>
    <dgm:pt modelId="{A256704D-57AA-4460-AFB8-50F5524D4BD3}" type="pres">
      <dgm:prSet presAssocID="{AC3056E7-DEAA-4C39-9FA0-8A183544A6CD}" presName="hierChild1" presStyleCnt="0">
        <dgm:presLayoutVars>
          <dgm:orgChart val="1"/>
          <dgm:chPref val="1"/>
          <dgm:dir/>
          <dgm:animOne val="branch"/>
          <dgm:animLvl val="lvl"/>
          <dgm:resizeHandles/>
        </dgm:presLayoutVars>
      </dgm:prSet>
      <dgm:spPr/>
    </dgm:pt>
    <dgm:pt modelId="{B8CF3710-64B3-4244-8A0C-F79CA654AA75}" type="pres">
      <dgm:prSet presAssocID="{F3FE418E-3FED-4E80-ABD8-88DEFF834FFE}" presName="hierRoot1" presStyleCnt="0">
        <dgm:presLayoutVars>
          <dgm:hierBranch val="init"/>
        </dgm:presLayoutVars>
      </dgm:prSet>
      <dgm:spPr/>
    </dgm:pt>
    <dgm:pt modelId="{75EC06F7-5FFD-416F-805E-344918D4B363}" type="pres">
      <dgm:prSet presAssocID="{F3FE418E-3FED-4E80-ABD8-88DEFF834FFE}" presName="rootComposite1" presStyleCnt="0"/>
      <dgm:spPr/>
    </dgm:pt>
    <dgm:pt modelId="{710F4202-3D48-40DE-BFCC-BE992B934D64}" type="pres">
      <dgm:prSet presAssocID="{F3FE418E-3FED-4E80-ABD8-88DEFF834FFE}" presName="rootText1" presStyleLbl="node0" presStyleIdx="0" presStyleCnt="4">
        <dgm:presLayoutVars>
          <dgm:chPref val="3"/>
        </dgm:presLayoutVars>
      </dgm:prSet>
      <dgm:spPr/>
    </dgm:pt>
    <dgm:pt modelId="{60581AE8-2459-48A7-AEA6-65D45E3D59FE}" type="pres">
      <dgm:prSet presAssocID="{F3FE418E-3FED-4E80-ABD8-88DEFF834FFE}" presName="rootConnector1" presStyleLbl="node1" presStyleIdx="0" presStyleCnt="0"/>
      <dgm:spPr/>
    </dgm:pt>
    <dgm:pt modelId="{922F6D12-BA94-4487-8656-D1519F995D72}" type="pres">
      <dgm:prSet presAssocID="{F3FE418E-3FED-4E80-ABD8-88DEFF834FFE}" presName="hierChild2" presStyleCnt="0"/>
      <dgm:spPr/>
    </dgm:pt>
    <dgm:pt modelId="{79C703C4-9BB1-432C-A84B-6FA3F5D70B3B}" type="pres">
      <dgm:prSet presAssocID="{C1260FD3-32EE-4D3E-9D8E-5510ACB78D32}" presName="Name37" presStyleLbl="parChTrans1D2" presStyleIdx="0" presStyleCnt="7"/>
      <dgm:spPr/>
    </dgm:pt>
    <dgm:pt modelId="{2318B2DD-B959-47DA-BE2F-207BE8822F9D}" type="pres">
      <dgm:prSet presAssocID="{AFD2C21D-784D-4305-97F1-7F38D9BD71EF}" presName="hierRoot2" presStyleCnt="0">
        <dgm:presLayoutVars>
          <dgm:hierBranch val="init"/>
        </dgm:presLayoutVars>
      </dgm:prSet>
      <dgm:spPr/>
    </dgm:pt>
    <dgm:pt modelId="{42BFAA3A-A326-4C61-8E4A-79077693E421}" type="pres">
      <dgm:prSet presAssocID="{AFD2C21D-784D-4305-97F1-7F38D9BD71EF}" presName="rootComposite" presStyleCnt="0"/>
      <dgm:spPr/>
    </dgm:pt>
    <dgm:pt modelId="{8D2B2984-67E9-417D-9F71-4A0318EACBE8}" type="pres">
      <dgm:prSet presAssocID="{AFD2C21D-784D-4305-97F1-7F38D9BD71EF}" presName="rootText" presStyleLbl="node2" presStyleIdx="0" presStyleCnt="7">
        <dgm:presLayoutVars>
          <dgm:chPref val="3"/>
        </dgm:presLayoutVars>
      </dgm:prSet>
      <dgm:spPr/>
    </dgm:pt>
    <dgm:pt modelId="{29AF8FE4-FFF9-42E5-A600-F10F699D209C}" type="pres">
      <dgm:prSet presAssocID="{AFD2C21D-784D-4305-97F1-7F38D9BD71EF}" presName="rootConnector" presStyleLbl="node2" presStyleIdx="0" presStyleCnt="7"/>
      <dgm:spPr/>
    </dgm:pt>
    <dgm:pt modelId="{0A971166-E4B7-4D2A-91B0-DBDC5B7759E7}" type="pres">
      <dgm:prSet presAssocID="{AFD2C21D-784D-4305-97F1-7F38D9BD71EF}" presName="hierChild4" presStyleCnt="0"/>
      <dgm:spPr/>
    </dgm:pt>
    <dgm:pt modelId="{1E5A815F-A97E-4DA6-961C-6A3D8DF98480}" type="pres">
      <dgm:prSet presAssocID="{AFD2C21D-784D-4305-97F1-7F38D9BD71EF}" presName="hierChild5" presStyleCnt="0"/>
      <dgm:spPr/>
    </dgm:pt>
    <dgm:pt modelId="{93A2FBDC-39E1-4361-92D2-F68E47A64303}" type="pres">
      <dgm:prSet presAssocID="{F3FE418E-3FED-4E80-ABD8-88DEFF834FFE}" presName="hierChild3" presStyleCnt="0"/>
      <dgm:spPr/>
    </dgm:pt>
    <dgm:pt modelId="{52054A87-4F08-461E-A90B-DFF7773A98FC}" type="pres">
      <dgm:prSet presAssocID="{E5D03549-2FAE-43B0-BAB7-32AA0DD138A9}" presName="hierRoot1" presStyleCnt="0">
        <dgm:presLayoutVars>
          <dgm:hierBranch val="init"/>
        </dgm:presLayoutVars>
      </dgm:prSet>
      <dgm:spPr/>
    </dgm:pt>
    <dgm:pt modelId="{D395C3A3-7C2F-43E4-AD74-9A1397F1D87E}" type="pres">
      <dgm:prSet presAssocID="{E5D03549-2FAE-43B0-BAB7-32AA0DD138A9}" presName="rootComposite1" presStyleCnt="0"/>
      <dgm:spPr/>
    </dgm:pt>
    <dgm:pt modelId="{62CC16B1-69D2-4E24-BB48-8299F91402F5}" type="pres">
      <dgm:prSet presAssocID="{E5D03549-2FAE-43B0-BAB7-32AA0DD138A9}" presName="rootText1" presStyleLbl="node0" presStyleIdx="1" presStyleCnt="4">
        <dgm:presLayoutVars>
          <dgm:chPref val="3"/>
        </dgm:presLayoutVars>
      </dgm:prSet>
      <dgm:spPr/>
    </dgm:pt>
    <dgm:pt modelId="{DB2672DC-0CC1-46EC-AAFC-646CDA552C3C}" type="pres">
      <dgm:prSet presAssocID="{E5D03549-2FAE-43B0-BAB7-32AA0DD138A9}" presName="rootConnector1" presStyleLbl="node1" presStyleIdx="0" presStyleCnt="0"/>
      <dgm:spPr/>
    </dgm:pt>
    <dgm:pt modelId="{4A205F84-CB80-45C1-8C05-8EFF21F5B5C0}" type="pres">
      <dgm:prSet presAssocID="{E5D03549-2FAE-43B0-BAB7-32AA0DD138A9}" presName="hierChild2" presStyleCnt="0"/>
      <dgm:spPr/>
    </dgm:pt>
    <dgm:pt modelId="{CA1A2CF7-DE20-4EBA-9AA5-078CFC4418C1}" type="pres">
      <dgm:prSet presAssocID="{4F254230-8508-4C06-9B9C-6AA443F3948D}" presName="Name37" presStyleLbl="parChTrans1D2" presStyleIdx="1" presStyleCnt="7"/>
      <dgm:spPr/>
    </dgm:pt>
    <dgm:pt modelId="{3A02BF84-DCE2-4F03-A8F9-B3FE99D31EF2}" type="pres">
      <dgm:prSet presAssocID="{4CDF75C3-50F8-4460-A8CE-913C0871DDB3}" presName="hierRoot2" presStyleCnt="0">
        <dgm:presLayoutVars>
          <dgm:hierBranch val="init"/>
        </dgm:presLayoutVars>
      </dgm:prSet>
      <dgm:spPr/>
    </dgm:pt>
    <dgm:pt modelId="{3F42C746-6432-4A3B-9C1F-ECC94FA32558}" type="pres">
      <dgm:prSet presAssocID="{4CDF75C3-50F8-4460-A8CE-913C0871DDB3}" presName="rootComposite" presStyleCnt="0"/>
      <dgm:spPr/>
    </dgm:pt>
    <dgm:pt modelId="{EBEBED9B-6A03-4F24-AB7F-BABC99104B7F}" type="pres">
      <dgm:prSet presAssocID="{4CDF75C3-50F8-4460-A8CE-913C0871DDB3}" presName="rootText" presStyleLbl="node2" presStyleIdx="1" presStyleCnt="7">
        <dgm:presLayoutVars>
          <dgm:chPref val="3"/>
        </dgm:presLayoutVars>
      </dgm:prSet>
      <dgm:spPr/>
    </dgm:pt>
    <dgm:pt modelId="{19651768-D96C-4363-9538-B3DB47E40AD3}" type="pres">
      <dgm:prSet presAssocID="{4CDF75C3-50F8-4460-A8CE-913C0871DDB3}" presName="rootConnector" presStyleLbl="node2" presStyleIdx="1" presStyleCnt="7"/>
      <dgm:spPr/>
    </dgm:pt>
    <dgm:pt modelId="{554CB6E7-C205-4500-BEE8-09A5214941EB}" type="pres">
      <dgm:prSet presAssocID="{4CDF75C3-50F8-4460-A8CE-913C0871DDB3}" presName="hierChild4" presStyleCnt="0"/>
      <dgm:spPr/>
    </dgm:pt>
    <dgm:pt modelId="{BB3FFD6A-0695-4877-8918-FD5E5D73421B}" type="pres">
      <dgm:prSet presAssocID="{9D9E35BE-B367-4204-B129-2830AAE62A9E}" presName="Name37" presStyleLbl="parChTrans1D3" presStyleIdx="0" presStyleCnt="11"/>
      <dgm:spPr/>
    </dgm:pt>
    <dgm:pt modelId="{D5AFF6B3-8DE3-4A94-B945-5A3C213A81D7}" type="pres">
      <dgm:prSet presAssocID="{CFBBB51D-C7D1-4CD8-A5A9-60890E31445B}" presName="hierRoot2" presStyleCnt="0">
        <dgm:presLayoutVars>
          <dgm:hierBranch val="init"/>
        </dgm:presLayoutVars>
      </dgm:prSet>
      <dgm:spPr/>
    </dgm:pt>
    <dgm:pt modelId="{E070E325-E71E-441A-8F1A-00B8F4BBDC96}" type="pres">
      <dgm:prSet presAssocID="{CFBBB51D-C7D1-4CD8-A5A9-60890E31445B}" presName="rootComposite" presStyleCnt="0"/>
      <dgm:spPr/>
    </dgm:pt>
    <dgm:pt modelId="{880881EA-4E1E-4B23-96D5-E29F9A2FE6D4}" type="pres">
      <dgm:prSet presAssocID="{CFBBB51D-C7D1-4CD8-A5A9-60890E31445B}" presName="rootText" presStyleLbl="node3" presStyleIdx="0" presStyleCnt="11">
        <dgm:presLayoutVars>
          <dgm:chPref val="3"/>
        </dgm:presLayoutVars>
      </dgm:prSet>
      <dgm:spPr/>
    </dgm:pt>
    <dgm:pt modelId="{E53FA620-254B-4E66-A0E4-C46E400F49DA}" type="pres">
      <dgm:prSet presAssocID="{CFBBB51D-C7D1-4CD8-A5A9-60890E31445B}" presName="rootConnector" presStyleLbl="node3" presStyleIdx="0" presStyleCnt="11"/>
      <dgm:spPr/>
    </dgm:pt>
    <dgm:pt modelId="{2ECCD2C1-2BB8-40AC-A8BC-93EEC5873CAC}" type="pres">
      <dgm:prSet presAssocID="{CFBBB51D-C7D1-4CD8-A5A9-60890E31445B}" presName="hierChild4" presStyleCnt="0"/>
      <dgm:spPr/>
    </dgm:pt>
    <dgm:pt modelId="{515CCA3E-457F-4068-846E-9B02DB6208ED}" type="pres">
      <dgm:prSet presAssocID="{CFBBB51D-C7D1-4CD8-A5A9-60890E31445B}" presName="hierChild5" presStyleCnt="0"/>
      <dgm:spPr/>
    </dgm:pt>
    <dgm:pt modelId="{F92346B9-992E-403F-8E2B-E2B2A70F9D5E}" type="pres">
      <dgm:prSet presAssocID="{43062595-26F0-4771-AC6D-B2FE9D8E3B68}" presName="Name37" presStyleLbl="parChTrans1D3" presStyleIdx="1" presStyleCnt="11"/>
      <dgm:spPr/>
    </dgm:pt>
    <dgm:pt modelId="{84326DB8-F9AA-49D9-B3E2-C8A7C3D4A3D8}" type="pres">
      <dgm:prSet presAssocID="{4F72A15A-7D13-4152-AD2B-B5C9C5A8F317}" presName="hierRoot2" presStyleCnt="0">
        <dgm:presLayoutVars>
          <dgm:hierBranch val="init"/>
        </dgm:presLayoutVars>
      </dgm:prSet>
      <dgm:spPr/>
    </dgm:pt>
    <dgm:pt modelId="{B7C8A4FB-0064-4BF9-ACD4-294267540D9F}" type="pres">
      <dgm:prSet presAssocID="{4F72A15A-7D13-4152-AD2B-B5C9C5A8F317}" presName="rootComposite" presStyleCnt="0"/>
      <dgm:spPr/>
    </dgm:pt>
    <dgm:pt modelId="{7385368F-A3F0-4A2D-8985-940A51188FB7}" type="pres">
      <dgm:prSet presAssocID="{4F72A15A-7D13-4152-AD2B-B5C9C5A8F317}" presName="rootText" presStyleLbl="node3" presStyleIdx="1" presStyleCnt="11">
        <dgm:presLayoutVars>
          <dgm:chPref val="3"/>
        </dgm:presLayoutVars>
      </dgm:prSet>
      <dgm:spPr/>
    </dgm:pt>
    <dgm:pt modelId="{9BA58ECB-5E50-41DD-ADE8-6C80F3A127DC}" type="pres">
      <dgm:prSet presAssocID="{4F72A15A-7D13-4152-AD2B-B5C9C5A8F317}" presName="rootConnector" presStyleLbl="node3" presStyleIdx="1" presStyleCnt="11"/>
      <dgm:spPr/>
    </dgm:pt>
    <dgm:pt modelId="{18808A01-DAAF-4742-B7F0-F3456ED2828C}" type="pres">
      <dgm:prSet presAssocID="{4F72A15A-7D13-4152-AD2B-B5C9C5A8F317}" presName="hierChild4" presStyleCnt="0"/>
      <dgm:spPr/>
    </dgm:pt>
    <dgm:pt modelId="{558F3390-03F2-4465-A15A-E624E5FC0C58}" type="pres">
      <dgm:prSet presAssocID="{4F72A15A-7D13-4152-AD2B-B5C9C5A8F317}" presName="hierChild5" presStyleCnt="0"/>
      <dgm:spPr/>
    </dgm:pt>
    <dgm:pt modelId="{44F4ABED-4EC4-47ED-82DC-48898B2A1BA1}" type="pres">
      <dgm:prSet presAssocID="{4CDF75C3-50F8-4460-A8CE-913C0871DDB3}" presName="hierChild5" presStyleCnt="0"/>
      <dgm:spPr/>
    </dgm:pt>
    <dgm:pt modelId="{D5CBED0C-A7D0-4ED1-93FD-6C0F28BAC87C}" type="pres">
      <dgm:prSet presAssocID="{38C87619-1557-4994-AC40-414931581EFC}" presName="Name37" presStyleLbl="parChTrans1D2" presStyleIdx="2" presStyleCnt="7"/>
      <dgm:spPr/>
    </dgm:pt>
    <dgm:pt modelId="{C1FB623E-4C1A-409C-AF3C-4E023EF088BE}" type="pres">
      <dgm:prSet presAssocID="{DA0D73A0-1B6C-4C13-AB82-D35420639264}" presName="hierRoot2" presStyleCnt="0">
        <dgm:presLayoutVars>
          <dgm:hierBranch val="init"/>
        </dgm:presLayoutVars>
      </dgm:prSet>
      <dgm:spPr/>
    </dgm:pt>
    <dgm:pt modelId="{EE44E0E3-92AD-4C71-9638-B07BDC25548E}" type="pres">
      <dgm:prSet presAssocID="{DA0D73A0-1B6C-4C13-AB82-D35420639264}" presName="rootComposite" presStyleCnt="0"/>
      <dgm:spPr/>
    </dgm:pt>
    <dgm:pt modelId="{11E75EDB-A933-44E8-97EF-3C0B99B87C36}" type="pres">
      <dgm:prSet presAssocID="{DA0D73A0-1B6C-4C13-AB82-D35420639264}" presName="rootText" presStyleLbl="node2" presStyleIdx="2" presStyleCnt="7">
        <dgm:presLayoutVars>
          <dgm:chPref val="3"/>
        </dgm:presLayoutVars>
      </dgm:prSet>
      <dgm:spPr/>
    </dgm:pt>
    <dgm:pt modelId="{45EBC832-4B1E-46AA-A324-09DCA8C29220}" type="pres">
      <dgm:prSet presAssocID="{DA0D73A0-1B6C-4C13-AB82-D35420639264}" presName="rootConnector" presStyleLbl="node2" presStyleIdx="2" presStyleCnt="7"/>
      <dgm:spPr/>
    </dgm:pt>
    <dgm:pt modelId="{19A07787-81B9-49BE-9ACA-D22446606F34}" type="pres">
      <dgm:prSet presAssocID="{DA0D73A0-1B6C-4C13-AB82-D35420639264}" presName="hierChild4" presStyleCnt="0"/>
      <dgm:spPr/>
    </dgm:pt>
    <dgm:pt modelId="{8771A8B7-A511-476F-B5E5-B6DD1ACFD4E0}" type="pres">
      <dgm:prSet presAssocID="{3B08CFAB-A463-402D-815F-EC08F5B5EBF6}" presName="Name37" presStyleLbl="parChTrans1D3" presStyleIdx="2" presStyleCnt="11"/>
      <dgm:spPr/>
    </dgm:pt>
    <dgm:pt modelId="{A6534BDF-E5B8-4338-8AF4-0D564248C5A1}" type="pres">
      <dgm:prSet presAssocID="{76C312AE-171F-429E-8DD4-A78CAAFC6071}" presName="hierRoot2" presStyleCnt="0">
        <dgm:presLayoutVars>
          <dgm:hierBranch val="init"/>
        </dgm:presLayoutVars>
      </dgm:prSet>
      <dgm:spPr/>
    </dgm:pt>
    <dgm:pt modelId="{28478344-E044-4CAF-9B0B-01A7DD8E6877}" type="pres">
      <dgm:prSet presAssocID="{76C312AE-171F-429E-8DD4-A78CAAFC6071}" presName="rootComposite" presStyleCnt="0"/>
      <dgm:spPr/>
    </dgm:pt>
    <dgm:pt modelId="{C2756B7E-4B2C-4AEE-AB94-C42AA55F86FB}" type="pres">
      <dgm:prSet presAssocID="{76C312AE-171F-429E-8DD4-A78CAAFC6071}" presName="rootText" presStyleLbl="node3" presStyleIdx="2" presStyleCnt="11">
        <dgm:presLayoutVars>
          <dgm:chPref val="3"/>
        </dgm:presLayoutVars>
      </dgm:prSet>
      <dgm:spPr/>
    </dgm:pt>
    <dgm:pt modelId="{E2179C92-0D3E-4E53-9940-583342025EEE}" type="pres">
      <dgm:prSet presAssocID="{76C312AE-171F-429E-8DD4-A78CAAFC6071}" presName="rootConnector" presStyleLbl="node3" presStyleIdx="2" presStyleCnt="11"/>
      <dgm:spPr/>
    </dgm:pt>
    <dgm:pt modelId="{0ED1FAC9-1A20-4958-AFC6-966724E798BF}" type="pres">
      <dgm:prSet presAssocID="{76C312AE-171F-429E-8DD4-A78CAAFC6071}" presName="hierChild4" presStyleCnt="0"/>
      <dgm:spPr/>
    </dgm:pt>
    <dgm:pt modelId="{5CA01757-171E-408C-B371-F517E4F8ACED}" type="pres">
      <dgm:prSet presAssocID="{76C312AE-171F-429E-8DD4-A78CAAFC6071}" presName="hierChild5" presStyleCnt="0"/>
      <dgm:spPr/>
    </dgm:pt>
    <dgm:pt modelId="{D1FE49A0-C096-4DFE-A3F0-DBBC189258E4}" type="pres">
      <dgm:prSet presAssocID="{A7ED44B8-70F2-424F-BAA3-3C0CCDEF8039}" presName="Name37" presStyleLbl="parChTrans1D3" presStyleIdx="3" presStyleCnt="11"/>
      <dgm:spPr/>
    </dgm:pt>
    <dgm:pt modelId="{AF7B3A6B-DFEB-459F-ADFB-BC30B0EA4391}" type="pres">
      <dgm:prSet presAssocID="{97B05436-8475-41ED-BBE7-CD3E47CE982D}" presName="hierRoot2" presStyleCnt="0">
        <dgm:presLayoutVars>
          <dgm:hierBranch val="init"/>
        </dgm:presLayoutVars>
      </dgm:prSet>
      <dgm:spPr/>
    </dgm:pt>
    <dgm:pt modelId="{3D959A96-BF4F-4385-BDF9-571EFD05DB20}" type="pres">
      <dgm:prSet presAssocID="{97B05436-8475-41ED-BBE7-CD3E47CE982D}" presName="rootComposite" presStyleCnt="0"/>
      <dgm:spPr/>
    </dgm:pt>
    <dgm:pt modelId="{BAE677A4-7C68-474E-BECD-61234A220EE3}" type="pres">
      <dgm:prSet presAssocID="{97B05436-8475-41ED-BBE7-CD3E47CE982D}" presName="rootText" presStyleLbl="node3" presStyleIdx="3" presStyleCnt="11">
        <dgm:presLayoutVars>
          <dgm:chPref val="3"/>
        </dgm:presLayoutVars>
      </dgm:prSet>
      <dgm:spPr/>
    </dgm:pt>
    <dgm:pt modelId="{2675CE9E-B748-49F9-8867-097E094FE34F}" type="pres">
      <dgm:prSet presAssocID="{97B05436-8475-41ED-BBE7-CD3E47CE982D}" presName="rootConnector" presStyleLbl="node3" presStyleIdx="3" presStyleCnt="11"/>
      <dgm:spPr/>
    </dgm:pt>
    <dgm:pt modelId="{4D228730-B5E0-4974-BEAE-5A6EB920649B}" type="pres">
      <dgm:prSet presAssocID="{97B05436-8475-41ED-BBE7-CD3E47CE982D}" presName="hierChild4" presStyleCnt="0"/>
      <dgm:spPr/>
    </dgm:pt>
    <dgm:pt modelId="{BDE6FB17-4BE1-4296-9A49-6745FC325C40}" type="pres">
      <dgm:prSet presAssocID="{97B05436-8475-41ED-BBE7-CD3E47CE982D}" presName="hierChild5" presStyleCnt="0"/>
      <dgm:spPr/>
    </dgm:pt>
    <dgm:pt modelId="{779884AF-1230-4275-A5C1-C263C375D48A}" type="pres">
      <dgm:prSet presAssocID="{DA0D73A0-1B6C-4C13-AB82-D35420639264}" presName="hierChild5" presStyleCnt="0"/>
      <dgm:spPr/>
    </dgm:pt>
    <dgm:pt modelId="{8024AE82-C4C9-43BB-9A05-66352CEAC77F}" type="pres">
      <dgm:prSet presAssocID="{82DC523B-B391-46E1-886E-C82AED29155A}" presName="Name37" presStyleLbl="parChTrans1D2" presStyleIdx="3" presStyleCnt="7"/>
      <dgm:spPr/>
    </dgm:pt>
    <dgm:pt modelId="{5F486240-AFD1-4811-8D79-A0BFEEE63BAD}" type="pres">
      <dgm:prSet presAssocID="{E12A9C53-F418-4FD3-90B9-02C59A4B87CF}" presName="hierRoot2" presStyleCnt="0">
        <dgm:presLayoutVars>
          <dgm:hierBranch val="init"/>
        </dgm:presLayoutVars>
      </dgm:prSet>
      <dgm:spPr/>
    </dgm:pt>
    <dgm:pt modelId="{787E90F1-2461-4736-9266-36C96D6ACCEA}" type="pres">
      <dgm:prSet presAssocID="{E12A9C53-F418-4FD3-90B9-02C59A4B87CF}" presName="rootComposite" presStyleCnt="0"/>
      <dgm:spPr/>
    </dgm:pt>
    <dgm:pt modelId="{53D59EFC-7C23-4058-9AB8-7052D92A935A}" type="pres">
      <dgm:prSet presAssocID="{E12A9C53-F418-4FD3-90B9-02C59A4B87CF}" presName="rootText" presStyleLbl="node2" presStyleIdx="3" presStyleCnt="7">
        <dgm:presLayoutVars>
          <dgm:chPref val="3"/>
        </dgm:presLayoutVars>
      </dgm:prSet>
      <dgm:spPr/>
    </dgm:pt>
    <dgm:pt modelId="{DF3AB471-A32E-4FBA-B535-D6754BE82FB8}" type="pres">
      <dgm:prSet presAssocID="{E12A9C53-F418-4FD3-90B9-02C59A4B87CF}" presName="rootConnector" presStyleLbl="node2" presStyleIdx="3" presStyleCnt="7"/>
      <dgm:spPr/>
    </dgm:pt>
    <dgm:pt modelId="{B62EC2A6-3DF9-4D76-8D48-54C46EDAC18B}" type="pres">
      <dgm:prSet presAssocID="{E12A9C53-F418-4FD3-90B9-02C59A4B87CF}" presName="hierChild4" presStyleCnt="0"/>
      <dgm:spPr/>
    </dgm:pt>
    <dgm:pt modelId="{8F10F2A0-DD33-484C-AC3F-817C600746C7}" type="pres">
      <dgm:prSet presAssocID="{5299084D-C3E8-45E4-8C51-AAEA3B9AE87F}" presName="Name37" presStyleLbl="parChTrans1D3" presStyleIdx="4" presStyleCnt="11"/>
      <dgm:spPr/>
    </dgm:pt>
    <dgm:pt modelId="{DAA8E43B-FE2A-4B71-AB0A-5EBAD4076F60}" type="pres">
      <dgm:prSet presAssocID="{791C9BF6-F5F7-4BB1-88BC-D53C06BB58E1}" presName="hierRoot2" presStyleCnt="0">
        <dgm:presLayoutVars>
          <dgm:hierBranch val="init"/>
        </dgm:presLayoutVars>
      </dgm:prSet>
      <dgm:spPr/>
    </dgm:pt>
    <dgm:pt modelId="{F151C499-7078-4203-BBBC-5F0E9EDA147D}" type="pres">
      <dgm:prSet presAssocID="{791C9BF6-F5F7-4BB1-88BC-D53C06BB58E1}" presName="rootComposite" presStyleCnt="0"/>
      <dgm:spPr/>
    </dgm:pt>
    <dgm:pt modelId="{8936A396-7CD5-443B-86C7-5B61AA9C7239}" type="pres">
      <dgm:prSet presAssocID="{791C9BF6-F5F7-4BB1-88BC-D53C06BB58E1}" presName="rootText" presStyleLbl="node3" presStyleIdx="4" presStyleCnt="11">
        <dgm:presLayoutVars>
          <dgm:chPref val="3"/>
        </dgm:presLayoutVars>
      </dgm:prSet>
      <dgm:spPr/>
    </dgm:pt>
    <dgm:pt modelId="{F331FAE1-6F05-4937-9493-A393864E37BD}" type="pres">
      <dgm:prSet presAssocID="{791C9BF6-F5F7-4BB1-88BC-D53C06BB58E1}" presName="rootConnector" presStyleLbl="node3" presStyleIdx="4" presStyleCnt="11"/>
      <dgm:spPr/>
    </dgm:pt>
    <dgm:pt modelId="{C1741B37-964E-4E0E-B6C9-47B92AEE55E6}" type="pres">
      <dgm:prSet presAssocID="{791C9BF6-F5F7-4BB1-88BC-D53C06BB58E1}" presName="hierChild4" presStyleCnt="0"/>
      <dgm:spPr/>
    </dgm:pt>
    <dgm:pt modelId="{F6E3F4A5-0F30-4F09-A208-04A8E12F5C8B}" type="pres">
      <dgm:prSet presAssocID="{791C9BF6-F5F7-4BB1-88BC-D53C06BB58E1}" presName="hierChild5" presStyleCnt="0"/>
      <dgm:spPr/>
    </dgm:pt>
    <dgm:pt modelId="{A8543C8E-CC11-44A8-9033-488E96624C74}" type="pres">
      <dgm:prSet presAssocID="{E12A9C53-F418-4FD3-90B9-02C59A4B87CF}" presName="hierChild5" presStyleCnt="0"/>
      <dgm:spPr/>
    </dgm:pt>
    <dgm:pt modelId="{46488FE8-56CB-49CA-AB8C-C8E8778472A7}" type="pres">
      <dgm:prSet presAssocID="{E5D03549-2FAE-43B0-BAB7-32AA0DD138A9}" presName="hierChild3" presStyleCnt="0"/>
      <dgm:spPr/>
    </dgm:pt>
    <dgm:pt modelId="{D87A9CC2-F72F-48BD-AE17-5ECB32C6CF53}" type="pres">
      <dgm:prSet presAssocID="{EB90787D-AC87-4190-9D16-C47E5C2D2D79}" presName="hierRoot1" presStyleCnt="0">
        <dgm:presLayoutVars>
          <dgm:hierBranch val="init"/>
        </dgm:presLayoutVars>
      </dgm:prSet>
      <dgm:spPr/>
    </dgm:pt>
    <dgm:pt modelId="{DDADCAAE-A57B-4BF0-8796-29D9F54B9770}" type="pres">
      <dgm:prSet presAssocID="{EB90787D-AC87-4190-9D16-C47E5C2D2D79}" presName="rootComposite1" presStyleCnt="0"/>
      <dgm:spPr/>
    </dgm:pt>
    <dgm:pt modelId="{7F210668-C588-4A20-B180-89F3DC016FA1}" type="pres">
      <dgm:prSet presAssocID="{EB90787D-AC87-4190-9D16-C47E5C2D2D79}" presName="rootText1" presStyleLbl="node0" presStyleIdx="2" presStyleCnt="4">
        <dgm:presLayoutVars>
          <dgm:chPref val="3"/>
        </dgm:presLayoutVars>
      </dgm:prSet>
      <dgm:spPr/>
    </dgm:pt>
    <dgm:pt modelId="{FB175471-A041-4BC0-96BE-16C786665A38}" type="pres">
      <dgm:prSet presAssocID="{EB90787D-AC87-4190-9D16-C47E5C2D2D79}" presName="rootConnector1" presStyleLbl="node1" presStyleIdx="0" presStyleCnt="0"/>
      <dgm:spPr/>
    </dgm:pt>
    <dgm:pt modelId="{67933541-8A4A-476F-9207-271BA65485FA}" type="pres">
      <dgm:prSet presAssocID="{EB90787D-AC87-4190-9D16-C47E5C2D2D79}" presName="hierChild2" presStyleCnt="0"/>
      <dgm:spPr/>
    </dgm:pt>
    <dgm:pt modelId="{898E5A1C-D0F4-40A4-A234-FF0276D9A345}" type="pres">
      <dgm:prSet presAssocID="{01952AE7-7BDA-4C15-974D-CFA17513E1BC}" presName="Name37" presStyleLbl="parChTrans1D2" presStyleIdx="4" presStyleCnt="7"/>
      <dgm:spPr/>
    </dgm:pt>
    <dgm:pt modelId="{9E788BE5-4FB8-4C12-BCEA-B1B9AE25BD6E}" type="pres">
      <dgm:prSet presAssocID="{5819E92C-599E-4D96-A731-BAF6255ED2DD}" presName="hierRoot2" presStyleCnt="0">
        <dgm:presLayoutVars>
          <dgm:hierBranch val="init"/>
        </dgm:presLayoutVars>
      </dgm:prSet>
      <dgm:spPr/>
    </dgm:pt>
    <dgm:pt modelId="{FEEC50A2-66A1-4F48-B232-D3554A424839}" type="pres">
      <dgm:prSet presAssocID="{5819E92C-599E-4D96-A731-BAF6255ED2DD}" presName="rootComposite" presStyleCnt="0"/>
      <dgm:spPr/>
    </dgm:pt>
    <dgm:pt modelId="{1184DCFC-9816-47DE-8645-4EB993AAA67C}" type="pres">
      <dgm:prSet presAssocID="{5819E92C-599E-4D96-A731-BAF6255ED2DD}" presName="rootText" presStyleLbl="node2" presStyleIdx="4" presStyleCnt="7">
        <dgm:presLayoutVars>
          <dgm:chPref val="3"/>
        </dgm:presLayoutVars>
      </dgm:prSet>
      <dgm:spPr/>
    </dgm:pt>
    <dgm:pt modelId="{376E4D50-4892-46C2-BE33-A8DE5FB6F6CB}" type="pres">
      <dgm:prSet presAssocID="{5819E92C-599E-4D96-A731-BAF6255ED2DD}" presName="rootConnector" presStyleLbl="node2" presStyleIdx="4" presStyleCnt="7"/>
      <dgm:spPr/>
    </dgm:pt>
    <dgm:pt modelId="{9860E77B-0080-46E0-A726-1837A643A47B}" type="pres">
      <dgm:prSet presAssocID="{5819E92C-599E-4D96-A731-BAF6255ED2DD}" presName="hierChild4" presStyleCnt="0"/>
      <dgm:spPr/>
    </dgm:pt>
    <dgm:pt modelId="{BF5AA699-F6FE-4070-9DC4-2071F0064F5C}" type="pres">
      <dgm:prSet presAssocID="{825033D5-7166-499A-B8A8-27526D1510DB}" presName="Name37" presStyleLbl="parChTrans1D3" presStyleIdx="5" presStyleCnt="11"/>
      <dgm:spPr/>
    </dgm:pt>
    <dgm:pt modelId="{691798B1-E423-4311-8D33-6F3F3C4AB9AC}" type="pres">
      <dgm:prSet presAssocID="{6A8557C8-3977-4682-8DF8-BD72E77C02A2}" presName="hierRoot2" presStyleCnt="0">
        <dgm:presLayoutVars>
          <dgm:hierBranch val="init"/>
        </dgm:presLayoutVars>
      </dgm:prSet>
      <dgm:spPr/>
    </dgm:pt>
    <dgm:pt modelId="{6C5BF903-24BD-4484-8CAB-B55C256BD0E1}" type="pres">
      <dgm:prSet presAssocID="{6A8557C8-3977-4682-8DF8-BD72E77C02A2}" presName="rootComposite" presStyleCnt="0"/>
      <dgm:spPr/>
    </dgm:pt>
    <dgm:pt modelId="{D26ABE59-43B9-4E92-8ACB-DAC23E8CABFB}" type="pres">
      <dgm:prSet presAssocID="{6A8557C8-3977-4682-8DF8-BD72E77C02A2}" presName="rootText" presStyleLbl="node3" presStyleIdx="5" presStyleCnt="11">
        <dgm:presLayoutVars>
          <dgm:chPref val="3"/>
        </dgm:presLayoutVars>
      </dgm:prSet>
      <dgm:spPr/>
    </dgm:pt>
    <dgm:pt modelId="{88C31210-9A1C-4134-A44A-A0BCF0CDD015}" type="pres">
      <dgm:prSet presAssocID="{6A8557C8-3977-4682-8DF8-BD72E77C02A2}" presName="rootConnector" presStyleLbl="node3" presStyleIdx="5" presStyleCnt="11"/>
      <dgm:spPr/>
    </dgm:pt>
    <dgm:pt modelId="{D00A7993-EA0B-4F7F-82F0-5B51F85B9F4E}" type="pres">
      <dgm:prSet presAssocID="{6A8557C8-3977-4682-8DF8-BD72E77C02A2}" presName="hierChild4" presStyleCnt="0"/>
      <dgm:spPr/>
    </dgm:pt>
    <dgm:pt modelId="{D8BFAB5E-6266-4A84-A4C0-BF7EDBDDA153}" type="pres">
      <dgm:prSet presAssocID="{6A8557C8-3977-4682-8DF8-BD72E77C02A2}" presName="hierChild5" presStyleCnt="0"/>
      <dgm:spPr/>
    </dgm:pt>
    <dgm:pt modelId="{432C1837-6C3A-4DF9-B4DC-5FE40999D8AC}" type="pres">
      <dgm:prSet presAssocID="{5819E92C-599E-4D96-A731-BAF6255ED2DD}" presName="hierChild5" presStyleCnt="0"/>
      <dgm:spPr/>
    </dgm:pt>
    <dgm:pt modelId="{BA161597-AE6E-44DC-BD20-8579D5871E70}" type="pres">
      <dgm:prSet presAssocID="{555DA0CE-D074-449B-8093-0948DCB967EE}" presName="Name37" presStyleLbl="parChTrans1D2" presStyleIdx="5" presStyleCnt="7"/>
      <dgm:spPr/>
    </dgm:pt>
    <dgm:pt modelId="{573228E3-A9B7-45EA-8196-3B639457CB38}" type="pres">
      <dgm:prSet presAssocID="{0DB34F15-9ECF-4E45-9367-0318EF996F95}" presName="hierRoot2" presStyleCnt="0">
        <dgm:presLayoutVars>
          <dgm:hierBranch val="init"/>
        </dgm:presLayoutVars>
      </dgm:prSet>
      <dgm:spPr/>
    </dgm:pt>
    <dgm:pt modelId="{A70272FB-B70F-48D9-B2BF-F03DBB53F783}" type="pres">
      <dgm:prSet presAssocID="{0DB34F15-9ECF-4E45-9367-0318EF996F95}" presName="rootComposite" presStyleCnt="0"/>
      <dgm:spPr/>
    </dgm:pt>
    <dgm:pt modelId="{A87B24A8-17D9-4B84-A548-919455BADF86}" type="pres">
      <dgm:prSet presAssocID="{0DB34F15-9ECF-4E45-9367-0318EF996F95}" presName="rootText" presStyleLbl="node2" presStyleIdx="5" presStyleCnt="7">
        <dgm:presLayoutVars>
          <dgm:chPref val="3"/>
        </dgm:presLayoutVars>
      </dgm:prSet>
      <dgm:spPr/>
    </dgm:pt>
    <dgm:pt modelId="{CFEAB48A-602F-4B7B-BC67-539FC7A9C9FD}" type="pres">
      <dgm:prSet presAssocID="{0DB34F15-9ECF-4E45-9367-0318EF996F95}" presName="rootConnector" presStyleLbl="node2" presStyleIdx="5" presStyleCnt="7"/>
      <dgm:spPr/>
    </dgm:pt>
    <dgm:pt modelId="{89500A80-E8E9-4526-97CF-383A2E0C894E}" type="pres">
      <dgm:prSet presAssocID="{0DB34F15-9ECF-4E45-9367-0318EF996F95}" presName="hierChild4" presStyleCnt="0"/>
      <dgm:spPr/>
    </dgm:pt>
    <dgm:pt modelId="{EA6FD0FD-E999-407B-BD75-96563DDA9E5D}" type="pres">
      <dgm:prSet presAssocID="{AE33A804-BF3C-4C0A-9C73-0104C21BF58B}" presName="Name37" presStyleLbl="parChTrans1D3" presStyleIdx="6" presStyleCnt="11"/>
      <dgm:spPr/>
    </dgm:pt>
    <dgm:pt modelId="{EF893DA6-87AE-4DF6-B232-A947393F875A}" type="pres">
      <dgm:prSet presAssocID="{4C85DFC6-DC4A-47B2-882E-90EC78692420}" presName="hierRoot2" presStyleCnt="0">
        <dgm:presLayoutVars>
          <dgm:hierBranch val="init"/>
        </dgm:presLayoutVars>
      </dgm:prSet>
      <dgm:spPr/>
    </dgm:pt>
    <dgm:pt modelId="{1DB7A5EA-C245-4EE1-A5DF-A455037BE4B2}" type="pres">
      <dgm:prSet presAssocID="{4C85DFC6-DC4A-47B2-882E-90EC78692420}" presName="rootComposite" presStyleCnt="0"/>
      <dgm:spPr/>
    </dgm:pt>
    <dgm:pt modelId="{751AE197-3BC4-420C-BE2E-3EDA3B9B0242}" type="pres">
      <dgm:prSet presAssocID="{4C85DFC6-DC4A-47B2-882E-90EC78692420}" presName="rootText" presStyleLbl="node3" presStyleIdx="6" presStyleCnt="11">
        <dgm:presLayoutVars>
          <dgm:chPref val="3"/>
        </dgm:presLayoutVars>
      </dgm:prSet>
      <dgm:spPr/>
    </dgm:pt>
    <dgm:pt modelId="{DADD2C53-B731-4963-BF12-A19430428AFB}" type="pres">
      <dgm:prSet presAssocID="{4C85DFC6-DC4A-47B2-882E-90EC78692420}" presName="rootConnector" presStyleLbl="node3" presStyleIdx="6" presStyleCnt="11"/>
      <dgm:spPr/>
    </dgm:pt>
    <dgm:pt modelId="{A6B6A5E7-6E1F-48E4-8CBA-3FB7D6EA3F1D}" type="pres">
      <dgm:prSet presAssocID="{4C85DFC6-DC4A-47B2-882E-90EC78692420}" presName="hierChild4" presStyleCnt="0"/>
      <dgm:spPr/>
    </dgm:pt>
    <dgm:pt modelId="{89DD8786-8D8B-46F3-9CC8-9C7C010632D1}" type="pres">
      <dgm:prSet presAssocID="{4C85DFC6-DC4A-47B2-882E-90EC78692420}" presName="hierChild5" presStyleCnt="0"/>
      <dgm:spPr/>
    </dgm:pt>
    <dgm:pt modelId="{500654C3-DE79-4895-9A09-0001112AC3FA}" type="pres">
      <dgm:prSet presAssocID="{2DED31FC-7152-4E18-9A7F-60D8DA2B6743}" presName="Name37" presStyleLbl="parChTrans1D3" presStyleIdx="7" presStyleCnt="11"/>
      <dgm:spPr/>
    </dgm:pt>
    <dgm:pt modelId="{AB4C63DB-40E9-464D-A1CE-B5ECB190FCCF}" type="pres">
      <dgm:prSet presAssocID="{13A9AE9A-E2B8-4BAA-BF7B-138CF6FF0B2C}" presName="hierRoot2" presStyleCnt="0">
        <dgm:presLayoutVars>
          <dgm:hierBranch val="init"/>
        </dgm:presLayoutVars>
      </dgm:prSet>
      <dgm:spPr/>
    </dgm:pt>
    <dgm:pt modelId="{20CAD6CA-5279-4A50-BC37-5B40636B8240}" type="pres">
      <dgm:prSet presAssocID="{13A9AE9A-E2B8-4BAA-BF7B-138CF6FF0B2C}" presName="rootComposite" presStyleCnt="0"/>
      <dgm:spPr/>
    </dgm:pt>
    <dgm:pt modelId="{46A2CB12-C653-49B2-A496-EF52A1FE673E}" type="pres">
      <dgm:prSet presAssocID="{13A9AE9A-E2B8-4BAA-BF7B-138CF6FF0B2C}" presName="rootText" presStyleLbl="node3" presStyleIdx="7" presStyleCnt="11">
        <dgm:presLayoutVars>
          <dgm:chPref val="3"/>
        </dgm:presLayoutVars>
      </dgm:prSet>
      <dgm:spPr/>
    </dgm:pt>
    <dgm:pt modelId="{E1427CC3-4F17-48A5-BA6D-3AEE4A8D800F}" type="pres">
      <dgm:prSet presAssocID="{13A9AE9A-E2B8-4BAA-BF7B-138CF6FF0B2C}" presName="rootConnector" presStyleLbl="node3" presStyleIdx="7" presStyleCnt="11"/>
      <dgm:spPr/>
    </dgm:pt>
    <dgm:pt modelId="{501D5CE8-9BCE-48A5-B732-1A9D630D1D23}" type="pres">
      <dgm:prSet presAssocID="{13A9AE9A-E2B8-4BAA-BF7B-138CF6FF0B2C}" presName="hierChild4" presStyleCnt="0"/>
      <dgm:spPr/>
    </dgm:pt>
    <dgm:pt modelId="{F6294904-5397-4006-A6C6-5F6EF2E013C9}" type="pres">
      <dgm:prSet presAssocID="{13A9AE9A-E2B8-4BAA-BF7B-138CF6FF0B2C}" presName="hierChild5" presStyleCnt="0"/>
      <dgm:spPr/>
    </dgm:pt>
    <dgm:pt modelId="{AEA1054C-D575-4CD6-86E8-B57D6811E37B}" type="pres">
      <dgm:prSet presAssocID="{62FD0DD2-8772-4681-9D4F-3F68146D05BB}" presName="Name37" presStyleLbl="parChTrans1D3" presStyleIdx="8" presStyleCnt="11"/>
      <dgm:spPr/>
    </dgm:pt>
    <dgm:pt modelId="{7A7F499B-0192-405F-B8AB-E2D04E34A3C7}" type="pres">
      <dgm:prSet presAssocID="{4C211BCE-4B4D-4C70-95E2-DA16837D6582}" presName="hierRoot2" presStyleCnt="0">
        <dgm:presLayoutVars>
          <dgm:hierBranch val="init"/>
        </dgm:presLayoutVars>
      </dgm:prSet>
      <dgm:spPr/>
    </dgm:pt>
    <dgm:pt modelId="{BE3BABD7-FED5-4414-8E0A-60B4EAAC8FEB}" type="pres">
      <dgm:prSet presAssocID="{4C211BCE-4B4D-4C70-95E2-DA16837D6582}" presName="rootComposite" presStyleCnt="0"/>
      <dgm:spPr/>
    </dgm:pt>
    <dgm:pt modelId="{3693F5CF-A09D-496B-89F2-EAD216771A91}" type="pres">
      <dgm:prSet presAssocID="{4C211BCE-4B4D-4C70-95E2-DA16837D6582}" presName="rootText" presStyleLbl="node3" presStyleIdx="8" presStyleCnt="11">
        <dgm:presLayoutVars>
          <dgm:chPref val="3"/>
        </dgm:presLayoutVars>
      </dgm:prSet>
      <dgm:spPr/>
    </dgm:pt>
    <dgm:pt modelId="{2FA68FB6-FBF9-4837-AE2F-07208CC67846}" type="pres">
      <dgm:prSet presAssocID="{4C211BCE-4B4D-4C70-95E2-DA16837D6582}" presName="rootConnector" presStyleLbl="node3" presStyleIdx="8" presStyleCnt="11"/>
      <dgm:spPr/>
    </dgm:pt>
    <dgm:pt modelId="{88E1A887-6F92-4879-B960-9B41AEBC7C48}" type="pres">
      <dgm:prSet presAssocID="{4C211BCE-4B4D-4C70-95E2-DA16837D6582}" presName="hierChild4" presStyleCnt="0"/>
      <dgm:spPr/>
    </dgm:pt>
    <dgm:pt modelId="{14AC5B2B-C410-4683-9276-26C433031DE7}" type="pres">
      <dgm:prSet presAssocID="{4C211BCE-4B4D-4C70-95E2-DA16837D6582}" presName="hierChild5" presStyleCnt="0"/>
      <dgm:spPr/>
    </dgm:pt>
    <dgm:pt modelId="{9F255471-AE8B-400B-8AC9-0E2C4765B783}" type="pres">
      <dgm:prSet presAssocID="{EE37DCA9-8BF2-479A-86F9-38DC47E4A365}" presName="Name37" presStyleLbl="parChTrans1D3" presStyleIdx="9" presStyleCnt="11"/>
      <dgm:spPr/>
    </dgm:pt>
    <dgm:pt modelId="{B1744E35-1167-426A-8E91-390FAF56D71C}" type="pres">
      <dgm:prSet presAssocID="{5009FF8E-B832-449F-BF97-9B9C550CBF2E}" presName="hierRoot2" presStyleCnt="0">
        <dgm:presLayoutVars>
          <dgm:hierBranch val="init"/>
        </dgm:presLayoutVars>
      </dgm:prSet>
      <dgm:spPr/>
    </dgm:pt>
    <dgm:pt modelId="{017BF991-FFD6-4690-9F85-EE6CA89B9361}" type="pres">
      <dgm:prSet presAssocID="{5009FF8E-B832-449F-BF97-9B9C550CBF2E}" presName="rootComposite" presStyleCnt="0"/>
      <dgm:spPr/>
    </dgm:pt>
    <dgm:pt modelId="{51A22CF3-630B-4AB8-8AFB-232AE246DE36}" type="pres">
      <dgm:prSet presAssocID="{5009FF8E-B832-449F-BF97-9B9C550CBF2E}" presName="rootText" presStyleLbl="node3" presStyleIdx="9" presStyleCnt="11">
        <dgm:presLayoutVars>
          <dgm:chPref val="3"/>
        </dgm:presLayoutVars>
      </dgm:prSet>
      <dgm:spPr/>
    </dgm:pt>
    <dgm:pt modelId="{5997DE6E-C326-424E-8984-DAF2BC8F578B}" type="pres">
      <dgm:prSet presAssocID="{5009FF8E-B832-449F-BF97-9B9C550CBF2E}" presName="rootConnector" presStyleLbl="node3" presStyleIdx="9" presStyleCnt="11"/>
      <dgm:spPr/>
    </dgm:pt>
    <dgm:pt modelId="{CC172F11-5306-4000-A740-106BCD4BF034}" type="pres">
      <dgm:prSet presAssocID="{5009FF8E-B832-449F-BF97-9B9C550CBF2E}" presName="hierChild4" presStyleCnt="0"/>
      <dgm:spPr/>
    </dgm:pt>
    <dgm:pt modelId="{D7C00FB4-9AAC-4D90-96C1-B6A379F306B3}" type="pres">
      <dgm:prSet presAssocID="{5009FF8E-B832-449F-BF97-9B9C550CBF2E}" presName="hierChild5" presStyleCnt="0"/>
      <dgm:spPr/>
    </dgm:pt>
    <dgm:pt modelId="{895E1E46-67C8-42B8-A9AC-F94F7AF3F8EC}" type="pres">
      <dgm:prSet presAssocID="{AF74852D-DC97-4D80-8BBE-65403884B840}" presName="Name37" presStyleLbl="parChTrans1D3" presStyleIdx="10" presStyleCnt="11"/>
      <dgm:spPr/>
    </dgm:pt>
    <dgm:pt modelId="{CE4914CA-08F9-4CFE-8A8D-AAF9215F5C93}" type="pres">
      <dgm:prSet presAssocID="{A8DC08CC-DA23-44D5-B54F-DDD1DD8709E1}" presName="hierRoot2" presStyleCnt="0">
        <dgm:presLayoutVars>
          <dgm:hierBranch val="init"/>
        </dgm:presLayoutVars>
      </dgm:prSet>
      <dgm:spPr/>
    </dgm:pt>
    <dgm:pt modelId="{A4DB72D7-00C2-4972-B814-89A8A0F1B49D}" type="pres">
      <dgm:prSet presAssocID="{A8DC08CC-DA23-44D5-B54F-DDD1DD8709E1}" presName="rootComposite" presStyleCnt="0"/>
      <dgm:spPr/>
    </dgm:pt>
    <dgm:pt modelId="{0F628333-26B7-4C3D-A190-DC2CB78D632B}" type="pres">
      <dgm:prSet presAssocID="{A8DC08CC-DA23-44D5-B54F-DDD1DD8709E1}" presName="rootText" presStyleLbl="node3" presStyleIdx="10" presStyleCnt="11">
        <dgm:presLayoutVars>
          <dgm:chPref val="3"/>
        </dgm:presLayoutVars>
      </dgm:prSet>
      <dgm:spPr/>
    </dgm:pt>
    <dgm:pt modelId="{883231AB-B4DA-4E45-A5A1-95795D03EA67}" type="pres">
      <dgm:prSet presAssocID="{A8DC08CC-DA23-44D5-B54F-DDD1DD8709E1}" presName="rootConnector" presStyleLbl="node3" presStyleIdx="10" presStyleCnt="11"/>
      <dgm:spPr/>
    </dgm:pt>
    <dgm:pt modelId="{FB8CEB2A-E742-489B-AB00-A7D0FC470B81}" type="pres">
      <dgm:prSet presAssocID="{A8DC08CC-DA23-44D5-B54F-DDD1DD8709E1}" presName="hierChild4" presStyleCnt="0"/>
      <dgm:spPr/>
    </dgm:pt>
    <dgm:pt modelId="{3E4481F3-D2D5-4369-A00E-6549C65502A9}" type="pres">
      <dgm:prSet presAssocID="{A8DC08CC-DA23-44D5-B54F-DDD1DD8709E1}" presName="hierChild5" presStyleCnt="0"/>
      <dgm:spPr/>
    </dgm:pt>
    <dgm:pt modelId="{292A1D7F-8F1B-4360-A81F-9177CAE020CD}" type="pres">
      <dgm:prSet presAssocID="{0DB34F15-9ECF-4E45-9367-0318EF996F95}" presName="hierChild5" presStyleCnt="0"/>
      <dgm:spPr/>
    </dgm:pt>
    <dgm:pt modelId="{CFCB6B8B-8255-419E-A540-3E071D942608}" type="pres">
      <dgm:prSet presAssocID="{EB90787D-AC87-4190-9D16-C47E5C2D2D79}" presName="hierChild3" presStyleCnt="0"/>
      <dgm:spPr/>
    </dgm:pt>
    <dgm:pt modelId="{57415AC9-0754-4993-B5DE-A9664ED6BD79}" type="pres">
      <dgm:prSet presAssocID="{8D93A03E-B64A-4DFB-99D1-275E638D473F}" presName="hierRoot1" presStyleCnt="0">
        <dgm:presLayoutVars>
          <dgm:hierBranch val="init"/>
        </dgm:presLayoutVars>
      </dgm:prSet>
      <dgm:spPr/>
    </dgm:pt>
    <dgm:pt modelId="{C97326EC-DDC7-4AF5-833D-98CEE577F0C1}" type="pres">
      <dgm:prSet presAssocID="{8D93A03E-B64A-4DFB-99D1-275E638D473F}" presName="rootComposite1" presStyleCnt="0"/>
      <dgm:spPr/>
    </dgm:pt>
    <dgm:pt modelId="{08C468E5-E990-4778-843C-F1A11C12F9ED}" type="pres">
      <dgm:prSet presAssocID="{8D93A03E-B64A-4DFB-99D1-275E638D473F}" presName="rootText1" presStyleLbl="node0" presStyleIdx="3" presStyleCnt="4">
        <dgm:presLayoutVars>
          <dgm:chPref val="3"/>
        </dgm:presLayoutVars>
      </dgm:prSet>
      <dgm:spPr/>
    </dgm:pt>
    <dgm:pt modelId="{116A1CC1-48BE-4568-886D-1B4FA9175286}" type="pres">
      <dgm:prSet presAssocID="{8D93A03E-B64A-4DFB-99D1-275E638D473F}" presName="rootConnector1" presStyleLbl="node1" presStyleIdx="0" presStyleCnt="0"/>
      <dgm:spPr/>
    </dgm:pt>
    <dgm:pt modelId="{25486236-45BD-4FAE-9779-C2C247B2368B}" type="pres">
      <dgm:prSet presAssocID="{8D93A03E-B64A-4DFB-99D1-275E638D473F}" presName="hierChild2" presStyleCnt="0"/>
      <dgm:spPr/>
    </dgm:pt>
    <dgm:pt modelId="{04E0DBF1-EB7A-4B8B-9937-C597809689F4}" type="pres">
      <dgm:prSet presAssocID="{B4600845-BC33-4415-8CA0-F2AAA5221468}" presName="Name37" presStyleLbl="parChTrans1D2" presStyleIdx="6" presStyleCnt="7"/>
      <dgm:spPr/>
    </dgm:pt>
    <dgm:pt modelId="{B5F448D4-8EC6-4D53-A704-DDD78610D75C}" type="pres">
      <dgm:prSet presAssocID="{F9EB90EE-879C-46E5-A2E5-9B719E93C721}" presName="hierRoot2" presStyleCnt="0">
        <dgm:presLayoutVars>
          <dgm:hierBranch val="init"/>
        </dgm:presLayoutVars>
      </dgm:prSet>
      <dgm:spPr/>
    </dgm:pt>
    <dgm:pt modelId="{DB214367-5799-4652-B944-FE7EC46370C5}" type="pres">
      <dgm:prSet presAssocID="{F9EB90EE-879C-46E5-A2E5-9B719E93C721}" presName="rootComposite" presStyleCnt="0"/>
      <dgm:spPr/>
    </dgm:pt>
    <dgm:pt modelId="{D155079E-B896-49E6-8264-EA4E66B9502A}" type="pres">
      <dgm:prSet presAssocID="{F9EB90EE-879C-46E5-A2E5-9B719E93C721}" presName="rootText" presStyleLbl="node2" presStyleIdx="6" presStyleCnt="7">
        <dgm:presLayoutVars>
          <dgm:chPref val="3"/>
        </dgm:presLayoutVars>
      </dgm:prSet>
      <dgm:spPr/>
    </dgm:pt>
    <dgm:pt modelId="{7B64B6DF-B51D-4B17-9058-BFA8282D21C4}" type="pres">
      <dgm:prSet presAssocID="{F9EB90EE-879C-46E5-A2E5-9B719E93C721}" presName="rootConnector" presStyleLbl="node2" presStyleIdx="6" presStyleCnt="7"/>
      <dgm:spPr/>
    </dgm:pt>
    <dgm:pt modelId="{53BB5879-68EF-4EEA-A974-05D64FFE8A16}" type="pres">
      <dgm:prSet presAssocID="{F9EB90EE-879C-46E5-A2E5-9B719E93C721}" presName="hierChild4" presStyleCnt="0"/>
      <dgm:spPr/>
    </dgm:pt>
    <dgm:pt modelId="{BCA541CD-5DAC-4278-B2BE-1E60BE33A04D}" type="pres">
      <dgm:prSet presAssocID="{F9EB90EE-879C-46E5-A2E5-9B719E93C721}" presName="hierChild5" presStyleCnt="0"/>
      <dgm:spPr/>
    </dgm:pt>
    <dgm:pt modelId="{477A7E21-FBC2-4E24-8102-6837FDE9956D}" type="pres">
      <dgm:prSet presAssocID="{8D93A03E-B64A-4DFB-99D1-275E638D473F}" presName="hierChild3" presStyleCnt="0"/>
      <dgm:spPr/>
    </dgm:pt>
  </dgm:ptLst>
  <dgm:cxnLst>
    <dgm:cxn modelId="{46116E00-4AB2-455A-98E3-AC4F131FCB15}" type="presOf" srcId="{4C211BCE-4B4D-4C70-95E2-DA16837D6582}" destId="{3693F5CF-A09D-496B-89F2-EAD216771A91}" srcOrd="0" destOrd="0" presId="urn:microsoft.com/office/officeart/2005/8/layout/orgChart1"/>
    <dgm:cxn modelId="{477B2F02-5401-49F6-9C6B-353DC282C6DE}" type="presOf" srcId="{5009FF8E-B832-449F-BF97-9B9C550CBF2E}" destId="{51A22CF3-630B-4AB8-8AFB-232AE246DE36}" srcOrd="0" destOrd="0" presId="urn:microsoft.com/office/officeart/2005/8/layout/orgChart1"/>
    <dgm:cxn modelId="{F9653D03-39EC-4FC6-A493-F2F755496007}" srcId="{E5D03549-2FAE-43B0-BAB7-32AA0DD138A9}" destId="{DA0D73A0-1B6C-4C13-AB82-D35420639264}" srcOrd="1" destOrd="0" parTransId="{38C87619-1557-4994-AC40-414931581EFC}" sibTransId="{74114F13-F464-44F4-8630-4BFD7D7CA366}"/>
    <dgm:cxn modelId="{79635006-A666-4B86-8508-3601B7599748}" type="presOf" srcId="{EB90787D-AC87-4190-9D16-C47E5C2D2D79}" destId="{7F210668-C588-4A20-B180-89F3DC016FA1}" srcOrd="0" destOrd="0" presId="urn:microsoft.com/office/officeart/2005/8/layout/orgChart1"/>
    <dgm:cxn modelId="{11E00B08-C29C-4380-BF7C-6E0633E1E0AA}" type="presOf" srcId="{4C85DFC6-DC4A-47B2-882E-90EC78692420}" destId="{DADD2C53-B731-4963-BF12-A19430428AFB}" srcOrd="1" destOrd="0" presId="urn:microsoft.com/office/officeart/2005/8/layout/orgChart1"/>
    <dgm:cxn modelId="{193D070E-E459-4602-9DA4-9070440E9051}" type="presOf" srcId="{38C87619-1557-4994-AC40-414931581EFC}" destId="{D5CBED0C-A7D0-4ED1-93FD-6C0F28BAC87C}" srcOrd="0" destOrd="0" presId="urn:microsoft.com/office/officeart/2005/8/layout/orgChart1"/>
    <dgm:cxn modelId="{CEEC3F11-1A30-491D-8667-A038CAE349C2}" type="presOf" srcId="{A8DC08CC-DA23-44D5-B54F-DDD1DD8709E1}" destId="{0F628333-26B7-4C3D-A190-DC2CB78D632B}" srcOrd="0" destOrd="0" presId="urn:microsoft.com/office/officeart/2005/8/layout/orgChart1"/>
    <dgm:cxn modelId="{EC9B8915-404F-471F-89D9-A8E510A2588F}" type="presOf" srcId="{4F72A15A-7D13-4152-AD2B-B5C9C5A8F317}" destId="{9BA58ECB-5E50-41DD-ADE8-6C80F3A127DC}" srcOrd="1" destOrd="0" presId="urn:microsoft.com/office/officeart/2005/8/layout/orgChart1"/>
    <dgm:cxn modelId="{C71EC81E-CCB6-49AF-A712-F5B66DB9207D}" srcId="{0DB34F15-9ECF-4E45-9367-0318EF996F95}" destId="{A8DC08CC-DA23-44D5-B54F-DDD1DD8709E1}" srcOrd="4" destOrd="0" parTransId="{AF74852D-DC97-4D80-8BBE-65403884B840}" sibTransId="{DF45B172-0FA1-434B-B229-74079E3336C3}"/>
    <dgm:cxn modelId="{73F3E722-8683-45E3-8E14-00D09FEE5523}" type="presOf" srcId="{5299084D-C3E8-45E4-8C51-AAEA3B9AE87F}" destId="{8F10F2A0-DD33-484C-AC3F-817C600746C7}" srcOrd="0" destOrd="0" presId="urn:microsoft.com/office/officeart/2005/8/layout/orgChart1"/>
    <dgm:cxn modelId="{8DFF3E2B-409C-42BA-9387-074893669E58}" srcId="{8D93A03E-B64A-4DFB-99D1-275E638D473F}" destId="{F9EB90EE-879C-46E5-A2E5-9B719E93C721}" srcOrd="0" destOrd="0" parTransId="{B4600845-BC33-4415-8CA0-F2AAA5221468}" sibTransId="{AEB59FF5-AE42-4DDE-A832-D1F8967B8816}"/>
    <dgm:cxn modelId="{AE5BE92D-4466-4E71-B1B6-101E22E68304}" srcId="{AC3056E7-DEAA-4C39-9FA0-8A183544A6CD}" destId="{8D93A03E-B64A-4DFB-99D1-275E638D473F}" srcOrd="3" destOrd="0" parTransId="{75BE860A-FCB4-4377-B2AB-7EA7944FD1E2}" sibTransId="{2FFACDF0-4231-4FC7-AAB7-B4B8FBA3F9DF}"/>
    <dgm:cxn modelId="{4F727C2F-D4B0-49FD-A0F5-5F67A5525DBD}" type="presOf" srcId="{76C312AE-171F-429E-8DD4-A78CAAFC6071}" destId="{E2179C92-0D3E-4E53-9940-583342025EEE}" srcOrd="1" destOrd="0" presId="urn:microsoft.com/office/officeart/2005/8/layout/orgChart1"/>
    <dgm:cxn modelId="{EAD10D30-B70C-4BB3-BD9D-D98D8A7C95E9}" type="presOf" srcId="{E12A9C53-F418-4FD3-90B9-02C59A4B87CF}" destId="{DF3AB471-A32E-4FBA-B535-D6754BE82FB8}" srcOrd="1" destOrd="0" presId="urn:microsoft.com/office/officeart/2005/8/layout/orgChart1"/>
    <dgm:cxn modelId="{F02C5931-66F3-4C49-B06A-189B35D8C37D}" type="presOf" srcId="{6A8557C8-3977-4682-8DF8-BD72E77C02A2}" destId="{D26ABE59-43B9-4E92-8ACB-DAC23E8CABFB}" srcOrd="0" destOrd="0" presId="urn:microsoft.com/office/officeart/2005/8/layout/orgChart1"/>
    <dgm:cxn modelId="{2E304A34-2C13-440B-A58C-89364B497CD5}" srcId="{E12A9C53-F418-4FD3-90B9-02C59A4B87CF}" destId="{791C9BF6-F5F7-4BB1-88BC-D53C06BB58E1}" srcOrd="0" destOrd="0" parTransId="{5299084D-C3E8-45E4-8C51-AAEA3B9AE87F}" sibTransId="{A2F3A55D-3E2F-44F9-952A-1DAB6AF68354}"/>
    <dgm:cxn modelId="{950DDA34-3529-47D7-8002-5B55DD9B8D35}" srcId="{DA0D73A0-1B6C-4C13-AB82-D35420639264}" destId="{97B05436-8475-41ED-BBE7-CD3E47CE982D}" srcOrd="1" destOrd="0" parTransId="{A7ED44B8-70F2-424F-BAA3-3C0CCDEF8039}" sibTransId="{BB86093E-80FA-4106-A968-ACC37407C227}"/>
    <dgm:cxn modelId="{D3E53C39-4A43-4718-B4D9-5CA28F6C8780}" type="presOf" srcId="{82DC523B-B391-46E1-886E-C82AED29155A}" destId="{8024AE82-C4C9-43BB-9A05-66352CEAC77F}" srcOrd="0" destOrd="0" presId="urn:microsoft.com/office/officeart/2005/8/layout/orgChart1"/>
    <dgm:cxn modelId="{8FBF7539-A7CF-41B8-8295-859876DD34A3}" type="presOf" srcId="{F9EB90EE-879C-46E5-A2E5-9B719E93C721}" destId="{D155079E-B896-49E6-8264-EA4E66B9502A}" srcOrd="0" destOrd="0" presId="urn:microsoft.com/office/officeart/2005/8/layout/orgChart1"/>
    <dgm:cxn modelId="{680E033A-B781-4C7E-BE42-8A259DC5BBCD}" type="presOf" srcId="{0DB34F15-9ECF-4E45-9367-0318EF996F95}" destId="{A87B24A8-17D9-4B84-A548-919455BADF86}" srcOrd="0" destOrd="0" presId="urn:microsoft.com/office/officeart/2005/8/layout/orgChart1"/>
    <dgm:cxn modelId="{B6E0255D-66A2-4600-B538-B9D709A3A3A1}" type="presOf" srcId="{EE37DCA9-8BF2-479A-86F9-38DC47E4A365}" destId="{9F255471-AE8B-400B-8AC9-0E2C4765B783}" srcOrd="0" destOrd="0" presId="urn:microsoft.com/office/officeart/2005/8/layout/orgChart1"/>
    <dgm:cxn modelId="{3708B260-36CF-459D-87E8-A8D73122F970}" type="presOf" srcId="{4CDF75C3-50F8-4460-A8CE-913C0871DDB3}" destId="{EBEBED9B-6A03-4F24-AB7F-BABC99104B7F}" srcOrd="0" destOrd="0" presId="urn:microsoft.com/office/officeart/2005/8/layout/orgChart1"/>
    <dgm:cxn modelId="{B7900D41-C82D-4770-9F19-DAF82F82FE51}" srcId="{0DB34F15-9ECF-4E45-9367-0318EF996F95}" destId="{4C211BCE-4B4D-4C70-95E2-DA16837D6582}" srcOrd="2" destOrd="0" parTransId="{62FD0DD2-8772-4681-9D4F-3F68146D05BB}" sibTransId="{E1DDD91A-7B5B-4FD7-91AE-CA101483A7FE}"/>
    <dgm:cxn modelId="{9CCD8861-5A0E-40CA-86B3-2E92111BDB98}" type="presOf" srcId="{76C312AE-171F-429E-8DD4-A78CAAFC6071}" destId="{C2756B7E-4B2C-4AEE-AB94-C42AA55F86FB}" srcOrd="0" destOrd="0" presId="urn:microsoft.com/office/officeart/2005/8/layout/orgChart1"/>
    <dgm:cxn modelId="{2EBEB263-39F9-4B13-AA45-872E111628AA}" type="presOf" srcId="{43062595-26F0-4771-AC6D-B2FE9D8E3B68}" destId="{F92346B9-992E-403F-8E2B-E2B2A70F9D5E}" srcOrd="0" destOrd="0" presId="urn:microsoft.com/office/officeart/2005/8/layout/orgChart1"/>
    <dgm:cxn modelId="{0E06EB43-85AC-4272-8C2E-CD593C45AB71}" type="presOf" srcId="{DA0D73A0-1B6C-4C13-AB82-D35420639264}" destId="{45EBC832-4B1E-46AA-A324-09DCA8C29220}" srcOrd="1" destOrd="0" presId="urn:microsoft.com/office/officeart/2005/8/layout/orgChart1"/>
    <dgm:cxn modelId="{33902C45-4999-416E-A6D0-581F2AAC4774}" type="presOf" srcId="{62FD0DD2-8772-4681-9D4F-3F68146D05BB}" destId="{AEA1054C-D575-4CD6-86E8-B57D6811E37B}" srcOrd="0" destOrd="0" presId="urn:microsoft.com/office/officeart/2005/8/layout/orgChart1"/>
    <dgm:cxn modelId="{8635BD65-A5F9-4C71-80B2-932ED39D7B7F}" type="presOf" srcId="{A7ED44B8-70F2-424F-BAA3-3C0CCDEF8039}" destId="{D1FE49A0-C096-4DFE-A3F0-DBBC189258E4}" srcOrd="0" destOrd="0" presId="urn:microsoft.com/office/officeart/2005/8/layout/orgChart1"/>
    <dgm:cxn modelId="{F6AAD665-21DD-4605-BD7C-11BCA22854DC}" type="presOf" srcId="{4F72A15A-7D13-4152-AD2B-B5C9C5A8F317}" destId="{7385368F-A3F0-4A2D-8985-940A51188FB7}" srcOrd="0" destOrd="0" presId="urn:microsoft.com/office/officeart/2005/8/layout/orgChart1"/>
    <dgm:cxn modelId="{0D072447-C879-4471-9DCC-0742CE7560B0}" type="presOf" srcId="{6A8557C8-3977-4682-8DF8-BD72E77C02A2}" destId="{88C31210-9A1C-4134-A44A-A0BCF0CDD015}" srcOrd="1" destOrd="0" presId="urn:microsoft.com/office/officeart/2005/8/layout/orgChart1"/>
    <dgm:cxn modelId="{4CD74368-F875-4C63-A7E8-0A2501723CA0}" type="presOf" srcId="{C1260FD3-32EE-4D3E-9D8E-5510ACB78D32}" destId="{79C703C4-9BB1-432C-A84B-6FA3F5D70B3B}" srcOrd="0" destOrd="0" presId="urn:microsoft.com/office/officeart/2005/8/layout/orgChart1"/>
    <dgm:cxn modelId="{93E1696A-8D39-4F0A-80E6-8E24716E529A}" type="presOf" srcId="{555DA0CE-D074-449B-8093-0948DCB967EE}" destId="{BA161597-AE6E-44DC-BD20-8579D5871E70}" srcOrd="0" destOrd="0" presId="urn:microsoft.com/office/officeart/2005/8/layout/orgChart1"/>
    <dgm:cxn modelId="{6E5D6E4A-747F-44A3-82C8-CC30FECA93B4}" type="presOf" srcId="{EB90787D-AC87-4190-9D16-C47E5C2D2D79}" destId="{FB175471-A041-4BC0-96BE-16C786665A38}" srcOrd="1" destOrd="0" presId="urn:microsoft.com/office/officeart/2005/8/layout/orgChart1"/>
    <dgm:cxn modelId="{E6C4A66E-A3F0-4E51-AEA0-849AA8A99DFC}" srcId="{E5D03549-2FAE-43B0-BAB7-32AA0DD138A9}" destId="{E12A9C53-F418-4FD3-90B9-02C59A4B87CF}" srcOrd="2" destOrd="0" parTransId="{82DC523B-B391-46E1-886E-C82AED29155A}" sibTransId="{EA19A67A-C9A6-4FC4-82A6-D58100F67A35}"/>
    <dgm:cxn modelId="{25EDB070-2F02-4F7D-849A-E8B1F2AA15C3}" srcId="{0DB34F15-9ECF-4E45-9367-0318EF996F95}" destId="{5009FF8E-B832-449F-BF97-9B9C550CBF2E}" srcOrd="3" destOrd="0" parTransId="{EE37DCA9-8BF2-479A-86F9-38DC47E4A365}" sibTransId="{04F79C19-A901-4A93-9057-AED109734E5B}"/>
    <dgm:cxn modelId="{4BE8CB50-31ED-4016-9971-AD692D3ACF5F}" type="presOf" srcId="{F3FE418E-3FED-4E80-ABD8-88DEFF834FFE}" destId="{60581AE8-2459-48A7-AEA6-65D45E3D59FE}" srcOrd="1" destOrd="0" presId="urn:microsoft.com/office/officeart/2005/8/layout/orgChart1"/>
    <dgm:cxn modelId="{58FF3651-92A5-40DC-8DDB-F871022D7C39}" type="presOf" srcId="{4C211BCE-4B4D-4C70-95E2-DA16837D6582}" destId="{2FA68FB6-FBF9-4837-AE2F-07208CC67846}" srcOrd="1" destOrd="0" presId="urn:microsoft.com/office/officeart/2005/8/layout/orgChart1"/>
    <dgm:cxn modelId="{6611B251-5BE5-47BF-AD08-494F764F8006}" type="presOf" srcId="{791C9BF6-F5F7-4BB1-88BC-D53C06BB58E1}" destId="{8936A396-7CD5-443B-86C7-5B61AA9C7239}" srcOrd="0" destOrd="0" presId="urn:microsoft.com/office/officeart/2005/8/layout/orgChart1"/>
    <dgm:cxn modelId="{FBEBD153-5CFF-4D79-9BE0-0D6463F251A6}" srcId="{E5D03549-2FAE-43B0-BAB7-32AA0DD138A9}" destId="{4CDF75C3-50F8-4460-A8CE-913C0871DDB3}" srcOrd="0" destOrd="0" parTransId="{4F254230-8508-4C06-9B9C-6AA443F3948D}" sibTransId="{FE9278FB-0157-41CA-95B8-29091D35DB15}"/>
    <dgm:cxn modelId="{C433D353-DE46-447B-9EA3-9FCD0BE7D5D0}" type="presOf" srcId="{AE33A804-BF3C-4C0A-9C73-0104C21BF58B}" destId="{EA6FD0FD-E999-407B-BD75-96563DDA9E5D}" srcOrd="0" destOrd="0" presId="urn:microsoft.com/office/officeart/2005/8/layout/orgChart1"/>
    <dgm:cxn modelId="{683BD458-2542-4416-BC0C-260B90234489}" type="presOf" srcId="{E5D03549-2FAE-43B0-BAB7-32AA0DD138A9}" destId="{62CC16B1-69D2-4E24-BB48-8299F91402F5}" srcOrd="0" destOrd="0" presId="urn:microsoft.com/office/officeart/2005/8/layout/orgChart1"/>
    <dgm:cxn modelId="{AAE1D17C-1BA4-49D0-BC55-BF7A76F20933}" type="presOf" srcId="{AF74852D-DC97-4D80-8BBE-65403884B840}" destId="{895E1E46-67C8-42B8-A9AC-F94F7AF3F8EC}" srcOrd="0" destOrd="0" presId="urn:microsoft.com/office/officeart/2005/8/layout/orgChart1"/>
    <dgm:cxn modelId="{B8AB8F80-703A-4F49-912D-0D263018733A}" type="presOf" srcId="{4F254230-8508-4C06-9B9C-6AA443F3948D}" destId="{CA1A2CF7-DE20-4EBA-9AA5-078CFC4418C1}" srcOrd="0" destOrd="0" presId="urn:microsoft.com/office/officeart/2005/8/layout/orgChart1"/>
    <dgm:cxn modelId="{BC9FD183-985D-4C46-8624-CC6076C0EA46}" srcId="{EB90787D-AC87-4190-9D16-C47E5C2D2D79}" destId="{5819E92C-599E-4D96-A731-BAF6255ED2DD}" srcOrd="0" destOrd="0" parTransId="{01952AE7-7BDA-4C15-974D-CFA17513E1BC}" sibTransId="{55019794-A87A-4834-9DFA-9366A26D7BE6}"/>
    <dgm:cxn modelId="{2AEB2B89-3887-4D81-B340-23520926FCBC}" srcId="{AC3056E7-DEAA-4C39-9FA0-8A183544A6CD}" destId="{E5D03549-2FAE-43B0-BAB7-32AA0DD138A9}" srcOrd="1" destOrd="0" parTransId="{234FB44A-EA45-46FD-B281-D3B831E87CFD}" sibTransId="{4FCEAC36-3425-40C2-A3F8-0A9D7F5254BC}"/>
    <dgm:cxn modelId="{DDD3AF8B-67E3-4414-9781-600D4F59A87F}" type="presOf" srcId="{DA0D73A0-1B6C-4C13-AB82-D35420639264}" destId="{11E75EDB-A933-44E8-97EF-3C0B99B87C36}" srcOrd="0" destOrd="0" presId="urn:microsoft.com/office/officeart/2005/8/layout/orgChart1"/>
    <dgm:cxn modelId="{C0866F8E-6EC4-4ADA-B15B-59117B2FEAA0}" type="presOf" srcId="{01952AE7-7BDA-4C15-974D-CFA17513E1BC}" destId="{898E5A1C-D0F4-40A4-A234-FF0276D9A345}" srcOrd="0" destOrd="0" presId="urn:microsoft.com/office/officeart/2005/8/layout/orgChart1"/>
    <dgm:cxn modelId="{05408990-2B6D-4D17-B820-3AC9853D0200}" type="presOf" srcId="{AC3056E7-DEAA-4C39-9FA0-8A183544A6CD}" destId="{A256704D-57AA-4460-AFB8-50F5524D4BD3}" srcOrd="0" destOrd="0" presId="urn:microsoft.com/office/officeart/2005/8/layout/orgChart1"/>
    <dgm:cxn modelId="{19989790-E04B-4823-A68A-E44CB34FFC2F}" type="presOf" srcId="{A8DC08CC-DA23-44D5-B54F-DDD1DD8709E1}" destId="{883231AB-B4DA-4E45-A5A1-95795D03EA67}" srcOrd="1" destOrd="0" presId="urn:microsoft.com/office/officeart/2005/8/layout/orgChart1"/>
    <dgm:cxn modelId="{C30EC590-72EA-4058-B8DF-194141370417}" type="presOf" srcId="{791C9BF6-F5F7-4BB1-88BC-D53C06BB58E1}" destId="{F331FAE1-6F05-4937-9493-A393864E37BD}" srcOrd="1" destOrd="0" presId="urn:microsoft.com/office/officeart/2005/8/layout/orgChart1"/>
    <dgm:cxn modelId="{73361894-9F67-4748-AB72-E3BD30A65976}" type="presOf" srcId="{F3FE418E-3FED-4E80-ABD8-88DEFF834FFE}" destId="{710F4202-3D48-40DE-BFCC-BE992B934D64}" srcOrd="0" destOrd="0" presId="urn:microsoft.com/office/officeart/2005/8/layout/orgChart1"/>
    <dgm:cxn modelId="{82A78CA1-B0F5-4625-9A5D-299CBEE07E04}" srcId="{5819E92C-599E-4D96-A731-BAF6255ED2DD}" destId="{6A8557C8-3977-4682-8DF8-BD72E77C02A2}" srcOrd="0" destOrd="0" parTransId="{825033D5-7166-499A-B8A8-27526D1510DB}" sibTransId="{919817D6-27DB-404C-85C4-598BD3AADC0D}"/>
    <dgm:cxn modelId="{EE88C5A2-32ED-4094-B792-D9938AA172BF}" type="presOf" srcId="{3B08CFAB-A463-402D-815F-EC08F5B5EBF6}" destId="{8771A8B7-A511-476F-B5E5-B6DD1ACFD4E0}" srcOrd="0" destOrd="0" presId="urn:microsoft.com/office/officeart/2005/8/layout/orgChart1"/>
    <dgm:cxn modelId="{2328E6A3-1775-432E-82CE-D99918CB655B}" srcId="{AC3056E7-DEAA-4C39-9FA0-8A183544A6CD}" destId="{F3FE418E-3FED-4E80-ABD8-88DEFF834FFE}" srcOrd="0" destOrd="0" parTransId="{9E0EAD34-9B52-42D3-B21F-A62F5947569D}" sibTransId="{D2BA5789-9777-4BAE-B37B-A43200A11739}"/>
    <dgm:cxn modelId="{109438A6-7E3C-4130-A05F-E5D88568DCE3}" type="presOf" srcId="{F9EB90EE-879C-46E5-A2E5-9B719E93C721}" destId="{7B64B6DF-B51D-4B17-9058-BFA8282D21C4}" srcOrd="1" destOrd="0" presId="urn:microsoft.com/office/officeart/2005/8/layout/orgChart1"/>
    <dgm:cxn modelId="{A7B05FA8-3168-42BC-9FE7-963259ECE2CC}" type="presOf" srcId="{5819E92C-599E-4D96-A731-BAF6255ED2DD}" destId="{1184DCFC-9816-47DE-8645-4EB993AAA67C}" srcOrd="0" destOrd="0" presId="urn:microsoft.com/office/officeart/2005/8/layout/orgChart1"/>
    <dgm:cxn modelId="{ABCC33A9-5035-4125-A81E-A7EEDCC69663}" type="presOf" srcId="{97B05436-8475-41ED-BBE7-CD3E47CE982D}" destId="{2675CE9E-B748-49F9-8867-097E094FE34F}" srcOrd="1" destOrd="0" presId="urn:microsoft.com/office/officeart/2005/8/layout/orgChart1"/>
    <dgm:cxn modelId="{267238AA-06FB-4A61-89B6-5E23ECC61794}" type="presOf" srcId="{4CDF75C3-50F8-4460-A8CE-913C0871DDB3}" destId="{19651768-D96C-4363-9538-B3DB47E40AD3}" srcOrd="1" destOrd="0" presId="urn:microsoft.com/office/officeart/2005/8/layout/orgChart1"/>
    <dgm:cxn modelId="{6EAE82AA-2590-4658-8328-66B5B14F361D}" srcId="{0DB34F15-9ECF-4E45-9367-0318EF996F95}" destId="{13A9AE9A-E2B8-4BAA-BF7B-138CF6FF0B2C}" srcOrd="1" destOrd="0" parTransId="{2DED31FC-7152-4E18-9A7F-60D8DA2B6743}" sibTransId="{EFB9B147-245D-42DA-8D19-EE846A8FCDE7}"/>
    <dgm:cxn modelId="{E34BE3AD-E7B2-43A4-868A-4315A5439719}" srcId="{F3FE418E-3FED-4E80-ABD8-88DEFF834FFE}" destId="{AFD2C21D-784D-4305-97F1-7F38D9BD71EF}" srcOrd="0" destOrd="0" parTransId="{C1260FD3-32EE-4D3E-9D8E-5510ACB78D32}" sibTransId="{CAB54537-8F21-46FF-B322-77A8B300C783}"/>
    <dgm:cxn modelId="{B86EACAE-26C1-44FD-B438-13D3176D5D3E}" type="presOf" srcId="{97B05436-8475-41ED-BBE7-CD3E47CE982D}" destId="{BAE677A4-7C68-474E-BECD-61234A220EE3}" srcOrd="0" destOrd="0" presId="urn:microsoft.com/office/officeart/2005/8/layout/orgChart1"/>
    <dgm:cxn modelId="{77BAADAF-43E6-4B9F-AB99-1C99EFF13D56}" srcId="{EB90787D-AC87-4190-9D16-C47E5C2D2D79}" destId="{0DB34F15-9ECF-4E45-9367-0318EF996F95}" srcOrd="1" destOrd="0" parTransId="{555DA0CE-D074-449B-8093-0948DCB967EE}" sibTransId="{E619AC6B-94BF-4BB2-AF90-29CDD24D6FC6}"/>
    <dgm:cxn modelId="{F902D3B5-E447-41C9-BB60-8FFA655539F2}" type="presOf" srcId="{AFD2C21D-784D-4305-97F1-7F38D9BD71EF}" destId="{8D2B2984-67E9-417D-9F71-4A0318EACBE8}" srcOrd="0" destOrd="0" presId="urn:microsoft.com/office/officeart/2005/8/layout/orgChart1"/>
    <dgm:cxn modelId="{9F6812B7-555C-4464-AF66-98907B9EA256}" type="presOf" srcId="{5819E92C-599E-4D96-A731-BAF6255ED2DD}" destId="{376E4D50-4892-46C2-BE33-A8DE5FB6F6CB}" srcOrd="1" destOrd="0" presId="urn:microsoft.com/office/officeart/2005/8/layout/orgChart1"/>
    <dgm:cxn modelId="{4FB6ACBB-DF4B-4052-81F4-23F0300A6124}" srcId="{4CDF75C3-50F8-4460-A8CE-913C0871DDB3}" destId="{4F72A15A-7D13-4152-AD2B-B5C9C5A8F317}" srcOrd="1" destOrd="0" parTransId="{43062595-26F0-4771-AC6D-B2FE9D8E3B68}" sibTransId="{EE71F2B0-14AD-42A2-A526-E0CF2A71A09E}"/>
    <dgm:cxn modelId="{9D08DEBC-226E-4FE6-8DAB-4771DD5AEC17}" type="presOf" srcId="{CFBBB51D-C7D1-4CD8-A5A9-60890E31445B}" destId="{E53FA620-254B-4E66-A0E4-C46E400F49DA}" srcOrd="1" destOrd="0" presId="urn:microsoft.com/office/officeart/2005/8/layout/orgChart1"/>
    <dgm:cxn modelId="{275B5EBF-CBCC-4BBB-A989-F59605168531}" type="presOf" srcId="{5009FF8E-B832-449F-BF97-9B9C550CBF2E}" destId="{5997DE6E-C326-424E-8984-DAF2BC8F578B}" srcOrd="1" destOrd="0" presId="urn:microsoft.com/office/officeart/2005/8/layout/orgChart1"/>
    <dgm:cxn modelId="{9AF93BC1-3BF8-4966-B89B-0D2E4506EA15}" type="presOf" srcId="{13A9AE9A-E2B8-4BAA-BF7B-138CF6FF0B2C}" destId="{E1427CC3-4F17-48A5-BA6D-3AEE4A8D800F}" srcOrd="1" destOrd="0" presId="urn:microsoft.com/office/officeart/2005/8/layout/orgChart1"/>
    <dgm:cxn modelId="{B9E3CEC4-DD87-4AF0-9B92-76CE894BF16B}" srcId="{AC3056E7-DEAA-4C39-9FA0-8A183544A6CD}" destId="{EB90787D-AC87-4190-9D16-C47E5C2D2D79}" srcOrd="2" destOrd="0" parTransId="{00737767-0AF6-4C95-9B7A-3282790979CD}" sibTransId="{D3B8DF07-E829-4880-9299-89BC3AD16D88}"/>
    <dgm:cxn modelId="{87CE68C8-767C-4FB1-AB9F-B7ED36BA4C9C}" srcId="{4CDF75C3-50F8-4460-A8CE-913C0871DDB3}" destId="{CFBBB51D-C7D1-4CD8-A5A9-60890E31445B}" srcOrd="0" destOrd="0" parTransId="{9D9E35BE-B367-4204-B129-2830AAE62A9E}" sibTransId="{A1D6D13F-DCF5-41D0-A6A0-FE1F72AE3AAE}"/>
    <dgm:cxn modelId="{941ACBCB-D59C-47BA-B307-C03CBF0AC4C2}" type="presOf" srcId="{E5D03549-2FAE-43B0-BAB7-32AA0DD138A9}" destId="{DB2672DC-0CC1-46EC-AAFC-646CDA552C3C}" srcOrd="1" destOrd="0" presId="urn:microsoft.com/office/officeart/2005/8/layout/orgChart1"/>
    <dgm:cxn modelId="{1BBCA9D0-CFB8-47E1-8313-6D302C2271A4}" type="presOf" srcId="{AFD2C21D-784D-4305-97F1-7F38D9BD71EF}" destId="{29AF8FE4-FFF9-42E5-A600-F10F699D209C}" srcOrd="1" destOrd="0" presId="urn:microsoft.com/office/officeart/2005/8/layout/orgChart1"/>
    <dgm:cxn modelId="{6F77C1D2-11C7-4C52-81D3-BCA90EAD586A}" srcId="{DA0D73A0-1B6C-4C13-AB82-D35420639264}" destId="{76C312AE-171F-429E-8DD4-A78CAAFC6071}" srcOrd="0" destOrd="0" parTransId="{3B08CFAB-A463-402D-815F-EC08F5B5EBF6}" sibTransId="{7B2B8C6A-CCE0-4D2A-8F8C-FF18DB4A8A68}"/>
    <dgm:cxn modelId="{18C2FADE-1FC5-4AD7-839C-D5D5B75850ED}" type="presOf" srcId="{B4600845-BC33-4415-8CA0-F2AAA5221468}" destId="{04E0DBF1-EB7A-4B8B-9937-C597809689F4}" srcOrd="0" destOrd="0" presId="urn:microsoft.com/office/officeart/2005/8/layout/orgChart1"/>
    <dgm:cxn modelId="{7C10B9DF-7444-4A27-A32F-CFC525B5900D}" type="presOf" srcId="{0DB34F15-9ECF-4E45-9367-0318EF996F95}" destId="{CFEAB48A-602F-4B7B-BC67-539FC7A9C9FD}" srcOrd="1" destOrd="0" presId="urn:microsoft.com/office/officeart/2005/8/layout/orgChart1"/>
    <dgm:cxn modelId="{F2E014E0-17A1-4C60-93A6-9A724FF3F33F}" srcId="{0DB34F15-9ECF-4E45-9367-0318EF996F95}" destId="{4C85DFC6-DC4A-47B2-882E-90EC78692420}" srcOrd="0" destOrd="0" parTransId="{AE33A804-BF3C-4C0A-9C73-0104C21BF58B}" sibTransId="{A1AE6513-10C9-4829-99BC-99F7DD701DE6}"/>
    <dgm:cxn modelId="{26AD53E2-0736-4B58-A290-6B492668143A}" type="presOf" srcId="{4C85DFC6-DC4A-47B2-882E-90EC78692420}" destId="{751AE197-3BC4-420C-BE2E-3EDA3B9B0242}" srcOrd="0" destOrd="0" presId="urn:microsoft.com/office/officeart/2005/8/layout/orgChart1"/>
    <dgm:cxn modelId="{08AFFDE5-0794-4B8F-806A-F99D6B9E9B2B}" type="presOf" srcId="{8D93A03E-B64A-4DFB-99D1-275E638D473F}" destId="{08C468E5-E990-4778-843C-F1A11C12F9ED}" srcOrd="0" destOrd="0" presId="urn:microsoft.com/office/officeart/2005/8/layout/orgChart1"/>
    <dgm:cxn modelId="{598BBFE9-84E1-4856-A0A1-05E5704878B9}" type="presOf" srcId="{9D9E35BE-B367-4204-B129-2830AAE62A9E}" destId="{BB3FFD6A-0695-4877-8918-FD5E5D73421B}" srcOrd="0" destOrd="0" presId="urn:microsoft.com/office/officeart/2005/8/layout/orgChart1"/>
    <dgm:cxn modelId="{9C9009ED-C1E6-45A1-9841-5EFE095F6A73}" type="presOf" srcId="{13A9AE9A-E2B8-4BAA-BF7B-138CF6FF0B2C}" destId="{46A2CB12-C653-49B2-A496-EF52A1FE673E}" srcOrd="0" destOrd="0" presId="urn:microsoft.com/office/officeart/2005/8/layout/orgChart1"/>
    <dgm:cxn modelId="{E1A0F2EE-A6B0-4146-B806-D69310719385}" type="presOf" srcId="{2DED31FC-7152-4E18-9A7F-60D8DA2B6743}" destId="{500654C3-DE79-4895-9A09-0001112AC3FA}" srcOrd="0" destOrd="0" presId="urn:microsoft.com/office/officeart/2005/8/layout/orgChart1"/>
    <dgm:cxn modelId="{A92B6DF3-6C8C-46EB-A702-51472C4E31D1}" type="presOf" srcId="{E12A9C53-F418-4FD3-90B9-02C59A4B87CF}" destId="{53D59EFC-7C23-4058-9AB8-7052D92A935A}" srcOrd="0" destOrd="0" presId="urn:microsoft.com/office/officeart/2005/8/layout/orgChart1"/>
    <dgm:cxn modelId="{896331FB-A08A-400A-9BA5-97A3C0D7605D}" type="presOf" srcId="{CFBBB51D-C7D1-4CD8-A5A9-60890E31445B}" destId="{880881EA-4E1E-4B23-96D5-E29F9A2FE6D4}" srcOrd="0" destOrd="0" presId="urn:microsoft.com/office/officeart/2005/8/layout/orgChart1"/>
    <dgm:cxn modelId="{3FE26EFB-7EDE-4726-8C32-75E44F2E6185}" type="presOf" srcId="{825033D5-7166-499A-B8A8-27526D1510DB}" destId="{BF5AA699-F6FE-4070-9DC4-2071F0064F5C}" srcOrd="0" destOrd="0" presId="urn:microsoft.com/office/officeart/2005/8/layout/orgChart1"/>
    <dgm:cxn modelId="{31ADEFFB-4FDE-43B6-8FE7-A8282AAF193D}" type="presOf" srcId="{8D93A03E-B64A-4DFB-99D1-275E638D473F}" destId="{116A1CC1-48BE-4568-886D-1B4FA9175286}" srcOrd="1" destOrd="0" presId="urn:microsoft.com/office/officeart/2005/8/layout/orgChart1"/>
    <dgm:cxn modelId="{D0BB41BB-2008-416C-BD18-AACBFAB7D1AC}" type="presParOf" srcId="{A256704D-57AA-4460-AFB8-50F5524D4BD3}" destId="{B8CF3710-64B3-4244-8A0C-F79CA654AA75}" srcOrd="0" destOrd="0" presId="urn:microsoft.com/office/officeart/2005/8/layout/orgChart1"/>
    <dgm:cxn modelId="{DF28E7D6-7445-4B20-B638-D41247166707}" type="presParOf" srcId="{B8CF3710-64B3-4244-8A0C-F79CA654AA75}" destId="{75EC06F7-5FFD-416F-805E-344918D4B363}" srcOrd="0" destOrd="0" presId="urn:microsoft.com/office/officeart/2005/8/layout/orgChart1"/>
    <dgm:cxn modelId="{203C7B3B-5BA7-44C3-8C41-3565AA597F6C}" type="presParOf" srcId="{75EC06F7-5FFD-416F-805E-344918D4B363}" destId="{710F4202-3D48-40DE-BFCC-BE992B934D64}" srcOrd="0" destOrd="0" presId="urn:microsoft.com/office/officeart/2005/8/layout/orgChart1"/>
    <dgm:cxn modelId="{206F5926-623D-4A8E-8F73-3B09CE599591}" type="presParOf" srcId="{75EC06F7-5FFD-416F-805E-344918D4B363}" destId="{60581AE8-2459-48A7-AEA6-65D45E3D59FE}" srcOrd="1" destOrd="0" presId="urn:microsoft.com/office/officeart/2005/8/layout/orgChart1"/>
    <dgm:cxn modelId="{2E40CE81-5AD2-4283-AFFF-803C58C4BB4D}" type="presParOf" srcId="{B8CF3710-64B3-4244-8A0C-F79CA654AA75}" destId="{922F6D12-BA94-4487-8656-D1519F995D72}" srcOrd="1" destOrd="0" presId="urn:microsoft.com/office/officeart/2005/8/layout/orgChart1"/>
    <dgm:cxn modelId="{CCAD7B6A-695A-4902-8932-F7974F323345}" type="presParOf" srcId="{922F6D12-BA94-4487-8656-D1519F995D72}" destId="{79C703C4-9BB1-432C-A84B-6FA3F5D70B3B}" srcOrd="0" destOrd="0" presId="urn:microsoft.com/office/officeart/2005/8/layout/orgChart1"/>
    <dgm:cxn modelId="{A5DD195E-1100-459E-B086-FA7BAE3026D4}" type="presParOf" srcId="{922F6D12-BA94-4487-8656-D1519F995D72}" destId="{2318B2DD-B959-47DA-BE2F-207BE8822F9D}" srcOrd="1" destOrd="0" presId="urn:microsoft.com/office/officeart/2005/8/layout/orgChart1"/>
    <dgm:cxn modelId="{91145A28-0C00-44A1-9355-E5AE398596BA}" type="presParOf" srcId="{2318B2DD-B959-47DA-BE2F-207BE8822F9D}" destId="{42BFAA3A-A326-4C61-8E4A-79077693E421}" srcOrd="0" destOrd="0" presId="urn:microsoft.com/office/officeart/2005/8/layout/orgChart1"/>
    <dgm:cxn modelId="{501CFFB0-1835-4CE5-A3E9-8FB3F40AA238}" type="presParOf" srcId="{42BFAA3A-A326-4C61-8E4A-79077693E421}" destId="{8D2B2984-67E9-417D-9F71-4A0318EACBE8}" srcOrd="0" destOrd="0" presId="urn:microsoft.com/office/officeart/2005/8/layout/orgChart1"/>
    <dgm:cxn modelId="{1962526C-F062-49DB-89E7-A4F0D9284FD4}" type="presParOf" srcId="{42BFAA3A-A326-4C61-8E4A-79077693E421}" destId="{29AF8FE4-FFF9-42E5-A600-F10F699D209C}" srcOrd="1" destOrd="0" presId="urn:microsoft.com/office/officeart/2005/8/layout/orgChart1"/>
    <dgm:cxn modelId="{4C3CC0DE-D78B-4E14-B058-6B6761A19CAA}" type="presParOf" srcId="{2318B2DD-B959-47DA-BE2F-207BE8822F9D}" destId="{0A971166-E4B7-4D2A-91B0-DBDC5B7759E7}" srcOrd="1" destOrd="0" presId="urn:microsoft.com/office/officeart/2005/8/layout/orgChart1"/>
    <dgm:cxn modelId="{01D80BE5-E0CE-40B9-B9B3-D24F3911505C}" type="presParOf" srcId="{2318B2DD-B959-47DA-BE2F-207BE8822F9D}" destId="{1E5A815F-A97E-4DA6-961C-6A3D8DF98480}" srcOrd="2" destOrd="0" presId="urn:microsoft.com/office/officeart/2005/8/layout/orgChart1"/>
    <dgm:cxn modelId="{AB7C7B69-BD53-418E-B8A5-DEF707208371}" type="presParOf" srcId="{B8CF3710-64B3-4244-8A0C-F79CA654AA75}" destId="{93A2FBDC-39E1-4361-92D2-F68E47A64303}" srcOrd="2" destOrd="0" presId="urn:microsoft.com/office/officeart/2005/8/layout/orgChart1"/>
    <dgm:cxn modelId="{B3198B7B-499E-4666-ACF1-699809706EAB}" type="presParOf" srcId="{A256704D-57AA-4460-AFB8-50F5524D4BD3}" destId="{52054A87-4F08-461E-A90B-DFF7773A98FC}" srcOrd="1" destOrd="0" presId="urn:microsoft.com/office/officeart/2005/8/layout/orgChart1"/>
    <dgm:cxn modelId="{EB888110-8447-46D1-B9DF-C7BB480250A6}" type="presParOf" srcId="{52054A87-4F08-461E-A90B-DFF7773A98FC}" destId="{D395C3A3-7C2F-43E4-AD74-9A1397F1D87E}" srcOrd="0" destOrd="0" presId="urn:microsoft.com/office/officeart/2005/8/layout/orgChart1"/>
    <dgm:cxn modelId="{58AA0EF5-E158-4FA1-99FA-3A2F9D30F05D}" type="presParOf" srcId="{D395C3A3-7C2F-43E4-AD74-9A1397F1D87E}" destId="{62CC16B1-69D2-4E24-BB48-8299F91402F5}" srcOrd="0" destOrd="0" presId="urn:microsoft.com/office/officeart/2005/8/layout/orgChart1"/>
    <dgm:cxn modelId="{8FF2A28B-5B99-4004-95F2-AD0BFAC20589}" type="presParOf" srcId="{D395C3A3-7C2F-43E4-AD74-9A1397F1D87E}" destId="{DB2672DC-0CC1-46EC-AAFC-646CDA552C3C}" srcOrd="1" destOrd="0" presId="urn:microsoft.com/office/officeart/2005/8/layout/orgChart1"/>
    <dgm:cxn modelId="{7383C921-31C9-494C-AEFE-BD45AE0D8A16}" type="presParOf" srcId="{52054A87-4F08-461E-A90B-DFF7773A98FC}" destId="{4A205F84-CB80-45C1-8C05-8EFF21F5B5C0}" srcOrd="1" destOrd="0" presId="urn:microsoft.com/office/officeart/2005/8/layout/orgChart1"/>
    <dgm:cxn modelId="{73668E6B-280E-4276-AAAA-285B7DDCF4E7}" type="presParOf" srcId="{4A205F84-CB80-45C1-8C05-8EFF21F5B5C0}" destId="{CA1A2CF7-DE20-4EBA-9AA5-078CFC4418C1}" srcOrd="0" destOrd="0" presId="urn:microsoft.com/office/officeart/2005/8/layout/orgChart1"/>
    <dgm:cxn modelId="{E651E8C6-8146-4FF7-9935-D8C384AC2F6C}" type="presParOf" srcId="{4A205F84-CB80-45C1-8C05-8EFF21F5B5C0}" destId="{3A02BF84-DCE2-4F03-A8F9-B3FE99D31EF2}" srcOrd="1" destOrd="0" presId="urn:microsoft.com/office/officeart/2005/8/layout/orgChart1"/>
    <dgm:cxn modelId="{BAF1AAD3-4C44-4AE9-A533-745028140B1D}" type="presParOf" srcId="{3A02BF84-DCE2-4F03-A8F9-B3FE99D31EF2}" destId="{3F42C746-6432-4A3B-9C1F-ECC94FA32558}" srcOrd="0" destOrd="0" presId="urn:microsoft.com/office/officeart/2005/8/layout/orgChart1"/>
    <dgm:cxn modelId="{4FFA5E64-84CD-461E-AA74-6CADADA71524}" type="presParOf" srcId="{3F42C746-6432-4A3B-9C1F-ECC94FA32558}" destId="{EBEBED9B-6A03-4F24-AB7F-BABC99104B7F}" srcOrd="0" destOrd="0" presId="urn:microsoft.com/office/officeart/2005/8/layout/orgChart1"/>
    <dgm:cxn modelId="{13F6E367-F1D2-4409-AAF7-25D6EFABB407}" type="presParOf" srcId="{3F42C746-6432-4A3B-9C1F-ECC94FA32558}" destId="{19651768-D96C-4363-9538-B3DB47E40AD3}" srcOrd="1" destOrd="0" presId="urn:microsoft.com/office/officeart/2005/8/layout/orgChart1"/>
    <dgm:cxn modelId="{AE426A8F-337E-4C40-86CF-721F10C129A6}" type="presParOf" srcId="{3A02BF84-DCE2-4F03-A8F9-B3FE99D31EF2}" destId="{554CB6E7-C205-4500-BEE8-09A5214941EB}" srcOrd="1" destOrd="0" presId="urn:microsoft.com/office/officeart/2005/8/layout/orgChart1"/>
    <dgm:cxn modelId="{6A0AA9AC-EA85-41D3-87B1-2FB648A6F491}" type="presParOf" srcId="{554CB6E7-C205-4500-BEE8-09A5214941EB}" destId="{BB3FFD6A-0695-4877-8918-FD5E5D73421B}" srcOrd="0" destOrd="0" presId="urn:microsoft.com/office/officeart/2005/8/layout/orgChart1"/>
    <dgm:cxn modelId="{21A0F2E3-1957-4059-AFB6-9F08DCC56D69}" type="presParOf" srcId="{554CB6E7-C205-4500-BEE8-09A5214941EB}" destId="{D5AFF6B3-8DE3-4A94-B945-5A3C213A81D7}" srcOrd="1" destOrd="0" presId="urn:microsoft.com/office/officeart/2005/8/layout/orgChart1"/>
    <dgm:cxn modelId="{372BFABF-51BD-4716-A874-61C325217826}" type="presParOf" srcId="{D5AFF6B3-8DE3-4A94-B945-5A3C213A81D7}" destId="{E070E325-E71E-441A-8F1A-00B8F4BBDC96}" srcOrd="0" destOrd="0" presId="urn:microsoft.com/office/officeart/2005/8/layout/orgChart1"/>
    <dgm:cxn modelId="{2E0CBF67-5CF5-4C89-8838-B2A258254076}" type="presParOf" srcId="{E070E325-E71E-441A-8F1A-00B8F4BBDC96}" destId="{880881EA-4E1E-4B23-96D5-E29F9A2FE6D4}" srcOrd="0" destOrd="0" presId="urn:microsoft.com/office/officeart/2005/8/layout/orgChart1"/>
    <dgm:cxn modelId="{01F849CC-0F45-4B42-9DB4-63219EBC2AC2}" type="presParOf" srcId="{E070E325-E71E-441A-8F1A-00B8F4BBDC96}" destId="{E53FA620-254B-4E66-A0E4-C46E400F49DA}" srcOrd="1" destOrd="0" presId="urn:microsoft.com/office/officeart/2005/8/layout/orgChart1"/>
    <dgm:cxn modelId="{94AF6715-E3B4-46E2-B231-4BB4AB2FCC61}" type="presParOf" srcId="{D5AFF6B3-8DE3-4A94-B945-5A3C213A81D7}" destId="{2ECCD2C1-2BB8-40AC-A8BC-93EEC5873CAC}" srcOrd="1" destOrd="0" presId="urn:microsoft.com/office/officeart/2005/8/layout/orgChart1"/>
    <dgm:cxn modelId="{4DC6FE1F-F12A-4B78-84C5-E513F34C94BB}" type="presParOf" srcId="{D5AFF6B3-8DE3-4A94-B945-5A3C213A81D7}" destId="{515CCA3E-457F-4068-846E-9B02DB6208ED}" srcOrd="2" destOrd="0" presId="urn:microsoft.com/office/officeart/2005/8/layout/orgChart1"/>
    <dgm:cxn modelId="{F93A5FCD-5D25-43B2-AB3E-6830CE6BAB77}" type="presParOf" srcId="{554CB6E7-C205-4500-BEE8-09A5214941EB}" destId="{F92346B9-992E-403F-8E2B-E2B2A70F9D5E}" srcOrd="2" destOrd="0" presId="urn:microsoft.com/office/officeart/2005/8/layout/orgChart1"/>
    <dgm:cxn modelId="{6DEACD15-D472-487B-8AC5-3BB58F4B0725}" type="presParOf" srcId="{554CB6E7-C205-4500-BEE8-09A5214941EB}" destId="{84326DB8-F9AA-49D9-B3E2-C8A7C3D4A3D8}" srcOrd="3" destOrd="0" presId="urn:microsoft.com/office/officeart/2005/8/layout/orgChart1"/>
    <dgm:cxn modelId="{F4081526-32AD-4823-9C33-F34C4F2FD44D}" type="presParOf" srcId="{84326DB8-F9AA-49D9-B3E2-C8A7C3D4A3D8}" destId="{B7C8A4FB-0064-4BF9-ACD4-294267540D9F}" srcOrd="0" destOrd="0" presId="urn:microsoft.com/office/officeart/2005/8/layout/orgChart1"/>
    <dgm:cxn modelId="{787D5189-8977-423B-BEE1-ADBB0C2AFE15}" type="presParOf" srcId="{B7C8A4FB-0064-4BF9-ACD4-294267540D9F}" destId="{7385368F-A3F0-4A2D-8985-940A51188FB7}" srcOrd="0" destOrd="0" presId="urn:microsoft.com/office/officeart/2005/8/layout/orgChart1"/>
    <dgm:cxn modelId="{FBE13A7B-8D00-4E00-9A84-2D7CCA79E667}" type="presParOf" srcId="{B7C8A4FB-0064-4BF9-ACD4-294267540D9F}" destId="{9BA58ECB-5E50-41DD-ADE8-6C80F3A127DC}" srcOrd="1" destOrd="0" presId="urn:microsoft.com/office/officeart/2005/8/layout/orgChart1"/>
    <dgm:cxn modelId="{54E7E347-91C0-4B6E-9562-691D949BBB60}" type="presParOf" srcId="{84326DB8-F9AA-49D9-B3E2-C8A7C3D4A3D8}" destId="{18808A01-DAAF-4742-B7F0-F3456ED2828C}" srcOrd="1" destOrd="0" presId="urn:microsoft.com/office/officeart/2005/8/layout/orgChart1"/>
    <dgm:cxn modelId="{ECDF462D-E03D-4D34-AB81-DE3B26997DCD}" type="presParOf" srcId="{84326DB8-F9AA-49D9-B3E2-C8A7C3D4A3D8}" destId="{558F3390-03F2-4465-A15A-E624E5FC0C58}" srcOrd="2" destOrd="0" presId="urn:microsoft.com/office/officeart/2005/8/layout/orgChart1"/>
    <dgm:cxn modelId="{FD6AF1BA-4DF4-4FF9-8FD6-68ED11CACCF4}" type="presParOf" srcId="{3A02BF84-DCE2-4F03-A8F9-B3FE99D31EF2}" destId="{44F4ABED-4EC4-47ED-82DC-48898B2A1BA1}" srcOrd="2" destOrd="0" presId="urn:microsoft.com/office/officeart/2005/8/layout/orgChart1"/>
    <dgm:cxn modelId="{F3B33BE6-A162-48D0-BE7E-ED805D9E86AC}" type="presParOf" srcId="{4A205F84-CB80-45C1-8C05-8EFF21F5B5C0}" destId="{D5CBED0C-A7D0-4ED1-93FD-6C0F28BAC87C}" srcOrd="2" destOrd="0" presId="urn:microsoft.com/office/officeart/2005/8/layout/orgChart1"/>
    <dgm:cxn modelId="{062314C2-0EA8-4E90-A487-B0A601E4C73C}" type="presParOf" srcId="{4A205F84-CB80-45C1-8C05-8EFF21F5B5C0}" destId="{C1FB623E-4C1A-409C-AF3C-4E023EF088BE}" srcOrd="3" destOrd="0" presId="urn:microsoft.com/office/officeart/2005/8/layout/orgChart1"/>
    <dgm:cxn modelId="{29CC8D21-6042-49BD-B62C-8ED98AFD4298}" type="presParOf" srcId="{C1FB623E-4C1A-409C-AF3C-4E023EF088BE}" destId="{EE44E0E3-92AD-4C71-9638-B07BDC25548E}" srcOrd="0" destOrd="0" presId="urn:microsoft.com/office/officeart/2005/8/layout/orgChart1"/>
    <dgm:cxn modelId="{71915F6A-0FEA-488F-84A7-CC3C380B431C}" type="presParOf" srcId="{EE44E0E3-92AD-4C71-9638-B07BDC25548E}" destId="{11E75EDB-A933-44E8-97EF-3C0B99B87C36}" srcOrd="0" destOrd="0" presId="urn:microsoft.com/office/officeart/2005/8/layout/orgChart1"/>
    <dgm:cxn modelId="{5A170090-B923-4654-9A16-110897E10FF4}" type="presParOf" srcId="{EE44E0E3-92AD-4C71-9638-B07BDC25548E}" destId="{45EBC832-4B1E-46AA-A324-09DCA8C29220}" srcOrd="1" destOrd="0" presId="urn:microsoft.com/office/officeart/2005/8/layout/orgChart1"/>
    <dgm:cxn modelId="{EA4FC074-E473-46AF-B074-5B704A4E3341}" type="presParOf" srcId="{C1FB623E-4C1A-409C-AF3C-4E023EF088BE}" destId="{19A07787-81B9-49BE-9ACA-D22446606F34}" srcOrd="1" destOrd="0" presId="urn:microsoft.com/office/officeart/2005/8/layout/orgChart1"/>
    <dgm:cxn modelId="{5557E5FC-48AE-4721-9A58-1D33B552C77D}" type="presParOf" srcId="{19A07787-81B9-49BE-9ACA-D22446606F34}" destId="{8771A8B7-A511-476F-B5E5-B6DD1ACFD4E0}" srcOrd="0" destOrd="0" presId="urn:microsoft.com/office/officeart/2005/8/layout/orgChart1"/>
    <dgm:cxn modelId="{D28CE7D7-C2E9-4E15-9960-3F59163A105D}" type="presParOf" srcId="{19A07787-81B9-49BE-9ACA-D22446606F34}" destId="{A6534BDF-E5B8-4338-8AF4-0D564248C5A1}" srcOrd="1" destOrd="0" presId="urn:microsoft.com/office/officeart/2005/8/layout/orgChart1"/>
    <dgm:cxn modelId="{C5198F48-8512-45D9-BD36-C2D5DE9F6F44}" type="presParOf" srcId="{A6534BDF-E5B8-4338-8AF4-0D564248C5A1}" destId="{28478344-E044-4CAF-9B0B-01A7DD8E6877}" srcOrd="0" destOrd="0" presId="urn:microsoft.com/office/officeart/2005/8/layout/orgChart1"/>
    <dgm:cxn modelId="{124E98D7-0948-4921-87DA-E5E081F72C50}" type="presParOf" srcId="{28478344-E044-4CAF-9B0B-01A7DD8E6877}" destId="{C2756B7E-4B2C-4AEE-AB94-C42AA55F86FB}" srcOrd="0" destOrd="0" presId="urn:microsoft.com/office/officeart/2005/8/layout/orgChart1"/>
    <dgm:cxn modelId="{503506CD-2B07-42CB-8351-37C7A11BE1C9}" type="presParOf" srcId="{28478344-E044-4CAF-9B0B-01A7DD8E6877}" destId="{E2179C92-0D3E-4E53-9940-583342025EEE}" srcOrd="1" destOrd="0" presId="urn:microsoft.com/office/officeart/2005/8/layout/orgChart1"/>
    <dgm:cxn modelId="{B41252FB-5FDC-44E9-A620-6A52824CF40A}" type="presParOf" srcId="{A6534BDF-E5B8-4338-8AF4-0D564248C5A1}" destId="{0ED1FAC9-1A20-4958-AFC6-966724E798BF}" srcOrd="1" destOrd="0" presId="urn:microsoft.com/office/officeart/2005/8/layout/orgChart1"/>
    <dgm:cxn modelId="{90F02423-4864-419F-9749-1A57B30BD079}" type="presParOf" srcId="{A6534BDF-E5B8-4338-8AF4-0D564248C5A1}" destId="{5CA01757-171E-408C-B371-F517E4F8ACED}" srcOrd="2" destOrd="0" presId="urn:microsoft.com/office/officeart/2005/8/layout/orgChart1"/>
    <dgm:cxn modelId="{FD1D8917-3A80-48C6-A952-689515D01168}" type="presParOf" srcId="{19A07787-81B9-49BE-9ACA-D22446606F34}" destId="{D1FE49A0-C096-4DFE-A3F0-DBBC189258E4}" srcOrd="2" destOrd="0" presId="urn:microsoft.com/office/officeart/2005/8/layout/orgChart1"/>
    <dgm:cxn modelId="{99438125-D7C2-4E26-A581-6747788A6FE1}" type="presParOf" srcId="{19A07787-81B9-49BE-9ACA-D22446606F34}" destId="{AF7B3A6B-DFEB-459F-ADFB-BC30B0EA4391}" srcOrd="3" destOrd="0" presId="urn:microsoft.com/office/officeart/2005/8/layout/orgChart1"/>
    <dgm:cxn modelId="{62DA3B54-C511-4510-9994-0D6603A6874E}" type="presParOf" srcId="{AF7B3A6B-DFEB-459F-ADFB-BC30B0EA4391}" destId="{3D959A96-BF4F-4385-BDF9-571EFD05DB20}" srcOrd="0" destOrd="0" presId="urn:microsoft.com/office/officeart/2005/8/layout/orgChart1"/>
    <dgm:cxn modelId="{530120A6-BDB8-4F44-96F1-EC646F718643}" type="presParOf" srcId="{3D959A96-BF4F-4385-BDF9-571EFD05DB20}" destId="{BAE677A4-7C68-474E-BECD-61234A220EE3}" srcOrd="0" destOrd="0" presId="urn:microsoft.com/office/officeart/2005/8/layout/orgChart1"/>
    <dgm:cxn modelId="{D946B1BF-0E86-4588-97D4-1C74DB983441}" type="presParOf" srcId="{3D959A96-BF4F-4385-BDF9-571EFD05DB20}" destId="{2675CE9E-B748-49F9-8867-097E094FE34F}" srcOrd="1" destOrd="0" presId="urn:microsoft.com/office/officeart/2005/8/layout/orgChart1"/>
    <dgm:cxn modelId="{DE65B943-3896-4157-A94A-306CCE3C7D32}" type="presParOf" srcId="{AF7B3A6B-DFEB-459F-ADFB-BC30B0EA4391}" destId="{4D228730-B5E0-4974-BEAE-5A6EB920649B}" srcOrd="1" destOrd="0" presId="urn:microsoft.com/office/officeart/2005/8/layout/orgChart1"/>
    <dgm:cxn modelId="{A4AE06B0-FAC8-4A21-9ABC-3A76D320FE84}" type="presParOf" srcId="{AF7B3A6B-DFEB-459F-ADFB-BC30B0EA4391}" destId="{BDE6FB17-4BE1-4296-9A49-6745FC325C40}" srcOrd="2" destOrd="0" presId="urn:microsoft.com/office/officeart/2005/8/layout/orgChart1"/>
    <dgm:cxn modelId="{D324DC9E-8095-40E3-88FC-FF85867780F2}" type="presParOf" srcId="{C1FB623E-4C1A-409C-AF3C-4E023EF088BE}" destId="{779884AF-1230-4275-A5C1-C263C375D48A}" srcOrd="2" destOrd="0" presId="urn:microsoft.com/office/officeart/2005/8/layout/orgChart1"/>
    <dgm:cxn modelId="{00CC982E-2057-42E5-981F-1BF217A7D01E}" type="presParOf" srcId="{4A205F84-CB80-45C1-8C05-8EFF21F5B5C0}" destId="{8024AE82-C4C9-43BB-9A05-66352CEAC77F}" srcOrd="4" destOrd="0" presId="urn:microsoft.com/office/officeart/2005/8/layout/orgChart1"/>
    <dgm:cxn modelId="{BB9B9716-56DA-4E0E-BF61-838D9B9DAE69}" type="presParOf" srcId="{4A205F84-CB80-45C1-8C05-8EFF21F5B5C0}" destId="{5F486240-AFD1-4811-8D79-A0BFEEE63BAD}" srcOrd="5" destOrd="0" presId="urn:microsoft.com/office/officeart/2005/8/layout/orgChart1"/>
    <dgm:cxn modelId="{771DAEBB-6044-4C28-8FA0-E6EFFF30B094}" type="presParOf" srcId="{5F486240-AFD1-4811-8D79-A0BFEEE63BAD}" destId="{787E90F1-2461-4736-9266-36C96D6ACCEA}" srcOrd="0" destOrd="0" presId="urn:microsoft.com/office/officeart/2005/8/layout/orgChart1"/>
    <dgm:cxn modelId="{738B0231-0505-47CC-BFDD-6D8D893CC422}" type="presParOf" srcId="{787E90F1-2461-4736-9266-36C96D6ACCEA}" destId="{53D59EFC-7C23-4058-9AB8-7052D92A935A}" srcOrd="0" destOrd="0" presId="urn:microsoft.com/office/officeart/2005/8/layout/orgChart1"/>
    <dgm:cxn modelId="{68E845E5-95EB-4C6B-8B52-2098DB15CD3E}" type="presParOf" srcId="{787E90F1-2461-4736-9266-36C96D6ACCEA}" destId="{DF3AB471-A32E-4FBA-B535-D6754BE82FB8}" srcOrd="1" destOrd="0" presId="urn:microsoft.com/office/officeart/2005/8/layout/orgChart1"/>
    <dgm:cxn modelId="{829AD8F0-B352-4ED2-9D7D-9E63760D763E}" type="presParOf" srcId="{5F486240-AFD1-4811-8D79-A0BFEEE63BAD}" destId="{B62EC2A6-3DF9-4D76-8D48-54C46EDAC18B}" srcOrd="1" destOrd="0" presId="urn:microsoft.com/office/officeart/2005/8/layout/orgChart1"/>
    <dgm:cxn modelId="{39A385AA-C90A-4462-9145-7876E61FD194}" type="presParOf" srcId="{B62EC2A6-3DF9-4D76-8D48-54C46EDAC18B}" destId="{8F10F2A0-DD33-484C-AC3F-817C600746C7}" srcOrd="0" destOrd="0" presId="urn:microsoft.com/office/officeart/2005/8/layout/orgChart1"/>
    <dgm:cxn modelId="{3751A51C-A956-41D3-9DC6-3090CCEBF289}" type="presParOf" srcId="{B62EC2A6-3DF9-4D76-8D48-54C46EDAC18B}" destId="{DAA8E43B-FE2A-4B71-AB0A-5EBAD4076F60}" srcOrd="1" destOrd="0" presId="urn:microsoft.com/office/officeart/2005/8/layout/orgChart1"/>
    <dgm:cxn modelId="{BAB218EE-94C8-4A4B-AFE2-585D0F8DBF7F}" type="presParOf" srcId="{DAA8E43B-FE2A-4B71-AB0A-5EBAD4076F60}" destId="{F151C499-7078-4203-BBBC-5F0E9EDA147D}" srcOrd="0" destOrd="0" presId="urn:microsoft.com/office/officeart/2005/8/layout/orgChart1"/>
    <dgm:cxn modelId="{86C56269-3F1C-4DDD-8619-6E91F26607BD}" type="presParOf" srcId="{F151C499-7078-4203-BBBC-5F0E9EDA147D}" destId="{8936A396-7CD5-443B-86C7-5B61AA9C7239}" srcOrd="0" destOrd="0" presId="urn:microsoft.com/office/officeart/2005/8/layout/orgChart1"/>
    <dgm:cxn modelId="{8D7477CC-7B9B-4D22-B996-4CB7A5A282B6}" type="presParOf" srcId="{F151C499-7078-4203-BBBC-5F0E9EDA147D}" destId="{F331FAE1-6F05-4937-9493-A393864E37BD}" srcOrd="1" destOrd="0" presId="urn:microsoft.com/office/officeart/2005/8/layout/orgChart1"/>
    <dgm:cxn modelId="{E52BCCAC-C495-4E9E-A76A-D0CB8A75EF0B}" type="presParOf" srcId="{DAA8E43B-FE2A-4B71-AB0A-5EBAD4076F60}" destId="{C1741B37-964E-4E0E-B6C9-47B92AEE55E6}" srcOrd="1" destOrd="0" presId="urn:microsoft.com/office/officeart/2005/8/layout/orgChart1"/>
    <dgm:cxn modelId="{35A66576-0299-45FE-90D5-E9642324DCA7}" type="presParOf" srcId="{DAA8E43B-FE2A-4B71-AB0A-5EBAD4076F60}" destId="{F6E3F4A5-0F30-4F09-A208-04A8E12F5C8B}" srcOrd="2" destOrd="0" presId="urn:microsoft.com/office/officeart/2005/8/layout/orgChart1"/>
    <dgm:cxn modelId="{D00D84C3-891C-48A6-9A62-A5406BD9E7A0}" type="presParOf" srcId="{5F486240-AFD1-4811-8D79-A0BFEEE63BAD}" destId="{A8543C8E-CC11-44A8-9033-488E96624C74}" srcOrd="2" destOrd="0" presId="urn:microsoft.com/office/officeart/2005/8/layout/orgChart1"/>
    <dgm:cxn modelId="{DB081F78-ED40-4DBA-8BFA-755912FFAD7E}" type="presParOf" srcId="{52054A87-4F08-461E-A90B-DFF7773A98FC}" destId="{46488FE8-56CB-49CA-AB8C-C8E8778472A7}" srcOrd="2" destOrd="0" presId="urn:microsoft.com/office/officeart/2005/8/layout/orgChart1"/>
    <dgm:cxn modelId="{A3E82359-BB2A-49DA-B6FA-A3D93B004319}" type="presParOf" srcId="{A256704D-57AA-4460-AFB8-50F5524D4BD3}" destId="{D87A9CC2-F72F-48BD-AE17-5ECB32C6CF53}" srcOrd="2" destOrd="0" presId="urn:microsoft.com/office/officeart/2005/8/layout/orgChart1"/>
    <dgm:cxn modelId="{724CB398-80A1-42AB-84FE-072CCCD271E9}" type="presParOf" srcId="{D87A9CC2-F72F-48BD-AE17-5ECB32C6CF53}" destId="{DDADCAAE-A57B-4BF0-8796-29D9F54B9770}" srcOrd="0" destOrd="0" presId="urn:microsoft.com/office/officeart/2005/8/layout/orgChart1"/>
    <dgm:cxn modelId="{F762BFE1-D1A0-4D0C-A00F-B563EDEB9463}" type="presParOf" srcId="{DDADCAAE-A57B-4BF0-8796-29D9F54B9770}" destId="{7F210668-C588-4A20-B180-89F3DC016FA1}" srcOrd="0" destOrd="0" presId="urn:microsoft.com/office/officeart/2005/8/layout/orgChart1"/>
    <dgm:cxn modelId="{F9D610C1-9306-47B9-A77A-4EFE6D13A99D}" type="presParOf" srcId="{DDADCAAE-A57B-4BF0-8796-29D9F54B9770}" destId="{FB175471-A041-4BC0-96BE-16C786665A38}" srcOrd="1" destOrd="0" presId="urn:microsoft.com/office/officeart/2005/8/layout/orgChart1"/>
    <dgm:cxn modelId="{35A3C0E6-F45A-4FC1-A95D-5E5A2D8237AF}" type="presParOf" srcId="{D87A9CC2-F72F-48BD-AE17-5ECB32C6CF53}" destId="{67933541-8A4A-476F-9207-271BA65485FA}" srcOrd="1" destOrd="0" presId="urn:microsoft.com/office/officeart/2005/8/layout/orgChart1"/>
    <dgm:cxn modelId="{01A6FAF1-194C-474C-BDDC-1C106965BFD1}" type="presParOf" srcId="{67933541-8A4A-476F-9207-271BA65485FA}" destId="{898E5A1C-D0F4-40A4-A234-FF0276D9A345}" srcOrd="0" destOrd="0" presId="urn:microsoft.com/office/officeart/2005/8/layout/orgChart1"/>
    <dgm:cxn modelId="{AD4C57A4-999A-4E17-958E-0263CD77EBC9}" type="presParOf" srcId="{67933541-8A4A-476F-9207-271BA65485FA}" destId="{9E788BE5-4FB8-4C12-BCEA-B1B9AE25BD6E}" srcOrd="1" destOrd="0" presId="urn:microsoft.com/office/officeart/2005/8/layout/orgChart1"/>
    <dgm:cxn modelId="{96D39547-199E-4A19-84FB-67D75D4D84E7}" type="presParOf" srcId="{9E788BE5-4FB8-4C12-BCEA-B1B9AE25BD6E}" destId="{FEEC50A2-66A1-4F48-B232-D3554A424839}" srcOrd="0" destOrd="0" presId="urn:microsoft.com/office/officeart/2005/8/layout/orgChart1"/>
    <dgm:cxn modelId="{931A8392-8B99-4480-8517-92B180DEFD09}" type="presParOf" srcId="{FEEC50A2-66A1-4F48-B232-D3554A424839}" destId="{1184DCFC-9816-47DE-8645-4EB993AAA67C}" srcOrd="0" destOrd="0" presId="urn:microsoft.com/office/officeart/2005/8/layout/orgChart1"/>
    <dgm:cxn modelId="{964B4A2D-E839-493E-B3D4-5109413D880B}" type="presParOf" srcId="{FEEC50A2-66A1-4F48-B232-D3554A424839}" destId="{376E4D50-4892-46C2-BE33-A8DE5FB6F6CB}" srcOrd="1" destOrd="0" presId="urn:microsoft.com/office/officeart/2005/8/layout/orgChart1"/>
    <dgm:cxn modelId="{E4FB4A73-33AC-465B-82A3-5662ED717DD5}" type="presParOf" srcId="{9E788BE5-4FB8-4C12-BCEA-B1B9AE25BD6E}" destId="{9860E77B-0080-46E0-A726-1837A643A47B}" srcOrd="1" destOrd="0" presId="urn:microsoft.com/office/officeart/2005/8/layout/orgChart1"/>
    <dgm:cxn modelId="{56578139-FA96-4F31-B5EA-1D7306125A18}" type="presParOf" srcId="{9860E77B-0080-46E0-A726-1837A643A47B}" destId="{BF5AA699-F6FE-4070-9DC4-2071F0064F5C}" srcOrd="0" destOrd="0" presId="urn:microsoft.com/office/officeart/2005/8/layout/orgChart1"/>
    <dgm:cxn modelId="{A8F0E0D4-6BE3-4BD2-B012-4DB2BD032665}" type="presParOf" srcId="{9860E77B-0080-46E0-A726-1837A643A47B}" destId="{691798B1-E423-4311-8D33-6F3F3C4AB9AC}" srcOrd="1" destOrd="0" presId="urn:microsoft.com/office/officeart/2005/8/layout/orgChart1"/>
    <dgm:cxn modelId="{96FFCE37-A544-4B4F-A1C2-93F73CEC2F71}" type="presParOf" srcId="{691798B1-E423-4311-8D33-6F3F3C4AB9AC}" destId="{6C5BF903-24BD-4484-8CAB-B55C256BD0E1}" srcOrd="0" destOrd="0" presId="urn:microsoft.com/office/officeart/2005/8/layout/orgChart1"/>
    <dgm:cxn modelId="{63567DDB-4762-4D02-93D6-6854791D681C}" type="presParOf" srcId="{6C5BF903-24BD-4484-8CAB-B55C256BD0E1}" destId="{D26ABE59-43B9-4E92-8ACB-DAC23E8CABFB}" srcOrd="0" destOrd="0" presId="urn:microsoft.com/office/officeart/2005/8/layout/orgChart1"/>
    <dgm:cxn modelId="{2CEF5628-9B1F-4F49-8303-504131BB4003}" type="presParOf" srcId="{6C5BF903-24BD-4484-8CAB-B55C256BD0E1}" destId="{88C31210-9A1C-4134-A44A-A0BCF0CDD015}" srcOrd="1" destOrd="0" presId="urn:microsoft.com/office/officeart/2005/8/layout/orgChart1"/>
    <dgm:cxn modelId="{AA83ADD6-CDD3-47BE-9769-D13001C11A30}" type="presParOf" srcId="{691798B1-E423-4311-8D33-6F3F3C4AB9AC}" destId="{D00A7993-EA0B-4F7F-82F0-5B51F85B9F4E}" srcOrd="1" destOrd="0" presId="urn:microsoft.com/office/officeart/2005/8/layout/orgChart1"/>
    <dgm:cxn modelId="{82BB8F86-B281-43E6-8513-7ABAC31184FA}" type="presParOf" srcId="{691798B1-E423-4311-8D33-6F3F3C4AB9AC}" destId="{D8BFAB5E-6266-4A84-A4C0-BF7EDBDDA153}" srcOrd="2" destOrd="0" presId="urn:microsoft.com/office/officeart/2005/8/layout/orgChart1"/>
    <dgm:cxn modelId="{A4C9561C-E221-4B7D-9FD2-6462C1A5573F}" type="presParOf" srcId="{9E788BE5-4FB8-4C12-BCEA-B1B9AE25BD6E}" destId="{432C1837-6C3A-4DF9-B4DC-5FE40999D8AC}" srcOrd="2" destOrd="0" presId="urn:microsoft.com/office/officeart/2005/8/layout/orgChart1"/>
    <dgm:cxn modelId="{36C4571F-A296-47BF-8649-2242887000D3}" type="presParOf" srcId="{67933541-8A4A-476F-9207-271BA65485FA}" destId="{BA161597-AE6E-44DC-BD20-8579D5871E70}" srcOrd="2" destOrd="0" presId="urn:microsoft.com/office/officeart/2005/8/layout/orgChart1"/>
    <dgm:cxn modelId="{721FDBF0-66E3-45A4-8162-9C24760B0A5D}" type="presParOf" srcId="{67933541-8A4A-476F-9207-271BA65485FA}" destId="{573228E3-A9B7-45EA-8196-3B639457CB38}" srcOrd="3" destOrd="0" presId="urn:microsoft.com/office/officeart/2005/8/layout/orgChart1"/>
    <dgm:cxn modelId="{F54DCF6E-0631-4C91-845F-CD22A09E8F9D}" type="presParOf" srcId="{573228E3-A9B7-45EA-8196-3B639457CB38}" destId="{A70272FB-B70F-48D9-B2BF-F03DBB53F783}" srcOrd="0" destOrd="0" presId="urn:microsoft.com/office/officeart/2005/8/layout/orgChart1"/>
    <dgm:cxn modelId="{75BC8757-A273-4381-86FE-996A10828393}" type="presParOf" srcId="{A70272FB-B70F-48D9-B2BF-F03DBB53F783}" destId="{A87B24A8-17D9-4B84-A548-919455BADF86}" srcOrd="0" destOrd="0" presId="urn:microsoft.com/office/officeart/2005/8/layout/orgChart1"/>
    <dgm:cxn modelId="{2CA52DD9-F7E5-4AC6-8F33-6AF7C27BD156}" type="presParOf" srcId="{A70272FB-B70F-48D9-B2BF-F03DBB53F783}" destId="{CFEAB48A-602F-4B7B-BC67-539FC7A9C9FD}" srcOrd="1" destOrd="0" presId="urn:microsoft.com/office/officeart/2005/8/layout/orgChart1"/>
    <dgm:cxn modelId="{34DC2A2C-8218-4F51-89C9-09979680FC77}" type="presParOf" srcId="{573228E3-A9B7-45EA-8196-3B639457CB38}" destId="{89500A80-E8E9-4526-97CF-383A2E0C894E}" srcOrd="1" destOrd="0" presId="urn:microsoft.com/office/officeart/2005/8/layout/orgChart1"/>
    <dgm:cxn modelId="{00E346D6-7060-47B5-ACB1-8FFB985820AA}" type="presParOf" srcId="{89500A80-E8E9-4526-97CF-383A2E0C894E}" destId="{EA6FD0FD-E999-407B-BD75-96563DDA9E5D}" srcOrd="0" destOrd="0" presId="urn:microsoft.com/office/officeart/2005/8/layout/orgChart1"/>
    <dgm:cxn modelId="{016386E4-6AB6-4473-8329-FF9CD0C79758}" type="presParOf" srcId="{89500A80-E8E9-4526-97CF-383A2E0C894E}" destId="{EF893DA6-87AE-4DF6-B232-A947393F875A}" srcOrd="1" destOrd="0" presId="urn:microsoft.com/office/officeart/2005/8/layout/orgChart1"/>
    <dgm:cxn modelId="{3E3F1919-51E9-40BB-BC01-F55DF8158182}" type="presParOf" srcId="{EF893DA6-87AE-4DF6-B232-A947393F875A}" destId="{1DB7A5EA-C245-4EE1-A5DF-A455037BE4B2}" srcOrd="0" destOrd="0" presId="urn:microsoft.com/office/officeart/2005/8/layout/orgChart1"/>
    <dgm:cxn modelId="{3C206EA8-B2AB-45B2-AEAA-7ABA4BF8799E}" type="presParOf" srcId="{1DB7A5EA-C245-4EE1-A5DF-A455037BE4B2}" destId="{751AE197-3BC4-420C-BE2E-3EDA3B9B0242}" srcOrd="0" destOrd="0" presId="urn:microsoft.com/office/officeart/2005/8/layout/orgChart1"/>
    <dgm:cxn modelId="{97DDD56E-785A-42D9-9C52-2A938F6DA585}" type="presParOf" srcId="{1DB7A5EA-C245-4EE1-A5DF-A455037BE4B2}" destId="{DADD2C53-B731-4963-BF12-A19430428AFB}" srcOrd="1" destOrd="0" presId="urn:microsoft.com/office/officeart/2005/8/layout/orgChart1"/>
    <dgm:cxn modelId="{6ED5D187-B8AD-49CC-A9BA-B8997F020774}" type="presParOf" srcId="{EF893DA6-87AE-4DF6-B232-A947393F875A}" destId="{A6B6A5E7-6E1F-48E4-8CBA-3FB7D6EA3F1D}" srcOrd="1" destOrd="0" presId="urn:microsoft.com/office/officeart/2005/8/layout/orgChart1"/>
    <dgm:cxn modelId="{99DCCB91-DF61-4F5F-A71E-7CB62C220284}" type="presParOf" srcId="{EF893DA6-87AE-4DF6-B232-A947393F875A}" destId="{89DD8786-8D8B-46F3-9CC8-9C7C010632D1}" srcOrd="2" destOrd="0" presId="urn:microsoft.com/office/officeart/2005/8/layout/orgChart1"/>
    <dgm:cxn modelId="{D9C56B9B-CD95-4DAE-8018-6BC61D1F9408}" type="presParOf" srcId="{89500A80-E8E9-4526-97CF-383A2E0C894E}" destId="{500654C3-DE79-4895-9A09-0001112AC3FA}" srcOrd="2" destOrd="0" presId="urn:microsoft.com/office/officeart/2005/8/layout/orgChart1"/>
    <dgm:cxn modelId="{9935635C-232E-4785-A2F8-DD46B171D9EF}" type="presParOf" srcId="{89500A80-E8E9-4526-97CF-383A2E0C894E}" destId="{AB4C63DB-40E9-464D-A1CE-B5ECB190FCCF}" srcOrd="3" destOrd="0" presId="urn:microsoft.com/office/officeart/2005/8/layout/orgChart1"/>
    <dgm:cxn modelId="{06B81B1F-BDD7-4722-8FE0-44D3C0943466}" type="presParOf" srcId="{AB4C63DB-40E9-464D-A1CE-B5ECB190FCCF}" destId="{20CAD6CA-5279-4A50-BC37-5B40636B8240}" srcOrd="0" destOrd="0" presId="urn:microsoft.com/office/officeart/2005/8/layout/orgChart1"/>
    <dgm:cxn modelId="{5BDD56DF-9C28-40A0-9551-450236169809}" type="presParOf" srcId="{20CAD6CA-5279-4A50-BC37-5B40636B8240}" destId="{46A2CB12-C653-49B2-A496-EF52A1FE673E}" srcOrd="0" destOrd="0" presId="urn:microsoft.com/office/officeart/2005/8/layout/orgChart1"/>
    <dgm:cxn modelId="{2AAFDBAF-0707-4D82-915D-F6FAB5F67EB4}" type="presParOf" srcId="{20CAD6CA-5279-4A50-BC37-5B40636B8240}" destId="{E1427CC3-4F17-48A5-BA6D-3AEE4A8D800F}" srcOrd="1" destOrd="0" presId="urn:microsoft.com/office/officeart/2005/8/layout/orgChart1"/>
    <dgm:cxn modelId="{A3FEF560-CD07-40F2-9BB8-F77ABF56D75B}" type="presParOf" srcId="{AB4C63DB-40E9-464D-A1CE-B5ECB190FCCF}" destId="{501D5CE8-9BCE-48A5-B732-1A9D630D1D23}" srcOrd="1" destOrd="0" presId="urn:microsoft.com/office/officeart/2005/8/layout/orgChart1"/>
    <dgm:cxn modelId="{68F951B4-FD66-4791-ABEF-0BFA929E2D7E}" type="presParOf" srcId="{AB4C63DB-40E9-464D-A1CE-B5ECB190FCCF}" destId="{F6294904-5397-4006-A6C6-5F6EF2E013C9}" srcOrd="2" destOrd="0" presId="urn:microsoft.com/office/officeart/2005/8/layout/orgChart1"/>
    <dgm:cxn modelId="{27FBC369-F6CD-4A98-933C-3471121A7817}" type="presParOf" srcId="{89500A80-E8E9-4526-97CF-383A2E0C894E}" destId="{AEA1054C-D575-4CD6-86E8-B57D6811E37B}" srcOrd="4" destOrd="0" presId="urn:microsoft.com/office/officeart/2005/8/layout/orgChart1"/>
    <dgm:cxn modelId="{C9F48244-6868-4CE5-AC77-AC7C240B2A8C}" type="presParOf" srcId="{89500A80-E8E9-4526-97CF-383A2E0C894E}" destId="{7A7F499B-0192-405F-B8AB-E2D04E34A3C7}" srcOrd="5" destOrd="0" presId="urn:microsoft.com/office/officeart/2005/8/layout/orgChart1"/>
    <dgm:cxn modelId="{826AA204-530E-4D82-92DF-3B5D60FE8128}" type="presParOf" srcId="{7A7F499B-0192-405F-B8AB-E2D04E34A3C7}" destId="{BE3BABD7-FED5-4414-8E0A-60B4EAAC8FEB}" srcOrd="0" destOrd="0" presId="urn:microsoft.com/office/officeart/2005/8/layout/orgChart1"/>
    <dgm:cxn modelId="{D8760249-46BD-4C61-85D3-84EB4299AFF0}" type="presParOf" srcId="{BE3BABD7-FED5-4414-8E0A-60B4EAAC8FEB}" destId="{3693F5CF-A09D-496B-89F2-EAD216771A91}" srcOrd="0" destOrd="0" presId="urn:microsoft.com/office/officeart/2005/8/layout/orgChart1"/>
    <dgm:cxn modelId="{709878AA-2628-4D7D-B2F9-A46BEB9A66B0}" type="presParOf" srcId="{BE3BABD7-FED5-4414-8E0A-60B4EAAC8FEB}" destId="{2FA68FB6-FBF9-4837-AE2F-07208CC67846}" srcOrd="1" destOrd="0" presId="urn:microsoft.com/office/officeart/2005/8/layout/orgChart1"/>
    <dgm:cxn modelId="{5FA35593-96A2-4CF5-B024-F0E89E75079C}" type="presParOf" srcId="{7A7F499B-0192-405F-B8AB-E2D04E34A3C7}" destId="{88E1A887-6F92-4879-B960-9B41AEBC7C48}" srcOrd="1" destOrd="0" presId="urn:microsoft.com/office/officeart/2005/8/layout/orgChart1"/>
    <dgm:cxn modelId="{676CF041-FAFD-40E3-8DA2-044F65905406}" type="presParOf" srcId="{7A7F499B-0192-405F-B8AB-E2D04E34A3C7}" destId="{14AC5B2B-C410-4683-9276-26C433031DE7}" srcOrd="2" destOrd="0" presId="urn:microsoft.com/office/officeart/2005/8/layout/orgChart1"/>
    <dgm:cxn modelId="{71F7F165-03C8-4ADA-8061-A0FCC29924F3}" type="presParOf" srcId="{89500A80-E8E9-4526-97CF-383A2E0C894E}" destId="{9F255471-AE8B-400B-8AC9-0E2C4765B783}" srcOrd="6" destOrd="0" presId="urn:microsoft.com/office/officeart/2005/8/layout/orgChart1"/>
    <dgm:cxn modelId="{0DCB21E8-6C49-4D4E-8928-2B3E189CCAD0}" type="presParOf" srcId="{89500A80-E8E9-4526-97CF-383A2E0C894E}" destId="{B1744E35-1167-426A-8E91-390FAF56D71C}" srcOrd="7" destOrd="0" presId="urn:microsoft.com/office/officeart/2005/8/layout/orgChart1"/>
    <dgm:cxn modelId="{EC08C552-49F3-4250-91B4-2E2105D011DF}" type="presParOf" srcId="{B1744E35-1167-426A-8E91-390FAF56D71C}" destId="{017BF991-FFD6-4690-9F85-EE6CA89B9361}" srcOrd="0" destOrd="0" presId="urn:microsoft.com/office/officeart/2005/8/layout/orgChart1"/>
    <dgm:cxn modelId="{B00EB8E1-E404-4AA8-A8F4-42C72C3D4F5F}" type="presParOf" srcId="{017BF991-FFD6-4690-9F85-EE6CA89B9361}" destId="{51A22CF3-630B-4AB8-8AFB-232AE246DE36}" srcOrd="0" destOrd="0" presId="urn:microsoft.com/office/officeart/2005/8/layout/orgChart1"/>
    <dgm:cxn modelId="{0BA32825-20D4-4B1E-8F13-EF562607076E}" type="presParOf" srcId="{017BF991-FFD6-4690-9F85-EE6CA89B9361}" destId="{5997DE6E-C326-424E-8984-DAF2BC8F578B}" srcOrd="1" destOrd="0" presId="urn:microsoft.com/office/officeart/2005/8/layout/orgChart1"/>
    <dgm:cxn modelId="{036CAB3F-8C6E-4C34-9D2E-83C840C6F715}" type="presParOf" srcId="{B1744E35-1167-426A-8E91-390FAF56D71C}" destId="{CC172F11-5306-4000-A740-106BCD4BF034}" srcOrd="1" destOrd="0" presId="urn:microsoft.com/office/officeart/2005/8/layout/orgChart1"/>
    <dgm:cxn modelId="{D8474342-4DE9-4221-8F41-C43D71DE62A5}" type="presParOf" srcId="{B1744E35-1167-426A-8E91-390FAF56D71C}" destId="{D7C00FB4-9AAC-4D90-96C1-B6A379F306B3}" srcOrd="2" destOrd="0" presId="urn:microsoft.com/office/officeart/2005/8/layout/orgChart1"/>
    <dgm:cxn modelId="{1B049E40-E1BC-4AB5-8A3B-759E6326D29B}" type="presParOf" srcId="{89500A80-E8E9-4526-97CF-383A2E0C894E}" destId="{895E1E46-67C8-42B8-A9AC-F94F7AF3F8EC}" srcOrd="8" destOrd="0" presId="urn:microsoft.com/office/officeart/2005/8/layout/orgChart1"/>
    <dgm:cxn modelId="{FE4B2BAC-776B-40B0-AF55-B5FDDBE2CEB2}" type="presParOf" srcId="{89500A80-E8E9-4526-97CF-383A2E0C894E}" destId="{CE4914CA-08F9-4CFE-8A8D-AAF9215F5C93}" srcOrd="9" destOrd="0" presId="urn:microsoft.com/office/officeart/2005/8/layout/orgChart1"/>
    <dgm:cxn modelId="{07E126D5-B34C-45A9-AECC-4F1897CF3B73}" type="presParOf" srcId="{CE4914CA-08F9-4CFE-8A8D-AAF9215F5C93}" destId="{A4DB72D7-00C2-4972-B814-89A8A0F1B49D}" srcOrd="0" destOrd="0" presId="urn:microsoft.com/office/officeart/2005/8/layout/orgChart1"/>
    <dgm:cxn modelId="{2CEF70EC-045A-41F6-8F14-3A5993F4A1F7}" type="presParOf" srcId="{A4DB72D7-00C2-4972-B814-89A8A0F1B49D}" destId="{0F628333-26B7-4C3D-A190-DC2CB78D632B}" srcOrd="0" destOrd="0" presId="urn:microsoft.com/office/officeart/2005/8/layout/orgChart1"/>
    <dgm:cxn modelId="{01D74E35-DE50-4DC4-ACB8-5C417CDFD79E}" type="presParOf" srcId="{A4DB72D7-00C2-4972-B814-89A8A0F1B49D}" destId="{883231AB-B4DA-4E45-A5A1-95795D03EA67}" srcOrd="1" destOrd="0" presId="urn:microsoft.com/office/officeart/2005/8/layout/orgChart1"/>
    <dgm:cxn modelId="{A553EFB3-0349-47E0-81EC-A1BDD4F43523}" type="presParOf" srcId="{CE4914CA-08F9-4CFE-8A8D-AAF9215F5C93}" destId="{FB8CEB2A-E742-489B-AB00-A7D0FC470B81}" srcOrd="1" destOrd="0" presId="urn:microsoft.com/office/officeart/2005/8/layout/orgChart1"/>
    <dgm:cxn modelId="{51666592-E048-411D-8B8A-6CE96F9C7257}" type="presParOf" srcId="{CE4914CA-08F9-4CFE-8A8D-AAF9215F5C93}" destId="{3E4481F3-D2D5-4369-A00E-6549C65502A9}" srcOrd="2" destOrd="0" presId="urn:microsoft.com/office/officeart/2005/8/layout/orgChart1"/>
    <dgm:cxn modelId="{F8273E0F-76FE-4648-85F9-1260D247ED88}" type="presParOf" srcId="{573228E3-A9B7-45EA-8196-3B639457CB38}" destId="{292A1D7F-8F1B-4360-A81F-9177CAE020CD}" srcOrd="2" destOrd="0" presId="urn:microsoft.com/office/officeart/2005/8/layout/orgChart1"/>
    <dgm:cxn modelId="{DFBF867C-1150-4F1C-AFC2-096479C8E77B}" type="presParOf" srcId="{D87A9CC2-F72F-48BD-AE17-5ECB32C6CF53}" destId="{CFCB6B8B-8255-419E-A540-3E071D942608}" srcOrd="2" destOrd="0" presId="urn:microsoft.com/office/officeart/2005/8/layout/orgChart1"/>
    <dgm:cxn modelId="{E65C06EB-DFE6-49B2-83C1-6556214FC1B3}" type="presParOf" srcId="{A256704D-57AA-4460-AFB8-50F5524D4BD3}" destId="{57415AC9-0754-4993-B5DE-A9664ED6BD79}" srcOrd="3" destOrd="0" presId="urn:microsoft.com/office/officeart/2005/8/layout/orgChart1"/>
    <dgm:cxn modelId="{277B9FC3-F10E-4A5D-AD43-8A07D93482D9}" type="presParOf" srcId="{57415AC9-0754-4993-B5DE-A9664ED6BD79}" destId="{C97326EC-DDC7-4AF5-833D-98CEE577F0C1}" srcOrd="0" destOrd="0" presId="urn:microsoft.com/office/officeart/2005/8/layout/orgChart1"/>
    <dgm:cxn modelId="{CC4427BC-172D-4844-BB4F-AF38466F094E}" type="presParOf" srcId="{C97326EC-DDC7-4AF5-833D-98CEE577F0C1}" destId="{08C468E5-E990-4778-843C-F1A11C12F9ED}" srcOrd="0" destOrd="0" presId="urn:microsoft.com/office/officeart/2005/8/layout/orgChart1"/>
    <dgm:cxn modelId="{A2BBB51F-ABD3-4DE4-88B1-B57988361CD4}" type="presParOf" srcId="{C97326EC-DDC7-4AF5-833D-98CEE577F0C1}" destId="{116A1CC1-48BE-4568-886D-1B4FA9175286}" srcOrd="1" destOrd="0" presId="urn:microsoft.com/office/officeart/2005/8/layout/orgChart1"/>
    <dgm:cxn modelId="{6BF8C69B-E82D-424B-9A84-212C7D3F3763}" type="presParOf" srcId="{57415AC9-0754-4993-B5DE-A9664ED6BD79}" destId="{25486236-45BD-4FAE-9779-C2C247B2368B}" srcOrd="1" destOrd="0" presId="urn:microsoft.com/office/officeart/2005/8/layout/orgChart1"/>
    <dgm:cxn modelId="{865E5E3C-3A2C-4AAB-BD8F-4DFB49152A93}" type="presParOf" srcId="{25486236-45BD-4FAE-9779-C2C247B2368B}" destId="{04E0DBF1-EB7A-4B8B-9937-C597809689F4}" srcOrd="0" destOrd="0" presId="urn:microsoft.com/office/officeart/2005/8/layout/orgChart1"/>
    <dgm:cxn modelId="{D638BED4-D905-4933-A045-C16D2AB279E4}" type="presParOf" srcId="{25486236-45BD-4FAE-9779-C2C247B2368B}" destId="{B5F448D4-8EC6-4D53-A704-DDD78610D75C}" srcOrd="1" destOrd="0" presId="urn:microsoft.com/office/officeart/2005/8/layout/orgChart1"/>
    <dgm:cxn modelId="{19EC0118-A3F1-44AD-B569-E3CA7C0DDE91}" type="presParOf" srcId="{B5F448D4-8EC6-4D53-A704-DDD78610D75C}" destId="{DB214367-5799-4652-B944-FE7EC46370C5}" srcOrd="0" destOrd="0" presId="urn:microsoft.com/office/officeart/2005/8/layout/orgChart1"/>
    <dgm:cxn modelId="{6E20E59D-46FC-4DB1-8771-5F138057BFC5}" type="presParOf" srcId="{DB214367-5799-4652-B944-FE7EC46370C5}" destId="{D155079E-B896-49E6-8264-EA4E66B9502A}" srcOrd="0" destOrd="0" presId="urn:microsoft.com/office/officeart/2005/8/layout/orgChart1"/>
    <dgm:cxn modelId="{FB296420-D36B-4E5B-A2B2-AC6FA234993A}" type="presParOf" srcId="{DB214367-5799-4652-B944-FE7EC46370C5}" destId="{7B64B6DF-B51D-4B17-9058-BFA8282D21C4}" srcOrd="1" destOrd="0" presId="urn:microsoft.com/office/officeart/2005/8/layout/orgChart1"/>
    <dgm:cxn modelId="{CB7C5579-767C-44A7-AAE9-93328BB308DE}" type="presParOf" srcId="{B5F448D4-8EC6-4D53-A704-DDD78610D75C}" destId="{53BB5879-68EF-4EEA-A974-05D64FFE8A16}" srcOrd="1" destOrd="0" presId="urn:microsoft.com/office/officeart/2005/8/layout/orgChart1"/>
    <dgm:cxn modelId="{B194C037-12E1-4193-B759-757300BC3FD6}" type="presParOf" srcId="{B5F448D4-8EC6-4D53-A704-DDD78610D75C}" destId="{BCA541CD-5DAC-4278-B2BE-1E60BE33A04D}" srcOrd="2" destOrd="0" presId="urn:microsoft.com/office/officeart/2005/8/layout/orgChart1"/>
    <dgm:cxn modelId="{6518DD36-6590-4214-86FF-4D4D37BA8316}" type="presParOf" srcId="{57415AC9-0754-4993-B5DE-A9664ED6BD79}" destId="{477A7E21-FBC2-4E24-8102-6837FDE9956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CAFF6E-7A04-4B0E-878B-370AE9B3C866}"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US"/>
        </a:p>
      </dgm:t>
    </dgm:pt>
    <dgm:pt modelId="{B351ABDF-F5B6-4EAF-8A19-2DABBD92DEBA}">
      <dgm:prSet phldrT="[Text]" custT="1"/>
      <dgm:spPr/>
      <dgm:t>
        <a:bodyPr/>
        <a:lstStyle/>
        <a:p>
          <a:pPr algn="l"/>
          <a:r>
            <a:rPr lang="en-US" sz="1050" dirty="0">
              <a:solidFill>
                <a:schemeClr val="tx1"/>
              </a:solidFill>
            </a:rPr>
            <a:t>Figure 5 shows the methods that </a:t>
          </a:r>
          <a:r>
            <a:rPr lang="en-US" sz="1050" u="sng" dirty="0">
              <a:solidFill>
                <a:schemeClr val="tx1"/>
              </a:solidFill>
            </a:rPr>
            <a:t>incorporate</a:t>
          </a:r>
          <a:r>
            <a:rPr lang="en-US" sz="1050" dirty="0">
              <a:solidFill>
                <a:schemeClr val="tx1"/>
              </a:solidFill>
            </a:rPr>
            <a:t> CF characteristics into a CBF approach.</a:t>
          </a:r>
        </a:p>
      </dgm:t>
    </dgm:pt>
    <dgm:pt modelId="{965F6A0F-AC4E-4EE9-8A2C-B9390C199F66}" type="sibTrans" cxnId="{961D0D05-DE61-4FDF-A658-276622174DD6}">
      <dgm:prSet/>
      <dgm:spPr/>
      <dgm:t>
        <a:bodyPr/>
        <a:lstStyle/>
        <a:p>
          <a:endParaRPr lang="en-US"/>
        </a:p>
      </dgm:t>
    </dgm:pt>
    <dgm:pt modelId="{72A75691-40BF-4CFF-8EE7-9CE5DB634CC6}" type="parTrans" cxnId="{961D0D05-DE61-4FDF-A658-276622174DD6}">
      <dgm:prSet/>
      <dgm:spPr/>
      <dgm:t>
        <a:bodyPr/>
        <a:lstStyle/>
        <a:p>
          <a:endParaRPr lang="en-US"/>
        </a:p>
      </dgm:t>
    </dgm:pt>
    <dgm:pt modelId="{4ED6AE92-82A8-412D-8D7F-B020D4E8DDDD}">
      <dgm:prSet phldrT="[Text]" custT="1"/>
      <dgm:spPr/>
      <dgm:t>
        <a:bodyPr/>
        <a:lstStyle/>
        <a:p>
          <a:pPr algn="l"/>
          <a:r>
            <a:rPr lang="en-US" sz="1050" dirty="0">
              <a:solidFill>
                <a:schemeClr val="tx1"/>
              </a:solidFill>
            </a:rPr>
            <a:t>Figure 4 illustrates the methods for construction of a </a:t>
          </a:r>
          <a:r>
            <a:rPr lang="en-US" sz="1050" u="sng" dirty="0">
              <a:solidFill>
                <a:schemeClr val="tx1"/>
              </a:solidFill>
            </a:rPr>
            <a:t>unified utility system </a:t>
          </a:r>
          <a:r>
            <a:rPr lang="en-US" sz="1050" dirty="0">
              <a:solidFill>
                <a:schemeClr val="tx1"/>
              </a:solidFill>
            </a:rPr>
            <a:t>with both CBF and CF characteristics. </a:t>
          </a:r>
        </a:p>
        <a:p>
          <a:pPr algn="l"/>
          <a:r>
            <a:rPr lang="en-US" sz="1050" dirty="0">
              <a:solidFill>
                <a:schemeClr val="tx1"/>
              </a:solidFill>
            </a:rPr>
            <a:t>In this method by combining some features of CBF and CF one unified model is constructed that can improve effectiveness of recommendation process.</a:t>
          </a:r>
        </a:p>
      </dgm:t>
    </dgm:pt>
    <dgm:pt modelId="{3ECDDB96-DEED-464E-892E-EB774FA6E79D}" type="sibTrans" cxnId="{630A524D-2BCA-4155-97D8-7E7220B291DF}">
      <dgm:prSet/>
      <dgm:spPr/>
      <dgm:t>
        <a:bodyPr/>
        <a:lstStyle/>
        <a:p>
          <a:endParaRPr lang="en-US"/>
        </a:p>
      </dgm:t>
    </dgm:pt>
    <dgm:pt modelId="{4E94D213-25A8-446E-9AB3-7CF5604AE067}" type="parTrans" cxnId="{630A524D-2BCA-4155-97D8-7E7220B291DF}">
      <dgm:prSet/>
      <dgm:spPr/>
      <dgm:t>
        <a:bodyPr/>
        <a:lstStyle/>
        <a:p>
          <a:endParaRPr lang="en-US"/>
        </a:p>
      </dgm:t>
    </dgm:pt>
    <dgm:pt modelId="{CD60D2B1-B3A9-4F50-8770-DC5B58E25452}">
      <dgm:prSet phldrT="[Text]" custT="1"/>
      <dgm:spPr/>
      <dgm:t>
        <a:bodyPr/>
        <a:lstStyle/>
        <a:p>
          <a:pPr algn="l"/>
          <a:r>
            <a:rPr lang="en-US" sz="1050" dirty="0">
              <a:solidFill>
                <a:schemeClr val="tx1"/>
              </a:solidFill>
            </a:rPr>
            <a:t>Figure 3 shows the methods that </a:t>
          </a:r>
          <a:r>
            <a:rPr lang="en-US" sz="1050" u="sng" dirty="0">
              <a:solidFill>
                <a:schemeClr val="tx1"/>
              </a:solidFill>
            </a:rPr>
            <a:t>integrate</a:t>
          </a:r>
          <a:r>
            <a:rPr lang="en-US" sz="1050" dirty="0">
              <a:solidFill>
                <a:schemeClr val="tx1"/>
              </a:solidFill>
            </a:rPr>
            <a:t> CBF characteristics into the CF approach. </a:t>
          </a:r>
        </a:p>
        <a:p>
          <a:pPr algn="l"/>
          <a:r>
            <a:rPr lang="en-US" sz="1050" dirty="0">
              <a:solidFill>
                <a:schemeClr val="tx1"/>
              </a:solidFill>
            </a:rPr>
            <a:t>So that it will </a:t>
          </a:r>
          <a:r>
            <a:rPr lang="en-US" sz="1050" u="sng" dirty="0">
              <a:solidFill>
                <a:schemeClr val="tx1"/>
              </a:solidFill>
            </a:rPr>
            <a:t>overcome the cold start problem</a:t>
          </a:r>
          <a:r>
            <a:rPr lang="en-US" sz="1050" dirty="0">
              <a:solidFill>
                <a:schemeClr val="tx1"/>
              </a:solidFill>
            </a:rPr>
            <a:t> in collaborative filtering and </a:t>
          </a:r>
          <a:r>
            <a:rPr lang="en-US" sz="1050" u="sng" dirty="0">
              <a:solidFill>
                <a:schemeClr val="tx1"/>
              </a:solidFill>
            </a:rPr>
            <a:t>overspecialization</a:t>
          </a:r>
          <a:r>
            <a:rPr lang="en-US" sz="1050" dirty="0">
              <a:solidFill>
                <a:schemeClr val="tx1"/>
              </a:solidFill>
            </a:rPr>
            <a:t> problem of content-based filtering.</a:t>
          </a:r>
        </a:p>
      </dgm:t>
    </dgm:pt>
    <dgm:pt modelId="{43E502F4-D09F-41AE-AA2A-4FADC7C66655}" type="sibTrans" cxnId="{20ECF634-860C-4FCC-9E13-AAD0DC04001D}">
      <dgm:prSet/>
      <dgm:spPr/>
      <dgm:t>
        <a:bodyPr/>
        <a:lstStyle/>
        <a:p>
          <a:endParaRPr lang="en-US"/>
        </a:p>
      </dgm:t>
    </dgm:pt>
    <dgm:pt modelId="{904BDC2D-FD1A-4882-98A3-3DA43A40B81C}" type="parTrans" cxnId="{20ECF634-860C-4FCC-9E13-AAD0DC04001D}">
      <dgm:prSet/>
      <dgm:spPr/>
      <dgm:t>
        <a:bodyPr/>
        <a:lstStyle/>
        <a:p>
          <a:endParaRPr lang="en-US"/>
        </a:p>
      </dgm:t>
    </dgm:pt>
    <dgm:pt modelId="{6D4A8474-E46C-47F4-8328-C95568602371}">
      <dgm:prSet phldrT="[Text]" custT="1"/>
      <dgm:spPr/>
      <dgm:t>
        <a:bodyPr/>
        <a:lstStyle/>
        <a:p>
          <a:pPr algn="l"/>
          <a:r>
            <a:rPr lang="en-US" sz="1050" dirty="0">
              <a:solidFill>
                <a:schemeClr val="tx1"/>
              </a:solidFill>
            </a:rPr>
            <a:t>Figure 2 shows the methods that estimate CBF and CF recommendations </a:t>
          </a:r>
          <a:r>
            <a:rPr lang="en-US" sz="1050" i="0" u="sng" dirty="0">
              <a:solidFill>
                <a:schemeClr val="tx1"/>
              </a:solidFill>
            </a:rPr>
            <a:t>individually</a:t>
          </a:r>
          <a:r>
            <a:rPr lang="en-US" sz="1050" dirty="0">
              <a:solidFill>
                <a:schemeClr val="tx1"/>
              </a:solidFill>
            </a:rPr>
            <a:t> and subsequently </a:t>
          </a:r>
          <a:r>
            <a:rPr lang="en-US" sz="1050" u="sng" dirty="0">
              <a:solidFill>
                <a:schemeClr val="tx1"/>
              </a:solidFill>
            </a:rPr>
            <a:t>combine </a:t>
          </a:r>
          <a:r>
            <a:rPr lang="en-US" sz="1050" dirty="0">
              <a:solidFill>
                <a:schemeClr val="tx1"/>
              </a:solidFill>
            </a:rPr>
            <a:t>them to yield better recommendations across the board.</a:t>
          </a:r>
        </a:p>
      </dgm:t>
    </dgm:pt>
    <dgm:pt modelId="{F66DBA0F-D63D-40EB-A822-596321AA7825}" type="sibTrans" cxnId="{3200BF5D-FB84-4207-816D-B33B4698D899}">
      <dgm:prSet/>
      <dgm:spPr/>
      <dgm:t>
        <a:bodyPr/>
        <a:lstStyle/>
        <a:p>
          <a:endParaRPr lang="en-US"/>
        </a:p>
      </dgm:t>
    </dgm:pt>
    <dgm:pt modelId="{4F067530-01F0-45D1-9988-5BC555D81601}" type="parTrans" cxnId="{3200BF5D-FB84-4207-816D-B33B4698D899}">
      <dgm:prSet/>
      <dgm:spPr/>
      <dgm:t>
        <a:bodyPr/>
        <a:lstStyle/>
        <a:p>
          <a:endParaRPr lang="en-US"/>
        </a:p>
      </dgm:t>
    </dgm:pt>
    <dgm:pt modelId="{9F80ED6C-C8AB-41DB-95B5-707E3520C8ED}" type="pres">
      <dgm:prSet presAssocID="{A1CAFF6E-7A04-4B0E-878B-370AE9B3C866}" presName="Name0" presStyleCnt="0">
        <dgm:presLayoutVars>
          <dgm:dir/>
          <dgm:resizeHandles val="exact"/>
        </dgm:presLayoutVars>
      </dgm:prSet>
      <dgm:spPr/>
    </dgm:pt>
    <dgm:pt modelId="{2F217C52-4134-405B-9B16-90AC238EF37A}" type="pres">
      <dgm:prSet presAssocID="{6D4A8474-E46C-47F4-8328-C95568602371}" presName="compNode" presStyleCnt="0"/>
      <dgm:spPr/>
    </dgm:pt>
    <dgm:pt modelId="{1539F9EB-BE59-498F-8B9F-05F9D4B88187}" type="pres">
      <dgm:prSet presAssocID="{6D4A8474-E46C-47F4-8328-C95568602371}" presName="pictRect" presStyleLbl="node1" presStyleIdx="0" presStyleCnt="4"/>
      <dgm:spPr>
        <a:blipFill dpi="0" rotWithShape="1">
          <a:blip xmlns:r="http://schemas.openxmlformats.org/officeDocument/2006/relationships" r:embed="rId1"/>
          <a:srcRect/>
          <a:stretch>
            <a:fillRect t="34416" b="34416"/>
          </a:stretch>
        </a:blipFill>
      </dgm:spPr>
    </dgm:pt>
    <dgm:pt modelId="{7473E9EF-05F9-45A7-8859-DDB6AF289A92}" type="pres">
      <dgm:prSet presAssocID="{6D4A8474-E46C-47F4-8328-C95568602371}" presName="textRect" presStyleLbl="revTx" presStyleIdx="0" presStyleCnt="4">
        <dgm:presLayoutVars>
          <dgm:bulletEnabled val="1"/>
        </dgm:presLayoutVars>
      </dgm:prSet>
      <dgm:spPr/>
    </dgm:pt>
    <dgm:pt modelId="{D6CFC06A-A123-44EC-BA11-EBD1B4CEEBC9}" type="pres">
      <dgm:prSet presAssocID="{F66DBA0F-D63D-40EB-A822-596321AA7825}" presName="sibTrans" presStyleLbl="sibTrans2D1" presStyleIdx="0" presStyleCnt="0"/>
      <dgm:spPr/>
    </dgm:pt>
    <dgm:pt modelId="{012CBBBD-6792-4975-87FE-25C92BE6344D}" type="pres">
      <dgm:prSet presAssocID="{CD60D2B1-B3A9-4F50-8770-DC5B58E25452}" presName="compNode" presStyleCnt="0"/>
      <dgm:spPr/>
    </dgm:pt>
    <dgm:pt modelId="{7D60B3F0-35B5-4EA2-872C-A362FFD3ADF0}" type="pres">
      <dgm:prSet presAssocID="{CD60D2B1-B3A9-4F50-8770-DC5B58E25452}" presName="pictRect" presStyleLbl="node1" presStyleIdx="1" presStyleCnt="4"/>
      <dgm:spPr>
        <a:blipFill dpi="0" rotWithShape="1">
          <a:blip xmlns:r="http://schemas.openxmlformats.org/officeDocument/2006/relationships" r:embed="rId2"/>
          <a:srcRect/>
          <a:stretch>
            <a:fillRect t="20228" b="20228"/>
          </a:stretch>
        </a:blipFill>
      </dgm:spPr>
    </dgm:pt>
    <dgm:pt modelId="{C4DEBB11-CD34-4BB6-8D4D-50E4EB894A09}" type="pres">
      <dgm:prSet presAssocID="{CD60D2B1-B3A9-4F50-8770-DC5B58E25452}" presName="textRect" presStyleLbl="revTx" presStyleIdx="1" presStyleCnt="4">
        <dgm:presLayoutVars>
          <dgm:bulletEnabled val="1"/>
        </dgm:presLayoutVars>
      </dgm:prSet>
      <dgm:spPr/>
    </dgm:pt>
    <dgm:pt modelId="{A27DEFD4-B315-4E7A-A8E5-4C2588C40B1C}" type="pres">
      <dgm:prSet presAssocID="{43E502F4-D09F-41AE-AA2A-4FADC7C66655}" presName="sibTrans" presStyleLbl="sibTrans2D1" presStyleIdx="0" presStyleCnt="0"/>
      <dgm:spPr/>
    </dgm:pt>
    <dgm:pt modelId="{5789A881-895A-4D78-8A1B-720AC365340A}" type="pres">
      <dgm:prSet presAssocID="{4ED6AE92-82A8-412D-8D7F-B020D4E8DDDD}" presName="compNode" presStyleCnt="0"/>
      <dgm:spPr/>
    </dgm:pt>
    <dgm:pt modelId="{F8C63835-053E-4845-A732-DED72D2B030A}" type="pres">
      <dgm:prSet presAssocID="{4ED6AE92-82A8-412D-8D7F-B020D4E8DDDD}" presName="pictRect" presStyleLbl="node1" presStyleIdx="2" presStyleCnt="4"/>
      <dgm:spPr>
        <a:blipFill dpi="0" rotWithShape="1">
          <a:blip xmlns:r="http://schemas.openxmlformats.org/officeDocument/2006/relationships" r:embed="rId3"/>
          <a:srcRect/>
          <a:stretch>
            <a:fillRect t="27361" b="27361"/>
          </a:stretch>
        </a:blipFill>
      </dgm:spPr>
    </dgm:pt>
    <dgm:pt modelId="{724DE591-4E4D-4386-A0AD-7DBE9FC1BD4E}" type="pres">
      <dgm:prSet presAssocID="{4ED6AE92-82A8-412D-8D7F-B020D4E8DDDD}" presName="textRect" presStyleLbl="revTx" presStyleIdx="2" presStyleCnt="4">
        <dgm:presLayoutVars>
          <dgm:bulletEnabled val="1"/>
        </dgm:presLayoutVars>
      </dgm:prSet>
      <dgm:spPr/>
    </dgm:pt>
    <dgm:pt modelId="{A42F0FF5-3EB3-4BEE-8836-BF67CEDCE37B}" type="pres">
      <dgm:prSet presAssocID="{3ECDDB96-DEED-464E-892E-EB774FA6E79D}" presName="sibTrans" presStyleLbl="sibTrans2D1" presStyleIdx="0" presStyleCnt="0"/>
      <dgm:spPr/>
    </dgm:pt>
    <dgm:pt modelId="{85BB875B-B77D-4CB9-A48E-C6F248166013}" type="pres">
      <dgm:prSet presAssocID="{B351ABDF-F5B6-4EAF-8A19-2DABBD92DEBA}" presName="compNode" presStyleCnt="0"/>
      <dgm:spPr/>
    </dgm:pt>
    <dgm:pt modelId="{BA436A11-BD11-4AF9-9316-2E8212E24184}" type="pres">
      <dgm:prSet presAssocID="{B351ABDF-F5B6-4EAF-8A19-2DABBD92DEBA}" presName="pictRect" presStyleLbl="node1" presStyleIdx="3" presStyleCnt="4"/>
      <dgm:spPr>
        <a:blipFill dpi="0" rotWithShape="1">
          <a:blip xmlns:r="http://schemas.openxmlformats.org/officeDocument/2006/relationships" r:embed="rId4"/>
          <a:srcRect/>
          <a:stretch>
            <a:fillRect t="12662" b="12662"/>
          </a:stretch>
        </a:blipFill>
      </dgm:spPr>
    </dgm:pt>
    <dgm:pt modelId="{D9E530C7-4F88-4567-86E1-BD0FB5C0738A}" type="pres">
      <dgm:prSet presAssocID="{B351ABDF-F5B6-4EAF-8A19-2DABBD92DEBA}" presName="textRect" presStyleLbl="revTx" presStyleIdx="3" presStyleCnt="4">
        <dgm:presLayoutVars>
          <dgm:bulletEnabled val="1"/>
        </dgm:presLayoutVars>
      </dgm:prSet>
      <dgm:spPr/>
    </dgm:pt>
  </dgm:ptLst>
  <dgm:cxnLst>
    <dgm:cxn modelId="{961D0D05-DE61-4FDF-A658-276622174DD6}" srcId="{A1CAFF6E-7A04-4B0E-878B-370AE9B3C866}" destId="{B351ABDF-F5B6-4EAF-8A19-2DABBD92DEBA}" srcOrd="3" destOrd="0" parTransId="{72A75691-40BF-4CFF-8EE7-9CE5DB634CC6}" sibTransId="{965F6A0F-AC4E-4EE9-8A2C-B9390C199F66}"/>
    <dgm:cxn modelId="{7861201B-57D2-4818-9DF0-CFA45C0AEED3}" type="presOf" srcId="{3ECDDB96-DEED-464E-892E-EB774FA6E79D}" destId="{A42F0FF5-3EB3-4BEE-8836-BF67CEDCE37B}" srcOrd="0" destOrd="0" presId="urn:microsoft.com/office/officeart/2005/8/layout/pList1"/>
    <dgm:cxn modelId="{9831431C-9E72-447B-97DF-0E95AD51FF66}" type="presOf" srcId="{F66DBA0F-D63D-40EB-A822-596321AA7825}" destId="{D6CFC06A-A123-44EC-BA11-EBD1B4CEEBC9}" srcOrd="0" destOrd="0" presId="urn:microsoft.com/office/officeart/2005/8/layout/pList1"/>
    <dgm:cxn modelId="{20ECF634-860C-4FCC-9E13-AAD0DC04001D}" srcId="{A1CAFF6E-7A04-4B0E-878B-370AE9B3C866}" destId="{CD60D2B1-B3A9-4F50-8770-DC5B58E25452}" srcOrd="1" destOrd="0" parTransId="{904BDC2D-FD1A-4882-98A3-3DA43A40B81C}" sibTransId="{43E502F4-D09F-41AE-AA2A-4FADC7C66655}"/>
    <dgm:cxn modelId="{4B741A5D-51C1-4A7B-AB07-CF9264F5BE1F}" type="presOf" srcId="{A1CAFF6E-7A04-4B0E-878B-370AE9B3C866}" destId="{9F80ED6C-C8AB-41DB-95B5-707E3520C8ED}" srcOrd="0" destOrd="0" presId="urn:microsoft.com/office/officeart/2005/8/layout/pList1"/>
    <dgm:cxn modelId="{3200BF5D-FB84-4207-816D-B33B4698D899}" srcId="{A1CAFF6E-7A04-4B0E-878B-370AE9B3C866}" destId="{6D4A8474-E46C-47F4-8328-C95568602371}" srcOrd="0" destOrd="0" parTransId="{4F067530-01F0-45D1-9988-5BC555D81601}" sibTransId="{F66DBA0F-D63D-40EB-A822-596321AA7825}"/>
    <dgm:cxn modelId="{A2663268-21F5-446D-BED8-994F558BBAE4}" type="presOf" srcId="{B351ABDF-F5B6-4EAF-8A19-2DABBD92DEBA}" destId="{D9E530C7-4F88-4567-86E1-BD0FB5C0738A}" srcOrd="0" destOrd="0" presId="urn:microsoft.com/office/officeart/2005/8/layout/pList1"/>
    <dgm:cxn modelId="{630A524D-2BCA-4155-97D8-7E7220B291DF}" srcId="{A1CAFF6E-7A04-4B0E-878B-370AE9B3C866}" destId="{4ED6AE92-82A8-412D-8D7F-B020D4E8DDDD}" srcOrd="2" destOrd="0" parTransId="{4E94D213-25A8-446E-9AB3-7CF5604AE067}" sibTransId="{3ECDDB96-DEED-464E-892E-EB774FA6E79D}"/>
    <dgm:cxn modelId="{54BA4185-28B8-4A8C-845E-E779FA297B07}" type="presOf" srcId="{4ED6AE92-82A8-412D-8D7F-B020D4E8DDDD}" destId="{724DE591-4E4D-4386-A0AD-7DBE9FC1BD4E}" srcOrd="0" destOrd="0" presId="urn:microsoft.com/office/officeart/2005/8/layout/pList1"/>
    <dgm:cxn modelId="{A1D306BE-8D38-451C-8215-D1A1898D358F}" type="presOf" srcId="{43E502F4-D09F-41AE-AA2A-4FADC7C66655}" destId="{A27DEFD4-B315-4E7A-A8E5-4C2588C40B1C}" srcOrd="0" destOrd="0" presId="urn:microsoft.com/office/officeart/2005/8/layout/pList1"/>
    <dgm:cxn modelId="{030352BE-41C9-4EDC-BCEB-31D017F79D5C}" type="presOf" srcId="{CD60D2B1-B3A9-4F50-8770-DC5B58E25452}" destId="{C4DEBB11-CD34-4BB6-8D4D-50E4EB894A09}" srcOrd="0" destOrd="0" presId="urn:microsoft.com/office/officeart/2005/8/layout/pList1"/>
    <dgm:cxn modelId="{FE7738CE-2D9B-4BC4-BEC3-9265B8B8218C}" type="presOf" srcId="{6D4A8474-E46C-47F4-8328-C95568602371}" destId="{7473E9EF-05F9-45A7-8859-DDB6AF289A92}" srcOrd="0" destOrd="0" presId="urn:microsoft.com/office/officeart/2005/8/layout/pList1"/>
    <dgm:cxn modelId="{71963C6E-DD90-4015-B75A-0E9BE72E9F5E}" type="presParOf" srcId="{9F80ED6C-C8AB-41DB-95B5-707E3520C8ED}" destId="{2F217C52-4134-405B-9B16-90AC238EF37A}" srcOrd="0" destOrd="0" presId="urn:microsoft.com/office/officeart/2005/8/layout/pList1"/>
    <dgm:cxn modelId="{7A61EE01-5D01-4631-9890-3991489FA230}" type="presParOf" srcId="{2F217C52-4134-405B-9B16-90AC238EF37A}" destId="{1539F9EB-BE59-498F-8B9F-05F9D4B88187}" srcOrd="0" destOrd="0" presId="urn:microsoft.com/office/officeart/2005/8/layout/pList1"/>
    <dgm:cxn modelId="{40863080-80AE-4099-BABB-AD0816FBBDBC}" type="presParOf" srcId="{2F217C52-4134-405B-9B16-90AC238EF37A}" destId="{7473E9EF-05F9-45A7-8859-DDB6AF289A92}" srcOrd="1" destOrd="0" presId="urn:microsoft.com/office/officeart/2005/8/layout/pList1"/>
    <dgm:cxn modelId="{E110089A-406B-438A-BCD1-A2025E804904}" type="presParOf" srcId="{9F80ED6C-C8AB-41DB-95B5-707E3520C8ED}" destId="{D6CFC06A-A123-44EC-BA11-EBD1B4CEEBC9}" srcOrd="1" destOrd="0" presId="urn:microsoft.com/office/officeart/2005/8/layout/pList1"/>
    <dgm:cxn modelId="{71FD5F81-C7DE-4656-BA89-2284E8C8C2BD}" type="presParOf" srcId="{9F80ED6C-C8AB-41DB-95B5-707E3520C8ED}" destId="{012CBBBD-6792-4975-87FE-25C92BE6344D}" srcOrd="2" destOrd="0" presId="urn:microsoft.com/office/officeart/2005/8/layout/pList1"/>
    <dgm:cxn modelId="{E1CDA5D8-8245-4B96-9441-3298B2FFF64C}" type="presParOf" srcId="{012CBBBD-6792-4975-87FE-25C92BE6344D}" destId="{7D60B3F0-35B5-4EA2-872C-A362FFD3ADF0}" srcOrd="0" destOrd="0" presId="urn:microsoft.com/office/officeart/2005/8/layout/pList1"/>
    <dgm:cxn modelId="{70394E06-6753-4908-B168-561022BCE4B0}" type="presParOf" srcId="{012CBBBD-6792-4975-87FE-25C92BE6344D}" destId="{C4DEBB11-CD34-4BB6-8D4D-50E4EB894A09}" srcOrd="1" destOrd="0" presId="urn:microsoft.com/office/officeart/2005/8/layout/pList1"/>
    <dgm:cxn modelId="{0CB2ECC9-94CC-4F92-A0E4-09B7F8349065}" type="presParOf" srcId="{9F80ED6C-C8AB-41DB-95B5-707E3520C8ED}" destId="{A27DEFD4-B315-4E7A-A8E5-4C2588C40B1C}" srcOrd="3" destOrd="0" presId="urn:microsoft.com/office/officeart/2005/8/layout/pList1"/>
    <dgm:cxn modelId="{A6B8EE62-EB90-4694-B7C6-7D2D58194063}" type="presParOf" srcId="{9F80ED6C-C8AB-41DB-95B5-707E3520C8ED}" destId="{5789A881-895A-4D78-8A1B-720AC365340A}" srcOrd="4" destOrd="0" presId="urn:microsoft.com/office/officeart/2005/8/layout/pList1"/>
    <dgm:cxn modelId="{10171383-52D4-4627-8B67-1E9B48533AE4}" type="presParOf" srcId="{5789A881-895A-4D78-8A1B-720AC365340A}" destId="{F8C63835-053E-4845-A732-DED72D2B030A}" srcOrd="0" destOrd="0" presId="urn:microsoft.com/office/officeart/2005/8/layout/pList1"/>
    <dgm:cxn modelId="{B0495870-B3E3-4D83-A2AE-0C92F951512E}" type="presParOf" srcId="{5789A881-895A-4D78-8A1B-720AC365340A}" destId="{724DE591-4E4D-4386-A0AD-7DBE9FC1BD4E}" srcOrd="1" destOrd="0" presId="urn:microsoft.com/office/officeart/2005/8/layout/pList1"/>
    <dgm:cxn modelId="{7875045B-8F8D-4479-8F5D-81B03BCC3A28}" type="presParOf" srcId="{9F80ED6C-C8AB-41DB-95B5-707E3520C8ED}" destId="{A42F0FF5-3EB3-4BEE-8836-BF67CEDCE37B}" srcOrd="5" destOrd="0" presId="urn:microsoft.com/office/officeart/2005/8/layout/pList1"/>
    <dgm:cxn modelId="{746D3A10-ADD5-4F2C-9ED3-74D9C66BB630}" type="presParOf" srcId="{9F80ED6C-C8AB-41DB-95B5-707E3520C8ED}" destId="{85BB875B-B77D-4CB9-A48E-C6F248166013}" srcOrd="6" destOrd="0" presId="urn:microsoft.com/office/officeart/2005/8/layout/pList1"/>
    <dgm:cxn modelId="{257EEB64-BC28-46DA-96F8-17A250F821CE}" type="presParOf" srcId="{85BB875B-B77D-4CB9-A48E-C6F248166013}" destId="{BA436A11-BD11-4AF9-9316-2E8212E24184}" srcOrd="0" destOrd="0" presId="urn:microsoft.com/office/officeart/2005/8/layout/pList1"/>
    <dgm:cxn modelId="{1364FE23-E6EA-4C4D-B71B-9D454EBE60E3}" type="presParOf" srcId="{85BB875B-B77D-4CB9-A48E-C6F248166013}" destId="{D9E530C7-4F88-4567-86E1-BD0FB5C0738A}"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F0200A-C75E-4B73-9299-D0D25229F620}" type="doc">
      <dgm:prSet loTypeId="urn:microsoft.com/office/officeart/2005/8/layout/equation1" loCatId="relationship" qsTypeId="urn:microsoft.com/office/officeart/2005/8/quickstyle/simple1" qsCatId="simple" csTypeId="urn:microsoft.com/office/officeart/2005/8/colors/accent2_1" csCatId="accent2" phldr="1"/>
      <dgm:spPr/>
    </dgm:pt>
    <dgm:pt modelId="{A70B60EA-6ED7-414B-BF5C-7D1B47E4DE75}">
      <dgm:prSet phldrT="[Text]"/>
      <dgm:spPr/>
      <dgm:t>
        <a:bodyPr/>
        <a:lstStyle/>
        <a:p>
          <a:r>
            <a:rPr lang="en-US" dirty="0">
              <a:latin typeface="Times New Roman" panose="02020603050405020304" pitchFamily="18" charset="0"/>
            </a:rPr>
            <a:t>Content-based filtering </a:t>
          </a:r>
          <a:br>
            <a:rPr lang="en-US" dirty="0">
              <a:latin typeface="Times New Roman" panose="02020603050405020304" pitchFamily="18" charset="0"/>
            </a:rPr>
          </a:br>
          <a:r>
            <a:rPr lang="en-US" altLang="zh-TW" dirty="0">
              <a:latin typeface="Times New Roman" panose="02020603050405020304" pitchFamily="18" charset="0"/>
            </a:rPr>
            <a:t>(</a:t>
          </a:r>
          <a:r>
            <a:rPr lang="en-US" dirty="0">
              <a:latin typeface="Times New Roman" panose="02020603050405020304" pitchFamily="18" charset="0"/>
            </a:rPr>
            <a:t>"cold-start"</a:t>
          </a:r>
          <a:r>
            <a:rPr lang="en-US" altLang="zh-TW" dirty="0">
              <a:latin typeface="Times New Roman" panose="02020603050405020304" pitchFamily="18" charset="0"/>
            </a:rPr>
            <a:t>)</a:t>
          </a:r>
          <a:endParaRPr lang="en-US" dirty="0"/>
        </a:p>
      </dgm:t>
    </dgm:pt>
    <dgm:pt modelId="{013D7813-4E98-44E3-8F82-3AB770B3752E}" type="parTrans" cxnId="{8446C909-EC9D-4F3C-ACEE-5FDFEF6B140E}">
      <dgm:prSet/>
      <dgm:spPr/>
      <dgm:t>
        <a:bodyPr/>
        <a:lstStyle/>
        <a:p>
          <a:endParaRPr lang="en-US"/>
        </a:p>
      </dgm:t>
    </dgm:pt>
    <dgm:pt modelId="{22A95EA2-0CD0-4EA5-A4F2-24D388DB50E1}" type="sibTrans" cxnId="{8446C909-EC9D-4F3C-ACEE-5FDFEF6B140E}">
      <dgm:prSet/>
      <dgm:spPr/>
      <dgm:t>
        <a:bodyPr/>
        <a:lstStyle/>
        <a:p>
          <a:endParaRPr lang="en-US"/>
        </a:p>
      </dgm:t>
    </dgm:pt>
    <dgm:pt modelId="{16AB7C2A-3D95-4BB5-A614-89DB853893A8}">
      <dgm:prSet phldrT="[Text]"/>
      <dgm:spPr/>
      <dgm:t>
        <a:bodyPr/>
        <a:lstStyle/>
        <a:p>
          <a:r>
            <a:rPr lang="en-US">
              <a:latin typeface="Times New Roman" panose="02020603050405020304" pitchFamily="18" charset="0"/>
            </a:rPr>
            <a:t>Collaborative filtering</a:t>
          </a:r>
          <a:br>
            <a:rPr lang="en-US">
              <a:latin typeface="Times New Roman" panose="02020603050405020304" pitchFamily="18" charset="0"/>
            </a:rPr>
          </a:br>
          <a:r>
            <a:rPr lang="en-US" altLang="zh-TW">
              <a:latin typeface="Times New Roman" panose="02020603050405020304" pitchFamily="18" charset="0"/>
            </a:rPr>
            <a:t>(</a:t>
          </a:r>
          <a:r>
            <a:rPr lang="en-US">
              <a:latin typeface="Times New Roman" panose="02020603050405020304" pitchFamily="18" charset="0"/>
            </a:rPr>
            <a:t>accurate recommendations</a:t>
          </a:r>
          <a:r>
            <a:rPr lang="en-US" altLang="zh-TW">
              <a:latin typeface="Times New Roman" panose="02020603050405020304" pitchFamily="18" charset="0"/>
            </a:rPr>
            <a:t>)</a:t>
          </a:r>
          <a:endParaRPr lang="en-US" dirty="0"/>
        </a:p>
      </dgm:t>
    </dgm:pt>
    <dgm:pt modelId="{099B61DA-0CAB-4043-A8E7-6A0E4F148760}" type="parTrans" cxnId="{71B3B65A-2335-4F4A-A792-C6E2315F2EDC}">
      <dgm:prSet/>
      <dgm:spPr/>
      <dgm:t>
        <a:bodyPr/>
        <a:lstStyle/>
        <a:p>
          <a:endParaRPr lang="en-US"/>
        </a:p>
      </dgm:t>
    </dgm:pt>
    <dgm:pt modelId="{08F2CFA3-28B2-4395-B9C5-92ACECCF491C}" type="sibTrans" cxnId="{71B3B65A-2335-4F4A-A792-C6E2315F2EDC}">
      <dgm:prSet/>
      <dgm:spPr/>
      <dgm:t>
        <a:bodyPr/>
        <a:lstStyle/>
        <a:p>
          <a:endParaRPr lang="en-US"/>
        </a:p>
      </dgm:t>
    </dgm:pt>
    <dgm:pt modelId="{AE53ED3E-F7FF-4EBD-BCD0-C96D4CA7FBFB}">
      <dgm:prSet phldrT="[Text]"/>
      <dgm:spPr/>
      <dgm:t>
        <a:bodyPr/>
        <a:lstStyle/>
        <a:p>
          <a:r>
            <a:rPr lang="en-US" dirty="0">
              <a:latin typeface="Times New Roman" panose="02020603050405020304" pitchFamily="18" charset="0"/>
            </a:rPr>
            <a:t>Hybrid schemes</a:t>
          </a:r>
          <a:endParaRPr lang="en-US" dirty="0"/>
        </a:p>
      </dgm:t>
    </dgm:pt>
    <dgm:pt modelId="{5D2BD305-6FDE-4247-8963-AD250CDB84F7}" type="parTrans" cxnId="{2D6BF520-6009-4E61-88A4-FEBE5BD14066}">
      <dgm:prSet/>
      <dgm:spPr/>
      <dgm:t>
        <a:bodyPr/>
        <a:lstStyle/>
        <a:p>
          <a:endParaRPr lang="en-US"/>
        </a:p>
      </dgm:t>
    </dgm:pt>
    <dgm:pt modelId="{E0D40502-2AA6-4335-A1BC-12B861B368EF}" type="sibTrans" cxnId="{2D6BF520-6009-4E61-88A4-FEBE5BD14066}">
      <dgm:prSet/>
      <dgm:spPr/>
      <dgm:t>
        <a:bodyPr/>
        <a:lstStyle/>
        <a:p>
          <a:endParaRPr lang="en-US"/>
        </a:p>
      </dgm:t>
    </dgm:pt>
    <dgm:pt modelId="{20A7D303-9A85-4D01-BDAB-F73C1487FF94}" type="pres">
      <dgm:prSet presAssocID="{6EF0200A-C75E-4B73-9299-D0D25229F620}" presName="linearFlow" presStyleCnt="0">
        <dgm:presLayoutVars>
          <dgm:dir/>
          <dgm:resizeHandles val="exact"/>
        </dgm:presLayoutVars>
      </dgm:prSet>
      <dgm:spPr/>
    </dgm:pt>
    <dgm:pt modelId="{EC7BD367-5199-42F6-8CFF-DC3F9072A7E5}" type="pres">
      <dgm:prSet presAssocID="{A70B60EA-6ED7-414B-BF5C-7D1B47E4DE75}" presName="node" presStyleLbl="node1" presStyleIdx="0" presStyleCnt="3">
        <dgm:presLayoutVars>
          <dgm:bulletEnabled val="1"/>
        </dgm:presLayoutVars>
      </dgm:prSet>
      <dgm:spPr/>
    </dgm:pt>
    <dgm:pt modelId="{CEEE9B99-4CB9-4978-B886-0284E429DF91}" type="pres">
      <dgm:prSet presAssocID="{22A95EA2-0CD0-4EA5-A4F2-24D388DB50E1}" presName="spacerL" presStyleCnt="0"/>
      <dgm:spPr/>
    </dgm:pt>
    <dgm:pt modelId="{FF65B3E4-DF3E-40D7-9F5D-FF006160E672}" type="pres">
      <dgm:prSet presAssocID="{22A95EA2-0CD0-4EA5-A4F2-24D388DB50E1}" presName="sibTrans" presStyleLbl="sibTrans2D1" presStyleIdx="0" presStyleCnt="2"/>
      <dgm:spPr/>
    </dgm:pt>
    <dgm:pt modelId="{AEB65670-7747-430E-92D1-4BD961DCEA25}" type="pres">
      <dgm:prSet presAssocID="{22A95EA2-0CD0-4EA5-A4F2-24D388DB50E1}" presName="spacerR" presStyleCnt="0"/>
      <dgm:spPr/>
    </dgm:pt>
    <dgm:pt modelId="{CD5B9421-A9B8-46A7-AE90-A8E8ABB3E555}" type="pres">
      <dgm:prSet presAssocID="{16AB7C2A-3D95-4BB5-A614-89DB853893A8}" presName="node" presStyleLbl="node1" presStyleIdx="1" presStyleCnt="3">
        <dgm:presLayoutVars>
          <dgm:bulletEnabled val="1"/>
        </dgm:presLayoutVars>
      </dgm:prSet>
      <dgm:spPr/>
    </dgm:pt>
    <dgm:pt modelId="{A5A0AF73-6C8F-4B48-B076-35F33CDFD8EA}" type="pres">
      <dgm:prSet presAssocID="{08F2CFA3-28B2-4395-B9C5-92ACECCF491C}" presName="spacerL" presStyleCnt="0"/>
      <dgm:spPr/>
    </dgm:pt>
    <dgm:pt modelId="{DA093C91-BD9B-4B48-BE3A-D44512DB772F}" type="pres">
      <dgm:prSet presAssocID="{08F2CFA3-28B2-4395-B9C5-92ACECCF491C}" presName="sibTrans" presStyleLbl="sibTrans2D1" presStyleIdx="1" presStyleCnt="2"/>
      <dgm:spPr/>
    </dgm:pt>
    <dgm:pt modelId="{56803E6D-6C25-4A19-B968-CA4E75AB2E83}" type="pres">
      <dgm:prSet presAssocID="{08F2CFA3-28B2-4395-B9C5-92ACECCF491C}" presName="spacerR" presStyleCnt="0"/>
      <dgm:spPr/>
    </dgm:pt>
    <dgm:pt modelId="{4AD41B4D-3536-4D3A-9911-D44F28ECCFC9}" type="pres">
      <dgm:prSet presAssocID="{AE53ED3E-F7FF-4EBD-BCD0-C96D4CA7FBFB}" presName="node" presStyleLbl="node1" presStyleIdx="2" presStyleCnt="3">
        <dgm:presLayoutVars>
          <dgm:bulletEnabled val="1"/>
        </dgm:presLayoutVars>
      </dgm:prSet>
      <dgm:spPr/>
    </dgm:pt>
  </dgm:ptLst>
  <dgm:cxnLst>
    <dgm:cxn modelId="{8446C909-EC9D-4F3C-ACEE-5FDFEF6B140E}" srcId="{6EF0200A-C75E-4B73-9299-D0D25229F620}" destId="{A70B60EA-6ED7-414B-BF5C-7D1B47E4DE75}" srcOrd="0" destOrd="0" parTransId="{013D7813-4E98-44E3-8F82-3AB770B3752E}" sibTransId="{22A95EA2-0CD0-4EA5-A4F2-24D388DB50E1}"/>
    <dgm:cxn modelId="{2D6BF520-6009-4E61-88A4-FEBE5BD14066}" srcId="{6EF0200A-C75E-4B73-9299-D0D25229F620}" destId="{AE53ED3E-F7FF-4EBD-BCD0-C96D4CA7FBFB}" srcOrd="2" destOrd="0" parTransId="{5D2BD305-6FDE-4247-8963-AD250CDB84F7}" sibTransId="{E0D40502-2AA6-4335-A1BC-12B861B368EF}"/>
    <dgm:cxn modelId="{1CE27626-0F3F-4904-8A19-72D02B3B49D9}" type="presOf" srcId="{6EF0200A-C75E-4B73-9299-D0D25229F620}" destId="{20A7D303-9A85-4D01-BDAB-F73C1487FF94}" srcOrd="0" destOrd="0" presId="urn:microsoft.com/office/officeart/2005/8/layout/equation1"/>
    <dgm:cxn modelId="{BC9FCD30-A113-47C7-AA80-1459B1CAF90C}" type="presOf" srcId="{AE53ED3E-F7FF-4EBD-BCD0-C96D4CA7FBFB}" destId="{4AD41B4D-3536-4D3A-9911-D44F28ECCFC9}" srcOrd="0" destOrd="0" presId="urn:microsoft.com/office/officeart/2005/8/layout/equation1"/>
    <dgm:cxn modelId="{7D883D39-1569-4593-A1AC-D35385B2DC35}" type="presOf" srcId="{22A95EA2-0CD0-4EA5-A4F2-24D388DB50E1}" destId="{FF65B3E4-DF3E-40D7-9F5D-FF006160E672}" srcOrd="0" destOrd="0" presId="urn:microsoft.com/office/officeart/2005/8/layout/equation1"/>
    <dgm:cxn modelId="{5EDE0F58-E422-4459-8F74-5EA7907E0ADE}" type="presOf" srcId="{08F2CFA3-28B2-4395-B9C5-92ACECCF491C}" destId="{DA093C91-BD9B-4B48-BE3A-D44512DB772F}" srcOrd="0" destOrd="0" presId="urn:microsoft.com/office/officeart/2005/8/layout/equation1"/>
    <dgm:cxn modelId="{71B3B65A-2335-4F4A-A792-C6E2315F2EDC}" srcId="{6EF0200A-C75E-4B73-9299-D0D25229F620}" destId="{16AB7C2A-3D95-4BB5-A614-89DB853893A8}" srcOrd="1" destOrd="0" parTransId="{099B61DA-0CAB-4043-A8E7-6A0E4F148760}" sibTransId="{08F2CFA3-28B2-4395-B9C5-92ACECCF491C}"/>
    <dgm:cxn modelId="{35C3228D-C0C4-4B5F-BC7F-8E2B4C366ADB}" type="presOf" srcId="{16AB7C2A-3D95-4BB5-A614-89DB853893A8}" destId="{CD5B9421-A9B8-46A7-AE90-A8E8ABB3E555}" srcOrd="0" destOrd="0" presId="urn:microsoft.com/office/officeart/2005/8/layout/equation1"/>
    <dgm:cxn modelId="{A76653C1-40D2-4C12-93EF-B7297119ECC5}" type="presOf" srcId="{A70B60EA-6ED7-414B-BF5C-7D1B47E4DE75}" destId="{EC7BD367-5199-42F6-8CFF-DC3F9072A7E5}" srcOrd="0" destOrd="0" presId="urn:microsoft.com/office/officeart/2005/8/layout/equation1"/>
    <dgm:cxn modelId="{9850B660-044C-43DD-B716-8A2883E8B54A}" type="presParOf" srcId="{20A7D303-9A85-4D01-BDAB-F73C1487FF94}" destId="{EC7BD367-5199-42F6-8CFF-DC3F9072A7E5}" srcOrd="0" destOrd="0" presId="urn:microsoft.com/office/officeart/2005/8/layout/equation1"/>
    <dgm:cxn modelId="{185C0285-BA74-47F5-A89A-0B5473805508}" type="presParOf" srcId="{20A7D303-9A85-4D01-BDAB-F73C1487FF94}" destId="{CEEE9B99-4CB9-4978-B886-0284E429DF91}" srcOrd="1" destOrd="0" presId="urn:microsoft.com/office/officeart/2005/8/layout/equation1"/>
    <dgm:cxn modelId="{BFA59956-BEF5-4E06-9902-B4A438D5DCCA}" type="presParOf" srcId="{20A7D303-9A85-4D01-BDAB-F73C1487FF94}" destId="{FF65B3E4-DF3E-40D7-9F5D-FF006160E672}" srcOrd="2" destOrd="0" presId="urn:microsoft.com/office/officeart/2005/8/layout/equation1"/>
    <dgm:cxn modelId="{764AE408-F16E-451B-B537-BC4E4401B8C2}" type="presParOf" srcId="{20A7D303-9A85-4D01-BDAB-F73C1487FF94}" destId="{AEB65670-7747-430E-92D1-4BD961DCEA25}" srcOrd="3" destOrd="0" presId="urn:microsoft.com/office/officeart/2005/8/layout/equation1"/>
    <dgm:cxn modelId="{5BADEBF0-8682-4F03-9E88-75AF0D61BC9A}" type="presParOf" srcId="{20A7D303-9A85-4D01-BDAB-F73C1487FF94}" destId="{CD5B9421-A9B8-46A7-AE90-A8E8ABB3E555}" srcOrd="4" destOrd="0" presId="urn:microsoft.com/office/officeart/2005/8/layout/equation1"/>
    <dgm:cxn modelId="{3E4A6516-5A02-4752-898C-184BB3103CB2}" type="presParOf" srcId="{20A7D303-9A85-4D01-BDAB-F73C1487FF94}" destId="{A5A0AF73-6C8F-4B48-B076-35F33CDFD8EA}" srcOrd="5" destOrd="0" presId="urn:microsoft.com/office/officeart/2005/8/layout/equation1"/>
    <dgm:cxn modelId="{E31F90C4-3B16-482B-8496-F1E9B7E27D21}" type="presParOf" srcId="{20A7D303-9A85-4D01-BDAB-F73C1487FF94}" destId="{DA093C91-BD9B-4B48-BE3A-D44512DB772F}" srcOrd="6" destOrd="0" presId="urn:microsoft.com/office/officeart/2005/8/layout/equation1"/>
    <dgm:cxn modelId="{C11D052E-A82E-4172-920F-BE8ABF50A295}" type="presParOf" srcId="{20A7D303-9A85-4D01-BDAB-F73C1487FF94}" destId="{56803E6D-6C25-4A19-B968-CA4E75AB2E83}" srcOrd="7" destOrd="0" presId="urn:microsoft.com/office/officeart/2005/8/layout/equation1"/>
    <dgm:cxn modelId="{C2E51646-5954-4AC2-B25F-04462B58464D}" type="presParOf" srcId="{20A7D303-9A85-4D01-BDAB-F73C1487FF94}" destId="{4AD41B4D-3536-4D3A-9911-D44F28ECCFC9}" srcOrd="8" destOrd="0" presId="urn:microsoft.com/office/officeart/2005/8/layout/equati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0DBF1-EB7A-4B8B-9937-C597809689F4}">
      <dsp:nvSpPr>
        <dsp:cNvPr id="0" name=""/>
        <dsp:cNvSpPr/>
      </dsp:nvSpPr>
      <dsp:spPr>
        <a:xfrm>
          <a:off x="8526236" y="459246"/>
          <a:ext cx="91440" cy="191728"/>
        </a:xfrm>
        <a:custGeom>
          <a:avLst/>
          <a:gdLst/>
          <a:ahLst/>
          <a:cxnLst/>
          <a:rect l="0" t="0" r="0" b="0"/>
          <a:pathLst>
            <a:path>
              <a:moveTo>
                <a:pt x="45720" y="0"/>
              </a:moveTo>
              <a:lnTo>
                <a:pt x="45720" y="19172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5E1E46-67C8-42B8-A9AC-F94F7AF3F8EC}">
      <dsp:nvSpPr>
        <dsp:cNvPr id="0" name=""/>
        <dsp:cNvSpPr/>
      </dsp:nvSpPr>
      <dsp:spPr>
        <a:xfrm>
          <a:off x="7102041" y="1107469"/>
          <a:ext cx="136948" cy="3012869"/>
        </a:xfrm>
        <a:custGeom>
          <a:avLst/>
          <a:gdLst/>
          <a:ahLst/>
          <a:cxnLst/>
          <a:rect l="0" t="0" r="0" b="0"/>
          <a:pathLst>
            <a:path>
              <a:moveTo>
                <a:pt x="0" y="0"/>
              </a:moveTo>
              <a:lnTo>
                <a:pt x="0" y="3012869"/>
              </a:lnTo>
              <a:lnTo>
                <a:pt x="136948" y="301286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255471-AE8B-400B-8AC9-0E2C4765B783}">
      <dsp:nvSpPr>
        <dsp:cNvPr id="0" name=""/>
        <dsp:cNvSpPr/>
      </dsp:nvSpPr>
      <dsp:spPr>
        <a:xfrm>
          <a:off x="7102041" y="1107469"/>
          <a:ext cx="136948" cy="2364646"/>
        </a:xfrm>
        <a:custGeom>
          <a:avLst/>
          <a:gdLst/>
          <a:ahLst/>
          <a:cxnLst/>
          <a:rect l="0" t="0" r="0" b="0"/>
          <a:pathLst>
            <a:path>
              <a:moveTo>
                <a:pt x="0" y="0"/>
              </a:moveTo>
              <a:lnTo>
                <a:pt x="0" y="2364646"/>
              </a:lnTo>
              <a:lnTo>
                <a:pt x="136948" y="236464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A1054C-D575-4CD6-86E8-B57D6811E37B}">
      <dsp:nvSpPr>
        <dsp:cNvPr id="0" name=""/>
        <dsp:cNvSpPr/>
      </dsp:nvSpPr>
      <dsp:spPr>
        <a:xfrm>
          <a:off x="7102041" y="1107469"/>
          <a:ext cx="136948" cy="1716422"/>
        </a:xfrm>
        <a:custGeom>
          <a:avLst/>
          <a:gdLst/>
          <a:ahLst/>
          <a:cxnLst/>
          <a:rect l="0" t="0" r="0" b="0"/>
          <a:pathLst>
            <a:path>
              <a:moveTo>
                <a:pt x="0" y="0"/>
              </a:moveTo>
              <a:lnTo>
                <a:pt x="0" y="1716422"/>
              </a:lnTo>
              <a:lnTo>
                <a:pt x="136948" y="17164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0654C3-DE79-4895-9A09-0001112AC3FA}">
      <dsp:nvSpPr>
        <dsp:cNvPr id="0" name=""/>
        <dsp:cNvSpPr/>
      </dsp:nvSpPr>
      <dsp:spPr>
        <a:xfrm>
          <a:off x="7102041" y="1107469"/>
          <a:ext cx="136948" cy="1068199"/>
        </a:xfrm>
        <a:custGeom>
          <a:avLst/>
          <a:gdLst/>
          <a:ahLst/>
          <a:cxnLst/>
          <a:rect l="0" t="0" r="0" b="0"/>
          <a:pathLst>
            <a:path>
              <a:moveTo>
                <a:pt x="0" y="0"/>
              </a:moveTo>
              <a:lnTo>
                <a:pt x="0" y="1068199"/>
              </a:lnTo>
              <a:lnTo>
                <a:pt x="136948" y="106819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6FD0FD-E999-407B-BD75-96563DDA9E5D}">
      <dsp:nvSpPr>
        <dsp:cNvPr id="0" name=""/>
        <dsp:cNvSpPr/>
      </dsp:nvSpPr>
      <dsp:spPr>
        <a:xfrm>
          <a:off x="7102041" y="1107469"/>
          <a:ext cx="136948" cy="419975"/>
        </a:xfrm>
        <a:custGeom>
          <a:avLst/>
          <a:gdLst/>
          <a:ahLst/>
          <a:cxnLst/>
          <a:rect l="0" t="0" r="0" b="0"/>
          <a:pathLst>
            <a:path>
              <a:moveTo>
                <a:pt x="0" y="0"/>
              </a:moveTo>
              <a:lnTo>
                <a:pt x="0" y="419975"/>
              </a:lnTo>
              <a:lnTo>
                <a:pt x="136948" y="4199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161597-AE6E-44DC-BD20-8579D5871E70}">
      <dsp:nvSpPr>
        <dsp:cNvPr id="0" name=""/>
        <dsp:cNvSpPr/>
      </dsp:nvSpPr>
      <dsp:spPr>
        <a:xfrm>
          <a:off x="6914878" y="459246"/>
          <a:ext cx="552359" cy="191728"/>
        </a:xfrm>
        <a:custGeom>
          <a:avLst/>
          <a:gdLst/>
          <a:ahLst/>
          <a:cxnLst/>
          <a:rect l="0" t="0" r="0" b="0"/>
          <a:pathLst>
            <a:path>
              <a:moveTo>
                <a:pt x="0" y="0"/>
              </a:moveTo>
              <a:lnTo>
                <a:pt x="0" y="95864"/>
              </a:lnTo>
              <a:lnTo>
                <a:pt x="552359" y="95864"/>
              </a:lnTo>
              <a:lnTo>
                <a:pt x="552359" y="19172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5AA699-F6FE-4070-9DC4-2071F0064F5C}">
      <dsp:nvSpPr>
        <dsp:cNvPr id="0" name=""/>
        <dsp:cNvSpPr/>
      </dsp:nvSpPr>
      <dsp:spPr>
        <a:xfrm>
          <a:off x="5997322" y="1107469"/>
          <a:ext cx="136948" cy="419975"/>
        </a:xfrm>
        <a:custGeom>
          <a:avLst/>
          <a:gdLst/>
          <a:ahLst/>
          <a:cxnLst/>
          <a:rect l="0" t="0" r="0" b="0"/>
          <a:pathLst>
            <a:path>
              <a:moveTo>
                <a:pt x="0" y="0"/>
              </a:moveTo>
              <a:lnTo>
                <a:pt x="0" y="419975"/>
              </a:lnTo>
              <a:lnTo>
                <a:pt x="136948" y="4199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8E5A1C-D0F4-40A4-A234-FF0276D9A345}">
      <dsp:nvSpPr>
        <dsp:cNvPr id="0" name=""/>
        <dsp:cNvSpPr/>
      </dsp:nvSpPr>
      <dsp:spPr>
        <a:xfrm>
          <a:off x="6362518" y="459246"/>
          <a:ext cx="552359" cy="191728"/>
        </a:xfrm>
        <a:custGeom>
          <a:avLst/>
          <a:gdLst/>
          <a:ahLst/>
          <a:cxnLst/>
          <a:rect l="0" t="0" r="0" b="0"/>
          <a:pathLst>
            <a:path>
              <a:moveTo>
                <a:pt x="552359" y="0"/>
              </a:moveTo>
              <a:lnTo>
                <a:pt x="552359" y="95864"/>
              </a:lnTo>
              <a:lnTo>
                <a:pt x="0" y="95864"/>
              </a:lnTo>
              <a:lnTo>
                <a:pt x="0" y="19172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10F2A0-DD33-484C-AC3F-817C600746C7}">
      <dsp:nvSpPr>
        <dsp:cNvPr id="0" name=""/>
        <dsp:cNvSpPr/>
      </dsp:nvSpPr>
      <dsp:spPr>
        <a:xfrm>
          <a:off x="4892603" y="1107469"/>
          <a:ext cx="136948" cy="419975"/>
        </a:xfrm>
        <a:custGeom>
          <a:avLst/>
          <a:gdLst/>
          <a:ahLst/>
          <a:cxnLst/>
          <a:rect l="0" t="0" r="0" b="0"/>
          <a:pathLst>
            <a:path>
              <a:moveTo>
                <a:pt x="0" y="0"/>
              </a:moveTo>
              <a:lnTo>
                <a:pt x="0" y="419975"/>
              </a:lnTo>
              <a:lnTo>
                <a:pt x="136948" y="4199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24AE82-C4C9-43BB-9A05-66352CEAC77F}">
      <dsp:nvSpPr>
        <dsp:cNvPr id="0" name=""/>
        <dsp:cNvSpPr/>
      </dsp:nvSpPr>
      <dsp:spPr>
        <a:xfrm>
          <a:off x="4153081" y="459246"/>
          <a:ext cx="1104718" cy="191728"/>
        </a:xfrm>
        <a:custGeom>
          <a:avLst/>
          <a:gdLst/>
          <a:ahLst/>
          <a:cxnLst/>
          <a:rect l="0" t="0" r="0" b="0"/>
          <a:pathLst>
            <a:path>
              <a:moveTo>
                <a:pt x="0" y="0"/>
              </a:moveTo>
              <a:lnTo>
                <a:pt x="0" y="95864"/>
              </a:lnTo>
              <a:lnTo>
                <a:pt x="1104718" y="95864"/>
              </a:lnTo>
              <a:lnTo>
                <a:pt x="1104718" y="19172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FE49A0-C096-4DFE-A3F0-DBBC189258E4}">
      <dsp:nvSpPr>
        <dsp:cNvPr id="0" name=""/>
        <dsp:cNvSpPr/>
      </dsp:nvSpPr>
      <dsp:spPr>
        <a:xfrm>
          <a:off x="3787884" y="1107469"/>
          <a:ext cx="136948" cy="1068199"/>
        </a:xfrm>
        <a:custGeom>
          <a:avLst/>
          <a:gdLst/>
          <a:ahLst/>
          <a:cxnLst/>
          <a:rect l="0" t="0" r="0" b="0"/>
          <a:pathLst>
            <a:path>
              <a:moveTo>
                <a:pt x="0" y="0"/>
              </a:moveTo>
              <a:lnTo>
                <a:pt x="0" y="1068199"/>
              </a:lnTo>
              <a:lnTo>
                <a:pt x="136948" y="106819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71A8B7-A511-476F-B5E5-B6DD1ACFD4E0}">
      <dsp:nvSpPr>
        <dsp:cNvPr id="0" name=""/>
        <dsp:cNvSpPr/>
      </dsp:nvSpPr>
      <dsp:spPr>
        <a:xfrm>
          <a:off x="3787884" y="1107469"/>
          <a:ext cx="136948" cy="419975"/>
        </a:xfrm>
        <a:custGeom>
          <a:avLst/>
          <a:gdLst/>
          <a:ahLst/>
          <a:cxnLst/>
          <a:rect l="0" t="0" r="0" b="0"/>
          <a:pathLst>
            <a:path>
              <a:moveTo>
                <a:pt x="0" y="0"/>
              </a:moveTo>
              <a:lnTo>
                <a:pt x="0" y="419975"/>
              </a:lnTo>
              <a:lnTo>
                <a:pt x="136948" y="4199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CBED0C-A7D0-4ED1-93FD-6C0F28BAC87C}">
      <dsp:nvSpPr>
        <dsp:cNvPr id="0" name=""/>
        <dsp:cNvSpPr/>
      </dsp:nvSpPr>
      <dsp:spPr>
        <a:xfrm>
          <a:off x="4107361" y="459246"/>
          <a:ext cx="91440" cy="191728"/>
        </a:xfrm>
        <a:custGeom>
          <a:avLst/>
          <a:gdLst/>
          <a:ahLst/>
          <a:cxnLst/>
          <a:rect l="0" t="0" r="0" b="0"/>
          <a:pathLst>
            <a:path>
              <a:moveTo>
                <a:pt x="45720" y="0"/>
              </a:moveTo>
              <a:lnTo>
                <a:pt x="45720" y="19172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2346B9-992E-403F-8E2B-E2B2A70F9D5E}">
      <dsp:nvSpPr>
        <dsp:cNvPr id="0" name=""/>
        <dsp:cNvSpPr/>
      </dsp:nvSpPr>
      <dsp:spPr>
        <a:xfrm>
          <a:off x="2683165" y="1107469"/>
          <a:ext cx="136948" cy="1068199"/>
        </a:xfrm>
        <a:custGeom>
          <a:avLst/>
          <a:gdLst/>
          <a:ahLst/>
          <a:cxnLst/>
          <a:rect l="0" t="0" r="0" b="0"/>
          <a:pathLst>
            <a:path>
              <a:moveTo>
                <a:pt x="0" y="0"/>
              </a:moveTo>
              <a:lnTo>
                <a:pt x="0" y="1068199"/>
              </a:lnTo>
              <a:lnTo>
                <a:pt x="136948" y="106819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3FFD6A-0695-4877-8918-FD5E5D73421B}">
      <dsp:nvSpPr>
        <dsp:cNvPr id="0" name=""/>
        <dsp:cNvSpPr/>
      </dsp:nvSpPr>
      <dsp:spPr>
        <a:xfrm>
          <a:off x="2683165" y="1107469"/>
          <a:ext cx="136948" cy="419975"/>
        </a:xfrm>
        <a:custGeom>
          <a:avLst/>
          <a:gdLst/>
          <a:ahLst/>
          <a:cxnLst/>
          <a:rect l="0" t="0" r="0" b="0"/>
          <a:pathLst>
            <a:path>
              <a:moveTo>
                <a:pt x="0" y="0"/>
              </a:moveTo>
              <a:lnTo>
                <a:pt x="0" y="419975"/>
              </a:lnTo>
              <a:lnTo>
                <a:pt x="136948" y="4199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1A2CF7-DE20-4EBA-9AA5-078CFC4418C1}">
      <dsp:nvSpPr>
        <dsp:cNvPr id="0" name=""/>
        <dsp:cNvSpPr/>
      </dsp:nvSpPr>
      <dsp:spPr>
        <a:xfrm>
          <a:off x="3048362" y="459246"/>
          <a:ext cx="1104718" cy="191728"/>
        </a:xfrm>
        <a:custGeom>
          <a:avLst/>
          <a:gdLst/>
          <a:ahLst/>
          <a:cxnLst/>
          <a:rect l="0" t="0" r="0" b="0"/>
          <a:pathLst>
            <a:path>
              <a:moveTo>
                <a:pt x="1104718" y="0"/>
              </a:moveTo>
              <a:lnTo>
                <a:pt x="1104718" y="95864"/>
              </a:lnTo>
              <a:lnTo>
                <a:pt x="0" y="95864"/>
              </a:lnTo>
              <a:lnTo>
                <a:pt x="0" y="19172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C703C4-9BB1-432C-A84B-6FA3F5D70B3B}">
      <dsp:nvSpPr>
        <dsp:cNvPr id="0" name=""/>
        <dsp:cNvSpPr/>
      </dsp:nvSpPr>
      <dsp:spPr>
        <a:xfrm>
          <a:off x="1897923" y="459246"/>
          <a:ext cx="91440" cy="191728"/>
        </a:xfrm>
        <a:custGeom>
          <a:avLst/>
          <a:gdLst/>
          <a:ahLst/>
          <a:cxnLst/>
          <a:rect l="0" t="0" r="0" b="0"/>
          <a:pathLst>
            <a:path>
              <a:moveTo>
                <a:pt x="45720" y="0"/>
              </a:moveTo>
              <a:lnTo>
                <a:pt x="45720" y="19172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0F4202-3D48-40DE-BFCC-BE992B934D64}">
      <dsp:nvSpPr>
        <dsp:cNvPr id="0" name=""/>
        <dsp:cNvSpPr/>
      </dsp:nvSpPr>
      <dsp:spPr>
        <a:xfrm>
          <a:off x="1487148" y="2750"/>
          <a:ext cx="912990" cy="45649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cs typeface="Calibri"/>
            </a:rPr>
            <a:t>Demographic filtering</a:t>
          </a:r>
          <a:endParaRPr lang="en-US" sz="900" kern="1200" dirty="0"/>
        </a:p>
      </dsp:txBody>
      <dsp:txXfrm>
        <a:off x="1487148" y="2750"/>
        <a:ext cx="912990" cy="456495"/>
      </dsp:txXfrm>
    </dsp:sp>
    <dsp:sp modelId="{8D2B2984-67E9-417D-9F71-4A0318EACBE8}">
      <dsp:nvSpPr>
        <dsp:cNvPr id="0" name=""/>
        <dsp:cNvSpPr/>
      </dsp:nvSpPr>
      <dsp:spPr>
        <a:xfrm>
          <a:off x="1487148" y="650974"/>
          <a:ext cx="912990" cy="45649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cs typeface="Calibri"/>
            </a:rPr>
            <a:t>User status</a:t>
          </a:r>
          <a:endParaRPr lang="en-US" sz="900" kern="1200" dirty="0"/>
        </a:p>
      </dsp:txBody>
      <dsp:txXfrm>
        <a:off x="1487148" y="650974"/>
        <a:ext cx="912990" cy="456495"/>
      </dsp:txXfrm>
    </dsp:sp>
    <dsp:sp modelId="{62CC16B1-69D2-4E24-BB48-8299F91402F5}">
      <dsp:nvSpPr>
        <dsp:cNvPr id="0" name=""/>
        <dsp:cNvSpPr/>
      </dsp:nvSpPr>
      <dsp:spPr>
        <a:xfrm>
          <a:off x="3696585" y="2750"/>
          <a:ext cx="912990" cy="45649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ea typeface="+mn-lt"/>
              <a:cs typeface="+mn-lt"/>
            </a:rPr>
            <a:t>Collaborative filtering</a:t>
          </a:r>
          <a:endParaRPr lang="ja-JP" altLang="en-US" sz="900" kern="1200" dirty="0">
            <a:ea typeface="+mn-lt"/>
            <a:cs typeface="+mn-lt"/>
          </a:endParaRPr>
        </a:p>
      </dsp:txBody>
      <dsp:txXfrm>
        <a:off x="3696585" y="2750"/>
        <a:ext cx="912990" cy="456495"/>
      </dsp:txXfrm>
    </dsp:sp>
    <dsp:sp modelId="{EBEBED9B-6A03-4F24-AB7F-BABC99104B7F}">
      <dsp:nvSpPr>
        <dsp:cNvPr id="0" name=""/>
        <dsp:cNvSpPr/>
      </dsp:nvSpPr>
      <dsp:spPr>
        <a:xfrm>
          <a:off x="2591866" y="650974"/>
          <a:ext cx="912990" cy="45649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cs typeface="Calibri"/>
            </a:rPr>
            <a:t>Memory based</a:t>
          </a:r>
          <a:r>
            <a:rPr lang="en-US" sz="900" kern="1200" dirty="0">
              <a:ea typeface="+mn-lt"/>
              <a:cs typeface="+mn-lt"/>
            </a:rPr>
            <a:t> </a:t>
          </a:r>
          <a:br>
            <a:rPr lang="en-US" sz="900" kern="1200" dirty="0">
              <a:ea typeface="+mn-lt"/>
              <a:cs typeface="+mn-lt"/>
            </a:rPr>
          </a:br>
          <a:r>
            <a:rPr lang="en-US" sz="900" kern="1200" dirty="0">
              <a:ea typeface="+mn-lt"/>
              <a:cs typeface="+mn-lt"/>
            </a:rPr>
            <a:t>(</a:t>
          </a:r>
          <a:r>
            <a:rPr lang="en-US" sz="900" kern="1200" dirty="0">
              <a:cs typeface="Calibri"/>
            </a:rPr>
            <a:t>KNN CF)</a:t>
          </a:r>
          <a:endParaRPr lang="ja-JP" altLang="en-US" sz="900" kern="1200" dirty="0">
            <a:ea typeface="+mn-lt"/>
            <a:cs typeface="+mn-lt"/>
          </a:endParaRPr>
        </a:p>
      </dsp:txBody>
      <dsp:txXfrm>
        <a:off x="2591866" y="650974"/>
        <a:ext cx="912990" cy="456495"/>
      </dsp:txXfrm>
    </dsp:sp>
    <dsp:sp modelId="{880881EA-4E1E-4B23-96D5-E29F9A2FE6D4}">
      <dsp:nvSpPr>
        <dsp:cNvPr id="0" name=""/>
        <dsp:cNvSpPr/>
      </dsp:nvSpPr>
      <dsp:spPr>
        <a:xfrm>
          <a:off x="2820114" y="1299197"/>
          <a:ext cx="912990" cy="45649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cs typeface="Calibri"/>
            </a:rPr>
            <a:t>User based </a:t>
          </a:r>
        </a:p>
      </dsp:txBody>
      <dsp:txXfrm>
        <a:off x="2820114" y="1299197"/>
        <a:ext cx="912990" cy="456495"/>
      </dsp:txXfrm>
    </dsp:sp>
    <dsp:sp modelId="{7385368F-A3F0-4A2D-8985-940A51188FB7}">
      <dsp:nvSpPr>
        <dsp:cNvPr id="0" name=""/>
        <dsp:cNvSpPr/>
      </dsp:nvSpPr>
      <dsp:spPr>
        <a:xfrm>
          <a:off x="2820114" y="1947421"/>
          <a:ext cx="912990" cy="45649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cs typeface="Calibri"/>
            </a:rPr>
            <a:t>Item based </a:t>
          </a:r>
        </a:p>
      </dsp:txBody>
      <dsp:txXfrm>
        <a:off x="2820114" y="1947421"/>
        <a:ext cx="912990" cy="456495"/>
      </dsp:txXfrm>
    </dsp:sp>
    <dsp:sp modelId="{11E75EDB-A933-44E8-97EF-3C0B99B87C36}">
      <dsp:nvSpPr>
        <dsp:cNvPr id="0" name=""/>
        <dsp:cNvSpPr/>
      </dsp:nvSpPr>
      <dsp:spPr>
        <a:xfrm>
          <a:off x="3696585" y="650974"/>
          <a:ext cx="912990" cy="45649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cs typeface="Calibri"/>
            </a:rPr>
            <a:t>Model based </a:t>
          </a:r>
        </a:p>
      </dsp:txBody>
      <dsp:txXfrm>
        <a:off x="3696585" y="650974"/>
        <a:ext cx="912990" cy="456495"/>
      </dsp:txXfrm>
    </dsp:sp>
    <dsp:sp modelId="{C2756B7E-4B2C-4AEE-AB94-C42AA55F86FB}">
      <dsp:nvSpPr>
        <dsp:cNvPr id="0" name=""/>
        <dsp:cNvSpPr/>
      </dsp:nvSpPr>
      <dsp:spPr>
        <a:xfrm>
          <a:off x="3924833" y="1299197"/>
          <a:ext cx="912990" cy="45649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cs typeface="Calibri"/>
            </a:rPr>
            <a:t>SVD</a:t>
          </a:r>
        </a:p>
      </dsp:txBody>
      <dsp:txXfrm>
        <a:off x="3924833" y="1299197"/>
        <a:ext cx="912990" cy="456495"/>
      </dsp:txXfrm>
    </dsp:sp>
    <dsp:sp modelId="{BAE677A4-7C68-474E-BECD-61234A220EE3}">
      <dsp:nvSpPr>
        <dsp:cNvPr id="0" name=""/>
        <dsp:cNvSpPr/>
      </dsp:nvSpPr>
      <dsp:spPr>
        <a:xfrm>
          <a:off x="3924833" y="1947421"/>
          <a:ext cx="912990" cy="45649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LSI</a:t>
          </a:r>
        </a:p>
      </dsp:txBody>
      <dsp:txXfrm>
        <a:off x="3924833" y="1947421"/>
        <a:ext cx="912990" cy="456495"/>
      </dsp:txXfrm>
    </dsp:sp>
    <dsp:sp modelId="{53D59EFC-7C23-4058-9AB8-7052D92A935A}">
      <dsp:nvSpPr>
        <dsp:cNvPr id="0" name=""/>
        <dsp:cNvSpPr/>
      </dsp:nvSpPr>
      <dsp:spPr>
        <a:xfrm>
          <a:off x="4801304" y="650974"/>
          <a:ext cx="912990" cy="45649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cs typeface="Calibri"/>
            </a:rPr>
            <a:t>Reinforcement</a:t>
          </a:r>
        </a:p>
      </dsp:txBody>
      <dsp:txXfrm>
        <a:off x="4801304" y="650974"/>
        <a:ext cx="912990" cy="456495"/>
      </dsp:txXfrm>
    </dsp:sp>
    <dsp:sp modelId="{8936A396-7CD5-443B-86C7-5B61AA9C7239}">
      <dsp:nvSpPr>
        <dsp:cNvPr id="0" name=""/>
        <dsp:cNvSpPr/>
      </dsp:nvSpPr>
      <dsp:spPr>
        <a:xfrm>
          <a:off x="5029552" y="1299197"/>
          <a:ext cx="912990" cy="45649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ea typeface="ＭＳ Ｐゴシック"/>
              <a:cs typeface="Calibri"/>
            </a:rPr>
            <a:t>MDP</a:t>
          </a:r>
          <a:br>
            <a:rPr lang="en-US" sz="900" kern="1200" dirty="0">
              <a:ea typeface="ＭＳ Ｐゴシック"/>
              <a:cs typeface="Calibri"/>
            </a:rPr>
          </a:br>
          <a:r>
            <a:rPr lang="en-US" sz="900" kern="1200" dirty="0">
              <a:ea typeface="ＭＳ Ｐゴシック"/>
              <a:cs typeface="Calibri"/>
            </a:rPr>
            <a:t>S, A, R, </a:t>
          </a:r>
          <a:r>
            <a:rPr lang="en-US" sz="900" kern="1200" dirty="0" err="1">
              <a:ea typeface="ＭＳ Ｐゴシック"/>
              <a:cs typeface="Calibri"/>
            </a:rPr>
            <a:t>Pr</a:t>
          </a:r>
          <a:endParaRPr lang="en-US" sz="900" kern="1200" dirty="0"/>
        </a:p>
      </dsp:txBody>
      <dsp:txXfrm>
        <a:off x="5029552" y="1299197"/>
        <a:ext cx="912990" cy="456495"/>
      </dsp:txXfrm>
    </dsp:sp>
    <dsp:sp modelId="{7F210668-C588-4A20-B180-89F3DC016FA1}">
      <dsp:nvSpPr>
        <dsp:cNvPr id="0" name=""/>
        <dsp:cNvSpPr/>
      </dsp:nvSpPr>
      <dsp:spPr>
        <a:xfrm>
          <a:off x="6458382" y="2750"/>
          <a:ext cx="912990" cy="45649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ea typeface="+mn-lt"/>
              <a:cs typeface="+mn-lt"/>
            </a:rPr>
            <a:t>Content-based filtering</a:t>
          </a:r>
        </a:p>
      </dsp:txBody>
      <dsp:txXfrm>
        <a:off x="6458382" y="2750"/>
        <a:ext cx="912990" cy="456495"/>
      </dsp:txXfrm>
    </dsp:sp>
    <dsp:sp modelId="{1184DCFC-9816-47DE-8645-4EB993AAA67C}">
      <dsp:nvSpPr>
        <dsp:cNvPr id="0" name=""/>
        <dsp:cNvSpPr/>
      </dsp:nvSpPr>
      <dsp:spPr>
        <a:xfrm>
          <a:off x="5906023" y="650974"/>
          <a:ext cx="912990" cy="45649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ea typeface="+mn-lt"/>
              <a:cs typeface="+mn-lt"/>
            </a:rPr>
            <a:t>Item information</a:t>
          </a:r>
          <a:endParaRPr lang="en-US" sz="900" kern="1200" dirty="0">
            <a:ea typeface="+mn-lt"/>
            <a:cs typeface="+mn-lt"/>
          </a:endParaRPr>
        </a:p>
      </dsp:txBody>
      <dsp:txXfrm>
        <a:off x="5906023" y="650974"/>
        <a:ext cx="912990" cy="456495"/>
      </dsp:txXfrm>
    </dsp:sp>
    <dsp:sp modelId="{D26ABE59-43B9-4E92-8ACB-DAC23E8CABFB}">
      <dsp:nvSpPr>
        <dsp:cNvPr id="0" name=""/>
        <dsp:cNvSpPr/>
      </dsp:nvSpPr>
      <dsp:spPr>
        <a:xfrm>
          <a:off x="6134271" y="1299197"/>
          <a:ext cx="912990" cy="45649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ea typeface="+mn-lt"/>
              <a:cs typeface="+mn-lt"/>
            </a:rPr>
            <a:t>TF-</a:t>
          </a:r>
          <a:r>
            <a:rPr lang="en-US" sz="900" kern="1200" dirty="0" err="1">
              <a:ea typeface="+mn-lt"/>
              <a:cs typeface="+mn-lt"/>
            </a:rPr>
            <a:t>idf</a:t>
          </a:r>
          <a:endParaRPr lang="en-US" sz="900" kern="1200" dirty="0">
            <a:ea typeface="+mn-lt"/>
            <a:cs typeface="+mn-lt"/>
          </a:endParaRPr>
        </a:p>
      </dsp:txBody>
      <dsp:txXfrm>
        <a:off x="6134271" y="1299197"/>
        <a:ext cx="912990" cy="456495"/>
      </dsp:txXfrm>
    </dsp:sp>
    <dsp:sp modelId="{A87B24A8-17D9-4B84-A548-919455BADF86}">
      <dsp:nvSpPr>
        <dsp:cNvPr id="0" name=""/>
        <dsp:cNvSpPr/>
      </dsp:nvSpPr>
      <dsp:spPr>
        <a:xfrm>
          <a:off x="7010742" y="650974"/>
          <a:ext cx="912990" cy="45649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ea typeface="+mn-lt"/>
              <a:cs typeface="+mn-lt"/>
            </a:rPr>
            <a:t>Profile of user's orientation</a:t>
          </a:r>
          <a:endParaRPr lang="en-US" sz="900" kern="1200" dirty="0">
            <a:ea typeface="+mn-lt"/>
            <a:cs typeface="+mn-lt"/>
          </a:endParaRPr>
        </a:p>
      </dsp:txBody>
      <dsp:txXfrm>
        <a:off x="7010742" y="650974"/>
        <a:ext cx="912990" cy="456495"/>
      </dsp:txXfrm>
    </dsp:sp>
    <dsp:sp modelId="{751AE197-3BC4-420C-BE2E-3EDA3B9B0242}">
      <dsp:nvSpPr>
        <dsp:cNvPr id="0" name=""/>
        <dsp:cNvSpPr/>
      </dsp:nvSpPr>
      <dsp:spPr>
        <a:xfrm>
          <a:off x="7238990" y="1299197"/>
          <a:ext cx="912990" cy="45649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cs typeface="Calibri"/>
            </a:rPr>
            <a:t>KNN</a:t>
          </a:r>
          <a:endParaRPr lang="en-US" sz="900" kern="1200" dirty="0">
            <a:ea typeface="+mn-lt"/>
            <a:cs typeface="+mn-lt"/>
          </a:endParaRPr>
        </a:p>
      </dsp:txBody>
      <dsp:txXfrm>
        <a:off x="7238990" y="1299197"/>
        <a:ext cx="912990" cy="456495"/>
      </dsp:txXfrm>
    </dsp:sp>
    <dsp:sp modelId="{46A2CB12-C653-49B2-A496-EF52A1FE673E}">
      <dsp:nvSpPr>
        <dsp:cNvPr id="0" name=""/>
        <dsp:cNvSpPr/>
      </dsp:nvSpPr>
      <dsp:spPr>
        <a:xfrm>
          <a:off x="7238990" y="1947421"/>
          <a:ext cx="912990" cy="45649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cs typeface="Calibri"/>
            </a:rPr>
            <a:t>Rocchio's</a:t>
          </a:r>
          <a:r>
            <a:rPr lang="en-US" sz="900" kern="1200" dirty="0">
              <a:cs typeface="Calibri"/>
            </a:rPr>
            <a:t> (Relevance Feedback)</a:t>
          </a:r>
        </a:p>
      </dsp:txBody>
      <dsp:txXfrm>
        <a:off x="7238990" y="1947421"/>
        <a:ext cx="912990" cy="456495"/>
      </dsp:txXfrm>
    </dsp:sp>
    <dsp:sp modelId="{3693F5CF-A09D-496B-89F2-EAD216771A91}">
      <dsp:nvSpPr>
        <dsp:cNvPr id="0" name=""/>
        <dsp:cNvSpPr/>
      </dsp:nvSpPr>
      <dsp:spPr>
        <a:xfrm>
          <a:off x="7238990" y="2595644"/>
          <a:ext cx="912990" cy="45649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cs typeface="Calibri"/>
            </a:rPr>
            <a:t>Linear classifiers</a:t>
          </a:r>
        </a:p>
      </dsp:txBody>
      <dsp:txXfrm>
        <a:off x="7238990" y="2595644"/>
        <a:ext cx="912990" cy="456495"/>
      </dsp:txXfrm>
    </dsp:sp>
    <dsp:sp modelId="{51A22CF3-630B-4AB8-8AFB-232AE246DE36}">
      <dsp:nvSpPr>
        <dsp:cNvPr id="0" name=""/>
        <dsp:cNvSpPr/>
      </dsp:nvSpPr>
      <dsp:spPr>
        <a:xfrm>
          <a:off x="7238990" y="3243868"/>
          <a:ext cx="912990" cy="45649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cs typeface="Calibri"/>
            </a:rPr>
            <a:t>Probabilistic methods</a:t>
          </a:r>
        </a:p>
      </dsp:txBody>
      <dsp:txXfrm>
        <a:off x="7238990" y="3243868"/>
        <a:ext cx="912990" cy="456495"/>
      </dsp:txXfrm>
    </dsp:sp>
    <dsp:sp modelId="{0F628333-26B7-4C3D-A190-DC2CB78D632B}">
      <dsp:nvSpPr>
        <dsp:cNvPr id="0" name=""/>
        <dsp:cNvSpPr/>
      </dsp:nvSpPr>
      <dsp:spPr>
        <a:xfrm>
          <a:off x="7238990" y="3892091"/>
          <a:ext cx="912990" cy="45649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cs typeface="Calibri"/>
            </a:rPr>
            <a:t>Rule induction ( if-then rule )</a:t>
          </a:r>
        </a:p>
      </dsp:txBody>
      <dsp:txXfrm>
        <a:off x="7238990" y="3892091"/>
        <a:ext cx="912990" cy="456495"/>
      </dsp:txXfrm>
    </dsp:sp>
    <dsp:sp modelId="{08C468E5-E990-4778-843C-F1A11C12F9ED}">
      <dsp:nvSpPr>
        <dsp:cNvPr id="0" name=""/>
        <dsp:cNvSpPr/>
      </dsp:nvSpPr>
      <dsp:spPr>
        <a:xfrm>
          <a:off x="8115461" y="2750"/>
          <a:ext cx="912990" cy="45649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cs typeface="Calibri"/>
            </a:rPr>
            <a:t>Hybrid filtering</a:t>
          </a:r>
        </a:p>
      </dsp:txBody>
      <dsp:txXfrm>
        <a:off x="8115461" y="2750"/>
        <a:ext cx="912990" cy="456495"/>
      </dsp:txXfrm>
    </dsp:sp>
    <dsp:sp modelId="{D155079E-B896-49E6-8264-EA4E66B9502A}">
      <dsp:nvSpPr>
        <dsp:cNvPr id="0" name=""/>
        <dsp:cNvSpPr/>
      </dsp:nvSpPr>
      <dsp:spPr>
        <a:xfrm>
          <a:off x="8115461" y="650974"/>
          <a:ext cx="912990" cy="45649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cs typeface="Calibri"/>
            </a:rPr>
            <a:t>Mix methods</a:t>
          </a:r>
        </a:p>
      </dsp:txBody>
      <dsp:txXfrm>
        <a:off x="8115461" y="650974"/>
        <a:ext cx="912990" cy="456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9F9EB-BE59-498F-8B9F-05F9D4B88187}">
      <dsp:nvSpPr>
        <dsp:cNvPr id="0" name=""/>
        <dsp:cNvSpPr/>
      </dsp:nvSpPr>
      <dsp:spPr>
        <a:xfrm>
          <a:off x="5133" y="880863"/>
          <a:ext cx="2443028" cy="1683246"/>
        </a:xfrm>
        <a:prstGeom prst="roundRect">
          <a:avLst/>
        </a:prstGeom>
        <a:blipFill dpi="0" rotWithShape="1">
          <a:blip xmlns:r="http://schemas.openxmlformats.org/officeDocument/2006/relationships" r:embed="rId1"/>
          <a:srcRect/>
          <a:stretch>
            <a:fillRect t="34416" b="34416"/>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73E9EF-05F9-45A7-8859-DDB6AF289A92}">
      <dsp:nvSpPr>
        <dsp:cNvPr id="0" name=""/>
        <dsp:cNvSpPr/>
      </dsp:nvSpPr>
      <dsp:spPr>
        <a:xfrm>
          <a:off x="5133"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l" defTabSz="466725">
            <a:lnSpc>
              <a:spcPct val="90000"/>
            </a:lnSpc>
            <a:spcBef>
              <a:spcPct val="0"/>
            </a:spcBef>
            <a:spcAft>
              <a:spcPct val="35000"/>
            </a:spcAft>
            <a:buNone/>
          </a:pPr>
          <a:r>
            <a:rPr lang="en-US" sz="1050" kern="1200" dirty="0">
              <a:solidFill>
                <a:schemeClr val="tx1"/>
              </a:solidFill>
            </a:rPr>
            <a:t>Figure 2 shows the methods that estimate CBF and CF recommendations </a:t>
          </a:r>
          <a:r>
            <a:rPr lang="en-US" sz="1050" i="0" u="sng" kern="1200" dirty="0">
              <a:solidFill>
                <a:schemeClr val="tx1"/>
              </a:solidFill>
            </a:rPr>
            <a:t>individually</a:t>
          </a:r>
          <a:r>
            <a:rPr lang="en-US" sz="1050" kern="1200" dirty="0">
              <a:solidFill>
                <a:schemeClr val="tx1"/>
              </a:solidFill>
            </a:rPr>
            <a:t> and subsequently </a:t>
          </a:r>
          <a:r>
            <a:rPr lang="en-US" sz="1050" u="sng" kern="1200" dirty="0">
              <a:solidFill>
                <a:schemeClr val="tx1"/>
              </a:solidFill>
            </a:rPr>
            <a:t>combine </a:t>
          </a:r>
          <a:r>
            <a:rPr lang="en-US" sz="1050" kern="1200" dirty="0">
              <a:solidFill>
                <a:schemeClr val="tx1"/>
              </a:solidFill>
            </a:rPr>
            <a:t>them to yield better recommendations across the board.</a:t>
          </a:r>
        </a:p>
      </dsp:txBody>
      <dsp:txXfrm>
        <a:off x="5133" y="2564110"/>
        <a:ext cx="2443028" cy="906363"/>
      </dsp:txXfrm>
    </dsp:sp>
    <dsp:sp modelId="{7D60B3F0-35B5-4EA2-872C-A362FFD3ADF0}">
      <dsp:nvSpPr>
        <dsp:cNvPr id="0" name=""/>
        <dsp:cNvSpPr/>
      </dsp:nvSpPr>
      <dsp:spPr>
        <a:xfrm>
          <a:off x="2692568" y="880863"/>
          <a:ext cx="2443028" cy="1683246"/>
        </a:xfrm>
        <a:prstGeom prst="roundRect">
          <a:avLst/>
        </a:prstGeom>
        <a:blipFill dpi="0" rotWithShape="1">
          <a:blip xmlns:r="http://schemas.openxmlformats.org/officeDocument/2006/relationships" r:embed="rId2"/>
          <a:srcRect/>
          <a:stretch>
            <a:fillRect t="20228" b="20228"/>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DEBB11-CD34-4BB6-8D4D-50E4EB894A09}">
      <dsp:nvSpPr>
        <dsp:cNvPr id="0" name=""/>
        <dsp:cNvSpPr/>
      </dsp:nvSpPr>
      <dsp:spPr>
        <a:xfrm>
          <a:off x="2692568"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l" defTabSz="466725">
            <a:lnSpc>
              <a:spcPct val="90000"/>
            </a:lnSpc>
            <a:spcBef>
              <a:spcPct val="0"/>
            </a:spcBef>
            <a:spcAft>
              <a:spcPct val="35000"/>
            </a:spcAft>
            <a:buNone/>
          </a:pPr>
          <a:r>
            <a:rPr lang="en-US" sz="1050" kern="1200" dirty="0">
              <a:solidFill>
                <a:schemeClr val="tx1"/>
              </a:solidFill>
            </a:rPr>
            <a:t>Figure 3 shows the methods that </a:t>
          </a:r>
          <a:r>
            <a:rPr lang="en-US" sz="1050" u="sng" kern="1200" dirty="0">
              <a:solidFill>
                <a:schemeClr val="tx1"/>
              </a:solidFill>
            </a:rPr>
            <a:t>integrate</a:t>
          </a:r>
          <a:r>
            <a:rPr lang="en-US" sz="1050" kern="1200" dirty="0">
              <a:solidFill>
                <a:schemeClr val="tx1"/>
              </a:solidFill>
            </a:rPr>
            <a:t> CBF characteristics into the CF approach. </a:t>
          </a:r>
        </a:p>
        <a:p>
          <a:pPr marL="0" lvl="0" indent="0" algn="l" defTabSz="466725">
            <a:lnSpc>
              <a:spcPct val="90000"/>
            </a:lnSpc>
            <a:spcBef>
              <a:spcPct val="0"/>
            </a:spcBef>
            <a:spcAft>
              <a:spcPct val="35000"/>
            </a:spcAft>
            <a:buNone/>
          </a:pPr>
          <a:r>
            <a:rPr lang="en-US" sz="1050" kern="1200" dirty="0">
              <a:solidFill>
                <a:schemeClr val="tx1"/>
              </a:solidFill>
            </a:rPr>
            <a:t>So that it will </a:t>
          </a:r>
          <a:r>
            <a:rPr lang="en-US" sz="1050" u="sng" kern="1200" dirty="0">
              <a:solidFill>
                <a:schemeClr val="tx1"/>
              </a:solidFill>
            </a:rPr>
            <a:t>overcome the cold start problem</a:t>
          </a:r>
          <a:r>
            <a:rPr lang="en-US" sz="1050" kern="1200" dirty="0">
              <a:solidFill>
                <a:schemeClr val="tx1"/>
              </a:solidFill>
            </a:rPr>
            <a:t> in collaborative filtering and </a:t>
          </a:r>
          <a:r>
            <a:rPr lang="en-US" sz="1050" u="sng" kern="1200" dirty="0">
              <a:solidFill>
                <a:schemeClr val="tx1"/>
              </a:solidFill>
            </a:rPr>
            <a:t>overspecialization</a:t>
          </a:r>
          <a:r>
            <a:rPr lang="en-US" sz="1050" kern="1200" dirty="0">
              <a:solidFill>
                <a:schemeClr val="tx1"/>
              </a:solidFill>
            </a:rPr>
            <a:t> problem of content-based filtering.</a:t>
          </a:r>
        </a:p>
      </dsp:txBody>
      <dsp:txXfrm>
        <a:off x="2692568" y="2564110"/>
        <a:ext cx="2443028" cy="906363"/>
      </dsp:txXfrm>
    </dsp:sp>
    <dsp:sp modelId="{F8C63835-053E-4845-A732-DED72D2B030A}">
      <dsp:nvSpPr>
        <dsp:cNvPr id="0" name=""/>
        <dsp:cNvSpPr/>
      </dsp:nvSpPr>
      <dsp:spPr>
        <a:xfrm>
          <a:off x="5380002" y="880863"/>
          <a:ext cx="2443028" cy="1683246"/>
        </a:xfrm>
        <a:prstGeom prst="roundRect">
          <a:avLst/>
        </a:prstGeom>
        <a:blipFill dpi="0" rotWithShape="1">
          <a:blip xmlns:r="http://schemas.openxmlformats.org/officeDocument/2006/relationships" r:embed="rId3"/>
          <a:srcRect/>
          <a:stretch>
            <a:fillRect t="27361" b="27361"/>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4DE591-4E4D-4386-A0AD-7DBE9FC1BD4E}">
      <dsp:nvSpPr>
        <dsp:cNvPr id="0" name=""/>
        <dsp:cNvSpPr/>
      </dsp:nvSpPr>
      <dsp:spPr>
        <a:xfrm>
          <a:off x="5380002"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l" defTabSz="466725">
            <a:lnSpc>
              <a:spcPct val="90000"/>
            </a:lnSpc>
            <a:spcBef>
              <a:spcPct val="0"/>
            </a:spcBef>
            <a:spcAft>
              <a:spcPct val="35000"/>
            </a:spcAft>
            <a:buNone/>
          </a:pPr>
          <a:r>
            <a:rPr lang="en-US" sz="1050" kern="1200" dirty="0">
              <a:solidFill>
                <a:schemeClr val="tx1"/>
              </a:solidFill>
            </a:rPr>
            <a:t>Figure 4 illustrates the methods for construction of a </a:t>
          </a:r>
          <a:r>
            <a:rPr lang="en-US" sz="1050" u="sng" kern="1200" dirty="0">
              <a:solidFill>
                <a:schemeClr val="tx1"/>
              </a:solidFill>
            </a:rPr>
            <a:t>unified utility system </a:t>
          </a:r>
          <a:r>
            <a:rPr lang="en-US" sz="1050" kern="1200" dirty="0">
              <a:solidFill>
                <a:schemeClr val="tx1"/>
              </a:solidFill>
            </a:rPr>
            <a:t>with both CBF and CF characteristics. </a:t>
          </a:r>
        </a:p>
        <a:p>
          <a:pPr marL="0" lvl="0" indent="0" algn="l" defTabSz="466725">
            <a:lnSpc>
              <a:spcPct val="90000"/>
            </a:lnSpc>
            <a:spcBef>
              <a:spcPct val="0"/>
            </a:spcBef>
            <a:spcAft>
              <a:spcPct val="35000"/>
            </a:spcAft>
            <a:buNone/>
          </a:pPr>
          <a:r>
            <a:rPr lang="en-US" sz="1050" kern="1200" dirty="0">
              <a:solidFill>
                <a:schemeClr val="tx1"/>
              </a:solidFill>
            </a:rPr>
            <a:t>In this method by combining some features of CBF and CF one unified model is constructed that can improve effectiveness of recommendation process.</a:t>
          </a:r>
        </a:p>
      </dsp:txBody>
      <dsp:txXfrm>
        <a:off x="5380002" y="2564110"/>
        <a:ext cx="2443028" cy="906363"/>
      </dsp:txXfrm>
    </dsp:sp>
    <dsp:sp modelId="{BA436A11-BD11-4AF9-9316-2E8212E24184}">
      <dsp:nvSpPr>
        <dsp:cNvPr id="0" name=""/>
        <dsp:cNvSpPr/>
      </dsp:nvSpPr>
      <dsp:spPr>
        <a:xfrm>
          <a:off x="8067437" y="880863"/>
          <a:ext cx="2443028" cy="1683246"/>
        </a:xfrm>
        <a:prstGeom prst="roundRect">
          <a:avLst/>
        </a:prstGeom>
        <a:blipFill dpi="0" rotWithShape="1">
          <a:blip xmlns:r="http://schemas.openxmlformats.org/officeDocument/2006/relationships" r:embed="rId4"/>
          <a:srcRect/>
          <a:stretch>
            <a:fillRect t="12662" b="1266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E530C7-4F88-4567-86E1-BD0FB5C0738A}">
      <dsp:nvSpPr>
        <dsp:cNvPr id="0" name=""/>
        <dsp:cNvSpPr/>
      </dsp:nvSpPr>
      <dsp:spPr>
        <a:xfrm>
          <a:off x="8067437"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l" defTabSz="466725">
            <a:lnSpc>
              <a:spcPct val="90000"/>
            </a:lnSpc>
            <a:spcBef>
              <a:spcPct val="0"/>
            </a:spcBef>
            <a:spcAft>
              <a:spcPct val="35000"/>
            </a:spcAft>
            <a:buNone/>
          </a:pPr>
          <a:r>
            <a:rPr lang="en-US" sz="1050" kern="1200" dirty="0">
              <a:solidFill>
                <a:schemeClr val="tx1"/>
              </a:solidFill>
            </a:rPr>
            <a:t>Figure 5 shows the methods that </a:t>
          </a:r>
          <a:r>
            <a:rPr lang="en-US" sz="1050" u="sng" kern="1200" dirty="0">
              <a:solidFill>
                <a:schemeClr val="tx1"/>
              </a:solidFill>
            </a:rPr>
            <a:t>incorporate</a:t>
          </a:r>
          <a:r>
            <a:rPr lang="en-US" sz="1050" kern="1200" dirty="0">
              <a:solidFill>
                <a:schemeClr val="tx1"/>
              </a:solidFill>
            </a:rPr>
            <a:t> CF characteristics into a CBF approach.</a:t>
          </a:r>
        </a:p>
      </dsp:txBody>
      <dsp:txXfrm>
        <a:off x="8067437" y="2564110"/>
        <a:ext cx="2443028" cy="9063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BD367-5199-42F6-8CFF-DC3F9072A7E5}">
      <dsp:nvSpPr>
        <dsp:cNvPr id="0" name=""/>
        <dsp:cNvSpPr/>
      </dsp:nvSpPr>
      <dsp:spPr>
        <a:xfrm>
          <a:off x="1179" y="1563317"/>
          <a:ext cx="1563351" cy="1563351"/>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imes New Roman" panose="02020603050405020304" pitchFamily="18" charset="0"/>
            </a:rPr>
            <a:t>Content-based filtering </a:t>
          </a:r>
          <a:br>
            <a:rPr lang="en-US" sz="1100" kern="1200" dirty="0">
              <a:latin typeface="Times New Roman" panose="02020603050405020304" pitchFamily="18" charset="0"/>
            </a:rPr>
          </a:br>
          <a:r>
            <a:rPr lang="en-US" altLang="zh-TW" sz="1100" kern="1200" dirty="0">
              <a:latin typeface="Times New Roman" panose="02020603050405020304" pitchFamily="18" charset="0"/>
            </a:rPr>
            <a:t>(</a:t>
          </a:r>
          <a:r>
            <a:rPr lang="en-US" sz="1100" kern="1200" dirty="0">
              <a:latin typeface="Times New Roman" panose="02020603050405020304" pitchFamily="18" charset="0"/>
            </a:rPr>
            <a:t>"cold-start"</a:t>
          </a:r>
          <a:r>
            <a:rPr lang="en-US" altLang="zh-TW" sz="1100" kern="1200" dirty="0">
              <a:latin typeface="Times New Roman" panose="02020603050405020304" pitchFamily="18" charset="0"/>
            </a:rPr>
            <a:t>)</a:t>
          </a:r>
          <a:endParaRPr lang="en-US" sz="1100" kern="1200" dirty="0"/>
        </a:p>
      </dsp:txBody>
      <dsp:txXfrm>
        <a:off x="230126" y="1792264"/>
        <a:ext cx="1105457" cy="1105457"/>
      </dsp:txXfrm>
    </dsp:sp>
    <dsp:sp modelId="{FF65B3E4-DF3E-40D7-9F5D-FF006160E672}">
      <dsp:nvSpPr>
        <dsp:cNvPr id="0" name=""/>
        <dsp:cNvSpPr/>
      </dsp:nvSpPr>
      <dsp:spPr>
        <a:xfrm>
          <a:off x="1691474" y="1891621"/>
          <a:ext cx="906743" cy="906743"/>
        </a:xfrm>
        <a:prstGeom prst="mathPlus">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811663" y="2238360"/>
        <a:ext cx="666365" cy="213265"/>
      </dsp:txXfrm>
    </dsp:sp>
    <dsp:sp modelId="{CD5B9421-A9B8-46A7-AE90-A8E8ABB3E555}">
      <dsp:nvSpPr>
        <dsp:cNvPr id="0" name=""/>
        <dsp:cNvSpPr/>
      </dsp:nvSpPr>
      <dsp:spPr>
        <a:xfrm>
          <a:off x="2725162" y="1563317"/>
          <a:ext cx="1563351" cy="1563351"/>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rPr>
            <a:t>Collaborative filtering</a:t>
          </a:r>
          <a:br>
            <a:rPr lang="en-US" sz="1100" kern="1200">
              <a:latin typeface="Times New Roman" panose="02020603050405020304" pitchFamily="18" charset="0"/>
            </a:rPr>
          </a:br>
          <a:r>
            <a:rPr lang="en-US" altLang="zh-TW" sz="1100" kern="1200">
              <a:latin typeface="Times New Roman" panose="02020603050405020304" pitchFamily="18" charset="0"/>
            </a:rPr>
            <a:t>(</a:t>
          </a:r>
          <a:r>
            <a:rPr lang="en-US" sz="1100" kern="1200">
              <a:latin typeface="Times New Roman" panose="02020603050405020304" pitchFamily="18" charset="0"/>
            </a:rPr>
            <a:t>accurate recommendations</a:t>
          </a:r>
          <a:r>
            <a:rPr lang="en-US" altLang="zh-TW" sz="1100" kern="1200">
              <a:latin typeface="Times New Roman" panose="02020603050405020304" pitchFamily="18" charset="0"/>
            </a:rPr>
            <a:t>)</a:t>
          </a:r>
          <a:endParaRPr lang="en-US" sz="1100" kern="1200" dirty="0"/>
        </a:p>
      </dsp:txBody>
      <dsp:txXfrm>
        <a:off x="2954109" y="1792264"/>
        <a:ext cx="1105457" cy="1105457"/>
      </dsp:txXfrm>
    </dsp:sp>
    <dsp:sp modelId="{DA093C91-BD9B-4B48-BE3A-D44512DB772F}">
      <dsp:nvSpPr>
        <dsp:cNvPr id="0" name=""/>
        <dsp:cNvSpPr/>
      </dsp:nvSpPr>
      <dsp:spPr>
        <a:xfrm>
          <a:off x="4415458" y="1891621"/>
          <a:ext cx="906743" cy="906743"/>
        </a:xfrm>
        <a:prstGeom prst="mathEqual">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535647" y="2078410"/>
        <a:ext cx="666365" cy="533165"/>
      </dsp:txXfrm>
    </dsp:sp>
    <dsp:sp modelId="{4AD41B4D-3536-4D3A-9911-D44F28ECCFC9}">
      <dsp:nvSpPr>
        <dsp:cNvPr id="0" name=""/>
        <dsp:cNvSpPr/>
      </dsp:nvSpPr>
      <dsp:spPr>
        <a:xfrm>
          <a:off x="5449146" y="1563317"/>
          <a:ext cx="1563351" cy="1563351"/>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imes New Roman" panose="02020603050405020304" pitchFamily="18" charset="0"/>
            </a:rPr>
            <a:t>Hybrid schemes</a:t>
          </a:r>
          <a:endParaRPr lang="en-US" sz="1100" kern="1200" dirty="0"/>
        </a:p>
      </dsp:txBody>
      <dsp:txXfrm>
        <a:off x="5678093" y="1792264"/>
        <a:ext cx="1105457" cy="110545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CD9C0D34-0B1D-47D0-B69D-5867A19633E8}" type="datetimeFigureOut">
              <a:rPr lang="en-US" smtClean="0"/>
              <a:t>8/14/2019</a:t>
            </a:fld>
            <a:endParaRPr lang="en-US"/>
          </a:p>
        </p:txBody>
      </p:sp>
      <p:sp>
        <p:nvSpPr>
          <p:cNvPr id="4" name="Slide Image Placeholder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FA22BB61-F6C6-4649-835D-E310053A807F}" type="slidenum">
              <a:rPr lang="en-US" smtClean="0"/>
              <a:t>‹#›</a:t>
            </a:fld>
            <a:endParaRPr lang="en-US"/>
          </a:p>
        </p:txBody>
      </p:sp>
    </p:spTree>
    <p:extLst>
      <p:ext uri="{BB962C8B-B14F-4D97-AF65-F5344CB8AC3E}">
        <p14:creationId xmlns:p14="http://schemas.microsoft.com/office/powerpoint/2010/main" val="119960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c.ai/introduction-to-reinforcement-learni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jockeyng/%E6%B7%B7%E5%90%88%E6%8E%A8%E8%96%A6-hybrid-f9a7de086a7f"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b.7dtime.com/B01M7P3GNI/13/1.html" TargetMode="External"/><Relationship Id="rId4" Type="http://schemas.openxmlformats.org/officeDocument/2006/relationships/hyperlink" Target="https://lianhaimiao.github.io/2018/01/06/%E6%8E%A8%E8%8D%90%E7%B3%BB%E7%BB%9F%E6%96%B9%E6%B3%95%E5%B0%8F%E7%BB%93-%E4%B8%8A/"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bilibili.com/video/av52890357/?p=35"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blog.csdn.net/oucpowerman/article/details/49847979" TargetMode="External"/><Relationship Id="rId4" Type="http://schemas.openxmlformats.org/officeDocument/2006/relationships/hyperlink" Target="https://zhuanlan.zhihu.com/p/2422047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https://mc.ai/introduction-to-reinforcement-learning/</a:t>
            </a:r>
          </a:p>
          <a:p>
            <a:endParaRPr lang="en-US" dirty="0"/>
          </a:p>
        </p:txBody>
      </p:sp>
      <p:sp>
        <p:nvSpPr>
          <p:cNvPr id="4" name="Slide Number Placeholder 3"/>
          <p:cNvSpPr>
            <a:spLocks noGrp="1"/>
          </p:cNvSpPr>
          <p:nvPr>
            <p:ph type="sldNum" sz="quarter" idx="5"/>
          </p:nvPr>
        </p:nvSpPr>
        <p:spPr/>
        <p:txBody>
          <a:bodyPr/>
          <a:lstStyle/>
          <a:p>
            <a:fld id="{FA22BB61-F6C6-4649-835D-E310053A807F}" type="slidenum">
              <a:rPr lang="en-US" smtClean="0"/>
              <a:t>8</a:t>
            </a:fld>
            <a:endParaRPr lang="en-US"/>
          </a:p>
        </p:txBody>
      </p:sp>
    </p:spTree>
    <p:extLst>
      <p:ext uri="{BB962C8B-B14F-4D97-AF65-F5344CB8AC3E}">
        <p14:creationId xmlns:p14="http://schemas.microsoft.com/office/powerpoint/2010/main" val="572596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29ACD7-31CA-4323-9E1A-81B1106238D9}" type="slidenum">
              <a:rPr lang="en-US" smtClean="0"/>
              <a:t>13</a:t>
            </a:fld>
            <a:endParaRPr lang="en-US" dirty="0"/>
          </a:p>
        </p:txBody>
      </p:sp>
      <p:sp>
        <p:nvSpPr>
          <p:cNvPr id="5" name="Date Placeholder 4">
            <a:extLst>
              <a:ext uri="{FF2B5EF4-FFF2-40B4-BE49-F238E27FC236}">
                <a16:creationId xmlns:a16="http://schemas.microsoft.com/office/drawing/2014/main" id="{52925422-5778-4095-8B2B-8FB4E8FC40F6}"/>
              </a:ext>
            </a:extLst>
          </p:cNvPr>
          <p:cNvSpPr>
            <a:spLocks noGrp="1"/>
          </p:cNvSpPr>
          <p:nvPr>
            <p:ph type="dt" idx="1"/>
          </p:nvPr>
        </p:nvSpPr>
        <p:spPr/>
        <p:txBody>
          <a:bodyPr/>
          <a:lstStyle/>
          <a:p>
            <a:fld id="{3BE8FF9A-1B9B-4F44-BA72-9CE8B70FB1C4}" type="datetime1">
              <a:rPr lang="en-US" smtClean="0"/>
              <a:t>8/14/2019</a:t>
            </a:fld>
            <a:endParaRPr lang="en-US" dirty="0"/>
          </a:p>
        </p:txBody>
      </p:sp>
    </p:spTree>
    <p:extLst>
      <p:ext uri="{BB962C8B-B14F-4D97-AF65-F5344CB8AC3E}">
        <p14:creationId xmlns:p14="http://schemas.microsoft.com/office/powerpoint/2010/main" val="1481548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https://medium.com/@jockeyng/%E6%B7%B7%E5%90%88%E6%8E%A8%E8%96%A6-hybrid-f9a7de086a7f</a:t>
            </a:r>
          </a:p>
          <a:p>
            <a:r>
              <a:rPr lang="ja-JP" altLang="en-US" dirty="0"/>
              <a:t>混合推薦</a:t>
            </a:r>
            <a:r>
              <a:rPr lang="en-US" dirty="0"/>
              <a:t>(Hybrid)</a:t>
            </a:r>
          </a:p>
          <a:p>
            <a:endParaRPr lang="en-US" dirty="0"/>
          </a:p>
          <a:p>
            <a:r>
              <a:rPr lang="en-US" dirty="0">
                <a:hlinkClick r:id="rId4"/>
              </a:rPr>
              <a:t>https://lianhaimiao.github.io/2018/01/06/%E6%8E%A8%E8%8D%90%E7%B3%BB%E7%BB%9F%E6%96%B9%E6%B3%95%E5%B0%8F%E7%BB%93-%E4%B8%8A/</a:t>
            </a:r>
            <a:endParaRPr lang="en-US" altLang="ja-JP" dirty="0">
              <a:ea typeface="游ゴシック"/>
            </a:endParaRPr>
          </a:p>
          <a:p>
            <a:r>
              <a:rPr lang="ja-JP" altLang="en-US" dirty="0">
                <a:ea typeface="游ゴシック"/>
              </a:rPr>
              <a:t>推荐系统方法小结</a:t>
            </a:r>
            <a:r>
              <a:rPr lang="en-US" dirty="0"/>
              <a:t>(</a:t>
            </a:r>
            <a:r>
              <a:rPr lang="ja-JP" altLang="en-US" dirty="0">
                <a:ea typeface="游ゴシック"/>
              </a:rPr>
              <a:t>上</a:t>
            </a:r>
            <a:r>
              <a:rPr lang="en-US" dirty="0"/>
              <a:t>)</a:t>
            </a:r>
            <a:endParaRPr lang="en-US" dirty="0">
              <a:cs typeface="Calibri"/>
            </a:endParaRPr>
          </a:p>
          <a:p>
            <a:endParaRPr lang="en-US" dirty="0">
              <a:cs typeface="Calibri"/>
            </a:endParaRPr>
          </a:p>
          <a:p>
            <a:r>
              <a:rPr lang="en-US" dirty="0">
                <a:hlinkClick r:id="rId5"/>
              </a:rPr>
              <a:t>http://b.7dtime.com/B01M7P3GNI/13/1.html</a:t>
            </a:r>
          </a:p>
          <a:p>
            <a:r>
              <a:rPr lang="en-US" dirty="0"/>
              <a:t>1. 9.2</a:t>
            </a:r>
            <a:r>
              <a:rPr lang="ja-JP" altLang="en-US" dirty="0"/>
              <a:t>　算法设计层面的混合方法</a:t>
            </a:r>
            <a:endParaRPr lang="en-US" dirty="0"/>
          </a:p>
        </p:txBody>
      </p:sp>
      <p:sp>
        <p:nvSpPr>
          <p:cNvPr id="4" name="Slide Number Placeholder 3"/>
          <p:cNvSpPr>
            <a:spLocks noGrp="1"/>
          </p:cNvSpPr>
          <p:nvPr>
            <p:ph type="sldNum" sz="quarter" idx="5"/>
          </p:nvPr>
        </p:nvSpPr>
        <p:spPr/>
        <p:txBody>
          <a:bodyPr/>
          <a:lstStyle/>
          <a:p>
            <a:fld id="{0929ACD7-31CA-4323-9E1A-81B1106238D9}" type="slidenum">
              <a:rPr lang="en-US" smtClean="0"/>
              <a:t>14</a:t>
            </a:fld>
            <a:endParaRPr lang="en-US" dirty="0"/>
          </a:p>
        </p:txBody>
      </p:sp>
      <p:sp>
        <p:nvSpPr>
          <p:cNvPr id="5" name="Date Placeholder 4">
            <a:extLst>
              <a:ext uri="{FF2B5EF4-FFF2-40B4-BE49-F238E27FC236}">
                <a16:creationId xmlns:a16="http://schemas.microsoft.com/office/drawing/2014/main" id="{D4DE7261-0EE3-4540-8FD9-E4B88659C5E2}"/>
              </a:ext>
            </a:extLst>
          </p:cNvPr>
          <p:cNvSpPr>
            <a:spLocks noGrp="1"/>
          </p:cNvSpPr>
          <p:nvPr>
            <p:ph type="dt" idx="1"/>
          </p:nvPr>
        </p:nvSpPr>
        <p:spPr/>
        <p:txBody>
          <a:bodyPr/>
          <a:lstStyle/>
          <a:p>
            <a:fld id="{16A0AEAA-320A-4CE4-A53D-6186215E7E9A}" type="datetime1">
              <a:rPr lang="en-US" smtClean="0"/>
              <a:t>8/14/2019</a:t>
            </a:fld>
            <a:endParaRPr lang="en-US" dirty="0"/>
          </a:p>
        </p:txBody>
      </p:sp>
    </p:spTree>
    <p:extLst>
      <p:ext uri="{BB962C8B-B14F-4D97-AF65-F5344CB8AC3E}">
        <p14:creationId xmlns:p14="http://schemas.microsoft.com/office/powerpoint/2010/main" val="2946096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0929ACD7-31CA-4323-9E1A-81B1106238D9}" type="slidenum">
              <a:rPr lang="en-US"/>
              <a:t>15</a:t>
            </a:fld>
            <a:endParaRPr lang="en-US"/>
          </a:p>
        </p:txBody>
      </p:sp>
      <p:sp>
        <p:nvSpPr>
          <p:cNvPr id="5" name="Date Placeholder 4">
            <a:extLst>
              <a:ext uri="{FF2B5EF4-FFF2-40B4-BE49-F238E27FC236}">
                <a16:creationId xmlns:a16="http://schemas.microsoft.com/office/drawing/2014/main" id="{68376809-3458-4252-94A0-072414A01DA8}"/>
              </a:ext>
            </a:extLst>
          </p:cNvPr>
          <p:cNvSpPr>
            <a:spLocks noGrp="1"/>
          </p:cNvSpPr>
          <p:nvPr>
            <p:ph type="dt" idx="1"/>
          </p:nvPr>
        </p:nvSpPr>
        <p:spPr/>
        <p:txBody>
          <a:bodyPr/>
          <a:lstStyle/>
          <a:p>
            <a:fld id="{8104CD95-BE2E-44A2-8CCA-D0966939672D}" type="datetime1">
              <a:rPr lang="en-US" smtClean="0"/>
              <a:t>8/14/2019</a:t>
            </a:fld>
            <a:endParaRPr lang="en-US" dirty="0"/>
          </a:p>
        </p:txBody>
      </p:sp>
    </p:spTree>
    <p:extLst>
      <p:ext uri="{BB962C8B-B14F-4D97-AF65-F5344CB8AC3E}">
        <p14:creationId xmlns:p14="http://schemas.microsoft.com/office/powerpoint/2010/main" val="402133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0929ACD7-31CA-4323-9E1A-81B1106238D9}" type="slidenum">
              <a:rPr lang="en-US"/>
              <a:t>16</a:t>
            </a:fld>
            <a:endParaRPr lang="en-US"/>
          </a:p>
        </p:txBody>
      </p:sp>
      <p:sp>
        <p:nvSpPr>
          <p:cNvPr id="5" name="Date Placeholder 4">
            <a:extLst>
              <a:ext uri="{FF2B5EF4-FFF2-40B4-BE49-F238E27FC236}">
                <a16:creationId xmlns:a16="http://schemas.microsoft.com/office/drawing/2014/main" id="{9E03DCBB-852A-49AB-9B88-F8385D4A2F67}"/>
              </a:ext>
            </a:extLst>
          </p:cNvPr>
          <p:cNvSpPr>
            <a:spLocks noGrp="1"/>
          </p:cNvSpPr>
          <p:nvPr>
            <p:ph type="dt" idx="1"/>
          </p:nvPr>
        </p:nvSpPr>
        <p:spPr/>
        <p:txBody>
          <a:bodyPr/>
          <a:lstStyle/>
          <a:p>
            <a:fld id="{F59520CD-09DE-4483-A84C-53A3207D9C87}" type="datetime1">
              <a:rPr lang="en-US" smtClean="0"/>
              <a:t>8/14/2019</a:t>
            </a:fld>
            <a:endParaRPr lang="en-US" dirty="0"/>
          </a:p>
        </p:txBody>
      </p:sp>
    </p:spTree>
    <p:extLst>
      <p:ext uri="{BB962C8B-B14F-4D97-AF65-F5344CB8AC3E}">
        <p14:creationId xmlns:p14="http://schemas.microsoft.com/office/powerpoint/2010/main" val="816182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0929ACD7-31CA-4323-9E1A-81B1106238D9}" type="slidenum">
              <a:rPr lang="en-US"/>
              <a:t>17</a:t>
            </a:fld>
            <a:endParaRPr lang="en-US"/>
          </a:p>
        </p:txBody>
      </p:sp>
      <p:sp>
        <p:nvSpPr>
          <p:cNvPr id="5" name="Date Placeholder 4">
            <a:extLst>
              <a:ext uri="{FF2B5EF4-FFF2-40B4-BE49-F238E27FC236}">
                <a16:creationId xmlns:a16="http://schemas.microsoft.com/office/drawing/2014/main" id="{52A564C6-E91E-4F3A-9551-9740EFDFDCFD}"/>
              </a:ext>
            </a:extLst>
          </p:cNvPr>
          <p:cNvSpPr>
            <a:spLocks noGrp="1"/>
          </p:cNvSpPr>
          <p:nvPr>
            <p:ph type="dt" idx="1"/>
          </p:nvPr>
        </p:nvSpPr>
        <p:spPr/>
        <p:txBody>
          <a:bodyPr/>
          <a:lstStyle/>
          <a:p>
            <a:fld id="{B10C5791-EEB5-4F54-BF88-B78DE2000CFB}" type="datetime1">
              <a:rPr lang="en-US" smtClean="0"/>
              <a:t>8/14/2019</a:t>
            </a:fld>
            <a:endParaRPr lang="en-US" dirty="0"/>
          </a:p>
        </p:txBody>
      </p:sp>
    </p:spTree>
    <p:extLst>
      <p:ext uri="{BB962C8B-B14F-4D97-AF65-F5344CB8AC3E}">
        <p14:creationId xmlns:p14="http://schemas.microsoft.com/office/powerpoint/2010/main" val="3649352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hlinkClick r:id="rId3"/>
              </a:rPr>
              <a:t>https://www.bilibili.com/video/av52890357/?p=35</a:t>
            </a:r>
            <a:endParaRPr lang="en-US" b="0" dirty="0">
              <a:cs typeface="Calibri"/>
            </a:endParaRPr>
          </a:p>
          <a:p>
            <a:endParaRPr lang="en-US" b="0" dirty="0">
              <a:cs typeface="Calibri"/>
            </a:endParaRPr>
          </a:p>
          <a:p>
            <a:r>
              <a:rPr lang="en-US" b="0" dirty="0">
                <a:hlinkClick r:id="rId4"/>
              </a:rPr>
              <a:t>https://zhuanlan.zhihu.com/p/24220475</a:t>
            </a:r>
            <a:endParaRPr lang="en-US" b="0" dirty="0"/>
          </a:p>
          <a:p>
            <a:pPr defTabSz="1937614">
              <a:defRPr/>
            </a:pPr>
            <a:r>
              <a:rPr lang="zh-TW" altLang="en-US" sz="2500" dirty="0"/>
              <a:t>协同过滤</a:t>
            </a:r>
            <a:r>
              <a:rPr lang="en-US" altLang="zh-TW" sz="2500" dirty="0"/>
              <a:t>(</a:t>
            </a:r>
            <a:r>
              <a:rPr lang="en-US" sz="2500" dirty="0"/>
              <a:t>ALS)</a:t>
            </a:r>
            <a:r>
              <a:rPr lang="zh-TW" altLang="en-US" sz="2500" dirty="0"/>
              <a:t>算法介绍及</a:t>
            </a:r>
            <a:r>
              <a:rPr lang="en-US" sz="2500" dirty="0"/>
              <a:t>Spark </a:t>
            </a:r>
            <a:r>
              <a:rPr lang="en-US" sz="2500" dirty="0" err="1"/>
              <a:t>MLlib</a:t>
            </a:r>
            <a:r>
              <a:rPr lang="zh-TW" altLang="en-US" sz="2500" dirty="0"/>
              <a:t>调用实例</a:t>
            </a:r>
            <a:r>
              <a:rPr lang="en-US" altLang="zh-TW" sz="2500" dirty="0"/>
              <a:t>(</a:t>
            </a:r>
            <a:r>
              <a:rPr lang="en-US" sz="2500" dirty="0"/>
              <a:t>Scala/Java/Python)</a:t>
            </a:r>
          </a:p>
          <a:p>
            <a:endParaRPr lang="en-US" b="0" dirty="0">
              <a:cs typeface="Calibri"/>
            </a:endParaRPr>
          </a:p>
          <a:p>
            <a:r>
              <a:rPr lang="en-US" dirty="0">
                <a:hlinkClick r:id="rId5"/>
              </a:rPr>
              <a:t>https://blog.csdn.net/oucpowerman/article/details/49847979</a:t>
            </a:r>
            <a:endParaRPr lang="en-US" dirty="0"/>
          </a:p>
          <a:p>
            <a:r>
              <a:rPr lang="zh-CN" altLang="en-US" sz="2500" dirty="0"/>
              <a:t>矩阵分解模型（</a:t>
            </a:r>
            <a:r>
              <a:rPr lang="en-US" altLang="zh-CN" sz="2500" dirty="0"/>
              <a:t>1</a:t>
            </a:r>
            <a:r>
              <a:rPr lang="zh-CN" altLang="en-US" sz="2500" dirty="0"/>
              <a:t>）：</a:t>
            </a:r>
            <a:r>
              <a:rPr lang="en-US" altLang="zh-CN" sz="2500" dirty="0"/>
              <a:t>ALS</a:t>
            </a:r>
            <a:r>
              <a:rPr lang="zh-CN" altLang="en-US" sz="2500" dirty="0"/>
              <a:t>学习算法</a:t>
            </a:r>
          </a:p>
          <a:p>
            <a:br>
              <a:rPr lang="zh-CN" altLang="en-US" sz="2500" dirty="0"/>
            </a:br>
            <a:endParaRPr lang="en-US" b="0" dirty="0">
              <a:cs typeface="Calibri"/>
            </a:endParaRPr>
          </a:p>
        </p:txBody>
      </p:sp>
      <p:sp>
        <p:nvSpPr>
          <p:cNvPr id="4" name="Slide Number Placeholder 3"/>
          <p:cNvSpPr>
            <a:spLocks noGrp="1"/>
          </p:cNvSpPr>
          <p:nvPr>
            <p:ph type="sldNum" sz="quarter" idx="5"/>
          </p:nvPr>
        </p:nvSpPr>
        <p:spPr/>
        <p:txBody>
          <a:bodyPr/>
          <a:lstStyle/>
          <a:p>
            <a:fld id="{0929ACD7-31CA-4323-9E1A-81B1106238D9}" type="slidenum">
              <a:rPr lang="en-US"/>
              <a:t>19</a:t>
            </a:fld>
            <a:endParaRPr lang="en-US"/>
          </a:p>
        </p:txBody>
      </p:sp>
      <p:sp>
        <p:nvSpPr>
          <p:cNvPr id="5" name="Date Placeholder 4">
            <a:extLst>
              <a:ext uri="{FF2B5EF4-FFF2-40B4-BE49-F238E27FC236}">
                <a16:creationId xmlns:a16="http://schemas.microsoft.com/office/drawing/2014/main" id="{2AC71936-D172-49A2-9883-4313FD062023}"/>
              </a:ext>
            </a:extLst>
          </p:cNvPr>
          <p:cNvSpPr>
            <a:spLocks noGrp="1"/>
          </p:cNvSpPr>
          <p:nvPr>
            <p:ph type="dt" idx="1"/>
          </p:nvPr>
        </p:nvSpPr>
        <p:spPr/>
        <p:txBody>
          <a:bodyPr/>
          <a:lstStyle/>
          <a:p>
            <a:fld id="{C56A6846-CFBE-4C3F-9C7B-6E18B62CDAB4}" type="datetime1">
              <a:rPr lang="en-US" smtClean="0"/>
              <a:t>8/14/2019</a:t>
            </a:fld>
            <a:endParaRPr lang="en-US" dirty="0"/>
          </a:p>
        </p:txBody>
      </p:sp>
    </p:spTree>
    <p:extLst>
      <p:ext uri="{BB962C8B-B14F-4D97-AF65-F5344CB8AC3E}">
        <p14:creationId xmlns:p14="http://schemas.microsoft.com/office/powerpoint/2010/main" val="1161590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6649-4133-4CDB-8C55-F1EACB32F9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029B4-C2E6-41D0-9E1C-D26C0CF90B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4DB981-A743-46FA-9386-1ECCA41DF182}"/>
              </a:ext>
            </a:extLst>
          </p:cNvPr>
          <p:cNvSpPr>
            <a:spLocks noGrp="1"/>
          </p:cNvSpPr>
          <p:nvPr>
            <p:ph type="dt" sz="half" idx="10"/>
          </p:nvPr>
        </p:nvSpPr>
        <p:spPr/>
        <p:txBody>
          <a:bodyPr/>
          <a:lstStyle/>
          <a:p>
            <a:fld id="{E3335FD6-78C4-4C98-A9CC-9520245B6AD7}" type="datetime1">
              <a:rPr lang="en-US" smtClean="0"/>
              <a:t>8/14/2019</a:t>
            </a:fld>
            <a:endParaRPr lang="en-US"/>
          </a:p>
        </p:txBody>
      </p:sp>
      <p:sp>
        <p:nvSpPr>
          <p:cNvPr id="5" name="Footer Placeholder 4">
            <a:extLst>
              <a:ext uri="{FF2B5EF4-FFF2-40B4-BE49-F238E27FC236}">
                <a16:creationId xmlns:a16="http://schemas.microsoft.com/office/drawing/2014/main" id="{C34F8778-CA65-4AB8-A926-E9174A5E9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2143D-83B6-4D56-AD48-B90DE080F27F}"/>
              </a:ext>
            </a:extLst>
          </p:cNvPr>
          <p:cNvSpPr>
            <a:spLocks noGrp="1"/>
          </p:cNvSpPr>
          <p:nvPr>
            <p:ph type="sldNum" sz="quarter" idx="12"/>
          </p:nvPr>
        </p:nvSpPr>
        <p:spPr/>
        <p:txBody>
          <a:bodyPr/>
          <a:lstStyle/>
          <a:p>
            <a:fld id="{420A8E40-4285-4F9B-A315-CD7646CF305B}" type="slidenum">
              <a:rPr lang="en-US" smtClean="0"/>
              <a:t>‹#›</a:t>
            </a:fld>
            <a:endParaRPr lang="en-US"/>
          </a:p>
        </p:txBody>
      </p:sp>
    </p:spTree>
    <p:extLst>
      <p:ext uri="{BB962C8B-B14F-4D97-AF65-F5344CB8AC3E}">
        <p14:creationId xmlns:p14="http://schemas.microsoft.com/office/powerpoint/2010/main" val="3823774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B1692-C9B4-4932-A192-02B00359F3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73C141-0B06-4709-BBF8-E7BB6FDF64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90A03-EA1F-45A5-86BF-13AA50930C62}"/>
              </a:ext>
            </a:extLst>
          </p:cNvPr>
          <p:cNvSpPr>
            <a:spLocks noGrp="1"/>
          </p:cNvSpPr>
          <p:nvPr>
            <p:ph type="dt" sz="half" idx="10"/>
          </p:nvPr>
        </p:nvSpPr>
        <p:spPr/>
        <p:txBody>
          <a:bodyPr/>
          <a:lstStyle/>
          <a:p>
            <a:fld id="{B3C4FB86-A0DA-4656-B0CE-93B7F24C77B4}" type="datetime1">
              <a:rPr lang="en-US" smtClean="0"/>
              <a:t>8/14/2019</a:t>
            </a:fld>
            <a:endParaRPr lang="en-US"/>
          </a:p>
        </p:txBody>
      </p:sp>
      <p:sp>
        <p:nvSpPr>
          <p:cNvPr id="5" name="Footer Placeholder 4">
            <a:extLst>
              <a:ext uri="{FF2B5EF4-FFF2-40B4-BE49-F238E27FC236}">
                <a16:creationId xmlns:a16="http://schemas.microsoft.com/office/drawing/2014/main" id="{B45A7D32-B96A-4E5E-B53C-63DEC9BF0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B221A-0538-4F33-B65C-D0069AFB87C0}"/>
              </a:ext>
            </a:extLst>
          </p:cNvPr>
          <p:cNvSpPr>
            <a:spLocks noGrp="1"/>
          </p:cNvSpPr>
          <p:nvPr>
            <p:ph type="sldNum" sz="quarter" idx="12"/>
          </p:nvPr>
        </p:nvSpPr>
        <p:spPr/>
        <p:txBody>
          <a:bodyPr/>
          <a:lstStyle/>
          <a:p>
            <a:fld id="{420A8E40-4285-4F9B-A315-CD7646CF305B}" type="slidenum">
              <a:rPr lang="en-US" smtClean="0"/>
              <a:t>‹#›</a:t>
            </a:fld>
            <a:endParaRPr lang="en-US"/>
          </a:p>
        </p:txBody>
      </p:sp>
    </p:spTree>
    <p:extLst>
      <p:ext uri="{BB962C8B-B14F-4D97-AF65-F5344CB8AC3E}">
        <p14:creationId xmlns:p14="http://schemas.microsoft.com/office/powerpoint/2010/main" val="4196628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425F21-8B57-43AD-8B0B-35017E1ED4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F8A5BE-85B1-4CD4-9FA0-48206814EF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FB061-7F73-4AB3-9A35-51E393CDA44B}"/>
              </a:ext>
            </a:extLst>
          </p:cNvPr>
          <p:cNvSpPr>
            <a:spLocks noGrp="1"/>
          </p:cNvSpPr>
          <p:nvPr>
            <p:ph type="dt" sz="half" idx="10"/>
          </p:nvPr>
        </p:nvSpPr>
        <p:spPr/>
        <p:txBody>
          <a:bodyPr/>
          <a:lstStyle/>
          <a:p>
            <a:fld id="{F708E416-ACBC-4381-813B-1B3A829F67FD}" type="datetime1">
              <a:rPr lang="en-US" smtClean="0"/>
              <a:t>8/14/2019</a:t>
            </a:fld>
            <a:endParaRPr lang="en-US"/>
          </a:p>
        </p:txBody>
      </p:sp>
      <p:sp>
        <p:nvSpPr>
          <p:cNvPr id="5" name="Footer Placeholder 4">
            <a:extLst>
              <a:ext uri="{FF2B5EF4-FFF2-40B4-BE49-F238E27FC236}">
                <a16:creationId xmlns:a16="http://schemas.microsoft.com/office/drawing/2014/main" id="{D7437865-D39E-4D87-AD41-1A7D6759C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B152D-F9E9-4C10-A6E9-2624483E8A27}"/>
              </a:ext>
            </a:extLst>
          </p:cNvPr>
          <p:cNvSpPr>
            <a:spLocks noGrp="1"/>
          </p:cNvSpPr>
          <p:nvPr>
            <p:ph type="sldNum" sz="quarter" idx="12"/>
          </p:nvPr>
        </p:nvSpPr>
        <p:spPr/>
        <p:txBody>
          <a:bodyPr/>
          <a:lstStyle/>
          <a:p>
            <a:fld id="{420A8E40-4285-4F9B-A315-CD7646CF305B}" type="slidenum">
              <a:rPr lang="en-US" smtClean="0"/>
              <a:t>‹#›</a:t>
            </a:fld>
            <a:endParaRPr lang="en-US"/>
          </a:p>
        </p:txBody>
      </p:sp>
    </p:spTree>
    <p:extLst>
      <p:ext uri="{BB962C8B-B14F-4D97-AF65-F5344CB8AC3E}">
        <p14:creationId xmlns:p14="http://schemas.microsoft.com/office/powerpoint/2010/main" val="7083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0DCA-C47C-4ABE-88DE-6DFA42DA7F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EC21A2-57BD-4C1C-A8C3-A2F612F58A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EB740C-20B9-4E45-8E77-2DE1F34685FD}"/>
              </a:ext>
            </a:extLst>
          </p:cNvPr>
          <p:cNvSpPr>
            <a:spLocks noGrp="1"/>
          </p:cNvSpPr>
          <p:nvPr>
            <p:ph type="dt" sz="half" idx="10"/>
          </p:nvPr>
        </p:nvSpPr>
        <p:spPr/>
        <p:txBody>
          <a:bodyPr/>
          <a:lstStyle/>
          <a:p>
            <a:fld id="{D51FB3B8-8E79-401A-8CBE-FEB89A330468}" type="datetime1">
              <a:rPr lang="en-US" smtClean="0"/>
              <a:t>8/14/2019</a:t>
            </a:fld>
            <a:endParaRPr lang="en-US"/>
          </a:p>
        </p:txBody>
      </p:sp>
      <p:sp>
        <p:nvSpPr>
          <p:cNvPr id="5" name="Footer Placeholder 4">
            <a:extLst>
              <a:ext uri="{FF2B5EF4-FFF2-40B4-BE49-F238E27FC236}">
                <a16:creationId xmlns:a16="http://schemas.microsoft.com/office/drawing/2014/main" id="{5298E94C-033B-46F9-AB42-3D4F4476A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8BBB9-1B2C-436F-8838-7E60D5F31C04}"/>
              </a:ext>
            </a:extLst>
          </p:cNvPr>
          <p:cNvSpPr>
            <a:spLocks noGrp="1"/>
          </p:cNvSpPr>
          <p:nvPr>
            <p:ph type="sldNum" sz="quarter" idx="12"/>
          </p:nvPr>
        </p:nvSpPr>
        <p:spPr/>
        <p:txBody>
          <a:bodyPr/>
          <a:lstStyle/>
          <a:p>
            <a:fld id="{420A8E40-4285-4F9B-A315-CD7646CF305B}" type="slidenum">
              <a:rPr lang="en-US" smtClean="0"/>
              <a:t>‹#›</a:t>
            </a:fld>
            <a:endParaRPr lang="en-US"/>
          </a:p>
        </p:txBody>
      </p:sp>
    </p:spTree>
    <p:extLst>
      <p:ext uri="{BB962C8B-B14F-4D97-AF65-F5344CB8AC3E}">
        <p14:creationId xmlns:p14="http://schemas.microsoft.com/office/powerpoint/2010/main" val="2432282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D04A-8217-4074-AB77-8BBE90693D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31CBB7-89EB-40F2-8621-D0AA025588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1F8433-E666-48D7-A93C-DF9724B447D4}"/>
              </a:ext>
            </a:extLst>
          </p:cNvPr>
          <p:cNvSpPr>
            <a:spLocks noGrp="1"/>
          </p:cNvSpPr>
          <p:nvPr>
            <p:ph type="dt" sz="half" idx="10"/>
          </p:nvPr>
        </p:nvSpPr>
        <p:spPr/>
        <p:txBody>
          <a:bodyPr/>
          <a:lstStyle/>
          <a:p>
            <a:fld id="{DE2DB814-AAF3-44C1-AABE-F8CA8BF2ACD4}" type="datetime1">
              <a:rPr lang="en-US" smtClean="0"/>
              <a:t>8/14/2019</a:t>
            </a:fld>
            <a:endParaRPr lang="en-US"/>
          </a:p>
        </p:txBody>
      </p:sp>
      <p:sp>
        <p:nvSpPr>
          <p:cNvPr id="5" name="Footer Placeholder 4">
            <a:extLst>
              <a:ext uri="{FF2B5EF4-FFF2-40B4-BE49-F238E27FC236}">
                <a16:creationId xmlns:a16="http://schemas.microsoft.com/office/drawing/2014/main" id="{BDF50EBF-B516-49AA-BD1D-38F2833DF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45126-138E-4A53-B20B-507ED3A5555A}"/>
              </a:ext>
            </a:extLst>
          </p:cNvPr>
          <p:cNvSpPr>
            <a:spLocks noGrp="1"/>
          </p:cNvSpPr>
          <p:nvPr>
            <p:ph type="sldNum" sz="quarter" idx="12"/>
          </p:nvPr>
        </p:nvSpPr>
        <p:spPr/>
        <p:txBody>
          <a:bodyPr/>
          <a:lstStyle/>
          <a:p>
            <a:fld id="{420A8E40-4285-4F9B-A315-CD7646CF305B}" type="slidenum">
              <a:rPr lang="en-US" smtClean="0"/>
              <a:t>‹#›</a:t>
            </a:fld>
            <a:endParaRPr lang="en-US"/>
          </a:p>
        </p:txBody>
      </p:sp>
    </p:spTree>
    <p:extLst>
      <p:ext uri="{BB962C8B-B14F-4D97-AF65-F5344CB8AC3E}">
        <p14:creationId xmlns:p14="http://schemas.microsoft.com/office/powerpoint/2010/main" val="339518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B2E6-7DAA-46C7-AFBC-3BC296C492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3DB659-99E7-465C-9189-380E645E5D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794C82-0CEE-49E7-B42F-11A43EBC15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62D93-48F3-472D-B6C7-7193936DC8FB}"/>
              </a:ext>
            </a:extLst>
          </p:cNvPr>
          <p:cNvSpPr>
            <a:spLocks noGrp="1"/>
          </p:cNvSpPr>
          <p:nvPr>
            <p:ph type="dt" sz="half" idx="10"/>
          </p:nvPr>
        </p:nvSpPr>
        <p:spPr/>
        <p:txBody>
          <a:bodyPr/>
          <a:lstStyle/>
          <a:p>
            <a:fld id="{492D1DF6-E220-4630-ACF8-AB18EEEE620F}" type="datetime1">
              <a:rPr lang="en-US" smtClean="0"/>
              <a:t>8/14/2019</a:t>
            </a:fld>
            <a:endParaRPr lang="en-US"/>
          </a:p>
        </p:txBody>
      </p:sp>
      <p:sp>
        <p:nvSpPr>
          <p:cNvPr id="6" name="Footer Placeholder 5">
            <a:extLst>
              <a:ext uri="{FF2B5EF4-FFF2-40B4-BE49-F238E27FC236}">
                <a16:creationId xmlns:a16="http://schemas.microsoft.com/office/drawing/2014/main" id="{CC43A764-21BE-44A1-AD7D-45E240DAC8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97770-F0D1-4FD5-A609-47D4B351DAC3}"/>
              </a:ext>
            </a:extLst>
          </p:cNvPr>
          <p:cNvSpPr>
            <a:spLocks noGrp="1"/>
          </p:cNvSpPr>
          <p:nvPr>
            <p:ph type="sldNum" sz="quarter" idx="12"/>
          </p:nvPr>
        </p:nvSpPr>
        <p:spPr/>
        <p:txBody>
          <a:bodyPr/>
          <a:lstStyle/>
          <a:p>
            <a:fld id="{420A8E40-4285-4F9B-A315-CD7646CF305B}" type="slidenum">
              <a:rPr lang="en-US" smtClean="0"/>
              <a:t>‹#›</a:t>
            </a:fld>
            <a:endParaRPr lang="en-US"/>
          </a:p>
        </p:txBody>
      </p:sp>
    </p:spTree>
    <p:extLst>
      <p:ext uri="{BB962C8B-B14F-4D97-AF65-F5344CB8AC3E}">
        <p14:creationId xmlns:p14="http://schemas.microsoft.com/office/powerpoint/2010/main" val="315157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8C30-8E59-4D3E-96E0-1D7D33B3A2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08FBDD-3894-47F5-A6C5-AC967C6883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7F6E6D-5408-43A8-8B47-A9C4507562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B1D83F-B03B-4141-B990-F47F7E78DC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2DBD82-3A61-4AE6-9B8A-0F9AC1E926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31C468-DC3D-401B-B788-4E3ED48931F6}"/>
              </a:ext>
            </a:extLst>
          </p:cNvPr>
          <p:cNvSpPr>
            <a:spLocks noGrp="1"/>
          </p:cNvSpPr>
          <p:nvPr>
            <p:ph type="dt" sz="half" idx="10"/>
          </p:nvPr>
        </p:nvSpPr>
        <p:spPr/>
        <p:txBody>
          <a:bodyPr/>
          <a:lstStyle/>
          <a:p>
            <a:fld id="{BE2E6BBB-E50C-4404-8581-4836D21FECC9}" type="datetime1">
              <a:rPr lang="en-US" smtClean="0"/>
              <a:t>8/14/2019</a:t>
            </a:fld>
            <a:endParaRPr lang="en-US"/>
          </a:p>
        </p:txBody>
      </p:sp>
      <p:sp>
        <p:nvSpPr>
          <p:cNvPr id="8" name="Footer Placeholder 7">
            <a:extLst>
              <a:ext uri="{FF2B5EF4-FFF2-40B4-BE49-F238E27FC236}">
                <a16:creationId xmlns:a16="http://schemas.microsoft.com/office/drawing/2014/main" id="{627614D5-0014-4629-802A-285CBD96F2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E443C6-253A-4658-946B-35B38B87FD3C}"/>
              </a:ext>
            </a:extLst>
          </p:cNvPr>
          <p:cNvSpPr>
            <a:spLocks noGrp="1"/>
          </p:cNvSpPr>
          <p:nvPr>
            <p:ph type="sldNum" sz="quarter" idx="12"/>
          </p:nvPr>
        </p:nvSpPr>
        <p:spPr/>
        <p:txBody>
          <a:bodyPr/>
          <a:lstStyle/>
          <a:p>
            <a:fld id="{420A8E40-4285-4F9B-A315-CD7646CF305B}" type="slidenum">
              <a:rPr lang="en-US" smtClean="0"/>
              <a:t>‹#›</a:t>
            </a:fld>
            <a:endParaRPr lang="en-US"/>
          </a:p>
        </p:txBody>
      </p:sp>
    </p:spTree>
    <p:extLst>
      <p:ext uri="{BB962C8B-B14F-4D97-AF65-F5344CB8AC3E}">
        <p14:creationId xmlns:p14="http://schemas.microsoft.com/office/powerpoint/2010/main" val="52345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5B41-FF83-460B-9BC7-1EA577D4FA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C04B43-1BA0-4015-BBDE-08F7237F0E0A}"/>
              </a:ext>
            </a:extLst>
          </p:cNvPr>
          <p:cNvSpPr>
            <a:spLocks noGrp="1"/>
          </p:cNvSpPr>
          <p:nvPr>
            <p:ph type="dt" sz="half" idx="10"/>
          </p:nvPr>
        </p:nvSpPr>
        <p:spPr/>
        <p:txBody>
          <a:bodyPr/>
          <a:lstStyle/>
          <a:p>
            <a:fld id="{95472B95-426F-4F4C-AFDF-80AC4D8CB5E1}" type="datetime1">
              <a:rPr lang="en-US" smtClean="0"/>
              <a:t>8/14/2019</a:t>
            </a:fld>
            <a:endParaRPr lang="en-US"/>
          </a:p>
        </p:txBody>
      </p:sp>
      <p:sp>
        <p:nvSpPr>
          <p:cNvPr id="4" name="Footer Placeholder 3">
            <a:extLst>
              <a:ext uri="{FF2B5EF4-FFF2-40B4-BE49-F238E27FC236}">
                <a16:creationId xmlns:a16="http://schemas.microsoft.com/office/drawing/2014/main" id="{1C8E123A-0046-42E9-A3CA-3F6C5D3917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06012B-05F4-47F0-A2E6-DFD4F67C3E55}"/>
              </a:ext>
            </a:extLst>
          </p:cNvPr>
          <p:cNvSpPr>
            <a:spLocks noGrp="1"/>
          </p:cNvSpPr>
          <p:nvPr>
            <p:ph type="sldNum" sz="quarter" idx="12"/>
          </p:nvPr>
        </p:nvSpPr>
        <p:spPr/>
        <p:txBody>
          <a:bodyPr/>
          <a:lstStyle/>
          <a:p>
            <a:fld id="{420A8E40-4285-4F9B-A315-CD7646CF305B}" type="slidenum">
              <a:rPr lang="en-US" smtClean="0"/>
              <a:t>‹#›</a:t>
            </a:fld>
            <a:endParaRPr lang="en-US"/>
          </a:p>
        </p:txBody>
      </p:sp>
    </p:spTree>
    <p:extLst>
      <p:ext uri="{BB962C8B-B14F-4D97-AF65-F5344CB8AC3E}">
        <p14:creationId xmlns:p14="http://schemas.microsoft.com/office/powerpoint/2010/main" val="380189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FCA443-952F-46B6-8070-8CB1A6FFA140}"/>
              </a:ext>
            </a:extLst>
          </p:cNvPr>
          <p:cNvSpPr>
            <a:spLocks noGrp="1"/>
          </p:cNvSpPr>
          <p:nvPr>
            <p:ph type="dt" sz="half" idx="10"/>
          </p:nvPr>
        </p:nvSpPr>
        <p:spPr/>
        <p:txBody>
          <a:bodyPr/>
          <a:lstStyle/>
          <a:p>
            <a:fld id="{843CFAE7-9486-4C80-A21E-55B8393AB00E}" type="datetime1">
              <a:rPr lang="en-US" smtClean="0"/>
              <a:t>8/14/2019</a:t>
            </a:fld>
            <a:endParaRPr lang="en-US"/>
          </a:p>
        </p:txBody>
      </p:sp>
      <p:sp>
        <p:nvSpPr>
          <p:cNvPr id="3" name="Footer Placeholder 2">
            <a:extLst>
              <a:ext uri="{FF2B5EF4-FFF2-40B4-BE49-F238E27FC236}">
                <a16:creationId xmlns:a16="http://schemas.microsoft.com/office/drawing/2014/main" id="{C68C52F8-C6C9-4E49-924A-267EE75562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F53982-F74C-4FEC-8BF7-4B81C86B7888}"/>
              </a:ext>
            </a:extLst>
          </p:cNvPr>
          <p:cNvSpPr>
            <a:spLocks noGrp="1"/>
          </p:cNvSpPr>
          <p:nvPr>
            <p:ph type="sldNum" sz="quarter" idx="12"/>
          </p:nvPr>
        </p:nvSpPr>
        <p:spPr/>
        <p:txBody>
          <a:bodyPr/>
          <a:lstStyle/>
          <a:p>
            <a:fld id="{420A8E40-4285-4F9B-A315-CD7646CF305B}" type="slidenum">
              <a:rPr lang="en-US" smtClean="0"/>
              <a:t>‹#›</a:t>
            </a:fld>
            <a:endParaRPr lang="en-US"/>
          </a:p>
        </p:txBody>
      </p:sp>
    </p:spTree>
    <p:extLst>
      <p:ext uri="{BB962C8B-B14F-4D97-AF65-F5344CB8AC3E}">
        <p14:creationId xmlns:p14="http://schemas.microsoft.com/office/powerpoint/2010/main" val="227729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6617-A64D-4629-8AB2-C80CECE2A2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56A612-1EA3-4583-8F4F-2E89490359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53D067-1DAD-4A10-8CEE-F2EA7F0A3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842982-59AF-4116-B72A-4CE371A28B44}"/>
              </a:ext>
            </a:extLst>
          </p:cNvPr>
          <p:cNvSpPr>
            <a:spLocks noGrp="1"/>
          </p:cNvSpPr>
          <p:nvPr>
            <p:ph type="dt" sz="half" idx="10"/>
          </p:nvPr>
        </p:nvSpPr>
        <p:spPr/>
        <p:txBody>
          <a:bodyPr/>
          <a:lstStyle/>
          <a:p>
            <a:fld id="{658BEDAD-8D83-40F8-BD33-4151F245CE47}" type="datetime1">
              <a:rPr lang="en-US" smtClean="0"/>
              <a:t>8/14/2019</a:t>
            </a:fld>
            <a:endParaRPr lang="en-US"/>
          </a:p>
        </p:txBody>
      </p:sp>
      <p:sp>
        <p:nvSpPr>
          <p:cNvPr id="6" name="Footer Placeholder 5">
            <a:extLst>
              <a:ext uri="{FF2B5EF4-FFF2-40B4-BE49-F238E27FC236}">
                <a16:creationId xmlns:a16="http://schemas.microsoft.com/office/drawing/2014/main" id="{F642163E-11AC-4CAC-BBD8-596F10F0E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A3130-686D-415E-AB3B-40454558ECD9}"/>
              </a:ext>
            </a:extLst>
          </p:cNvPr>
          <p:cNvSpPr>
            <a:spLocks noGrp="1"/>
          </p:cNvSpPr>
          <p:nvPr>
            <p:ph type="sldNum" sz="quarter" idx="12"/>
          </p:nvPr>
        </p:nvSpPr>
        <p:spPr/>
        <p:txBody>
          <a:bodyPr/>
          <a:lstStyle/>
          <a:p>
            <a:fld id="{420A8E40-4285-4F9B-A315-CD7646CF305B}" type="slidenum">
              <a:rPr lang="en-US" smtClean="0"/>
              <a:t>‹#›</a:t>
            </a:fld>
            <a:endParaRPr lang="en-US"/>
          </a:p>
        </p:txBody>
      </p:sp>
    </p:spTree>
    <p:extLst>
      <p:ext uri="{BB962C8B-B14F-4D97-AF65-F5344CB8AC3E}">
        <p14:creationId xmlns:p14="http://schemas.microsoft.com/office/powerpoint/2010/main" val="133063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A084-98F7-4923-89DA-6862C84F1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6FAF5C-400E-4174-91AB-11C29623A4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460142-9CB2-4EC1-B11E-15934B2DD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C31A6-C386-4E8A-96B7-972480CFBFB3}"/>
              </a:ext>
            </a:extLst>
          </p:cNvPr>
          <p:cNvSpPr>
            <a:spLocks noGrp="1"/>
          </p:cNvSpPr>
          <p:nvPr>
            <p:ph type="dt" sz="half" idx="10"/>
          </p:nvPr>
        </p:nvSpPr>
        <p:spPr/>
        <p:txBody>
          <a:bodyPr/>
          <a:lstStyle/>
          <a:p>
            <a:fld id="{25BB01C0-3442-4E37-B0A4-70165A27F060}" type="datetime1">
              <a:rPr lang="en-US" smtClean="0"/>
              <a:t>8/14/2019</a:t>
            </a:fld>
            <a:endParaRPr lang="en-US"/>
          </a:p>
        </p:txBody>
      </p:sp>
      <p:sp>
        <p:nvSpPr>
          <p:cNvPr id="6" name="Footer Placeholder 5">
            <a:extLst>
              <a:ext uri="{FF2B5EF4-FFF2-40B4-BE49-F238E27FC236}">
                <a16:creationId xmlns:a16="http://schemas.microsoft.com/office/drawing/2014/main" id="{84C6B272-DF53-46CE-A024-696CA4D36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A9BF2A-C9A8-417A-BA97-8B4CEBBB67D6}"/>
              </a:ext>
            </a:extLst>
          </p:cNvPr>
          <p:cNvSpPr>
            <a:spLocks noGrp="1"/>
          </p:cNvSpPr>
          <p:nvPr>
            <p:ph type="sldNum" sz="quarter" idx="12"/>
          </p:nvPr>
        </p:nvSpPr>
        <p:spPr/>
        <p:txBody>
          <a:bodyPr/>
          <a:lstStyle/>
          <a:p>
            <a:fld id="{420A8E40-4285-4F9B-A315-CD7646CF305B}" type="slidenum">
              <a:rPr lang="en-US" smtClean="0"/>
              <a:t>‹#›</a:t>
            </a:fld>
            <a:endParaRPr lang="en-US"/>
          </a:p>
        </p:txBody>
      </p:sp>
    </p:spTree>
    <p:extLst>
      <p:ext uri="{BB962C8B-B14F-4D97-AF65-F5344CB8AC3E}">
        <p14:creationId xmlns:p14="http://schemas.microsoft.com/office/powerpoint/2010/main" val="425656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55DDD-D104-43C1-9CEB-73F03C3EE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A02E15-933E-4B7C-9E3C-608C569775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D4B00-101E-4F8E-9D79-A9FD5390C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662D8A-D49A-43EF-8DF7-130F727B0B37}" type="datetime1">
              <a:rPr lang="en-US" smtClean="0"/>
              <a:t>8/14/2019</a:t>
            </a:fld>
            <a:endParaRPr lang="en-US"/>
          </a:p>
        </p:txBody>
      </p:sp>
      <p:sp>
        <p:nvSpPr>
          <p:cNvPr id="5" name="Footer Placeholder 4">
            <a:extLst>
              <a:ext uri="{FF2B5EF4-FFF2-40B4-BE49-F238E27FC236}">
                <a16:creationId xmlns:a16="http://schemas.microsoft.com/office/drawing/2014/main" id="{337D8D6B-A371-4CB0-8C50-F6DAF4D3C7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E2C504-0562-48E0-BC92-8D5A423E01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0A8E40-4285-4F9B-A315-CD7646CF305B}" type="slidenum">
              <a:rPr lang="en-US" smtClean="0"/>
              <a:t>‹#›</a:t>
            </a:fld>
            <a:endParaRPr lang="en-US"/>
          </a:p>
        </p:txBody>
      </p:sp>
    </p:spTree>
    <p:extLst>
      <p:ext uri="{BB962C8B-B14F-4D97-AF65-F5344CB8AC3E}">
        <p14:creationId xmlns:p14="http://schemas.microsoft.com/office/powerpoint/2010/main" val="739196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Calibri Light"/>
              </a:rPr>
              <a:t>Recommendation System</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14th Aug 2019</a:t>
            </a:r>
          </a:p>
          <a:p>
            <a:r>
              <a:rPr lang="en-US" dirty="0">
                <a:cs typeface="Calibri"/>
              </a:rPr>
              <a:t>Kuan Sao I</a:t>
            </a:r>
          </a:p>
        </p:txBody>
      </p:sp>
      <p:sp>
        <p:nvSpPr>
          <p:cNvPr id="4" name="Date Placeholder 3">
            <a:extLst>
              <a:ext uri="{FF2B5EF4-FFF2-40B4-BE49-F238E27FC236}">
                <a16:creationId xmlns:a16="http://schemas.microsoft.com/office/drawing/2014/main" id="{4F9D4A12-1BD6-4A1A-AAC7-1F6CE6A0C9FA}"/>
              </a:ext>
            </a:extLst>
          </p:cNvPr>
          <p:cNvSpPr>
            <a:spLocks noGrp="1"/>
          </p:cNvSpPr>
          <p:nvPr>
            <p:ph type="dt" sz="half" idx="10"/>
          </p:nvPr>
        </p:nvSpPr>
        <p:spPr/>
        <p:txBody>
          <a:bodyPr/>
          <a:lstStyle/>
          <a:p>
            <a:fld id="{F501CFCF-BF6F-4E5D-88B4-A0782497810D}" type="datetime1">
              <a:rPr lang="en-US" smtClean="0"/>
              <a:t>8/14/2019</a:t>
            </a:fld>
            <a:endParaRPr lang="en-US" dirty="0"/>
          </a:p>
        </p:txBody>
      </p:sp>
      <p:sp>
        <p:nvSpPr>
          <p:cNvPr id="6" name="Slide Number Placeholder 5">
            <a:extLst>
              <a:ext uri="{FF2B5EF4-FFF2-40B4-BE49-F238E27FC236}">
                <a16:creationId xmlns:a16="http://schemas.microsoft.com/office/drawing/2014/main" id="{27024B3A-C358-4D20-8C1A-6C7E3B5E3F8C}"/>
              </a:ext>
            </a:extLst>
          </p:cNvPr>
          <p:cNvSpPr>
            <a:spLocks noGrp="1"/>
          </p:cNvSpPr>
          <p:nvPr>
            <p:ph type="sldNum" sz="quarter" idx="12"/>
          </p:nvPr>
        </p:nvSpPr>
        <p:spPr/>
        <p:txBody>
          <a:bodyPr/>
          <a:lstStyle/>
          <a:p>
            <a:fld id="{420A8E40-4285-4F9B-A315-CD7646CF305B}"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50AB-9AFE-458E-8F6D-28EBDB792A80}"/>
              </a:ext>
            </a:extLst>
          </p:cNvPr>
          <p:cNvSpPr>
            <a:spLocks noGrp="1"/>
          </p:cNvSpPr>
          <p:nvPr>
            <p:ph type="title"/>
          </p:nvPr>
        </p:nvSpPr>
        <p:spPr/>
        <p:txBody>
          <a:bodyPr/>
          <a:lstStyle/>
          <a:p>
            <a:r>
              <a:rPr lang="en-US" dirty="0"/>
              <a:t>MDP</a:t>
            </a:r>
          </a:p>
        </p:txBody>
      </p:sp>
      <p:sp>
        <p:nvSpPr>
          <p:cNvPr id="3" name="Content Placeholder 2">
            <a:extLst>
              <a:ext uri="{FF2B5EF4-FFF2-40B4-BE49-F238E27FC236}">
                <a16:creationId xmlns:a16="http://schemas.microsoft.com/office/drawing/2014/main" id="{F183BB7F-56E1-4410-BA4F-30148394007D}"/>
              </a:ext>
            </a:extLst>
          </p:cNvPr>
          <p:cNvSpPr>
            <a:spLocks noGrp="1"/>
          </p:cNvSpPr>
          <p:nvPr>
            <p:ph idx="1"/>
          </p:nvPr>
        </p:nvSpPr>
        <p:spPr/>
        <p:txBody>
          <a:bodyPr/>
          <a:lstStyle/>
          <a:p>
            <a:r>
              <a:rPr lang="en-US" dirty="0"/>
              <a:t>A reinforcement learning task that </a:t>
            </a:r>
            <a:r>
              <a:rPr lang="en-US" u="sng" dirty="0"/>
              <a:t>satisfies</a:t>
            </a:r>
            <a:r>
              <a:rPr lang="en-US" dirty="0"/>
              <a:t> the Markov property is called a Markov decision process, or MDP.</a:t>
            </a:r>
          </a:p>
          <a:p>
            <a:r>
              <a:rPr lang="en-US" dirty="0"/>
              <a:t>A particular finite MDP is defined by its </a:t>
            </a:r>
            <a:r>
              <a:rPr lang="en-US" u="sng" dirty="0"/>
              <a:t>state</a:t>
            </a:r>
            <a:r>
              <a:rPr lang="en-US" dirty="0"/>
              <a:t> and </a:t>
            </a:r>
            <a:r>
              <a:rPr lang="en-US" u="sng" dirty="0"/>
              <a:t>action</a:t>
            </a:r>
            <a:r>
              <a:rPr lang="en-US" dirty="0"/>
              <a:t> sets and by the </a:t>
            </a:r>
            <a:r>
              <a:rPr lang="en-US" u="sng" dirty="0"/>
              <a:t>one-step dynamics of the environment</a:t>
            </a:r>
            <a:r>
              <a:rPr lang="en-US" dirty="0"/>
              <a:t>. </a:t>
            </a:r>
          </a:p>
          <a:p>
            <a:r>
              <a:rPr lang="en-US" dirty="0"/>
              <a:t>Given any </a:t>
            </a:r>
            <a:r>
              <a:rPr lang="en-US" u="sng" dirty="0"/>
              <a:t>state</a:t>
            </a:r>
            <a:r>
              <a:rPr lang="en-US" dirty="0"/>
              <a:t> and </a:t>
            </a:r>
            <a:r>
              <a:rPr lang="en-US" u="sng" dirty="0"/>
              <a:t>action</a:t>
            </a:r>
            <a:r>
              <a:rPr lang="en-US" dirty="0"/>
              <a:t> </a:t>
            </a:r>
            <a:r>
              <a:rPr lang="en-US" u="sng" dirty="0"/>
              <a:t>s</a:t>
            </a:r>
            <a:r>
              <a:rPr lang="en-US" dirty="0"/>
              <a:t> and </a:t>
            </a:r>
            <a:r>
              <a:rPr lang="en-US" u="sng" dirty="0"/>
              <a:t>a</a:t>
            </a:r>
            <a:r>
              <a:rPr lang="en-US" dirty="0"/>
              <a:t>, the </a:t>
            </a:r>
            <a:r>
              <a:rPr lang="en-US" i="1" u="sng" dirty="0"/>
              <a:t>probability</a:t>
            </a:r>
            <a:r>
              <a:rPr lang="en-US" dirty="0"/>
              <a:t> of each possible pair of </a:t>
            </a:r>
            <a:r>
              <a:rPr lang="en-US" u="sng" dirty="0"/>
              <a:t>next state </a:t>
            </a:r>
            <a:r>
              <a:rPr lang="en-US" dirty="0"/>
              <a:t>and </a:t>
            </a:r>
            <a:r>
              <a:rPr lang="en-US" u="sng" dirty="0"/>
              <a:t>reward</a:t>
            </a:r>
            <a:r>
              <a:rPr lang="en-US" dirty="0"/>
              <a:t>, </a:t>
            </a:r>
            <a:r>
              <a:rPr lang="en-US" u="sng" dirty="0"/>
              <a:t>s’; r</a:t>
            </a:r>
            <a:r>
              <a:rPr lang="en-US" dirty="0"/>
              <a:t>, is denoted:</a:t>
            </a:r>
          </a:p>
          <a:p>
            <a:endParaRPr lang="en-US" dirty="0"/>
          </a:p>
          <a:p>
            <a:r>
              <a:rPr lang="en-US" dirty="0"/>
              <a:t>These quantities completely specify the dynamics of a finite MDP.</a:t>
            </a:r>
          </a:p>
        </p:txBody>
      </p:sp>
      <p:pic>
        <p:nvPicPr>
          <p:cNvPr id="4" name="Picture 3">
            <a:extLst>
              <a:ext uri="{FF2B5EF4-FFF2-40B4-BE49-F238E27FC236}">
                <a16:creationId xmlns:a16="http://schemas.microsoft.com/office/drawing/2014/main" id="{D90CA71D-8E75-4FAA-BCFB-2E57ACEBDE33}"/>
              </a:ext>
            </a:extLst>
          </p:cNvPr>
          <p:cNvPicPr>
            <a:picLocks noChangeAspect="1"/>
          </p:cNvPicPr>
          <p:nvPr/>
        </p:nvPicPr>
        <p:blipFill>
          <a:blip r:embed="rId2"/>
          <a:stretch>
            <a:fillRect/>
          </a:stretch>
        </p:blipFill>
        <p:spPr>
          <a:xfrm>
            <a:off x="2977324" y="4620387"/>
            <a:ext cx="4829175" cy="323850"/>
          </a:xfrm>
          <a:prstGeom prst="rect">
            <a:avLst/>
          </a:prstGeom>
        </p:spPr>
      </p:pic>
      <p:sp>
        <p:nvSpPr>
          <p:cNvPr id="5" name="Date Placeholder 4">
            <a:extLst>
              <a:ext uri="{FF2B5EF4-FFF2-40B4-BE49-F238E27FC236}">
                <a16:creationId xmlns:a16="http://schemas.microsoft.com/office/drawing/2014/main" id="{CAE40627-3833-428B-BAD3-006711FB0D95}"/>
              </a:ext>
            </a:extLst>
          </p:cNvPr>
          <p:cNvSpPr>
            <a:spLocks noGrp="1"/>
          </p:cNvSpPr>
          <p:nvPr>
            <p:ph type="dt" sz="half" idx="10"/>
          </p:nvPr>
        </p:nvSpPr>
        <p:spPr/>
        <p:txBody>
          <a:bodyPr/>
          <a:lstStyle/>
          <a:p>
            <a:fld id="{76571939-26F1-4284-9F27-5CBAEC6C27F6}" type="datetime1">
              <a:rPr lang="en-US" smtClean="0"/>
              <a:t>8/14/2019</a:t>
            </a:fld>
            <a:endParaRPr lang="en-US"/>
          </a:p>
        </p:txBody>
      </p:sp>
      <p:sp>
        <p:nvSpPr>
          <p:cNvPr id="6" name="Slide Number Placeholder 5">
            <a:extLst>
              <a:ext uri="{FF2B5EF4-FFF2-40B4-BE49-F238E27FC236}">
                <a16:creationId xmlns:a16="http://schemas.microsoft.com/office/drawing/2014/main" id="{09877033-335E-4441-AA3D-CA6CA8FB0CE1}"/>
              </a:ext>
            </a:extLst>
          </p:cNvPr>
          <p:cNvSpPr>
            <a:spLocks noGrp="1"/>
          </p:cNvSpPr>
          <p:nvPr>
            <p:ph type="sldNum" sz="quarter" idx="12"/>
          </p:nvPr>
        </p:nvSpPr>
        <p:spPr/>
        <p:txBody>
          <a:bodyPr/>
          <a:lstStyle/>
          <a:p>
            <a:fld id="{420A8E40-4285-4F9B-A315-CD7646CF305B}" type="slidenum">
              <a:rPr lang="en-US" smtClean="0"/>
              <a:t>10</a:t>
            </a:fld>
            <a:endParaRPr lang="en-US"/>
          </a:p>
        </p:txBody>
      </p:sp>
    </p:spTree>
    <p:extLst>
      <p:ext uri="{BB962C8B-B14F-4D97-AF65-F5344CB8AC3E}">
        <p14:creationId xmlns:p14="http://schemas.microsoft.com/office/powerpoint/2010/main" val="3086258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BEEF-900C-4282-9057-7B930235F925}"/>
              </a:ext>
            </a:extLst>
          </p:cNvPr>
          <p:cNvSpPr>
            <a:spLocks noGrp="1"/>
          </p:cNvSpPr>
          <p:nvPr>
            <p:ph type="title"/>
          </p:nvPr>
        </p:nvSpPr>
        <p:spPr/>
        <p:txBody>
          <a:bodyPr/>
          <a:lstStyle/>
          <a:p>
            <a:r>
              <a:rPr lang="en-US" dirty="0"/>
              <a:t>MDP</a:t>
            </a:r>
          </a:p>
        </p:txBody>
      </p:sp>
      <p:sp>
        <p:nvSpPr>
          <p:cNvPr id="6" name="Content Placeholder 5">
            <a:extLst>
              <a:ext uri="{FF2B5EF4-FFF2-40B4-BE49-F238E27FC236}">
                <a16:creationId xmlns:a16="http://schemas.microsoft.com/office/drawing/2014/main" id="{E46AFACB-F407-4180-9C40-F1B42224870D}"/>
              </a:ext>
            </a:extLst>
          </p:cNvPr>
          <p:cNvSpPr>
            <a:spLocks noGrp="1"/>
          </p:cNvSpPr>
          <p:nvPr>
            <p:ph idx="1"/>
          </p:nvPr>
        </p:nvSpPr>
        <p:spPr/>
        <p:txBody>
          <a:bodyPr>
            <a:normAutofit fontScale="85000" lnSpcReduction="20000"/>
          </a:bodyPr>
          <a:lstStyle/>
          <a:p>
            <a:r>
              <a:rPr lang="en-US" dirty="0"/>
              <a:t>Given the dynamics as </a:t>
            </a:r>
            <a:r>
              <a:rPr lang="en-US" dirty="0" err="1"/>
              <a:t>specied</a:t>
            </a:r>
            <a:r>
              <a:rPr lang="en-US" dirty="0"/>
              <a:t> by (3.6), one can compute anything else one might want to know about the environment, such as the expected rewards for state{action pairs, </a:t>
            </a:r>
          </a:p>
          <a:p>
            <a:endParaRPr lang="en-US" dirty="0"/>
          </a:p>
          <a:p>
            <a:endParaRPr lang="en-US" dirty="0"/>
          </a:p>
          <a:p>
            <a:r>
              <a:rPr lang="en-US" dirty="0"/>
              <a:t>the state-transition probabilities, </a:t>
            </a:r>
          </a:p>
          <a:p>
            <a:endParaRPr lang="en-US" dirty="0"/>
          </a:p>
          <a:p>
            <a:endParaRPr lang="en-US" dirty="0"/>
          </a:p>
          <a:p>
            <a:r>
              <a:rPr lang="en-US" dirty="0"/>
              <a:t>and the expected rewards for state{action{next-state triples,</a:t>
            </a:r>
          </a:p>
          <a:p>
            <a:endParaRPr lang="en-US" dirty="0"/>
          </a:p>
          <a:p>
            <a:endParaRPr lang="en-US" dirty="0"/>
          </a:p>
          <a:p>
            <a:r>
              <a:rPr lang="en-US" dirty="0"/>
              <a:t>.</a:t>
            </a:r>
          </a:p>
        </p:txBody>
      </p:sp>
      <p:pic>
        <p:nvPicPr>
          <p:cNvPr id="7" name="Picture 6">
            <a:extLst>
              <a:ext uri="{FF2B5EF4-FFF2-40B4-BE49-F238E27FC236}">
                <a16:creationId xmlns:a16="http://schemas.microsoft.com/office/drawing/2014/main" id="{A6E50F31-F7A7-4425-90E5-CBC1E13E6E5F}"/>
              </a:ext>
            </a:extLst>
          </p:cNvPr>
          <p:cNvPicPr>
            <a:picLocks noChangeAspect="1"/>
          </p:cNvPicPr>
          <p:nvPr/>
        </p:nvPicPr>
        <p:blipFill>
          <a:blip r:embed="rId2"/>
          <a:stretch>
            <a:fillRect/>
          </a:stretch>
        </p:blipFill>
        <p:spPr>
          <a:xfrm>
            <a:off x="3789330" y="2565599"/>
            <a:ext cx="4613339" cy="666097"/>
          </a:xfrm>
          <a:prstGeom prst="rect">
            <a:avLst/>
          </a:prstGeom>
        </p:spPr>
      </p:pic>
      <p:pic>
        <p:nvPicPr>
          <p:cNvPr id="8" name="Picture 7">
            <a:extLst>
              <a:ext uri="{FF2B5EF4-FFF2-40B4-BE49-F238E27FC236}">
                <a16:creationId xmlns:a16="http://schemas.microsoft.com/office/drawing/2014/main" id="{5AD843DA-979B-456D-A801-0606A4C30616}"/>
              </a:ext>
            </a:extLst>
          </p:cNvPr>
          <p:cNvPicPr>
            <a:picLocks noChangeAspect="1"/>
          </p:cNvPicPr>
          <p:nvPr/>
        </p:nvPicPr>
        <p:blipFill>
          <a:blip r:embed="rId3"/>
          <a:stretch>
            <a:fillRect/>
          </a:stretch>
        </p:blipFill>
        <p:spPr>
          <a:xfrm>
            <a:off x="3564255" y="3945879"/>
            <a:ext cx="5429250" cy="695325"/>
          </a:xfrm>
          <a:prstGeom prst="rect">
            <a:avLst/>
          </a:prstGeom>
        </p:spPr>
      </p:pic>
      <p:pic>
        <p:nvPicPr>
          <p:cNvPr id="9" name="Picture 8">
            <a:extLst>
              <a:ext uri="{FF2B5EF4-FFF2-40B4-BE49-F238E27FC236}">
                <a16:creationId xmlns:a16="http://schemas.microsoft.com/office/drawing/2014/main" id="{816E86AE-8D90-4980-99F3-8DD35B0A75CE}"/>
              </a:ext>
            </a:extLst>
          </p:cNvPr>
          <p:cNvPicPr>
            <a:picLocks noChangeAspect="1"/>
          </p:cNvPicPr>
          <p:nvPr/>
        </p:nvPicPr>
        <p:blipFill>
          <a:blip r:embed="rId4"/>
          <a:stretch>
            <a:fillRect/>
          </a:stretch>
        </p:blipFill>
        <p:spPr>
          <a:xfrm>
            <a:off x="2721864" y="5351950"/>
            <a:ext cx="6400800" cy="695325"/>
          </a:xfrm>
          <a:prstGeom prst="rect">
            <a:avLst/>
          </a:prstGeom>
        </p:spPr>
      </p:pic>
      <p:sp>
        <p:nvSpPr>
          <p:cNvPr id="3" name="Date Placeholder 2">
            <a:extLst>
              <a:ext uri="{FF2B5EF4-FFF2-40B4-BE49-F238E27FC236}">
                <a16:creationId xmlns:a16="http://schemas.microsoft.com/office/drawing/2014/main" id="{1AB15457-B3A6-4038-AB07-E544039C0D23}"/>
              </a:ext>
            </a:extLst>
          </p:cNvPr>
          <p:cNvSpPr>
            <a:spLocks noGrp="1"/>
          </p:cNvSpPr>
          <p:nvPr>
            <p:ph type="dt" sz="half" idx="10"/>
          </p:nvPr>
        </p:nvSpPr>
        <p:spPr/>
        <p:txBody>
          <a:bodyPr/>
          <a:lstStyle/>
          <a:p>
            <a:fld id="{9F9958B1-8622-457B-8B3A-6E3949BAEEAA}" type="datetime1">
              <a:rPr lang="en-US" smtClean="0"/>
              <a:t>8/14/2019</a:t>
            </a:fld>
            <a:endParaRPr lang="en-US"/>
          </a:p>
        </p:txBody>
      </p:sp>
      <p:sp>
        <p:nvSpPr>
          <p:cNvPr id="4" name="Slide Number Placeholder 3">
            <a:extLst>
              <a:ext uri="{FF2B5EF4-FFF2-40B4-BE49-F238E27FC236}">
                <a16:creationId xmlns:a16="http://schemas.microsoft.com/office/drawing/2014/main" id="{CF396C38-618B-4866-894D-FCB5DE2CA15C}"/>
              </a:ext>
            </a:extLst>
          </p:cNvPr>
          <p:cNvSpPr>
            <a:spLocks noGrp="1"/>
          </p:cNvSpPr>
          <p:nvPr>
            <p:ph type="sldNum" sz="quarter" idx="12"/>
          </p:nvPr>
        </p:nvSpPr>
        <p:spPr/>
        <p:txBody>
          <a:bodyPr/>
          <a:lstStyle/>
          <a:p>
            <a:fld id="{420A8E40-4285-4F9B-A315-CD7646CF305B}" type="slidenum">
              <a:rPr lang="en-US" smtClean="0"/>
              <a:t>11</a:t>
            </a:fld>
            <a:endParaRPr lang="en-US"/>
          </a:p>
        </p:txBody>
      </p:sp>
    </p:spTree>
    <p:extLst>
      <p:ext uri="{BB962C8B-B14F-4D97-AF65-F5344CB8AC3E}">
        <p14:creationId xmlns:p14="http://schemas.microsoft.com/office/powerpoint/2010/main" val="240408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7DA4-D1FD-44A6-AD8A-F451E2DE0ECC}"/>
              </a:ext>
            </a:extLst>
          </p:cNvPr>
          <p:cNvSpPr>
            <a:spLocks noGrp="1"/>
          </p:cNvSpPr>
          <p:nvPr>
            <p:ph type="title"/>
          </p:nvPr>
        </p:nvSpPr>
        <p:spPr/>
        <p:txBody>
          <a:bodyPr/>
          <a:lstStyle/>
          <a:p>
            <a:r>
              <a:rPr lang="en-US" dirty="0">
                <a:cs typeface="Calibri Light"/>
              </a:rPr>
              <a:t>Hybrid Recommendation System</a:t>
            </a:r>
            <a:endParaRPr lang="en-US" dirty="0"/>
          </a:p>
        </p:txBody>
      </p:sp>
      <p:sp>
        <p:nvSpPr>
          <p:cNvPr id="3" name="Content Placeholder 2">
            <a:extLst>
              <a:ext uri="{FF2B5EF4-FFF2-40B4-BE49-F238E27FC236}">
                <a16:creationId xmlns:a16="http://schemas.microsoft.com/office/drawing/2014/main" id="{F754DD5A-F370-49FD-A6D2-D41DA51B4C3D}"/>
              </a:ext>
            </a:extLst>
          </p:cNvPr>
          <p:cNvSpPr>
            <a:spLocks noGrp="1"/>
          </p:cNvSpPr>
          <p:nvPr>
            <p:ph idx="1"/>
          </p:nvPr>
        </p:nvSpPr>
        <p:spPr/>
        <p:txBody>
          <a:bodyPr vert="horz" lIns="91440" tIns="45720" rIns="91440" bIns="45720" rtlCol="0" anchor="t">
            <a:normAutofit/>
          </a:bodyPr>
          <a:lstStyle/>
          <a:p>
            <a:r>
              <a:rPr lang="en-US" dirty="0">
                <a:cs typeface="Calibri"/>
              </a:rPr>
              <a:t>4 ways</a:t>
            </a:r>
          </a:p>
          <a:p>
            <a:r>
              <a:rPr lang="en-US" dirty="0">
                <a:cs typeface="Calibri"/>
              </a:rPr>
              <a:t>7 classes</a:t>
            </a:r>
          </a:p>
          <a:p>
            <a:pPr lvl="1"/>
            <a:r>
              <a:rPr lang="en-US" dirty="0">
                <a:cs typeface="Calibri"/>
              </a:rPr>
              <a:t>Weighted</a:t>
            </a:r>
          </a:p>
          <a:p>
            <a:pPr lvl="1"/>
            <a:r>
              <a:rPr lang="en-US" dirty="0">
                <a:cs typeface="Calibri"/>
              </a:rPr>
              <a:t>Switching</a:t>
            </a:r>
          </a:p>
          <a:p>
            <a:pPr lvl="1"/>
            <a:r>
              <a:rPr lang="en-US" dirty="0">
                <a:cs typeface="Calibri"/>
              </a:rPr>
              <a:t>Mixed</a:t>
            </a:r>
          </a:p>
          <a:p>
            <a:pPr lvl="1"/>
            <a:r>
              <a:rPr lang="en-US" dirty="0">
                <a:cs typeface="Calibri"/>
              </a:rPr>
              <a:t>Feature Combination</a:t>
            </a:r>
          </a:p>
          <a:p>
            <a:pPr lvl="1"/>
            <a:r>
              <a:rPr lang="en-US" dirty="0">
                <a:cs typeface="Calibri"/>
              </a:rPr>
              <a:t>Feature Augmentation</a:t>
            </a:r>
          </a:p>
          <a:p>
            <a:pPr lvl="1"/>
            <a:r>
              <a:rPr lang="en-US" dirty="0">
                <a:cs typeface="Calibri"/>
              </a:rPr>
              <a:t>Cascade</a:t>
            </a:r>
          </a:p>
          <a:p>
            <a:pPr lvl="1"/>
            <a:r>
              <a:rPr lang="en-US" dirty="0">
                <a:cs typeface="Calibri"/>
              </a:rPr>
              <a:t>Meta-level</a:t>
            </a:r>
          </a:p>
        </p:txBody>
      </p:sp>
      <p:sp>
        <p:nvSpPr>
          <p:cNvPr id="4" name="Rectangle: Rounded Corners 3">
            <a:extLst>
              <a:ext uri="{FF2B5EF4-FFF2-40B4-BE49-F238E27FC236}">
                <a16:creationId xmlns:a16="http://schemas.microsoft.com/office/drawing/2014/main" id="{AC7C90EB-CB26-4385-B69B-BA4B8CBC5BCF}"/>
              </a:ext>
            </a:extLst>
          </p:cNvPr>
          <p:cNvSpPr/>
          <p:nvPr/>
        </p:nvSpPr>
        <p:spPr>
          <a:xfrm>
            <a:off x="5720204" y="1954696"/>
            <a:ext cx="2443028" cy="1683246"/>
          </a:xfrm>
          <a:prstGeom prst="roundRect">
            <a:avLst/>
          </a:prstGeom>
          <a:blipFill dpi="0" rotWithShape="1">
            <a:blip r:embed="rId2"/>
            <a:srcRect/>
            <a:stretch>
              <a:fillRect t="34416" b="34416"/>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 name="Rectangle: Rounded Corners 4">
            <a:extLst>
              <a:ext uri="{FF2B5EF4-FFF2-40B4-BE49-F238E27FC236}">
                <a16:creationId xmlns:a16="http://schemas.microsoft.com/office/drawing/2014/main" id="{70088B0C-A835-45C6-9FEE-C387BC67A639}"/>
              </a:ext>
            </a:extLst>
          </p:cNvPr>
          <p:cNvSpPr/>
          <p:nvPr/>
        </p:nvSpPr>
        <p:spPr>
          <a:xfrm>
            <a:off x="8664821" y="2012927"/>
            <a:ext cx="2443028" cy="1683246"/>
          </a:xfrm>
          <a:prstGeom prst="roundRect">
            <a:avLst/>
          </a:prstGeom>
          <a:blipFill dpi="0" rotWithShape="1">
            <a:blip r:embed="rId3"/>
            <a:srcRect/>
            <a:stretch>
              <a:fillRect t="20228" b="20228"/>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ectangle: Rounded Corners 5">
            <a:extLst>
              <a:ext uri="{FF2B5EF4-FFF2-40B4-BE49-F238E27FC236}">
                <a16:creationId xmlns:a16="http://schemas.microsoft.com/office/drawing/2014/main" id="{752BD5F0-87F8-4B95-8B7D-25499AD07C74}"/>
              </a:ext>
            </a:extLst>
          </p:cNvPr>
          <p:cNvSpPr/>
          <p:nvPr/>
        </p:nvSpPr>
        <p:spPr>
          <a:xfrm>
            <a:off x="8664821" y="3831110"/>
            <a:ext cx="2443028" cy="1683246"/>
          </a:xfrm>
          <a:prstGeom prst="roundRect">
            <a:avLst/>
          </a:prstGeom>
          <a:blipFill dpi="0" rotWithShape="1">
            <a:blip r:embed="rId4"/>
            <a:srcRect/>
            <a:stretch>
              <a:fillRect t="12662" b="12662"/>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ectangle: Rounded Corners 6">
            <a:extLst>
              <a:ext uri="{FF2B5EF4-FFF2-40B4-BE49-F238E27FC236}">
                <a16:creationId xmlns:a16="http://schemas.microsoft.com/office/drawing/2014/main" id="{95CF3E4D-6F18-43CD-9582-AB07AA814AE2}"/>
              </a:ext>
            </a:extLst>
          </p:cNvPr>
          <p:cNvSpPr/>
          <p:nvPr/>
        </p:nvSpPr>
        <p:spPr>
          <a:xfrm>
            <a:off x="5720204" y="3730316"/>
            <a:ext cx="2443028" cy="1683246"/>
          </a:xfrm>
          <a:prstGeom prst="roundRect">
            <a:avLst/>
          </a:prstGeom>
          <a:blipFill dpi="0" rotWithShape="1">
            <a:blip r:embed="rId5"/>
            <a:srcRect/>
            <a:stretch>
              <a:fillRect t="27361" b="27361"/>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Date Placeholder 7">
            <a:extLst>
              <a:ext uri="{FF2B5EF4-FFF2-40B4-BE49-F238E27FC236}">
                <a16:creationId xmlns:a16="http://schemas.microsoft.com/office/drawing/2014/main" id="{CED4BE50-8334-49C8-8E14-62D1A2793510}"/>
              </a:ext>
            </a:extLst>
          </p:cNvPr>
          <p:cNvSpPr>
            <a:spLocks noGrp="1"/>
          </p:cNvSpPr>
          <p:nvPr>
            <p:ph type="dt" sz="half" idx="10"/>
          </p:nvPr>
        </p:nvSpPr>
        <p:spPr/>
        <p:txBody>
          <a:bodyPr/>
          <a:lstStyle/>
          <a:p>
            <a:fld id="{51A0E0E7-0A7C-42BA-9ADA-3BFB6F53A519}" type="datetime1">
              <a:rPr lang="en-US" smtClean="0"/>
              <a:t>8/14/2019</a:t>
            </a:fld>
            <a:endParaRPr lang="en-US" dirty="0"/>
          </a:p>
        </p:txBody>
      </p:sp>
      <p:sp>
        <p:nvSpPr>
          <p:cNvPr id="10" name="Slide Number Placeholder 9">
            <a:extLst>
              <a:ext uri="{FF2B5EF4-FFF2-40B4-BE49-F238E27FC236}">
                <a16:creationId xmlns:a16="http://schemas.microsoft.com/office/drawing/2014/main" id="{1811E23F-38CA-47EA-ABDD-2F651DE67D23}"/>
              </a:ext>
            </a:extLst>
          </p:cNvPr>
          <p:cNvSpPr>
            <a:spLocks noGrp="1"/>
          </p:cNvSpPr>
          <p:nvPr>
            <p:ph type="sldNum" sz="quarter" idx="12"/>
          </p:nvPr>
        </p:nvSpPr>
        <p:spPr/>
        <p:txBody>
          <a:bodyPr/>
          <a:lstStyle/>
          <a:p>
            <a:fld id="{420A8E40-4285-4F9B-A315-CD7646CF305B}" type="slidenum">
              <a:rPr lang="en-US" smtClean="0"/>
              <a:t>12</a:t>
            </a:fld>
            <a:endParaRPr lang="en-US"/>
          </a:p>
        </p:txBody>
      </p:sp>
    </p:spTree>
    <p:extLst>
      <p:ext uri="{BB962C8B-B14F-4D97-AF65-F5344CB8AC3E}">
        <p14:creationId xmlns:p14="http://schemas.microsoft.com/office/powerpoint/2010/main" val="1784538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7FFB-58AD-4ADD-AC50-AA9AF580CD09}"/>
              </a:ext>
            </a:extLst>
          </p:cNvPr>
          <p:cNvSpPr>
            <a:spLocks noGrp="1"/>
          </p:cNvSpPr>
          <p:nvPr>
            <p:ph type="title"/>
          </p:nvPr>
        </p:nvSpPr>
        <p:spPr/>
        <p:txBody>
          <a:bodyPr/>
          <a:lstStyle/>
          <a:p>
            <a:r>
              <a:rPr lang="en-US" dirty="0">
                <a:ea typeface="+mj-lt"/>
                <a:cs typeface="+mj-lt"/>
              </a:rPr>
              <a:t>4 ways to implement</a:t>
            </a:r>
          </a:p>
        </p:txBody>
      </p:sp>
      <p:graphicFrame>
        <p:nvGraphicFramePr>
          <p:cNvPr id="4" name="Content Placeholder 3">
            <a:extLst>
              <a:ext uri="{FF2B5EF4-FFF2-40B4-BE49-F238E27FC236}">
                <a16:creationId xmlns:a16="http://schemas.microsoft.com/office/drawing/2014/main" id="{95A830D3-2F70-49DE-8C50-F1ED7F1994D7}"/>
              </a:ext>
            </a:extLst>
          </p:cNvPr>
          <p:cNvGraphicFramePr>
            <a:graphicFrameLocks noGrp="1"/>
          </p:cNvGraphicFramePr>
          <p:nvPr>
            <p:ph idx="1"/>
          </p:nvPr>
        </p:nvGraphicFramePr>
        <p:xfrm>
          <a:off x="838198" y="2506662"/>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256DD839-336F-4F7E-8F1A-21DB11FF2A38}"/>
              </a:ext>
            </a:extLst>
          </p:cNvPr>
          <p:cNvGraphicFramePr/>
          <p:nvPr/>
        </p:nvGraphicFramePr>
        <p:xfrm>
          <a:off x="2589161" y="0"/>
          <a:ext cx="7013677" cy="46899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Date Placeholder 4">
            <a:extLst>
              <a:ext uri="{FF2B5EF4-FFF2-40B4-BE49-F238E27FC236}">
                <a16:creationId xmlns:a16="http://schemas.microsoft.com/office/drawing/2014/main" id="{0EE1C195-5825-4B9B-A4A6-FAB24E5F6911}"/>
              </a:ext>
            </a:extLst>
          </p:cNvPr>
          <p:cNvSpPr>
            <a:spLocks noGrp="1"/>
          </p:cNvSpPr>
          <p:nvPr>
            <p:ph type="dt" sz="half" idx="10"/>
          </p:nvPr>
        </p:nvSpPr>
        <p:spPr/>
        <p:txBody>
          <a:bodyPr/>
          <a:lstStyle/>
          <a:p>
            <a:fld id="{EAA75FE7-6CBA-47DE-B469-A2BD86155FEF}" type="datetime1">
              <a:rPr lang="en-US" smtClean="0"/>
              <a:t>8/14/2019</a:t>
            </a:fld>
            <a:endParaRPr lang="en-US" dirty="0"/>
          </a:p>
        </p:txBody>
      </p:sp>
      <p:sp>
        <p:nvSpPr>
          <p:cNvPr id="7" name="Slide Number Placeholder 6">
            <a:extLst>
              <a:ext uri="{FF2B5EF4-FFF2-40B4-BE49-F238E27FC236}">
                <a16:creationId xmlns:a16="http://schemas.microsoft.com/office/drawing/2014/main" id="{02B7F12F-D6C3-4560-BC2F-26EB5C7849A5}"/>
              </a:ext>
            </a:extLst>
          </p:cNvPr>
          <p:cNvSpPr>
            <a:spLocks noGrp="1"/>
          </p:cNvSpPr>
          <p:nvPr>
            <p:ph type="sldNum" sz="quarter" idx="12"/>
          </p:nvPr>
        </p:nvSpPr>
        <p:spPr/>
        <p:txBody>
          <a:bodyPr/>
          <a:lstStyle/>
          <a:p>
            <a:fld id="{420A8E40-4285-4F9B-A315-CD7646CF305B}" type="slidenum">
              <a:rPr lang="en-US" smtClean="0"/>
              <a:t>13</a:t>
            </a:fld>
            <a:endParaRPr lang="en-US"/>
          </a:p>
        </p:txBody>
      </p:sp>
    </p:spTree>
    <p:extLst>
      <p:ext uri="{BB962C8B-B14F-4D97-AF65-F5344CB8AC3E}">
        <p14:creationId xmlns:p14="http://schemas.microsoft.com/office/powerpoint/2010/main" val="765644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B36E-35DF-491E-BAC0-BF53095A3F85}"/>
              </a:ext>
            </a:extLst>
          </p:cNvPr>
          <p:cNvSpPr>
            <a:spLocks noGrp="1"/>
          </p:cNvSpPr>
          <p:nvPr>
            <p:ph type="title"/>
          </p:nvPr>
        </p:nvSpPr>
        <p:spPr/>
        <p:txBody>
          <a:bodyPr/>
          <a:lstStyle/>
          <a:p>
            <a:r>
              <a:rPr lang="en-US" dirty="0"/>
              <a:t>7 classes of Hybrid RS </a:t>
            </a:r>
          </a:p>
        </p:txBody>
      </p:sp>
      <p:sp>
        <p:nvSpPr>
          <p:cNvPr id="3" name="Content Placeholder 2">
            <a:extLst>
              <a:ext uri="{FF2B5EF4-FFF2-40B4-BE49-F238E27FC236}">
                <a16:creationId xmlns:a16="http://schemas.microsoft.com/office/drawing/2014/main" id="{98537691-4779-40BE-9A79-9ECD8749111F}"/>
              </a:ext>
            </a:extLst>
          </p:cNvPr>
          <p:cNvSpPr>
            <a:spLocks noGrp="1"/>
          </p:cNvSpPr>
          <p:nvPr>
            <p:ph idx="1"/>
          </p:nvPr>
        </p:nvSpPr>
        <p:spPr/>
        <p:txBody>
          <a:bodyPr vert="horz" lIns="91440" tIns="45720" rIns="91440" bIns="45720" rtlCol="0" anchor="t">
            <a:normAutofit fontScale="55000" lnSpcReduction="20000"/>
          </a:bodyPr>
          <a:lstStyle/>
          <a:p>
            <a:r>
              <a:rPr lang="en-US" dirty="0"/>
              <a:t>Weighted</a:t>
            </a:r>
          </a:p>
          <a:p>
            <a:pPr lvl="1"/>
            <a:r>
              <a:rPr lang="en-US" dirty="0"/>
              <a:t>Different recommendation components scores are </a:t>
            </a:r>
            <a:r>
              <a:rPr lang="en-US" u="sng" dirty="0"/>
              <a:t>combined statistically</a:t>
            </a:r>
            <a:r>
              <a:rPr lang="en-US" dirty="0"/>
              <a:t>. This class aggregates scores from each factor using</a:t>
            </a:r>
            <a:r>
              <a:rPr lang="en-US" u="sng" dirty="0"/>
              <a:t> additive</a:t>
            </a:r>
            <a:r>
              <a:rPr lang="en-US" dirty="0"/>
              <a:t> formula. </a:t>
            </a:r>
            <a:endParaRPr lang="en-US" dirty="0">
              <a:cs typeface="Calibri"/>
            </a:endParaRPr>
          </a:p>
          <a:p>
            <a:r>
              <a:rPr lang="en-US" dirty="0"/>
              <a:t>Switching</a:t>
            </a:r>
          </a:p>
          <a:p>
            <a:pPr lvl="1"/>
            <a:r>
              <a:rPr lang="en-US" dirty="0"/>
              <a:t>From available recommendation components system </a:t>
            </a:r>
            <a:r>
              <a:rPr lang="en-US" u="sng" dirty="0"/>
              <a:t>chooses particular component and applies</a:t>
            </a:r>
            <a:r>
              <a:rPr lang="en-US" dirty="0"/>
              <a:t> the picked out one. </a:t>
            </a:r>
          </a:p>
          <a:p>
            <a:r>
              <a:rPr lang="en-US" dirty="0"/>
              <a:t>Mixed</a:t>
            </a:r>
          </a:p>
          <a:p>
            <a:pPr lvl="1"/>
            <a:r>
              <a:rPr lang="en-US" dirty="0"/>
              <a:t>Different recommender provides their recommendation that will be introduced together. This class is based on merging and presentation of </a:t>
            </a:r>
            <a:r>
              <a:rPr lang="en-US" u="sng" dirty="0"/>
              <a:t>multiple rated list </a:t>
            </a:r>
            <a:r>
              <a:rPr lang="en-US" dirty="0"/>
              <a:t>into single rated list. </a:t>
            </a:r>
          </a:p>
          <a:p>
            <a:r>
              <a:rPr lang="en-US" dirty="0"/>
              <a:t>Feature Combination</a:t>
            </a:r>
          </a:p>
          <a:p>
            <a:pPr lvl="1"/>
            <a:r>
              <a:rPr lang="en-US" dirty="0"/>
              <a:t>Contributing and actual recommender are</a:t>
            </a:r>
            <a:r>
              <a:rPr lang="en-US" u="sng" dirty="0"/>
              <a:t> two different recommendation components are exist </a:t>
            </a:r>
            <a:r>
              <a:rPr lang="en-US" dirty="0"/>
              <a:t>for this class. The working of actual recommender is depends on the data modified by the contributing one. The contributing one throws features of one source on to the other components source. 	</a:t>
            </a:r>
          </a:p>
          <a:p>
            <a:r>
              <a:rPr lang="en-US" dirty="0"/>
              <a:t>Feature Augmentation</a:t>
            </a:r>
          </a:p>
          <a:p>
            <a:pPr lvl="1"/>
            <a:r>
              <a:rPr lang="en-US" dirty="0"/>
              <a:t>This class is similar to the feature combination hybrids but only difference is that the contributor gives </a:t>
            </a:r>
            <a:r>
              <a:rPr lang="en-US" u="sng" dirty="0"/>
              <a:t>novel characteristic.</a:t>
            </a:r>
            <a:r>
              <a:rPr lang="en-US" dirty="0"/>
              <a:t> It is more elastic than feature combination method. </a:t>
            </a:r>
          </a:p>
          <a:p>
            <a:r>
              <a:rPr lang="en-US" dirty="0"/>
              <a:t>Cascade</a:t>
            </a:r>
            <a:endParaRPr lang="en-US" dirty="0">
              <a:cs typeface="Calibri"/>
            </a:endParaRPr>
          </a:p>
          <a:p>
            <a:pPr lvl="1"/>
            <a:r>
              <a:rPr lang="en-US" dirty="0"/>
              <a:t>This class play an role of tie breaker. Here for every recommender assign some priority and according to that assign priority, </a:t>
            </a:r>
            <a:r>
              <a:rPr lang="en-US" u="sng" dirty="0"/>
              <a:t>lower priority</a:t>
            </a:r>
            <a:r>
              <a:rPr lang="en-US" dirty="0"/>
              <a:t> recommenders play an tie breakers role over </a:t>
            </a:r>
            <a:r>
              <a:rPr lang="en-US" u="sng" dirty="0"/>
              <a:t>higher priority</a:t>
            </a:r>
            <a:r>
              <a:rPr lang="en-US" dirty="0"/>
              <a:t>. </a:t>
            </a:r>
          </a:p>
          <a:p>
            <a:r>
              <a:rPr lang="en-US" dirty="0"/>
              <a:t>Meta-level</a:t>
            </a:r>
          </a:p>
          <a:p>
            <a:pPr lvl="1"/>
            <a:r>
              <a:rPr lang="en-US" dirty="0"/>
              <a:t>Their exist contributing and actual recommenders but the early one completely </a:t>
            </a:r>
            <a:r>
              <a:rPr lang="en-US" u="sng" dirty="0"/>
              <a:t>substitutes</a:t>
            </a:r>
            <a:r>
              <a:rPr lang="en-US" dirty="0"/>
              <a:t> the data for the latter one. </a:t>
            </a:r>
          </a:p>
        </p:txBody>
      </p:sp>
      <p:sp>
        <p:nvSpPr>
          <p:cNvPr id="4" name="Date Placeholder 3">
            <a:extLst>
              <a:ext uri="{FF2B5EF4-FFF2-40B4-BE49-F238E27FC236}">
                <a16:creationId xmlns:a16="http://schemas.microsoft.com/office/drawing/2014/main" id="{80AE27AA-FE0F-4F47-812D-3081D7F67FD4}"/>
              </a:ext>
            </a:extLst>
          </p:cNvPr>
          <p:cNvSpPr>
            <a:spLocks noGrp="1"/>
          </p:cNvSpPr>
          <p:nvPr>
            <p:ph type="dt" sz="half" idx="10"/>
          </p:nvPr>
        </p:nvSpPr>
        <p:spPr/>
        <p:txBody>
          <a:bodyPr/>
          <a:lstStyle/>
          <a:p>
            <a:fld id="{8DA13285-3FFA-4554-9BBF-C68E493C5052}" type="datetime1">
              <a:rPr lang="en-US" smtClean="0"/>
              <a:t>8/14/2019</a:t>
            </a:fld>
            <a:endParaRPr lang="en-US" dirty="0"/>
          </a:p>
        </p:txBody>
      </p:sp>
      <p:sp>
        <p:nvSpPr>
          <p:cNvPr id="6" name="Slide Number Placeholder 5">
            <a:extLst>
              <a:ext uri="{FF2B5EF4-FFF2-40B4-BE49-F238E27FC236}">
                <a16:creationId xmlns:a16="http://schemas.microsoft.com/office/drawing/2014/main" id="{B072B125-BA49-4B99-AF8A-E30A43779032}"/>
              </a:ext>
            </a:extLst>
          </p:cNvPr>
          <p:cNvSpPr>
            <a:spLocks noGrp="1"/>
          </p:cNvSpPr>
          <p:nvPr>
            <p:ph type="sldNum" sz="quarter" idx="12"/>
          </p:nvPr>
        </p:nvSpPr>
        <p:spPr/>
        <p:txBody>
          <a:bodyPr/>
          <a:lstStyle/>
          <a:p>
            <a:fld id="{420A8E40-4285-4F9B-A315-CD7646CF305B}" type="slidenum">
              <a:rPr lang="en-US" smtClean="0"/>
              <a:t>14</a:t>
            </a:fld>
            <a:endParaRPr lang="en-US"/>
          </a:p>
        </p:txBody>
      </p:sp>
    </p:spTree>
    <p:extLst>
      <p:ext uri="{BB962C8B-B14F-4D97-AF65-F5344CB8AC3E}">
        <p14:creationId xmlns:p14="http://schemas.microsoft.com/office/powerpoint/2010/main" val="219363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1693-502C-4E34-B210-A971EA56782E}"/>
              </a:ext>
            </a:extLst>
          </p:cNvPr>
          <p:cNvSpPr>
            <a:spLocks noGrp="1"/>
          </p:cNvSpPr>
          <p:nvPr>
            <p:ph type="title"/>
          </p:nvPr>
        </p:nvSpPr>
        <p:spPr/>
        <p:txBody>
          <a:bodyPr/>
          <a:lstStyle/>
          <a:p>
            <a:r>
              <a:rPr lang="en-US" altLang="zh-TW" dirty="0"/>
              <a:t>Recommend movies using ALS</a:t>
            </a:r>
            <a:endParaRPr lang="en-US" dirty="0"/>
          </a:p>
        </p:txBody>
      </p:sp>
      <p:pic>
        <p:nvPicPr>
          <p:cNvPr id="6" name="Content Placeholder 5">
            <a:extLst>
              <a:ext uri="{FF2B5EF4-FFF2-40B4-BE49-F238E27FC236}">
                <a16:creationId xmlns:a16="http://schemas.microsoft.com/office/drawing/2014/main" id="{F97D218B-F599-4ECF-82CE-E647521F2FF7}"/>
              </a:ext>
            </a:extLst>
          </p:cNvPr>
          <p:cNvPicPr>
            <a:picLocks noGrp="1" noChangeAspect="1"/>
          </p:cNvPicPr>
          <p:nvPr>
            <p:ph sz="half" idx="1"/>
          </p:nvPr>
        </p:nvPicPr>
        <p:blipFill>
          <a:blip r:embed="rId3"/>
          <a:stretch>
            <a:fillRect/>
          </a:stretch>
        </p:blipFill>
        <p:spPr>
          <a:xfrm>
            <a:off x="838200" y="2216144"/>
            <a:ext cx="5181600" cy="3570300"/>
          </a:xfrm>
          <a:prstGeom prst="rect">
            <a:avLst/>
          </a:prstGeom>
        </p:spPr>
      </p:pic>
      <p:pic>
        <p:nvPicPr>
          <p:cNvPr id="7" name="Content Placeholder 6">
            <a:extLst>
              <a:ext uri="{FF2B5EF4-FFF2-40B4-BE49-F238E27FC236}">
                <a16:creationId xmlns:a16="http://schemas.microsoft.com/office/drawing/2014/main" id="{EEA7EE6E-A19E-43F1-948E-DA560DF1A96E}"/>
              </a:ext>
            </a:extLst>
          </p:cNvPr>
          <p:cNvPicPr>
            <a:picLocks noGrp="1" noChangeAspect="1"/>
          </p:cNvPicPr>
          <p:nvPr>
            <p:ph sz="half" idx="2"/>
          </p:nvPr>
        </p:nvPicPr>
        <p:blipFill>
          <a:blip r:embed="rId4"/>
          <a:stretch>
            <a:fillRect/>
          </a:stretch>
        </p:blipFill>
        <p:spPr>
          <a:xfrm>
            <a:off x="6672262" y="2872581"/>
            <a:ext cx="4181475" cy="2257425"/>
          </a:xfrm>
          <a:prstGeom prst="rect">
            <a:avLst/>
          </a:prstGeom>
        </p:spPr>
      </p:pic>
      <p:sp>
        <p:nvSpPr>
          <p:cNvPr id="3" name="Date Placeholder 2">
            <a:extLst>
              <a:ext uri="{FF2B5EF4-FFF2-40B4-BE49-F238E27FC236}">
                <a16:creationId xmlns:a16="http://schemas.microsoft.com/office/drawing/2014/main" id="{20FD8A75-2C27-4ABE-A63F-5426413E4A20}"/>
              </a:ext>
            </a:extLst>
          </p:cNvPr>
          <p:cNvSpPr>
            <a:spLocks noGrp="1"/>
          </p:cNvSpPr>
          <p:nvPr>
            <p:ph type="dt" sz="half" idx="10"/>
          </p:nvPr>
        </p:nvSpPr>
        <p:spPr/>
        <p:txBody>
          <a:bodyPr/>
          <a:lstStyle/>
          <a:p>
            <a:fld id="{285D4A7C-5525-48B1-8886-C66AD3D9518A}" type="datetime1">
              <a:rPr lang="en-US" smtClean="0"/>
              <a:t>8/14/2019</a:t>
            </a:fld>
            <a:endParaRPr lang="en-US" dirty="0"/>
          </a:p>
        </p:txBody>
      </p:sp>
      <p:sp>
        <p:nvSpPr>
          <p:cNvPr id="5" name="Slide Number Placeholder 4">
            <a:extLst>
              <a:ext uri="{FF2B5EF4-FFF2-40B4-BE49-F238E27FC236}">
                <a16:creationId xmlns:a16="http://schemas.microsoft.com/office/drawing/2014/main" id="{0FD9D416-091B-4184-AEB8-23F2BB7323BA}"/>
              </a:ext>
            </a:extLst>
          </p:cNvPr>
          <p:cNvSpPr>
            <a:spLocks noGrp="1"/>
          </p:cNvSpPr>
          <p:nvPr>
            <p:ph type="sldNum" sz="quarter" idx="12"/>
          </p:nvPr>
        </p:nvSpPr>
        <p:spPr/>
        <p:txBody>
          <a:bodyPr/>
          <a:lstStyle/>
          <a:p>
            <a:fld id="{420A8E40-4285-4F9B-A315-CD7646CF305B}" type="slidenum">
              <a:rPr lang="en-US" smtClean="0"/>
              <a:t>15</a:t>
            </a:fld>
            <a:endParaRPr lang="en-US"/>
          </a:p>
        </p:txBody>
      </p:sp>
    </p:spTree>
    <p:extLst>
      <p:ext uri="{BB962C8B-B14F-4D97-AF65-F5344CB8AC3E}">
        <p14:creationId xmlns:p14="http://schemas.microsoft.com/office/powerpoint/2010/main" val="625231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1693-502C-4E34-B210-A971EA56782E}"/>
              </a:ext>
            </a:extLst>
          </p:cNvPr>
          <p:cNvSpPr>
            <a:spLocks noGrp="1"/>
          </p:cNvSpPr>
          <p:nvPr>
            <p:ph type="title"/>
          </p:nvPr>
        </p:nvSpPr>
        <p:spPr/>
        <p:txBody>
          <a:bodyPr/>
          <a:lstStyle/>
          <a:p>
            <a:r>
              <a:rPr lang="en-US" altLang="zh-TW" dirty="0"/>
              <a:t>Recommend movies using ALS</a:t>
            </a:r>
            <a:endParaRPr lang="en-US" dirty="0"/>
          </a:p>
        </p:txBody>
      </p:sp>
      <p:pic>
        <p:nvPicPr>
          <p:cNvPr id="15" name="Content Placeholder 14">
            <a:extLst>
              <a:ext uri="{FF2B5EF4-FFF2-40B4-BE49-F238E27FC236}">
                <a16:creationId xmlns:a16="http://schemas.microsoft.com/office/drawing/2014/main" id="{63FF256F-9CCD-45CD-A3FD-DB73E6D713E0}"/>
              </a:ext>
            </a:extLst>
          </p:cNvPr>
          <p:cNvPicPr>
            <a:picLocks noGrp="1" noChangeAspect="1"/>
          </p:cNvPicPr>
          <p:nvPr>
            <p:ph sz="half" idx="1"/>
          </p:nvPr>
        </p:nvPicPr>
        <p:blipFill>
          <a:blip r:embed="rId3"/>
          <a:stretch>
            <a:fillRect/>
          </a:stretch>
        </p:blipFill>
        <p:spPr>
          <a:xfrm>
            <a:off x="1061781" y="1825625"/>
            <a:ext cx="4832762" cy="4351338"/>
          </a:xfrm>
          <a:prstGeom prst="rect">
            <a:avLst/>
          </a:prstGeom>
        </p:spPr>
      </p:pic>
      <p:pic>
        <p:nvPicPr>
          <p:cNvPr id="16" name="Content Placeholder 15">
            <a:extLst>
              <a:ext uri="{FF2B5EF4-FFF2-40B4-BE49-F238E27FC236}">
                <a16:creationId xmlns:a16="http://schemas.microsoft.com/office/drawing/2014/main" id="{A1E37EFB-3782-412F-B385-944D6C838286}"/>
              </a:ext>
            </a:extLst>
          </p:cNvPr>
          <p:cNvPicPr>
            <a:picLocks noGrp="1" noChangeAspect="1"/>
          </p:cNvPicPr>
          <p:nvPr>
            <p:ph sz="half" idx="2"/>
          </p:nvPr>
        </p:nvPicPr>
        <p:blipFill>
          <a:blip r:embed="rId4"/>
          <a:stretch>
            <a:fillRect/>
          </a:stretch>
        </p:blipFill>
        <p:spPr>
          <a:xfrm>
            <a:off x="6577012" y="2667794"/>
            <a:ext cx="4371975" cy="2667000"/>
          </a:xfrm>
          <a:prstGeom prst="rect">
            <a:avLst/>
          </a:prstGeom>
        </p:spPr>
      </p:pic>
      <p:sp>
        <p:nvSpPr>
          <p:cNvPr id="4" name="Rectangle 3">
            <a:extLst>
              <a:ext uri="{FF2B5EF4-FFF2-40B4-BE49-F238E27FC236}">
                <a16:creationId xmlns:a16="http://schemas.microsoft.com/office/drawing/2014/main" id="{E7205C28-DCC5-4B75-92C6-25B54FEDDCB6}"/>
              </a:ext>
            </a:extLst>
          </p:cNvPr>
          <p:cNvSpPr/>
          <p:nvPr/>
        </p:nvSpPr>
        <p:spPr>
          <a:xfrm>
            <a:off x="2517058" y="4159045"/>
            <a:ext cx="1691148" cy="1671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8860782-BD07-481D-BDB0-AE3D231FFDD2}"/>
              </a:ext>
            </a:extLst>
          </p:cNvPr>
          <p:cNvCxnSpPr>
            <a:cxnSpLocks/>
            <a:endCxn id="4" idx="3"/>
          </p:cNvCxnSpPr>
          <p:nvPr/>
        </p:nvCxnSpPr>
        <p:spPr>
          <a:xfrm flipH="1" flipV="1">
            <a:off x="4208206" y="4242620"/>
            <a:ext cx="314633" cy="5948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716A710-14D2-44DE-9A21-906C158A97C4}"/>
              </a:ext>
            </a:extLst>
          </p:cNvPr>
          <p:cNvSpPr>
            <a:spLocks noGrp="1"/>
          </p:cNvSpPr>
          <p:nvPr>
            <p:ph type="dt" sz="half" idx="10"/>
          </p:nvPr>
        </p:nvSpPr>
        <p:spPr/>
        <p:txBody>
          <a:bodyPr/>
          <a:lstStyle/>
          <a:p>
            <a:fld id="{95720AC5-10B5-444D-99DE-4988DB451F7F}" type="datetime1">
              <a:rPr lang="en-US" smtClean="0"/>
              <a:t>8/14/2019</a:t>
            </a:fld>
            <a:endParaRPr lang="en-US" dirty="0"/>
          </a:p>
        </p:txBody>
      </p:sp>
      <p:sp>
        <p:nvSpPr>
          <p:cNvPr id="7" name="Slide Number Placeholder 6">
            <a:extLst>
              <a:ext uri="{FF2B5EF4-FFF2-40B4-BE49-F238E27FC236}">
                <a16:creationId xmlns:a16="http://schemas.microsoft.com/office/drawing/2014/main" id="{5F98E181-D2C7-4D75-9141-1ACF5D6FCF6B}"/>
              </a:ext>
            </a:extLst>
          </p:cNvPr>
          <p:cNvSpPr>
            <a:spLocks noGrp="1"/>
          </p:cNvSpPr>
          <p:nvPr>
            <p:ph type="sldNum" sz="quarter" idx="12"/>
          </p:nvPr>
        </p:nvSpPr>
        <p:spPr/>
        <p:txBody>
          <a:bodyPr/>
          <a:lstStyle/>
          <a:p>
            <a:fld id="{420A8E40-4285-4F9B-A315-CD7646CF305B}" type="slidenum">
              <a:rPr lang="en-US" smtClean="0"/>
              <a:t>16</a:t>
            </a:fld>
            <a:endParaRPr lang="en-US"/>
          </a:p>
        </p:txBody>
      </p:sp>
    </p:spTree>
    <p:extLst>
      <p:ext uri="{BB962C8B-B14F-4D97-AF65-F5344CB8AC3E}">
        <p14:creationId xmlns:p14="http://schemas.microsoft.com/office/powerpoint/2010/main" val="2504489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1693-502C-4E34-B210-A971EA56782E}"/>
              </a:ext>
            </a:extLst>
          </p:cNvPr>
          <p:cNvSpPr>
            <a:spLocks noGrp="1"/>
          </p:cNvSpPr>
          <p:nvPr>
            <p:ph type="title"/>
          </p:nvPr>
        </p:nvSpPr>
        <p:spPr/>
        <p:txBody>
          <a:bodyPr/>
          <a:lstStyle/>
          <a:p>
            <a:r>
              <a:rPr lang="en-US" altLang="zh-TW" dirty="0"/>
              <a:t>Recommend movies using ALS</a:t>
            </a:r>
            <a:endParaRPr lang="en-US" dirty="0"/>
          </a:p>
        </p:txBody>
      </p:sp>
      <p:pic>
        <p:nvPicPr>
          <p:cNvPr id="5" name="Content Placeholder 4">
            <a:extLst>
              <a:ext uri="{FF2B5EF4-FFF2-40B4-BE49-F238E27FC236}">
                <a16:creationId xmlns:a16="http://schemas.microsoft.com/office/drawing/2014/main" id="{EFDE36DA-9DB8-4D46-B65C-E536B633C337}"/>
              </a:ext>
            </a:extLst>
          </p:cNvPr>
          <p:cNvPicPr>
            <a:picLocks noGrp="1" noChangeAspect="1"/>
          </p:cNvPicPr>
          <p:nvPr>
            <p:ph idx="4294967295"/>
          </p:nvPr>
        </p:nvPicPr>
        <p:blipFill>
          <a:blip r:embed="rId3"/>
          <a:stretch>
            <a:fillRect/>
          </a:stretch>
        </p:blipFill>
        <p:spPr>
          <a:xfrm>
            <a:off x="262791" y="1464546"/>
            <a:ext cx="9190926" cy="5167312"/>
          </a:xfrm>
          <a:prstGeom prst="rect">
            <a:avLst/>
          </a:prstGeom>
        </p:spPr>
      </p:pic>
      <p:pic>
        <p:nvPicPr>
          <p:cNvPr id="9" name="Content Placeholder 4">
            <a:extLst>
              <a:ext uri="{FF2B5EF4-FFF2-40B4-BE49-F238E27FC236}">
                <a16:creationId xmlns:a16="http://schemas.microsoft.com/office/drawing/2014/main" id="{B07BE52B-8E01-4391-B3E0-C8C1A624DACF}"/>
              </a:ext>
            </a:extLst>
          </p:cNvPr>
          <p:cNvPicPr>
            <a:picLocks noChangeAspect="1"/>
          </p:cNvPicPr>
          <p:nvPr/>
        </p:nvPicPr>
        <p:blipFill>
          <a:blip r:embed="rId4"/>
          <a:stretch>
            <a:fillRect/>
          </a:stretch>
        </p:blipFill>
        <p:spPr>
          <a:xfrm>
            <a:off x="5791199" y="5338844"/>
            <a:ext cx="6007510" cy="1154031"/>
          </a:xfrm>
          <a:prstGeom prst="rect">
            <a:avLst/>
          </a:prstGeom>
        </p:spPr>
      </p:pic>
      <p:sp>
        <p:nvSpPr>
          <p:cNvPr id="3" name="TextBox 2">
            <a:extLst>
              <a:ext uri="{FF2B5EF4-FFF2-40B4-BE49-F238E27FC236}">
                <a16:creationId xmlns:a16="http://schemas.microsoft.com/office/drawing/2014/main" id="{D702C28F-FBC4-4D25-ADC6-93B8D5F558A4}"/>
              </a:ext>
            </a:extLst>
          </p:cNvPr>
          <p:cNvSpPr txBox="1"/>
          <p:nvPr/>
        </p:nvSpPr>
        <p:spPr>
          <a:xfrm>
            <a:off x="2241756" y="2045108"/>
            <a:ext cx="1327355" cy="261610"/>
          </a:xfrm>
          <a:prstGeom prst="rect">
            <a:avLst/>
          </a:prstGeom>
          <a:noFill/>
          <a:ln>
            <a:solidFill>
              <a:srgbClr val="FF0000"/>
            </a:solidFill>
          </a:ln>
        </p:spPr>
        <p:txBody>
          <a:bodyPr wrap="square" rtlCol="0">
            <a:spAutoFit/>
          </a:bodyPr>
          <a:lstStyle/>
          <a:p>
            <a:r>
              <a:rPr lang="en-US" sz="1100" u="sng" dirty="0"/>
              <a:t>K=Implicit factor</a:t>
            </a:r>
            <a:endParaRPr lang="en-US" sz="1100" dirty="0"/>
          </a:p>
        </p:txBody>
      </p:sp>
      <p:pic>
        <p:nvPicPr>
          <p:cNvPr id="6" name="Picture 10" descr="A close up of a keyboard&#10;&#10;Description generated with high confidence">
            <a:extLst>
              <a:ext uri="{FF2B5EF4-FFF2-40B4-BE49-F238E27FC236}">
                <a16:creationId xmlns:a16="http://schemas.microsoft.com/office/drawing/2014/main" id="{6240714A-314B-4F81-8C87-DA42A5DFF47A}"/>
              </a:ext>
            </a:extLst>
          </p:cNvPr>
          <p:cNvPicPr>
            <a:picLocks noChangeAspect="1"/>
          </p:cNvPicPr>
          <p:nvPr/>
        </p:nvPicPr>
        <p:blipFill>
          <a:blip r:embed="rId5"/>
          <a:stretch>
            <a:fillRect/>
          </a:stretch>
        </p:blipFill>
        <p:spPr>
          <a:xfrm>
            <a:off x="7949544" y="1295495"/>
            <a:ext cx="4001399" cy="1499226"/>
          </a:xfrm>
          <a:prstGeom prst="rect">
            <a:avLst/>
          </a:prstGeom>
        </p:spPr>
      </p:pic>
      <p:sp>
        <p:nvSpPr>
          <p:cNvPr id="4" name="Date Placeholder 3">
            <a:extLst>
              <a:ext uri="{FF2B5EF4-FFF2-40B4-BE49-F238E27FC236}">
                <a16:creationId xmlns:a16="http://schemas.microsoft.com/office/drawing/2014/main" id="{BE24F20F-79BB-4A82-9B2F-A039E8C08EA9}"/>
              </a:ext>
            </a:extLst>
          </p:cNvPr>
          <p:cNvSpPr>
            <a:spLocks noGrp="1"/>
          </p:cNvSpPr>
          <p:nvPr>
            <p:ph type="dt" sz="half" idx="10"/>
          </p:nvPr>
        </p:nvSpPr>
        <p:spPr/>
        <p:txBody>
          <a:bodyPr/>
          <a:lstStyle/>
          <a:p>
            <a:fld id="{1CF7D2C6-C7BB-449E-A8D2-C5E8DF1204A0}" type="datetime1">
              <a:rPr lang="en-US" smtClean="0"/>
              <a:t>8/14/2019</a:t>
            </a:fld>
            <a:endParaRPr lang="en-US" dirty="0"/>
          </a:p>
        </p:txBody>
      </p:sp>
      <p:sp>
        <p:nvSpPr>
          <p:cNvPr id="8" name="Slide Number Placeholder 7">
            <a:extLst>
              <a:ext uri="{FF2B5EF4-FFF2-40B4-BE49-F238E27FC236}">
                <a16:creationId xmlns:a16="http://schemas.microsoft.com/office/drawing/2014/main" id="{A8FD66E1-2D95-4875-B787-64CE73287B41}"/>
              </a:ext>
            </a:extLst>
          </p:cNvPr>
          <p:cNvSpPr>
            <a:spLocks noGrp="1"/>
          </p:cNvSpPr>
          <p:nvPr>
            <p:ph type="sldNum" sz="quarter" idx="12"/>
          </p:nvPr>
        </p:nvSpPr>
        <p:spPr/>
        <p:txBody>
          <a:bodyPr/>
          <a:lstStyle/>
          <a:p>
            <a:fld id="{420A8E40-4285-4F9B-A315-CD7646CF305B}" type="slidenum">
              <a:rPr lang="en-US" smtClean="0"/>
              <a:t>17</a:t>
            </a:fld>
            <a:endParaRPr lang="en-US"/>
          </a:p>
        </p:txBody>
      </p:sp>
    </p:spTree>
    <p:extLst>
      <p:ext uri="{BB962C8B-B14F-4D97-AF65-F5344CB8AC3E}">
        <p14:creationId xmlns:p14="http://schemas.microsoft.com/office/powerpoint/2010/main" val="3048344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8DAB4E-587B-47F0-9636-8313F99C26F7}"/>
              </a:ext>
            </a:extLst>
          </p:cNvPr>
          <p:cNvSpPr>
            <a:spLocks noGrp="1"/>
          </p:cNvSpPr>
          <p:nvPr>
            <p:ph type="title"/>
          </p:nvPr>
        </p:nvSpPr>
        <p:spPr/>
        <p:txBody>
          <a:bodyPr/>
          <a:lstStyle/>
          <a:p>
            <a:r>
              <a:rPr lang="en-US" dirty="0"/>
              <a:t>Alternating Least Squares (ALS/SVD++)</a:t>
            </a:r>
          </a:p>
        </p:txBody>
      </p:sp>
      <p:sp>
        <p:nvSpPr>
          <p:cNvPr id="4" name="Content Placeholder 3">
            <a:extLst>
              <a:ext uri="{FF2B5EF4-FFF2-40B4-BE49-F238E27FC236}">
                <a16:creationId xmlns:a16="http://schemas.microsoft.com/office/drawing/2014/main" id="{F34D8867-6CFA-42F1-939B-F3E7C30BDE4B}"/>
              </a:ext>
            </a:extLst>
          </p:cNvPr>
          <p:cNvSpPr>
            <a:spLocks noGrp="1"/>
          </p:cNvSpPr>
          <p:nvPr>
            <p:ph idx="1"/>
          </p:nvPr>
        </p:nvSpPr>
        <p:spPr/>
        <p:txBody>
          <a:bodyPr>
            <a:normAutofit/>
          </a:bodyPr>
          <a:lstStyle/>
          <a:p>
            <a:r>
              <a:rPr lang="en-US" dirty="0"/>
              <a:t>Prediction accuracy is improved by considering also </a:t>
            </a:r>
            <a:r>
              <a:rPr lang="en-US" u="sng" dirty="0"/>
              <a:t>implicit feedback</a:t>
            </a:r>
            <a:r>
              <a:rPr lang="en-US" dirty="0"/>
              <a:t>, which provides an additional indication of user preferences. </a:t>
            </a:r>
          </a:p>
          <a:p>
            <a:r>
              <a:rPr lang="en-US" u="sng" dirty="0"/>
              <a:t>Implicit type: purchase record, surfing record, search mode, mouse movement, etc.</a:t>
            </a:r>
          </a:p>
        </p:txBody>
      </p:sp>
      <p:pic>
        <p:nvPicPr>
          <p:cNvPr id="5" name="Picture 4" descr="A close up of a logo&#10;&#10;Description generated with very high confidence">
            <a:extLst>
              <a:ext uri="{FF2B5EF4-FFF2-40B4-BE49-F238E27FC236}">
                <a16:creationId xmlns:a16="http://schemas.microsoft.com/office/drawing/2014/main" id="{DD4E3A5F-09BA-4E5F-B281-54C32E2F79B4}"/>
              </a:ext>
            </a:extLst>
          </p:cNvPr>
          <p:cNvPicPr>
            <a:picLocks noChangeAspect="1"/>
          </p:cNvPicPr>
          <p:nvPr/>
        </p:nvPicPr>
        <p:blipFill>
          <a:blip r:embed="rId2"/>
          <a:stretch>
            <a:fillRect/>
          </a:stretch>
        </p:blipFill>
        <p:spPr>
          <a:xfrm>
            <a:off x="1448277" y="6301183"/>
            <a:ext cx="2743200" cy="478172"/>
          </a:xfrm>
          <a:prstGeom prst="rect">
            <a:avLst/>
          </a:prstGeom>
        </p:spPr>
      </p:pic>
      <p:pic>
        <p:nvPicPr>
          <p:cNvPr id="6" name="Picture 8" descr="A screenshot of a cell phone&#10;&#10;Description generated with very high confidence">
            <a:extLst>
              <a:ext uri="{FF2B5EF4-FFF2-40B4-BE49-F238E27FC236}">
                <a16:creationId xmlns:a16="http://schemas.microsoft.com/office/drawing/2014/main" id="{9D5CA6F0-349A-4DA0-A787-9040FCE84E05}"/>
              </a:ext>
            </a:extLst>
          </p:cNvPr>
          <p:cNvPicPr>
            <a:picLocks noChangeAspect="1"/>
          </p:cNvPicPr>
          <p:nvPr/>
        </p:nvPicPr>
        <p:blipFill>
          <a:blip r:embed="rId3"/>
          <a:stretch>
            <a:fillRect/>
          </a:stretch>
        </p:blipFill>
        <p:spPr>
          <a:xfrm>
            <a:off x="174375" y="4121557"/>
            <a:ext cx="5616429" cy="2190343"/>
          </a:xfrm>
          <a:prstGeom prst="rect">
            <a:avLst/>
          </a:prstGeom>
        </p:spPr>
      </p:pic>
      <p:pic>
        <p:nvPicPr>
          <p:cNvPr id="7" name="Picture 10" descr="A close up of a keyboard&#10;&#10;Description generated with high confidence">
            <a:extLst>
              <a:ext uri="{FF2B5EF4-FFF2-40B4-BE49-F238E27FC236}">
                <a16:creationId xmlns:a16="http://schemas.microsoft.com/office/drawing/2014/main" id="{3E65A051-6303-4FF8-8FB4-85C9DD4D3E83}"/>
              </a:ext>
            </a:extLst>
          </p:cNvPr>
          <p:cNvPicPr>
            <a:picLocks noChangeAspect="1"/>
          </p:cNvPicPr>
          <p:nvPr/>
        </p:nvPicPr>
        <p:blipFill>
          <a:blip r:embed="rId4"/>
          <a:stretch>
            <a:fillRect/>
          </a:stretch>
        </p:blipFill>
        <p:spPr>
          <a:xfrm>
            <a:off x="6120332" y="3531185"/>
            <a:ext cx="5651383" cy="2117434"/>
          </a:xfrm>
          <a:prstGeom prst="rect">
            <a:avLst/>
          </a:prstGeom>
        </p:spPr>
      </p:pic>
      <p:pic>
        <p:nvPicPr>
          <p:cNvPr id="8" name="Picture 7">
            <a:extLst>
              <a:ext uri="{FF2B5EF4-FFF2-40B4-BE49-F238E27FC236}">
                <a16:creationId xmlns:a16="http://schemas.microsoft.com/office/drawing/2014/main" id="{F6D95EE6-E45D-471D-9147-AF1F06D2AD74}"/>
              </a:ext>
            </a:extLst>
          </p:cNvPr>
          <p:cNvPicPr>
            <a:picLocks noChangeAspect="1"/>
          </p:cNvPicPr>
          <p:nvPr/>
        </p:nvPicPr>
        <p:blipFill>
          <a:blip r:embed="rId5"/>
          <a:stretch>
            <a:fillRect/>
          </a:stretch>
        </p:blipFill>
        <p:spPr>
          <a:xfrm>
            <a:off x="5536123" y="6176963"/>
            <a:ext cx="5817677" cy="649720"/>
          </a:xfrm>
          <a:prstGeom prst="rect">
            <a:avLst/>
          </a:prstGeom>
        </p:spPr>
      </p:pic>
      <p:sp>
        <p:nvSpPr>
          <p:cNvPr id="2" name="Date Placeholder 1">
            <a:extLst>
              <a:ext uri="{FF2B5EF4-FFF2-40B4-BE49-F238E27FC236}">
                <a16:creationId xmlns:a16="http://schemas.microsoft.com/office/drawing/2014/main" id="{C1C6757B-4093-459F-BA1B-B81F14161619}"/>
              </a:ext>
            </a:extLst>
          </p:cNvPr>
          <p:cNvSpPr>
            <a:spLocks noGrp="1"/>
          </p:cNvSpPr>
          <p:nvPr>
            <p:ph type="dt" sz="half" idx="10"/>
          </p:nvPr>
        </p:nvSpPr>
        <p:spPr/>
        <p:txBody>
          <a:bodyPr/>
          <a:lstStyle/>
          <a:p>
            <a:fld id="{E08F2681-2E1B-472C-A030-A32385917655}" type="datetime1">
              <a:rPr lang="en-US" smtClean="0"/>
              <a:t>8/14/2019</a:t>
            </a:fld>
            <a:endParaRPr lang="en-US" dirty="0"/>
          </a:p>
        </p:txBody>
      </p:sp>
      <p:sp>
        <p:nvSpPr>
          <p:cNvPr id="10" name="Slide Number Placeholder 9">
            <a:extLst>
              <a:ext uri="{FF2B5EF4-FFF2-40B4-BE49-F238E27FC236}">
                <a16:creationId xmlns:a16="http://schemas.microsoft.com/office/drawing/2014/main" id="{89C71EF4-5365-443B-9F10-86660E551DD5}"/>
              </a:ext>
            </a:extLst>
          </p:cNvPr>
          <p:cNvSpPr>
            <a:spLocks noGrp="1"/>
          </p:cNvSpPr>
          <p:nvPr>
            <p:ph type="sldNum" sz="quarter" idx="12"/>
          </p:nvPr>
        </p:nvSpPr>
        <p:spPr/>
        <p:txBody>
          <a:bodyPr/>
          <a:lstStyle/>
          <a:p>
            <a:fld id="{420A8E40-4285-4F9B-A315-CD7646CF305B}" type="slidenum">
              <a:rPr lang="en-US" smtClean="0"/>
              <a:t>18</a:t>
            </a:fld>
            <a:endParaRPr lang="en-US"/>
          </a:p>
        </p:txBody>
      </p:sp>
    </p:spTree>
    <p:extLst>
      <p:ext uri="{BB962C8B-B14F-4D97-AF65-F5344CB8AC3E}">
        <p14:creationId xmlns:p14="http://schemas.microsoft.com/office/powerpoint/2010/main" val="278148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4F69-9E15-4612-8743-79C0C1C5672C}"/>
              </a:ext>
            </a:extLst>
          </p:cNvPr>
          <p:cNvSpPr>
            <a:spLocks noGrp="1"/>
          </p:cNvSpPr>
          <p:nvPr>
            <p:ph type="title"/>
          </p:nvPr>
        </p:nvSpPr>
        <p:spPr/>
        <p:txBody>
          <a:bodyPr/>
          <a:lstStyle/>
          <a:p>
            <a:r>
              <a:rPr lang="en-US" dirty="0"/>
              <a:t>Alternating Least Squares (ALS/SVD++)</a:t>
            </a:r>
          </a:p>
        </p:txBody>
      </p:sp>
      <p:sp>
        <p:nvSpPr>
          <p:cNvPr id="3" name="Content Placeholder 2">
            <a:extLst>
              <a:ext uri="{FF2B5EF4-FFF2-40B4-BE49-F238E27FC236}">
                <a16:creationId xmlns:a16="http://schemas.microsoft.com/office/drawing/2014/main" id="{97DD68AF-4E75-4F9A-BD2A-944DC26C11BE}"/>
              </a:ext>
            </a:extLst>
          </p:cNvPr>
          <p:cNvSpPr>
            <a:spLocks noGrp="1"/>
          </p:cNvSpPr>
          <p:nvPr>
            <p:ph idx="1"/>
          </p:nvPr>
        </p:nvSpPr>
        <p:spPr/>
        <p:txBody>
          <a:bodyPr vert="horz" lIns="91440" tIns="45720" rIns="91440" bIns="45720" rtlCol="0" anchor="t">
            <a:normAutofit/>
          </a:bodyPr>
          <a:lstStyle/>
          <a:p>
            <a:pPr marL="0" indent="0">
              <a:buNone/>
            </a:pPr>
            <a:r>
              <a:rPr lang="en-US" altLang="zh-TW" dirty="0">
                <a:ea typeface="+mn-lt"/>
                <a:cs typeface="+mn-lt"/>
              </a:rPr>
              <a:t>Flow:</a:t>
            </a:r>
          </a:p>
          <a:p>
            <a:r>
              <a:rPr lang="en-US" altLang="zh-TW" dirty="0">
                <a:ea typeface="+mn-lt"/>
                <a:cs typeface="+mn-lt"/>
              </a:rPr>
              <a:t>Initial</a:t>
            </a:r>
            <a:r>
              <a:rPr lang="zh-TW" altLang="en-US" dirty="0">
                <a:ea typeface="+mn-lt"/>
                <a:cs typeface="+mn-lt"/>
              </a:rPr>
              <a:t> </a:t>
            </a:r>
            <a:r>
              <a:rPr lang="en-US" altLang="zh-TW" dirty="0">
                <a:ea typeface="+mn-lt"/>
                <a:cs typeface="+mn-lt"/>
              </a:rPr>
              <a:t>Q0</a:t>
            </a:r>
            <a:r>
              <a:rPr lang="zh-TW" altLang="en-US" dirty="0">
                <a:ea typeface="+mn-lt"/>
                <a:cs typeface="+mn-lt"/>
              </a:rPr>
              <a:t> </a:t>
            </a:r>
            <a:r>
              <a:rPr lang="en-US" altLang="zh-TW" dirty="0">
                <a:ea typeface="+mn-lt"/>
                <a:cs typeface="+mn-lt"/>
              </a:rPr>
              <a:t>for</a:t>
            </a:r>
            <a:r>
              <a:rPr lang="zh-TW" altLang="en-US" dirty="0">
                <a:ea typeface="+mn-lt"/>
                <a:cs typeface="+mn-lt"/>
              </a:rPr>
              <a:t> </a:t>
            </a:r>
            <a:r>
              <a:rPr lang="en-US" altLang="zh-TW" dirty="0">
                <a:ea typeface="+mn-lt"/>
                <a:cs typeface="+mn-lt"/>
              </a:rPr>
              <a:t>Q,</a:t>
            </a:r>
            <a:r>
              <a:rPr lang="zh-TW" altLang="en-US" dirty="0">
                <a:ea typeface="+mn-lt"/>
                <a:cs typeface="+mn-lt"/>
              </a:rPr>
              <a:t> </a:t>
            </a:r>
            <a:r>
              <a:rPr lang="en-US" altLang="zh-TW" dirty="0">
                <a:ea typeface="+mn-lt"/>
                <a:cs typeface="+mn-lt"/>
              </a:rPr>
              <a:t>(can</a:t>
            </a:r>
            <a:r>
              <a:rPr lang="zh-TW" altLang="en-US" dirty="0">
                <a:ea typeface="+mn-lt"/>
                <a:cs typeface="+mn-lt"/>
              </a:rPr>
              <a:t> </a:t>
            </a:r>
            <a:r>
              <a:rPr lang="en-US" altLang="zh-TW" dirty="0">
                <a:ea typeface="+mn-lt"/>
                <a:cs typeface="+mn-lt"/>
              </a:rPr>
              <a:t>be</a:t>
            </a:r>
            <a:r>
              <a:rPr lang="zh-TW" altLang="en-US" dirty="0">
                <a:ea typeface="+mn-lt"/>
                <a:cs typeface="+mn-lt"/>
              </a:rPr>
              <a:t> </a:t>
            </a:r>
            <a:r>
              <a:rPr lang="en-US" altLang="zh-TW" dirty="0">
                <a:ea typeface="+mn-lt"/>
                <a:cs typeface="+mn-lt"/>
              </a:rPr>
              <a:t>0</a:t>
            </a:r>
            <a:r>
              <a:rPr lang="zh-TW" altLang="en-US" dirty="0">
                <a:ea typeface="+mn-lt"/>
                <a:cs typeface="+mn-lt"/>
              </a:rPr>
              <a:t> </a:t>
            </a:r>
            <a:r>
              <a:rPr lang="en-US" altLang="zh-TW" dirty="0">
                <a:ea typeface="+mn-lt"/>
                <a:cs typeface="+mn-lt"/>
              </a:rPr>
              <a:t>or</a:t>
            </a:r>
            <a:r>
              <a:rPr lang="zh-TW" altLang="en-US" dirty="0">
                <a:ea typeface="+mn-lt"/>
                <a:cs typeface="+mn-lt"/>
              </a:rPr>
              <a:t> </a:t>
            </a:r>
            <a:r>
              <a:rPr lang="en-US" altLang="zh-TW" dirty="0">
                <a:ea typeface="+mn-lt"/>
                <a:cs typeface="+mn-lt"/>
              </a:rPr>
              <a:t>mean</a:t>
            </a:r>
            <a:r>
              <a:rPr lang="zh-TW" altLang="en-US" dirty="0">
                <a:ea typeface="+mn-lt"/>
                <a:cs typeface="+mn-lt"/>
              </a:rPr>
              <a:t> </a:t>
            </a:r>
            <a:r>
              <a:rPr lang="en-US" altLang="zh-TW" dirty="0">
                <a:ea typeface="+mn-lt"/>
                <a:cs typeface="+mn-lt"/>
              </a:rPr>
              <a:t>value)</a:t>
            </a:r>
            <a:endParaRPr lang="en-US" dirty="0">
              <a:cs typeface="Calibri" panose="020F0502020204030204"/>
            </a:endParaRPr>
          </a:p>
          <a:p>
            <a:r>
              <a:rPr lang="en-US" altLang="zh-TW" dirty="0">
                <a:ea typeface="+mn-lt"/>
                <a:cs typeface="+mn-lt"/>
              </a:rPr>
              <a:t>Fix</a:t>
            </a:r>
            <a:r>
              <a:rPr lang="zh-TW" altLang="en-US" dirty="0">
                <a:ea typeface="+mn-lt"/>
                <a:cs typeface="+mn-lt"/>
              </a:rPr>
              <a:t> </a:t>
            </a:r>
            <a:r>
              <a:rPr lang="en-US" altLang="zh-TW" dirty="0">
                <a:ea typeface="+mn-lt"/>
                <a:cs typeface="+mn-lt"/>
              </a:rPr>
              <a:t>Q0</a:t>
            </a:r>
            <a:r>
              <a:rPr lang="zh-TW" altLang="en-US" dirty="0">
                <a:ea typeface="+mn-lt"/>
                <a:cs typeface="+mn-lt"/>
              </a:rPr>
              <a:t> </a:t>
            </a:r>
            <a:r>
              <a:rPr lang="en-US" altLang="zh-TW" dirty="0">
                <a:ea typeface="+mn-lt"/>
                <a:cs typeface="+mn-lt"/>
              </a:rPr>
              <a:t>value,</a:t>
            </a:r>
            <a:r>
              <a:rPr lang="zh-TW" altLang="en-US" dirty="0">
                <a:ea typeface="+mn-lt"/>
                <a:cs typeface="+mn-lt"/>
              </a:rPr>
              <a:t> </a:t>
            </a:r>
            <a:r>
              <a:rPr lang="en-US" altLang="zh-TW" dirty="0">
                <a:ea typeface="+mn-lt"/>
                <a:cs typeface="+mn-lt"/>
              </a:rPr>
              <a:t>calculate</a:t>
            </a:r>
            <a:r>
              <a:rPr lang="zh-TW" altLang="en-US" dirty="0">
                <a:ea typeface="+mn-lt"/>
                <a:cs typeface="+mn-lt"/>
              </a:rPr>
              <a:t> </a:t>
            </a:r>
            <a:r>
              <a:rPr lang="en-US" altLang="zh-TW" dirty="0">
                <a:ea typeface="+mn-lt"/>
                <a:cs typeface="+mn-lt"/>
              </a:rPr>
              <a:t>P0</a:t>
            </a:r>
            <a:endParaRPr lang="en-US" dirty="0"/>
          </a:p>
          <a:p>
            <a:r>
              <a:rPr lang="en-US" altLang="zh-TW" dirty="0">
                <a:ea typeface="+mn-lt"/>
                <a:cs typeface="+mn-lt"/>
              </a:rPr>
              <a:t>Fix</a:t>
            </a:r>
            <a:r>
              <a:rPr lang="zh-TW" altLang="en-US" dirty="0">
                <a:ea typeface="+mn-lt"/>
                <a:cs typeface="+mn-lt"/>
              </a:rPr>
              <a:t> </a:t>
            </a:r>
            <a:r>
              <a:rPr lang="en-US" altLang="zh-TW" dirty="0">
                <a:ea typeface="+mn-lt"/>
                <a:cs typeface="+mn-lt"/>
              </a:rPr>
              <a:t>P0</a:t>
            </a:r>
            <a:r>
              <a:rPr lang="zh-TW" altLang="en-US" dirty="0">
                <a:ea typeface="+mn-lt"/>
                <a:cs typeface="+mn-lt"/>
              </a:rPr>
              <a:t> </a:t>
            </a:r>
            <a:r>
              <a:rPr lang="en-US" altLang="zh-TW" dirty="0">
                <a:ea typeface="+mn-lt"/>
                <a:cs typeface="+mn-lt"/>
              </a:rPr>
              <a:t>value,</a:t>
            </a:r>
            <a:r>
              <a:rPr lang="zh-TW" altLang="en-US" dirty="0">
                <a:ea typeface="+mn-lt"/>
                <a:cs typeface="+mn-lt"/>
              </a:rPr>
              <a:t> </a:t>
            </a:r>
            <a:r>
              <a:rPr lang="en-US" altLang="zh-TW" dirty="0">
                <a:ea typeface="+mn-lt"/>
                <a:cs typeface="+mn-lt"/>
              </a:rPr>
              <a:t>calculate</a:t>
            </a:r>
            <a:r>
              <a:rPr lang="zh-TW" altLang="en-US" dirty="0">
                <a:ea typeface="+mn-lt"/>
                <a:cs typeface="+mn-lt"/>
              </a:rPr>
              <a:t> </a:t>
            </a:r>
            <a:r>
              <a:rPr lang="en-US" altLang="zh-TW" dirty="0">
                <a:ea typeface="+mn-lt"/>
                <a:cs typeface="+mn-lt"/>
              </a:rPr>
              <a:t>Q1</a:t>
            </a:r>
            <a:endParaRPr lang="en-US" dirty="0"/>
          </a:p>
          <a:p>
            <a:r>
              <a:rPr lang="en-US" altLang="zh-TW" dirty="0">
                <a:ea typeface="+mn-lt"/>
                <a:cs typeface="+mn-lt"/>
              </a:rPr>
              <a:t>Fix</a:t>
            </a:r>
            <a:r>
              <a:rPr lang="zh-TW" altLang="en-US" dirty="0">
                <a:ea typeface="+mn-lt"/>
                <a:cs typeface="+mn-lt"/>
              </a:rPr>
              <a:t> </a:t>
            </a:r>
            <a:r>
              <a:rPr lang="en-US" altLang="zh-TW" dirty="0">
                <a:ea typeface="+mn-lt"/>
                <a:cs typeface="+mn-lt"/>
              </a:rPr>
              <a:t>Q1</a:t>
            </a:r>
            <a:r>
              <a:rPr lang="zh-TW" altLang="en-US" dirty="0">
                <a:ea typeface="+mn-lt"/>
                <a:cs typeface="+mn-lt"/>
              </a:rPr>
              <a:t> </a:t>
            </a:r>
            <a:r>
              <a:rPr lang="en-US" altLang="zh-TW" dirty="0">
                <a:ea typeface="+mn-lt"/>
                <a:cs typeface="+mn-lt"/>
              </a:rPr>
              <a:t>value,</a:t>
            </a:r>
            <a:r>
              <a:rPr lang="zh-TW" altLang="en-US" dirty="0">
                <a:ea typeface="+mn-lt"/>
                <a:cs typeface="+mn-lt"/>
              </a:rPr>
              <a:t> </a:t>
            </a:r>
            <a:r>
              <a:rPr lang="en-US" altLang="zh-TW" dirty="0">
                <a:ea typeface="+mn-lt"/>
                <a:cs typeface="+mn-lt"/>
              </a:rPr>
              <a:t>calculate</a:t>
            </a:r>
            <a:r>
              <a:rPr lang="zh-TW" altLang="en-US" dirty="0">
                <a:ea typeface="+mn-lt"/>
                <a:cs typeface="+mn-lt"/>
              </a:rPr>
              <a:t> </a:t>
            </a:r>
            <a:r>
              <a:rPr lang="en-US" altLang="zh-TW" dirty="0">
                <a:ea typeface="+mn-lt"/>
                <a:cs typeface="+mn-lt"/>
              </a:rPr>
              <a:t>P1</a:t>
            </a:r>
            <a:endParaRPr lang="en-US" dirty="0"/>
          </a:p>
          <a:p>
            <a:r>
              <a:rPr lang="en-US" altLang="zh-TW" dirty="0">
                <a:ea typeface="+mn-lt"/>
                <a:cs typeface="+mn-lt"/>
              </a:rPr>
              <a:t>Iterate</a:t>
            </a:r>
            <a:r>
              <a:rPr lang="en-US" dirty="0">
                <a:ea typeface="+mn-lt"/>
                <a:cs typeface="+mn-lt"/>
              </a:rPr>
              <a:t> above steps</a:t>
            </a:r>
            <a:endParaRPr lang="en-US" dirty="0"/>
          </a:p>
          <a:p>
            <a:pPr lvl="1"/>
            <a:r>
              <a:rPr lang="en-US" sz="2000" dirty="0">
                <a:ea typeface="+mn-lt"/>
                <a:cs typeface="+mn-lt"/>
              </a:rPr>
              <a:t>Until cost function/ loss factor C </a:t>
            </a:r>
            <a:r>
              <a:rPr lang="en-US" altLang="ja-JP" sz="2000" dirty="0">
                <a:ea typeface="+mn-lt"/>
                <a:cs typeface="+mn-lt"/>
              </a:rPr>
              <a:t>decreased</a:t>
            </a:r>
            <a:r>
              <a:rPr lang="en-US" sz="2000" dirty="0">
                <a:ea typeface="+mn-lt"/>
                <a:cs typeface="+mn-lt"/>
              </a:rPr>
              <a:t> (Predicted deviation) (</a:t>
            </a:r>
            <a:r>
              <a:rPr lang="en-US" sz="2000" b="1" u="sng" dirty="0" err="1">
                <a:ea typeface="+mn-lt"/>
                <a:cs typeface="+mn-lt"/>
              </a:rPr>
              <a:t>Iteratation</a:t>
            </a:r>
            <a:r>
              <a:rPr lang="en-US" sz="2000" b="1" u="sng" dirty="0">
                <a:ea typeface="+mn-lt"/>
                <a:cs typeface="+mn-lt"/>
              </a:rPr>
              <a:t> limitation</a:t>
            </a:r>
            <a:r>
              <a:rPr lang="en-US" sz="2000" dirty="0">
                <a:ea typeface="+mn-lt"/>
                <a:cs typeface="+mn-lt"/>
              </a:rPr>
              <a:t> )</a:t>
            </a:r>
            <a:endParaRPr lang="en-US" sz="2000" dirty="0">
              <a:cs typeface="Calibri"/>
            </a:endParaRPr>
          </a:p>
          <a:p>
            <a:endParaRPr lang="en-US" dirty="0">
              <a:cs typeface="Calibri"/>
            </a:endParaRPr>
          </a:p>
        </p:txBody>
      </p:sp>
      <p:pic>
        <p:nvPicPr>
          <p:cNvPr id="4" name="Picture 4" descr="A picture containing object, watch&#10;&#10;Description generated with high confidence">
            <a:extLst>
              <a:ext uri="{FF2B5EF4-FFF2-40B4-BE49-F238E27FC236}">
                <a16:creationId xmlns:a16="http://schemas.microsoft.com/office/drawing/2014/main" id="{B7FC9274-51BF-4C4E-8D71-B104F9BA04BE}"/>
              </a:ext>
            </a:extLst>
          </p:cNvPr>
          <p:cNvPicPr>
            <a:picLocks noChangeAspect="1"/>
          </p:cNvPicPr>
          <p:nvPr/>
        </p:nvPicPr>
        <p:blipFill>
          <a:blip r:embed="rId3"/>
          <a:stretch>
            <a:fillRect/>
          </a:stretch>
        </p:blipFill>
        <p:spPr>
          <a:xfrm>
            <a:off x="1133168" y="5413900"/>
            <a:ext cx="5924025" cy="468095"/>
          </a:xfrm>
          <a:prstGeom prst="rect">
            <a:avLst/>
          </a:prstGeom>
        </p:spPr>
      </p:pic>
      <p:pic>
        <p:nvPicPr>
          <p:cNvPr id="7" name="Picture 6">
            <a:extLst>
              <a:ext uri="{FF2B5EF4-FFF2-40B4-BE49-F238E27FC236}">
                <a16:creationId xmlns:a16="http://schemas.microsoft.com/office/drawing/2014/main" id="{F3985B6A-7B0B-4C11-B341-7B31DA9D564F}"/>
              </a:ext>
            </a:extLst>
          </p:cNvPr>
          <p:cNvPicPr>
            <a:picLocks noChangeAspect="1"/>
          </p:cNvPicPr>
          <p:nvPr/>
        </p:nvPicPr>
        <p:blipFill>
          <a:blip r:embed="rId4"/>
          <a:stretch>
            <a:fillRect/>
          </a:stretch>
        </p:blipFill>
        <p:spPr>
          <a:xfrm>
            <a:off x="1847018" y="6170715"/>
            <a:ext cx="4905375" cy="571500"/>
          </a:xfrm>
          <a:prstGeom prst="rect">
            <a:avLst/>
          </a:prstGeom>
        </p:spPr>
      </p:pic>
      <p:sp>
        <p:nvSpPr>
          <p:cNvPr id="6" name="Date Placeholder 5">
            <a:extLst>
              <a:ext uri="{FF2B5EF4-FFF2-40B4-BE49-F238E27FC236}">
                <a16:creationId xmlns:a16="http://schemas.microsoft.com/office/drawing/2014/main" id="{11FE78B4-7E56-41F4-85A6-D7626E9E5F16}"/>
              </a:ext>
            </a:extLst>
          </p:cNvPr>
          <p:cNvSpPr>
            <a:spLocks noGrp="1"/>
          </p:cNvSpPr>
          <p:nvPr>
            <p:ph type="dt" sz="half" idx="10"/>
          </p:nvPr>
        </p:nvSpPr>
        <p:spPr/>
        <p:txBody>
          <a:bodyPr/>
          <a:lstStyle/>
          <a:p>
            <a:fld id="{AE2464A2-4F88-497E-ABF6-C2F2BFEEE26B}" type="datetime1">
              <a:rPr lang="en-US" smtClean="0"/>
              <a:t>8/14/2019</a:t>
            </a:fld>
            <a:endParaRPr lang="en-US" dirty="0"/>
          </a:p>
        </p:txBody>
      </p:sp>
      <p:sp>
        <p:nvSpPr>
          <p:cNvPr id="5" name="Slide Number Placeholder 4">
            <a:extLst>
              <a:ext uri="{FF2B5EF4-FFF2-40B4-BE49-F238E27FC236}">
                <a16:creationId xmlns:a16="http://schemas.microsoft.com/office/drawing/2014/main" id="{381AAD0A-0780-4111-B914-A7868BE765A7}"/>
              </a:ext>
            </a:extLst>
          </p:cNvPr>
          <p:cNvSpPr>
            <a:spLocks noGrp="1"/>
          </p:cNvSpPr>
          <p:nvPr>
            <p:ph type="sldNum" sz="quarter" idx="12"/>
          </p:nvPr>
        </p:nvSpPr>
        <p:spPr/>
        <p:txBody>
          <a:bodyPr/>
          <a:lstStyle/>
          <a:p>
            <a:fld id="{420A8E40-4285-4F9B-A315-CD7646CF305B}" type="slidenum">
              <a:rPr lang="en-US" smtClean="0"/>
              <a:t>19</a:t>
            </a:fld>
            <a:endParaRPr lang="en-US"/>
          </a:p>
        </p:txBody>
      </p:sp>
    </p:spTree>
    <p:extLst>
      <p:ext uri="{BB962C8B-B14F-4D97-AF65-F5344CB8AC3E}">
        <p14:creationId xmlns:p14="http://schemas.microsoft.com/office/powerpoint/2010/main" val="402267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669C-09DE-40EF-9A45-3B90EEBE5097}"/>
              </a:ext>
            </a:extLst>
          </p:cNvPr>
          <p:cNvSpPr>
            <a:spLocks noGrp="1"/>
          </p:cNvSpPr>
          <p:nvPr>
            <p:ph type="title"/>
          </p:nvPr>
        </p:nvSpPr>
        <p:spPr/>
        <p:txBody>
          <a:bodyPr/>
          <a:lstStyle/>
          <a:p>
            <a:r>
              <a:rPr lang="en-US" dirty="0"/>
              <a:t>Structure of RS filtering info</a:t>
            </a:r>
          </a:p>
        </p:txBody>
      </p:sp>
      <p:graphicFrame>
        <p:nvGraphicFramePr>
          <p:cNvPr id="4" name="Content Placeholder 3">
            <a:extLst>
              <a:ext uri="{FF2B5EF4-FFF2-40B4-BE49-F238E27FC236}">
                <a16:creationId xmlns:a16="http://schemas.microsoft.com/office/drawing/2014/main" id="{4FF74778-2C99-4052-8404-25E73E64239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3DD8D0B1-4E07-4104-8E18-2CCB61CD9778}"/>
              </a:ext>
            </a:extLst>
          </p:cNvPr>
          <p:cNvSpPr>
            <a:spLocks noGrp="1"/>
          </p:cNvSpPr>
          <p:nvPr>
            <p:ph type="dt" sz="half" idx="10"/>
          </p:nvPr>
        </p:nvSpPr>
        <p:spPr/>
        <p:txBody>
          <a:bodyPr/>
          <a:lstStyle/>
          <a:p>
            <a:fld id="{C7A24589-B02A-4E27-8E10-4739832E9CAC}" type="datetime1">
              <a:rPr lang="en-US" smtClean="0"/>
              <a:t>8/14/2019</a:t>
            </a:fld>
            <a:endParaRPr lang="en-US" dirty="0"/>
          </a:p>
        </p:txBody>
      </p:sp>
      <p:sp>
        <p:nvSpPr>
          <p:cNvPr id="5" name="Slide Number Placeholder 4">
            <a:extLst>
              <a:ext uri="{FF2B5EF4-FFF2-40B4-BE49-F238E27FC236}">
                <a16:creationId xmlns:a16="http://schemas.microsoft.com/office/drawing/2014/main" id="{0355147D-B480-4555-8210-533BF57545D7}"/>
              </a:ext>
            </a:extLst>
          </p:cNvPr>
          <p:cNvSpPr>
            <a:spLocks noGrp="1"/>
          </p:cNvSpPr>
          <p:nvPr>
            <p:ph type="sldNum" sz="quarter" idx="12"/>
          </p:nvPr>
        </p:nvSpPr>
        <p:spPr/>
        <p:txBody>
          <a:bodyPr/>
          <a:lstStyle/>
          <a:p>
            <a:fld id="{330EA680-D336-4FF7-8B7A-9848BB0A1C32}" type="slidenum">
              <a:rPr lang="en-US" smtClean="0"/>
              <a:t>2</a:t>
            </a:fld>
            <a:endParaRPr lang="en-US" dirty="0"/>
          </a:p>
        </p:txBody>
      </p:sp>
    </p:spTree>
    <p:extLst>
      <p:ext uri="{BB962C8B-B14F-4D97-AF65-F5344CB8AC3E}">
        <p14:creationId xmlns:p14="http://schemas.microsoft.com/office/powerpoint/2010/main" val="1395746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18F27-1415-47F4-BB2D-4BD6320690E1}"/>
              </a:ext>
            </a:extLst>
          </p:cNvPr>
          <p:cNvSpPr>
            <a:spLocks noGrp="1"/>
          </p:cNvSpPr>
          <p:nvPr>
            <p:ph type="title"/>
          </p:nvPr>
        </p:nvSpPr>
        <p:spPr/>
        <p:txBody>
          <a:bodyPr/>
          <a:lstStyle/>
          <a:p>
            <a:r>
              <a:rPr lang="en-US">
                <a:cs typeface="Calibri Light"/>
              </a:rPr>
              <a:t>ALS</a:t>
            </a:r>
            <a:endParaRPr lang="en-US"/>
          </a:p>
        </p:txBody>
      </p:sp>
      <p:pic>
        <p:nvPicPr>
          <p:cNvPr id="4" name="Picture 4" descr="A close up of text on a white background&#10;&#10;Description generated with very high confidence">
            <a:extLst>
              <a:ext uri="{FF2B5EF4-FFF2-40B4-BE49-F238E27FC236}">
                <a16:creationId xmlns:a16="http://schemas.microsoft.com/office/drawing/2014/main" id="{A0BD9D2B-CCFE-4E8F-BADB-05FA06A8532C}"/>
              </a:ext>
            </a:extLst>
          </p:cNvPr>
          <p:cNvPicPr>
            <a:picLocks noGrp="1" noChangeAspect="1"/>
          </p:cNvPicPr>
          <p:nvPr>
            <p:ph idx="1"/>
          </p:nvPr>
        </p:nvPicPr>
        <p:blipFill>
          <a:blip r:embed="rId2"/>
          <a:stretch>
            <a:fillRect/>
          </a:stretch>
        </p:blipFill>
        <p:spPr>
          <a:xfrm>
            <a:off x="2717120" y="1825625"/>
            <a:ext cx="6757760" cy="4351338"/>
          </a:xfrm>
          <a:prstGeom prst="rect">
            <a:avLst/>
          </a:prstGeom>
        </p:spPr>
      </p:pic>
      <p:sp>
        <p:nvSpPr>
          <p:cNvPr id="3" name="Date Placeholder 2">
            <a:extLst>
              <a:ext uri="{FF2B5EF4-FFF2-40B4-BE49-F238E27FC236}">
                <a16:creationId xmlns:a16="http://schemas.microsoft.com/office/drawing/2014/main" id="{B5A9F008-51BA-461D-B13D-633D1076E01E}"/>
              </a:ext>
            </a:extLst>
          </p:cNvPr>
          <p:cNvSpPr>
            <a:spLocks noGrp="1"/>
          </p:cNvSpPr>
          <p:nvPr>
            <p:ph type="dt" sz="half" idx="10"/>
          </p:nvPr>
        </p:nvSpPr>
        <p:spPr/>
        <p:txBody>
          <a:bodyPr/>
          <a:lstStyle/>
          <a:p>
            <a:fld id="{3F5A24F0-8C2C-4694-99A3-044C9A9AD796}" type="datetime1">
              <a:rPr lang="en-US" smtClean="0"/>
              <a:t>8/14/2019</a:t>
            </a:fld>
            <a:endParaRPr lang="en-US"/>
          </a:p>
        </p:txBody>
      </p:sp>
      <p:sp>
        <p:nvSpPr>
          <p:cNvPr id="5" name="Slide Number Placeholder 4">
            <a:extLst>
              <a:ext uri="{FF2B5EF4-FFF2-40B4-BE49-F238E27FC236}">
                <a16:creationId xmlns:a16="http://schemas.microsoft.com/office/drawing/2014/main" id="{F6B954C8-27C6-4FC7-8F94-ACAA1462680D}"/>
              </a:ext>
            </a:extLst>
          </p:cNvPr>
          <p:cNvSpPr>
            <a:spLocks noGrp="1"/>
          </p:cNvSpPr>
          <p:nvPr>
            <p:ph type="sldNum" sz="quarter" idx="12"/>
          </p:nvPr>
        </p:nvSpPr>
        <p:spPr/>
        <p:txBody>
          <a:bodyPr/>
          <a:lstStyle/>
          <a:p>
            <a:fld id="{420A8E40-4285-4F9B-A315-CD7646CF305B}" type="slidenum">
              <a:rPr lang="en-US" smtClean="0"/>
              <a:t>20</a:t>
            </a:fld>
            <a:endParaRPr lang="en-US"/>
          </a:p>
        </p:txBody>
      </p:sp>
    </p:spTree>
    <p:extLst>
      <p:ext uri="{BB962C8B-B14F-4D97-AF65-F5344CB8AC3E}">
        <p14:creationId xmlns:p14="http://schemas.microsoft.com/office/powerpoint/2010/main" val="3953355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18F27-1415-47F4-BB2D-4BD6320690E1}"/>
              </a:ext>
            </a:extLst>
          </p:cNvPr>
          <p:cNvSpPr>
            <a:spLocks noGrp="1"/>
          </p:cNvSpPr>
          <p:nvPr>
            <p:ph type="title"/>
          </p:nvPr>
        </p:nvSpPr>
        <p:spPr/>
        <p:txBody>
          <a:bodyPr/>
          <a:lstStyle/>
          <a:p>
            <a:r>
              <a:rPr lang="en-US">
                <a:cs typeface="Calibri Light"/>
              </a:rPr>
              <a:t>ALS</a:t>
            </a:r>
            <a:endParaRPr lang="en-US"/>
          </a:p>
        </p:txBody>
      </p:sp>
      <p:pic>
        <p:nvPicPr>
          <p:cNvPr id="4" name="Picture 4" descr="A close up of text on a white background&#10;&#10;Description generated with high confidence">
            <a:extLst>
              <a:ext uri="{FF2B5EF4-FFF2-40B4-BE49-F238E27FC236}">
                <a16:creationId xmlns:a16="http://schemas.microsoft.com/office/drawing/2014/main" id="{91603A0E-72BB-4259-A1E4-F4ADD4008BF1}"/>
              </a:ext>
            </a:extLst>
          </p:cNvPr>
          <p:cNvPicPr>
            <a:picLocks noGrp="1" noChangeAspect="1"/>
          </p:cNvPicPr>
          <p:nvPr>
            <p:ph sz="half" idx="1"/>
          </p:nvPr>
        </p:nvPicPr>
        <p:blipFill>
          <a:blip r:embed="rId2"/>
          <a:stretch>
            <a:fillRect/>
          </a:stretch>
        </p:blipFill>
        <p:spPr>
          <a:xfrm>
            <a:off x="838200" y="1900445"/>
            <a:ext cx="5181600" cy="4201698"/>
          </a:xfrm>
          <a:prstGeom prst="rect">
            <a:avLst/>
          </a:prstGeom>
        </p:spPr>
      </p:pic>
      <p:pic>
        <p:nvPicPr>
          <p:cNvPr id="5" name="Picture 5" descr="A screenshot of text&#10;&#10;Description generated with very high confidence">
            <a:extLst>
              <a:ext uri="{FF2B5EF4-FFF2-40B4-BE49-F238E27FC236}">
                <a16:creationId xmlns:a16="http://schemas.microsoft.com/office/drawing/2014/main" id="{6D1BBC7D-8021-4603-ABD4-BA604CFB016A}"/>
              </a:ext>
            </a:extLst>
          </p:cNvPr>
          <p:cNvPicPr>
            <a:picLocks noGrp="1" noChangeAspect="1"/>
          </p:cNvPicPr>
          <p:nvPr>
            <p:ph sz="half" idx="2"/>
          </p:nvPr>
        </p:nvPicPr>
        <p:blipFill>
          <a:blip r:embed="rId3"/>
          <a:stretch>
            <a:fillRect/>
          </a:stretch>
        </p:blipFill>
        <p:spPr>
          <a:xfrm>
            <a:off x="6172200" y="2399135"/>
            <a:ext cx="5181600" cy="3204318"/>
          </a:xfrm>
          <a:prstGeom prst="rect">
            <a:avLst/>
          </a:prstGeom>
        </p:spPr>
      </p:pic>
      <p:sp>
        <p:nvSpPr>
          <p:cNvPr id="3" name="Date Placeholder 2">
            <a:extLst>
              <a:ext uri="{FF2B5EF4-FFF2-40B4-BE49-F238E27FC236}">
                <a16:creationId xmlns:a16="http://schemas.microsoft.com/office/drawing/2014/main" id="{3B309A68-5E24-49F8-9988-614718143919}"/>
              </a:ext>
            </a:extLst>
          </p:cNvPr>
          <p:cNvSpPr>
            <a:spLocks noGrp="1"/>
          </p:cNvSpPr>
          <p:nvPr>
            <p:ph type="dt" sz="half" idx="10"/>
          </p:nvPr>
        </p:nvSpPr>
        <p:spPr/>
        <p:txBody>
          <a:bodyPr/>
          <a:lstStyle/>
          <a:p>
            <a:fld id="{4755A4D8-74B9-494A-8CBD-2B369EBA16B7}" type="datetime1">
              <a:rPr lang="en-US" smtClean="0"/>
              <a:t>8/14/2019</a:t>
            </a:fld>
            <a:endParaRPr lang="en-US"/>
          </a:p>
        </p:txBody>
      </p:sp>
      <p:sp>
        <p:nvSpPr>
          <p:cNvPr id="6" name="Slide Number Placeholder 5">
            <a:extLst>
              <a:ext uri="{FF2B5EF4-FFF2-40B4-BE49-F238E27FC236}">
                <a16:creationId xmlns:a16="http://schemas.microsoft.com/office/drawing/2014/main" id="{33D451E9-596A-4EC2-A282-3FA3224E8A50}"/>
              </a:ext>
            </a:extLst>
          </p:cNvPr>
          <p:cNvSpPr>
            <a:spLocks noGrp="1"/>
          </p:cNvSpPr>
          <p:nvPr>
            <p:ph type="sldNum" sz="quarter" idx="12"/>
          </p:nvPr>
        </p:nvSpPr>
        <p:spPr/>
        <p:txBody>
          <a:bodyPr/>
          <a:lstStyle/>
          <a:p>
            <a:fld id="{420A8E40-4285-4F9B-A315-CD7646CF305B}" type="slidenum">
              <a:rPr lang="en-US" smtClean="0"/>
              <a:t>21</a:t>
            </a:fld>
            <a:endParaRPr lang="en-US"/>
          </a:p>
        </p:txBody>
      </p:sp>
    </p:spTree>
    <p:extLst>
      <p:ext uri="{BB962C8B-B14F-4D97-AF65-F5344CB8AC3E}">
        <p14:creationId xmlns:p14="http://schemas.microsoft.com/office/powerpoint/2010/main" val="2574594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Calibri Light"/>
              </a:rPr>
              <a:t>The End</a:t>
            </a:r>
            <a:br>
              <a:rPr lang="en-US" dirty="0">
                <a:cs typeface="Calibri Light"/>
              </a:rPr>
            </a:br>
            <a:r>
              <a:rPr lang="en-US" dirty="0">
                <a:cs typeface="Calibri Light"/>
              </a:rPr>
              <a:t>Recommendation System</a:t>
            </a:r>
          </a:p>
        </p:txBody>
      </p:sp>
      <p:sp>
        <p:nvSpPr>
          <p:cNvPr id="3" name="Subtitle 2"/>
          <p:cNvSpPr>
            <a:spLocks noGrp="1"/>
          </p:cNvSpPr>
          <p:nvPr>
            <p:ph type="subTitle" idx="1"/>
          </p:nvPr>
        </p:nvSpPr>
        <p:spPr/>
        <p:txBody>
          <a:bodyPr vert="horz" lIns="91440" tIns="45720" rIns="91440" bIns="45720" rtlCol="0" anchor="t">
            <a:normAutofit/>
          </a:bodyPr>
          <a:lstStyle/>
          <a:p>
            <a:r>
              <a:rPr lang="en-US" altLang="zh-TW" dirty="0">
                <a:cs typeface="Calibri"/>
              </a:rPr>
              <a:t>14</a:t>
            </a:r>
            <a:r>
              <a:rPr lang="en-US" dirty="0">
                <a:cs typeface="Calibri"/>
              </a:rPr>
              <a:t>th Aug 2019</a:t>
            </a:r>
          </a:p>
          <a:p>
            <a:r>
              <a:rPr lang="en-US" dirty="0">
                <a:cs typeface="Calibri"/>
              </a:rPr>
              <a:t>Kuan Sao I</a:t>
            </a:r>
          </a:p>
        </p:txBody>
      </p:sp>
      <p:sp>
        <p:nvSpPr>
          <p:cNvPr id="4" name="Date Placeholder 3">
            <a:extLst>
              <a:ext uri="{FF2B5EF4-FFF2-40B4-BE49-F238E27FC236}">
                <a16:creationId xmlns:a16="http://schemas.microsoft.com/office/drawing/2014/main" id="{4EB10E66-A103-4612-818E-0B2D3F9B4947}"/>
              </a:ext>
            </a:extLst>
          </p:cNvPr>
          <p:cNvSpPr>
            <a:spLocks noGrp="1"/>
          </p:cNvSpPr>
          <p:nvPr>
            <p:ph type="dt" sz="half" idx="10"/>
          </p:nvPr>
        </p:nvSpPr>
        <p:spPr/>
        <p:txBody>
          <a:bodyPr/>
          <a:lstStyle/>
          <a:p>
            <a:fld id="{3BEB1AF8-FE88-4503-9ABD-54032CAAECFD}" type="datetime1">
              <a:rPr lang="en-US" smtClean="0"/>
              <a:t>8/14/2019</a:t>
            </a:fld>
            <a:endParaRPr lang="en-US" dirty="0"/>
          </a:p>
        </p:txBody>
      </p:sp>
      <p:sp>
        <p:nvSpPr>
          <p:cNvPr id="6" name="Slide Number Placeholder 5">
            <a:extLst>
              <a:ext uri="{FF2B5EF4-FFF2-40B4-BE49-F238E27FC236}">
                <a16:creationId xmlns:a16="http://schemas.microsoft.com/office/drawing/2014/main" id="{50147DCC-857D-4799-A66E-CC83DA739309}"/>
              </a:ext>
            </a:extLst>
          </p:cNvPr>
          <p:cNvSpPr>
            <a:spLocks noGrp="1"/>
          </p:cNvSpPr>
          <p:nvPr>
            <p:ph type="sldNum" sz="quarter" idx="12"/>
          </p:nvPr>
        </p:nvSpPr>
        <p:spPr/>
        <p:txBody>
          <a:bodyPr/>
          <a:lstStyle/>
          <a:p>
            <a:fld id="{420A8E40-4285-4F9B-A315-CD7646CF305B}" type="slidenum">
              <a:rPr lang="en-US" smtClean="0"/>
              <a:t>22</a:t>
            </a:fld>
            <a:endParaRPr lang="en-US"/>
          </a:p>
        </p:txBody>
      </p:sp>
    </p:spTree>
    <p:extLst>
      <p:ext uri="{BB962C8B-B14F-4D97-AF65-F5344CB8AC3E}">
        <p14:creationId xmlns:p14="http://schemas.microsoft.com/office/powerpoint/2010/main" val="163655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0EFD-CBDD-4E45-9345-B37C53E88ABE}"/>
              </a:ext>
            </a:extLst>
          </p:cNvPr>
          <p:cNvSpPr>
            <a:spLocks noGrp="1"/>
          </p:cNvSpPr>
          <p:nvPr>
            <p:ph type="title"/>
          </p:nvPr>
        </p:nvSpPr>
        <p:spPr/>
        <p:txBody>
          <a:bodyPr/>
          <a:lstStyle/>
          <a:p>
            <a:r>
              <a:rPr lang="en-US" dirty="0"/>
              <a:t>Dimensionality Reduction Method</a:t>
            </a:r>
          </a:p>
        </p:txBody>
      </p:sp>
      <p:sp>
        <p:nvSpPr>
          <p:cNvPr id="6" name="Content Placeholder 5">
            <a:extLst>
              <a:ext uri="{FF2B5EF4-FFF2-40B4-BE49-F238E27FC236}">
                <a16:creationId xmlns:a16="http://schemas.microsoft.com/office/drawing/2014/main" id="{884423FB-6931-456D-9BFF-5B6080396FE3}"/>
              </a:ext>
            </a:extLst>
          </p:cNvPr>
          <p:cNvSpPr>
            <a:spLocks noGrp="1"/>
          </p:cNvSpPr>
          <p:nvPr>
            <p:ph idx="1"/>
          </p:nvPr>
        </p:nvSpPr>
        <p:spPr/>
        <p:txBody>
          <a:bodyPr>
            <a:normAutofit fontScale="85000" lnSpcReduction="20000"/>
          </a:bodyPr>
          <a:lstStyle/>
          <a:p>
            <a:r>
              <a:rPr lang="en-US" dirty="0"/>
              <a:t>The neighborhood approaches based on rating correlation:</a:t>
            </a:r>
          </a:p>
          <a:p>
            <a:pPr lvl="1"/>
            <a:r>
              <a:rPr lang="en-US" dirty="0"/>
              <a:t>Limited coverage: </a:t>
            </a:r>
          </a:p>
          <a:p>
            <a:pPr lvl="2"/>
            <a:r>
              <a:rPr lang="en-US" dirty="0"/>
              <a:t>This assumption is very limiting, as users having </a:t>
            </a:r>
            <a:r>
              <a:rPr lang="en-US" u="sng" dirty="0"/>
              <a:t>rated a few </a:t>
            </a:r>
            <a:r>
              <a:rPr lang="en-US" dirty="0"/>
              <a:t>or </a:t>
            </a:r>
            <a:r>
              <a:rPr lang="en-US" u="sng" dirty="0"/>
              <a:t>no common items </a:t>
            </a:r>
            <a:r>
              <a:rPr lang="en-US" dirty="0"/>
              <a:t>may still have similar preferences. </a:t>
            </a:r>
          </a:p>
          <a:p>
            <a:pPr lvl="1"/>
            <a:r>
              <a:rPr lang="en-US" dirty="0"/>
              <a:t>Sensitivity to sparse data:</a:t>
            </a:r>
          </a:p>
          <a:p>
            <a:pPr lvl="2"/>
            <a:r>
              <a:rPr lang="en-US" dirty="0"/>
              <a:t>Sparsity is a problem common to most recommender systems due to the fact that users typically </a:t>
            </a:r>
            <a:r>
              <a:rPr lang="en-US" u="sng" dirty="0"/>
              <a:t>rate</a:t>
            </a:r>
            <a:r>
              <a:rPr lang="en-US" dirty="0"/>
              <a:t> </a:t>
            </a:r>
            <a:r>
              <a:rPr lang="en-US" u="sng" dirty="0"/>
              <a:t>only a small proportion </a:t>
            </a:r>
            <a:r>
              <a:rPr lang="en-US" dirty="0"/>
              <a:t>of the available items.</a:t>
            </a:r>
          </a:p>
          <a:p>
            <a:r>
              <a:rPr lang="en-US" dirty="0"/>
              <a:t>A common solution for these problems is to fill the missing ratings with default values, such as the middle value of the rating range, and the average user or item rating.</a:t>
            </a:r>
          </a:p>
          <a:p>
            <a:r>
              <a:rPr lang="en-US" dirty="0"/>
              <a:t>A more reliable approach is to use </a:t>
            </a:r>
            <a:r>
              <a:rPr lang="en-US" u="sng" dirty="0"/>
              <a:t>content information </a:t>
            </a:r>
            <a:r>
              <a:rPr lang="en-US" dirty="0"/>
              <a:t>to fill out the missing ratings. </a:t>
            </a:r>
          </a:p>
          <a:p>
            <a:pPr lvl="1"/>
            <a:r>
              <a:rPr lang="en-US" dirty="0">
                <a:solidFill>
                  <a:schemeClr val="bg1">
                    <a:lumMod val="95000"/>
                  </a:schemeClr>
                </a:solidFill>
              </a:rPr>
              <a:t>For instance, the missing ratings can be provided by autonomous agents called </a:t>
            </a:r>
            <a:r>
              <a:rPr lang="en-US" i="1" u="sng" dirty="0" err="1">
                <a:solidFill>
                  <a:schemeClr val="bg1">
                    <a:lumMod val="95000"/>
                  </a:schemeClr>
                </a:solidFill>
              </a:rPr>
              <a:t>filterbots</a:t>
            </a:r>
            <a:r>
              <a:rPr lang="en-US" dirty="0">
                <a:solidFill>
                  <a:schemeClr val="bg1">
                    <a:lumMod val="95000"/>
                  </a:schemeClr>
                </a:solidFill>
              </a:rPr>
              <a:t>, that act as ordinary users of the system and rate items based on some specific characteristics of their content. The missing ratings can instead be predicted by a content-based approach.</a:t>
            </a:r>
            <a:endParaRPr lang="en-US" b="1" dirty="0">
              <a:solidFill>
                <a:schemeClr val="bg1">
                  <a:lumMod val="95000"/>
                </a:schemeClr>
              </a:solidFill>
            </a:endParaRPr>
          </a:p>
        </p:txBody>
      </p:sp>
      <p:sp>
        <p:nvSpPr>
          <p:cNvPr id="3" name="Date Placeholder 2">
            <a:extLst>
              <a:ext uri="{FF2B5EF4-FFF2-40B4-BE49-F238E27FC236}">
                <a16:creationId xmlns:a16="http://schemas.microsoft.com/office/drawing/2014/main" id="{ACD7D787-4E6D-479E-964F-C00B24A675F0}"/>
              </a:ext>
            </a:extLst>
          </p:cNvPr>
          <p:cNvSpPr>
            <a:spLocks noGrp="1"/>
          </p:cNvSpPr>
          <p:nvPr>
            <p:ph type="dt" sz="half" idx="10"/>
          </p:nvPr>
        </p:nvSpPr>
        <p:spPr/>
        <p:txBody>
          <a:bodyPr/>
          <a:lstStyle/>
          <a:p>
            <a:fld id="{E601783B-430E-4C77-94BC-DA2E1FA8DBA3}" type="datetime1">
              <a:rPr lang="en-US" smtClean="0"/>
              <a:t>8/14/2019</a:t>
            </a:fld>
            <a:endParaRPr lang="en-US"/>
          </a:p>
        </p:txBody>
      </p:sp>
      <p:sp>
        <p:nvSpPr>
          <p:cNvPr id="4" name="Slide Number Placeholder 3">
            <a:extLst>
              <a:ext uri="{FF2B5EF4-FFF2-40B4-BE49-F238E27FC236}">
                <a16:creationId xmlns:a16="http://schemas.microsoft.com/office/drawing/2014/main" id="{67E4FC17-222F-40F2-9930-0E3DB0F8359B}"/>
              </a:ext>
            </a:extLst>
          </p:cNvPr>
          <p:cNvSpPr>
            <a:spLocks noGrp="1"/>
          </p:cNvSpPr>
          <p:nvPr>
            <p:ph type="sldNum" sz="quarter" idx="12"/>
          </p:nvPr>
        </p:nvSpPr>
        <p:spPr/>
        <p:txBody>
          <a:bodyPr/>
          <a:lstStyle/>
          <a:p>
            <a:fld id="{420A8E40-4285-4F9B-A315-CD7646CF305B}" type="slidenum">
              <a:rPr lang="en-US" smtClean="0"/>
              <a:t>3</a:t>
            </a:fld>
            <a:endParaRPr lang="en-US"/>
          </a:p>
        </p:txBody>
      </p:sp>
    </p:spTree>
    <p:extLst>
      <p:ext uri="{BB962C8B-B14F-4D97-AF65-F5344CB8AC3E}">
        <p14:creationId xmlns:p14="http://schemas.microsoft.com/office/powerpoint/2010/main" val="296245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E0FC-49B6-4288-A9BB-D18E3BD2A597}"/>
              </a:ext>
            </a:extLst>
          </p:cNvPr>
          <p:cNvSpPr>
            <a:spLocks noGrp="1"/>
          </p:cNvSpPr>
          <p:nvPr>
            <p:ph type="title"/>
          </p:nvPr>
        </p:nvSpPr>
        <p:spPr/>
        <p:txBody>
          <a:bodyPr/>
          <a:lstStyle/>
          <a:p>
            <a:r>
              <a:rPr lang="en-US" dirty="0"/>
              <a:t>Dimensionality Reduction Method</a:t>
            </a:r>
          </a:p>
        </p:txBody>
      </p:sp>
      <p:sp>
        <p:nvSpPr>
          <p:cNvPr id="3" name="Content Placeholder 2">
            <a:extLst>
              <a:ext uri="{FF2B5EF4-FFF2-40B4-BE49-F238E27FC236}">
                <a16:creationId xmlns:a16="http://schemas.microsoft.com/office/drawing/2014/main" id="{C3E83353-96C4-44DD-AAC0-6ECF9C1EDCD9}"/>
              </a:ext>
            </a:extLst>
          </p:cNvPr>
          <p:cNvSpPr>
            <a:spLocks noGrp="1"/>
          </p:cNvSpPr>
          <p:nvPr>
            <p:ph idx="1"/>
          </p:nvPr>
        </p:nvSpPr>
        <p:spPr/>
        <p:txBody>
          <a:bodyPr>
            <a:normAutofit/>
          </a:bodyPr>
          <a:lstStyle/>
          <a:p>
            <a:r>
              <a:rPr lang="en-US" dirty="0"/>
              <a:t>Dimensionality reduction methods address the problems of</a:t>
            </a:r>
            <a:r>
              <a:rPr lang="en-US" i="1" u="sng" dirty="0"/>
              <a:t> limited coverage</a:t>
            </a:r>
            <a:r>
              <a:rPr lang="en-US" i="1" dirty="0"/>
              <a:t> and </a:t>
            </a:r>
            <a:r>
              <a:rPr lang="en-US" i="1" u="sng" dirty="0"/>
              <a:t>sparsity</a:t>
            </a:r>
            <a:r>
              <a:rPr lang="en-US" i="1" dirty="0"/>
              <a:t> by </a:t>
            </a:r>
            <a:r>
              <a:rPr lang="en-US" i="1" u="sng" dirty="0"/>
              <a:t>projecting users and items into a reduced latent space</a:t>
            </a:r>
            <a:r>
              <a:rPr lang="en-US" i="1" dirty="0"/>
              <a:t> that captures their most </a:t>
            </a:r>
            <a:r>
              <a:rPr lang="en-US" i="1" u="sng" dirty="0"/>
              <a:t>salient features</a:t>
            </a:r>
            <a:r>
              <a:rPr lang="en-US" i="1" dirty="0"/>
              <a:t>.</a:t>
            </a:r>
            <a:endParaRPr lang="en-US" dirty="0"/>
          </a:p>
          <a:p>
            <a:r>
              <a:rPr lang="en-US" dirty="0"/>
              <a:t>Because users and items are compared in this </a:t>
            </a:r>
            <a:r>
              <a:rPr lang="en-US" u="sng" dirty="0"/>
              <a:t>dense subspace of high-level features, instead of the “rating space</a:t>
            </a:r>
            <a:r>
              <a:rPr lang="en-US" dirty="0"/>
              <a:t>”, more meaningful relations can be discovered. </a:t>
            </a:r>
          </a:p>
          <a:p>
            <a:r>
              <a:rPr lang="en-US" dirty="0"/>
              <a:t>In particular,</a:t>
            </a:r>
            <a:r>
              <a:rPr lang="en-US" u="sng" dirty="0"/>
              <a:t> a relation between two users can be found, even though these users have rated different items. </a:t>
            </a:r>
          </a:p>
          <a:p>
            <a:r>
              <a:rPr lang="en-US" dirty="0"/>
              <a:t>As a result, such methods are generally </a:t>
            </a:r>
            <a:r>
              <a:rPr lang="en-US" u="sng" dirty="0"/>
              <a:t>less sensitive to sparse data</a:t>
            </a:r>
            <a:r>
              <a:rPr lang="en-US" dirty="0"/>
              <a:t>.</a:t>
            </a:r>
          </a:p>
        </p:txBody>
      </p:sp>
      <p:sp>
        <p:nvSpPr>
          <p:cNvPr id="4" name="Date Placeholder 3">
            <a:extLst>
              <a:ext uri="{FF2B5EF4-FFF2-40B4-BE49-F238E27FC236}">
                <a16:creationId xmlns:a16="http://schemas.microsoft.com/office/drawing/2014/main" id="{21BDB1E5-D5EF-46F9-BE08-C58A6C343FA1}"/>
              </a:ext>
            </a:extLst>
          </p:cNvPr>
          <p:cNvSpPr>
            <a:spLocks noGrp="1"/>
          </p:cNvSpPr>
          <p:nvPr>
            <p:ph type="dt" sz="half" idx="10"/>
          </p:nvPr>
        </p:nvSpPr>
        <p:spPr/>
        <p:txBody>
          <a:bodyPr/>
          <a:lstStyle/>
          <a:p>
            <a:fld id="{A26EE9CC-512F-4997-86DE-1A874927EDB1}" type="datetime1">
              <a:rPr lang="en-US" smtClean="0"/>
              <a:t>8/14/2019</a:t>
            </a:fld>
            <a:endParaRPr lang="en-US"/>
          </a:p>
        </p:txBody>
      </p:sp>
      <p:sp>
        <p:nvSpPr>
          <p:cNvPr id="5" name="Slide Number Placeholder 4">
            <a:extLst>
              <a:ext uri="{FF2B5EF4-FFF2-40B4-BE49-F238E27FC236}">
                <a16:creationId xmlns:a16="http://schemas.microsoft.com/office/drawing/2014/main" id="{E5A3EE2B-3597-4C7C-8124-4FDE2461C2A1}"/>
              </a:ext>
            </a:extLst>
          </p:cNvPr>
          <p:cNvSpPr>
            <a:spLocks noGrp="1"/>
          </p:cNvSpPr>
          <p:nvPr>
            <p:ph type="sldNum" sz="quarter" idx="12"/>
          </p:nvPr>
        </p:nvSpPr>
        <p:spPr/>
        <p:txBody>
          <a:bodyPr/>
          <a:lstStyle/>
          <a:p>
            <a:fld id="{420A8E40-4285-4F9B-A315-CD7646CF305B}" type="slidenum">
              <a:rPr lang="en-US" smtClean="0"/>
              <a:t>4</a:t>
            </a:fld>
            <a:endParaRPr lang="en-US"/>
          </a:p>
        </p:txBody>
      </p:sp>
    </p:spTree>
    <p:extLst>
      <p:ext uri="{BB962C8B-B14F-4D97-AF65-F5344CB8AC3E}">
        <p14:creationId xmlns:p14="http://schemas.microsoft.com/office/powerpoint/2010/main" val="153487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0036-BBCF-4CB3-BEBF-EB01C8815D59}"/>
              </a:ext>
            </a:extLst>
          </p:cNvPr>
          <p:cNvSpPr>
            <a:spLocks noGrp="1"/>
          </p:cNvSpPr>
          <p:nvPr>
            <p:ph type="title"/>
          </p:nvPr>
        </p:nvSpPr>
        <p:spPr/>
        <p:txBody>
          <a:bodyPr/>
          <a:lstStyle/>
          <a:p>
            <a:r>
              <a:rPr lang="en-US" dirty="0"/>
              <a:t>LSI</a:t>
            </a:r>
          </a:p>
        </p:txBody>
      </p:sp>
      <p:sp>
        <p:nvSpPr>
          <p:cNvPr id="3" name="Content Placeholder 2">
            <a:extLst>
              <a:ext uri="{FF2B5EF4-FFF2-40B4-BE49-F238E27FC236}">
                <a16:creationId xmlns:a16="http://schemas.microsoft.com/office/drawing/2014/main" id="{9A4F9218-E827-4AE7-8318-A06A6694C57E}"/>
              </a:ext>
            </a:extLst>
          </p:cNvPr>
          <p:cNvSpPr>
            <a:spLocks noGrp="1"/>
          </p:cNvSpPr>
          <p:nvPr>
            <p:ph idx="1"/>
          </p:nvPr>
        </p:nvSpPr>
        <p:spPr/>
        <p:txBody>
          <a:bodyPr>
            <a:normAutofit/>
          </a:bodyPr>
          <a:lstStyle/>
          <a:p>
            <a:r>
              <a:rPr lang="en-US" dirty="0"/>
              <a:t>A popular dimensionality reduction approach to item recommendation is </a:t>
            </a:r>
            <a:r>
              <a:rPr lang="en-US" i="1" dirty="0"/>
              <a:t>Latent Semantic Indexing </a:t>
            </a:r>
            <a:r>
              <a:rPr lang="en-US" dirty="0"/>
              <a:t>(LSI). </a:t>
            </a:r>
          </a:p>
          <a:p>
            <a:r>
              <a:rPr lang="en-US" dirty="0"/>
              <a:t>In this approach, the </a:t>
            </a:r>
            <a:r>
              <a:rPr lang="en-US" i="1" u="sng" dirty="0"/>
              <a:t>|U|×|I| </a:t>
            </a:r>
            <a:r>
              <a:rPr lang="en-US" u="sng" dirty="0"/>
              <a:t>user-item rating matrix </a:t>
            </a:r>
            <a:r>
              <a:rPr lang="en-US" i="1" u="sng" dirty="0"/>
              <a:t>R </a:t>
            </a:r>
            <a:r>
              <a:rPr lang="en-US" u="sng" dirty="0"/>
              <a:t>of rank </a:t>
            </a:r>
            <a:r>
              <a:rPr lang="en-US" i="1" u="sng" dirty="0"/>
              <a:t>n </a:t>
            </a:r>
            <a:r>
              <a:rPr lang="en-US" dirty="0"/>
              <a:t>is </a:t>
            </a:r>
            <a:r>
              <a:rPr lang="en-US" u="sng" dirty="0"/>
              <a:t>approximated</a:t>
            </a:r>
            <a:r>
              <a:rPr lang="en-US" dirty="0"/>
              <a:t> by a matrix </a:t>
            </a:r>
            <a:r>
              <a:rPr lang="en-US" u="sng" dirty="0"/>
              <a:t>ˆ</a:t>
            </a:r>
            <a:r>
              <a:rPr lang="en-US" i="1" u="sng" dirty="0"/>
              <a:t>R </a:t>
            </a:r>
            <a:r>
              <a:rPr lang="en-US" u="sng" dirty="0"/>
              <a:t>= </a:t>
            </a:r>
            <a:r>
              <a:rPr lang="en-US" i="1" u="sng" dirty="0"/>
              <a:t>PQ⊤ </a:t>
            </a:r>
            <a:r>
              <a:rPr lang="en-US" u="sng" dirty="0"/>
              <a:t>of rank </a:t>
            </a:r>
            <a:r>
              <a:rPr lang="en-US" i="1" u="sng" dirty="0"/>
              <a:t>k &lt; n</a:t>
            </a:r>
            <a:r>
              <a:rPr lang="en-US" dirty="0"/>
              <a:t>, where </a:t>
            </a:r>
            <a:r>
              <a:rPr lang="en-US" i="1" u="sng" dirty="0"/>
              <a:t>P </a:t>
            </a:r>
            <a:r>
              <a:rPr lang="en-US" u="sng" dirty="0"/>
              <a:t>is a </a:t>
            </a:r>
            <a:r>
              <a:rPr lang="en-US" i="1" u="sng" dirty="0"/>
              <a:t>|U|×k </a:t>
            </a:r>
            <a:r>
              <a:rPr lang="en-US" u="sng" dirty="0"/>
              <a:t>matrix of </a:t>
            </a:r>
            <a:r>
              <a:rPr lang="en-US" i="1" u="sng" dirty="0"/>
              <a:t>users </a:t>
            </a:r>
            <a:r>
              <a:rPr lang="en-US" u="sng" dirty="0"/>
              <a:t>factors </a:t>
            </a:r>
            <a:r>
              <a:rPr lang="en-US" dirty="0"/>
              <a:t>and </a:t>
            </a:r>
            <a:r>
              <a:rPr lang="en-US" i="1" u="sng" dirty="0"/>
              <a:t>Q </a:t>
            </a:r>
            <a:r>
              <a:rPr lang="en-US" u="sng" dirty="0"/>
              <a:t>a </a:t>
            </a:r>
            <a:r>
              <a:rPr lang="en-US" i="1" u="sng" dirty="0"/>
              <a:t>|I|×k </a:t>
            </a:r>
            <a:r>
              <a:rPr lang="en-US" u="sng" dirty="0"/>
              <a:t>matrix of </a:t>
            </a:r>
            <a:r>
              <a:rPr lang="en-US" i="1" u="sng" dirty="0"/>
              <a:t>item </a:t>
            </a:r>
            <a:r>
              <a:rPr lang="en-US" u="sng" dirty="0"/>
              <a:t>factors</a:t>
            </a:r>
            <a:r>
              <a:rPr lang="en-US" dirty="0"/>
              <a:t>. </a:t>
            </a:r>
          </a:p>
          <a:p>
            <a:r>
              <a:rPr lang="en-US" dirty="0"/>
              <a:t>Intuitively, the </a:t>
            </a:r>
            <a:r>
              <a:rPr lang="en-US" i="1" dirty="0"/>
              <a:t>u</a:t>
            </a:r>
            <a:r>
              <a:rPr lang="en-US" dirty="0"/>
              <a:t>-</a:t>
            </a:r>
            <a:r>
              <a:rPr lang="en-US" dirty="0" err="1"/>
              <a:t>th</a:t>
            </a:r>
            <a:r>
              <a:rPr lang="en-US" dirty="0"/>
              <a:t> row of </a:t>
            </a:r>
            <a:r>
              <a:rPr lang="en-US" i="1" dirty="0"/>
              <a:t>P</a:t>
            </a:r>
            <a:r>
              <a:rPr lang="en-US" dirty="0"/>
              <a:t>, </a:t>
            </a:r>
            <a:r>
              <a:rPr lang="en-US" dirty="0" err="1"/>
              <a:t>p</a:t>
            </a:r>
            <a:r>
              <a:rPr lang="en-US" i="1" dirty="0" err="1"/>
              <a:t>u</a:t>
            </a:r>
            <a:r>
              <a:rPr lang="en-US" i="1" dirty="0"/>
              <a:t> ∈ </a:t>
            </a:r>
            <a:r>
              <a:rPr lang="en-US" dirty="0" err="1"/>
              <a:t>R</a:t>
            </a:r>
            <a:r>
              <a:rPr lang="en-US" i="1" dirty="0" err="1"/>
              <a:t>k</a:t>
            </a:r>
            <a:r>
              <a:rPr lang="en-US" dirty="0"/>
              <a:t>, </a:t>
            </a:r>
            <a:r>
              <a:rPr lang="en-US" u="sng" dirty="0"/>
              <a:t>represents the coordinates of user </a:t>
            </a:r>
            <a:r>
              <a:rPr lang="en-US" i="1" u="sng" dirty="0"/>
              <a:t>u </a:t>
            </a:r>
            <a:r>
              <a:rPr lang="en-US" u="sng" dirty="0"/>
              <a:t>projected in the </a:t>
            </a:r>
            <a:r>
              <a:rPr lang="en-US" i="1" u="sng" dirty="0"/>
              <a:t>k</a:t>
            </a:r>
            <a:r>
              <a:rPr lang="en-US" u="sng" dirty="0"/>
              <a:t>-dimensional latent space</a:t>
            </a:r>
            <a:r>
              <a:rPr lang="en-US" dirty="0"/>
              <a:t>. </a:t>
            </a:r>
          </a:p>
          <a:p>
            <a:r>
              <a:rPr lang="en-US" dirty="0"/>
              <a:t>Likewise, the </a:t>
            </a:r>
            <a:r>
              <a:rPr lang="en-US" i="1" dirty="0" err="1"/>
              <a:t>i</a:t>
            </a:r>
            <a:r>
              <a:rPr lang="en-US" dirty="0" err="1"/>
              <a:t>-th</a:t>
            </a:r>
            <a:r>
              <a:rPr lang="en-US" dirty="0"/>
              <a:t> row of </a:t>
            </a:r>
            <a:r>
              <a:rPr lang="en-US" i="1" dirty="0"/>
              <a:t>Q</a:t>
            </a:r>
            <a:r>
              <a:rPr lang="en-US" dirty="0"/>
              <a:t>, q</a:t>
            </a:r>
            <a:r>
              <a:rPr lang="en-US" i="1" dirty="0"/>
              <a:t>i ∈ </a:t>
            </a:r>
            <a:r>
              <a:rPr lang="en-US" dirty="0" err="1"/>
              <a:t>R</a:t>
            </a:r>
            <a:r>
              <a:rPr lang="en-US" i="1" dirty="0" err="1"/>
              <a:t>k</a:t>
            </a:r>
            <a:r>
              <a:rPr lang="en-US" dirty="0"/>
              <a:t>, can be seen </a:t>
            </a:r>
            <a:r>
              <a:rPr lang="en-US" u="sng" dirty="0"/>
              <a:t>as the coordinates of item </a:t>
            </a:r>
            <a:r>
              <a:rPr lang="en-US" i="1" u="sng" dirty="0" err="1"/>
              <a:t>i</a:t>
            </a:r>
            <a:r>
              <a:rPr lang="en-US" i="1" u="sng" dirty="0"/>
              <a:t> </a:t>
            </a:r>
            <a:r>
              <a:rPr lang="en-US" u="sng" dirty="0"/>
              <a:t>in this latent space</a:t>
            </a:r>
            <a:r>
              <a:rPr lang="en-US" dirty="0"/>
              <a:t>.</a:t>
            </a:r>
          </a:p>
        </p:txBody>
      </p:sp>
      <p:pic>
        <p:nvPicPr>
          <p:cNvPr id="4" name="Picture 9" descr="A screenshot of a cell phone&#10;&#10;Description generated with very high confidence">
            <a:extLst>
              <a:ext uri="{FF2B5EF4-FFF2-40B4-BE49-F238E27FC236}">
                <a16:creationId xmlns:a16="http://schemas.microsoft.com/office/drawing/2014/main" id="{3B1FD18E-9CD3-409B-918F-78530191CA18}"/>
              </a:ext>
            </a:extLst>
          </p:cNvPr>
          <p:cNvPicPr>
            <a:picLocks noChangeAspect="1"/>
          </p:cNvPicPr>
          <p:nvPr/>
        </p:nvPicPr>
        <p:blipFill rotWithShape="1">
          <a:blip r:embed="rId2"/>
          <a:srcRect t="36494" r="114" b="179"/>
          <a:stretch/>
        </p:blipFill>
        <p:spPr>
          <a:xfrm>
            <a:off x="7938655" y="46842"/>
            <a:ext cx="4025289" cy="1623502"/>
          </a:xfrm>
          <a:prstGeom prst="rect">
            <a:avLst/>
          </a:prstGeom>
        </p:spPr>
      </p:pic>
      <p:pic>
        <p:nvPicPr>
          <p:cNvPr id="5" name="Picture 4">
            <a:extLst>
              <a:ext uri="{FF2B5EF4-FFF2-40B4-BE49-F238E27FC236}">
                <a16:creationId xmlns:a16="http://schemas.microsoft.com/office/drawing/2014/main" id="{AE2C2F99-9313-4203-BEBC-E898050D0A8A}"/>
              </a:ext>
            </a:extLst>
          </p:cNvPr>
          <p:cNvPicPr>
            <a:picLocks noChangeAspect="1"/>
          </p:cNvPicPr>
          <p:nvPr/>
        </p:nvPicPr>
        <p:blipFill>
          <a:blip r:embed="rId3"/>
          <a:stretch>
            <a:fillRect/>
          </a:stretch>
        </p:blipFill>
        <p:spPr>
          <a:xfrm>
            <a:off x="7351028" y="5625305"/>
            <a:ext cx="2600271" cy="925291"/>
          </a:xfrm>
          <a:prstGeom prst="rect">
            <a:avLst/>
          </a:prstGeom>
        </p:spPr>
      </p:pic>
      <p:sp>
        <p:nvSpPr>
          <p:cNvPr id="6" name="Date Placeholder 5">
            <a:extLst>
              <a:ext uri="{FF2B5EF4-FFF2-40B4-BE49-F238E27FC236}">
                <a16:creationId xmlns:a16="http://schemas.microsoft.com/office/drawing/2014/main" id="{21F47DF0-BF09-44A7-850B-225EBC52ADB6}"/>
              </a:ext>
            </a:extLst>
          </p:cNvPr>
          <p:cNvSpPr>
            <a:spLocks noGrp="1"/>
          </p:cNvSpPr>
          <p:nvPr>
            <p:ph type="dt" sz="half" idx="10"/>
          </p:nvPr>
        </p:nvSpPr>
        <p:spPr/>
        <p:txBody>
          <a:bodyPr/>
          <a:lstStyle/>
          <a:p>
            <a:fld id="{C9FC8393-10E6-4C80-A152-7FC641DE77A3}" type="datetime1">
              <a:rPr lang="en-US" smtClean="0"/>
              <a:t>8/14/2019</a:t>
            </a:fld>
            <a:endParaRPr lang="en-US"/>
          </a:p>
        </p:txBody>
      </p:sp>
      <p:sp>
        <p:nvSpPr>
          <p:cNvPr id="7" name="Slide Number Placeholder 6">
            <a:extLst>
              <a:ext uri="{FF2B5EF4-FFF2-40B4-BE49-F238E27FC236}">
                <a16:creationId xmlns:a16="http://schemas.microsoft.com/office/drawing/2014/main" id="{A5553D50-A888-4BD3-A837-4310D8AEC062}"/>
              </a:ext>
            </a:extLst>
          </p:cNvPr>
          <p:cNvSpPr>
            <a:spLocks noGrp="1"/>
          </p:cNvSpPr>
          <p:nvPr>
            <p:ph type="sldNum" sz="quarter" idx="12"/>
          </p:nvPr>
        </p:nvSpPr>
        <p:spPr/>
        <p:txBody>
          <a:bodyPr/>
          <a:lstStyle/>
          <a:p>
            <a:fld id="{420A8E40-4285-4F9B-A315-CD7646CF305B}" type="slidenum">
              <a:rPr lang="en-US" smtClean="0"/>
              <a:t>5</a:t>
            </a:fld>
            <a:endParaRPr lang="en-US" dirty="0"/>
          </a:p>
        </p:txBody>
      </p:sp>
    </p:spTree>
    <p:extLst>
      <p:ext uri="{BB962C8B-B14F-4D97-AF65-F5344CB8AC3E}">
        <p14:creationId xmlns:p14="http://schemas.microsoft.com/office/powerpoint/2010/main" val="41342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3BEF-5BBA-42D7-871E-0594DE9F80E1}"/>
              </a:ext>
            </a:extLst>
          </p:cNvPr>
          <p:cNvSpPr>
            <a:spLocks noGrp="1"/>
          </p:cNvSpPr>
          <p:nvPr>
            <p:ph type="title"/>
          </p:nvPr>
        </p:nvSpPr>
        <p:spPr/>
        <p:txBody>
          <a:bodyPr/>
          <a:lstStyle/>
          <a:p>
            <a:r>
              <a:rPr lang="en-US" dirty="0"/>
              <a:t>LSI+SVD</a:t>
            </a:r>
          </a:p>
        </p:txBody>
      </p:sp>
      <p:sp>
        <p:nvSpPr>
          <p:cNvPr id="3" name="Content Placeholder 2">
            <a:extLst>
              <a:ext uri="{FF2B5EF4-FFF2-40B4-BE49-F238E27FC236}">
                <a16:creationId xmlns:a16="http://schemas.microsoft.com/office/drawing/2014/main" id="{73275700-0B75-4744-B15E-512DAC165BA5}"/>
              </a:ext>
            </a:extLst>
          </p:cNvPr>
          <p:cNvSpPr>
            <a:spLocks noGrp="1"/>
          </p:cNvSpPr>
          <p:nvPr>
            <p:ph sz="half" idx="1"/>
          </p:nvPr>
        </p:nvSpPr>
        <p:spPr/>
        <p:txBody>
          <a:bodyPr>
            <a:normAutofit fontScale="85000" lnSpcReduction="20000"/>
          </a:bodyPr>
          <a:lstStyle/>
          <a:p>
            <a:r>
              <a:rPr lang="en-US" dirty="0"/>
              <a:t>Matrices </a:t>
            </a:r>
            <a:r>
              <a:rPr lang="en-US" i="1" dirty="0"/>
              <a:t>P </a:t>
            </a:r>
            <a:r>
              <a:rPr lang="en-US" dirty="0"/>
              <a:t>and </a:t>
            </a:r>
            <a:r>
              <a:rPr lang="en-US" i="1" dirty="0"/>
              <a:t>Q </a:t>
            </a:r>
            <a:r>
              <a:rPr lang="en-US" dirty="0"/>
              <a:t>are normally found by minimizing the reconstruction error defined with the squared </a:t>
            </a:r>
            <a:r>
              <a:rPr lang="en-US" dirty="0" err="1"/>
              <a:t>Frobenius</a:t>
            </a:r>
            <a:r>
              <a:rPr lang="en-US" dirty="0"/>
              <a:t> norm:</a:t>
            </a:r>
          </a:p>
          <a:p>
            <a:endParaRPr lang="en-US" dirty="0"/>
          </a:p>
          <a:p>
            <a:endParaRPr lang="en-US" dirty="0"/>
          </a:p>
          <a:p>
            <a:endParaRPr lang="en-US" dirty="0"/>
          </a:p>
          <a:p>
            <a:r>
              <a:rPr lang="en-US" u="sng" dirty="0"/>
              <a:t>Minimizing</a:t>
            </a:r>
            <a:r>
              <a:rPr lang="en-US" dirty="0"/>
              <a:t> this error is equivalent to finding the </a:t>
            </a:r>
            <a:r>
              <a:rPr lang="en-US" i="1" dirty="0"/>
              <a:t>Singular Value Decomposition </a:t>
            </a:r>
            <a:r>
              <a:rPr lang="en-US" dirty="0"/>
              <a:t>(SVD) of </a:t>
            </a:r>
            <a:r>
              <a:rPr lang="en-US" i="1" dirty="0"/>
              <a:t>R:</a:t>
            </a:r>
          </a:p>
          <a:p>
            <a:pPr lvl="1"/>
            <a:r>
              <a:rPr lang="en-US" dirty="0"/>
              <a:t>where </a:t>
            </a:r>
            <a:r>
              <a:rPr lang="en-US" i="1" dirty="0"/>
              <a:t>U </a:t>
            </a:r>
            <a:r>
              <a:rPr lang="en-US" dirty="0"/>
              <a:t>is the </a:t>
            </a:r>
            <a:r>
              <a:rPr lang="en-US" i="1" u="sng" dirty="0"/>
              <a:t>|U|×n </a:t>
            </a:r>
            <a:r>
              <a:rPr lang="en-US" dirty="0"/>
              <a:t>matrix of </a:t>
            </a:r>
            <a:r>
              <a:rPr lang="en-US" u="sng" dirty="0"/>
              <a:t>left singular vectors</a:t>
            </a:r>
            <a:r>
              <a:rPr lang="en-US" dirty="0"/>
              <a:t>, </a:t>
            </a:r>
            <a:r>
              <a:rPr lang="en-US" i="1" dirty="0"/>
              <a:t>V </a:t>
            </a:r>
            <a:r>
              <a:rPr lang="en-US" dirty="0"/>
              <a:t>is the </a:t>
            </a:r>
            <a:r>
              <a:rPr lang="en-US" i="1" u="sng" dirty="0"/>
              <a:t>|I|×n</a:t>
            </a:r>
            <a:r>
              <a:rPr lang="en-US" i="1" dirty="0"/>
              <a:t> </a:t>
            </a:r>
            <a:r>
              <a:rPr lang="en-US" dirty="0"/>
              <a:t>matrix of </a:t>
            </a:r>
            <a:r>
              <a:rPr lang="en-US" u="sng" dirty="0"/>
              <a:t>right singular vectors</a:t>
            </a:r>
            <a:r>
              <a:rPr lang="en-US" dirty="0"/>
              <a:t>, and </a:t>
            </a:r>
            <a:r>
              <a:rPr lang="en-US" u="sng" dirty="0"/>
              <a:t>Σ is the </a:t>
            </a:r>
            <a:r>
              <a:rPr lang="en-US" i="1" u="sng" dirty="0" err="1"/>
              <a:t>n×n</a:t>
            </a:r>
            <a:r>
              <a:rPr lang="en-US" i="1" u="sng" dirty="0"/>
              <a:t> </a:t>
            </a:r>
            <a:r>
              <a:rPr lang="en-US" u="sng" dirty="0"/>
              <a:t>diagonal</a:t>
            </a:r>
            <a:r>
              <a:rPr lang="en-US" dirty="0"/>
              <a:t> matrix of singular values. </a:t>
            </a:r>
          </a:p>
          <a:p>
            <a:endParaRPr lang="en-US" dirty="0"/>
          </a:p>
        </p:txBody>
      </p:sp>
      <p:sp>
        <p:nvSpPr>
          <p:cNvPr id="5" name="Content Placeholder 4">
            <a:extLst>
              <a:ext uri="{FF2B5EF4-FFF2-40B4-BE49-F238E27FC236}">
                <a16:creationId xmlns:a16="http://schemas.microsoft.com/office/drawing/2014/main" id="{00A7CB5E-347E-40A7-B35F-71C16A768031}"/>
              </a:ext>
            </a:extLst>
          </p:cNvPr>
          <p:cNvSpPr>
            <a:spLocks noGrp="1"/>
          </p:cNvSpPr>
          <p:nvPr>
            <p:ph sz="half" idx="2"/>
          </p:nvPr>
        </p:nvSpPr>
        <p:spPr/>
        <p:txBody>
          <a:bodyPr>
            <a:normAutofit fontScale="85000" lnSpcReduction="20000"/>
          </a:bodyPr>
          <a:lstStyle/>
          <a:p>
            <a:r>
              <a:rPr lang="en-US" dirty="0"/>
              <a:t>Denote by </a:t>
            </a:r>
            <a:r>
              <a:rPr lang="en-US" u="sng" dirty="0" err="1"/>
              <a:t>Σ</a:t>
            </a:r>
            <a:r>
              <a:rPr lang="en-US" i="1" u="sng" dirty="0" err="1"/>
              <a:t>k</a:t>
            </a:r>
            <a:r>
              <a:rPr lang="en-US" u="sng" dirty="0"/>
              <a:t>, </a:t>
            </a:r>
            <a:r>
              <a:rPr lang="en-US" i="1" u="sng" dirty="0" err="1"/>
              <a:t>Uk</a:t>
            </a:r>
            <a:r>
              <a:rPr lang="en-US" i="1" u="sng" dirty="0"/>
              <a:t> </a:t>
            </a:r>
            <a:r>
              <a:rPr lang="en-US" u="sng" dirty="0"/>
              <a:t>and </a:t>
            </a:r>
            <a:r>
              <a:rPr lang="en-US" i="1" u="sng" dirty="0" err="1"/>
              <a:t>Vk</a:t>
            </a:r>
            <a:r>
              <a:rPr lang="en-US" i="1" u="sng" dirty="0"/>
              <a:t> </a:t>
            </a:r>
            <a:r>
              <a:rPr lang="en-US" dirty="0"/>
              <a:t>the matrices obtained by selecting the subset containing the</a:t>
            </a:r>
            <a:r>
              <a:rPr lang="en-US" u="sng" dirty="0"/>
              <a:t> k highest singular values</a:t>
            </a:r>
            <a:r>
              <a:rPr lang="en-US" dirty="0"/>
              <a:t> and their </a:t>
            </a:r>
            <a:r>
              <a:rPr lang="en-US" u="sng" dirty="0"/>
              <a:t>corresponding singular vectors</a:t>
            </a:r>
            <a:r>
              <a:rPr lang="en-US" dirty="0"/>
              <a:t>, the user and item factor matrices correspond to:</a:t>
            </a:r>
          </a:p>
          <a:p>
            <a:endParaRPr lang="en-US" dirty="0"/>
          </a:p>
          <a:p>
            <a:endParaRPr lang="en-US" dirty="0"/>
          </a:p>
          <a:p>
            <a:r>
              <a:rPr lang="en-US" dirty="0"/>
              <a:t>Once </a:t>
            </a:r>
            <a:r>
              <a:rPr lang="en-US" i="1" dirty="0"/>
              <a:t>P </a:t>
            </a:r>
            <a:r>
              <a:rPr lang="en-US" dirty="0"/>
              <a:t>and </a:t>
            </a:r>
            <a:r>
              <a:rPr lang="en-US" i="1" dirty="0"/>
              <a:t>Q </a:t>
            </a:r>
            <a:r>
              <a:rPr lang="en-US" dirty="0"/>
              <a:t>have been obtained, the typical </a:t>
            </a:r>
            <a:r>
              <a:rPr lang="en-US" i="1" dirty="0"/>
              <a:t>model-based </a:t>
            </a:r>
            <a:r>
              <a:rPr lang="en-US" dirty="0"/>
              <a:t>prediction of a rating </a:t>
            </a:r>
            <a:r>
              <a:rPr lang="en-US" i="1" dirty="0" err="1"/>
              <a:t>rui</a:t>
            </a:r>
            <a:r>
              <a:rPr lang="en-US" i="1" dirty="0"/>
              <a:t> </a:t>
            </a:r>
            <a:r>
              <a:rPr lang="en-US" dirty="0"/>
              <a:t>is:</a:t>
            </a:r>
          </a:p>
        </p:txBody>
      </p:sp>
      <p:pic>
        <p:nvPicPr>
          <p:cNvPr id="4" name="Picture 3">
            <a:extLst>
              <a:ext uri="{FF2B5EF4-FFF2-40B4-BE49-F238E27FC236}">
                <a16:creationId xmlns:a16="http://schemas.microsoft.com/office/drawing/2014/main" id="{C79D0357-AE6E-484D-B718-92FEC42928AE}"/>
              </a:ext>
            </a:extLst>
          </p:cNvPr>
          <p:cNvPicPr>
            <a:picLocks noChangeAspect="1"/>
          </p:cNvPicPr>
          <p:nvPr/>
        </p:nvPicPr>
        <p:blipFill>
          <a:blip r:embed="rId2"/>
          <a:stretch>
            <a:fillRect/>
          </a:stretch>
        </p:blipFill>
        <p:spPr>
          <a:xfrm>
            <a:off x="2136371" y="2946553"/>
            <a:ext cx="2792294" cy="993622"/>
          </a:xfrm>
          <a:prstGeom prst="rect">
            <a:avLst/>
          </a:prstGeom>
        </p:spPr>
      </p:pic>
      <p:pic>
        <p:nvPicPr>
          <p:cNvPr id="6" name="Picture 5">
            <a:extLst>
              <a:ext uri="{FF2B5EF4-FFF2-40B4-BE49-F238E27FC236}">
                <a16:creationId xmlns:a16="http://schemas.microsoft.com/office/drawing/2014/main" id="{49A77B10-E367-46C8-BF59-7C838A8A9996}"/>
              </a:ext>
            </a:extLst>
          </p:cNvPr>
          <p:cNvPicPr>
            <a:picLocks noChangeAspect="1"/>
          </p:cNvPicPr>
          <p:nvPr/>
        </p:nvPicPr>
        <p:blipFill>
          <a:blip r:embed="rId3"/>
          <a:stretch>
            <a:fillRect/>
          </a:stretch>
        </p:blipFill>
        <p:spPr>
          <a:xfrm>
            <a:off x="2891098" y="5858615"/>
            <a:ext cx="1485900" cy="438150"/>
          </a:xfrm>
          <a:prstGeom prst="rect">
            <a:avLst/>
          </a:prstGeom>
        </p:spPr>
      </p:pic>
      <p:pic>
        <p:nvPicPr>
          <p:cNvPr id="7" name="Picture 6">
            <a:extLst>
              <a:ext uri="{FF2B5EF4-FFF2-40B4-BE49-F238E27FC236}">
                <a16:creationId xmlns:a16="http://schemas.microsoft.com/office/drawing/2014/main" id="{CC400DC3-B8D1-4D88-BE16-CB7B046DDA7E}"/>
              </a:ext>
            </a:extLst>
          </p:cNvPr>
          <p:cNvPicPr>
            <a:picLocks noChangeAspect="1"/>
          </p:cNvPicPr>
          <p:nvPr/>
        </p:nvPicPr>
        <p:blipFill>
          <a:blip r:embed="rId4"/>
          <a:stretch>
            <a:fillRect/>
          </a:stretch>
        </p:blipFill>
        <p:spPr>
          <a:xfrm>
            <a:off x="7173883" y="3635769"/>
            <a:ext cx="2757141" cy="371869"/>
          </a:xfrm>
          <a:prstGeom prst="rect">
            <a:avLst/>
          </a:prstGeom>
        </p:spPr>
      </p:pic>
      <p:pic>
        <p:nvPicPr>
          <p:cNvPr id="8" name="Picture 7">
            <a:extLst>
              <a:ext uri="{FF2B5EF4-FFF2-40B4-BE49-F238E27FC236}">
                <a16:creationId xmlns:a16="http://schemas.microsoft.com/office/drawing/2014/main" id="{59E2BE17-221F-46F5-B5A9-CF974D205BA3}"/>
              </a:ext>
            </a:extLst>
          </p:cNvPr>
          <p:cNvPicPr>
            <a:picLocks noChangeAspect="1"/>
          </p:cNvPicPr>
          <p:nvPr/>
        </p:nvPicPr>
        <p:blipFill>
          <a:blip r:embed="rId5"/>
          <a:stretch>
            <a:fillRect/>
          </a:stretch>
        </p:blipFill>
        <p:spPr>
          <a:xfrm>
            <a:off x="7288918" y="5146193"/>
            <a:ext cx="1263535" cy="394854"/>
          </a:xfrm>
          <a:prstGeom prst="rect">
            <a:avLst/>
          </a:prstGeom>
        </p:spPr>
      </p:pic>
      <p:pic>
        <p:nvPicPr>
          <p:cNvPr id="12" name="Picture 11">
            <a:extLst>
              <a:ext uri="{FF2B5EF4-FFF2-40B4-BE49-F238E27FC236}">
                <a16:creationId xmlns:a16="http://schemas.microsoft.com/office/drawing/2014/main" id="{1B489573-C056-4113-B530-A2FE82162A69}"/>
              </a:ext>
            </a:extLst>
          </p:cNvPr>
          <p:cNvPicPr>
            <a:picLocks noChangeAspect="1"/>
          </p:cNvPicPr>
          <p:nvPr/>
        </p:nvPicPr>
        <p:blipFill>
          <a:blip r:embed="rId6"/>
          <a:stretch>
            <a:fillRect/>
          </a:stretch>
        </p:blipFill>
        <p:spPr>
          <a:xfrm>
            <a:off x="7173883" y="213856"/>
            <a:ext cx="4256238" cy="1476832"/>
          </a:xfrm>
          <a:prstGeom prst="rect">
            <a:avLst/>
          </a:prstGeom>
        </p:spPr>
      </p:pic>
      <p:sp>
        <p:nvSpPr>
          <p:cNvPr id="9" name="Date Placeholder 8">
            <a:extLst>
              <a:ext uri="{FF2B5EF4-FFF2-40B4-BE49-F238E27FC236}">
                <a16:creationId xmlns:a16="http://schemas.microsoft.com/office/drawing/2014/main" id="{1EB39ED6-8375-463E-9F96-8EEDC4457FCC}"/>
              </a:ext>
            </a:extLst>
          </p:cNvPr>
          <p:cNvSpPr>
            <a:spLocks noGrp="1"/>
          </p:cNvSpPr>
          <p:nvPr>
            <p:ph type="dt" sz="half" idx="10"/>
          </p:nvPr>
        </p:nvSpPr>
        <p:spPr/>
        <p:txBody>
          <a:bodyPr/>
          <a:lstStyle/>
          <a:p>
            <a:fld id="{4777D442-AC23-4B32-9C56-B02F52BC42DA}" type="datetime1">
              <a:rPr lang="en-US" smtClean="0"/>
              <a:t>8/14/2019</a:t>
            </a:fld>
            <a:endParaRPr lang="en-US"/>
          </a:p>
        </p:txBody>
      </p:sp>
      <p:sp>
        <p:nvSpPr>
          <p:cNvPr id="10" name="Slide Number Placeholder 9">
            <a:extLst>
              <a:ext uri="{FF2B5EF4-FFF2-40B4-BE49-F238E27FC236}">
                <a16:creationId xmlns:a16="http://schemas.microsoft.com/office/drawing/2014/main" id="{D4F7291F-E2CB-4DC9-85E3-31C52E005E70}"/>
              </a:ext>
            </a:extLst>
          </p:cNvPr>
          <p:cNvSpPr>
            <a:spLocks noGrp="1"/>
          </p:cNvSpPr>
          <p:nvPr>
            <p:ph type="sldNum" sz="quarter" idx="12"/>
          </p:nvPr>
        </p:nvSpPr>
        <p:spPr/>
        <p:txBody>
          <a:bodyPr/>
          <a:lstStyle/>
          <a:p>
            <a:fld id="{420A8E40-4285-4F9B-A315-CD7646CF305B}" type="slidenum">
              <a:rPr lang="en-US" smtClean="0"/>
              <a:t>6</a:t>
            </a:fld>
            <a:endParaRPr lang="en-US"/>
          </a:p>
        </p:txBody>
      </p:sp>
    </p:spTree>
    <p:extLst>
      <p:ext uri="{BB962C8B-B14F-4D97-AF65-F5344CB8AC3E}">
        <p14:creationId xmlns:p14="http://schemas.microsoft.com/office/powerpoint/2010/main" val="413847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4EF8-D417-4ACF-A4B1-CE76FA60BC39}"/>
              </a:ext>
            </a:extLst>
          </p:cNvPr>
          <p:cNvSpPr>
            <a:spLocks noGrp="1"/>
          </p:cNvSpPr>
          <p:nvPr>
            <p:ph type="title"/>
          </p:nvPr>
        </p:nvSpPr>
        <p:spPr/>
        <p:txBody>
          <a:bodyPr/>
          <a:lstStyle/>
          <a:p>
            <a:r>
              <a:rPr lang="en-US" dirty="0"/>
              <a:t>LSI</a:t>
            </a:r>
          </a:p>
        </p:txBody>
      </p:sp>
      <p:sp>
        <p:nvSpPr>
          <p:cNvPr id="3" name="Content Placeholder 2">
            <a:extLst>
              <a:ext uri="{FF2B5EF4-FFF2-40B4-BE49-F238E27FC236}">
                <a16:creationId xmlns:a16="http://schemas.microsoft.com/office/drawing/2014/main" id="{0F73B7A6-EF2C-4C2E-9D39-39766479AEA6}"/>
              </a:ext>
            </a:extLst>
          </p:cNvPr>
          <p:cNvSpPr>
            <a:spLocks noGrp="1"/>
          </p:cNvSpPr>
          <p:nvPr>
            <p:ph idx="1"/>
          </p:nvPr>
        </p:nvSpPr>
        <p:spPr/>
        <p:txBody>
          <a:bodyPr>
            <a:normAutofit fontScale="85000" lnSpcReduction="20000"/>
          </a:bodyPr>
          <a:lstStyle/>
          <a:p>
            <a:r>
              <a:rPr lang="en-US" dirty="0"/>
              <a:t>There is, however, a major problem with applying SVD to the rating matrix </a:t>
            </a:r>
            <a:r>
              <a:rPr lang="en-US" i="1" dirty="0"/>
              <a:t>R</a:t>
            </a:r>
            <a:r>
              <a:rPr lang="en-US" dirty="0"/>
              <a:t>: most values </a:t>
            </a:r>
            <a:r>
              <a:rPr lang="en-US" i="1" dirty="0" err="1"/>
              <a:t>rui</a:t>
            </a:r>
            <a:r>
              <a:rPr lang="en-US" i="1" dirty="0"/>
              <a:t> </a:t>
            </a:r>
            <a:r>
              <a:rPr lang="en-US" dirty="0"/>
              <a:t>of </a:t>
            </a:r>
            <a:r>
              <a:rPr lang="en-US" i="1" dirty="0"/>
              <a:t>R </a:t>
            </a:r>
            <a:r>
              <a:rPr lang="en-US" dirty="0"/>
              <a:t>are undefined, since there may not be a rating given to </a:t>
            </a:r>
            <a:r>
              <a:rPr lang="en-US" i="1" dirty="0" err="1"/>
              <a:t>i</a:t>
            </a:r>
            <a:r>
              <a:rPr lang="en-US" i="1" dirty="0"/>
              <a:t> </a:t>
            </a:r>
            <a:r>
              <a:rPr lang="en-US" dirty="0"/>
              <a:t>by </a:t>
            </a:r>
            <a:r>
              <a:rPr lang="en-US" i="1" dirty="0"/>
              <a:t>u</a:t>
            </a:r>
            <a:r>
              <a:rPr lang="en-US" dirty="0"/>
              <a:t>. </a:t>
            </a:r>
          </a:p>
          <a:p>
            <a:r>
              <a:rPr lang="en-US" dirty="0"/>
              <a:t>Although it is possible to assign a default value to </a:t>
            </a:r>
            <a:r>
              <a:rPr lang="en-US" i="1" dirty="0" err="1"/>
              <a:t>rui</a:t>
            </a:r>
            <a:r>
              <a:rPr lang="en-US" dirty="0"/>
              <a:t>, as mentioned above, this would introduce a bias in the data. </a:t>
            </a:r>
          </a:p>
          <a:p>
            <a:r>
              <a:rPr lang="en-US" dirty="0"/>
              <a:t>More importantly, this would make the large matrix </a:t>
            </a:r>
            <a:r>
              <a:rPr lang="en-US" i="1" dirty="0"/>
              <a:t>R </a:t>
            </a:r>
            <a:r>
              <a:rPr lang="en-US" dirty="0"/>
              <a:t>dense and, consequently, render impractical the SVD decomposition of </a:t>
            </a:r>
            <a:r>
              <a:rPr lang="en-US" i="1" dirty="0"/>
              <a:t>R</a:t>
            </a:r>
            <a:r>
              <a:rPr lang="en-US" dirty="0"/>
              <a:t>. </a:t>
            </a:r>
          </a:p>
          <a:p>
            <a:r>
              <a:rPr lang="en-US" dirty="0"/>
              <a:t>The common solution to this problem is to learn </a:t>
            </a:r>
            <a:r>
              <a:rPr lang="en-US" i="1" dirty="0"/>
              <a:t>P </a:t>
            </a:r>
            <a:r>
              <a:rPr lang="en-US" dirty="0"/>
              <a:t>and </a:t>
            </a:r>
            <a:r>
              <a:rPr lang="en-US" i="1" dirty="0"/>
              <a:t>Q </a:t>
            </a:r>
            <a:r>
              <a:rPr lang="en-US" dirty="0"/>
              <a:t>using only the known ratings</a:t>
            </a:r>
            <a:r>
              <a:rPr lang="en-US" altLang="zh-TW" dirty="0"/>
              <a:t>.</a:t>
            </a:r>
          </a:p>
          <a:p>
            <a:endParaRPr lang="en-US" altLang="zh-TW" dirty="0"/>
          </a:p>
          <a:p>
            <a:endParaRPr lang="en-US" altLang="zh-TW" dirty="0"/>
          </a:p>
          <a:p>
            <a:endParaRPr lang="en-US" altLang="zh-TW" dirty="0"/>
          </a:p>
          <a:p>
            <a:r>
              <a:rPr lang="en-US" dirty="0"/>
              <a:t>where λ is a parameter that controls the level of regularization.</a:t>
            </a:r>
          </a:p>
        </p:txBody>
      </p:sp>
      <p:pic>
        <p:nvPicPr>
          <p:cNvPr id="5" name="Content Placeholder 4">
            <a:extLst>
              <a:ext uri="{FF2B5EF4-FFF2-40B4-BE49-F238E27FC236}">
                <a16:creationId xmlns:a16="http://schemas.microsoft.com/office/drawing/2014/main" id="{02627EAC-4130-4C5F-B970-0450F514E2A2}"/>
              </a:ext>
            </a:extLst>
          </p:cNvPr>
          <p:cNvPicPr>
            <a:picLocks noGrp="1" noChangeAspect="1"/>
          </p:cNvPicPr>
          <p:nvPr>
            <p:ph sz="half" idx="4294967295"/>
          </p:nvPr>
        </p:nvPicPr>
        <p:blipFill>
          <a:blip r:embed="rId2"/>
          <a:stretch>
            <a:fillRect/>
          </a:stretch>
        </p:blipFill>
        <p:spPr>
          <a:xfrm>
            <a:off x="2695963" y="4667283"/>
            <a:ext cx="4905375" cy="647700"/>
          </a:xfrm>
          <a:prstGeom prst="rect">
            <a:avLst/>
          </a:prstGeom>
        </p:spPr>
      </p:pic>
      <p:sp>
        <p:nvSpPr>
          <p:cNvPr id="4" name="Date Placeholder 3">
            <a:extLst>
              <a:ext uri="{FF2B5EF4-FFF2-40B4-BE49-F238E27FC236}">
                <a16:creationId xmlns:a16="http://schemas.microsoft.com/office/drawing/2014/main" id="{0C11D7AD-C039-48DD-AC34-A7A9E4CB21A1}"/>
              </a:ext>
            </a:extLst>
          </p:cNvPr>
          <p:cNvSpPr>
            <a:spLocks noGrp="1"/>
          </p:cNvSpPr>
          <p:nvPr>
            <p:ph type="dt" sz="half" idx="10"/>
          </p:nvPr>
        </p:nvSpPr>
        <p:spPr/>
        <p:txBody>
          <a:bodyPr/>
          <a:lstStyle/>
          <a:p>
            <a:fld id="{7601CF2C-84E0-40F3-8C9B-3737F9EB1BCC}" type="datetime1">
              <a:rPr lang="en-US" smtClean="0"/>
              <a:t>8/14/2019</a:t>
            </a:fld>
            <a:endParaRPr lang="en-US"/>
          </a:p>
        </p:txBody>
      </p:sp>
      <p:sp>
        <p:nvSpPr>
          <p:cNvPr id="6" name="Slide Number Placeholder 5">
            <a:extLst>
              <a:ext uri="{FF2B5EF4-FFF2-40B4-BE49-F238E27FC236}">
                <a16:creationId xmlns:a16="http://schemas.microsoft.com/office/drawing/2014/main" id="{85020EA1-7EF6-433C-8FF5-42434A71F758}"/>
              </a:ext>
            </a:extLst>
          </p:cNvPr>
          <p:cNvSpPr>
            <a:spLocks noGrp="1"/>
          </p:cNvSpPr>
          <p:nvPr>
            <p:ph type="sldNum" sz="quarter" idx="12"/>
          </p:nvPr>
        </p:nvSpPr>
        <p:spPr/>
        <p:txBody>
          <a:bodyPr/>
          <a:lstStyle/>
          <a:p>
            <a:fld id="{420A8E40-4285-4F9B-A315-CD7646CF305B}" type="slidenum">
              <a:rPr lang="en-US" smtClean="0"/>
              <a:t>7</a:t>
            </a:fld>
            <a:endParaRPr lang="en-US"/>
          </a:p>
        </p:txBody>
      </p:sp>
    </p:spTree>
    <p:extLst>
      <p:ext uri="{BB962C8B-B14F-4D97-AF65-F5344CB8AC3E}">
        <p14:creationId xmlns:p14="http://schemas.microsoft.com/office/powerpoint/2010/main" val="342628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5B06-7470-4CFC-8C2A-653FBB424B7B}"/>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56071D7A-A8D0-4210-86E2-2AA9A4F7FE7B}"/>
              </a:ext>
            </a:extLst>
          </p:cNvPr>
          <p:cNvSpPr>
            <a:spLocks noGrp="1"/>
          </p:cNvSpPr>
          <p:nvPr>
            <p:ph idx="1"/>
          </p:nvPr>
        </p:nvSpPr>
        <p:spPr/>
        <p:txBody>
          <a:bodyPr>
            <a:normAutofit fontScale="85000" lnSpcReduction="20000"/>
          </a:bodyPr>
          <a:lstStyle/>
          <a:p>
            <a:r>
              <a:rPr lang="en-US" dirty="0"/>
              <a:t>In reinforcement learning, the purpose or goal of the agent is formalized in terms of a special </a:t>
            </a:r>
            <a:r>
              <a:rPr lang="en-US" u="sng" dirty="0"/>
              <a:t>reward</a:t>
            </a:r>
            <a:r>
              <a:rPr lang="en-US" dirty="0"/>
              <a:t> signal passing from the </a:t>
            </a:r>
            <a:r>
              <a:rPr lang="en-US" u="sng" dirty="0"/>
              <a:t>environment</a:t>
            </a:r>
            <a:r>
              <a:rPr lang="en-US" dirty="0"/>
              <a:t> to the </a:t>
            </a:r>
            <a:r>
              <a:rPr lang="en-US" u="sng" dirty="0"/>
              <a:t>agent</a:t>
            </a:r>
            <a:r>
              <a:rPr lang="en-US" dirty="0"/>
              <a:t>.</a:t>
            </a:r>
          </a:p>
          <a:p>
            <a:r>
              <a:rPr lang="en-US" dirty="0"/>
              <a:t>At each time step, the </a:t>
            </a:r>
            <a:r>
              <a:rPr lang="en-US" u="sng" dirty="0"/>
              <a:t>reward</a:t>
            </a:r>
            <a:r>
              <a:rPr lang="en-US" dirty="0"/>
              <a:t> is a simple number. The learner and decision-maker is called the </a:t>
            </a:r>
            <a:r>
              <a:rPr lang="en-US" u="sng" dirty="0"/>
              <a:t>agent</a:t>
            </a:r>
            <a:r>
              <a:rPr lang="en-US" dirty="0"/>
              <a:t>. The thing it interacts with, comprising everything outside the agent, is called the </a:t>
            </a:r>
            <a:r>
              <a:rPr lang="en-US" u="sng" dirty="0"/>
              <a:t>environment</a:t>
            </a:r>
            <a:r>
              <a:rPr lang="en-US" dirty="0"/>
              <a:t>.</a:t>
            </a:r>
          </a:p>
          <a:p>
            <a:r>
              <a:rPr lang="en-US" dirty="0"/>
              <a:t>These interact continually, the agent selecting </a:t>
            </a:r>
            <a:r>
              <a:rPr lang="en-US" u="sng" dirty="0"/>
              <a:t>actions</a:t>
            </a:r>
            <a:r>
              <a:rPr lang="en-US" dirty="0"/>
              <a:t> and the </a:t>
            </a:r>
            <a:r>
              <a:rPr lang="en-US" u="sng" dirty="0"/>
              <a:t>environment</a:t>
            </a:r>
            <a:r>
              <a:rPr lang="en-US" dirty="0"/>
              <a:t> responding to those </a:t>
            </a:r>
            <a:r>
              <a:rPr lang="en-US" u="sng" dirty="0"/>
              <a:t>actions</a:t>
            </a:r>
            <a:r>
              <a:rPr lang="en-US" dirty="0"/>
              <a:t> and presenting new situations to the </a:t>
            </a:r>
            <a:r>
              <a:rPr lang="en-US" u="sng" dirty="0"/>
              <a:t>agent</a:t>
            </a:r>
            <a:r>
              <a:rPr lang="en-US" dirty="0"/>
              <a:t>.</a:t>
            </a:r>
          </a:p>
          <a:p>
            <a:r>
              <a:rPr lang="en-US" dirty="0"/>
              <a:t>A complete speciation of an environment defines a </a:t>
            </a:r>
            <a:r>
              <a:rPr lang="en-US" u="sng" dirty="0"/>
              <a:t>task</a:t>
            </a:r>
            <a:r>
              <a:rPr lang="en-US" dirty="0"/>
              <a:t> , one instance of the reinforcement learning problem.</a:t>
            </a:r>
          </a:p>
          <a:p>
            <a:r>
              <a:rPr lang="en-US" dirty="0"/>
              <a:t>At each time step, the reward is a simple number. </a:t>
            </a:r>
          </a:p>
          <a:p>
            <a:r>
              <a:rPr lang="en-US" dirty="0"/>
              <a:t>Informally, the agent's </a:t>
            </a:r>
            <a:r>
              <a:rPr lang="en-US" u="sng" dirty="0"/>
              <a:t>goal</a:t>
            </a:r>
            <a:r>
              <a:rPr lang="en-US" dirty="0"/>
              <a:t> is to </a:t>
            </a:r>
            <a:r>
              <a:rPr lang="en-US" u="sng" dirty="0"/>
              <a:t>maximize</a:t>
            </a:r>
            <a:r>
              <a:rPr lang="en-US" dirty="0"/>
              <a:t> the total amount of </a:t>
            </a:r>
            <a:r>
              <a:rPr lang="en-US" u="sng" dirty="0"/>
              <a:t>reward</a:t>
            </a:r>
            <a:r>
              <a:rPr lang="en-US" dirty="0"/>
              <a:t> it receives. </a:t>
            </a:r>
          </a:p>
          <a:p>
            <a:r>
              <a:rPr lang="en-US" dirty="0"/>
              <a:t>This means maximizing </a:t>
            </a:r>
            <a:r>
              <a:rPr lang="en-US" u="sng" dirty="0"/>
              <a:t>not immediate </a:t>
            </a:r>
            <a:r>
              <a:rPr lang="en-US" dirty="0"/>
              <a:t>reward, but </a:t>
            </a:r>
            <a:r>
              <a:rPr lang="en-US" u="sng" dirty="0"/>
              <a:t>cumulative</a:t>
            </a:r>
            <a:r>
              <a:rPr lang="en-US" dirty="0"/>
              <a:t> reward in the long run.</a:t>
            </a:r>
          </a:p>
        </p:txBody>
      </p:sp>
      <p:pic>
        <p:nvPicPr>
          <p:cNvPr id="4" name="Picture 7" descr="A close up of a logo&#10;&#10;Description generated with very high confidence">
            <a:extLst>
              <a:ext uri="{FF2B5EF4-FFF2-40B4-BE49-F238E27FC236}">
                <a16:creationId xmlns:a16="http://schemas.microsoft.com/office/drawing/2014/main" id="{6DBC9E52-E7C9-49B5-BE5D-DE809754C957}"/>
              </a:ext>
            </a:extLst>
          </p:cNvPr>
          <p:cNvPicPr>
            <a:picLocks noChangeAspect="1"/>
          </p:cNvPicPr>
          <p:nvPr/>
        </p:nvPicPr>
        <p:blipFill>
          <a:blip r:embed="rId3"/>
          <a:stretch>
            <a:fillRect/>
          </a:stretch>
        </p:blipFill>
        <p:spPr>
          <a:xfrm>
            <a:off x="6829926" y="493638"/>
            <a:ext cx="2743200" cy="1058091"/>
          </a:xfrm>
          <a:prstGeom prst="rect">
            <a:avLst/>
          </a:prstGeom>
        </p:spPr>
      </p:pic>
      <p:sp>
        <p:nvSpPr>
          <p:cNvPr id="5" name="Date Placeholder 4">
            <a:extLst>
              <a:ext uri="{FF2B5EF4-FFF2-40B4-BE49-F238E27FC236}">
                <a16:creationId xmlns:a16="http://schemas.microsoft.com/office/drawing/2014/main" id="{23CC0DE0-91F1-4290-AB79-A22F3B4A8084}"/>
              </a:ext>
            </a:extLst>
          </p:cNvPr>
          <p:cNvSpPr>
            <a:spLocks noGrp="1"/>
          </p:cNvSpPr>
          <p:nvPr>
            <p:ph type="dt" sz="half" idx="10"/>
          </p:nvPr>
        </p:nvSpPr>
        <p:spPr/>
        <p:txBody>
          <a:bodyPr/>
          <a:lstStyle/>
          <a:p>
            <a:fld id="{136C2959-D1DF-42D9-BBEC-404F9243D20B}" type="datetime1">
              <a:rPr lang="en-US" smtClean="0"/>
              <a:t>8/14/2019</a:t>
            </a:fld>
            <a:endParaRPr lang="en-US"/>
          </a:p>
        </p:txBody>
      </p:sp>
      <p:sp>
        <p:nvSpPr>
          <p:cNvPr id="6" name="Slide Number Placeholder 5">
            <a:extLst>
              <a:ext uri="{FF2B5EF4-FFF2-40B4-BE49-F238E27FC236}">
                <a16:creationId xmlns:a16="http://schemas.microsoft.com/office/drawing/2014/main" id="{02334E28-756D-420A-85C2-EB2E9ECB9521}"/>
              </a:ext>
            </a:extLst>
          </p:cNvPr>
          <p:cNvSpPr>
            <a:spLocks noGrp="1"/>
          </p:cNvSpPr>
          <p:nvPr>
            <p:ph type="sldNum" sz="quarter" idx="12"/>
          </p:nvPr>
        </p:nvSpPr>
        <p:spPr/>
        <p:txBody>
          <a:bodyPr/>
          <a:lstStyle/>
          <a:p>
            <a:fld id="{420A8E40-4285-4F9B-A315-CD7646CF305B}" type="slidenum">
              <a:rPr lang="en-US" smtClean="0"/>
              <a:t>8</a:t>
            </a:fld>
            <a:endParaRPr lang="en-US"/>
          </a:p>
        </p:txBody>
      </p:sp>
    </p:spTree>
    <p:extLst>
      <p:ext uri="{BB962C8B-B14F-4D97-AF65-F5344CB8AC3E}">
        <p14:creationId xmlns:p14="http://schemas.microsoft.com/office/powerpoint/2010/main" val="3041258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21092F-BA1D-4DDC-93EA-719990AA7150}"/>
              </a:ext>
            </a:extLst>
          </p:cNvPr>
          <p:cNvSpPr>
            <a:spLocks noGrp="1"/>
          </p:cNvSpPr>
          <p:nvPr>
            <p:ph type="title"/>
          </p:nvPr>
        </p:nvSpPr>
        <p:spPr/>
        <p:txBody>
          <a:bodyPr/>
          <a:lstStyle/>
          <a:p>
            <a:r>
              <a:rPr lang="en-US" dirty="0"/>
              <a:t>Reinforcement Learning for RS</a:t>
            </a:r>
          </a:p>
        </p:txBody>
      </p:sp>
      <p:pic>
        <p:nvPicPr>
          <p:cNvPr id="1026" name="Picture 2" descr="Candidate Generator &#10;user history and context &#10;ons candidate &#10;video &#10;generation &#10;corpus &#10;other candidate sources &#10;reds &#10;ranking &#10;video &#10;features &#10;Billions of users with shifting &#10;preferences &#10;Billions of items following &#10;long-tail distribution and &#10;dynamic &#10;Noisy and sparse user feedback ">
            <a:extLst>
              <a:ext uri="{FF2B5EF4-FFF2-40B4-BE49-F238E27FC236}">
                <a16:creationId xmlns:a16="http://schemas.microsoft.com/office/drawing/2014/main" id="{8C2DFB23-2A71-4C35-838A-4FF704C5A4A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718979"/>
            <a:ext cx="5181600" cy="2564630"/>
          </a:xfrm>
        </p:spPr>
      </p:pic>
      <p:sp>
        <p:nvSpPr>
          <p:cNvPr id="5" name="Content Placeholder 4">
            <a:extLst>
              <a:ext uri="{FF2B5EF4-FFF2-40B4-BE49-F238E27FC236}">
                <a16:creationId xmlns:a16="http://schemas.microsoft.com/office/drawing/2014/main" id="{C5A7CF64-FBB2-45F9-A5E5-9D0DCD397FEA}"/>
              </a:ext>
            </a:extLst>
          </p:cNvPr>
          <p:cNvSpPr>
            <a:spLocks noGrp="1"/>
          </p:cNvSpPr>
          <p:nvPr>
            <p:ph sz="half" idx="2"/>
          </p:nvPr>
        </p:nvSpPr>
        <p:spPr/>
        <p:txBody>
          <a:bodyPr/>
          <a:lstStyle/>
          <a:p>
            <a:r>
              <a:rPr lang="en-US" dirty="0"/>
              <a:t>Building agents that take actions in some environment so as to maximize some notion of cumulative reward.</a:t>
            </a:r>
          </a:p>
          <a:p>
            <a:pPr lvl="1"/>
            <a:r>
              <a:rPr lang="en-US" dirty="0"/>
              <a:t>Agent: candidate generator</a:t>
            </a:r>
          </a:p>
          <a:p>
            <a:pPr lvl="1"/>
            <a:r>
              <a:rPr lang="en-US" dirty="0"/>
              <a:t>State: user interest, context</a:t>
            </a:r>
          </a:p>
          <a:p>
            <a:pPr lvl="1"/>
            <a:r>
              <a:rPr lang="en-US" dirty="0"/>
              <a:t>Reward: user satisfaction</a:t>
            </a:r>
          </a:p>
          <a:p>
            <a:pPr lvl="1"/>
            <a:r>
              <a:rPr lang="en-US" dirty="0"/>
              <a:t>Action: nominate from a catalog of millions of videos</a:t>
            </a:r>
          </a:p>
        </p:txBody>
      </p:sp>
      <p:pic>
        <p:nvPicPr>
          <p:cNvPr id="9" name="Picture 8">
            <a:extLst>
              <a:ext uri="{FF2B5EF4-FFF2-40B4-BE49-F238E27FC236}">
                <a16:creationId xmlns:a16="http://schemas.microsoft.com/office/drawing/2014/main" id="{3D7E696A-CB38-485C-901A-03DF22110916}"/>
              </a:ext>
            </a:extLst>
          </p:cNvPr>
          <p:cNvPicPr>
            <a:picLocks noChangeAspect="1"/>
          </p:cNvPicPr>
          <p:nvPr/>
        </p:nvPicPr>
        <p:blipFill>
          <a:blip r:embed="rId3"/>
          <a:stretch>
            <a:fillRect/>
          </a:stretch>
        </p:blipFill>
        <p:spPr>
          <a:xfrm>
            <a:off x="4255863" y="1750443"/>
            <a:ext cx="1622423" cy="1568116"/>
          </a:xfrm>
          <a:prstGeom prst="rect">
            <a:avLst/>
          </a:prstGeom>
        </p:spPr>
      </p:pic>
      <p:sp>
        <p:nvSpPr>
          <p:cNvPr id="2" name="Date Placeholder 1">
            <a:extLst>
              <a:ext uri="{FF2B5EF4-FFF2-40B4-BE49-F238E27FC236}">
                <a16:creationId xmlns:a16="http://schemas.microsoft.com/office/drawing/2014/main" id="{6364FCC9-8892-4CB0-8507-BE705D2A8F42}"/>
              </a:ext>
            </a:extLst>
          </p:cNvPr>
          <p:cNvSpPr>
            <a:spLocks noGrp="1"/>
          </p:cNvSpPr>
          <p:nvPr>
            <p:ph type="dt" sz="half" idx="10"/>
          </p:nvPr>
        </p:nvSpPr>
        <p:spPr/>
        <p:txBody>
          <a:bodyPr/>
          <a:lstStyle/>
          <a:p>
            <a:fld id="{DA29C643-F2FD-4C0F-AC94-0B6AAC05FBAD}" type="datetime1">
              <a:rPr lang="en-US" smtClean="0"/>
              <a:t>8/14/2019</a:t>
            </a:fld>
            <a:endParaRPr lang="en-US"/>
          </a:p>
        </p:txBody>
      </p:sp>
      <p:sp>
        <p:nvSpPr>
          <p:cNvPr id="3" name="Slide Number Placeholder 2">
            <a:extLst>
              <a:ext uri="{FF2B5EF4-FFF2-40B4-BE49-F238E27FC236}">
                <a16:creationId xmlns:a16="http://schemas.microsoft.com/office/drawing/2014/main" id="{9BF2F492-15F2-4D34-81D2-DBA1B2ECAA79}"/>
              </a:ext>
            </a:extLst>
          </p:cNvPr>
          <p:cNvSpPr>
            <a:spLocks noGrp="1"/>
          </p:cNvSpPr>
          <p:nvPr>
            <p:ph type="sldNum" sz="quarter" idx="12"/>
          </p:nvPr>
        </p:nvSpPr>
        <p:spPr/>
        <p:txBody>
          <a:bodyPr/>
          <a:lstStyle/>
          <a:p>
            <a:fld id="{420A8E40-4285-4F9B-A315-CD7646CF305B}" type="slidenum">
              <a:rPr lang="en-US" smtClean="0"/>
              <a:t>9</a:t>
            </a:fld>
            <a:endParaRPr lang="en-US"/>
          </a:p>
        </p:txBody>
      </p:sp>
    </p:spTree>
    <p:extLst>
      <p:ext uri="{BB962C8B-B14F-4D97-AF65-F5344CB8AC3E}">
        <p14:creationId xmlns:p14="http://schemas.microsoft.com/office/powerpoint/2010/main" val="1228983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문서" ma:contentTypeID="0x01010080F6E81E16853C408C8E5AE57EFB110B" ma:contentTypeVersion="8" ma:contentTypeDescription="새 문서를 만듭니다." ma:contentTypeScope="" ma:versionID="1d6bf2ee032c61950eec7e3239b32406">
  <xsd:schema xmlns:xsd="http://www.w3.org/2001/XMLSchema" xmlns:xs="http://www.w3.org/2001/XMLSchema" xmlns:p="http://schemas.microsoft.com/office/2006/metadata/properties" xmlns:ns3="08beb39c-d47e-459b-8a94-037c880b1aac" targetNamespace="http://schemas.microsoft.com/office/2006/metadata/properties" ma:root="true" ma:fieldsID="c2436b821cb7cb5017e4c5854aa1cddb" ns3:_="">
    <xsd:import namespace="08beb39c-d47e-459b-8a94-037c880b1aa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beb39c-d47e-459b-8a94-037c880b1a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B8C8DC-B4E4-425F-96FD-8D6570319EC6}">
  <ds:schemaRefs>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08beb39c-d47e-459b-8a94-037c880b1aac"/>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3744F98D-AAC7-4373-9520-8FF0F98DE4EC}">
  <ds:schemaRefs>
    <ds:schemaRef ds:uri="http://schemas.microsoft.com/sharepoint/v3/contenttype/forms"/>
  </ds:schemaRefs>
</ds:datastoreItem>
</file>

<file path=customXml/itemProps3.xml><?xml version="1.0" encoding="utf-8"?>
<ds:datastoreItem xmlns:ds="http://schemas.openxmlformats.org/officeDocument/2006/customXml" ds:itemID="{8840CF61-CA9A-4CD3-8B74-103E18B2FB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beb39c-d47e-459b-8a94-037c880b1a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489</TotalTime>
  <Words>1562</Words>
  <Application>Microsoft Office PowerPoint</Application>
  <PresentationFormat>Widescreen</PresentationFormat>
  <Paragraphs>225</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ＭＳ Ｐゴシック</vt:lpstr>
      <vt:lpstr>Arial</vt:lpstr>
      <vt:lpstr>Calibri</vt:lpstr>
      <vt:lpstr>Calibri Light</vt:lpstr>
      <vt:lpstr>Times New Roman</vt:lpstr>
      <vt:lpstr>Office Theme</vt:lpstr>
      <vt:lpstr>Recommendation System</vt:lpstr>
      <vt:lpstr>Structure of RS filtering info</vt:lpstr>
      <vt:lpstr>Dimensionality Reduction Method</vt:lpstr>
      <vt:lpstr>Dimensionality Reduction Method</vt:lpstr>
      <vt:lpstr>LSI</vt:lpstr>
      <vt:lpstr>LSI+SVD</vt:lpstr>
      <vt:lpstr>LSI</vt:lpstr>
      <vt:lpstr>Reinforcement Learning</vt:lpstr>
      <vt:lpstr>Reinforcement Learning for RS</vt:lpstr>
      <vt:lpstr>MDP</vt:lpstr>
      <vt:lpstr>MDP</vt:lpstr>
      <vt:lpstr>Hybrid Recommendation System</vt:lpstr>
      <vt:lpstr>4 ways to implement</vt:lpstr>
      <vt:lpstr>7 classes of Hybrid RS </vt:lpstr>
      <vt:lpstr>Recommend movies using ALS</vt:lpstr>
      <vt:lpstr>Recommend movies using ALS</vt:lpstr>
      <vt:lpstr>Recommend movies using ALS</vt:lpstr>
      <vt:lpstr>Alternating Least Squares (ALS/SVD++)</vt:lpstr>
      <vt:lpstr>Alternating Least Squares (ALS/SVD++)</vt:lpstr>
      <vt:lpstr>ALS</vt:lpstr>
      <vt:lpstr>ALS</vt:lpstr>
      <vt:lpstr>The End Recommendation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dc:creator>Cadence Kuan</dc:creator>
  <cp:lastModifiedBy>Cadence Kuan</cp:lastModifiedBy>
  <cp:revision>22</cp:revision>
  <cp:lastPrinted>2019-08-14T03:59:06Z</cp:lastPrinted>
  <dcterms:created xsi:type="dcterms:W3CDTF">2019-08-13T11:13:50Z</dcterms:created>
  <dcterms:modified xsi:type="dcterms:W3CDTF">2019-08-14T04:37:35Z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0x01010080F6E81E16853C408C8E5AE57EFB110B</vt:lpwstr>
  </property>
</Properties>
</file>