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7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4D10-2916-4EE2-9988-5773197548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457EE-D497-45EB-B51E-10A300F1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1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49A1-972A-4DD9-B19F-43CC4FF75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7E5D7-5F5E-4FA3-943C-93E9F762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EC01-6774-4F83-8F55-51B84D89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C06E-9F82-4E1E-912E-A4AD2ECDA953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A194-A5BD-4951-8040-478EAB90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7CA8-58B6-472D-B5A9-E2180664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E5E9-06B2-4CB1-8651-AE08A5A7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2D6B-F1AB-4E69-BD5F-24E921D8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5A26-E6EE-499A-A597-618BF026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A0B-8A48-441D-BE37-83123D152814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B710-3000-42CB-9C08-80E6A6E1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CDC9-F2AA-4C5A-928B-B2C204C1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35423-3A54-4615-914C-6ADFE0EE7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1A30-9281-4DD1-8C9A-C6D6209F6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403E-F5B8-411A-BAA4-6D614442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9178-13C1-42D1-B58F-2DC0B20C2E0E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8F27-149E-4635-9336-79E6DAB6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4E05-FF01-414E-9B08-AD8D08E4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04EB-8001-439B-8724-8812582C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61C7-4FDA-4904-BF58-C5E47676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6850-AD9D-4E01-9C06-3108D7EC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FCE7-4B05-4CEC-A60D-628767BF9AA3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9739-5C68-45D3-967F-A5228870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8E1F-EF93-4FD0-9F96-BA97FA0B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6CF1-E3C4-4FD9-9CD2-E398A05E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A4E7-09A6-44E4-986F-8850561E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3621-C022-4324-A5FA-F9AA33D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A1F0-ADE3-45CE-85B9-CDBCFC7E1742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9E6F-292C-406C-A7D0-7F6C72DE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D2C9-AAAD-4910-BBED-CE13D2BC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0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A48-12F9-45A3-8478-04600184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5272-DFCE-4D8E-8575-ADD32186F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F1CD8-7F86-4085-BCA7-26978652A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820E-CC06-44BD-85FC-A8D2C5A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AFEB-FA46-4FFE-B870-008E91E1F2B3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AFBA-6B86-4B29-9AC0-2795CB43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131F-CEC7-4D6A-B350-FF66D989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C64-61B5-4089-BBF7-4EF37376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A3ED-38D2-4613-8A6A-8530FC4A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60228-AA27-4A74-B7EB-EF56490A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9E88-A1A2-44A5-A0D6-2DC24C661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55999-111E-4561-A45A-6CAEE73BA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7E386-C6AB-4E1A-A9E4-FC98113C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D8F6-7ECC-4E88-A146-62B40B363E9B}" type="datetime1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894E4-BB47-4AA5-A94C-81756055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6189F-6A1C-42C6-B20D-1F0FE6EB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A71B-3E35-44F2-B56C-14E2A4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9AE8-1E34-403D-BA8D-07570CF0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A1E-8177-485F-91D5-0D96E90A6BBF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98820-0385-4CF0-AD86-3F486F00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FE1A-C7A7-49F1-B9C9-F3F1CEFA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6E5E8-768E-40E8-BEB5-524A17E7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E98-AFE7-4A24-91CC-5EFBAD5F58CE}" type="datetime1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F702B-C48E-4133-95B4-6EA701E0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C114-6D4F-44FB-AE2C-23475D1F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8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E420-9D57-4551-A209-A5226A26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26DF-02B1-4A41-9665-D1B1ACFF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8388-A828-4383-8959-21E3455D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F994-BC17-46CD-83FC-8141B45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8D94-8FCF-4256-9D19-741D53D8A3FD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B84A-009E-423E-BC06-FE709892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2631-4472-4F4B-8EA3-41B650D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FE8B-87B0-49B0-B4A3-DD08777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027D9-7978-42B1-BBF0-5EFD2788C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5D5BC-A323-4F6E-A9A6-86D1BAB7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444C1-CD89-4A54-8613-5DE7C71D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715-07C1-4302-B185-BCCB69902B46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212E-E39F-4C0F-AB52-D409863D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873B-D076-4812-9D6D-C70511D3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24321-1A9E-446C-9C31-029F3598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2A90-B72C-4EF6-A5F2-F9487CB1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0BC1-9957-465C-ABB3-D247A5F9F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09A3-CE42-4E8E-9ED9-2854D3E04D41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C2C0-358C-45E6-A3EE-BC933239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F74A-3DEA-435A-8F2C-5A7C10B1B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AF69-B5E8-4652-B7EA-96967102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%3A%2F%2Fwww.quora.com%2FWhat-is-a-generalized-linear-model-in-laymans-terms&amp;psig=AOvVaw1p_C9QdFh6X9h0yeM-I_Ay&amp;ust=1580892612397000&amp;source=images&amp;cd=vfe&amp;ved=0CAIQjRxqFwoTCOCC2ZnCt-cCFQAAAAAdAAAAABA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30D4-B810-4873-A40E-64FDAED43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5426-534C-4633-9FF6-D216CADD7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GENERALIZED LINEAR MODELS </a:t>
            </a:r>
          </a:p>
          <a:p>
            <a:r>
              <a:rPr lang="en-US" dirty="0"/>
              <a:t> K-MEANS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C3C1-633D-486F-84A3-55225751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362-10E0-4866-8E6C-888C30DAA531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05A3B-10E6-4577-8648-E1C7CC44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3DDE-7D34-453B-A532-43B3108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352860-D7D5-4954-A704-94E1DCB9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One of the method is known as elbow method. </a:t>
            </a:r>
          </a:p>
          <a:p>
            <a:pPr marL="0" indent="0">
              <a:buNone/>
            </a:pPr>
            <a:r>
              <a:rPr lang="en-US" sz="1600" dirty="0"/>
              <a:t>First compute the sum of squared error(SSE) for some value of K. choose the value of K at which the graph decrease abruptly. This sort of produces a “elbow effect” in the picture.</a:t>
            </a:r>
          </a:p>
        </p:txBody>
      </p:sp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D5FA2F-A24F-4DAA-A0C2-67D23F70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91" y="2595302"/>
            <a:ext cx="4406537" cy="438782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19C0B-B292-4406-914F-84068C61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D813-C756-4BB4-9416-913153858564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99F1-DAEE-460F-84B4-7B94D41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C310-2222-4815-81FA-B03BCE4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   in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793C7-15A2-4D58-9FC8-BB0DDEFBB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52" y="1690688"/>
            <a:ext cx="6239702" cy="3891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6CC1D-8C93-4D1C-84F2-49CCB7DD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70" y="1850163"/>
            <a:ext cx="4714875" cy="39719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EBAF0-54AA-4C8A-834B-3AA7AE1C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0BF-3BCC-4B89-9120-7798AE459B9B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D966-9093-492C-A445-2661A2B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09DC-0292-4E5E-B412-FBD97F23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Linear Model (GLM)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979A-A4A2-4D83-B46D-926D5A9E5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model that unify various statistical models like linear regression, logistic regression, Poisson regression,…</a:t>
            </a:r>
          </a:p>
          <a:p>
            <a:r>
              <a:rPr lang="en-US" dirty="0"/>
              <a:t>GLM is a general ML model for supervised learning (both regression and classification)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66FF54AE-2BAE-4BFC-AFD2-FE45A6B7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27" y="4151811"/>
            <a:ext cx="4171950" cy="15144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1034-0841-4AE8-8AB3-53F6F7B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6743-2C48-4B29-B5BD-87603003240F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AB46-CD2D-4837-ACE1-8F85DDFC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3CB8-2B2F-4250-BBA8-7A8214AF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FEFF-B3A3-40BC-8F87-68B4868A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67" y="17097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There are three components in generalized linear models.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b="1" dirty="0"/>
              <a:t>Linear predictor also called systematic component</a:t>
            </a:r>
            <a:endParaRPr lang="en-US" sz="1400" dirty="0"/>
          </a:p>
          <a:p>
            <a:pPr marL="514350" lvl="0" indent="-514350">
              <a:buFont typeface="+mj-lt"/>
              <a:buAutoNum type="arabicPeriod"/>
            </a:pPr>
            <a:r>
              <a:rPr lang="en-US" sz="1400" b="1" dirty="0"/>
              <a:t>Link function: </a:t>
            </a:r>
            <a:r>
              <a:rPr lang="en-US" sz="1400" dirty="0"/>
              <a:t>links the linear predictor and the parameter for probability distribution.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b="1" dirty="0"/>
              <a:t>Probability distribution also called random component or noise model.</a:t>
            </a:r>
          </a:p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dirty="0"/>
              <a:t>         </a:t>
            </a:r>
            <a:r>
              <a:rPr lang="en-US" sz="1400" dirty="0"/>
              <a:t>for linear regression:                           for Poisson regression:</a:t>
            </a:r>
          </a:p>
          <a:p>
            <a:pPr marL="0" indent="0">
              <a:buNone/>
            </a:pPr>
            <a:r>
              <a:rPr lang="en-US" sz="1600" dirty="0"/>
              <a:t>E(</a:t>
            </a:r>
            <a:r>
              <a:rPr lang="en-US" sz="1600" i="1" dirty="0"/>
              <a:t>µ</a:t>
            </a:r>
            <a:r>
              <a:rPr lang="en-US" sz="1600" i="1" dirty="0" err="1"/>
              <a:t>i</a:t>
            </a:r>
            <a:r>
              <a:rPr lang="en-US" sz="1600" dirty="0"/>
              <a:t>)=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*D_2gt4WHDJEfb_hpZ1eoKQ">
            <a:extLst>
              <a:ext uri="{FF2B5EF4-FFF2-40B4-BE49-F238E27FC236}">
                <a16:creationId xmlns:a16="http://schemas.microsoft.com/office/drawing/2014/main" id="{C99F99D4-6E52-4339-BC9E-82D83F33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15" y="4034798"/>
            <a:ext cx="1512910" cy="62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object, clock, red&#10;&#10;Description automatically generated">
            <a:extLst>
              <a:ext uri="{FF2B5EF4-FFF2-40B4-BE49-F238E27FC236}">
                <a16:creationId xmlns:a16="http://schemas.microsoft.com/office/drawing/2014/main" id="{D2743479-2A9A-4DBC-AF14-F1B904CF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40" y="4034798"/>
            <a:ext cx="2919826" cy="1193439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1BF0882-E459-4D95-8B24-CD536CCF8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74" y="3209926"/>
            <a:ext cx="5528194" cy="31106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4460-B1BC-4A60-AA5E-CCADF7AD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319-E10E-492F-9A8B-63022F200FDD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9927-66BB-401F-8730-F0B43C40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0AAA-B7B3-4098-B353-965F0F78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9575"/>
            <a:ext cx="10515600" cy="2100263"/>
          </a:xfrm>
        </p:spPr>
        <p:txBody>
          <a:bodyPr/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A56D4A-B586-4FFF-84AF-D19EAE03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5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GLM TYPES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EAA6FC3-B2E0-4938-B503-F780CE1534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42" y="1478267"/>
            <a:ext cx="5076138" cy="462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271AC8-AB16-41DD-BF69-9CB555A2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7066842" cy="21002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D09B-B1DE-45A9-A34F-B5A8595B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3A4-A350-451E-834B-5EE1009509F6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77430-4F1A-4DD9-8B41-3798E956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2E1B-A565-4EB3-B7C3-40282E4E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</p:txBody>
      </p:sp>
      <p:sp>
        <p:nvSpPr>
          <p:cNvPr id="5" name="AutoShape 4" descr="Image result for generalized linear model&quot;">
            <a:hlinkClick r:id="rId2"/>
            <a:extLst>
              <a:ext uri="{FF2B5EF4-FFF2-40B4-BE49-F238E27FC236}">
                <a16:creationId xmlns:a16="http://schemas.microsoft.com/office/drawing/2014/main" id="{E61CA5ED-516A-4E1A-9FB2-AE64B3F30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011396-8124-4C5A-A5E1-8CCE1817B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26C05-F9E3-4C97-AC2F-523FFE80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9422"/>
            <a:ext cx="5734050" cy="32480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7A89-AAAA-4575-AB29-9409083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vs Generalized linear model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64B2822-BD94-4AE0-90C3-E290975C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F234-C3FA-45C6-AC08-90329D7F6CD0}" type="datetime1">
              <a:rPr lang="en-US" smtClean="0"/>
              <a:t>2/5/2020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AF168-7AE9-4D14-A2DE-814B27AA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EA9D-FD16-4D8F-9C17-D72D45E7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AA8758-E35D-45E6-B003-3E50E088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estimate the parameters of a probability distribution, </a:t>
            </a:r>
          </a:p>
          <a:p>
            <a:pPr marL="0" indent="0">
              <a:buNone/>
            </a:pPr>
            <a:r>
              <a:rPr lang="en-US" sz="2400" dirty="0"/>
              <a:t>GLM may use least square method or maximum Likelihood</a:t>
            </a:r>
          </a:p>
          <a:p>
            <a:pPr marL="0" indent="0">
              <a:buNone/>
            </a:pPr>
            <a:r>
              <a:rPr lang="en-US" sz="2400" dirty="0"/>
              <a:t> estimation(MLE)</a:t>
            </a:r>
            <a:r>
              <a:rPr lang="en-US" sz="2000" dirty="0"/>
              <a:t>.                                                                       supposing we have 2,2.5 and 3 as data</a:t>
            </a:r>
          </a:p>
          <a:p>
            <a:pPr marL="0" indent="0">
              <a:buNone/>
            </a:pPr>
            <a:r>
              <a:rPr lang="en-US" sz="1800" dirty="0"/>
              <a:t>For linear  regression: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So the PDF of Normal distribution is: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calculating parameters, we use joint probabilities of data from</a:t>
            </a:r>
            <a:r>
              <a:rPr lang="en-US" sz="1200" dirty="0"/>
              <a:t>                  we partially differentiate the equation with respect to </a:t>
            </a:r>
            <a:r>
              <a:rPr lang="el-GR" sz="1200" dirty="0"/>
              <a:t>μ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a PDF function: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1D660-9576-4289-90E9-DF6D7239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3558381"/>
            <a:ext cx="2962275" cy="276225"/>
          </a:xfrm>
          <a:prstGeom prst="rect">
            <a:avLst/>
          </a:prstGeom>
        </p:spPr>
      </p:pic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0E1B10AC-0373-4829-9E62-B37B4C5EC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1006"/>
            <a:ext cx="3162300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94C07-D159-4DE7-863E-22981284E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78" y="5578026"/>
            <a:ext cx="4210050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F3CE0-9D89-4B74-902A-F1E4C3891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39" y="3236915"/>
            <a:ext cx="5611042" cy="1528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3898F-349D-497C-8629-1E7C6EFA9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622" y="5307759"/>
            <a:ext cx="3114675" cy="42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0CBEA4-B271-4C52-9004-8CCBD4970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651" y="5859013"/>
            <a:ext cx="2114550" cy="66675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DFF4AD0-F323-4FA2-806D-32D3800F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3E61-5315-4881-8A62-049595EB944C}" type="datetime1">
              <a:rPr lang="en-US" smtClean="0"/>
              <a:t>2/5/2020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C93014C-A96C-4D0E-9A50-72302E07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3B38-04C9-4C20-9B16-58FD89F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575"/>
            <a:ext cx="10515600" cy="1325563"/>
          </a:xfrm>
        </p:spPr>
        <p:txBody>
          <a:bodyPr/>
          <a:lstStyle/>
          <a:p>
            <a:r>
              <a:rPr lang="en-US" dirty="0"/>
              <a:t>GLM    in python</a:t>
            </a:r>
            <a:r>
              <a:rPr lang="en-US" sz="2000" dirty="0"/>
              <a:t> </a:t>
            </a:r>
            <a:r>
              <a:rPr lang="en-US" sz="2400" dirty="0"/>
              <a:t>(For Poisson regression)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EC7E3E-7E60-4843-AA0F-0A85CAA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79" y="2238375"/>
            <a:ext cx="6666022" cy="411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9B7F1-1A9D-4420-AA3C-8DF9B89A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003" y="231775"/>
            <a:ext cx="4248497" cy="367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55C67-0C81-4A7E-B8BC-8EBE791A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90" y="4044406"/>
            <a:ext cx="4138613" cy="266338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61A14-89F8-4C26-941F-98B660F7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7E3B-DB07-4D69-B85E-C3E034A28D3E}" type="datetime1">
              <a:rPr lang="en-US" smtClean="0"/>
              <a:t>2/5/2020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97C4-6170-443C-A117-175CF5D7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9B0AF7-F745-4529-BFA1-3DF99262A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38" y="741464"/>
            <a:ext cx="5524847" cy="14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2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1C20-98D2-44E2-89F2-53E797A2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6552-2CF0-42CA-80CC-76E4D545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learning type algorithm used for clustering.</a:t>
            </a:r>
          </a:p>
          <a:p>
            <a:r>
              <a:rPr lang="en-US" dirty="0"/>
              <a:t>It partitions data into K clusters in which each data belongs to the cluster with the nearest mean.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1D0B4-5228-4C91-AB4A-14217DDE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06" y="3613104"/>
            <a:ext cx="4743741" cy="231294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D70167-1EFA-46F4-BDFD-F38218ED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95B-76EA-4726-A278-0D7CAFA933F6}" type="datetime1">
              <a:rPr lang="en-US" smtClean="0"/>
              <a:t>2/5/2020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3281-7EBC-49EC-9DBB-505C96A2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4569-C17E-4588-9271-560CDC7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algorithm 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0BE5BE-F6FB-4720-8094-E29E7869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Assuming we have inputs X</a:t>
            </a:r>
            <a:r>
              <a:rPr lang="en-US" sz="2000" baseline="-25000" dirty="0"/>
              <a:t>1,</a:t>
            </a:r>
            <a:r>
              <a:rPr lang="en-US" sz="2000" dirty="0"/>
              <a:t> x</a:t>
            </a:r>
            <a:r>
              <a:rPr lang="en-US" sz="2000" baseline="-25000" dirty="0"/>
              <a:t>2, </a:t>
            </a:r>
            <a:r>
              <a:rPr lang="en-US" sz="2000" dirty="0"/>
              <a:t>x</a:t>
            </a:r>
            <a:r>
              <a:rPr lang="en-US" sz="2000" baseline="-25000" dirty="0"/>
              <a:t>3,…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and value of K.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Step 1 - Pick K random points as cluster centers called centroids.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Step 2 - Assign each Xi​ to nearest cluster by calculating its distance to each centroid.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Step 3 - Find new cluster center by taking the average of the assigned points.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Step 4 - Repeat Step 2 and 3 until none of the cluster assignments change.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93E54-961B-417C-B24D-3ACA2982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C481-42B6-47A7-95FF-E64143DCBC07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B02F9-4A2B-466D-8534-4EC70D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AF69-B5E8-4652-B7EA-96967102D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386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ML Algorithms</vt:lpstr>
      <vt:lpstr>Generalized Linear Model (GLM)</vt:lpstr>
      <vt:lpstr>GLM </vt:lpstr>
      <vt:lpstr>Generalized linear models</vt:lpstr>
      <vt:lpstr>GLM</vt:lpstr>
      <vt:lpstr>GLM</vt:lpstr>
      <vt:lpstr>GLM    in python (For Poisson regression)</vt:lpstr>
      <vt:lpstr>K-Means</vt:lpstr>
      <vt:lpstr>How algorithm works</vt:lpstr>
      <vt:lpstr>Choosing K </vt:lpstr>
      <vt:lpstr>K-Means   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Algorithms</dc:title>
  <dc:creator>UWIZEYE Delphine</dc:creator>
  <cp:lastModifiedBy>UWIZEYE Delphine</cp:lastModifiedBy>
  <cp:revision>50</cp:revision>
  <dcterms:created xsi:type="dcterms:W3CDTF">2020-02-02T07:17:06Z</dcterms:created>
  <dcterms:modified xsi:type="dcterms:W3CDTF">2020-02-05T06:16:35Z</dcterms:modified>
</cp:coreProperties>
</file>