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2" r:id="rId15"/>
    <p:sldId id="273" r:id="rId16"/>
    <p:sldId id="267" r:id="rId17"/>
    <p:sldId id="269" r:id="rId18"/>
    <p:sldId id="268" r:id="rId19"/>
    <p:sldId id="271" r:id="rId20"/>
    <p:sldId id="274" r:id="rId21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69A20-C809-4FAF-B445-A0CB09461825}" v="322" dt="2019-12-04T11:06:51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17" autoAdjust="0"/>
  </p:normalViewPr>
  <p:slideViewPr>
    <p:cSldViewPr snapToGrid="0">
      <p:cViewPr varScale="1">
        <p:scale>
          <a:sx n="98" d="100"/>
          <a:sy n="98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OI KUAN" userId="991128dd-9743-4220-8ab6-c2d7d1ca0a52" providerId="ADAL" clId="{F4569A20-C809-4FAF-B445-A0CB09461825}"/>
    <pc:docChg chg="undo redo custSel addSld delSld modSld sldOrd modNotesMaster">
      <pc:chgData name="SAOI KUAN" userId="991128dd-9743-4220-8ab6-c2d7d1ca0a52" providerId="ADAL" clId="{F4569A20-C809-4FAF-B445-A0CB09461825}" dt="2019-12-04T11:06:17.646" v="1042"/>
      <pc:docMkLst>
        <pc:docMk/>
      </pc:docMkLst>
      <pc:sldChg chg="modSp">
        <pc:chgData name="SAOI KUAN" userId="991128dd-9743-4220-8ab6-c2d7d1ca0a52" providerId="ADAL" clId="{F4569A20-C809-4FAF-B445-A0CB09461825}" dt="2019-12-03T13:34:07.061" v="1041" actId="27636"/>
        <pc:sldMkLst>
          <pc:docMk/>
          <pc:sldMk cId="3218706185" sldId="258"/>
        </pc:sldMkLst>
        <pc:spChg chg="mod">
          <ac:chgData name="SAOI KUAN" userId="991128dd-9743-4220-8ab6-c2d7d1ca0a52" providerId="ADAL" clId="{F4569A20-C809-4FAF-B445-A0CB09461825}" dt="2019-12-03T13:34:07.061" v="1041" actId="27636"/>
          <ac:spMkLst>
            <pc:docMk/>
            <pc:sldMk cId="3218706185" sldId="258"/>
            <ac:spMk id="3" creationId="{C0275E3D-D1BA-4CAA-AD18-C4576269121F}"/>
          </ac:spMkLst>
        </pc:spChg>
      </pc:sldChg>
      <pc:sldChg chg="modSp">
        <pc:chgData name="SAOI KUAN" userId="991128dd-9743-4220-8ab6-c2d7d1ca0a52" providerId="ADAL" clId="{F4569A20-C809-4FAF-B445-A0CB09461825}" dt="2019-12-03T11:14:45.381" v="403" actId="20577"/>
        <pc:sldMkLst>
          <pc:docMk/>
          <pc:sldMk cId="2610787321" sldId="261"/>
        </pc:sldMkLst>
        <pc:spChg chg="mod">
          <ac:chgData name="SAOI KUAN" userId="991128dd-9743-4220-8ab6-c2d7d1ca0a52" providerId="ADAL" clId="{F4569A20-C809-4FAF-B445-A0CB09461825}" dt="2019-12-03T11:14:45.381" v="403" actId="20577"/>
          <ac:spMkLst>
            <pc:docMk/>
            <pc:sldMk cId="2610787321" sldId="261"/>
            <ac:spMk id="13" creationId="{5CEE35C8-82F4-485B-8F65-27975885910F}"/>
          </ac:spMkLst>
        </pc:spChg>
      </pc:sldChg>
      <pc:sldChg chg="addSp delSp modSp modNotesTx">
        <pc:chgData name="SAOI KUAN" userId="991128dd-9743-4220-8ab6-c2d7d1ca0a52" providerId="ADAL" clId="{F4569A20-C809-4FAF-B445-A0CB09461825}" dt="2019-12-03T11:37:02.362" v="549" actId="20577"/>
        <pc:sldMkLst>
          <pc:docMk/>
          <pc:sldMk cId="713118383" sldId="262"/>
        </pc:sldMkLst>
        <pc:spChg chg="mod">
          <ac:chgData name="SAOI KUAN" userId="991128dd-9743-4220-8ab6-c2d7d1ca0a52" providerId="ADAL" clId="{F4569A20-C809-4FAF-B445-A0CB09461825}" dt="2019-12-03T11:37:02.362" v="549" actId="20577"/>
          <ac:spMkLst>
            <pc:docMk/>
            <pc:sldMk cId="713118383" sldId="262"/>
            <ac:spMk id="2" creationId="{345523A1-0F65-46BB-AF8B-DF669B073DCC}"/>
          </ac:spMkLst>
        </pc:spChg>
        <pc:spChg chg="add del">
          <ac:chgData name="SAOI KUAN" userId="991128dd-9743-4220-8ab6-c2d7d1ca0a52" providerId="ADAL" clId="{F4569A20-C809-4FAF-B445-A0CB09461825}" dt="2019-12-03T11:12:15.479" v="393"/>
          <ac:spMkLst>
            <pc:docMk/>
            <pc:sldMk cId="713118383" sldId="262"/>
            <ac:spMk id="4" creationId="{ECBA22B6-0D60-4EB1-B60E-B3C3EEF78194}"/>
          </ac:spMkLst>
        </pc:spChg>
        <pc:picChg chg="mod">
          <ac:chgData name="SAOI KUAN" userId="991128dd-9743-4220-8ab6-c2d7d1ca0a52" providerId="ADAL" clId="{F4569A20-C809-4FAF-B445-A0CB09461825}" dt="2019-12-03T11:22:25.917" v="437" actId="1076"/>
          <ac:picMkLst>
            <pc:docMk/>
            <pc:sldMk cId="713118383" sldId="262"/>
            <ac:picMk id="14" creationId="{479517F4-EC7C-4AFF-8FB6-65C1B631E543}"/>
          </ac:picMkLst>
        </pc:picChg>
      </pc:sldChg>
      <pc:sldChg chg="modSp">
        <pc:chgData name="SAOI KUAN" userId="991128dd-9743-4220-8ab6-c2d7d1ca0a52" providerId="ADAL" clId="{F4569A20-C809-4FAF-B445-A0CB09461825}" dt="2019-12-03T11:37:08.537" v="560" actId="20577"/>
        <pc:sldMkLst>
          <pc:docMk/>
          <pc:sldMk cId="4224115100" sldId="263"/>
        </pc:sldMkLst>
        <pc:spChg chg="mod">
          <ac:chgData name="SAOI KUAN" userId="991128dd-9743-4220-8ab6-c2d7d1ca0a52" providerId="ADAL" clId="{F4569A20-C809-4FAF-B445-A0CB09461825}" dt="2019-12-03T11:37:08.537" v="560" actId="20577"/>
          <ac:spMkLst>
            <pc:docMk/>
            <pc:sldMk cId="4224115100" sldId="263"/>
            <ac:spMk id="22" creationId="{71C31E9F-EB0B-4BE0-80AE-88581CA0C701}"/>
          </ac:spMkLst>
        </pc:spChg>
      </pc:sldChg>
      <pc:sldChg chg="modSp">
        <pc:chgData name="SAOI KUAN" userId="991128dd-9743-4220-8ab6-c2d7d1ca0a52" providerId="ADAL" clId="{F4569A20-C809-4FAF-B445-A0CB09461825}" dt="2019-12-03T11:52:21.298" v="757" actId="14100"/>
        <pc:sldMkLst>
          <pc:docMk/>
          <pc:sldMk cId="1844757763" sldId="264"/>
        </pc:sldMkLst>
        <pc:spChg chg="mod">
          <ac:chgData name="SAOI KUAN" userId="991128dd-9743-4220-8ab6-c2d7d1ca0a52" providerId="ADAL" clId="{F4569A20-C809-4FAF-B445-A0CB09461825}" dt="2019-12-03T11:36:48.387" v="538" actId="20577"/>
          <ac:spMkLst>
            <pc:docMk/>
            <pc:sldMk cId="1844757763" sldId="264"/>
            <ac:spMk id="22" creationId="{71C31E9F-EB0B-4BE0-80AE-88581CA0C701}"/>
          </ac:spMkLst>
        </pc:spChg>
        <pc:picChg chg="mod">
          <ac:chgData name="SAOI KUAN" userId="991128dd-9743-4220-8ab6-c2d7d1ca0a52" providerId="ADAL" clId="{F4569A20-C809-4FAF-B445-A0CB09461825}" dt="2019-12-03T11:52:21.298" v="757" actId="14100"/>
          <ac:picMkLst>
            <pc:docMk/>
            <pc:sldMk cId="1844757763" sldId="264"/>
            <ac:picMk id="18" creationId="{BB64F284-F839-45ED-B0E9-84D5C76C0992}"/>
          </ac:picMkLst>
        </pc:picChg>
      </pc:sldChg>
      <pc:sldChg chg="addSp delSp modSp">
        <pc:chgData name="SAOI KUAN" userId="991128dd-9743-4220-8ab6-c2d7d1ca0a52" providerId="ADAL" clId="{F4569A20-C809-4FAF-B445-A0CB09461825}" dt="2019-12-03T11:57:53.550" v="805" actId="1076"/>
        <pc:sldMkLst>
          <pc:docMk/>
          <pc:sldMk cId="986858971" sldId="265"/>
        </pc:sldMkLst>
        <pc:spChg chg="del">
          <ac:chgData name="SAOI KUAN" userId="991128dd-9743-4220-8ab6-c2d7d1ca0a52" providerId="ADAL" clId="{F4569A20-C809-4FAF-B445-A0CB09461825}" dt="2019-12-03T10:25:00.103" v="245"/>
          <ac:spMkLst>
            <pc:docMk/>
            <pc:sldMk cId="986858971" sldId="265"/>
            <ac:spMk id="3" creationId="{0DA082D9-E7CB-464A-BC5D-82004E6A0B08}"/>
          </ac:spMkLst>
        </pc:spChg>
        <pc:spChg chg="add del mod">
          <ac:chgData name="SAOI KUAN" userId="991128dd-9743-4220-8ab6-c2d7d1ca0a52" providerId="ADAL" clId="{F4569A20-C809-4FAF-B445-A0CB09461825}" dt="2019-12-03T11:57:27.285" v="803" actId="403"/>
          <ac:spMkLst>
            <pc:docMk/>
            <pc:sldMk cId="986858971" sldId="265"/>
            <ac:spMk id="9" creationId="{40DF1D31-9528-4EC3-A97F-ABCCB0EF0C73}"/>
          </ac:spMkLst>
        </pc:spChg>
        <pc:spChg chg="add del mod">
          <ac:chgData name="SAOI KUAN" userId="991128dd-9743-4220-8ab6-c2d7d1ca0a52" providerId="ADAL" clId="{F4569A20-C809-4FAF-B445-A0CB09461825}" dt="2019-12-03T10:26:17.375" v="259"/>
          <ac:spMkLst>
            <pc:docMk/>
            <pc:sldMk cId="986858971" sldId="265"/>
            <ac:spMk id="10" creationId="{7311C2D3-5511-440B-A57D-A6CC76288102}"/>
          </ac:spMkLst>
        </pc:spChg>
        <pc:spChg chg="add del mod">
          <ac:chgData name="SAOI KUAN" userId="991128dd-9743-4220-8ab6-c2d7d1ca0a52" providerId="ADAL" clId="{F4569A20-C809-4FAF-B445-A0CB09461825}" dt="2019-12-03T10:29:40.780" v="316" actId="478"/>
          <ac:spMkLst>
            <pc:docMk/>
            <pc:sldMk cId="986858971" sldId="265"/>
            <ac:spMk id="13" creationId="{5EAF8E46-DAF8-4553-98A9-C77FB29B1BCC}"/>
          </ac:spMkLst>
        </pc:spChg>
        <pc:spChg chg="add del mod">
          <ac:chgData name="SAOI KUAN" userId="991128dd-9743-4220-8ab6-c2d7d1ca0a52" providerId="ADAL" clId="{F4569A20-C809-4FAF-B445-A0CB09461825}" dt="2019-12-03T10:29:42.013" v="317"/>
          <ac:spMkLst>
            <pc:docMk/>
            <pc:sldMk cId="986858971" sldId="265"/>
            <ac:spMk id="14" creationId="{65CE0C1E-3607-49CC-A25E-F1C96A49395C}"/>
          </ac:spMkLst>
        </pc:spChg>
        <pc:spChg chg="add del mod">
          <ac:chgData name="SAOI KUAN" userId="991128dd-9743-4220-8ab6-c2d7d1ca0a52" providerId="ADAL" clId="{F4569A20-C809-4FAF-B445-A0CB09461825}" dt="2019-12-03T10:29:42.013" v="317"/>
          <ac:spMkLst>
            <pc:docMk/>
            <pc:sldMk cId="986858971" sldId="265"/>
            <ac:spMk id="16" creationId="{F6CF7F82-5CCC-434E-857A-4A71B41E412C}"/>
          </ac:spMkLst>
        </pc:spChg>
        <pc:spChg chg="add del">
          <ac:chgData name="SAOI KUAN" userId="991128dd-9743-4220-8ab6-c2d7d1ca0a52" providerId="ADAL" clId="{F4569A20-C809-4FAF-B445-A0CB09461825}" dt="2019-12-03T11:21:59.958" v="432"/>
          <ac:spMkLst>
            <pc:docMk/>
            <pc:sldMk cId="986858971" sldId="265"/>
            <ac:spMk id="17" creationId="{ECD80EA6-1D11-4FBC-A911-CACDC5D479F4}"/>
          </ac:spMkLst>
        </pc:spChg>
        <pc:spChg chg="add del mod">
          <ac:chgData name="SAOI KUAN" userId="991128dd-9743-4220-8ab6-c2d7d1ca0a52" providerId="ADAL" clId="{F4569A20-C809-4FAF-B445-A0CB09461825}" dt="2019-12-03T11:23:40.374" v="446"/>
          <ac:spMkLst>
            <pc:docMk/>
            <pc:sldMk cId="986858971" sldId="265"/>
            <ac:spMk id="18" creationId="{E0D5CB13-4DB3-44B0-A103-0B7C662BAF5C}"/>
          </ac:spMkLst>
        </pc:spChg>
        <pc:spChg chg="add del mod">
          <ac:chgData name="SAOI KUAN" userId="991128dd-9743-4220-8ab6-c2d7d1ca0a52" providerId="ADAL" clId="{F4569A20-C809-4FAF-B445-A0CB09461825}" dt="2019-12-03T11:23:40.374" v="446"/>
          <ac:spMkLst>
            <pc:docMk/>
            <pc:sldMk cId="986858971" sldId="265"/>
            <ac:spMk id="19" creationId="{3ECCC8AE-817D-45D5-9CAF-04FA0CC585AB}"/>
          </ac:spMkLst>
        </pc:spChg>
        <pc:spChg chg="add mod">
          <ac:chgData name="SAOI KUAN" userId="991128dd-9743-4220-8ab6-c2d7d1ca0a52" providerId="ADAL" clId="{F4569A20-C809-4FAF-B445-A0CB09461825}" dt="2019-12-03T11:57:48.934" v="804" actId="1076"/>
          <ac:spMkLst>
            <pc:docMk/>
            <pc:sldMk cId="986858971" sldId="265"/>
            <ac:spMk id="20" creationId="{E5E2BC75-2508-447F-8029-B0F9853002F6}"/>
          </ac:spMkLst>
        </pc:spChg>
        <pc:spChg chg="add mod ord">
          <ac:chgData name="SAOI KUAN" userId="991128dd-9743-4220-8ab6-c2d7d1ca0a52" providerId="ADAL" clId="{F4569A20-C809-4FAF-B445-A0CB09461825}" dt="2019-12-03T11:57:53.550" v="805" actId="1076"/>
          <ac:spMkLst>
            <pc:docMk/>
            <pc:sldMk cId="986858971" sldId="265"/>
            <ac:spMk id="22" creationId="{5A411788-ABFE-47C1-81EB-09A7BF446C2F}"/>
          </ac:spMkLst>
        </pc:spChg>
        <pc:picChg chg="add del mod">
          <ac:chgData name="SAOI KUAN" userId="991128dd-9743-4220-8ab6-c2d7d1ca0a52" providerId="ADAL" clId="{F4569A20-C809-4FAF-B445-A0CB09461825}" dt="2019-12-03T11:23:17.816" v="441" actId="478"/>
          <ac:picMkLst>
            <pc:docMk/>
            <pc:sldMk cId="986858971" sldId="265"/>
            <ac:picMk id="4" creationId="{6E8964E6-9322-4FFA-AEA2-E4E88957CF45}"/>
          </ac:picMkLst>
        </pc:picChg>
        <pc:picChg chg="add del mod">
          <ac:chgData name="SAOI KUAN" userId="991128dd-9743-4220-8ab6-c2d7d1ca0a52" providerId="ADAL" clId="{F4569A20-C809-4FAF-B445-A0CB09461825}" dt="2019-12-03T11:23:18.541" v="442" actId="478"/>
          <ac:picMkLst>
            <pc:docMk/>
            <pc:sldMk cId="986858971" sldId="265"/>
            <ac:picMk id="5" creationId="{CD205874-BEAC-472A-B5CD-FCB640F89050}"/>
          </ac:picMkLst>
        </pc:picChg>
        <pc:picChg chg="add del mod">
          <ac:chgData name="SAOI KUAN" userId="991128dd-9743-4220-8ab6-c2d7d1ca0a52" providerId="ADAL" clId="{F4569A20-C809-4FAF-B445-A0CB09461825}" dt="2019-12-03T10:11:21.267" v="201"/>
          <ac:picMkLst>
            <pc:docMk/>
            <pc:sldMk cId="986858971" sldId="265"/>
            <ac:picMk id="6" creationId="{C1B2EAF7-8A1B-40E4-912E-B2EDD9088DA9}"/>
          </ac:picMkLst>
        </pc:picChg>
        <pc:picChg chg="add del mod">
          <ac:chgData name="SAOI KUAN" userId="991128dd-9743-4220-8ab6-c2d7d1ca0a52" providerId="ADAL" clId="{F4569A20-C809-4FAF-B445-A0CB09461825}" dt="2019-12-03T11:23:18.928" v="443" actId="478"/>
          <ac:picMkLst>
            <pc:docMk/>
            <pc:sldMk cId="986858971" sldId="265"/>
            <ac:picMk id="7" creationId="{FC530383-9D85-41FF-BFF0-DB0CF2F4E484}"/>
          </ac:picMkLst>
        </pc:picChg>
        <pc:picChg chg="add del mod">
          <ac:chgData name="SAOI KUAN" userId="991128dd-9743-4220-8ab6-c2d7d1ca0a52" providerId="ADAL" clId="{F4569A20-C809-4FAF-B445-A0CB09461825}" dt="2019-12-03T11:23:17.442" v="440" actId="478"/>
          <ac:picMkLst>
            <pc:docMk/>
            <pc:sldMk cId="986858971" sldId="265"/>
            <ac:picMk id="8" creationId="{A51C2E9E-981E-458C-B543-E1D870FBB6F8}"/>
          </ac:picMkLst>
        </pc:picChg>
        <pc:picChg chg="add del mod">
          <ac:chgData name="SAOI KUAN" userId="991128dd-9743-4220-8ab6-c2d7d1ca0a52" providerId="ADAL" clId="{F4569A20-C809-4FAF-B445-A0CB09461825}" dt="2019-12-03T10:30:25.357" v="336" actId="478"/>
          <ac:picMkLst>
            <pc:docMk/>
            <pc:sldMk cId="986858971" sldId="265"/>
            <ac:picMk id="11" creationId="{353E6ECF-E90C-450F-BDE0-FC87FEED5A27}"/>
          </ac:picMkLst>
        </pc:picChg>
        <pc:picChg chg="add del mod">
          <ac:chgData name="SAOI KUAN" userId="991128dd-9743-4220-8ab6-c2d7d1ca0a52" providerId="ADAL" clId="{F4569A20-C809-4FAF-B445-A0CB09461825}" dt="2019-12-03T10:30:25.827" v="337" actId="478"/>
          <ac:picMkLst>
            <pc:docMk/>
            <pc:sldMk cId="986858971" sldId="265"/>
            <ac:picMk id="12" creationId="{77EBC433-05EF-41A0-B6CE-D4D3ACEFA803}"/>
          </ac:picMkLst>
        </pc:picChg>
        <pc:picChg chg="add del mod">
          <ac:chgData name="SAOI KUAN" userId="991128dd-9743-4220-8ab6-c2d7d1ca0a52" providerId="ADAL" clId="{F4569A20-C809-4FAF-B445-A0CB09461825}" dt="2019-12-03T10:28:59.284" v="302"/>
          <ac:picMkLst>
            <pc:docMk/>
            <pc:sldMk cId="986858971" sldId="265"/>
            <ac:picMk id="15" creationId="{1B5D927B-7483-47E5-A2F0-78FB002D43A5}"/>
          </ac:picMkLst>
        </pc:picChg>
        <pc:picChg chg="add mod">
          <ac:chgData name="SAOI KUAN" userId="991128dd-9743-4220-8ab6-c2d7d1ca0a52" providerId="ADAL" clId="{F4569A20-C809-4FAF-B445-A0CB09461825}" dt="2019-12-03T11:57:48.934" v="804" actId="1076"/>
          <ac:picMkLst>
            <pc:docMk/>
            <pc:sldMk cId="986858971" sldId="265"/>
            <ac:picMk id="21" creationId="{A8F5C359-B2DF-48FF-8DF9-FC89002EB267}"/>
          </ac:picMkLst>
        </pc:picChg>
        <pc:picChg chg="add mod">
          <ac:chgData name="SAOI KUAN" userId="991128dd-9743-4220-8ab6-c2d7d1ca0a52" providerId="ADAL" clId="{F4569A20-C809-4FAF-B445-A0CB09461825}" dt="2019-12-03T11:57:53.550" v="805" actId="1076"/>
          <ac:picMkLst>
            <pc:docMk/>
            <pc:sldMk cId="986858971" sldId="265"/>
            <ac:picMk id="23" creationId="{BA7B260E-53AA-4C9C-ACFF-C0AD466321C1}"/>
          </ac:picMkLst>
        </pc:picChg>
        <pc:picChg chg="add del mod">
          <ac:chgData name="SAOI KUAN" userId="991128dd-9743-4220-8ab6-c2d7d1ca0a52" providerId="ADAL" clId="{F4569A20-C809-4FAF-B445-A0CB09461825}" dt="2019-12-03T10:30:24.856" v="335" actId="478"/>
          <ac:picMkLst>
            <pc:docMk/>
            <pc:sldMk cId="986858971" sldId="265"/>
            <ac:picMk id="3074" creationId="{D60E0389-7543-4BC0-860E-1F787C3CC1CC}"/>
          </ac:picMkLst>
        </pc:picChg>
        <pc:picChg chg="add del">
          <ac:chgData name="SAOI KUAN" userId="991128dd-9743-4220-8ab6-c2d7d1ca0a52" providerId="ADAL" clId="{F4569A20-C809-4FAF-B445-A0CB09461825}" dt="2019-12-03T11:21:59.958" v="432"/>
          <ac:picMkLst>
            <pc:docMk/>
            <pc:sldMk cId="986858971" sldId="265"/>
            <ac:picMk id="3076" creationId="{C694E05B-3687-418A-9B4E-3DEADF43A183}"/>
          </ac:picMkLst>
        </pc:picChg>
        <pc:picChg chg="add mod">
          <ac:chgData name="SAOI KUAN" userId="991128dd-9743-4220-8ab6-c2d7d1ca0a52" providerId="ADAL" clId="{F4569A20-C809-4FAF-B445-A0CB09461825}" dt="2019-12-03T11:57:48.934" v="804" actId="1076"/>
          <ac:picMkLst>
            <pc:docMk/>
            <pc:sldMk cId="986858971" sldId="265"/>
            <ac:picMk id="3078" creationId="{42DC685A-6252-46E8-8457-5105C88F34EC}"/>
          </ac:picMkLst>
        </pc:picChg>
        <pc:picChg chg="add mod">
          <ac:chgData name="SAOI KUAN" userId="991128dd-9743-4220-8ab6-c2d7d1ca0a52" providerId="ADAL" clId="{F4569A20-C809-4FAF-B445-A0CB09461825}" dt="2019-12-03T11:57:48.934" v="804" actId="1076"/>
          <ac:picMkLst>
            <pc:docMk/>
            <pc:sldMk cId="986858971" sldId="265"/>
            <ac:picMk id="3080" creationId="{103E0584-EB2F-484C-838F-3749E905C25E}"/>
          </ac:picMkLst>
        </pc:picChg>
        <pc:picChg chg="add mod">
          <ac:chgData name="SAOI KUAN" userId="991128dd-9743-4220-8ab6-c2d7d1ca0a52" providerId="ADAL" clId="{F4569A20-C809-4FAF-B445-A0CB09461825}" dt="2019-12-03T11:57:53.550" v="805" actId="1076"/>
          <ac:picMkLst>
            <pc:docMk/>
            <pc:sldMk cId="986858971" sldId="265"/>
            <ac:picMk id="3082" creationId="{9BDC0262-7FB9-4636-8FED-72D6FF8E277C}"/>
          </ac:picMkLst>
        </pc:picChg>
        <pc:picChg chg="add mod">
          <ac:chgData name="SAOI KUAN" userId="991128dd-9743-4220-8ab6-c2d7d1ca0a52" providerId="ADAL" clId="{F4569A20-C809-4FAF-B445-A0CB09461825}" dt="2019-12-03T11:57:53.550" v="805" actId="1076"/>
          <ac:picMkLst>
            <pc:docMk/>
            <pc:sldMk cId="986858971" sldId="265"/>
            <ac:picMk id="3084" creationId="{FF5DEBCE-7342-4F13-ADCF-5C6A21844CB5}"/>
          </ac:picMkLst>
        </pc:picChg>
      </pc:sldChg>
      <pc:sldChg chg="addSp delSp modSp del ord">
        <pc:chgData name="SAOI KUAN" userId="991128dd-9743-4220-8ab6-c2d7d1ca0a52" providerId="ADAL" clId="{F4569A20-C809-4FAF-B445-A0CB09461825}" dt="2019-12-03T11:50:29.670" v="743" actId="47"/>
        <pc:sldMkLst>
          <pc:docMk/>
          <pc:sldMk cId="507391294" sldId="266"/>
        </pc:sldMkLst>
        <pc:spChg chg="del mod">
          <ac:chgData name="SAOI KUAN" userId="991128dd-9743-4220-8ab6-c2d7d1ca0a52" providerId="ADAL" clId="{F4569A20-C809-4FAF-B445-A0CB09461825}" dt="2019-12-03T11:42:08.676" v="625"/>
          <ac:spMkLst>
            <pc:docMk/>
            <pc:sldMk cId="507391294" sldId="266"/>
            <ac:spMk id="3" creationId="{52412F66-E68E-4A13-8F42-51E488E6F98D}"/>
          </ac:spMkLst>
        </pc:spChg>
        <pc:spChg chg="add del">
          <ac:chgData name="SAOI KUAN" userId="991128dd-9743-4220-8ab6-c2d7d1ca0a52" providerId="ADAL" clId="{F4569A20-C809-4FAF-B445-A0CB09461825}" dt="2019-12-03T11:17:23.988" v="408"/>
          <ac:spMkLst>
            <pc:docMk/>
            <pc:sldMk cId="507391294" sldId="266"/>
            <ac:spMk id="6" creationId="{089056A1-801F-4A7E-89B2-84B1FAF0B6AB}"/>
          </ac:spMkLst>
        </pc:spChg>
        <pc:spChg chg="add mod">
          <ac:chgData name="SAOI KUAN" userId="991128dd-9743-4220-8ab6-c2d7d1ca0a52" providerId="ADAL" clId="{F4569A20-C809-4FAF-B445-A0CB09461825}" dt="2019-12-03T11:40:13.972" v="604" actId="1076"/>
          <ac:spMkLst>
            <pc:docMk/>
            <pc:sldMk cId="507391294" sldId="266"/>
            <ac:spMk id="10" creationId="{21794CBB-A791-4D20-ACF3-98778FEBC7B3}"/>
          </ac:spMkLst>
        </pc:spChg>
        <pc:spChg chg="add mod">
          <ac:chgData name="SAOI KUAN" userId="991128dd-9743-4220-8ab6-c2d7d1ca0a52" providerId="ADAL" clId="{F4569A20-C809-4FAF-B445-A0CB09461825}" dt="2019-12-03T11:40:20.303" v="607" actId="1076"/>
          <ac:spMkLst>
            <pc:docMk/>
            <pc:sldMk cId="507391294" sldId="266"/>
            <ac:spMk id="11" creationId="{35405D76-9DD7-4D9B-9E44-4976E3AD6C25}"/>
          </ac:spMkLst>
        </pc:spChg>
        <pc:spChg chg="add del">
          <ac:chgData name="SAOI KUAN" userId="991128dd-9743-4220-8ab6-c2d7d1ca0a52" providerId="ADAL" clId="{F4569A20-C809-4FAF-B445-A0CB09461825}" dt="2019-12-03T11:39:03.672" v="576"/>
          <ac:spMkLst>
            <pc:docMk/>
            <pc:sldMk cId="507391294" sldId="266"/>
            <ac:spMk id="12" creationId="{FB989B91-BC67-4529-9B67-B05F6E7A4A2D}"/>
          </ac:spMkLst>
        </pc:spChg>
        <pc:spChg chg="add del">
          <ac:chgData name="SAOI KUAN" userId="991128dd-9743-4220-8ab6-c2d7d1ca0a52" providerId="ADAL" clId="{F4569A20-C809-4FAF-B445-A0CB09461825}" dt="2019-12-03T11:39:08.908" v="578" actId="478"/>
          <ac:spMkLst>
            <pc:docMk/>
            <pc:sldMk cId="507391294" sldId="266"/>
            <ac:spMk id="13" creationId="{28B002BB-1A85-4A56-AB70-96A3DD7DB52F}"/>
          </ac:spMkLst>
        </pc:spChg>
        <pc:graphicFrameChg chg="add del mod">
          <ac:chgData name="SAOI KUAN" userId="991128dd-9743-4220-8ab6-c2d7d1ca0a52" providerId="ADAL" clId="{F4569A20-C809-4FAF-B445-A0CB09461825}" dt="2019-12-03T11:17:23.988" v="408"/>
          <ac:graphicFrameMkLst>
            <pc:docMk/>
            <pc:sldMk cId="507391294" sldId="266"/>
            <ac:graphicFrameMk id="5" creationId="{3B38B4D5-754E-4579-9D7D-E8493EF10186}"/>
          </ac:graphicFrameMkLst>
        </pc:graphicFrameChg>
        <pc:picChg chg="add del mod">
          <ac:chgData name="SAOI KUAN" userId="991128dd-9743-4220-8ab6-c2d7d1ca0a52" providerId="ADAL" clId="{F4569A20-C809-4FAF-B445-A0CB09461825}" dt="2019-12-03T10:12:00.302" v="211"/>
          <ac:picMkLst>
            <pc:docMk/>
            <pc:sldMk cId="507391294" sldId="266"/>
            <ac:picMk id="4" creationId="{ADA0915A-38EB-4842-A9EA-71E8DE6D2C21}"/>
          </ac:picMkLst>
        </pc:picChg>
        <pc:picChg chg="add del">
          <ac:chgData name="SAOI KUAN" userId="991128dd-9743-4220-8ab6-c2d7d1ca0a52" providerId="ADAL" clId="{F4569A20-C809-4FAF-B445-A0CB09461825}" dt="2019-12-03T11:37:33.647" v="562" actId="478"/>
          <ac:picMkLst>
            <pc:docMk/>
            <pc:sldMk cId="507391294" sldId="266"/>
            <ac:picMk id="7" creationId="{B13C81D8-30BF-4DF6-A2B7-10A70959438A}"/>
          </ac:picMkLst>
        </pc:picChg>
        <pc:picChg chg="add mod">
          <ac:chgData name="SAOI KUAN" userId="991128dd-9743-4220-8ab6-c2d7d1ca0a52" providerId="ADAL" clId="{F4569A20-C809-4FAF-B445-A0CB09461825}" dt="2019-12-03T11:40:11.246" v="603" actId="1076"/>
          <ac:picMkLst>
            <pc:docMk/>
            <pc:sldMk cId="507391294" sldId="266"/>
            <ac:picMk id="8" creationId="{CFF05E2B-F0DA-4E99-B4EC-DF39E8067FCF}"/>
          </ac:picMkLst>
        </pc:picChg>
        <pc:picChg chg="add mod">
          <ac:chgData name="SAOI KUAN" userId="991128dd-9743-4220-8ab6-c2d7d1ca0a52" providerId="ADAL" clId="{F4569A20-C809-4FAF-B445-A0CB09461825}" dt="2019-12-03T11:40:18.318" v="606" actId="1076"/>
          <ac:picMkLst>
            <pc:docMk/>
            <pc:sldMk cId="507391294" sldId="266"/>
            <ac:picMk id="9" creationId="{3C4B9FA1-FC6D-4688-9EA2-B170C1D7E89B}"/>
          </ac:picMkLst>
        </pc:picChg>
        <pc:picChg chg="add mod">
          <ac:chgData name="SAOI KUAN" userId="991128dd-9743-4220-8ab6-c2d7d1ca0a52" providerId="ADAL" clId="{F4569A20-C809-4FAF-B445-A0CB09461825}" dt="2019-12-03T11:41:42.932" v="624" actId="1076"/>
          <ac:picMkLst>
            <pc:docMk/>
            <pc:sldMk cId="507391294" sldId="266"/>
            <ac:picMk id="14" creationId="{5480898C-9503-4FA8-9630-116542F1E804}"/>
          </ac:picMkLst>
        </pc:picChg>
        <pc:picChg chg="add mod">
          <ac:chgData name="SAOI KUAN" userId="991128dd-9743-4220-8ab6-c2d7d1ca0a52" providerId="ADAL" clId="{F4569A20-C809-4FAF-B445-A0CB09461825}" dt="2019-12-03T11:41:42.932" v="624" actId="1076"/>
          <ac:picMkLst>
            <pc:docMk/>
            <pc:sldMk cId="507391294" sldId="266"/>
            <ac:picMk id="15" creationId="{F78197EC-428C-4A9D-8D90-37E9358926EF}"/>
          </ac:picMkLst>
        </pc:picChg>
        <pc:picChg chg="add mod">
          <ac:chgData name="SAOI KUAN" userId="991128dd-9743-4220-8ab6-c2d7d1ca0a52" providerId="ADAL" clId="{F4569A20-C809-4FAF-B445-A0CB09461825}" dt="2019-12-03T11:40:23.382" v="609" actId="1076"/>
          <ac:picMkLst>
            <pc:docMk/>
            <pc:sldMk cId="507391294" sldId="266"/>
            <ac:picMk id="4100" creationId="{D886FD15-3EFB-4062-AE73-CCE02D32A3F4}"/>
          </ac:picMkLst>
        </pc:picChg>
      </pc:sldChg>
      <pc:sldChg chg="addSp delSp modSp modNotesTx">
        <pc:chgData name="SAOI KUAN" userId="991128dd-9743-4220-8ab6-c2d7d1ca0a52" providerId="ADAL" clId="{F4569A20-C809-4FAF-B445-A0CB09461825}" dt="2019-12-03T11:05:18.575" v="390" actId="1076"/>
        <pc:sldMkLst>
          <pc:docMk/>
          <pc:sldMk cId="2401431052" sldId="267"/>
        </pc:sldMkLst>
        <pc:spChg chg="mod">
          <ac:chgData name="SAOI KUAN" userId="991128dd-9743-4220-8ab6-c2d7d1ca0a52" providerId="ADAL" clId="{F4569A20-C809-4FAF-B445-A0CB09461825}" dt="2019-12-03T11:05:07.375" v="384" actId="20577"/>
          <ac:spMkLst>
            <pc:docMk/>
            <pc:sldMk cId="2401431052" sldId="267"/>
            <ac:spMk id="3" creationId="{7BB67CE8-4E96-4318-BCD9-7361651DB82D}"/>
          </ac:spMkLst>
        </pc:spChg>
        <pc:picChg chg="add mod">
          <ac:chgData name="SAOI KUAN" userId="991128dd-9743-4220-8ab6-c2d7d1ca0a52" providerId="ADAL" clId="{F4569A20-C809-4FAF-B445-A0CB09461825}" dt="2019-12-03T11:04:52.154" v="381" actId="1076"/>
          <ac:picMkLst>
            <pc:docMk/>
            <pc:sldMk cId="2401431052" sldId="267"/>
            <ac:picMk id="4" creationId="{5BBD3F8F-D94D-4AB7-A203-849EC7A99D52}"/>
          </ac:picMkLst>
        </pc:picChg>
        <pc:picChg chg="add mod">
          <ac:chgData name="SAOI KUAN" userId="991128dd-9743-4220-8ab6-c2d7d1ca0a52" providerId="ADAL" clId="{F4569A20-C809-4FAF-B445-A0CB09461825}" dt="2019-12-03T11:05:18.575" v="390" actId="1076"/>
          <ac:picMkLst>
            <pc:docMk/>
            <pc:sldMk cId="2401431052" sldId="267"/>
            <ac:picMk id="5" creationId="{B45C41E7-E1C9-4EFF-9E3A-AD691F95AE45}"/>
          </ac:picMkLst>
        </pc:picChg>
        <pc:picChg chg="add del mod">
          <ac:chgData name="SAOI KUAN" userId="991128dd-9743-4220-8ab6-c2d7d1ca0a52" providerId="ADAL" clId="{F4569A20-C809-4FAF-B445-A0CB09461825}" dt="2019-12-03T11:03:37.564" v="359" actId="478"/>
          <ac:picMkLst>
            <pc:docMk/>
            <pc:sldMk cId="2401431052" sldId="267"/>
            <ac:picMk id="2050" creationId="{2C5DB623-EE37-4249-8E96-A762A2108A59}"/>
          </ac:picMkLst>
        </pc:picChg>
        <pc:picChg chg="add del mod">
          <ac:chgData name="SAOI KUAN" userId="991128dd-9743-4220-8ab6-c2d7d1ca0a52" providerId="ADAL" clId="{F4569A20-C809-4FAF-B445-A0CB09461825}" dt="2019-12-03T11:03:34.796" v="358" actId="478"/>
          <ac:picMkLst>
            <pc:docMk/>
            <pc:sldMk cId="2401431052" sldId="267"/>
            <ac:picMk id="2051" creationId="{5354EBBB-22EF-4BA6-8D13-926E34C03D71}"/>
          </ac:picMkLst>
        </pc:picChg>
      </pc:sldChg>
      <pc:sldChg chg="addSp delSp modSp modNotesTx">
        <pc:chgData name="SAOI KUAN" userId="991128dd-9743-4220-8ab6-c2d7d1ca0a52" providerId="ADAL" clId="{F4569A20-C809-4FAF-B445-A0CB09461825}" dt="2019-12-03T13:01:13.957" v="991" actId="20577"/>
        <pc:sldMkLst>
          <pc:docMk/>
          <pc:sldMk cId="1926319701" sldId="268"/>
        </pc:sldMkLst>
        <pc:spChg chg="mod">
          <ac:chgData name="SAOI KUAN" userId="991128dd-9743-4220-8ab6-c2d7d1ca0a52" providerId="ADAL" clId="{F4569A20-C809-4FAF-B445-A0CB09461825}" dt="2019-12-03T11:56:26.135" v="796" actId="20577"/>
          <ac:spMkLst>
            <pc:docMk/>
            <pc:sldMk cId="1926319701" sldId="268"/>
            <ac:spMk id="2" creationId="{58A2B50E-1270-414C-A4EB-B7E02A274920}"/>
          </ac:spMkLst>
        </pc:spChg>
        <pc:spChg chg="mod">
          <ac:chgData name="SAOI KUAN" userId="991128dd-9743-4220-8ab6-c2d7d1ca0a52" providerId="ADAL" clId="{F4569A20-C809-4FAF-B445-A0CB09461825}" dt="2019-12-03T13:01:13.957" v="991" actId="20577"/>
          <ac:spMkLst>
            <pc:docMk/>
            <pc:sldMk cId="1926319701" sldId="268"/>
            <ac:spMk id="3" creationId="{C941270F-BB45-4D09-9EAA-7E71F7253E66}"/>
          </ac:spMkLst>
        </pc:spChg>
        <pc:spChg chg="add del mod">
          <ac:chgData name="SAOI KUAN" userId="991128dd-9743-4220-8ab6-c2d7d1ca0a52" providerId="ADAL" clId="{F4569A20-C809-4FAF-B445-A0CB09461825}" dt="2019-12-03T12:39:37.480" v="911" actId="478"/>
          <ac:spMkLst>
            <pc:docMk/>
            <pc:sldMk cId="1926319701" sldId="268"/>
            <ac:spMk id="9" creationId="{8B69F0CC-C4E8-4207-AD01-40C3D37CAA7F}"/>
          </ac:spMkLst>
        </pc:spChg>
        <pc:picChg chg="add mod">
          <ac:chgData name="SAOI KUAN" userId="991128dd-9743-4220-8ab6-c2d7d1ca0a52" providerId="ADAL" clId="{F4569A20-C809-4FAF-B445-A0CB09461825}" dt="2019-12-03T12:59:31.699" v="989" actId="1076"/>
          <ac:picMkLst>
            <pc:docMk/>
            <pc:sldMk cId="1926319701" sldId="268"/>
            <ac:picMk id="4" creationId="{70AB257E-207B-4614-BD09-22538B82A80F}"/>
          </ac:picMkLst>
        </pc:picChg>
        <pc:picChg chg="add mod">
          <ac:chgData name="SAOI KUAN" userId="991128dd-9743-4220-8ab6-c2d7d1ca0a52" providerId="ADAL" clId="{F4569A20-C809-4FAF-B445-A0CB09461825}" dt="2019-12-03T12:59:31.699" v="989" actId="1076"/>
          <ac:picMkLst>
            <pc:docMk/>
            <pc:sldMk cId="1926319701" sldId="268"/>
            <ac:picMk id="5" creationId="{52585AB8-F918-49E1-AD70-7A1F671EB536}"/>
          </ac:picMkLst>
        </pc:picChg>
        <pc:picChg chg="add mod">
          <ac:chgData name="SAOI KUAN" userId="991128dd-9743-4220-8ab6-c2d7d1ca0a52" providerId="ADAL" clId="{F4569A20-C809-4FAF-B445-A0CB09461825}" dt="2019-12-03T12:59:31.699" v="989" actId="1076"/>
          <ac:picMkLst>
            <pc:docMk/>
            <pc:sldMk cId="1926319701" sldId="268"/>
            <ac:picMk id="6" creationId="{CAD8531C-6DB5-411B-BD7F-F2B10B3FE941}"/>
          </ac:picMkLst>
        </pc:picChg>
        <pc:picChg chg="add mod">
          <ac:chgData name="SAOI KUAN" userId="991128dd-9743-4220-8ab6-c2d7d1ca0a52" providerId="ADAL" clId="{F4569A20-C809-4FAF-B445-A0CB09461825}" dt="2019-12-03T12:57:57.547" v="978" actId="14100"/>
          <ac:picMkLst>
            <pc:docMk/>
            <pc:sldMk cId="1926319701" sldId="268"/>
            <ac:picMk id="7" creationId="{73E150C0-4E24-4707-8700-8DE3EFB9CEBD}"/>
          </ac:picMkLst>
        </pc:picChg>
        <pc:picChg chg="add mod">
          <ac:chgData name="SAOI KUAN" userId="991128dd-9743-4220-8ab6-c2d7d1ca0a52" providerId="ADAL" clId="{F4569A20-C809-4FAF-B445-A0CB09461825}" dt="2019-12-03T12:57:29.727" v="975" actId="1076"/>
          <ac:picMkLst>
            <pc:docMk/>
            <pc:sldMk cId="1926319701" sldId="268"/>
            <ac:picMk id="8" creationId="{507C3D6E-627D-4849-B183-36DF45264A21}"/>
          </ac:picMkLst>
        </pc:picChg>
      </pc:sldChg>
      <pc:sldChg chg="addSp delSp modSp">
        <pc:chgData name="SAOI KUAN" userId="991128dd-9743-4220-8ab6-c2d7d1ca0a52" providerId="ADAL" clId="{F4569A20-C809-4FAF-B445-A0CB09461825}" dt="2019-12-03T09:44:25.494" v="45" actId="1076"/>
        <pc:sldMkLst>
          <pc:docMk/>
          <pc:sldMk cId="3998265291" sldId="269"/>
        </pc:sldMkLst>
        <pc:spChg chg="del">
          <ac:chgData name="SAOI KUAN" userId="991128dd-9743-4220-8ab6-c2d7d1ca0a52" providerId="ADAL" clId="{F4569A20-C809-4FAF-B445-A0CB09461825}" dt="2019-12-03T09:41:44.844" v="0"/>
          <ac:spMkLst>
            <pc:docMk/>
            <pc:sldMk cId="3998265291" sldId="269"/>
            <ac:spMk id="3" creationId="{CC10F65B-F70E-4703-AC2D-87D508A1BC3F}"/>
          </ac:spMkLst>
        </pc:spChg>
        <pc:spChg chg="add mod">
          <ac:chgData name="SAOI KUAN" userId="991128dd-9743-4220-8ab6-c2d7d1ca0a52" providerId="ADAL" clId="{F4569A20-C809-4FAF-B445-A0CB09461825}" dt="2019-12-03T09:41:54.658" v="2" actId="20577"/>
          <ac:spMkLst>
            <pc:docMk/>
            <pc:sldMk cId="3998265291" sldId="269"/>
            <ac:spMk id="4" creationId="{67D1C51A-3DC0-4C03-84CE-58C029CC1E0F}"/>
          </ac:spMkLst>
        </pc:spChg>
        <pc:spChg chg="add mod">
          <ac:chgData name="SAOI KUAN" userId="991128dd-9743-4220-8ab6-c2d7d1ca0a52" providerId="ADAL" clId="{F4569A20-C809-4FAF-B445-A0CB09461825}" dt="2019-12-03T09:43:38.683" v="36" actId="27636"/>
          <ac:spMkLst>
            <pc:docMk/>
            <pc:sldMk cId="3998265291" sldId="269"/>
            <ac:spMk id="5" creationId="{2859E27E-AB0C-48E5-B739-ECCBBE3928AE}"/>
          </ac:spMkLst>
        </pc:spChg>
        <pc:spChg chg="add mod">
          <ac:chgData name="SAOI KUAN" userId="991128dd-9743-4220-8ab6-c2d7d1ca0a52" providerId="ADAL" clId="{F4569A20-C809-4FAF-B445-A0CB09461825}" dt="2019-12-03T09:42:01.308" v="5" actId="20577"/>
          <ac:spMkLst>
            <pc:docMk/>
            <pc:sldMk cId="3998265291" sldId="269"/>
            <ac:spMk id="6" creationId="{20EA0D57-1EF0-4CD1-BFA0-80225D926F3C}"/>
          </ac:spMkLst>
        </pc:spChg>
        <pc:spChg chg="add mod">
          <ac:chgData name="SAOI KUAN" userId="991128dd-9743-4220-8ab6-c2d7d1ca0a52" providerId="ADAL" clId="{F4569A20-C809-4FAF-B445-A0CB09461825}" dt="2019-12-03T09:43:50.953" v="40" actId="20577"/>
          <ac:spMkLst>
            <pc:docMk/>
            <pc:sldMk cId="3998265291" sldId="269"/>
            <ac:spMk id="7" creationId="{16A952F8-1976-40EA-8C34-BA1ED49FDAC7}"/>
          </ac:spMkLst>
        </pc:spChg>
        <pc:spChg chg="add del mod">
          <ac:chgData name="SAOI KUAN" userId="991128dd-9743-4220-8ab6-c2d7d1ca0a52" providerId="ADAL" clId="{F4569A20-C809-4FAF-B445-A0CB09461825}" dt="2019-12-03T09:43:38.641" v="34"/>
          <ac:spMkLst>
            <pc:docMk/>
            <pc:sldMk cId="3998265291" sldId="269"/>
            <ac:spMk id="9" creationId="{36A2729B-3FBE-4525-ABCF-587324AE5873}"/>
          </ac:spMkLst>
        </pc:spChg>
        <pc:spChg chg="add del mod">
          <ac:chgData name="SAOI KUAN" userId="991128dd-9743-4220-8ab6-c2d7d1ca0a52" providerId="ADAL" clId="{F4569A20-C809-4FAF-B445-A0CB09461825}" dt="2019-12-03T09:43:38.641" v="34"/>
          <ac:spMkLst>
            <pc:docMk/>
            <pc:sldMk cId="3998265291" sldId="269"/>
            <ac:spMk id="10" creationId="{209F59EC-644A-4E9D-804C-992516C84EED}"/>
          </ac:spMkLst>
        </pc:spChg>
        <pc:spChg chg="add del mod">
          <ac:chgData name="SAOI KUAN" userId="991128dd-9743-4220-8ab6-c2d7d1ca0a52" providerId="ADAL" clId="{F4569A20-C809-4FAF-B445-A0CB09461825}" dt="2019-12-03T09:43:38.641" v="34"/>
          <ac:spMkLst>
            <pc:docMk/>
            <pc:sldMk cId="3998265291" sldId="269"/>
            <ac:spMk id="11" creationId="{97EFDA1A-2AEB-4106-B8D9-2FA14481F554}"/>
          </ac:spMkLst>
        </pc:spChg>
        <pc:spChg chg="add del mod">
          <ac:chgData name="SAOI KUAN" userId="991128dd-9743-4220-8ab6-c2d7d1ca0a52" providerId="ADAL" clId="{F4569A20-C809-4FAF-B445-A0CB09461825}" dt="2019-12-03T09:43:38.641" v="34"/>
          <ac:spMkLst>
            <pc:docMk/>
            <pc:sldMk cId="3998265291" sldId="269"/>
            <ac:spMk id="12" creationId="{10C042EB-25E3-4F59-AD38-175C5919176A}"/>
          </ac:spMkLst>
        </pc:spChg>
        <pc:spChg chg="add del mod">
          <ac:chgData name="SAOI KUAN" userId="991128dd-9743-4220-8ab6-c2d7d1ca0a52" providerId="ADAL" clId="{F4569A20-C809-4FAF-B445-A0CB09461825}" dt="2019-12-03T09:43:38.641" v="34"/>
          <ac:spMkLst>
            <pc:docMk/>
            <pc:sldMk cId="3998265291" sldId="269"/>
            <ac:spMk id="13" creationId="{F3003D66-9C11-4494-B852-98A2AC61DD5A}"/>
          </ac:spMkLst>
        </pc:spChg>
        <pc:picChg chg="add mod">
          <ac:chgData name="SAOI KUAN" userId="991128dd-9743-4220-8ab6-c2d7d1ca0a52" providerId="ADAL" clId="{F4569A20-C809-4FAF-B445-A0CB09461825}" dt="2019-12-03T09:42:47.062" v="18" actId="1076"/>
          <ac:picMkLst>
            <pc:docMk/>
            <pc:sldMk cId="3998265291" sldId="269"/>
            <ac:picMk id="8" creationId="{E35FD155-92AC-4224-9ECC-EDCA6925708A}"/>
          </ac:picMkLst>
        </pc:picChg>
        <pc:picChg chg="add mod">
          <ac:chgData name="SAOI KUAN" userId="991128dd-9743-4220-8ab6-c2d7d1ca0a52" providerId="ADAL" clId="{F4569A20-C809-4FAF-B445-A0CB09461825}" dt="2019-12-03T09:44:25.494" v="45" actId="1076"/>
          <ac:picMkLst>
            <pc:docMk/>
            <pc:sldMk cId="3998265291" sldId="269"/>
            <ac:picMk id="14" creationId="{48479319-E3E4-40FB-B05D-88ED2F8F6AE8}"/>
          </ac:picMkLst>
        </pc:picChg>
        <pc:picChg chg="add mod">
          <ac:chgData name="SAOI KUAN" userId="991128dd-9743-4220-8ab6-c2d7d1ca0a52" providerId="ADAL" clId="{F4569A20-C809-4FAF-B445-A0CB09461825}" dt="2019-12-03T09:44:23.026" v="44" actId="1076"/>
          <ac:picMkLst>
            <pc:docMk/>
            <pc:sldMk cId="3998265291" sldId="269"/>
            <ac:picMk id="15" creationId="{D270CA90-DCBA-42DD-A07C-6A7C3668EF4F}"/>
          </ac:picMkLst>
        </pc:picChg>
        <pc:picChg chg="add mod">
          <ac:chgData name="SAOI KUAN" userId="991128dd-9743-4220-8ab6-c2d7d1ca0a52" providerId="ADAL" clId="{F4569A20-C809-4FAF-B445-A0CB09461825}" dt="2019-12-03T09:42:59.383" v="22" actId="1076"/>
          <ac:picMkLst>
            <pc:docMk/>
            <pc:sldMk cId="3998265291" sldId="269"/>
            <ac:picMk id="1026" creationId="{F76E5B1E-29E0-43CE-ABBF-F2706D4B2B1D}"/>
          </ac:picMkLst>
        </pc:picChg>
      </pc:sldChg>
      <pc:sldChg chg="delSp modSp add del">
        <pc:chgData name="SAOI KUAN" userId="991128dd-9743-4220-8ab6-c2d7d1ca0a52" providerId="ADAL" clId="{F4569A20-C809-4FAF-B445-A0CB09461825}" dt="2019-12-03T11:31:07.492" v="527" actId="47"/>
        <pc:sldMkLst>
          <pc:docMk/>
          <pc:sldMk cId="2305338272" sldId="270"/>
        </pc:sldMkLst>
        <pc:spChg chg="mod">
          <ac:chgData name="SAOI KUAN" userId="991128dd-9743-4220-8ab6-c2d7d1ca0a52" providerId="ADAL" clId="{F4569A20-C809-4FAF-B445-A0CB09461825}" dt="2019-12-03T10:30:03.137" v="328"/>
          <ac:spMkLst>
            <pc:docMk/>
            <pc:sldMk cId="2305338272" sldId="270"/>
            <ac:spMk id="9" creationId="{40DF1D31-9528-4EC3-A97F-ABCCB0EF0C73}"/>
          </ac:spMkLst>
        </pc:spChg>
        <pc:picChg chg="del">
          <ac:chgData name="SAOI KUAN" userId="991128dd-9743-4220-8ab6-c2d7d1ca0a52" providerId="ADAL" clId="{F4569A20-C809-4FAF-B445-A0CB09461825}" dt="2019-12-03T10:29:55.382" v="319" actId="478"/>
          <ac:picMkLst>
            <pc:docMk/>
            <pc:sldMk cId="2305338272" sldId="270"/>
            <ac:picMk id="4" creationId="{6E8964E6-9322-4FFA-AEA2-E4E88957CF45}"/>
          </ac:picMkLst>
        </pc:picChg>
        <pc:picChg chg="del mod">
          <ac:chgData name="SAOI KUAN" userId="991128dd-9743-4220-8ab6-c2d7d1ca0a52" providerId="ADAL" clId="{F4569A20-C809-4FAF-B445-A0CB09461825}" dt="2019-12-03T10:29:55.778" v="321" actId="478"/>
          <ac:picMkLst>
            <pc:docMk/>
            <pc:sldMk cId="2305338272" sldId="270"/>
            <ac:picMk id="5" creationId="{CD205874-BEAC-472A-B5CD-FCB640F89050}"/>
          </ac:picMkLst>
        </pc:picChg>
        <pc:picChg chg="del mod">
          <ac:chgData name="SAOI KUAN" userId="991128dd-9743-4220-8ab6-c2d7d1ca0a52" providerId="ADAL" clId="{F4569A20-C809-4FAF-B445-A0CB09461825}" dt="2019-12-03T10:29:56.882" v="324" actId="478"/>
          <ac:picMkLst>
            <pc:docMk/>
            <pc:sldMk cId="2305338272" sldId="270"/>
            <ac:picMk id="7" creationId="{FC530383-9D85-41FF-BFF0-DB0CF2F4E484}"/>
          </ac:picMkLst>
        </pc:picChg>
        <pc:picChg chg="del">
          <ac:chgData name="SAOI KUAN" userId="991128dd-9743-4220-8ab6-c2d7d1ca0a52" providerId="ADAL" clId="{F4569A20-C809-4FAF-B445-A0CB09461825}" dt="2019-12-03T10:29:56.190" v="322" actId="478"/>
          <ac:picMkLst>
            <pc:docMk/>
            <pc:sldMk cId="2305338272" sldId="270"/>
            <ac:picMk id="8" creationId="{A51C2E9E-981E-458C-B543-E1D870FBB6F8}"/>
          </ac:picMkLst>
        </pc:picChg>
        <pc:picChg chg="mod">
          <ac:chgData name="SAOI KUAN" userId="991128dd-9743-4220-8ab6-c2d7d1ca0a52" providerId="ADAL" clId="{F4569A20-C809-4FAF-B445-A0CB09461825}" dt="2019-12-03T10:30:18.523" v="333" actId="1076"/>
          <ac:picMkLst>
            <pc:docMk/>
            <pc:sldMk cId="2305338272" sldId="270"/>
            <ac:picMk id="11" creationId="{353E6ECF-E90C-450F-BDE0-FC87FEED5A27}"/>
          </ac:picMkLst>
        </pc:picChg>
        <pc:picChg chg="mod">
          <ac:chgData name="SAOI KUAN" userId="991128dd-9743-4220-8ab6-c2d7d1ca0a52" providerId="ADAL" clId="{F4569A20-C809-4FAF-B445-A0CB09461825}" dt="2019-12-03T10:30:20.961" v="334" actId="1076"/>
          <ac:picMkLst>
            <pc:docMk/>
            <pc:sldMk cId="2305338272" sldId="270"/>
            <ac:picMk id="12" creationId="{77EBC433-05EF-41A0-B6CE-D4D3ACEFA803}"/>
          </ac:picMkLst>
        </pc:picChg>
        <pc:picChg chg="mod">
          <ac:chgData name="SAOI KUAN" userId="991128dd-9743-4220-8ab6-c2d7d1ca0a52" providerId="ADAL" clId="{F4569A20-C809-4FAF-B445-A0CB09461825}" dt="2019-12-03T10:30:10.703" v="330" actId="1076"/>
          <ac:picMkLst>
            <pc:docMk/>
            <pc:sldMk cId="2305338272" sldId="270"/>
            <ac:picMk id="3074" creationId="{D60E0389-7543-4BC0-860E-1F787C3CC1CC}"/>
          </ac:picMkLst>
        </pc:picChg>
      </pc:sldChg>
      <pc:sldChg chg="addSp delSp modSp add">
        <pc:chgData name="SAOI KUAN" userId="991128dd-9743-4220-8ab6-c2d7d1ca0a52" providerId="ADAL" clId="{F4569A20-C809-4FAF-B445-A0CB09461825}" dt="2019-12-03T13:07:37.946" v="1016" actId="20577"/>
        <pc:sldMkLst>
          <pc:docMk/>
          <pc:sldMk cId="964948581" sldId="271"/>
        </pc:sldMkLst>
        <pc:spChg chg="mod">
          <ac:chgData name="SAOI KUAN" userId="991128dd-9743-4220-8ab6-c2d7d1ca0a52" providerId="ADAL" clId="{F4569A20-C809-4FAF-B445-A0CB09461825}" dt="2019-12-03T13:07:37.946" v="1016" actId="20577"/>
          <ac:spMkLst>
            <pc:docMk/>
            <pc:sldMk cId="964948581" sldId="271"/>
            <ac:spMk id="2" creationId="{F051C2C0-F6DC-4BF5-8609-54D0ECD39F43}"/>
          </ac:spMkLst>
        </pc:spChg>
        <pc:spChg chg="del mod">
          <ac:chgData name="SAOI KUAN" userId="991128dd-9743-4220-8ab6-c2d7d1ca0a52" providerId="ADAL" clId="{F4569A20-C809-4FAF-B445-A0CB09461825}" dt="2019-12-03T13:06:23.650" v="993"/>
          <ac:spMkLst>
            <pc:docMk/>
            <pc:sldMk cId="964948581" sldId="271"/>
            <ac:spMk id="3" creationId="{2505CBD4-B2FE-4D74-8226-9EAEA0715B2A}"/>
          </ac:spMkLst>
        </pc:spChg>
        <pc:spChg chg="add del mod">
          <ac:chgData name="SAOI KUAN" userId="991128dd-9743-4220-8ab6-c2d7d1ca0a52" providerId="ADAL" clId="{F4569A20-C809-4FAF-B445-A0CB09461825}" dt="2019-12-03T13:06:30.751" v="995"/>
          <ac:spMkLst>
            <pc:docMk/>
            <pc:sldMk cId="964948581" sldId="271"/>
            <ac:spMk id="4" creationId="{983967DC-1481-4822-9B72-5280B64E45D3}"/>
          </ac:spMkLst>
        </pc:spChg>
        <pc:picChg chg="add mod">
          <ac:chgData name="SAOI KUAN" userId="991128dd-9743-4220-8ab6-c2d7d1ca0a52" providerId="ADAL" clId="{F4569A20-C809-4FAF-B445-A0CB09461825}" dt="2019-12-03T13:06:30.751" v="995"/>
          <ac:picMkLst>
            <pc:docMk/>
            <pc:sldMk cId="964948581" sldId="271"/>
            <ac:picMk id="5" creationId="{E11A5340-5FF2-4C40-BB8C-49D6BA05BFA0}"/>
          </ac:picMkLst>
        </pc:picChg>
        <pc:picChg chg="add del">
          <ac:chgData name="SAOI KUAN" userId="991128dd-9743-4220-8ab6-c2d7d1ca0a52" providerId="ADAL" clId="{F4569A20-C809-4FAF-B445-A0CB09461825}" dt="2019-12-03T13:06:25.297" v="994" actId="478"/>
          <ac:picMkLst>
            <pc:docMk/>
            <pc:sldMk cId="964948581" sldId="271"/>
            <ac:picMk id="2050" creationId="{D0FD444D-17AA-47D5-AB4A-F0076A60D74E}"/>
          </ac:picMkLst>
        </pc:picChg>
      </pc:sldChg>
      <pc:sldChg chg="add del">
        <pc:chgData name="SAOI KUAN" userId="991128dd-9743-4220-8ab6-c2d7d1ca0a52" providerId="ADAL" clId="{F4569A20-C809-4FAF-B445-A0CB09461825}" dt="2019-12-03T11:31:09.168" v="528" actId="47"/>
        <pc:sldMkLst>
          <pc:docMk/>
          <pc:sldMk cId="1191992467" sldId="272"/>
        </pc:sldMkLst>
      </pc:sldChg>
      <pc:sldChg chg="addSp delSp modSp add">
        <pc:chgData name="SAOI KUAN" userId="991128dd-9743-4220-8ab6-c2d7d1ca0a52" providerId="ADAL" clId="{F4569A20-C809-4FAF-B445-A0CB09461825}" dt="2019-12-03T11:58:28.414" v="814" actId="478"/>
        <pc:sldMkLst>
          <pc:docMk/>
          <pc:sldMk cId="3475674681" sldId="272"/>
        </pc:sldMkLst>
        <pc:spChg chg="mod">
          <ac:chgData name="SAOI KUAN" userId="991128dd-9743-4220-8ab6-c2d7d1ca0a52" providerId="ADAL" clId="{F4569A20-C809-4FAF-B445-A0CB09461825}" dt="2019-12-03T11:47:56.631" v="705" actId="1076"/>
          <ac:spMkLst>
            <pc:docMk/>
            <pc:sldMk cId="3475674681" sldId="272"/>
            <ac:spMk id="2" creationId="{530386F0-9667-4FC5-A438-D7C47EEF9C44}"/>
          </ac:spMkLst>
        </pc:spChg>
        <pc:spChg chg="add del mod ord">
          <ac:chgData name="SAOI KUAN" userId="991128dd-9743-4220-8ab6-c2d7d1ca0a52" providerId="ADAL" clId="{F4569A20-C809-4FAF-B445-A0CB09461825}" dt="2019-12-03T11:58:28.414" v="814" actId="478"/>
          <ac:spMkLst>
            <pc:docMk/>
            <pc:sldMk cId="3475674681" sldId="272"/>
            <ac:spMk id="3" creationId="{507639D3-2BE5-420F-B203-222F90FE98F4}"/>
          </ac:spMkLst>
        </pc:spChg>
        <pc:spChg chg="del mod">
          <ac:chgData name="SAOI KUAN" userId="991128dd-9743-4220-8ab6-c2d7d1ca0a52" providerId="ADAL" clId="{F4569A20-C809-4FAF-B445-A0CB09461825}" dt="2019-12-03T11:42:18.561" v="626"/>
          <ac:spMkLst>
            <pc:docMk/>
            <pc:sldMk cId="3475674681" sldId="272"/>
            <ac:spMk id="3" creationId="{52412F66-E68E-4A13-8F42-51E488E6F98D}"/>
          </ac:spMkLst>
        </pc:spChg>
        <pc:spChg chg="add del">
          <ac:chgData name="SAOI KUAN" userId="991128dd-9743-4220-8ab6-c2d7d1ca0a52" providerId="ADAL" clId="{F4569A20-C809-4FAF-B445-A0CB09461825}" dt="2019-12-03T11:43:47.244" v="638" actId="478"/>
          <ac:spMkLst>
            <pc:docMk/>
            <pc:sldMk cId="3475674681" sldId="272"/>
            <ac:spMk id="8" creationId="{A8BA76C3-42B8-4BFD-86C7-623A55DE53A1}"/>
          </ac:spMkLst>
        </pc:spChg>
        <pc:spChg chg="add mod">
          <ac:chgData name="SAOI KUAN" userId="991128dd-9743-4220-8ab6-c2d7d1ca0a52" providerId="ADAL" clId="{F4569A20-C809-4FAF-B445-A0CB09461825}" dt="2019-12-03T11:46:59.200" v="681" actId="1076"/>
          <ac:spMkLst>
            <pc:docMk/>
            <pc:sldMk cId="3475674681" sldId="272"/>
            <ac:spMk id="14" creationId="{AC7DC545-BF0B-4CB9-BA75-879DA44E2647}"/>
          </ac:spMkLst>
        </pc:spChg>
        <pc:spChg chg="add mod">
          <ac:chgData name="SAOI KUAN" userId="991128dd-9743-4220-8ab6-c2d7d1ca0a52" providerId="ADAL" clId="{F4569A20-C809-4FAF-B445-A0CB09461825}" dt="2019-12-03T11:47:59.124" v="706" actId="1076"/>
          <ac:spMkLst>
            <pc:docMk/>
            <pc:sldMk cId="3475674681" sldId="272"/>
            <ac:spMk id="15" creationId="{046D0E2A-EFCE-41E8-9BE8-99958A219F54}"/>
          </ac:spMkLst>
        </pc:spChg>
        <pc:picChg chg="add del mod">
          <ac:chgData name="SAOI KUAN" userId="991128dd-9743-4220-8ab6-c2d7d1ca0a52" providerId="ADAL" clId="{F4569A20-C809-4FAF-B445-A0CB09461825}" dt="2019-12-03T11:42:31.345" v="629"/>
          <ac:picMkLst>
            <pc:docMk/>
            <pc:sldMk cId="3475674681" sldId="272"/>
            <ac:picMk id="4" creationId="{15A2C5BF-FC1C-4D0A-9FC5-116BDFAB63FF}"/>
          </ac:picMkLst>
        </pc:picChg>
        <pc:picChg chg="add mod">
          <ac:chgData name="SAOI KUAN" userId="991128dd-9743-4220-8ab6-c2d7d1ca0a52" providerId="ADAL" clId="{F4569A20-C809-4FAF-B445-A0CB09461825}" dt="2019-12-03T11:49:02.895" v="724" actId="1076"/>
          <ac:picMkLst>
            <pc:docMk/>
            <pc:sldMk cId="3475674681" sldId="272"/>
            <ac:picMk id="5" creationId="{52EB04EF-018C-4017-B2B6-4C81D4E46E1F}"/>
          </ac:picMkLst>
        </pc:picChg>
        <pc:picChg chg="add mod">
          <ac:chgData name="SAOI KUAN" userId="991128dd-9743-4220-8ab6-c2d7d1ca0a52" providerId="ADAL" clId="{F4569A20-C809-4FAF-B445-A0CB09461825}" dt="2019-12-03T11:48:33.292" v="719" actId="1076"/>
          <ac:picMkLst>
            <pc:docMk/>
            <pc:sldMk cId="3475674681" sldId="272"/>
            <ac:picMk id="6" creationId="{24AF4685-9BC9-4091-8F6A-8EA34A9D3F92}"/>
          </ac:picMkLst>
        </pc:picChg>
        <pc:picChg chg="add del mod">
          <ac:chgData name="SAOI KUAN" userId="991128dd-9743-4220-8ab6-c2d7d1ca0a52" providerId="ADAL" clId="{F4569A20-C809-4FAF-B445-A0CB09461825}" dt="2019-12-03T11:43:47.244" v="638" actId="478"/>
          <ac:picMkLst>
            <pc:docMk/>
            <pc:sldMk cId="3475674681" sldId="272"/>
            <ac:picMk id="7" creationId="{8E5C8A7D-8DC2-4643-8EBB-7DEC854E0154}"/>
          </ac:picMkLst>
        </pc:picChg>
        <pc:picChg chg="add del mod">
          <ac:chgData name="SAOI KUAN" userId="991128dd-9743-4220-8ab6-c2d7d1ca0a52" providerId="ADAL" clId="{F4569A20-C809-4FAF-B445-A0CB09461825}" dt="2019-12-03T11:44:44.294" v="650" actId="478"/>
          <ac:picMkLst>
            <pc:docMk/>
            <pc:sldMk cId="3475674681" sldId="272"/>
            <ac:picMk id="9" creationId="{D0CD1C2D-54D0-4FCC-90FB-C4C79062AD1D}"/>
          </ac:picMkLst>
        </pc:picChg>
        <pc:picChg chg="add del mod">
          <ac:chgData name="SAOI KUAN" userId="991128dd-9743-4220-8ab6-c2d7d1ca0a52" providerId="ADAL" clId="{F4569A20-C809-4FAF-B445-A0CB09461825}" dt="2019-12-03T11:44:43.768" v="649" actId="478"/>
          <ac:picMkLst>
            <pc:docMk/>
            <pc:sldMk cId="3475674681" sldId="272"/>
            <ac:picMk id="10" creationId="{6CA45532-F9F4-430E-BDC0-CA25ABDEE0F2}"/>
          </ac:picMkLst>
        </pc:picChg>
        <pc:picChg chg="add mod">
          <ac:chgData name="SAOI KUAN" userId="991128dd-9743-4220-8ab6-c2d7d1ca0a52" providerId="ADAL" clId="{F4569A20-C809-4FAF-B445-A0CB09461825}" dt="2019-12-03T11:58:25.550" v="812" actId="1076"/>
          <ac:picMkLst>
            <pc:docMk/>
            <pc:sldMk cId="3475674681" sldId="272"/>
            <ac:picMk id="11" creationId="{47085024-86BE-4630-8502-C2DACB257D47}"/>
          </ac:picMkLst>
        </pc:picChg>
        <pc:picChg chg="add mod">
          <ac:chgData name="SAOI KUAN" userId="991128dd-9743-4220-8ab6-c2d7d1ca0a52" providerId="ADAL" clId="{F4569A20-C809-4FAF-B445-A0CB09461825}" dt="2019-12-03T11:46:46.908" v="675" actId="1076"/>
          <ac:picMkLst>
            <pc:docMk/>
            <pc:sldMk cId="3475674681" sldId="272"/>
            <ac:picMk id="12" creationId="{E98249C5-9328-4A89-94FA-DC21F6B9F988}"/>
          </ac:picMkLst>
        </pc:picChg>
        <pc:picChg chg="add mod">
          <ac:chgData name="SAOI KUAN" userId="991128dd-9743-4220-8ab6-c2d7d1ca0a52" providerId="ADAL" clId="{F4569A20-C809-4FAF-B445-A0CB09461825}" dt="2019-12-03T11:47:59.124" v="706" actId="1076"/>
          <ac:picMkLst>
            <pc:docMk/>
            <pc:sldMk cId="3475674681" sldId="272"/>
            <ac:picMk id="13" creationId="{FF89139C-CECA-4C14-9094-0424923C4728}"/>
          </ac:picMkLst>
        </pc:picChg>
        <pc:picChg chg="add mod">
          <ac:chgData name="SAOI KUAN" userId="991128dd-9743-4220-8ab6-c2d7d1ca0a52" providerId="ADAL" clId="{F4569A20-C809-4FAF-B445-A0CB09461825}" dt="2019-12-03T11:48:00.742" v="707" actId="1076"/>
          <ac:picMkLst>
            <pc:docMk/>
            <pc:sldMk cId="3475674681" sldId="272"/>
            <ac:picMk id="16" creationId="{8B8A06D0-2330-4A8E-A1DF-46D986271239}"/>
          </ac:picMkLst>
        </pc:picChg>
        <pc:picChg chg="add mod">
          <ac:chgData name="SAOI KUAN" userId="991128dd-9743-4220-8ab6-c2d7d1ca0a52" providerId="ADAL" clId="{F4569A20-C809-4FAF-B445-A0CB09461825}" dt="2019-12-03T11:48:26.188" v="716" actId="1076"/>
          <ac:picMkLst>
            <pc:docMk/>
            <pc:sldMk cId="3475674681" sldId="272"/>
            <ac:picMk id="17" creationId="{1A9F5F8E-C42C-4DD9-9B37-C1C24619D81F}"/>
          </ac:picMkLst>
        </pc:picChg>
        <pc:picChg chg="add mod">
          <ac:chgData name="SAOI KUAN" userId="991128dd-9743-4220-8ab6-c2d7d1ca0a52" providerId="ADAL" clId="{F4569A20-C809-4FAF-B445-A0CB09461825}" dt="2019-12-03T11:48:27.760" v="717" actId="1076"/>
          <ac:picMkLst>
            <pc:docMk/>
            <pc:sldMk cId="3475674681" sldId="272"/>
            <ac:picMk id="18" creationId="{200AD222-22B5-4CA0-B7A1-DC46344D4857}"/>
          </ac:picMkLst>
        </pc:picChg>
      </pc:sldChg>
      <pc:sldChg chg="addSp delSp modSp add">
        <pc:chgData name="SAOI KUAN" userId="991128dd-9743-4220-8ab6-c2d7d1ca0a52" providerId="ADAL" clId="{F4569A20-C809-4FAF-B445-A0CB09461825}" dt="2019-12-03T11:55:00.242" v="795" actId="1076"/>
        <pc:sldMkLst>
          <pc:docMk/>
          <pc:sldMk cId="2314109465" sldId="273"/>
        </pc:sldMkLst>
        <pc:spChg chg="mod">
          <ac:chgData name="SAOI KUAN" userId="991128dd-9743-4220-8ab6-c2d7d1ca0a52" providerId="ADAL" clId="{F4569A20-C809-4FAF-B445-A0CB09461825}" dt="2019-12-03T11:36:40.571" v="536" actId="20577"/>
          <ac:spMkLst>
            <pc:docMk/>
            <pc:sldMk cId="2314109465" sldId="273"/>
            <ac:spMk id="2" creationId="{530386F0-9667-4FC5-A438-D7C47EEF9C44}"/>
          </ac:spMkLst>
        </pc:spChg>
        <pc:spChg chg="mod">
          <ac:chgData name="SAOI KUAN" userId="991128dd-9743-4220-8ab6-c2d7d1ca0a52" providerId="ADAL" clId="{F4569A20-C809-4FAF-B445-A0CB09461825}" dt="2019-12-03T11:54:45.928" v="794" actId="27636"/>
          <ac:spMkLst>
            <pc:docMk/>
            <pc:sldMk cId="2314109465" sldId="273"/>
            <ac:spMk id="3" creationId="{52412F66-E68E-4A13-8F42-51E488E6F98D}"/>
          </ac:spMkLst>
        </pc:spChg>
        <pc:spChg chg="add del">
          <ac:chgData name="SAOI KUAN" userId="991128dd-9743-4220-8ab6-c2d7d1ca0a52" providerId="ADAL" clId="{F4569A20-C809-4FAF-B445-A0CB09461825}" dt="2019-12-03T11:51:03.307" v="745"/>
          <ac:spMkLst>
            <pc:docMk/>
            <pc:sldMk cId="2314109465" sldId="273"/>
            <ac:spMk id="4" creationId="{B3FB946F-0E83-4EE3-8AF9-53B014454513}"/>
          </ac:spMkLst>
        </pc:spChg>
        <pc:spChg chg="add del mod">
          <ac:chgData name="SAOI KUAN" userId="991128dd-9743-4220-8ab6-c2d7d1ca0a52" providerId="ADAL" clId="{F4569A20-C809-4FAF-B445-A0CB09461825}" dt="2019-12-03T11:54:37.327" v="785"/>
          <ac:spMkLst>
            <pc:docMk/>
            <pc:sldMk cId="2314109465" sldId="273"/>
            <ac:spMk id="8" creationId="{3A7CB5F1-D05E-4986-B136-D898C31F87A0}"/>
          </ac:spMkLst>
        </pc:spChg>
        <pc:grpChg chg="add mod">
          <ac:chgData name="SAOI KUAN" userId="991128dd-9743-4220-8ab6-c2d7d1ca0a52" providerId="ADAL" clId="{F4569A20-C809-4FAF-B445-A0CB09461825}" dt="2019-12-03T11:54:16.399" v="781" actId="1076"/>
          <ac:grpSpMkLst>
            <pc:docMk/>
            <pc:sldMk cId="2314109465" sldId="273"/>
            <ac:grpSpMk id="6" creationId="{DF231259-2538-4083-B83D-99C08C5AB912}"/>
          </ac:grpSpMkLst>
        </pc:grpChg>
        <pc:grpChg chg="add del mod">
          <ac:chgData name="SAOI KUAN" userId="991128dd-9743-4220-8ab6-c2d7d1ca0a52" providerId="ADAL" clId="{F4569A20-C809-4FAF-B445-A0CB09461825}" dt="2019-12-03T11:54:31.218" v="783"/>
          <ac:grpSpMkLst>
            <pc:docMk/>
            <pc:sldMk cId="2314109465" sldId="273"/>
            <ac:grpSpMk id="7" creationId="{DFD70386-A299-435D-AF1F-2A836AC57D29}"/>
          </ac:grpSpMkLst>
        </pc:grpChg>
        <pc:grpChg chg="add mod">
          <ac:chgData name="SAOI KUAN" userId="991128dd-9743-4220-8ab6-c2d7d1ca0a52" providerId="ADAL" clId="{F4569A20-C809-4FAF-B445-A0CB09461825}" dt="2019-12-03T11:55:00.242" v="795" actId="1076"/>
          <ac:grpSpMkLst>
            <pc:docMk/>
            <pc:sldMk cId="2314109465" sldId="273"/>
            <ac:grpSpMk id="12" creationId="{3AD1A761-1BDB-42C7-A210-F3CC1B3021C8}"/>
          </ac:grpSpMkLst>
        </pc:grpChg>
        <pc:grpChg chg="mod">
          <ac:chgData name="SAOI KUAN" userId="991128dd-9743-4220-8ab6-c2d7d1ca0a52" providerId="ADAL" clId="{F4569A20-C809-4FAF-B445-A0CB09461825}" dt="2019-12-03T11:55:00.242" v="795" actId="1076"/>
          <ac:grpSpMkLst>
            <pc:docMk/>
            <pc:sldMk cId="2314109465" sldId="273"/>
            <ac:grpSpMk id="14" creationId="{54836F6A-BCD0-42C6-856A-C5F3D88AD0AB}"/>
          </ac:grpSpMkLst>
        </pc:grpChg>
        <pc:picChg chg="add mod">
          <ac:chgData name="SAOI KUAN" userId="991128dd-9743-4220-8ab6-c2d7d1ca0a52" providerId="ADAL" clId="{F4569A20-C809-4FAF-B445-A0CB09461825}" dt="2019-12-03T11:54:07.006" v="777" actId="164"/>
          <ac:picMkLst>
            <pc:docMk/>
            <pc:sldMk cId="2314109465" sldId="273"/>
            <ac:picMk id="5" creationId="{E3FDBD35-A57B-4E28-848F-96AE57849192}"/>
          </ac:picMkLst>
        </pc:picChg>
        <pc:picChg chg="add mod">
          <ac:chgData name="SAOI KUAN" userId="991128dd-9743-4220-8ab6-c2d7d1ca0a52" providerId="ADAL" clId="{F4569A20-C809-4FAF-B445-A0CB09461825}" dt="2019-12-03T11:54:14.052" v="780" actId="164"/>
          <ac:picMkLst>
            <pc:docMk/>
            <pc:sldMk cId="2314109465" sldId="273"/>
            <ac:picMk id="1028" creationId="{8245F7D1-9F04-43D3-8EC3-E1FDF96A0DBB}"/>
          </ac:picMkLst>
        </pc:picChg>
        <pc:picChg chg="add mod">
          <ac:chgData name="SAOI KUAN" userId="991128dd-9743-4220-8ab6-c2d7d1ca0a52" providerId="ADAL" clId="{F4569A20-C809-4FAF-B445-A0CB09461825}" dt="2019-12-03T11:54:07.006" v="777" actId="164"/>
          <ac:picMkLst>
            <pc:docMk/>
            <pc:sldMk cId="2314109465" sldId="273"/>
            <ac:picMk id="1030" creationId="{C90D73C4-008F-4CD9-97AE-EC6BC68291A1}"/>
          </ac:picMkLst>
        </pc:picChg>
        <pc:picChg chg="add del mod">
          <ac:chgData name="SAOI KUAN" userId="991128dd-9743-4220-8ab6-c2d7d1ca0a52" providerId="ADAL" clId="{F4569A20-C809-4FAF-B445-A0CB09461825}" dt="2019-12-03T11:52:35.043" v="760" actId="478"/>
          <ac:picMkLst>
            <pc:docMk/>
            <pc:sldMk cId="2314109465" sldId="273"/>
            <ac:picMk id="1032" creationId="{1A659031-9E85-41AD-BC53-206D72E97DA8}"/>
          </ac:picMkLst>
        </pc:picChg>
      </pc:sldChg>
      <pc:sldChg chg="addSp delSp modSp add del">
        <pc:chgData name="SAOI KUAN" userId="991128dd-9743-4220-8ab6-c2d7d1ca0a52" providerId="ADAL" clId="{F4569A20-C809-4FAF-B445-A0CB09461825}" dt="2019-12-03T13:22:10.647" v="1026" actId="47"/>
        <pc:sldMkLst>
          <pc:docMk/>
          <pc:sldMk cId="569248736" sldId="274"/>
        </pc:sldMkLst>
        <pc:spChg chg="del">
          <ac:chgData name="SAOI KUAN" userId="991128dd-9743-4220-8ab6-c2d7d1ca0a52" providerId="ADAL" clId="{F4569A20-C809-4FAF-B445-A0CB09461825}" dt="2019-12-03T13:07:45.116" v="1018"/>
          <ac:spMkLst>
            <pc:docMk/>
            <pc:sldMk cId="569248736" sldId="274"/>
            <ac:spMk id="3" creationId="{8E0A6D86-939B-494F-B92B-1CF0D7B616CB}"/>
          </ac:spMkLst>
        </pc:spChg>
        <pc:spChg chg="add del mod">
          <ac:chgData name="SAOI KUAN" userId="991128dd-9743-4220-8ab6-c2d7d1ca0a52" providerId="ADAL" clId="{F4569A20-C809-4FAF-B445-A0CB09461825}" dt="2019-12-03T13:08:46.036" v="1024"/>
          <ac:spMkLst>
            <pc:docMk/>
            <pc:sldMk cId="569248736" sldId="274"/>
            <ac:spMk id="7" creationId="{F1548671-BB8D-4B14-B402-483F35199408}"/>
          </ac:spMkLst>
        </pc:spChg>
        <pc:spChg chg="add mod">
          <ac:chgData name="SAOI KUAN" userId="991128dd-9743-4220-8ab6-c2d7d1ca0a52" providerId="ADAL" clId="{F4569A20-C809-4FAF-B445-A0CB09461825}" dt="2019-12-03T13:12:00.462" v="1025"/>
          <ac:spMkLst>
            <pc:docMk/>
            <pc:sldMk cId="569248736" sldId="274"/>
            <ac:spMk id="9" creationId="{46F45DF8-AA1B-4293-AF2C-0FDFC791EBD5}"/>
          </ac:spMkLst>
        </pc:spChg>
        <pc:picChg chg="add del mod">
          <ac:chgData name="SAOI KUAN" userId="991128dd-9743-4220-8ab6-c2d7d1ca0a52" providerId="ADAL" clId="{F4569A20-C809-4FAF-B445-A0CB09461825}" dt="2019-12-03T13:08:41.535" v="1022" actId="478"/>
          <ac:picMkLst>
            <pc:docMk/>
            <pc:sldMk cId="569248736" sldId="274"/>
            <ac:picMk id="4" creationId="{BF3D10DE-4504-4891-99C8-99DFD9E31EC4}"/>
          </ac:picMkLst>
        </pc:picChg>
        <pc:picChg chg="add del mod">
          <ac:chgData name="SAOI KUAN" userId="991128dd-9743-4220-8ab6-c2d7d1ca0a52" providerId="ADAL" clId="{F4569A20-C809-4FAF-B445-A0CB09461825}" dt="2019-12-03T13:08:44.029" v="1023"/>
          <ac:picMkLst>
            <pc:docMk/>
            <pc:sldMk cId="569248736" sldId="274"/>
            <ac:picMk id="5" creationId="{A5BFC226-B72C-495A-AA94-0603880A99E9}"/>
          </ac:picMkLst>
        </pc:picChg>
        <pc:picChg chg="add del mod">
          <ac:chgData name="SAOI KUAN" userId="991128dd-9743-4220-8ab6-c2d7d1ca0a52" providerId="ADAL" clId="{F4569A20-C809-4FAF-B445-A0CB09461825}" dt="2019-12-03T13:12:00.462" v="1025"/>
          <ac:picMkLst>
            <pc:docMk/>
            <pc:sldMk cId="569248736" sldId="274"/>
            <ac:picMk id="8" creationId="{D9DEAC96-43DA-477F-9EC4-7CAD6DCE8312}"/>
          </ac:picMkLst>
        </pc:picChg>
      </pc:sldChg>
      <pc:sldChg chg="modSp add">
        <pc:chgData name="SAOI KUAN" userId="991128dd-9743-4220-8ab6-c2d7d1ca0a52" providerId="ADAL" clId="{F4569A20-C809-4FAF-B445-A0CB09461825}" dt="2019-12-03T13:22:22.716" v="1036" actId="20577"/>
        <pc:sldMkLst>
          <pc:docMk/>
          <pc:sldMk cId="1705911995" sldId="274"/>
        </pc:sldMkLst>
        <pc:spChg chg="mod">
          <ac:chgData name="SAOI KUAN" userId="991128dd-9743-4220-8ab6-c2d7d1ca0a52" providerId="ADAL" clId="{F4569A20-C809-4FAF-B445-A0CB09461825}" dt="2019-12-03T13:22:22.716" v="1036" actId="20577"/>
          <ac:spMkLst>
            <pc:docMk/>
            <pc:sldMk cId="1705911995" sldId="274"/>
            <ac:spMk id="2" creationId="{29A5EAFB-2FC8-449D-AFF4-D2125C39FF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79F8B-2B10-47D3-AA07-6752253BBF1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FC689-EF76-4B10-9AF1-D41FD5C7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9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algebra/vectors-cross-product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algebra/matrix-inverse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algebra/matrix-inverse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ffsnotes.com/study-guides/algebra/linear-algebra/real-euclidean-vector-spaces/the-rank-of-a-matrix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ontjoile/l0-norm-l1-norm-l2-norm-l-infinity-norm-7a7d18a4f40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FDu9oVAE-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math.harvard.edu/archive/20_spring_05/handouts/ch05_notes.pdf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ZHQObOWTQDPD3MizzM2xVFitgF8hE_ab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athsisfun.com/algebra/vectors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algebra/vectors-dot-product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algebra/vectors-cross-product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algebra/matrix-introduction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algebra/matrix-determinant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https://www.mathsisfun.com/algebra/vectors-cross-product.html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0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https://www.mathsisfun.com/algebra/matrix-inverse.html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68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https://www.mathsisfun.com/algebra/matrix-inverse.html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7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https://www.cliffsnotes.com/study-guides/algebra/linear-algebra/real-euclidean-vector-spaces/the-rank-of-a-matrix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41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https://medium.com/@montjoile/l0-norm-l1-norm-l2-norm-l-infinity-norm-7a7d18a4f40c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04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https://www.youtube.com/watch?v=PFDu9oVAE-g</a:t>
            </a:r>
            <a:endParaRPr lang="en-US" dirty="0"/>
          </a:p>
          <a:p>
            <a:r>
              <a:rPr lang="en-US" dirty="0">
                <a:hlinkClick r:id="rId4"/>
              </a:rPr>
              <a:t>http://www.math.harvard.edu/archive/20_spring_05/handouts/ch05_notes.pdf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7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https://www.youtube.com/playlist?list=PLZHQObOWTQDPD3MizzM2xVFitgF8hE_ab</a:t>
            </a:r>
            <a:endParaRPr lang="en-US" dirty="0"/>
          </a:p>
          <a:p>
            <a:r>
              <a:rPr lang="en-US" dirty="0">
                <a:hlinkClick r:id="rId4"/>
              </a:rPr>
              <a:t>https://www.mathsisfun.com/algebra/vectors.html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5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https://www.mathsisfun.com/algebra/vectors-dot-product.html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1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https://www.mathsisfun.com/algebra/vectors-cross-product.html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8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https://www.mathsisfun.com/algebra/matrix-introduction.html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89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https://www.mathsisfun.com/algebra/matrix-multiplying.html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https://www.mathsisfun.com/algebra/matrix-multiplying.html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6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https://www.mathsisfun.com/algebra/matrix-determinant.html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FC689-EF76-4B10-9AF1-D41FD5C70C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4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1F65-7317-4F80-BE34-957B47E3A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44D4C-AEA5-4E7B-BF67-544AC4E28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D7F0C-BD1C-4870-B969-BFEF9302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AFF2-070F-4AE6-B2AE-2A9AABA6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5752-4D9F-4F95-A5E8-542BBA45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2E7D-07F7-40D3-AC74-1489A2AB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B694E-856B-4CE3-BA48-1A525186E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2CC6-71A3-4E54-AB1C-AE1DDFA9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B02A-F399-4CF8-9649-8BCEF25F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230B6-0607-4446-85E0-FC6F5252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E1619-3060-425B-B438-DE2B23EBE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7F544-2131-476C-86D0-BC98791A9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E7A7-D9A4-4C51-A979-4148E4D8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69AD6-CA16-4D80-B697-2B56E331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E488B-EC8C-4F42-8A27-A5066EA5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99A6-E19D-48FA-851B-5235F6C4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0CEC-0930-4955-9FB0-8E1922C4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4A46E-58CE-44D6-8628-A523B16F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C9A2-C7F9-4BB0-A0F8-1FA6F3FE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1B41-F405-47FC-AB51-4872E822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1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5D5B-7025-4E0A-A371-41FC58C2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3758A-3169-4A18-9008-89E97000C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FB87-0ED2-442C-A9E7-C1D7E7E7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5219-1959-431E-A902-EB93F8EE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77D4-0625-4AB4-8717-E0595588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C25D-37D4-40E9-AE95-66F985E4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F1D8-8590-4434-8782-4D0D71F3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41964-1EC1-4D69-99AC-664749FC4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0A00B-7266-464C-B5AF-4ACB2B1E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48F85-A03D-44C4-A433-DB43C077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475F-DB9F-45D7-B555-D428BD28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5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BEB2-CA92-4E68-B9EA-9130B47A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5255-FDC1-419B-B173-6993A1410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E6BD3-5467-464E-8ABB-37CF1DA43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B7AF1-A16D-47B5-8F41-302C99F24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DE6A6-A154-4E32-8A34-EDE9DBD0E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C5649-A43E-4BFF-B5D9-10EA282B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7826C-A5EF-4589-8573-98CD8AF3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D6D39-B1C6-4224-A48E-A8519D02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7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7A17-1719-4ACE-94CF-E6F7C844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7401F-2E5D-4BAF-B696-8639AD03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55768-1B44-4F1B-A02E-7582255C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76474-95E2-42DA-90F0-28A7C900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4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0D162-1CFA-47FD-A1DA-2E8CA2E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95166-4A49-4305-B593-31C66F26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9EE4-9DF3-4809-ADB1-A9018865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0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812F-1156-401F-8B5D-CE1C1243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DCEF-4734-42C2-9C44-3B9C31C5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3A13D-7BC6-4812-9818-1C6D13E3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8ADD5-CA70-4A38-AAED-9F77A97D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8DFD5-5B81-4C2A-BF2E-9FD664AD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54605-0320-47FE-BE5F-B3132F9A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0A84-6142-4218-BAF8-7D38D9DA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7D65B-2C19-48D3-9857-8E370A8B1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483C8-C602-4004-957C-37CCAA0BC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4C9E5-1305-410B-8B03-32C30B06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D4F9B-F303-4506-B24D-C3139F21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17004-25F0-4DF6-98B4-DC7B7E3A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20726-B648-42AF-80F4-A1845097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DEC1-0CC6-4126-A56F-ACDFBC238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E444-B85C-4208-914B-DF5AE36F1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D79A-E9EC-4B02-B277-34836994A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5E94-9C04-41BC-AC29-72CBE3605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06862-326B-4D47-B676-06CC641A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gif"/><Relationship Id="rId7" Type="http://schemas.openxmlformats.org/officeDocument/2006/relationships/image" Target="../media/image3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gif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gif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gif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EAFB-2FC8-449D-AFF4-D2125C39F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2A1D4-3DF6-40C9-AF0E-E5CF4B415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Kuan Sao I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December 2019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FB7C3-A507-44C7-B8FA-475DE09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4F4DC-FA84-40E8-89FC-F81F283C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3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1B5-8344-42B6-917C-35454B35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DF1D31-9528-4EC3-A97F-ABCCB0EF0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8383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determinant of a matrix is a special number that can be calculated from a square matrix.</a:t>
            </a:r>
          </a:p>
          <a:p>
            <a:pPr lvl="1"/>
            <a:r>
              <a:rPr lang="en-US" sz="2000" dirty="0"/>
              <a:t>useful in systems of linear equations</a:t>
            </a:r>
          </a:p>
          <a:p>
            <a:pPr lvl="1"/>
            <a:r>
              <a:rPr lang="en-US" sz="2000" dirty="0"/>
              <a:t>helps us find the inverse of a matrix</a:t>
            </a:r>
          </a:p>
          <a:p>
            <a:pPr lvl="1"/>
            <a:r>
              <a:rPr lang="en-US" sz="2000" dirty="0"/>
              <a:t>is useful in calculus and more.</a:t>
            </a:r>
          </a:p>
        </p:txBody>
      </p:sp>
      <p:pic>
        <p:nvPicPr>
          <p:cNvPr id="3078" name="Picture 6" descr="A Matrix">
            <a:extLst>
              <a:ext uri="{FF2B5EF4-FFF2-40B4-BE49-F238E27FC236}">
                <a16:creationId xmlns:a16="http://schemas.microsoft.com/office/drawing/2014/main" id="{42DC685A-6252-46E8-8457-5105C88F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560" y="4145413"/>
            <a:ext cx="1147547" cy="4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E2BC75-2508-447F-8029-B0F9853002F6}"/>
              </a:ext>
            </a:extLst>
          </p:cNvPr>
          <p:cNvSpPr/>
          <p:nvPr/>
        </p:nvSpPr>
        <p:spPr>
          <a:xfrm>
            <a:off x="1219780" y="4789086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|A| = ad − 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bc</a:t>
            </a:r>
            <a:endParaRPr lang="en-US" dirty="0"/>
          </a:p>
        </p:txBody>
      </p:sp>
      <p:pic>
        <p:nvPicPr>
          <p:cNvPr id="3080" name="Picture 8" descr="A Matrix">
            <a:extLst>
              <a:ext uri="{FF2B5EF4-FFF2-40B4-BE49-F238E27FC236}">
                <a16:creationId xmlns:a16="http://schemas.microsoft.com/office/drawing/2014/main" id="{103E0584-EB2F-484C-838F-3749E905C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232" y="5395305"/>
            <a:ext cx="9048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F5C359-B2DF-48FF-8DF9-FC89002EB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457" y="4307284"/>
            <a:ext cx="1678555" cy="1616097"/>
          </a:xfrm>
          <a:prstGeom prst="rect">
            <a:avLst/>
          </a:prstGeom>
        </p:spPr>
      </p:pic>
      <p:pic>
        <p:nvPicPr>
          <p:cNvPr id="3082" name="Picture 10" descr="A Matrix">
            <a:extLst>
              <a:ext uri="{FF2B5EF4-FFF2-40B4-BE49-F238E27FC236}">
                <a16:creationId xmlns:a16="http://schemas.microsoft.com/office/drawing/2014/main" id="{9BDC0262-7FB9-4636-8FED-72D6FF8E2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818" y="3107757"/>
            <a:ext cx="1231429" cy="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 Matrix">
            <a:extLst>
              <a:ext uri="{FF2B5EF4-FFF2-40B4-BE49-F238E27FC236}">
                <a16:creationId xmlns:a16="http://schemas.microsoft.com/office/drawing/2014/main" id="{FF5DEBCE-7342-4F13-ADCF-5C6A21844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756" y="3081919"/>
            <a:ext cx="2796768" cy="71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7B260E-53AA-4C9C-ACFF-C0AD466321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818" y="4419649"/>
            <a:ext cx="4600433" cy="187851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A411788-ABFE-47C1-81EB-09A7BF446C2F}"/>
              </a:ext>
            </a:extLst>
          </p:cNvPr>
          <p:cNvSpPr/>
          <p:nvPr/>
        </p:nvSpPr>
        <p:spPr>
          <a:xfrm>
            <a:off x="6437291" y="3872151"/>
            <a:ext cx="512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|A| = a(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ei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 − 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fh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−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 b(di − 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fg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+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 c(dh − 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eg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9173-73D3-4F81-991B-A658B255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E9A8-9730-436E-A439-58DA5992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5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86F0-9667-4FC5-A438-D7C47EEF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Inverse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B04EF-018C-4017-B2B6-4C81D4E46E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6980" y="1899664"/>
            <a:ext cx="1391056" cy="1041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F4685-9BC9-4091-8F6A-8EA34A9D3F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1878" y="180333"/>
            <a:ext cx="1847850" cy="923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085024-86BE-4630-8502-C2DACB257D4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1878" y="1313234"/>
            <a:ext cx="3229047" cy="5216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8249C5-9328-4A89-94FA-DC21F6B9F98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791576"/>
            <a:ext cx="1391056" cy="710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89139C-CECA-4C14-9094-0424923C472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138" y="3367560"/>
            <a:ext cx="1281676" cy="7103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C7DC545-BF0B-4CB9-BA75-879DA44E2647}"/>
              </a:ext>
            </a:extLst>
          </p:cNvPr>
          <p:cNvSpPr/>
          <p:nvPr/>
        </p:nvSpPr>
        <p:spPr>
          <a:xfrm>
            <a:off x="838200" y="2602790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88"/>
                </a:solidFill>
                <a:latin typeface="Verdana" panose="020B0604030504040204" pitchFamily="34" charset="0"/>
              </a:rPr>
              <a:t>8 × (</a:t>
            </a:r>
            <a:r>
              <a:rPr lang="en-US" sz="1400" baseline="30000" dirty="0">
                <a:solidFill>
                  <a:srgbClr val="000088"/>
                </a:solidFill>
                <a:latin typeface="Verdana" panose="020B0604030504040204" pitchFamily="34" charset="0"/>
              </a:rPr>
              <a:t>1</a:t>
            </a:r>
            <a:r>
              <a:rPr lang="en-US" sz="1400" dirty="0">
                <a:solidFill>
                  <a:srgbClr val="000088"/>
                </a:solidFill>
                <a:latin typeface="Verdana" panose="020B0604030504040204" pitchFamily="34" charset="0"/>
              </a:rPr>
              <a:t>/</a:t>
            </a:r>
            <a:r>
              <a:rPr lang="en-US" sz="1400" baseline="-25000" dirty="0">
                <a:solidFill>
                  <a:srgbClr val="000088"/>
                </a:solidFill>
                <a:latin typeface="Verdana" panose="020B0604030504040204" pitchFamily="34" charset="0"/>
              </a:rPr>
              <a:t>8</a:t>
            </a:r>
            <a:r>
              <a:rPr lang="en-US" sz="1400" dirty="0">
                <a:solidFill>
                  <a:srgbClr val="000088"/>
                </a:solidFill>
                <a:latin typeface="Verdana" panose="020B0604030504040204" pitchFamily="34" charset="0"/>
              </a:rPr>
              <a:t>) = </a:t>
            </a:r>
            <a:r>
              <a:rPr lang="en-US" sz="1400" b="1" dirty="0">
                <a:solidFill>
                  <a:srgbClr val="000088"/>
                </a:solidFill>
                <a:latin typeface="Verdana" panose="020B0604030504040204" pitchFamily="34" charset="0"/>
              </a:rPr>
              <a:t>1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6D0E2A-EFCE-41E8-9BE8-99958A219F54}"/>
              </a:ext>
            </a:extLst>
          </p:cNvPr>
          <p:cNvSpPr/>
          <p:nvPr/>
        </p:nvSpPr>
        <p:spPr>
          <a:xfrm>
            <a:off x="873068" y="4178774"/>
            <a:ext cx="1199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88"/>
                </a:solidFill>
                <a:latin typeface="Verdana" panose="020B0604030504040204" pitchFamily="34" charset="0"/>
              </a:rPr>
              <a:t>A × A</a:t>
            </a:r>
            <a:r>
              <a:rPr lang="en-US" sz="1400" baseline="30000" dirty="0">
                <a:solidFill>
                  <a:srgbClr val="000088"/>
                </a:solidFill>
                <a:latin typeface="Verdana" panose="020B0604030504040204" pitchFamily="34" charset="0"/>
              </a:rPr>
              <a:t>-1</a:t>
            </a:r>
            <a:r>
              <a:rPr lang="en-US" sz="1400" dirty="0">
                <a:solidFill>
                  <a:srgbClr val="000088"/>
                </a:solidFill>
                <a:latin typeface="Verdana" panose="020B0604030504040204" pitchFamily="34" charset="0"/>
              </a:rPr>
              <a:t> = </a:t>
            </a:r>
            <a:r>
              <a:rPr lang="en-US" sz="1400" b="1" dirty="0">
                <a:solidFill>
                  <a:srgbClr val="000088"/>
                </a:solidFill>
                <a:latin typeface="Verdana" panose="020B0604030504040204" pitchFamily="34" charset="0"/>
              </a:rPr>
              <a:t>I</a:t>
            </a:r>
            <a:endParaRPr lang="en-US" sz="1400" dirty="0"/>
          </a:p>
        </p:txBody>
      </p:sp>
      <p:pic>
        <p:nvPicPr>
          <p:cNvPr id="16" name="Picture 4" descr="Identity Matrix">
            <a:extLst>
              <a:ext uri="{FF2B5EF4-FFF2-40B4-BE49-F238E27FC236}">
                <a16:creationId xmlns:a16="http://schemas.microsoft.com/office/drawing/2014/main" id="{8B8A06D0-2330-4A8E-A1DF-46D986271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31" y="5208514"/>
            <a:ext cx="1069489" cy="54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9F5F8E-C42C-4DD9-9B37-C1C24619D81F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8598" y="1899664"/>
            <a:ext cx="2375666" cy="9690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0AD222-22B5-4CA0-B7A1-DC46344D4857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8598" y="3126669"/>
            <a:ext cx="2698902" cy="172529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9B73E-FD94-4408-93E1-A73D0614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72D3-D023-4B66-8183-0AE88FC9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86F0-9667-4FC5-A438-D7C47EE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2F66-E68E-4A13-8F42-51E488E6F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group took a trip on a </a:t>
            </a:r>
            <a:r>
              <a:rPr lang="en-US" b="1" dirty="0"/>
              <a:t>bus</a:t>
            </a:r>
            <a:r>
              <a:rPr lang="en-US" dirty="0"/>
              <a:t>, at $3 per child and $3.20 per adult for a total of $118.40.</a:t>
            </a:r>
          </a:p>
          <a:p>
            <a:r>
              <a:rPr lang="en-US" dirty="0"/>
              <a:t>They took the </a:t>
            </a:r>
            <a:r>
              <a:rPr lang="en-US" b="1" dirty="0"/>
              <a:t>train</a:t>
            </a:r>
            <a:r>
              <a:rPr lang="en-US" dirty="0"/>
              <a:t> back at $3.50 per child and $3.60 per adult for a total of $135.20.</a:t>
            </a:r>
          </a:p>
          <a:p>
            <a:r>
              <a:rPr lang="en-US" dirty="0"/>
              <a:t>How many children, and how many adults?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D1A761-1BDB-42C7-A210-F3CC1B3021C8}"/>
              </a:ext>
            </a:extLst>
          </p:cNvPr>
          <p:cNvGrpSpPr/>
          <p:nvPr/>
        </p:nvGrpSpPr>
        <p:grpSpPr>
          <a:xfrm>
            <a:off x="3949360" y="3044471"/>
            <a:ext cx="4293280" cy="3448404"/>
            <a:chOff x="5677367" y="4057089"/>
            <a:chExt cx="4293280" cy="3448404"/>
          </a:xfrm>
        </p:grpSpPr>
        <p:pic>
          <p:nvPicPr>
            <p:cNvPr id="13" name="Picture 4" descr="matrix inverse 2x2 bus">
              <a:extLst>
                <a:ext uri="{FF2B5EF4-FFF2-40B4-BE49-F238E27FC236}">
                  <a16:creationId xmlns:a16="http://schemas.microsoft.com/office/drawing/2014/main" id="{F18BFC36-D8BC-49CF-A969-5ED0E6BCA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7367" y="4962131"/>
              <a:ext cx="3896862" cy="1136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36F6A-BCD0-42C6-856A-C5F3D88AD0AB}"/>
                </a:ext>
              </a:extLst>
            </p:cNvPr>
            <p:cNvGrpSpPr/>
            <p:nvPr/>
          </p:nvGrpSpPr>
          <p:grpSpPr>
            <a:xfrm>
              <a:off x="5677367" y="4057089"/>
              <a:ext cx="4293280" cy="3448404"/>
              <a:chOff x="5677367" y="4057089"/>
              <a:chExt cx="4293280" cy="344840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B8F8E0F-D7B0-485B-BCD1-AC91C364A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677367" y="4057089"/>
                <a:ext cx="3784668" cy="897550"/>
              </a:xfrm>
              <a:prstGeom prst="rect">
                <a:avLst/>
              </a:prstGeom>
            </p:spPr>
          </p:pic>
          <p:pic>
            <p:nvPicPr>
              <p:cNvPr id="16" name="Picture 6" descr="matrix inverse 2x2 bus">
                <a:extLst>
                  <a:ext uri="{FF2B5EF4-FFF2-40B4-BE49-F238E27FC236}">
                    <a16:creationId xmlns:a16="http://schemas.microsoft.com/office/drawing/2014/main" id="{E8FA8897-08C6-431B-B8CB-830C96B7B5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7367" y="6233964"/>
                <a:ext cx="4293280" cy="12715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D4E9-8D4E-49E2-9E51-88A603A3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AE077-5CBF-4A24-A5F5-210B8B72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0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F19B-1E13-445F-A9CA-D3C0283B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7CE8-4E96-4318-BCD9-7361651D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35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Maximum</a:t>
            </a:r>
            <a:r>
              <a:rPr lang="en-US" dirty="0"/>
              <a:t> number of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linearly independent </a:t>
            </a:r>
            <a:r>
              <a:rPr lang="en-US" dirty="0"/>
              <a:t>rows/ columns of matrix A.</a:t>
            </a:r>
          </a:p>
          <a:p>
            <a:r>
              <a:rPr lang="en-US" b="1" dirty="0"/>
              <a:t>Example 1</a:t>
            </a:r>
            <a:r>
              <a:rPr lang="en-US" dirty="0"/>
              <a:t>: Find the rank of the matrix A</a:t>
            </a:r>
            <a:endParaRPr lang="x-non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D3F8F-D94D-4AB7-A203-849EC7A99D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3471" y="3578889"/>
            <a:ext cx="5139446" cy="2128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C41E7-E1C9-4EFF-9E3A-AD691F95A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828" y="3032814"/>
            <a:ext cx="1388015" cy="79237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B9A2F4-A735-46EC-8C6E-EF88C8AE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CEEE2-79A1-43FD-8487-E52530AD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32CD-BCFF-4D81-A991-2E952212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1C51A-3DC0-4C03-84CE-58C029CC1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 Norm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9E27E-AB0C-48E5-B739-ECCBBE3928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Known as Manhattan Distance or Taxicab norm. </a:t>
            </a:r>
          </a:p>
          <a:p>
            <a:r>
              <a:rPr lang="en-US" dirty="0"/>
              <a:t>L1 Norm is the sum of the magnitudes of the vectors in a space.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EA0D57-1EF0-4CD1-BFA0-80225D926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L2 norm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A952F8-1976-40EA-8C34-BA1ED49FDA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Known as the Euclidean norm. </a:t>
            </a:r>
          </a:p>
          <a:p>
            <a:r>
              <a:rPr lang="en-US" dirty="0"/>
              <a:t>L2 is the shortest distance to go from one point to another.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FD155-92AC-4224-9ECC-EDCA69257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19" y="3919537"/>
            <a:ext cx="2857500" cy="2514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6E5B1E-29E0-43CE-ABBF-F2706D4B2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93" y="5835161"/>
            <a:ext cx="27717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479319-E3E4-40FB-B05D-88ED2F8F6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743" y="4416425"/>
            <a:ext cx="2857500" cy="2076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70CA90-DCBA-42DD-A07C-6A7C3668E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408" y="3794919"/>
            <a:ext cx="5133975" cy="5524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3D721-B4AB-4B35-B5C8-2354612D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E73B7-D2FD-4412-B747-F6636A13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B50E-1270-414C-A4EB-B7E02A27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270F-BB45-4D09-9EAA-7E71F725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Suppose that A is the standard matrix for a linear transformation T. </a:t>
            </a:r>
          </a:p>
          <a:p>
            <a:r>
              <a:rPr lang="en-US" dirty="0"/>
              <a:t>Then if Av = </a:t>
            </a:r>
            <a:r>
              <a:rPr lang="en-US" dirty="0" err="1"/>
              <a:t>λv</a:t>
            </a:r>
            <a:r>
              <a:rPr lang="en-US" dirty="0"/>
              <a:t>, it follows that T(v) = </a:t>
            </a:r>
            <a:r>
              <a:rPr lang="en-US" dirty="0" err="1"/>
              <a:t>λv</a:t>
            </a:r>
            <a:r>
              <a:rPr lang="en-US" dirty="0"/>
              <a:t>.</a:t>
            </a:r>
          </a:p>
          <a:p>
            <a:r>
              <a:rPr lang="en-US" dirty="0"/>
              <a:t>This means that if v is an eigenvector of A, then the v under the transformation T is a scalar multiple of v – and the scalar involved is the corresponding eigenvalue λ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B257E-207B-4614-BD09-22538B82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7" y="4850142"/>
            <a:ext cx="3603421" cy="1970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85AB8-F918-49E1-AD70-7A1F671EB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669" y="4850141"/>
            <a:ext cx="3373102" cy="1957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8531C-6DB5-411B-BD7F-F2B10B3FE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672" y="4841860"/>
            <a:ext cx="2997933" cy="1965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150C0-4E24-4707-8700-8DE3EFB9C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651" y="3138655"/>
            <a:ext cx="2237362" cy="1588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7C3D6E-627D-4849-B183-36DF45264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280998"/>
            <a:ext cx="2975231" cy="1189346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FE1F55B-733E-4998-8E2D-07F876FD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345759C-A995-4261-8B6C-1BBA2FE3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1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C2C0-F6DC-4BF5-8609-54D0ECD3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Matrices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A5340-5FF2-4C40-BB8C-49D6BA05B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0925" y="1862931"/>
            <a:ext cx="5010150" cy="427672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AC44E-3B93-44B1-AEA0-BECBEDC0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40B4F-8127-424B-8879-B9801786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4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EAFB-2FC8-449D-AFF4-D2125C39F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2A1D4-3DF6-40C9-AF0E-E5CF4B415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Kuan Sao I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December 2019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7FCA-E105-492B-85E7-D81F8BB2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256F0-7B16-47D0-B0B3-2C06F85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954A-D62B-4637-857B-46BC1DD5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5E3D-D1BA-4CAA-AD18-C4576269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Dot product</a:t>
            </a:r>
          </a:p>
          <a:p>
            <a:pPr lvl="1"/>
            <a:r>
              <a:rPr lang="en-US" dirty="0"/>
              <a:t>Cross product</a:t>
            </a:r>
          </a:p>
          <a:p>
            <a:r>
              <a:rPr lang="en-US" dirty="0"/>
              <a:t>Matrices</a:t>
            </a:r>
          </a:p>
          <a:p>
            <a:pPr lvl="1"/>
            <a:r>
              <a:rPr lang="en-US" dirty="0"/>
              <a:t>Matrices operation</a:t>
            </a:r>
          </a:p>
          <a:p>
            <a:pPr lvl="1"/>
            <a:r>
              <a:rPr lang="en-US" dirty="0"/>
              <a:t>Matrices multiplication</a:t>
            </a:r>
          </a:p>
          <a:p>
            <a:pPr lvl="1"/>
            <a:r>
              <a:rPr lang="en-US" dirty="0"/>
              <a:t>Determinate</a:t>
            </a:r>
          </a:p>
          <a:p>
            <a:pPr lvl="1"/>
            <a:r>
              <a:rPr lang="en-US" dirty="0"/>
              <a:t>Inverse </a:t>
            </a:r>
          </a:p>
          <a:p>
            <a:pPr lvl="1"/>
            <a:r>
              <a:rPr lang="en-US" dirty="0"/>
              <a:t>Rank</a:t>
            </a:r>
          </a:p>
          <a:p>
            <a:pPr lvl="1"/>
            <a:r>
              <a:rPr lang="en-US" dirty="0"/>
              <a:t>Norm</a:t>
            </a:r>
          </a:p>
          <a:p>
            <a:pPr lvl="1"/>
            <a:r>
              <a:rPr lang="en-US" dirty="0"/>
              <a:t>Eigen vector</a:t>
            </a:r>
          </a:p>
          <a:p>
            <a:pPr lvl="1"/>
            <a:r>
              <a:rPr lang="en-US" dirty="0"/>
              <a:t>Types of Matrices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A79B-6284-43EC-AE50-77EECAAE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3B3B1-109A-4EEA-8DFD-BB8769D0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0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80C7-31DC-4825-9456-DD7E391C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98B9A-7430-45C3-92F1-4191C8914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61" y="2886198"/>
            <a:ext cx="1762125" cy="67774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5F2A916-228D-4373-A236-1A0E4131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vector has </a:t>
            </a:r>
            <a:r>
              <a:rPr lang="en-US" b="1" dirty="0"/>
              <a:t>magnitude</a:t>
            </a:r>
            <a:r>
              <a:rPr lang="en-US" dirty="0"/>
              <a:t> (size) and </a:t>
            </a:r>
            <a:r>
              <a:rPr lang="en-US" b="1" dirty="0"/>
              <a:t>direction</a:t>
            </a:r>
            <a:r>
              <a:rPr lang="en-US" altLang="zh-TW" b="1" dirty="0"/>
              <a:t>.</a:t>
            </a:r>
            <a:endParaRPr lang="en-US" dirty="0"/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5FE65D6D-FF27-48D9-999F-680487DCD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050" y="3429000"/>
            <a:ext cx="5695950" cy="2028825"/>
          </a:xfrm>
          <a:prstGeom prst="rect">
            <a:avLst/>
          </a:prstGeom>
        </p:spPr>
      </p:pic>
      <p:pic>
        <p:nvPicPr>
          <p:cNvPr id="2050" name="Picture 2" descr="vector subtract a-b = a + (-b)">
            <a:extLst>
              <a:ext uri="{FF2B5EF4-FFF2-40B4-BE49-F238E27FC236}">
                <a16:creationId xmlns:a16="http://schemas.microsoft.com/office/drawing/2014/main" id="{C3F56B7E-DB90-4245-BA07-E27221F8D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93" y="3734900"/>
            <a:ext cx="1762126" cy="76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2B0697-5269-4879-A8C2-D35104B05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09" y="5103491"/>
            <a:ext cx="3996620" cy="10734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28819C-6574-476E-887D-641300AF6E98}"/>
              </a:ext>
            </a:extLst>
          </p:cNvPr>
          <p:cNvSpPr/>
          <p:nvPr/>
        </p:nvSpPr>
        <p:spPr>
          <a:xfrm>
            <a:off x="1477786" y="6396036"/>
            <a:ext cx="2005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Coordinate</a:t>
            </a:r>
            <a:r>
              <a:rPr lang="en-US" altLang="zh-TW" dirty="0"/>
              <a:t>: (34,20)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985CF-CFAB-450A-BA6D-A7F1CB3E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84ECB-0A37-42AD-B553-8A982D04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E4F2-6B46-41CF-8DB6-5685BA1B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4E9BE6-8AB5-4C07-8B40-CA9AC5F50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0393" y="1825625"/>
            <a:ext cx="817121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A97FED-E0B1-47D8-8D8D-BD27886E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351" y="1690688"/>
            <a:ext cx="3409950" cy="128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FBD42-9425-400C-82FB-8B93069CE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188" y="2724150"/>
            <a:ext cx="2400300" cy="50482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0A328-2BED-4EB3-A594-C2AB7FD5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6F1B-59DE-405C-B207-EA34274D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D84A-EB98-411A-A923-52C8798E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2B6E-4482-45ED-A94D-F5D73FE9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Dot Product gives a number as an answer (a "scalar", not a vector).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9D4E0-D055-41B4-BEDB-894861C95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550" y="3842502"/>
            <a:ext cx="2105025" cy="197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0FE31-59BE-4850-A5B7-2054C0F15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575" y="3842502"/>
            <a:ext cx="3028950" cy="2686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EE8A12-23AF-4C0A-8783-8852DABD0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426" y="2558375"/>
            <a:ext cx="4062724" cy="405704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41736-8A97-4DF8-9D2C-7784E1EC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D58E-ADE9-42BB-9FB8-7D39F86F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3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CEE35C8-82F4-485B-8F65-27975885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8856-A503-426B-91D1-E6CFAE81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Cross Product </a:t>
            </a:r>
            <a:r>
              <a:rPr lang="en-US" b="1" dirty="0"/>
              <a:t>a × b</a:t>
            </a:r>
            <a:r>
              <a:rPr lang="en-US" dirty="0"/>
              <a:t> of two vectors is </a:t>
            </a:r>
            <a:r>
              <a:rPr lang="en-US" b="1" dirty="0"/>
              <a:t>another vector</a:t>
            </a:r>
            <a:r>
              <a:rPr lang="en-US" dirty="0"/>
              <a:t> that is at right angles to both</a:t>
            </a:r>
            <a:r>
              <a:rPr lang="en-US" altLang="zh-TW" dirty="0"/>
              <a:t>, a</a:t>
            </a:r>
            <a:r>
              <a:rPr lang="en-US" dirty="0"/>
              <a:t>nd it all happens in 3 dimensions.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1800" b="1" dirty="0"/>
              <a:t>n</a:t>
            </a:r>
            <a:r>
              <a:rPr lang="en-US" sz="1800" dirty="0"/>
              <a:t> is the unit vector at right angles to both </a:t>
            </a:r>
            <a:r>
              <a:rPr lang="en-US" sz="1800" b="1" dirty="0"/>
              <a:t>a</a:t>
            </a:r>
            <a:r>
              <a:rPr lang="en-US" sz="1800" dirty="0"/>
              <a:t> and </a:t>
            </a:r>
            <a:r>
              <a:rPr lang="en-US" sz="1800" b="1" dirty="0"/>
              <a:t>b.</a:t>
            </a:r>
          </a:p>
          <a:p>
            <a:r>
              <a:rPr lang="en-US" sz="1800" dirty="0"/>
              <a:t>We multiply by the vector </a:t>
            </a:r>
            <a:r>
              <a:rPr lang="en-US" sz="1800" b="1" dirty="0"/>
              <a:t>n</a:t>
            </a:r>
            <a:r>
              <a:rPr lang="en-US" sz="1800" dirty="0"/>
              <a:t> to make sure it heads in the right </a:t>
            </a:r>
            <a:r>
              <a:rPr lang="en-US" sz="1800" b="1" dirty="0"/>
              <a:t>direction</a:t>
            </a:r>
            <a:r>
              <a:rPr lang="en-US" sz="1800" dirty="0"/>
              <a:t> (at right angles to both </a:t>
            </a:r>
            <a:r>
              <a:rPr lang="en-US" sz="1800" b="1" dirty="0"/>
              <a:t>a</a:t>
            </a:r>
            <a:r>
              <a:rPr lang="en-US" sz="1800" dirty="0"/>
              <a:t> and </a:t>
            </a:r>
            <a:r>
              <a:rPr lang="en-US" sz="1800" b="1" dirty="0"/>
              <a:t>b</a:t>
            </a:r>
            <a:r>
              <a:rPr lang="en-US" sz="1800" dirty="0"/>
              <a:t>).</a:t>
            </a:r>
          </a:p>
        </p:txBody>
      </p:sp>
      <p:pic>
        <p:nvPicPr>
          <p:cNvPr id="3080" name="Picture 8" descr="cross product with angle and unit vector">
            <a:extLst>
              <a:ext uri="{FF2B5EF4-FFF2-40B4-BE49-F238E27FC236}">
                <a16:creationId xmlns:a16="http://schemas.microsoft.com/office/drawing/2014/main" id="{006D93B8-786B-49F2-873B-DC206BF55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290" y="3429000"/>
            <a:ext cx="1501899" cy="16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ross product components">
            <a:extLst>
              <a:ext uri="{FF2B5EF4-FFF2-40B4-BE49-F238E27FC236}">
                <a16:creationId xmlns:a16="http://schemas.microsoft.com/office/drawing/2014/main" id="{34B85A17-4AF1-403E-A7BE-4FB715E47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454" y="2405241"/>
            <a:ext cx="2277704" cy="167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732F8F-063A-4F50-ADC0-32DCF5694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813" y="4076594"/>
            <a:ext cx="4819428" cy="15382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EE24A9-439F-406D-AAEC-1B8850BB2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878" y="2694353"/>
            <a:ext cx="2286000" cy="4000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6033EE-4D54-4709-9A72-7D78F50BE0E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4979" y="3354443"/>
            <a:ext cx="1592951" cy="164539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D85EB-296C-4905-B780-165E3721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22DA0-BAFC-40D6-8A49-3119A577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8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23A1-0F65-46BB-AF8B-DF669B07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DEA6-BB1C-414D-B321-6A711AA59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an array of numbers.</a:t>
            </a:r>
          </a:p>
          <a:p>
            <a:r>
              <a:rPr lang="en-US" dirty="0"/>
              <a:t>Special matrix: Identity Matrix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C1044-22A7-4666-BF74-E2B22A368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033" y="1093553"/>
            <a:ext cx="1762125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AC4E9F-1E9F-484A-9D99-3FA7FAB42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2868"/>
            <a:ext cx="2955740" cy="1827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6570C-7430-44AC-9187-3BFF52DFB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05" y="4387883"/>
            <a:ext cx="3044191" cy="1827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4371A-FA55-4B77-9B67-35A94F709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8062" y="4299940"/>
            <a:ext cx="2559996" cy="1993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04F2C-0F3C-4308-B109-C87E4BCEC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630" y="2470117"/>
            <a:ext cx="1762432" cy="1143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9517F4-EC7C-4AFF-8FB6-65C1B631E5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9397" y="2733675"/>
            <a:ext cx="1228725" cy="6953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4CB6-41EC-4DC0-98D8-3EC91D65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58D09-8E43-42B0-8636-149B965A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71C31E9F-EB0B-4BE0-80AE-88581CA0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79B9-5EDE-4C64-BF6A-B8E21E74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General: To multiply an </a:t>
            </a:r>
            <a:r>
              <a:rPr lang="en-US" dirty="0" err="1"/>
              <a:t>m×n</a:t>
            </a:r>
            <a:r>
              <a:rPr lang="en-US" dirty="0"/>
              <a:t> matrix by an </a:t>
            </a:r>
            <a:r>
              <a:rPr lang="en-US" dirty="0" err="1"/>
              <a:t>n×p</a:t>
            </a:r>
            <a:r>
              <a:rPr lang="en-US" dirty="0"/>
              <a:t> matrix, the 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 must be the same</a:t>
            </a:r>
            <a:r>
              <a:rPr lang="en-US" dirty="0"/>
              <a:t>, and the result is an </a:t>
            </a:r>
            <a:r>
              <a:rPr lang="en-US" dirty="0" err="1"/>
              <a:t>m×p</a:t>
            </a:r>
            <a:r>
              <a:rPr lang="en-US" dirty="0"/>
              <a:t> matrix.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EF2689-0018-40F2-9036-6F382CE4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155" y="4014211"/>
            <a:ext cx="2763443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A9638D-49FC-4BEF-A0DB-95937CF9E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414" y="5532028"/>
            <a:ext cx="3004926" cy="132556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214594E-EC8B-4B76-93A7-F4507EBC24D7}"/>
              </a:ext>
            </a:extLst>
          </p:cNvPr>
          <p:cNvGrpSpPr/>
          <p:nvPr/>
        </p:nvGrpSpPr>
        <p:grpSpPr>
          <a:xfrm>
            <a:off x="8362341" y="2634867"/>
            <a:ext cx="2505075" cy="1325562"/>
            <a:chOff x="1286128" y="4400000"/>
            <a:chExt cx="1972883" cy="11783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99291C2-109B-4C86-BA96-78BEDBF3D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6128" y="4400000"/>
              <a:ext cx="1972883" cy="82561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3A0AA7D-DF92-4FC6-80BA-26A8C813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8DC"/>
                </a:clrFrom>
                <a:clrTo>
                  <a:srgbClr val="FFF8D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17844" y="5225614"/>
              <a:ext cx="1909450" cy="352742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A73C1C6-43A8-4E9A-B24F-E45C7F3CCA9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8DC"/>
              </a:clrFrom>
              <a:clrTo>
                <a:srgbClr val="FFF8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4584" y="2958869"/>
            <a:ext cx="2505075" cy="3714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F68440-9F71-4957-94D6-2356C4175A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752986"/>
            <a:ext cx="5572418" cy="24596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6F47F-9D57-4465-BEB4-3A13541C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ACB3D-2B95-4052-9EDA-4C96F97E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71C31E9F-EB0B-4BE0-80AE-88581CA0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79B9-5EDE-4C64-BF6A-B8E21E747F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local shop sells 3 types of pies.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Apple pies cost $3 each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Cherry pies cost $4 each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Blueberry pies cost $2 each</a:t>
            </a:r>
          </a:p>
          <a:p>
            <a:pPr lvl="1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7BC588-59E5-47FB-A50A-355343986C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how many they sold in 4 days: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sales for Monday were: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Apple pies: $3×13=$39,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Cherry pies: $4×8=$32,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Blueberry pies: $2×6=$12.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Together that is $39 + $32 + $12 = $83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Tuesday: $3×9 + $4×7 + $2×4 = $63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Wednesday: $3×7 + $4×4 + $2×0 = $37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Thursday: $3×15 + $4×6 + $2×3 = $75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64F284-F839-45ED-B0E9-84D5C76C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631" y="3581219"/>
            <a:ext cx="2118633" cy="1091176"/>
          </a:xfrm>
          <a:prstGeom prst="rect">
            <a:avLst/>
          </a:prstGeom>
        </p:spPr>
      </p:pic>
      <p:pic>
        <p:nvPicPr>
          <p:cNvPr id="5124" name="Picture 4" descr="Matrix Multiply">
            <a:extLst>
              <a:ext uri="{FF2B5EF4-FFF2-40B4-BE49-F238E27FC236}">
                <a16:creationId xmlns:a16="http://schemas.microsoft.com/office/drawing/2014/main" id="{C2D6D95C-D363-4A26-A231-CFEDCF6DF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26" y="5441705"/>
            <a:ext cx="4455913" cy="109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D1FC2-EB45-4CAA-BAF7-C5530FB1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1D93F-88CD-4F47-B713-BA38C50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6862-326B-4D47-B676-06CC641A72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5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0F6E81E16853C408C8E5AE57EFB110B" ma:contentTypeVersion="8" ma:contentTypeDescription="새 문서를 만듭니다." ma:contentTypeScope="" ma:versionID="1d6bf2ee032c61950eec7e3239b32406">
  <xsd:schema xmlns:xsd="http://www.w3.org/2001/XMLSchema" xmlns:xs="http://www.w3.org/2001/XMLSchema" xmlns:p="http://schemas.microsoft.com/office/2006/metadata/properties" xmlns:ns3="08beb39c-d47e-459b-8a94-037c880b1aac" targetNamespace="http://schemas.microsoft.com/office/2006/metadata/properties" ma:root="true" ma:fieldsID="c2436b821cb7cb5017e4c5854aa1cddb" ns3:_="">
    <xsd:import namespace="08beb39c-d47e-459b-8a94-037c880b1a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eb39c-d47e-459b-8a94-037c880b1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E062AB-0CF4-4740-9FFA-7A84BA4EE4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beb39c-d47e-459b-8a94-037c880b1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564C91-7379-4AC0-BDD5-13ADC2BE6326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08beb39c-d47e-459b-8a94-037c880b1aa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88D888A-BCFB-4D19-B667-72233C10B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857</Words>
  <Application>Microsoft Office PowerPoint</Application>
  <PresentationFormat>Widescreen</PresentationFormat>
  <Paragraphs>182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Office Theme</vt:lpstr>
      <vt:lpstr>Vectors &amp; Matrices</vt:lpstr>
      <vt:lpstr>Content</vt:lpstr>
      <vt:lpstr>Vectors</vt:lpstr>
      <vt:lpstr>Length</vt:lpstr>
      <vt:lpstr>Dot product</vt:lpstr>
      <vt:lpstr>Cross product</vt:lpstr>
      <vt:lpstr>Operation</vt:lpstr>
      <vt:lpstr>Multiplication</vt:lpstr>
      <vt:lpstr>Multiplication Example</vt:lpstr>
      <vt:lpstr>Determinate</vt:lpstr>
      <vt:lpstr>Inverse</vt:lpstr>
      <vt:lpstr>Inverse example</vt:lpstr>
      <vt:lpstr>Rank</vt:lpstr>
      <vt:lpstr>Norm</vt:lpstr>
      <vt:lpstr>Eigenvector</vt:lpstr>
      <vt:lpstr>Types of Matrices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Cadence Kuan</dc:creator>
  <cp:lastModifiedBy>Cadence Kuan</cp:lastModifiedBy>
  <cp:revision>17</cp:revision>
  <dcterms:created xsi:type="dcterms:W3CDTF">2019-12-02T10:28:32Z</dcterms:created>
  <dcterms:modified xsi:type="dcterms:W3CDTF">2019-12-04T11:07:01Z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0x01010080F6E81E16853C408C8E5AE57EFB110B</vt:lpwstr>
  </property>
</Properties>
</file>