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7" r:id="rId5"/>
    <p:sldId id="350" r:id="rId6"/>
    <p:sldId id="349" r:id="rId7"/>
    <p:sldId id="351" r:id="rId8"/>
    <p:sldId id="352" r:id="rId9"/>
    <p:sldId id="339" r:id="rId10"/>
    <p:sldId id="353" r:id="rId11"/>
    <p:sldId id="373" r:id="rId12"/>
    <p:sldId id="393" r:id="rId13"/>
    <p:sldId id="374" r:id="rId14"/>
    <p:sldId id="378" r:id="rId15"/>
    <p:sldId id="379" r:id="rId16"/>
    <p:sldId id="380" r:id="rId17"/>
    <p:sldId id="344" r:id="rId18"/>
    <p:sldId id="383" r:id="rId19"/>
    <p:sldId id="394" r:id="rId20"/>
    <p:sldId id="354" r:id="rId21"/>
    <p:sldId id="384" r:id="rId22"/>
    <p:sldId id="386" r:id="rId23"/>
    <p:sldId id="390" r:id="rId24"/>
    <p:sldId id="395" r:id="rId25"/>
    <p:sldId id="388" r:id="rId26"/>
    <p:sldId id="391" r:id="rId27"/>
    <p:sldId id="392" r:id="rId28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OI KUAN" initials="SK" lastIdx="1" clrIdx="0">
    <p:extLst>
      <p:ext uri="{19B8F6BF-5375-455C-9EA6-DF929625EA0E}">
        <p15:presenceInfo xmlns:p15="http://schemas.microsoft.com/office/powerpoint/2012/main" userId="SAOI K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4CE42-D14C-4897-B1FE-BE07AE3351B1}" v="708" dt="2019-10-09T07:39:07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86420" autoAdjust="0"/>
  </p:normalViewPr>
  <p:slideViewPr>
    <p:cSldViewPr snapToGrid="0">
      <p:cViewPr varScale="1">
        <p:scale>
          <a:sx n="100" d="100"/>
          <a:sy n="100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-397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SAOI" userId="991128dd-9743-4220-8ab6-c2d7d1ca0a52" providerId="ADAL" clId="{7A6EAADD-3D9D-5747-9650-574EB82E4D0F}"/>
    <pc:docChg chg="undo custSel addSld delSld modSld">
      <pc:chgData name="KUANSAOI" userId="991128dd-9743-4220-8ab6-c2d7d1ca0a52" providerId="ADAL" clId="{7A6EAADD-3D9D-5747-9650-574EB82E4D0F}" dt="2019-10-06T12:03:10.903" v="4600" actId="1076"/>
      <pc:docMkLst>
        <pc:docMk/>
      </pc:docMkLst>
      <pc:sldChg chg="modTransition">
        <pc:chgData name="KUANSAOI" userId="991128dd-9743-4220-8ab6-c2d7d1ca0a52" providerId="ADAL" clId="{7A6EAADD-3D9D-5747-9650-574EB82E4D0F}" dt="2019-10-05T15:48:42.960" v="936"/>
        <pc:sldMkLst>
          <pc:docMk/>
          <pc:sldMk cId="3674771213" sldId="355"/>
        </pc:sldMkLst>
      </pc:sldChg>
      <pc:sldChg chg="add del modTransition">
        <pc:chgData name="KUANSAOI" userId="991128dd-9743-4220-8ab6-c2d7d1ca0a52" providerId="ADAL" clId="{7A6EAADD-3D9D-5747-9650-574EB82E4D0F}" dt="2019-10-05T16:01:25.164" v="947" actId="2696"/>
        <pc:sldMkLst>
          <pc:docMk/>
          <pc:sldMk cId="937289415" sldId="359"/>
        </pc:sldMkLst>
      </pc:sldChg>
      <pc:sldChg chg="addSp delSp modSp add del modTransition">
        <pc:chgData name="KUANSAOI" userId="991128dd-9743-4220-8ab6-c2d7d1ca0a52" providerId="ADAL" clId="{7A6EAADD-3D9D-5747-9650-574EB82E4D0F}" dt="2019-10-05T16:01:25.176" v="948" actId="2696"/>
        <pc:sldMkLst>
          <pc:docMk/>
          <pc:sldMk cId="2942545645" sldId="361"/>
        </pc:sldMkLst>
        <pc:spChg chg="mod">
          <ac:chgData name="KUANSAOI" userId="991128dd-9743-4220-8ab6-c2d7d1ca0a52" providerId="ADAL" clId="{7A6EAADD-3D9D-5747-9650-574EB82E4D0F}" dt="2019-10-05T15:47:39.387" v="928" actId="115"/>
          <ac:spMkLst>
            <pc:docMk/>
            <pc:sldMk cId="2942545645" sldId="361"/>
            <ac:spMk id="3" creationId="{CB17C7F9-A5CD-4C47-8CF0-D1358661E3A5}"/>
          </ac:spMkLst>
        </pc:spChg>
        <pc:spChg chg="add del mod">
          <ac:chgData name="KUANSAOI" userId="991128dd-9743-4220-8ab6-c2d7d1ca0a52" providerId="ADAL" clId="{7A6EAADD-3D9D-5747-9650-574EB82E4D0F}" dt="2019-10-05T15:47:45.010" v="932"/>
          <ac:spMkLst>
            <pc:docMk/>
            <pc:sldMk cId="2942545645" sldId="361"/>
            <ac:spMk id="6" creationId="{CE9A2A6B-265E-844A-992A-B07E8DA41E6D}"/>
          </ac:spMkLst>
        </pc:spChg>
        <pc:spChg chg="add del mod">
          <ac:chgData name="KUANSAOI" userId="991128dd-9743-4220-8ab6-c2d7d1ca0a52" providerId="ADAL" clId="{7A6EAADD-3D9D-5747-9650-574EB82E4D0F}" dt="2019-10-05T15:47:42.419" v="929"/>
          <ac:spMkLst>
            <pc:docMk/>
            <pc:sldMk cId="2942545645" sldId="361"/>
            <ac:spMk id="7" creationId="{1ACFBF14-264A-7F40-8B65-4B2CC53951D7}"/>
          </ac:spMkLst>
        </pc:spChg>
        <pc:spChg chg="add del mod">
          <ac:chgData name="KUANSAOI" userId="991128dd-9743-4220-8ab6-c2d7d1ca0a52" providerId="ADAL" clId="{7A6EAADD-3D9D-5747-9650-574EB82E4D0F}" dt="2019-10-05T15:47:42.419" v="929"/>
          <ac:spMkLst>
            <pc:docMk/>
            <pc:sldMk cId="2942545645" sldId="361"/>
            <ac:spMk id="8" creationId="{AF28F82C-B237-C141-87E7-1B834161D4DA}"/>
          </ac:spMkLst>
        </pc:spChg>
        <pc:spChg chg="add del mod">
          <ac:chgData name="KUANSAOI" userId="991128dd-9743-4220-8ab6-c2d7d1ca0a52" providerId="ADAL" clId="{7A6EAADD-3D9D-5747-9650-574EB82E4D0F}" dt="2019-10-05T15:47:42.419" v="929"/>
          <ac:spMkLst>
            <pc:docMk/>
            <pc:sldMk cId="2942545645" sldId="361"/>
            <ac:spMk id="9" creationId="{0CF05346-E7FA-594B-A3DC-62DCF9AE6302}"/>
          </ac:spMkLst>
        </pc:spChg>
        <pc:spChg chg="add del mod">
          <ac:chgData name="KUANSAOI" userId="991128dd-9743-4220-8ab6-c2d7d1ca0a52" providerId="ADAL" clId="{7A6EAADD-3D9D-5747-9650-574EB82E4D0F}" dt="2019-10-05T15:47:42.419" v="929"/>
          <ac:spMkLst>
            <pc:docMk/>
            <pc:sldMk cId="2942545645" sldId="361"/>
            <ac:spMk id="10" creationId="{74AAB23F-9807-EB4F-A849-171E60B7E6A4}"/>
          </ac:spMkLst>
        </pc:spChg>
      </pc:sldChg>
      <pc:sldChg chg="modSp del">
        <pc:chgData name="KUANSAOI" userId="991128dd-9743-4220-8ab6-c2d7d1ca0a52" providerId="ADAL" clId="{7A6EAADD-3D9D-5747-9650-574EB82E4D0F}" dt="2019-10-05T15:47:44.545" v="930" actId="2696"/>
        <pc:sldMkLst>
          <pc:docMk/>
          <pc:sldMk cId="3801791593" sldId="362"/>
        </pc:sldMkLst>
        <pc:spChg chg="mod">
          <ac:chgData name="KUANSAOI" userId="991128dd-9743-4220-8ab6-c2d7d1ca0a52" providerId="ADAL" clId="{7A6EAADD-3D9D-5747-9650-574EB82E4D0F}" dt="2019-10-05T15:47:29.872" v="923"/>
          <ac:spMkLst>
            <pc:docMk/>
            <pc:sldMk cId="3801791593" sldId="362"/>
            <ac:spMk id="3" creationId="{CB17C7F9-A5CD-4C47-8CF0-D1358661E3A5}"/>
          </ac:spMkLst>
        </pc:spChg>
      </pc:sldChg>
      <pc:sldChg chg="add del modTransition">
        <pc:chgData name="KUANSAOI" userId="991128dd-9743-4220-8ab6-c2d7d1ca0a52" providerId="ADAL" clId="{7A6EAADD-3D9D-5747-9650-574EB82E4D0F}" dt="2019-10-05T16:01:25.185" v="949" actId="2696"/>
        <pc:sldMkLst>
          <pc:docMk/>
          <pc:sldMk cId="11425159" sldId="364"/>
        </pc:sldMkLst>
      </pc:sldChg>
      <pc:sldChg chg="add del modTransition">
        <pc:chgData name="KUANSAOI" userId="991128dd-9743-4220-8ab6-c2d7d1ca0a52" providerId="ADAL" clId="{7A6EAADD-3D9D-5747-9650-574EB82E4D0F}" dt="2019-10-05T16:01:25.194" v="950" actId="2696"/>
        <pc:sldMkLst>
          <pc:docMk/>
          <pc:sldMk cId="1244806568" sldId="365"/>
        </pc:sldMkLst>
      </pc:sldChg>
      <pc:sldChg chg="del">
        <pc:chgData name="KUANSAOI" userId="991128dd-9743-4220-8ab6-c2d7d1ca0a52" providerId="ADAL" clId="{7A6EAADD-3D9D-5747-9650-574EB82E4D0F}" dt="2019-10-05T16:01:11.067" v="942" actId="2696"/>
        <pc:sldMkLst>
          <pc:docMk/>
          <pc:sldMk cId="570405993" sldId="366"/>
        </pc:sldMkLst>
      </pc:sldChg>
      <pc:sldChg chg="del">
        <pc:chgData name="KUANSAOI" userId="991128dd-9743-4220-8ab6-c2d7d1ca0a52" providerId="ADAL" clId="{7A6EAADD-3D9D-5747-9650-574EB82E4D0F}" dt="2019-10-05T15:48:59.071" v="937" actId="2696"/>
        <pc:sldMkLst>
          <pc:docMk/>
          <pc:sldMk cId="1523361324" sldId="367"/>
        </pc:sldMkLst>
      </pc:sldChg>
      <pc:sldChg chg="del">
        <pc:chgData name="KUANSAOI" userId="991128dd-9743-4220-8ab6-c2d7d1ca0a52" providerId="ADAL" clId="{7A6EAADD-3D9D-5747-9650-574EB82E4D0F}" dt="2019-10-05T15:48:59.098" v="938" actId="2696"/>
        <pc:sldMkLst>
          <pc:docMk/>
          <pc:sldMk cId="2621682489" sldId="368"/>
        </pc:sldMkLst>
      </pc:sldChg>
      <pc:sldChg chg="del">
        <pc:chgData name="KUANSAOI" userId="991128dd-9743-4220-8ab6-c2d7d1ca0a52" providerId="ADAL" clId="{7A6EAADD-3D9D-5747-9650-574EB82E4D0F}" dt="2019-10-05T15:48:59.146" v="940" actId="2696"/>
        <pc:sldMkLst>
          <pc:docMk/>
          <pc:sldMk cId="1871254373" sldId="369"/>
        </pc:sldMkLst>
      </pc:sldChg>
      <pc:sldChg chg="del">
        <pc:chgData name="KUANSAOI" userId="991128dd-9743-4220-8ab6-c2d7d1ca0a52" providerId="ADAL" clId="{7A6EAADD-3D9D-5747-9650-574EB82E4D0F}" dt="2019-10-05T15:48:59.114" v="939" actId="2696"/>
        <pc:sldMkLst>
          <pc:docMk/>
          <pc:sldMk cId="1755919284" sldId="370"/>
        </pc:sldMkLst>
      </pc:sldChg>
      <pc:sldChg chg="del">
        <pc:chgData name="KUANSAOI" userId="991128dd-9743-4220-8ab6-c2d7d1ca0a52" providerId="ADAL" clId="{7A6EAADD-3D9D-5747-9650-574EB82E4D0F}" dt="2019-10-05T15:48:59.168" v="941" actId="2696"/>
        <pc:sldMkLst>
          <pc:docMk/>
          <pc:sldMk cId="4181267733" sldId="371"/>
        </pc:sldMkLst>
      </pc:sldChg>
      <pc:sldChg chg="addSp delSp modSp">
        <pc:chgData name="KUANSAOI" userId="991128dd-9743-4220-8ab6-c2d7d1ca0a52" providerId="ADAL" clId="{7A6EAADD-3D9D-5747-9650-574EB82E4D0F}" dt="2019-10-06T11:29:57.340" v="3977" actId="1035"/>
        <pc:sldMkLst>
          <pc:docMk/>
          <pc:sldMk cId="3179711552" sldId="383"/>
        </pc:sldMkLst>
        <pc:spChg chg="add mod">
          <ac:chgData name="KUANSAOI" userId="991128dd-9743-4220-8ab6-c2d7d1ca0a52" providerId="ADAL" clId="{7A6EAADD-3D9D-5747-9650-574EB82E4D0F}" dt="2019-10-06T11:29:57.340" v="3977" actId="1035"/>
          <ac:spMkLst>
            <pc:docMk/>
            <pc:sldMk cId="3179711552" sldId="383"/>
            <ac:spMk id="8" creationId="{470976AB-6C0A-0F48-A8DF-CD7F657D386E}"/>
          </ac:spMkLst>
        </pc:spChg>
        <pc:spChg chg="add mod">
          <ac:chgData name="KUANSAOI" userId="991128dd-9743-4220-8ab6-c2d7d1ca0a52" providerId="ADAL" clId="{7A6EAADD-3D9D-5747-9650-574EB82E4D0F}" dt="2019-10-05T16:13:32.602" v="956" actId="20577"/>
          <ac:spMkLst>
            <pc:docMk/>
            <pc:sldMk cId="3179711552" sldId="383"/>
            <ac:spMk id="9" creationId="{37070F97-DCBC-2D44-9CEE-AA88AD9A1762}"/>
          </ac:spMkLst>
        </pc:spChg>
        <pc:spChg chg="add mod">
          <ac:chgData name="KUANSAOI" userId="991128dd-9743-4220-8ab6-c2d7d1ca0a52" providerId="ADAL" clId="{7A6EAADD-3D9D-5747-9650-574EB82E4D0F}" dt="2019-10-05T13:41:52.383" v="281" actId="1076"/>
          <ac:spMkLst>
            <pc:docMk/>
            <pc:sldMk cId="3179711552" sldId="383"/>
            <ac:spMk id="13" creationId="{A101131D-ED89-AC47-B7F8-99EB166837F6}"/>
          </ac:spMkLst>
        </pc:spChg>
        <pc:spChg chg="add del mod">
          <ac:chgData name="KUANSAOI" userId="991128dd-9743-4220-8ab6-c2d7d1ca0a52" providerId="ADAL" clId="{7A6EAADD-3D9D-5747-9650-574EB82E4D0F}" dt="2019-10-05T16:13:35.152" v="957" actId="478"/>
          <ac:spMkLst>
            <pc:docMk/>
            <pc:sldMk cId="3179711552" sldId="383"/>
            <ac:spMk id="14" creationId="{7268B20F-26E8-3946-A973-51F3D93FE3F3}"/>
          </ac:spMkLst>
        </pc:spChg>
        <pc:spChg chg="add mod">
          <ac:chgData name="KUANSAOI" userId="991128dd-9743-4220-8ab6-c2d7d1ca0a52" providerId="ADAL" clId="{7A6EAADD-3D9D-5747-9650-574EB82E4D0F}" dt="2019-10-05T13:41:52.383" v="281" actId="1076"/>
          <ac:spMkLst>
            <pc:docMk/>
            <pc:sldMk cId="3179711552" sldId="383"/>
            <ac:spMk id="15" creationId="{3C5CF114-50DB-874F-884C-85BBC8E2FF6C}"/>
          </ac:spMkLst>
        </pc:spChg>
        <pc:spChg chg="add mod">
          <ac:chgData name="KUANSAOI" userId="991128dd-9743-4220-8ab6-c2d7d1ca0a52" providerId="ADAL" clId="{7A6EAADD-3D9D-5747-9650-574EB82E4D0F}" dt="2019-10-05T16:13:47.002" v="960" actId="1076"/>
          <ac:spMkLst>
            <pc:docMk/>
            <pc:sldMk cId="3179711552" sldId="383"/>
            <ac:spMk id="16" creationId="{3A064189-4FBC-0748-A79A-34BFEFDF5235}"/>
          </ac:spMkLst>
        </pc:spChg>
        <pc:spChg chg="add mod">
          <ac:chgData name="KUANSAOI" userId="991128dd-9743-4220-8ab6-c2d7d1ca0a52" providerId="ADAL" clId="{7A6EAADD-3D9D-5747-9650-574EB82E4D0F}" dt="2019-10-05T16:13:53.903" v="961" actId="1076"/>
          <ac:spMkLst>
            <pc:docMk/>
            <pc:sldMk cId="3179711552" sldId="383"/>
            <ac:spMk id="17" creationId="{CAC54D17-9B77-9143-9A28-E2EF0B944911}"/>
          </ac:spMkLst>
        </pc:spChg>
        <pc:spChg chg="add mod">
          <ac:chgData name="KUANSAOI" userId="991128dd-9743-4220-8ab6-c2d7d1ca0a52" providerId="ADAL" clId="{7A6EAADD-3D9D-5747-9650-574EB82E4D0F}" dt="2019-10-05T16:13:58.486" v="962" actId="1076"/>
          <ac:spMkLst>
            <pc:docMk/>
            <pc:sldMk cId="3179711552" sldId="383"/>
            <ac:spMk id="18" creationId="{F562ED35-1972-3741-9ED9-F1BADB0CABC3}"/>
          </ac:spMkLst>
        </pc:spChg>
        <pc:spChg chg="add mod">
          <ac:chgData name="KUANSAOI" userId="991128dd-9743-4220-8ab6-c2d7d1ca0a52" providerId="ADAL" clId="{7A6EAADD-3D9D-5747-9650-574EB82E4D0F}" dt="2019-10-05T13:41:52.383" v="281" actId="1076"/>
          <ac:spMkLst>
            <pc:docMk/>
            <pc:sldMk cId="3179711552" sldId="383"/>
            <ac:spMk id="19" creationId="{347A7559-CA85-7949-B503-3292CD50D6BA}"/>
          </ac:spMkLst>
        </pc:spChg>
        <pc:spChg chg="add mod">
          <ac:chgData name="KUANSAOI" userId="991128dd-9743-4220-8ab6-c2d7d1ca0a52" providerId="ADAL" clId="{7A6EAADD-3D9D-5747-9650-574EB82E4D0F}" dt="2019-10-05T16:15:30.766" v="998" actId="1076"/>
          <ac:spMkLst>
            <pc:docMk/>
            <pc:sldMk cId="3179711552" sldId="383"/>
            <ac:spMk id="20" creationId="{7A5CAC19-354B-EE44-8D14-DD650D97A14D}"/>
          </ac:spMkLst>
        </pc:spChg>
        <pc:spChg chg="add del mod">
          <ac:chgData name="KUANSAOI" userId="991128dd-9743-4220-8ab6-c2d7d1ca0a52" providerId="ADAL" clId="{7A6EAADD-3D9D-5747-9650-574EB82E4D0F}" dt="2019-10-05T16:14:18.470" v="970" actId="478"/>
          <ac:spMkLst>
            <pc:docMk/>
            <pc:sldMk cId="3179711552" sldId="383"/>
            <ac:spMk id="21" creationId="{172FA40C-EB16-9549-965A-BB447A38C2CC}"/>
          </ac:spMkLst>
        </pc:spChg>
        <pc:spChg chg="add mod">
          <ac:chgData name="KUANSAOI" userId="991128dd-9743-4220-8ab6-c2d7d1ca0a52" providerId="ADAL" clId="{7A6EAADD-3D9D-5747-9650-574EB82E4D0F}" dt="2019-10-05T16:15:34.294" v="999" actId="1076"/>
          <ac:spMkLst>
            <pc:docMk/>
            <pc:sldMk cId="3179711552" sldId="383"/>
            <ac:spMk id="22" creationId="{10D66C9E-7925-D047-9FC5-CD19A2005048}"/>
          </ac:spMkLst>
        </pc:spChg>
        <pc:spChg chg="add del mod">
          <ac:chgData name="KUANSAOI" userId="991128dd-9743-4220-8ab6-c2d7d1ca0a52" providerId="ADAL" clId="{7A6EAADD-3D9D-5747-9650-574EB82E4D0F}" dt="2019-10-05T16:14:46.656" v="981" actId="478"/>
          <ac:spMkLst>
            <pc:docMk/>
            <pc:sldMk cId="3179711552" sldId="383"/>
            <ac:spMk id="23" creationId="{9287C91C-AD56-AA47-AE94-66B9ADFED5C3}"/>
          </ac:spMkLst>
        </pc:spChg>
        <pc:spChg chg="add mod">
          <ac:chgData name="KUANSAOI" userId="991128dd-9743-4220-8ab6-c2d7d1ca0a52" providerId="ADAL" clId="{7A6EAADD-3D9D-5747-9650-574EB82E4D0F}" dt="2019-10-05T13:41:52.383" v="281" actId="1076"/>
          <ac:spMkLst>
            <pc:docMk/>
            <pc:sldMk cId="3179711552" sldId="383"/>
            <ac:spMk id="24" creationId="{A159D6A9-5A1D-1040-B149-17176CC7368B}"/>
          </ac:spMkLst>
        </pc:spChg>
        <pc:spChg chg="add mod">
          <ac:chgData name="KUANSAOI" userId="991128dd-9743-4220-8ab6-c2d7d1ca0a52" providerId="ADAL" clId="{7A6EAADD-3D9D-5747-9650-574EB82E4D0F}" dt="2019-10-06T11:29:57.340" v="3977" actId="1035"/>
          <ac:spMkLst>
            <pc:docMk/>
            <pc:sldMk cId="3179711552" sldId="383"/>
            <ac:spMk id="25" creationId="{7A42B3F4-5039-CF46-8B4A-AAFA81F6CDA7}"/>
          </ac:spMkLst>
        </pc:spChg>
        <pc:spChg chg="add mod">
          <ac:chgData name="KUANSAOI" userId="991128dd-9743-4220-8ab6-c2d7d1ca0a52" providerId="ADAL" clId="{7A6EAADD-3D9D-5747-9650-574EB82E4D0F}" dt="2019-10-05T16:14:01.781" v="963" actId="1076"/>
          <ac:spMkLst>
            <pc:docMk/>
            <pc:sldMk cId="3179711552" sldId="383"/>
            <ac:spMk id="26" creationId="{A6B8EBAC-A70F-124A-B7FC-B70747CDF53C}"/>
          </ac:spMkLst>
        </pc:spChg>
        <pc:spChg chg="add mod">
          <ac:chgData name="KUANSAOI" userId="991128dd-9743-4220-8ab6-c2d7d1ca0a52" providerId="ADAL" clId="{7A6EAADD-3D9D-5747-9650-574EB82E4D0F}" dt="2019-10-05T13:41:52.383" v="281" actId="1076"/>
          <ac:spMkLst>
            <pc:docMk/>
            <pc:sldMk cId="3179711552" sldId="383"/>
            <ac:spMk id="27" creationId="{BFE55FE8-079D-2845-BDF0-98B1CE24A23B}"/>
          </ac:spMkLst>
        </pc:spChg>
        <pc:spChg chg="add del mod">
          <ac:chgData name="KUANSAOI" userId="991128dd-9743-4220-8ab6-c2d7d1ca0a52" providerId="ADAL" clId="{7A6EAADD-3D9D-5747-9650-574EB82E4D0F}" dt="2019-10-05T16:14:47.355" v="982" actId="478"/>
          <ac:spMkLst>
            <pc:docMk/>
            <pc:sldMk cId="3179711552" sldId="383"/>
            <ac:spMk id="28" creationId="{F66137CE-14FA-A54A-9AE0-38602830E1D4}"/>
          </ac:spMkLst>
        </pc:spChg>
        <pc:spChg chg="add mod">
          <ac:chgData name="KUANSAOI" userId="991128dd-9743-4220-8ab6-c2d7d1ca0a52" providerId="ADAL" clId="{7A6EAADD-3D9D-5747-9650-574EB82E4D0F}" dt="2019-10-05T13:41:52.383" v="281" actId="1076"/>
          <ac:spMkLst>
            <pc:docMk/>
            <pc:sldMk cId="3179711552" sldId="383"/>
            <ac:spMk id="49" creationId="{85F97669-A3F2-5542-8D3A-1583F03C089B}"/>
          </ac:spMkLst>
        </pc:spChg>
        <pc:spChg chg="add mod">
          <ac:chgData name="KUANSAOI" userId="991128dd-9743-4220-8ab6-c2d7d1ca0a52" providerId="ADAL" clId="{7A6EAADD-3D9D-5747-9650-574EB82E4D0F}" dt="2019-10-05T13:41:52.383" v="281" actId="1076"/>
          <ac:spMkLst>
            <pc:docMk/>
            <pc:sldMk cId="3179711552" sldId="383"/>
            <ac:spMk id="50" creationId="{82335D4E-4B52-FB46-BDF5-A12B07D2C3F5}"/>
          </ac:spMkLst>
        </pc:spChg>
        <pc:spChg chg="add mod">
          <ac:chgData name="KUANSAOI" userId="991128dd-9743-4220-8ab6-c2d7d1ca0a52" providerId="ADAL" clId="{7A6EAADD-3D9D-5747-9650-574EB82E4D0F}" dt="2019-10-05T13:41:52.383" v="281" actId="1076"/>
          <ac:spMkLst>
            <pc:docMk/>
            <pc:sldMk cId="3179711552" sldId="383"/>
            <ac:spMk id="51" creationId="{FC3F6E72-D27D-DE41-9282-B2DEEF4F96BE}"/>
          </ac:spMkLst>
        </pc:spChg>
        <pc:spChg chg="add mod">
          <ac:chgData name="KUANSAOI" userId="991128dd-9743-4220-8ab6-c2d7d1ca0a52" providerId="ADAL" clId="{7A6EAADD-3D9D-5747-9650-574EB82E4D0F}" dt="2019-10-05T13:41:52.383" v="281" actId="1076"/>
          <ac:spMkLst>
            <pc:docMk/>
            <pc:sldMk cId="3179711552" sldId="383"/>
            <ac:spMk id="52" creationId="{9F558184-7AC4-D446-AC9F-BDE5A9DE9F87}"/>
          </ac:spMkLst>
        </pc:spChg>
        <pc:spChg chg="add mod">
          <ac:chgData name="KUANSAOI" userId="991128dd-9743-4220-8ab6-c2d7d1ca0a52" providerId="ADAL" clId="{7A6EAADD-3D9D-5747-9650-574EB82E4D0F}" dt="2019-10-05T13:41:52.383" v="281" actId="1076"/>
          <ac:spMkLst>
            <pc:docMk/>
            <pc:sldMk cId="3179711552" sldId="383"/>
            <ac:spMk id="53" creationId="{BDF7CFFB-1CE8-FD4C-A873-8F5BF68DCF98}"/>
          </ac:spMkLst>
        </pc:spChg>
        <pc:spChg chg="add mod">
          <ac:chgData name="KUANSAOI" userId="991128dd-9743-4220-8ab6-c2d7d1ca0a52" providerId="ADAL" clId="{7A6EAADD-3D9D-5747-9650-574EB82E4D0F}" dt="2019-10-05T13:41:52.383" v="281" actId="1076"/>
          <ac:spMkLst>
            <pc:docMk/>
            <pc:sldMk cId="3179711552" sldId="383"/>
            <ac:spMk id="54" creationId="{DE884E5C-E4E3-F048-A9CD-82E8D98C2FC9}"/>
          </ac:spMkLst>
        </pc:spChg>
        <pc:picChg chg="del mod">
          <ac:chgData name="KUANSAOI" userId="991128dd-9743-4220-8ab6-c2d7d1ca0a52" providerId="ADAL" clId="{7A6EAADD-3D9D-5747-9650-574EB82E4D0F}" dt="2019-10-05T13:41:35.159" v="278" actId="478"/>
          <ac:picMkLst>
            <pc:docMk/>
            <pc:sldMk cId="3179711552" sldId="383"/>
            <ac:picMk id="1034" creationId="{D095DD97-3E7C-467B-875B-1B9AA1BCE45B}"/>
          </ac:picMkLst>
        </pc:picChg>
        <pc:cxnChg chg="add mod">
          <ac:chgData name="KUANSAOI" userId="991128dd-9743-4220-8ab6-c2d7d1ca0a52" providerId="ADAL" clId="{7A6EAADD-3D9D-5747-9650-574EB82E4D0F}" dt="2019-10-06T11:29:57.340" v="3977" actId="1035"/>
          <ac:cxnSpMkLst>
            <pc:docMk/>
            <pc:sldMk cId="3179711552" sldId="383"/>
            <ac:cxnSpMk id="29" creationId="{924AEBAC-F0E1-544E-B626-5BA61445DF06}"/>
          </ac:cxnSpMkLst>
        </pc:cxnChg>
        <pc:cxnChg chg="add mod">
          <ac:chgData name="KUANSAOI" userId="991128dd-9743-4220-8ab6-c2d7d1ca0a52" providerId="ADAL" clId="{7A6EAADD-3D9D-5747-9650-574EB82E4D0F}" dt="2019-10-05T13:41:52.383" v="281" actId="1076"/>
          <ac:cxnSpMkLst>
            <pc:docMk/>
            <pc:sldMk cId="3179711552" sldId="383"/>
            <ac:cxnSpMk id="30" creationId="{8D6FB764-14A5-CC46-9A91-9971C7D78B01}"/>
          </ac:cxnSpMkLst>
        </pc:cxnChg>
        <pc:cxnChg chg="add mod">
          <ac:chgData name="KUANSAOI" userId="991128dd-9743-4220-8ab6-c2d7d1ca0a52" providerId="ADAL" clId="{7A6EAADD-3D9D-5747-9650-574EB82E4D0F}" dt="2019-10-05T13:41:52.383" v="281" actId="1076"/>
          <ac:cxnSpMkLst>
            <pc:docMk/>
            <pc:sldMk cId="3179711552" sldId="383"/>
            <ac:cxnSpMk id="31" creationId="{C35CC3E1-3C06-0949-9E49-3E8A55B30485}"/>
          </ac:cxnSpMkLst>
        </pc:cxnChg>
        <pc:cxnChg chg="add del mod">
          <ac:chgData name="KUANSAOI" userId="991128dd-9743-4220-8ab6-c2d7d1ca0a52" providerId="ADAL" clId="{7A6EAADD-3D9D-5747-9650-574EB82E4D0F}" dt="2019-10-05T16:13:37.060" v="958" actId="478"/>
          <ac:cxnSpMkLst>
            <pc:docMk/>
            <pc:sldMk cId="3179711552" sldId="383"/>
            <ac:cxnSpMk id="32" creationId="{EEAB1005-1A22-F140-8174-C8B71764DED4}"/>
          </ac:cxnSpMkLst>
        </pc:cxnChg>
        <pc:cxnChg chg="add mod">
          <ac:chgData name="KUANSAOI" userId="991128dd-9743-4220-8ab6-c2d7d1ca0a52" providerId="ADAL" clId="{7A6EAADD-3D9D-5747-9650-574EB82E4D0F}" dt="2019-10-05T16:13:47.002" v="960" actId="1076"/>
          <ac:cxnSpMkLst>
            <pc:docMk/>
            <pc:sldMk cId="3179711552" sldId="383"/>
            <ac:cxnSpMk id="33" creationId="{77281C25-688F-B540-AC71-318264A68F3F}"/>
          </ac:cxnSpMkLst>
        </pc:cxnChg>
        <pc:cxnChg chg="add mod">
          <ac:chgData name="KUANSAOI" userId="991128dd-9743-4220-8ab6-c2d7d1ca0a52" providerId="ADAL" clId="{7A6EAADD-3D9D-5747-9650-574EB82E4D0F}" dt="2019-10-05T16:13:53.903" v="961" actId="1076"/>
          <ac:cxnSpMkLst>
            <pc:docMk/>
            <pc:sldMk cId="3179711552" sldId="383"/>
            <ac:cxnSpMk id="34" creationId="{857F791E-8FC3-F244-81E4-35F481BDB524}"/>
          </ac:cxnSpMkLst>
        </pc:cxnChg>
        <pc:cxnChg chg="add mod">
          <ac:chgData name="KUANSAOI" userId="991128dd-9743-4220-8ab6-c2d7d1ca0a52" providerId="ADAL" clId="{7A6EAADD-3D9D-5747-9650-574EB82E4D0F}" dt="2019-10-05T16:13:58.486" v="962" actId="1076"/>
          <ac:cxnSpMkLst>
            <pc:docMk/>
            <pc:sldMk cId="3179711552" sldId="383"/>
            <ac:cxnSpMk id="35" creationId="{E7FAA472-5A42-6E48-A217-B6280F588484}"/>
          </ac:cxnSpMkLst>
        </pc:cxnChg>
        <pc:cxnChg chg="add mod">
          <ac:chgData name="KUANSAOI" userId="991128dd-9743-4220-8ab6-c2d7d1ca0a52" providerId="ADAL" clId="{7A6EAADD-3D9D-5747-9650-574EB82E4D0F}" dt="2019-10-05T16:14:01.781" v="963" actId="1076"/>
          <ac:cxnSpMkLst>
            <pc:docMk/>
            <pc:sldMk cId="3179711552" sldId="383"/>
            <ac:cxnSpMk id="36" creationId="{2C3C16D2-223F-6D47-9F30-378A121CC5EB}"/>
          </ac:cxnSpMkLst>
        </pc:cxnChg>
        <pc:cxnChg chg="add mod">
          <ac:chgData name="KUANSAOI" userId="991128dd-9743-4220-8ab6-c2d7d1ca0a52" providerId="ADAL" clId="{7A6EAADD-3D9D-5747-9650-574EB82E4D0F}" dt="2019-10-05T16:14:01.781" v="963" actId="1076"/>
          <ac:cxnSpMkLst>
            <pc:docMk/>
            <pc:sldMk cId="3179711552" sldId="383"/>
            <ac:cxnSpMk id="37" creationId="{B75E7560-E056-1742-9C08-839F7B68AA3E}"/>
          </ac:cxnSpMkLst>
        </pc:cxnChg>
        <pc:cxnChg chg="add mod">
          <ac:chgData name="KUANSAOI" userId="991128dd-9743-4220-8ab6-c2d7d1ca0a52" providerId="ADAL" clId="{7A6EAADD-3D9D-5747-9650-574EB82E4D0F}" dt="2019-10-05T16:15:30.766" v="998" actId="1076"/>
          <ac:cxnSpMkLst>
            <pc:docMk/>
            <pc:sldMk cId="3179711552" sldId="383"/>
            <ac:cxnSpMk id="38" creationId="{AA235325-56E1-114C-AB52-57AFC681764A}"/>
          </ac:cxnSpMkLst>
        </pc:cxnChg>
        <pc:cxnChg chg="add mod">
          <ac:chgData name="KUANSAOI" userId="991128dd-9743-4220-8ab6-c2d7d1ca0a52" providerId="ADAL" clId="{7A6EAADD-3D9D-5747-9650-574EB82E4D0F}" dt="2019-10-05T16:15:30.766" v="998" actId="1076"/>
          <ac:cxnSpMkLst>
            <pc:docMk/>
            <pc:sldMk cId="3179711552" sldId="383"/>
            <ac:cxnSpMk id="39" creationId="{50A7CA12-4690-1745-8BC2-0A5DF66F8636}"/>
          </ac:cxnSpMkLst>
        </pc:cxnChg>
        <pc:cxnChg chg="add del mod">
          <ac:chgData name="KUANSAOI" userId="991128dd-9743-4220-8ab6-c2d7d1ca0a52" providerId="ADAL" clId="{7A6EAADD-3D9D-5747-9650-574EB82E4D0F}" dt="2019-10-05T16:14:20.407" v="971" actId="478"/>
          <ac:cxnSpMkLst>
            <pc:docMk/>
            <pc:sldMk cId="3179711552" sldId="383"/>
            <ac:cxnSpMk id="40" creationId="{514AAE41-DD2B-BD48-AA1E-0C2F330ECFD7}"/>
          </ac:cxnSpMkLst>
        </pc:cxnChg>
        <pc:cxnChg chg="add mod">
          <ac:chgData name="KUANSAOI" userId="991128dd-9743-4220-8ab6-c2d7d1ca0a52" providerId="ADAL" clId="{7A6EAADD-3D9D-5747-9650-574EB82E4D0F}" dt="2019-10-05T16:15:34.294" v="999" actId="1076"/>
          <ac:cxnSpMkLst>
            <pc:docMk/>
            <pc:sldMk cId="3179711552" sldId="383"/>
            <ac:cxnSpMk id="41" creationId="{36B2F22E-F20F-BE42-956A-53C9B6F848C8}"/>
          </ac:cxnSpMkLst>
        </pc:cxnChg>
        <pc:cxnChg chg="add mod">
          <ac:chgData name="KUANSAOI" userId="991128dd-9743-4220-8ab6-c2d7d1ca0a52" providerId="ADAL" clId="{7A6EAADD-3D9D-5747-9650-574EB82E4D0F}" dt="2019-10-05T16:15:34.294" v="999" actId="1076"/>
          <ac:cxnSpMkLst>
            <pc:docMk/>
            <pc:sldMk cId="3179711552" sldId="383"/>
            <ac:cxnSpMk id="42" creationId="{500A2F31-4C1A-5B44-81CE-BE18F84F7A93}"/>
          </ac:cxnSpMkLst>
        </pc:cxnChg>
        <pc:cxnChg chg="add del mod">
          <ac:chgData name="KUANSAOI" userId="991128dd-9743-4220-8ab6-c2d7d1ca0a52" providerId="ADAL" clId="{7A6EAADD-3D9D-5747-9650-574EB82E4D0F}" dt="2019-10-05T16:14:48.684" v="983" actId="478"/>
          <ac:cxnSpMkLst>
            <pc:docMk/>
            <pc:sldMk cId="3179711552" sldId="383"/>
            <ac:cxnSpMk id="43" creationId="{380DC925-8F02-C84B-9687-5382510AA5F4}"/>
          </ac:cxnSpMkLst>
        </pc:cxnChg>
        <pc:cxnChg chg="add del mod">
          <ac:chgData name="KUANSAOI" userId="991128dd-9743-4220-8ab6-c2d7d1ca0a52" providerId="ADAL" clId="{7A6EAADD-3D9D-5747-9650-574EB82E4D0F}" dt="2019-10-05T16:14:49.640" v="984" actId="478"/>
          <ac:cxnSpMkLst>
            <pc:docMk/>
            <pc:sldMk cId="3179711552" sldId="383"/>
            <ac:cxnSpMk id="44" creationId="{1F99343F-93F0-6E4E-A440-3D36637D9A34}"/>
          </ac:cxnSpMkLst>
        </pc:cxnChg>
        <pc:cxnChg chg="add mod">
          <ac:chgData name="KUANSAOI" userId="991128dd-9743-4220-8ab6-c2d7d1ca0a52" providerId="ADAL" clId="{7A6EAADD-3D9D-5747-9650-574EB82E4D0F}" dt="2019-10-06T11:29:57.340" v="3977" actId="1035"/>
          <ac:cxnSpMkLst>
            <pc:docMk/>
            <pc:sldMk cId="3179711552" sldId="383"/>
            <ac:cxnSpMk id="45" creationId="{8592330F-E381-9447-90C3-72E778D566DD}"/>
          </ac:cxnSpMkLst>
        </pc:cxnChg>
        <pc:cxnChg chg="add mod">
          <ac:chgData name="KUANSAOI" userId="991128dd-9743-4220-8ab6-c2d7d1ca0a52" providerId="ADAL" clId="{7A6EAADD-3D9D-5747-9650-574EB82E4D0F}" dt="2019-10-05T13:41:52.383" v="281" actId="1076"/>
          <ac:cxnSpMkLst>
            <pc:docMk/>
            <pc:sldMk cId="3179711552" sldId="383"/>
            <ac:cxnSpMk id="46" creationId="{38526C3D-77A0-C040-AC3D-3524D03D48CA}"/>
          </ac:cxnSpMkLst>
        </pc:cxnChg>
        <pc:cxnChg chg="add mod">
          <ac:chgData name="KUANSAOI" userId="991128dd-9743-4220-8ab6-c2d7d1ca0a52" providerId="ADAL" clId="{7A6EAADD-3D9D-5747-9650-574EB82E4D0F}" dt="2019-10-05T13:41:52.383" v="281" actId="1076"/>
          <ac:cxnSpMkLst>
            <pc:docMk/>
            <pc:sldMk cId="3179711552" sldId="383"/>
            <ac:cxnSpMk id="47" creationId="{B3CE4BD6-52DC-4947-8807-4C8156031EE6}"/>
          </ac:cxnSpMkLst>
        </pc:cxnChg>
        <pc:cxnChg chg="add mod">
          <ac:chgData name="KUANSAOI" userId="991128dd-9743-4220-8ab6-c2d7d1ca0a52" providerId="ADAL" clId="{7A6EAADD-3D9D-5747-9650-574EB82E4D0F}" dt="2019-10-05T16:16:00.701" v="1002" actId="14100"/>
          <ac:cxnSpMkLst>
            <pc:docMk/>
            <pc:sldMk cId="3179711552" sldId="383"/>
            <ac:cxnSpMk id="48" creationId="{1701E745-2DA7-3F41-8BE5-7FFBEC284605}"/>
          </ac:cxnSpMkLst>
        </pc:cxnChg>
      </pc:sldChg>
      <pc:sldChg chg="modSp">
        <pc:chgData name="KUANSAOI" userId="991128dd-9743-4220-8ab6-c2d7d1ca0a52" providerId="ADAL" clId="{7A6EAADD-3D9D-5747-9650-574EB82E4D0F}" dt="2019-10-05T11:43:51.656" v="99" actId="20577"/>
        <pc:sldMkLst>
          <pc:docMk/>
          <pc:sldMk cId="3311949170" sldId="384"/>
        </pc:sldMkLst>
        <pc:spChg chg="mod">
          <ac:chgData name="KUANSAOI" userId="991128dd-9743-4220-8ab6-c2d7d1ca0a52" providerId="ADAL" clId="{7A6EAADD-3D9D-5747-9650-574EB82E4D0F}" dt="2019-10-05T11:43:01.288" v="66" actId="20577"/>
          <ac:spMkLst>
            <pc:docMk/>
            <pc:sldMk cId="3311949170" sldId="384"/>
            <ac:spMk id="25" creationId="{0ABFC77C-1226-4CDD-AA00-7A8A89B9B4B8}"/>
          </ac:spMkLst>
        </pc:spChg>
        <pc:spChg chg="mod">
          <ac:chgData name="KUANSAOI" userId="991128dd-9743-4220-8ab6-c2d7d1ca0a52" providerId="ADAL" clId="{7A6EAADD-3D9D-5747-9650-574EB82E4D0F}" dt="2019-10-05T11:43:49.147" v="98" actId="20577"/>
          <ac:spMkLst>
            <pc:docMk/>
            <pc:sldMk cId="3311949170" sldId="384"/>
            <ac:spMk id="26" creationId="{D1CABEE2-B039-4CA0-A4F6-D99E0AAC5F50}"/>
          </ac:spMkLst>
        </pc:spChg>
        <pc:spChg chg="mod">
          <ac:chgData name="KUANSAOI" userId="991128dd-9743-4220-8ab6-c2d7d1ca0a52" providerId="ADAL" clId="{7A6EAADD-3D9D-5747-9650-574EB82E4D0F}" dt="2019-10-05T11:43:03.478" v="67" actId="20577"/>
          <ac:spMkLst>
            <pc:docMk/>
            <pc:sldMk cId="3311949170" sldId="384"/>
            <ac:spMk id="30" creationId="{03D10530-263D-4AFC-90DA-03B3A0B69592}"/>
          </ac:spMkLst>
        </pc:spChg>
        <pc:spChg chg="mod">
          <ac:chgData name="KUANSAOI" userId="991128dd-9743-4220-8ab6-c2d7d1ca0a52" providerId="ADAL" clId="{7A6EAADD-3D9D-5747-9650-574EB82E4D0F}" dt="2019-10-05T11:43:51.656" v="99" actId="20577"/>
          <ac:spMkLst>
            <pc:docMk/>
            <pc:sldMk cId="3311949170" sldId="384"/>
            <ac:spMk id="38" creationId="{70840516-CC3E-436C-8955-CB68EA94E6A6}"/>
          </ac:spMkLst>
        </pc:spChg>
      </pc:sldChg>
      <pc:sldChg chg="addSp delSp modSp">
        <pc:chgData name="KUANSAOI" userId="991128dd-9743-4220-8ab6-c2d7d1ca0a52" providerId="ADAL" clId="{7A6EAADD-3D9D-5747-9650-574EB82E4D0F}" dt="2019-10-06T01:58:49.601" v="1092" actId="1037"/>
        <pc:sldMkLst>
          <pc:docMk/>
          <pc:sldMk cId="375017866" sldId="386"/>
        </pc:sldMkLst>
        <pc:spChg chg="add mod">
          <ac:chgData name="KUANSAOI" userId="991128dd-9743-4220-8ab6-c2d7d1ca0a52" providerId="ADAL" clId="{7A6EAADD-3D9D-5747-9650-574EB82E4D0F}" dt="2019-10-06T01:57:00.826" v="1008" actId="1076"/>
          <ac:spMkLst>
            <pc:docMk/>
            <pc:sldMk cId="375017866" sldId="386"/>
            <ac:spMk id="2" creationId="{30B1584B-8DF1-014F-9E0C-FA06A83EBF1C}"/>
          </ac:spMkLst>
        </pc:spChg>
        <pc:spChg chg="mod">
          <ac:chgData name="KUANSAOI" userId="991128dd-9743-4220-8ab6-c2d7d1ca0a52" providerId="ADAL" clId="{7A6EAADD-3D9D-5747-9650-574EB82E4D0F}" dt="2019-10-05T11:45:34.504" v="120" actId="20577"/>
          <ac:spMkLst>
            <pc:docMk/>
            <pc:sldMk cId="375017866" sldId="386"/>
            <ac:spMk id="7" creationId="{0775DC3D-B19E-40E0-9E90-3BB7D83E5A55}"/>
          </ac:spMkLst>
        </pc:spChg>
        <pc:spChg chg="mod">
          <ac:chgData name="KUANSAOI" userId="991128dd-9743-4220-8ab6-c2d7d1ca0a52" providerId="ADAL" clId="{7A6EAADD-3D9D-5747-9650-574EB82E4D0F}" dt="2019-10-06T01:57:21.132" v="1048" actId="1076"/>
          <ac:spMkLst>
            <pc:docMk/>
            <pc:sldMk cId="375017866" sldId="386"/>
            <ac:spMk id="23" creationId="{A836CD19-C8CD-4444-9DE5-9257DCDB4FDD}"/>
          </ac:spMkLst>
        </pc:spChg>
        <pc:spChg chg="add del">
          <ac:chgData name="KUANSAOI" userId="991128dd-9743-4220-8ab6-c2d7d1ca0a52" providerId="ADAL" clId="{7A6EAADD-3D9D-5747-9650-574EB82E4D0F}" dt="2019-10-05T14:19:58.494" v="669"/>
          <ac:spMkLst>
            <pc:docMk/>
            <pc:sldMk cId="375017866" sldId="386"/>
            <ac:spMk id="25" creationId="{9047AE76-E80C-7A40-A763-78BE7AE9D1F1}"/>
          </ac:spMkLst>
        </pc:spChg>
        <pc:spChg chg="add del">
          <ac:chgData name="KUANSAOI" userId="991128dd-9743-4220-8ab6-c2d7d1ca0a52" providerId="ADAL" clId="{7A6EAADD-3D9D-5747-9650-574EB82E4D0F}" dt="2019-10-05T14:20:01.827" v="671"/>
          <ac:spMkLst>
            <pc:docMk/>
            <pc:sldMk cId="375017866" sldId="386"/>
            <ac:spMk id="26" creationId="{EF3CECCB-5B47-6740-B0D5-9B8A600A9797}"/>
          </ac:spMkLst>
        </pc:spChg>
        <pc:spChg chg="mod">
          <ac:chgData name="KUANSAOI" userId="991128dd-9743-4220-8ab6-c2d7d1ca0a52" providerId="ADAL" clId="{7A6EAADD-3D9D-5747-9650-574EB82E4D0F}" dt="2019-10-06T01:57:12.232" v="1046" actId="1038"/>
          <ac:spMkLst>
            <pc:docMk/>
            <pc:sldMk cId="375017866" sldId="386"/>
            <ac:spMk id="27" creationId="{3D10F56F-50E2-4C05-847B-68683CE53FFF}"/>
          </ac:spMkLst>
        </pc:spChg>
        <pc:graphicFrameChg chg="add del mod">
          <ac:chgData name="KUANSAOI" userId="991128dd-9743-4220-8ab6-c2d7d1ca0a52" providerId="ADAL" clId="{7A6EAADD-3D9D-5747-9650-574EB82E4D0F}" dt="2019-10-05T11:58:56.849" v="171"/>
          <ac:graphicFrameMkLst>
            <pc:docMk/>
            <pc:sldMk cId="375017866" sldId="386"/>
            <ac:graphicFrameMk id="25" creationId="{F0A428FA-53BF-1641-AB6F-8650C8BABE73}"/>
          </ac:graphicFrameMkLst>
        </pc:graphicFrameChg>
        <pc:graphicFrameChg chg="add mod">
          <ac:chgData name="KUANSAOI" userId="991128dd-9743-4220-8ab6-c2d7d1ca0a52" providerId="ADAL" clId="{7A6EAADD-3D9D-5747-9650-574EB82E4D0F}" dt="2019-10-06T01:58:49.601" v="1092" actId="1037"/>
          <ac:graphicFrameMkLst>
            <pc:docMk/>
            <pc:sldMk cId="375017866" sldId="386"/>
            <ac:graphicFrameMk id="28" creationId="{5FCE4AAE-032B-C648-8541-D08DE32C0572}"/>
          </ac:graphicFrameMkLst>
        </pc:graphicFrameChg>
        <pc:picChg chg="mod">
          <ac:chgData name="KUANSAOI" userId="991128dd-9743-4220-8ab6-c2d7d1ca0a52" providerId="ADAL" clId="{7A6EAADD-3D9D-5747-9650-574EB82E4D0F}" dt="2019-10-06T01:57:12.232" v="1046" actId="1038"/>
          <ac:picMkLst>
            <pc:docMk/>
            <pc:sldMk cId="375017866" sldId="386"/>
            <ac:picMk id="12" creationId="{0BB3E8DC-7EA6-4F1D-A279-56FD8BDFA0F9}"/>
          </ac:picMkLst>
        </pc:picChg>
        <pc:picChg chg="mod">
          <ac:chgData name="KUANSAOI" userId="991128dd-9743-4220-8ab6-c2d7d1ca0a52" providerId="ADAL" clId="{7A6EAADD-3D9D-5747-9650-574EB82E4D0F}" dt="2019-10-06T01:57:12.232" v="1046" actId="1038"/>
          <ac:picMkLst>
            <pc:docMk/>
            <pc:sldMk cId="375017866" sldId="386"/>
            <ac:picMk id="21" creationId="{1BF17A36-9E03-43BC-B348-8A965F09016A}"/>
          </ac:picMkLst>
        </pc:picChg>
        <pc:picChg chg="mod">
          <ac:chgData name="KUANSAOI" userId="991128dd-9743-4220-8ab6-c2d7d1ca0a52" providerId="ADAL" clId="{7A6EAADD-3D9D-5747-9650-574EB82E4D0F}" dt="2019-10-06T01:57:12.232" v="1046" actId="1038"/>
          <ac:picMkLst>
            <pc:docMk/>
            <pc:sldMk cId="375017866" sldId="386"/>
            <ac:picMk id="22" creationId="{D5B3F705-5B95-4191-B2BA-C39C115D86D1}"/>
          </ac:picMkLst>
        </pc:picChg>
      </pc:sldChg>
      <pc:sldChg chg="addSp delSp modSp del">
        <pc:chgData name="KUANSAOI" userId="991128dd-9743-4220-8ab6-c2d7d1ca0a52" providerId="ADAL" clId="{7A6EAADD-3D9D-5747-9650-574EB82E4D0F}" dt="2019-10-05T11:59:10.782" v="176" actId="2696"/>
        <pc:sldMkLst>
          <pc:docMk/>
          <pc:sldMk cId="1723835791" sldId="387"/>
        </pc:sldMkLst>
        <pc:spChg chg="add del mod">
          <ac:chgData name="KUANSAOI" userId="991128dd-9743-4220-8ab6-c2d7d1ca0a52" providerId="ADAL" clId="{7A6EAADD-3D9D-5747-9650-574EB82E4D0F}" dt="2019-10-05T11:47:29.228" v="123" actId="478"/>
          <ac:spMkLst>
            <pc:docMk/>
            <pc:sldMk cId="1723835791" sldId="387"/>
            <ac:spMk id="2" creationId="{98EE6A44-F46F-3F45-A824-FC9B34B2FCA0}"/>
          </ac:spMkLst>
        </pc:spChg>
        <pc:spChg chg="add del mod">
          <ac:chgData name="KUANSAOI" userId="991128dd-9743-4220-8ab6-c2d7d1ca0a52" providerId="ADAL" clId="{7A6EAADD-3D9D-5747-9650-574EB82E4D0F}" dt="2019-10-05T11:47:54.920" v="126" actId="478"/>
          <ac:spMkLst>
            <pc:docMk/>
            <pc:sldMk cId="1723835791" sldId="387"/>
            <ac:spMk id="3" creationId="{63B8B2AB-93FC-6847-BA87-1EFC8C8791B5}"/>
          </ac:spMkLst>
        </pc:spChg>
        <pc:spChg chg="add del">
          <ac:chgData name="KUANSAOI" userId="991128dd-9743-4220-8ab6-c2d7d1ca0a52" providerId="ADAL" clId="{7A6EAADD-3D9D-5747-9650-574EB82E4D0F}" dt="2019-10-05T11:51:59.679" v="149"/>
          <ac:spMkLst>
            <pc:docMk/>
            <pc:sldMk cId="1723835791" sldId="387"/>
            <ac:spMk id="4" creationId="{F9F0A7C0-F8AA-5247-9F02-A5000DAD5A44}"/>
          </ac:spMkLst>
        </pc:spChg>
        <pc:spChg chg="del mod">
          <ac:chgData name="KUANSAOI" userId="991128dd-9743-4220-8ab6-c2d7d1ca0a52" providerId="ADAL" clId="{7A6EAADD-3D9D-5747-9650-574EB82E4D0F}" dt="2019-10-05T11:49:35.217" v="137" actId="478"/>
          <ac:spMkLst>
            <pc:docMk/>
            <pc:sldMk cId="1723835791" sldId="387"/>
            <ac:spMk id="23" creationId="{A836CD19-C8CD-4444-9DE5-9257DCDB4FDD}"/>
          </ac:spMkLst>
        </pc:spChg>
        <pc:spChg chg="mod">
          <ac:chgData name="KUANSAOI" userId="991128dd-9743-4220-8ab6-c2d7d1ca0a52" providerId="ADAL" clId="{7A6EAADD-3D9D-5747-9650-574EB82E4D0F}" dt="2019-10-05T11:50:22.585" v="145"/>
          <ac:spMkLst>
            <pc:docMk/>
            <pc:sldMk cId="1723835791" sldId="387"/>
            <ac:spMk id="31" creationId="{951833FB-0475-4E2E-B922-004ABF51151F}"/>
          </ac:spMkLst>
        </pc:spChg>
        <pc:graphicFrameChg chg="add del mod modGraphic">
          <ac:chgData name="KUANSAOI" userId="991128dd-9743-4220-8ab6-c2d7d1ca0a52" providerId="ADAL" clId="{7A6EAADD-3D9D-5747-9650-574EB82E4D0F}" dt="2019-10-05T11:59:02.764" v="174" actId="20577"/>
          <ac:graphicFrameMkLst>
            <pc:docMk/>
            <pc:sldMk cId="1723835791" sldId="387"/>
            <ac:graphicFrameMk id="28" creationId="{1296881D-4435-6E40-B1D5-D3FC969ABB28}"/>
          </ac:graphicFrameMkLst>
        </pc:graphicFrameChg>
      </pc:sldChg>
      <pc:sldChg chg="addSp delSp modSp">
        <pc:chgData name="KUANSAOI" userId="991128dd-9743-4220-8ab6-c2d7d1ca0a52" providerId="ADAL" clId="{7A6EAADD-3D9D-5747-9650-574EB82E4D0F}" dt="2019-10-06T11:49:32.578" v="4318" actId="1038"/>
        <pc:sldMkLst>
          <pc:docMk/>
          <pc:sldMk cId="3278736432" sldId="388"/>
        </pc:sldMkLst>
        <pc:spChg chg="del">
          <ac:chgData name="KUANSAOI" userId="991128dd-9743-4220-8ab6-c2d7d1ca0a52" providerId="ADAL" clId="{7A6EAADD-3D9D-5747-9650-574EB82E4D0F}" dt="2019-10-05T16:02:59.965" v="951"/>
          <ac:spMkLst>
            <pc:docMk/>
            <pc:sldMk cId="3278736432" sldId="388"/>
            <ac:spMk id="2" creationId="{8AAE8809-D4C1-42BE-AC68-688F83D0AE67}"/>
          </ac:spMkLst>
        </pc:spChg>
        <pc:spChg chg="mod">
          <ac:chgData name="KUANSAOI" userId="991128dd-9743-4220-8ab6-c2d7d1ca0a52" providerId="ADAL" clId="{7A6EAADD-3D9D-5747-9650-574EB82E4D0F}" dt="2019-10-06T08:34:01.274" v="3413" actId="2085"/>
          <ac:spMkLst>
            <pc:docMk/>
            <pc:sldMk cId="3278736432" sldId="388"/>
            <ac:spMk id="3" creationId="{FB494807-1378-4BA2-9DDB-93A2235C0519}"/>
          </ac:spMkLst>
        </pc:spChg>
        <pc:spChg chg="mod">
          <ac:chgData name="KUANSAOI" userId="991128dd-9743-4220-8ab6-c2d7d1ca0a52" providerId="ADAL" clId="{7A6EAADD-3D9D-5747-9650-574EB82E4D0F}" dt="2019-10-06T11:49:31.753" v="4317" actId="1038"/>
          <ac:spMkLst>
            <pc:docMk/>
            <pc:sldMk cId="3278736432" sldId="388"/>
            <ac:spMk id="4" creationId="{15AB1E1D-57E7-4187-9E07-D14E1D26EB42}"/>
          </ac:spMkLst>
        </pc:spChg>
        <pc:spChg chg="add del mod">
          <ac:chgData name="KUANSAOI" userId="991128dd-9743-4220-8ab6-c2d7d1ca0a52" providerId="ADAL" clId="{7A6EAADD-3D9D-5747-9650-574EB82E4D0F}" dt="2019-10-06T11:30:31.160" v="3995" actId="1035"/>
          <ac:spMkLst>
            <pc:docMk/>
            <pc:sldMk cId="3278736432" sldId="388"/>
            <ac:spMk id="5" creationId="{38E01BCC-1CE3-B942-B5B5-BCBD420233E0}"/>
          </ac:spMkLst>
        </pc:spChg>
        <pc:spChg chg="add del mod">
          <ac:chgData name="KUANSAOI" userId="991128dd-9743-4220-8ab6-c2d7d1ca0a52" providerId="ADAL" clId="{7A6EAADD-3D9D-5747-9650-574EB82E4D0F}" dt="2019-10-06T04:31:22.280" v="1404" actId="478"/>
          <ac:spMkLst>
            <pc:docMk/>
            <pc:sldMk cId="3278736432" sldId="388"/>
            <ac:spMk id="6" creationId="{C718084F-3AA1-0648-9D56-EEBD6B2A5E63}"/>
          </ac:spMkLst>
        </pc:spChg>
        <pc:spChg chg="add del mod">
          <ac:chgData name="KUANSAOI" userId="991128dd-9743-4220-8ab6-c2d7d1ca0a52" providerId="ADAL" clId="{7A6EAADD-3D9D-5747-9650-574EB82E4D0F}" dt="2019-10-06T04:30:53.614" v="1399" actId="478"/>
          <ac:spMkLst>
            <pc:docMk/>
            <pc:sldMk cId="3278736432" sldId="388"/>
            <ac:spMk id="7" creationId="{2DCB2117-FE71-B241-8A42-7254B40867AA}"/>
          </ac:spMkLst>
        </pc:spChg>
        <pc:spChg chg="add del mod">
          <ac:chgData name="KUANSAOI" userId="991128dd-9743-4220-8ab6-c2d7d1ca0a52" providerId="ADAL" clId="{7A6EAADD-3D9D-5747-9650-574EB82E4D0F}" dt="2019-10-06T04:30:53.181" v="1398" actId="478"/>
          <ac:spMkLst>
            <pc:docMk/>
            <pc:sldMk cId="3278736432" sldId="388"/>
            <ac:spMk id="8" creationId="{0F195E30-266F-9044-B11A-B042FC788B54}"/>
          </ac:spMkLst>
        </pc:spChg>
        <pc:spChg chg="add del mod">
          <ac:chgData name="KUANSAOI" userId="991128dd-9743-4220-8ab6-c2d7d1ca0a52" providerId="ADAL" clId="{7A6EAADD-3D9D-5747-9650-574EB82E4D0F}" dt="2019-10-06T04:31:23.122" v="1405" actId="478"/>
          <ac:spMkLst>
            <pc:docMk/>
            <pc:sldMk cId="3278736432" sldId="388"/>
            <ac:spMk id="9" creationId="{99D81D3B-8D7B-E545-B633-35C56EF1D030}"/>
          </ac:spMkLst>
        </pc:spChg>
        <pc:spChg chg="add del mod">
          <ac:chgData name="KUANSAOI" userId="991128dd-9743-4220-8ab6-c2d7d1ca0a52" providerId="ADAL" clId="{7A6EAADD-3D9D-5747-9650-574EB82E4D0F}" dt="2019-10-06T11:30:31.160" v="3995" actId="1035"/>
          <ac:spMkLst>
            <pc:docMk/>
            <pc:sldMk cId="3278736432" sldId="388"/>
            <ac:spMk id="10" creationId="{EFBEE43E-7FAC-E649-B454-0C707A292015}"/>
          </ac:spMkLst>
        </pc:spChg>
        <pc:spChg chg="add del mod">
          <ac:chgData name="KUANSAOI" userId="991128dd-9743-4220-8ab6-c2d7d1ca0a52" providerId="ADAL" clId="{7A6EAADD-3D9D-5747-9650-574EB82E4D0F}" dt="2019-10-06T11:30:31.160" v="3995" actId="1035"/>
          <ac:spMkLst>
            <pc:docMk/>
            <pc:sldMk cId="3278736432" sldId="388"/>
            <ac:spMk id="11" creationId="{D64A0A97-6C29-C248-B947-2C3CADE8B298}"/>
          </ac:spMkLst>
        </pc:spChg>
        <pc:spChg chg="add mod">
          <ac:chgData name="KUANSAOI" userId="991128dd-9743-4220-8ab6-c2d7d1ca0a52" providerId="ADAL" clId="{7A6EAADD-3D9D-5747-9650-574EB82E4D0F}" dt="2019-10-06T11:30:31.160" v="3995" actId="1035"/>
          <ac:spMkLst>
            <pc:docMk/>
            <pc:sldMk cId="3278736432" sldId="388"/>
            <ac:spMk id="12" creationId="{833CBC33-6C38-ED4F-8EB5-E03F6A6F855C}"/>
          </ac:spMkLst>
        </pc:spChg>
        <pc:spChg chg="add del mod">
          <ac:chgData name="KUANSAOI" userId="991128dd-9743-4220-8ab6-c2d7d1ca0a52" providerId="ADAL" clId="{7A6EAADD-3D9D-5747-9650-574EB82E4D0F}" dt="2019-10-06T08:31:59.298" v="3397" actId="478"/>
          <ac:spMkLst>
            <pc:docMk/>
            <pc:sldMk cId="3278736432" sldId="388"/>
            <ac:spMk id="13" creationId="{96AD8E10-3FFC-E94A-9B27-7BFABB873AD8}"/>
          </ac:spMkLst>
        </pc:spChg>
        <pc:spChg chg="add del mod">
          <ac:chgData name="KUANSAOI" userId="991128dd-9743-4220-8ab6-c2d7d1ca0a52" providerId="ADAL" clId="{7A6EAADD-3D9D-5747-9650-574EB82E4D0F}" dt="2019-10-06T08:32:16.462" v="3402" actId="478"/>
          <ac:spMkLst>
            <pc:docMk/>
            <pc:sldMk cId="3278736432" sldId="388"/>
            <ac:spMk id="14" creationId="{1B642A24-BC09-304A-9BBA-5E6DB0A9D3A7}"/>
          </ac:spMkLst>
        </pc:spChg>
        <pc:spChg chg="add del mod">
          <ac:chgData name="KUANSAOI" userId="991128dd-9743-4220-8ab6-c2d7d1ca0a52" providerId="ADAL" clId="{7A6EAADD-3D9D-5747-9650-574EB82E4D0F}" dt="2019-10-06T11:30:31.160" v="3995" actId="1035"/>
          <ac:spMkLst>
            <pc:docMk/>
            <pc:sldMk cId="3278736432" sldId="388"/>
            <ac:spMk id="15" creationId="{4889418E-6146-234C-BD21-B1F1EB560339}"/>
          </ac:spMkLst>
        </pc:spChg>
        <pc:spChg chg="add del mod">
          <ac:chgData name="KUANSAOI" userId="991128dd-9743-4220-8ab6-c2d7d1ca0a52" providerId="ADAL" clId="{7A6EAADD-3D9D-5747-9650-574EB82E4D0F}" dt="2019-10-06T11:30:31.160" v="3995" actId="1035"/>
          <ac:spMkLst>
            <pc:docMk/>
            <pc:sldMk cId="3278736432" sldId="388"/>
            <ac:spMk id="16" creationId="{A52153CB-5F0C-174A-927E-C7A393379CF9}"/>
          </ac:spMkLst>
        </pc:spChg>
        <pc:spChg chg="add del mod">
          <ac:chgData name="KUANSAOI" userId="991128dd-9743-4220-8ab6-c2d7d1ca0a52" providerId="ADAL" clId="{7A6EAADD-3D9D-5747-9650-574EB82E4D0F}" dt="2019-10-06T11:30:31.160" v="3995" actId="1035"/>
          <ac:spMkLst>
            <pc:docMk/>
            <pc:sldMk cId="3278736432" sldId="388"/>
            <ac:spMk id="17" creationId="{589156E7-0638-F146-9F1D-3425AB4C32F7}"/>
          </ac:spMkLst>
        </pc:spChg>
        <pc:spChg chg="add del mod">
          <ac:chgData name="KUANSAOI" userId="991128dd-9743-4220-8ab6-c2d7d1ca0a52" providerId="ADAL" clId="{7A6EAADD-3D9D-5747-9650-574EB82E4D0F}" dt="2019-10-06T06:19:05.857" v="1908" actId="478"/>
          <ac:spMkLst>
            <pc:docMk/>
            <pc:sldMk cId="3278736432" sldId="388"/>
            <ac:spMk id="18" creationId="{8BEA0AEB-1554-2247-BF23-758CECE429B4}"/>
          </ac:spMkLst>
        </pc:spChg>
        <pc:spChg chg="add del mod">
          <ac:chgData name="KUANSAOI" userId="991128dd-9743-4220-8ab6-c2d7d1ca0a52" providerId="ADAL" clId="{7A6EAADD-3D9D-5747-9650-574EB82E4D0F}" dt="2019-10-06T07:24:50.883" v="2660" actId="478"/>
          <ac:spMkLst>
            <pc:docMk/>
            <pc:sldMk cId="3278736432" sldId="388"/>
            <ac:spMk id="19" creationId="{8620FB19-B862-F64F-8FB2-6D1A637FC38B}"/>
          </ac:spMkLst>
        </pc:spChg>
        <pc:spChg chg="add del mod">
          <ac:chgData name="KUANSAOI" userId="991128dd-9743-4220-8ab6-c2d7d1ca0a52" providerId="ADAL" clId="{7A6EAADD-3D9D-5747-9650-574EB82E4D0F}" dt="2019-10-06T07:24:52.422" v="2661" actId="478"/>
          <ac:spMkLst>
            <pc:docMk/>
            <pc:sldMk cId="3278736432" sldId="388"/>
            <ac:spMk id="20" creationId="{655CCC3D-5841-784E-A5F3-4A5D62F2799E}"/>
          </ac:spMkLst>
        </pc:spChg>
        <pc:spChg chg="add del mod">
          <ac:chgData name="KUANSAOI" userId="991128dd-9743-4220-8ab6-c2d7d1ca0a52" providerId="ADAL" clId="{7A6EAADD-3D9D-5747-9650-574EB82E4D0F}" dt="2019-10-06T08:06:46.048" v="3153" actId="478"/>
          <ac:spMkLst>
            <pc:docMk/>
            <pc:sldMk cId="3278736432" sldId="388"/>
            <ac:spMk id="21" creationId="{AEFC37E9-E07A-5D4E-8131-FAAD472645D5}"/>
          </ac:spMkLst>
        </pc:spChg>
        <pc:spChg chg="add mod">
          <ac:chgData name="KUANSAOI" userId="991128dd-9743-4220-8ab6-c2d7d1ca0a52" providerId="ADAL" clId="{7A6EAADD-3D9D-5747-9650-574EB82E4D0F}" dt="2019-10-06T11:31:33.702" v="4010" actId="1035"/>
          <ac:spMkLst>
            <pc:docMk/>
            <pc:sldMk cId="3278736432" sldId="388"/>
            <ac:spMk id="22" creationId="{E1543B35-7178-8E4D-B747-830B307C59FE}"/>
          </ac:spMkLst>
        </pc:spChg>
        <pc:spChg chg="add del">
          <ac:chgData name="KUANSAOI" userId="991128dd-9743-4220-8ab6-c2d7d1ca0a52" providerId="ADAL" clId="{7A6EAADD-3D9D-5747-9650-574EB82E4D0F}" dt="2019-10-06T06:37:36.280" v="2093" actId="478"/>
          <ac:spMkLst>
            <pc:docMk/>
            <pc:sldMk cId="3278736432" sldId="388"/>
            <ac:spMk id="23" creationId="{E6115176-11B0-3948-9982-85D3E9782024}"/>
          </ac:spMkLst>
        </pc:spChg>
        <pc:spChg chg="add del mod">
          <ac:chgData name="KUANSAOI" userId="991128dd-9743-4220-8ab6-c2d7d1ca0a52" providerId="ADAL" clId="{7A6EAADD-3D9D-5747-9650-574EB82E4D0F}" dt="2019-10-06T07:59:04.138" v="3089" actId="478"/>
          <ac:spMkLst>
            <pc:docMk/>
            <pc:sldMk cId="3278736432" sldId="388"/>
            <ac:spMk id="24" creationId="{39BCED2A-0A0F-2344-9B4D-973ABE115DB7}"/>
          </ac:spMkLst>
        </pc:spChg>
        <pc:spChg chg="add del mod">
          <ac:chgData name="KUANSAOI" userId="991128dd-9743-4220-8ab6-c2d7d1ca0a52" providerId="ADAL" clId="{7A6EAADD-3D9D-5747-9650-574EB82E4D0F}" dt="2019-10-06T07:29:27.788" v="2701" actId="478"/>
          <ac:spMkLst>
            <pc:docMk/>
            <pc:sldMk cId="3278736432" sldId="388"/>
            <ac:spMk id="25" creationId="{624D5E87-4CF0-1E4D-97CE-DD966BCB4718}"/>
          </ac:spMkLst>
        </pc:spChg>
        <pc:spChg chg="add del mod">
          <ac:chgData name="KUANSAOI" userId="991128dd-9743-4220-8ab6-c2d7d1ca0a52" providerId="ADAL" clId="{7A6EAADD-3D9D-5747-9650-574EB82E4D0F}" dt="2019-10-06T11:31:40.498" v="4019" actId="1035"/>
          <ac:spMkLst>
            <pc:docMk/>
            <pc:sldMk cId="3278736432" sldId="388"/>
            <ac:spMk id="26" creationId="{E864F7B7-E219-6D40-AF2A-D290DD6C357D}"/>
          </ac:spMkLst>
        </pc:spChg>
        <pc:spChg chg="add mod">
          <ac:chgData name="KUANSAOI" userId="991128dd-9743-4220-8ab6-c2d7d1ca0a52" providerId="ADAL" clId="{7A6EAADD-3D9D-5747-9650-574EB82E4D0F}" dt="2019-10-06T11:33:24.745" v="4058" actId="1076"/>
          <ac:spMkLst>
            <pc:docMk/>
            <pc:sldMk cId="3278736432" sldId="388"/>
            <ac:spMk id="27" creationId="{430C5C63-CD22-FD48-A865-A9008F048996}"/>
          </ac:spMkLst>
        </pc:spChg>
        <pc:spChg chg="add del">
          <ac:chgData name="KUANSAOI" userId="991128dd-9743-4220-8ab6-c2d7d1ca0a52" providerId="ADAL" clId="{7A6EAADD-3D9D-5747-9650-574EB82E4D0F}" dt="2019-10-06T06:51:13.367" v="2256"/>
          <ac:spMkLst>
            <pc:docMk/>
            <pc:sldMk cId="3278736432" sldId="388"/>
            <ac:spMk id="57" creationId="{2958516C-25F2-7C49-866B-82E689F14B7C}"/>
          </ac:spMkLst>
        </pc:spChg>
        <pc:spChg chg="add del">
          <ac:chgData name="KUANSAOI" userId="991128dd-9743-4220-8ab6-c2d7d1ca0a52" providerId="ADAL" clId="{7A6EAADD-3D9D-5747-9650-574EB82E4D0F}" dt="2019-10-06T06:51:27.742" v="2259"/>
          <ac:spMkLst>
            <pc:docMk/>
            <pc:sldMk cId="3278736432" sldId="388"/>
            <ac:spMk id="60" creationId="{DEBA332C-0BE3-A346-B314-BDE5EB6E9B48}"/>
          </ac:spMkLst>
        </pc:spChg>
        <pc:spChg chg="add mod">
          <ac:chgData name="KUANSAOI" userId="991128dd-9743-4220-8ab6-c2d7d1ca0a52" providerId="ADAL" clId="{7A6EAADD-3D9D-5747-9650-574EB82E4D0F}" dt="2019-10-06T11:31:44.214" v="4020" actId="14100"/>
          <ac:spMkLst>
            <pc:docMk/>
            <pc:sldMk cId="3278736432" sldId="388"/>
            <ac:spMk id="117" creationId="{70C3AA48-3F46-5649-9044-CDFE4167B03C}"/>
          </ac:spMkLst>
        </pc:spChg>
        <pc:spChg chg="add mod">
          <ac:chgData name="KUANSAOI" userId="991128dd-9743-4220-8ab6-c2d7d1ca0a52" providerId="ADAL" clId="{7A6EAADD-3D9D-5747-9650-574EB82E4D0F}" dt="2019-10-06T11:31:46.946" v="4021" actId="14100"/>
          <ac:spMkLst>
            <pc:docMk/>
            <pc:sldMk cId="3278736432" sldId="388"/>
            <ac:spMk id="118" creationId="{73F4B194-5131-2840-977E-C00579A7869B}"/>
          </ac:spMkLst>
        </pc:spChg>
        <pc:spChg chg="add del mod">
          <ac:chgData name="KUANSAOI" userId="991128dd-9743-4220-8ab6-c2d7d1ca0a52" providerId="ADAL" clId="{7A6EAADD-3D9D-5747-9650-574EB82E4D0F}" dt="2019-10-06T11:49:32.578" v="4318" actId="1038"/>
          <ac:spMkLst>
            <pc:docMk/>
            <pc:sldMk cId="3278736432" sldId="388"/>
            <ac:spMk id="132" creationId="{4F635DF4-6695-954B-938A-BD5BE2126519}"/>
          </ac:spMkLst>
        </pc:spChg>
        <pc:spChg chg="add del mod">
          <ac:chgData name="KUANSAOI" userId="991128dd-9743-4220-8ab6-c2d7d1ca0a52" providerId="ADAL" clId="{7A6EAADD-3D9D-5747-9650-574EB82E4D0F}" dt="2019-10-06T07:02:00.792" v="2391" actId="478"/>
          <ac:spMkLst>
            <pc:docMk/>
            <pc:sldMk cId="3278736432" sldId="388"/>
            <ac:spMk id="133" creationId="{D0892117-A084-0E46-BCF6-727ED0AEA89D}"/>
          </ac:spMkLst>
        </pc:spChg>
        <pc:spChg chg="add del mod">
          <ac:chgData name="KUANSAOI" userId="991128dd-9743-4220-8ab6-c2d7d1ca0a52" providerId="ADAL" clId="{7A6EAADD-3D9D-5747-9650-574EB82E4D0F}" dt="2019-10-06T11:49:32.578" v="4318" actId="1038"/>
          <ac:spMkLst>
            <pc:docMk/>
            <pc:sldMk cId="3278736432" sldId="388"/>
            <ac:spMk id="134" creationId="{862F9F51-61EE-BF4B-85F2-7C9CE0DC08F2}"/>
          </ac:spMkLst>
        </pc:spChg>
        <pc:spChg chg="add del mod">
          <ac:chgData name="KUANSAOI" userId="991128dd-9743-4220-8ab6-c2d7d1ca0a52" providerId="ADAL" clId="{7A6EAADD-3D9D-5747-9650-574EB82E4D0F}" dt="2019-10-06T11:49:32.578" v="4318" actId="1038"/>
          <ac:spMkLst>
            <pc:docMk/>
            <pc:sldMk cId="3278736432" sldId="388"/>
            <ac:spMk id="135" creationId="{0F5120C6-F938-694C-A20F-96DE2E412CAB}"/>
          </ac:spMkLst>
        </pc:spChg>
        <pc:spChg chg="add del mod">
          <ac:chgData name="KUANSAOI" userId="991128dd-9743-4220-8ab6-c2d7d1ca0a52" providerId="ADAL" clId="{7A6EAADD-3D9D-5747-9650-574EB82E4D0F}" dt="2019-10-06T11:49:32.578" v="4318" actId="1038"/>
          <ac:spMkLst>
            <pc:docMk/>
            <pc:sldMk cId="3278736432" sldId="388"/>
            <ac:spMk id="144" creationId="{D364F12B-C2C7-FC4B-9FE1-E84A4F24F6EB}"/>
          </ac:spMkLst>
        </pc:spChg>
        <pc:spChg chg="add del">
          <ac:chgData name="KUANSAOI" userId="991128dd-9743-4220-8ab6-c2d7d1ca0a52" providerId="ADAL" clId="{7A6EAADD-3D9D-5747-9650-574EB82E4D0F}" dt="2019-10-06T07:21:55.752" v="2563"/>
          <ac:spMkLst>
            <pc:docMk/>
            <pc:sldMk cId="3278736432" sldId="388"/>
            <ac:spMk id="147" creationId="{B367E26F-3D16-2F46-A7BD-C031160F416D}"/>
          </ac:spMkLst>
        </pc:spChg>
        <pc:spChg chg="add del mod">
          <ac:chgData name="KUANSAOI" userId="991128dd-9743-4220-8ab6-c2d7d1ca0a52" providerId="ADAL" clId="{7A6EAADD-3D9D-5747-9650-574EB82E4D0F}" dt="2019-10-06T07:59:02.883" v="3088" actId="478"/>
          <ac:spMkLst>
            <pc:docMk/>
            <pc:sldMk cId="3278736432" sldId="388"/>
            <ac:spMk id="148" creationId="{1932622A-F353-E940-8C2F-C1F9AF007005}"/>
          </ac:spMkLst>
        </pc:spChg>
        <pc:spChg chg="add del mod">
          <ac:chgData name="KUANSAOI" userId="991128dd-9743-4220-8ab6-c2d7d1ca0a52" providerId="ADAL" clId="{7A6EAADD-3D9D-5747-9650-574EB82E4D0F}" dt="2019-10-06T11:32:53.374" v="4040" actId="1035"/>
          <ac:spMkLst>
            <pc:docMk/>
            <pc:sldMk cId="3278736432" sldId="388"/>
            <ac:spMk id="149" creationId="{AE526B54-0C9A-1340-AB5D-D1E7C8AF866E}"/>
          </ac:spMkLst>
        </pc:spChg>
        <pc:spChg chg="add del mod">
          <ac:chgData name="KUANSAOI" userId="991128dd-9743-4220-8ab6-c2d7d1ca0a52" providerId="ADAL" clId="{7A6EAADD-3D9D-5747-9650-574EB82E4D0F}" dt="2019-10-06T07:34:40.658" v="2776" actId="478"/>
          <ac:spMkLst>
            <pc:docMk/>
            <pc:sldMk cId="3278736432" sldId="388"/>
            <ac:spMk id="181" creationId="{3F9E8843-F9A2-EE4A-91E7-7F11D2F4376F}"/>
          </ac:spMkLst>
        </pc:spChg>
        <pc:spChg chg="add del mod">
          <ac:chgData name="KUANSAOI" userId="991128dd-9743-4220-8ab6-c2d7d1ca0a52" providerId="ADAL" clId="{7A6EAADD-3D9D-5747-9650-574EB82E4D0F}" dt="2019-10-06T07:42:38.202" v="2897" actId="478"/>
          <ac:spMkLst>
            <pc:docMk/>
            <pc:sldMk cId="3278736432" sldId="388"/>
            <ac:spMk id="182" creationId="{0D5D201A-EF20-F44C-9DEA-646AAF2A1F53}"/>
          </ac:spMkLst>
        </pc:spChg>
        <pc:spChg chg="add mod">
          <ac:chgData name="KUANSAOI" userId="991128dd-9743-4220-8ab6-c2d7d1ca0a52" providerId="ADAL" clId="{7A6EAADD-3D9D-5747-9650-574EB82E4D0F}" dt="2019-10-06T11:31:57.985" v="4024" actId="1076"/>
          <ac:spMkLst>
            <pc:docMk/>
            <pc:sldMk cId="3278736432" sldId="388"/>
            <ac:spMk id="183" creationId="{71CB703B-560C-DD42-B199-DF4F3BE3A568}"/>
          </ac:spMkLst>
        </pc:spChg>
        <pc:spChg chg="add mod">
          <ac:chgData name="KUANSAOI" userId="991128dd-9743-4220-8ab6-c2d7d1ca0a52" providerId="ADAL" clId="{7A6EAADD-3D9D-5747-9650-574EB82E4D0F}" dt="2019-10-06T11:31:28.410" v="4001" actId="14100"/>
          <ac:spMkLst>
            <pc:docMk/>
            <pc:sldMk cId="3278736432" sldId="388"/>
            <ac:spMk id="187" creationId="{D0BFF9B4-9C61-684F-AAB6-9968B9AE1CBF}"/>
          </ac:spMkLst>
        </pc:spChg>
        <pc:spChg chg="add del mod">
          <ac:chgData name="KUANSAOI" userId="991128dd-9743-4220-8ab6-c2d7d1ca0a52" providerId="ADAL" clId="{7A6EAADD-3D9D-5747-9650-574EB82E4D0F}" dt="2019-10-06T08:08:15.449" v="3183" actId="478"/>
          <ac:spMkLst>
            <pc:docMk/>
            <pc:sldMk cId="3278736432" sldId="388"/>
            <ac:spMk id="242" creationId="{D9CA66E4-E1EE-C94A-8EBC-681607F82395}"/>
          </ac:spMkLst>
        </pc:spChg>
        <pc:spChg chg="add del mod">
          <ac:chgData name="KUANSAOI" userId="991128dd-9743-4220-8ab6-c2d7d1ca0a52" providerId="ADAL" clId="{7A6EAADD-3D9D-5747-9650-574EB82E4D0F}" dt="2019-10-06T08:07:50.019" v="3180" actId="478"/>
          <ac:spMkLst>
            <pc:docMk/>
            <pc:sldMk cId="3278736432" sldId="388"/>
            <ac:spMk id="287" creationId="{F01D2C3F-17CC-F240-8FC5-D9583645033B}"/>
          </ac:spMkLst>
        </pc:spChg>
        <pc:spChg chg="add del mod">
          <ac:chgData name="KUANSAOI" userId="991128dd-9743-4220-8ab6-c2d7d1ca0a52" providerId="ADAL" clId="{7A6EAADD-3D9D-5747-9650-574EB82E4D0F}" dt="2019-10-06T08:08:13.905" v="3182" actId="478"/>
          <ac:spMkLst>
            <pc:docMk/>
            <pc:sldMk cId="3278736432" sldId="388"/>
            <ac:spMk id="288" creationId="{4C878F57-9E19-2145-8B5B-60D84FD21541}"/>
          </ac:spMkLst>
        </pc:spChg>
        <pc:spChg chg="add mod">
          <ac:chgData name="KUANSAOI" userId="991128dd-9743-4220-8ab6-c2d7d1ca0a52" providerId="ADAL" clId="{7A6EAADD-3D9D-5747-9650-574EB82E4D0F}" dt="2019-10-06T11:31:40.498" v="4019" actId="1035"/>
          <ac:spMkLst>
            <pc:docMk/>
            <pc:sldMk cId="3278736432" sldId="388"/>
            <ac:spMk id="289" creationId="{80FD3698-2A9C-7544-8406-8DFE039C170D}"/>
          </ac:spMkLst>
        </pc:spChg>
        <pc:spChg chg="add del mod">
          <ac:chgData name="KUANSAOI" userId="991128dd-9743-4220-8ab6-c2d7d1ca0a52" providerId="ADAL" clId="{7A6EAADD-3D9D-5747-9650-574EB82E4D0F}" dt="2019-10-06T11:49:32.578" v="4318" actId="1038"/>
          <ac:spMkLst>
            <pc:docMk/>
            <pc:sldMk cId="3278736432" sldId="388"/>
            <ac:spMk id="331" creationId="{99AD2546-5F66-B447-A522-7952D29BB19D}"/>
          </ac:spMkLst>
        </pc:spChg>
        <pc:spChg chg="add del mod">
          <ac:chgData name="KUANSAOI" userId="991128dd-9743-4220-8ab6-c2d7d1ca0a52" providerId="ADAL" clId="{7A6EAADD-3D9D-5747-9650-574EB82E4D0F}" dt="2019-10-06T08:31:04.277" v="3387" actId="478"/>
          <ac:spMkLst>
            <pc:docMk/>
            <pc:sldMk cId="3278736432" sldId="388"/>
            <ac:spMk id="332" creationId="{23F858A6-D824-7D43-8C76-D22441B16135}"/>
          </ac:spMkLst>
        </pc:spChg>
        <pc:spChg chg="add del mod">
          <ac:chgData name="KUANSAOI" userId="991128dd-9743-4220-8ab6-c2d7d1ca0a52" providerId="ADAL" clId="{7A6EAADD-3D9D-5747-9650-574EB82E4D0F}" dt="2019-10-06T11:33:38.306" v="4074" actId="1036"/>
          <ac:spMkLst>
            <pc:docMk/>
            <pc:sldMk cId="3278736432" sldId="388"/>
            <ac:spMk id="333" creationId="{641D7065-2B3C-DD4C-935F-A4F1083F9D2E}"/>
          </ac:spMkLst>
        </pc:spChg>
        <pc:spChg chg="add mod">
          <ac:chgData name="KUANSAOI" userId="991128dd-9743-4220-8ab6-c2d7d1ca0a52" providerId="ADAL" clId="{7A6EAADD-3D9D-5747-9650-574EB82E4D0F}" dt="2019-10-06T11:30:11.071" v="3979" actId="1076"/>
          <ac:spMkLst>
            <pc:docMk/>
            <pc:sldMk cId="3278736432" sldId="388"/>
            <ac:spMk id="338" creationId="{4691304C-ED94-6C4E-811A-76269F059CB0}"/>
          </ac:spMkLst>
        </pc:spChg>
        <pc:spChg chg="add mod">
          <ac:chgData name="KUANSAOI" userId="991128dd-9743-4220-8ab6-c2d7d1ca0a52" providerId="ADAL" clId="{7A6EAADD-3D9D-5747-9650-574EB82E4D0F}" dt="2019-10-06T11:30:15.656" v="3980" actId="1076"/>
          <ac:spMkLst>
            <pc:docMk/>
            <pc:sldMk cId="3278736432" sldId="388"/>
            <ac:spMk id="339" creationId="{6D107F65-64D5-7945-AB03-E6A28390A3C0}"/>
          </ac:spMkLst>
        </pc:spChg>
        <pc:spChg chg="add mod">
          <ac:chgData name="KUANSAOI" userId="991128dd-9743-4220-8ab6-c2d7d1ca0a52" providerId="ADAL" clId="{7A6EAADD-3D9D-5747-9650-574EB82E4D0F}" dt="2019-10-06T11:32:04.401" v="4026" actId="208"/>
          <ac:spMkLst>
            <pc:docMk/>
            <pc:sldMk cId="3278736432" sldId="388"/>
            <ac:spMk id="344" creationId="{BD5B527B-CEF9-694F-8A7E-77F9C39D2C1F}"/>
          </ac:spMkLst>
        </pc:spChg>
        <pc:spChg chg="add mod">
          <ac:chgData name="KUANSAOI" userId="991128dd-9743-4220-8ab6-c2d7d1ca0a52" providerId="ADAL" clId="{7A6EAADD-3D9D-5747-9650-574EB82E4D0F}" dt="2019-10-06T11:33:19.188" v="4057" actId="1076"/>
          <ac:spMkLst>
            <pc:docMk/>
            <pc:sldMk cId="3278736432" sldId="388"/>
            <ac:spMk id="348" creationId="{E6A1D499-2E33-484B-B024-0C71A1FD6B61}"/>
          </ac:spMkLst>
        </pc:spChg>
        <pc:spChg chg="add del">
          <ac:chgData name="KUANSAOI" userId="991128dd-9743-4220-8ab6-c2d7d1ca0a52" providerId="ADAL" clId="{7A6EAADD-3D9D-5747-9650-574EB82E4D0F}" dt="2019-10-06T11:33:45.509" v="4076"/>
          <ac:spMkLst>
            <pc:docMk/>
            <pc:sldMk cId="3278736432" sldId="388"/>
            <ac:spMk id="354" creationId="{6620F941-671D-2545-A8A9-95B7D635C636}"/>
          </ac:spMkLst>
        </pc:spChg>
        <pc:spChg chg="add mod">
          <ac:chgData name="KUANSAOI" userId="991128dd-9743-4220-8ab6-c2d7d1ca0a52" providerId="ADAL" clId="{7A6EAADD-3D9D-5747-9650-574EB82E4D0F}" dt="2019-10-06T11:49:32.578" v="4318" actId="1038"/>
          <ac:spMkLst>
            <pc:docMk/>
            <pc:sldMk cId="3278736432" sldId="388"/>
            <ac:spMk id="355" creationId="{0221D1F7-DB1F-D440-A8F5-C561F4ECAC1A}"/>
          </ac:spMkLst>
        </pc:spChg>
        <pc:spChg chg="add mod">
          <ac:chgData name="KUANSAOI" userId="991128dd-9743-4220-8ab6-c2d7d1ca0a52" providerId="ADAL" clId="{7A6EAADD-3D9D-5747-9650-574EB82E4D0F}" dt="2019-10-06T11:49:32.578" v="4318" actId="1038"/>
          <ac:spMkLst>
            <pc:docMk/>
            <pc:sldMk cId="3278736432" sldId="388"/>
            <ac:spMk id="356" creationId="{BAA82C44-5370-134E-9669-B4EFD55BD3D0}"/>
          </ac:spMkLst>
        </pc:spChg>
        <pc:cxnChg chg="add del mod">
          <ac:chgData name="KUANSAOI" userId="991128dd-9743-4220-8ab6-c2d7d1ca0a52" providerId="ADAL" clId="{7A6EAADD-3D9D-5747-9650-574EB82E4D0F}" dt="2019-10-06T06:47:38.978" v="2239" actId="478"/>
          <ac:cxnSpMkLst>
            <pc:docMk/>
            <pc:sldMk cId="3278736432" sldId="388"/>
            <ac:cxnSpMk id="29" creationId="{B4D1A806-E8D9-F945-B01A-AA91B9FB5419}"/>
          </ac:cxnSpMkLst>
        </pc:cxnChg>
        <pc:cxnChg chg="add del mod">
          <ac:chgData name="KUANSAOI" userId="991128dd-9743-4220-8ab6-c2d7d1ca0a52" providerId="ADAL" clId="{7A6EAADD-3D9D-5747-9650-574EB82E4D0F}" dt="2019-10-06T08:32:02.063" v="3398" actId="478"/>
          <ac:cxnSpMkLst>
            <pc:docMk/>
            <pc:sldMk cId="3278736432" sldId="388"/>
            <ac:cxnSpMk id="32" creationId="{3E4B2F96-A263-884B-A717-26CC2F00E8FC}"/>
          </ac:cxnSpMkLst>
        </pc:cxnChg>
        <pc:cxnChg chg="add del mod">
          <ac:chgData name="KUANSAOI" userId="991128dd-9743-4220-8ab6-c2d7d1ca0a52" providerId="ADAL" clId="{7A6EAADD-3D9D-5747-9650-574EB82E4D0F}" dt="2019-10-06T08:32:17.980" v="3403" actId="478"/>
          <ac:cxnSpMkLst>
            <pc:docMk/>
            <pc:sldMk cId="3278736432" sldId="388"/>
            <ac:cxnSpMk id="34" creationId="{1768C9ED-B71A-DA47-A441-2C26A615609A}"/>
          </ac:cxnSpMkLst>
        </pc:cxnChg>
        <pc:cxnChg chg="add del mod">
          <ac:chgData name="KUANSAOI" userId="991128dd-9743-4220-8ab6-c2d7d1ca0a52" providerId="ADAL" clId="{7A6EAADD-3D9D-5747-9650-574EB82E4D0F}" dt="2019-10-06T11:30:31.160" v="3995" actId="1035"/>
          <ac:cxnSpMkLst>
            <pc:docMk/>
            <pc:sldMk cId="3278736432" sldId="388"/>
            <ac:cxnSpMk id="36" creationId="{BCAFD1B3-CAB3-3948-AF16-EE66AF10A2B1}"/>
          </ac:cxnSpMkLst>
        </pc:cxnChg>
        <pc:cxnChg chg="add del mod">
          <ac:chgData name="KUANSAOI" userId="991128dd-9743-4220-8ab6-c2d7d1ca0a52" providerId="ADAL" clId="{7A6EAADD-3D9D-5747-9650-574EB82E4D0F}" dt="2019-10-06T11:30:31.160" v="3995" actId="1035"/>
          <ac:cxnSpMkLst>
            <pc:docMk/>
            <pc:sldMk cId="3278736432" sldId="388"/>
            <ac:cxnSpMk id="38" creationId="{94A2BBC5-9CA1-C440-BF70-BC38C90EED88}"/>
          </ac:cxnSpMkLst>
        </pc:cxnChg>
        <pc:cxnChg chg="add del mod">
          <ac:chgData name="KUANSAOI" userId="991128dd-9743-4220-8ab6-c2d7d1ca0a52" providerId="ADAL" clId="{7A6EAADD-3D9D-5747-9650-574EB82E4D0F}" dt="2019-10-06T11:30:31.160" v="3995" actId="1035"/>
          <ac:cxnSpMkLst>
            <pc:docMk/>
            <pc:sldMk cId="3278736432" sldId="388"/>
            <ac:cxnSpMk id="40" creationId="{CE270C77-6805-D247-B198-D49055363F18}"/>
          </ac:cxnSpMkLst>
        </pc:cxnChg>
        <pc:cxnChg chg="add del mod">
          <ac:chgData name="KUANSAOI" userId="991128dd-9743-4220-8ab6-c2d7d1ca0a52" providerId="ADAL" clId="{7A6EAADD-3D9D-5747-9650-574EB82E4D0F}" dt="2019-10-06T11:30:31.160" v="3995" actId="1035"/>
          <ac:cxnSpMkLst>
            <pc:docMk/>
            <pc:sldMk cId="3278736432" sldId="388"/>
            <ac:cxnSpMk id="53" creationId="{8094F22A-684D-FD4E-A356-AAFDE92BABE7}"/>
          </ac:cxnSpMkLst>
        </pc:cxnChg>
        <pc:cxnChg chg="add del mod">
          <ac:chgData name="KUANSAOI" userId="991128dd-9743-4220-8ab6-c2d7d1ca0a52" providerId="ADAL" clId="{7A6EAADD-3D9D-5747-9650-574EB82E4D0F}" dt="2019-10-06T11:30:31.160" v="3995" actId="1035"/>
          <ac:cxnSpMkLst>
            <pc:docMk/>
            <pc:sldMk cId="3278736432" sldId="388"/>
            <ac:cxnSpMk id="56" creationId="{5B5CA78C-18B3-C14A-9275-E0D05A914C04}"/>
          </ac:cxnSpMkLst>
        </pc:cxnChg>
        <pc:cxnChg chg="add del mod">
          <ac:chgData name="KUANSAOI" userId="991128dd-9743-4220-8ab6-c2d7d1ca0a52" providerId="ADAL" clId="{7A6EAADD-3D9D-5747-9650-574EB82E4D0F}" dt="2019-10-06T06:52:00.830" v="2260" actId="11529"/>
          <ac:cxnSpMkLst>
            <pc:docMk/>
            <pc:sldMk cId="3278736432" sldId="388"/>
            <ac:cxnSpMk id="59" creationId="{F293E7D2-B928-274C-AAB6-3870ED90E201}"/>
          </ac:cxnSpMkLst>
        </pc:cxnChg>
        <pc:cxnChg chg="add del mod">
          <ac:chgData name="KUANSAOI" userId="991128dd-9743-4220-8ab6-c2d7d1ca0a52" providerId="ADAL" clId="{7A6EAADD-3D9D-5747-9650-574EB82E4D0F}" dt="2019-10-06T06:53:11.441" v="2268" actId="478"/>
          <ac:cxnSpMkLst>
            <pc:docMk/>
            <pc:sldMk cId="3278736432" sldId="388"/>
            <ac:cxnSpMk id="62" creationId="{23A3D829-F6B1-5844-B780-462F0B7EB675}"/>
          </ac:cxnSpMkLst>
        </pc:cxnChg>
        <pc:cxnChg chg="add del mod">
          <ac:chgData name="KUANSAOI" userId="991128dd-9743-4220-8ab6-c2d7d1ca0a52" providerId="ADAL" clId="{7A6EAADD-3D9D-5747-9650-574EB82E4D0F}" dt="2019-10-06T06:54:55.204" v="2290" actId="478"/>
          <ac:cxnSpMkLst>
            <pc:docMk/>
            <pc:sldMk cId="3278736432" sldId="388"/>
            <ac:cxnSpMk id="64" creationId="{24452B4E-0DCC-8148-9142-8EAC2B4B3FE5}"/>
          </ac:cxnSpMkLst>
        </pc:cxnChg>
        <pc:cxnChg chg="add del mod">
          <ac:chgData name="KUANSAOI" userId="991128dd-9743-4220-8ab6-c2d7d1ca0a52" providerId="ADAL" clId="{7A6EAADD-3D9D-5747-9650-574EB82E4D0F}" dt="2019-10-06T11:30:31.160" v="3995" actId="1035"/>
          <ac:cxnSpMkLst>
            <pc:docMk/>
            <pc:sldMk cId="3278736432" sldId="388"/>
            <ac:cxnSpMk id="69" creationId="{9CEA44E8-54F7-CE44-AF3F-EAF697B97337}"/>
          </ac:cxnSpMkLst>
        </pc:cxnChg>
        <pc:cxnChg chg="add del mod">
          <ac:chgData name="KUANSAOI" userId="991128dd-9743-4220-8ab6-c2d7d1ca0a52" providerId="ADAL" clId="{7A6EAADD-3D9D-5747-9650-574EB82E4D0F}" dt="2019-10-06T07:24:53.787" v="2662" actId="478"/>
          <ac:cxnSpMkLst>
            <pc:docMk/>
            <pc:sldMk cId="3278736432" sldId="388"/>
            <ac:cxnSpMk id="100" creationId="{2B6A1DDE-1B5B-624D-B11C-BC04A90DAEF4}"/>
          </ac:cxnSpMkLst>
        </pc:cxnChg>
        <pc:cxnChg chg="add del mod">
          <ac:chgData name="KUANSAOI" userId="991128dd-9743-4220-8ab6-c2d7d1ca0a52" providerId="ADAL" clId="{7A6EAADD-3D9D-5747-9650-574EB82E4D0F}" dt="2019-10-06T07:24:55.229" v="2663" actId="478"/>
          <ac:cxnSpMkLst>
            <pc:docMk/>
            <pc:sldMk cId="3278736432" sldId="388"/>
            <ac:cxnSpMk id="102" creationId="{DD324F28-3857-554C-AAD3-BA39F40E471B}"/>
          </ac:cxnSpMkLst>
        </pc:cxnChg>
        <pc:cxnChg chg="add del mod">
          <ac:chgData name="KUANSAOI" userId="991128dd-9743-4220-8ab6-c2d7d1ca0a52" providerId="ADAL" clId="{7A6EAADD-3D9D-5747-9650-574EB82E4D0F}" dt="2019-10-06T08:06:46.915" v="3154" actId="478"/>
          <ac:cxnSpMkLst>
            <pc:docMk/>
            <pc:sldMk cId="3278736432" sldId="388"/>
            <ac:cxnSpMk id="105" creationId="{7AD52AF8-FFFF-BA46-BA99-59B9DFDA6201}"/>
          </ac:cxnSpMkLst>
        </pc:cxnChg>
        <pc:cxnChg chg="add del mod">
          <ac:chgData name="KUANSAOI" userId="991128dd-9743-4220-8ab6-c2d7d1ca0a52" providerId="ADAL" clId="{7A6EAADD-3D9D-5747-9650-574EB82E4D0F}" dt="2019-10-06T07:28:35.449" v="2695" actId="478"/>
          <ac:cxnSpMkLst>
            <pc:docMk/>
            <pc:sldMk cId="3278736432" sldId="388"/>
            <ac:cxnSpMk id="107" creationId="{A33E5CE7-BE77-4648-BA00-6CE1B8BC906E}"/>
          </ac:cxnSpMkLst>
        </pc:cxnChg>
        <pc:cxnChg chg="add del mod">
          <ac:chgData name="KUANSAOI" userId="991128dd-9743-4220-8ab6-c2d7d1ca0a52" providerId="ADAL" clId="{7A6EAADD-3D9D-5747-9650-574EB82E4D0F}" dt="2019-10-06T07:29:06.882" v="2699" actId="478"/>
          <ac:cxnSpMkLst>
            <pc:docMk/>
            <pc:sldMk cId="3278736432" sldId="388"/>
            <ac:cxnSpMk id="109" creationId="{36564863-CEC1-3D4D-9DA6-3FB0F7106C7B}"/>
          </ac:cxnSpMkLst>
        </pc:cxnChg>
        <pc:cxnChg chg="add del mod">
          <ac:chgData name="KUANSAOI" userId="991128dd-9743-4220-8ab6-c2d7d1ca0a52" providerId="ADAL" clId="{7A6EAADD-3D9D-5747-9650-574EB82E4D0F}" dt="2019-10-06T07:23:39.214" v="2613" actId="478"/>
          <ac:cxnSpMkLst>
            <pc:docMk/>
            <pc:sldMk cId="3278736432" sldId="388"/>
            <ac:cxnSpMk id="111" creationId="{CAD9F7CC-4538-D24C-9B90-F16EB0C3DA4E}"/>
          </ac:cxnSpMkLst>
        </pc:cxnChg>
        <pc:cxnChg chg="add del mod">
          <ac:chgData name="KUANSAOI" userId="991128dd-9743-4220-8ab6-c2d7d1ca0a52" providerId="ADAL" clId="{7A6EAADD-3D9D-5747-9650-574EB82E4D0F}" dt="2019-10-06T07:22:08.079" v="2567" actId="478"/>
          <ac:cxnSpMkLst>
            <pc:docMk/>
            <pc:sldMk cId="3278736432" sldId="388"/>
            <ac:cxnSpMk id="113" creationId="{87CA2383-2FC2-7449-94C2-64E38DB0D2EE}"/>
          </ac:cxnSpMkLst>
        </pc:cxnChg>
        <pc:cxnChg chg="add mod">
          <ac:chgData name="KUANSAOI" userId="991128dd-9743-4220-8ab6-c2d7d1ca0a52" providerId="ADAL" clId="{7A6EAADD-3D9D-5747-9650-574EB82E4D0F}" dt="2019-10-06T11:32:53.374" v="4040" actId="1035"/>
          <ac:cxnSpMkLst>
            <pc:docMk/>
            <pc:sldMk cId="3278736432" sldId="388"/>
            <ac:cxnSpMk id="115" creationId="{12DF6F21-C029-ED4C-947D-F0EA74458968}"/>
          </ac:cxnSpMkLst>
        </pc:cxnChg>
        <pc:cxnChg chg="add del mod">
          <ac:chgData name="KUANSAOI" userId="991128dd-9743-4220-8ab6-c2d7d1ca0a52" providerId="ADAL" clId="{7A6EAADD-3D9D-5747-9650-574EB82E4D0F}" dt="2019-10-06T11:49:32.578" v="4318" actId="1038"/>
          <ac:cxnSpMkLst>
            <pc:docMk/>
            <pc:sldMk cId="3278736432" sldId="388"/>
            <ac:cxnSpMk id="137" creationId="{EE63A3A6-0ADB-9E4E-907E-9B66DCCC17B8}"/>
          </ac:cxnSpMkLst>
        </pc:cxnChg>
        <pc:cxnChg chg="add del mod">
          <ac:chgData name="KUANSAOI" userId="991128dd-9743-4220-8ab6-c2d7d1ca0a52" providerId="ADAL" clId="{7A6EAADD-3D9D-5747-9650-574EB82E4D0F}" dt="2019-10-06T11:49:32.578" v="4318" actId="1038"/>
          <ac:cxnSpMkLst>
            <pc:docMk/>
            <pc:sldMk cId="3278736432" sldId="388"/>
            <ac:cxnSpMk id="139" creationId="{19110792-1225-C040-9E10-838911B07971}"/>
          </ac:cxnSpMkLst>
        </pc:cxnChg>
        <pc:cxnChg chg="add del mod">
          <ac:chgData name="KUANSAOI" userId="991128dd-9743-4220-8ab6-c2d7d1ca0a52" providerId="ADAL" clId="{7A6EAADD-3D9D-5747-9650-574EB82E4D0F}" dt="2019-10-06T08:29:26.069" v="3359" actId="478"/>
          <ac:cxnSpMkLst>
            <pc:docMk/>
            <pc:sldMk cId="3278736432" sldId="388"/>
            <ac:cxnSpMk id="146" creationId="{B298A992-DF86-C340-B9BE-2566AEAA736F}"/>
          </ac:cxnSpMkLst>
        </pc:cxnChg>
        <pc:cxnChg chg="add del mod">
          <ac:chgData name="KUANSAOI" userId="991128dd-9743-4220-8ab6-c2d7d1ca0a52" providerId="ADAL" clId="{7A6EAADD-3D9D-5747-9650-574EB82E4D0F}" dt="2019-10-06T07:29:09.100" v="2700" actId="478"/>
          <ac:cxnSpMkLst>
            <pc:docMk/>
            <pc:sldMk cId="3278736432" sldId="388"/>
            <ac:cxnSpMk id="169" creationId="{1BBE3A18-5DE1-C54E-836C-5875124C0627}"/>
          </ac:cxnSpMkLst>
        </pc:cxnChg>
        <pc:cxnChg chg="add mod">
          <ac:chgData name="KUANSAOI" userId="991128dd-9743-4220-8ab6-c2d7d1ca0a52" providerId="ADAL" clId="{7A6EAADD-3D9D-5747-9650-574EB82E4D0F}" dt="2019-10-06T11:31:57.985" v="4024" actId="1076"/>
          <ac:cxnSpMkLst>
            <pc:docMk/>
            <pc:sldMk cId="3278736432" sldId="388"/>
            <ac:cxnSpMk id="191" creationId="{C6373B87-DCC4-0346-B1A4-B7239CBABA4A}"/>
          </ac:cxnSpMkLst>
        </pc:cxnChg>
        <pc:cxnChg chg="add mod">
          <ac:chgData name="KUANSAOI" userId="991128dd-9743-4220-8ab6-c2d7d1ca0a52" providerId="ADAL" clId="{7A6EAADD-3D9D-5747-9650-574EB82E4D0F}" dt="2019-10-06T11:31:33.702" v="4010" actId="1035"/>
          <ac:cxnSpMkLst>
            <pc:docMk/>
            <pc:sldMk cId="3278736432" sldId="388"/>
            <ac:cxnSpMk id="193" creationId="{6772F72D-7C15-9C46-A24D-98F408E5AB43}"/>
          </ac:cxnSpMkLst>
        </pc:cxnChg>
        <pc:cxnChg chg="add del mod">
          <ac:chgData name="KUANSAOI" userId="991128dd-9743-4220-8ab6-c2d7d1ca0a52" providerId="ADAL" clId="{7A6EAADD-3D9D-5747-9650-574EB82E4D0F}" dt="2019-10-06T07:51:02.087" v="3050" actId="478"/>
          <ac:cxnSpMkLst>
            <pc:docMk/>
            <pc:sldMk cId="3278736432" sldId="388"/>
            <ac:cxnSpMk id="212" creationId="{205F9530-7594-2943-9EF5-D37B83A17A76}"/>
          </ac:cxnSpMkLst>
        </pc:cxnChg>
        <pc:cxnChg chg="add mod">
          <ac:chgData name="KUANSAOI" userId="991128dd-9743-4220-8ab6-c2d7d1ca0a52" providerId="ADAL" clId="{7A6EAADD-3D9D-5747-9650-574EB82E4D0F}" dt="2019-10-06T11:31:40.498" v="4019" actId="1035"/>
          <ac:cxnSpMkLst>
            <pc:docMk/>
            <pc:sldMk cId="3278736432" sldId="388"/>
            <ac:cxnSpMk id="219" creationId="{A04BC04A-881F-3F49-BA2B-F969FB6731C2}"/>
          </ac:cxnSpMkLst>
        </pc:cxnChg>
        <pc:cxnChg chg="add mod">
          <ac:chgData name="KUANSAOI" userId="991128dd-9743-4220-8ab6-c2d7d1ca0a52" providerId="ADAL" clId="{7A6EAADD-3D9D-5747-9650-574EB82E4D0F}" dt="2019-10-06T11:31:40.498" v="4019" actId="1035"/>
          <ac:cxnSpMkLst>
            <pc:docMk/>
            <pc:sldMk cId="3278736432" sldId="388"/>
            <ac:cxnSpMk id="221" creationId="{0305D7A1-3E1F-B343-8D75-6BA0A2B26F85}"/>
          </ac:cxnSpMkLst>
        </pc:cxnChg>
        <pc:cxnChg chg="add del mod">
          <ac:chgData name="KUANSAOI" userId="991128dd-9743-4220-8ab6-c2d7d1ca0a52" providerId="ADAL" clId="{7A6EAADD-3D9D-5747-9650-574EB82E4D0F}" dt="2019-10-06T07:59:06.785" v="3091" actId="478"/>
          <ac:cxnSpMkLst>
            <pc:docMk/>
            <pc:sldMk cId="3278736432" sldId="388"/>
            <ac:cxnSpMk id="223" creationId="{3631C6C9-3A50-D642-842C-6F97516FE665}"/>
          </ac:cxnSpMkLst>
        </pc:cxnChg>
        <pc:cxnChg chg="add del mod">
          <ac:chgData name="KUANSAOI" userId="991128dd-9743-4220-8ab6-c2d7d1ca0a52" providerId="ADAL" clId="{7A6EAADD-3D9D-5747-9650-574EB82E4D0F}" dt="2019-10-06T07:59:05.934" v="3090" actId="478"/>
          <ac:cxnSpMkLst>
            <pc:docMk/>
            <pc:sldMk cId="3278736432" sldId="388"/>
            <ac:cxnSpMk id="225" creationId="{ADE6ECCD-27F2-3743-94A3-7374EA9BE389}"/>
          </ac:cxnSpMkLst>
        </pc:cxnChg>
        <pc:cxnChg chg="add del mod">
          <ac:chgData name="KUANSAOI" userId="991128dd-9743-4220-8ab6-c2d7d1ca0a52" providerId="ADAL" clId="{7A6EAADD-3D9D-5747-9650-574EB82E4D0F}" dt="2019-10-06T07:57:03.860" v="3065" actId="478"/>
          <ac:cxnSpMkLst>
            <pc:docMk/>
            <pc:sldMk cId="3278736432" sldId="388"/>
            <ac:cxnSpMk id="227" creationId="{C6389493-51B5-FB42-A519-C4C685100029}"/>
          </ac:cxnSpMkLst>
        </pc:cxnChg>
        <pc:cxnChg chg="add del mod">
          <ac:chgData name="KUANSAOI" userId="991128dd-9743-4220-8ab6-c2d7d1ca0a52" providerId="ADAL" clId="{7A6EAADD-3D9D-5747-9650-574EB82E4D0F}" dt="2019-10-06T08:13:07.859" v="3239" actId="478"/>
          <ac:cxnSpMkLst>
            <pc:docMk/>
            <pc:sldMk cId="3278736432" sldId="388"/>
            <ac:cxnSpMk id="259" creationId="{0AA1FB7F-A8AF-6A45-B6AA-E460344F2E60}"/>
          </ac:cxnSpMkLst>
        </pc:cxnChg>
        <pc:cxnChg chg="add mod">
          <ac:chgData name="KUANSAOI" userId="991128dd-9743-4220-8ab6-c2d7d1ca0a52" providerId="ADAL" clId="{7A6EAADD-3D9D-5747-9650-574EB82E4D0F}" dt="2019-10-06T11:31:40.498" v="4019" actId="1035"/>
          <ac:cxnSpMkLst>
            <pc:docMk/>
            <pc:sldMk cId="3278736432" sldId="388"/>
            <ac:cxnSpMk id="301" creationId="{84BA888E-66AF-A543-A59D-46D62E8DD93D}"/>
          </ac:cxnSpMkLst>
        </pc:cxnChg>
        <pc:cxnChg chg="add mod">
          <ac:chgData name="KUANSAOI" userId="991128dd-9743-4220-8ab6-c2d7d1ca0a52" providerId="ADAL" clId="{7A6EAADD-3D9D-5747-9650-574EB82E4D0F}" dt="2019-10-06T11:33:24.745" v="4058" actId="1076"/>
          <ac:cxnSpMkLst>
            <pc:docMk/>
            <pc:sldMk cId="3278736432" sldId="388"/>
            <ac:cxnSpMk id="303" creationId="{61E916FC-248B-0740-A11F-A05812406FBE}"/>
          </ac:cxnSpMkLst>
        </pc:cxnChg>
        <pc:cxnChg chg="add del mod">
          <ac:chgData name="KUANSAOI" userId="991128dd-9743-4220-8ab6-c2d7d1ca0a52" providerId="ADAL" clId="{7A6EAADD-3D9D-5747-9650-574EB82E4D0F}" dt="2019-10-06T11:49:32.578" v="4318" actId="1038"/>
          <ac:cxnSpMkLst>
            <pc:docMk/>
            <pc:sldMk cId="3278736432" sldId="388"/>
            <ac:cxnSpMk id="317" creationId="{3C1756B8-CE11-BB45-92AA-392FD3ABF3C7}"/>
          </ac:cxnSpMkLst>
        </pc:cxnChg>
        <pc:cxnChg chg="add del mod">
          <ac:chgData name="KUANSAOI" userId="991128dd-9743-4220-8ab6-c2d7d1ca0a52" providerId="ADAL" clId="{7A6EAADD-3D9D-5747-9650-574EB82E4D0F}" dt="2019-10-06T08:30:41.293" v="3381" actId="478"/>
          <ac:cxnSpMkLst>
            <pc:docMk/>
            <pc:sldMk cId="3278736432" sldId="388"/>
            <ac:cxnSpMk id="328" creationId="{771F6F72-1399-B240-BE01-B75FA0DBC0CE}"/>
          </ac:cxnSpMkLst>
        </pc:cxnChg>
        <pc:cxnChg chg="add del mod">
          <ac:chgData name="KUANSAOI" userId="991128dd-9743-4220-8ab6-c2d7d1ca0a52" providerId="ADAL" clId="{7A6EAADD-3D9D-5747-9650-574EB82E4D0F}" dt="2019-10-06T11:49:32.578" v="4318" actId="1038"/>
          <ac:cxnSpMkLst>
            <pc:docMk/>
            <pc:sldMk cId="3278736432" sldId="388"/>
            <ac:cxnSpMk id="330" creationId="{69BCBDFF-A901-5F48-B8BE-F3CB74595A61}"/>
          </ac:cxnSpMkLst>
        </pc:cxnChg>
        <pc:cxnChg chg="add mod">
          <ac:chgData name="KUANSAOI" userId="991128dd-9743-4220-8ab6-c2d7d1ca0a52" providerId="ADAL" clId="{7A6EAADD-3D9D-5747-9650-574EB82E4D0F}" dt="2019-10-06T11:31:06.673" v="3998" actId="208"/>
          <ac:cxnSpMkLst>
            <pc:docMk/>
            <pc:sldMk cId="3278736432" sldId="388"/>
            <ac:cxnSpMk id="341" creationId="{8D2CAC1F-D1FD-BA45-A116-89C453FD8F92}"/>
          </ac:cxnSpMkLst>
        </pc:cxnChg>
        <pc:cxnChg chg="add mod">
          <ac:chgData name="KUANSAOI" userId="991128dd-9743-4220-8ab6-c2d7d1ca0a52" providerId="ADAL" clId="{7A6EAADD-3D9D-5747-9650-574EB82E4D0F}" dt="2019-10-06T11:31:06.673" v="3998" actId="208"/>
          <ac:cxnSpMkLst>
            <pc:docMk/>
            <pc:sldMk cId="3278736432" sldId="388"/>
            <ac:cxnSpMk id="343" creationId="{3A55F62E-7571-BA49-90D3-F67903F95970}"/>
          </ac:cxnSpMkLst>
        </pc:cxnChg>
        <pc:cxnChg chg="add mod">
          <ac:chgData name="KUANSAOI" userId="991128dd-9743-4220-8ab6-c2d7d1ca0a52" providerId="ADAL" clId="{7A6EAADD-3D9D-5747-9650-574EB82E4D0F}" dt="2019-10-06T11:32:30.670" v="4029" actId="17032"/>
          <ac:cxnSpMkLst>
            <pc:docMk/>
            <pc:sldMk cId="3278736432" sldId="388"/>
            <ac:cxnSpMk id="347" creationId="{84E3B549-54F0-B741-8028-4E39A249F7CA}"/>
          </ac:cxnSpMkLst>
        </pc:cxnChg>
        <pc:cxnChg chg="add mod">
          <ac:chgData name="KUANSAOI" userId="991128dd-9743-4220-8ab6-c2d7d1ca0a52" providerId="ADAL" clId="{7A6EAADD-3D9D-5747-9650-574EB82E4D0F}" dt="2019-10-06T11:33:24.745" v="4058" actId="1076"/>
          <ac:cxnSpMkLst>
            <pc:docMk/>
            <pc:sldMk cId="3278736432" sldId="388"/>
            <ac:cxnSpMk id="350" creationId="{87994EBB-E5BB-B144-88C7-1FC58CB38527}"/>
          </ac:cxnSpMkLst>
        </pc:cxnChg>
        <pc:cxnChg chg="add del mod">
          <ac:chgData name="KUANSAOI" userId="991128dd-9743-4220-8ab6-c2d7d1ca0a52" providerId="ADAL" clId="{7A6EAADD-3D9D-5747-9650-574EB82E4D0F}" dt="2019-10-06T11:34:19.610" v="4085" actId="478"/>
          <ac:cxnSpMkLst>
            <pc:docMk/>
            <pc:sldMk cId="3278736432" sldId="388"/>
            <ac:cxnSpMk id="358" creationId="{B6CFDD9C-6979-9F45-B074-4D12B1EAB1F4}"/>
          </ac:cxnSpMkLst>
        </pc:cxnChg>
        <pc:cxnChg chg="add mod">
          <ac:chgData name="KUANSAOI" userId="991128dd-9743-4220-8ab6-c2d7d1ca0a52" providerId="ADAL" clId="{7A6EAADD-3D9D-5747-9650-574EB82E4D0F}" dt="2019-10-06T11:49:32.578" v="4318" actId="1038"/>
          <ac:cxnSpMkLst>
            <pc:docMk/>
            <pc:sldMk cId="3278736432" sldId="388"/>
            <ac:cxnSpMk id="360" creationId="{C4AE35B2-2753-704E-829D-E5A7ECB41E54}"/>
          </ac:cxnSpMkLst>
        </pc:cxnChg>
        <pc:cxnChg chg="add mod">
          <ac:chgData name="KUANSAOI" userId="991128dd-9743-4220-8ab6-c2d7d1ca0a52" providerId="ADAL" clId="{7A6EAADD-3D9D-5747-9650-574EB82E4D0F}" dt="2019-10-06T11:49:32.578" v="4318" actId="1038"/>
          <ac:cxnSpMkLst>
            <pc:docMk/>
            <pc:sldMk cId="3278736432" sldId="388"/>
            <ac:cxnSpMk id="365" creationId="{CBA1A1F7-28FA-B84F-B39D-1269C878CD56}"/>
          </ac:cxnSpMkLst>
        </pc:cxnChg>
      </pc:sldChg>
      <pc:sldChg chg="addSp delSp modSp add del">
        <pc:chgData name="KUANSAOI" userId="991128dd-9743-4220-8ab6-c2d7d1ca0a52" providerId="ADAL" clId="{7A6EAADD-3D9D-5747-9650-574EB82E4D0F}" dt="2019-10-06T01:57:29.994" v="1049" actId="2696"/>
        <pc:sldMkLst>
          <pc:docMk/>
          <pc:sldMk cId="1524260553" sldId="389"/>
        </pc:sldMkLst>
        <pc:spChg chg="add mod">
          <ac:chgData name="KUANSAOI" userId="991128dd-9743-4220-8ab6-c2d7d1ca0a52" providerId="ADAL" clId="{7A6EAADD-3D9D-5747-9650-574EB82E4D0F}" dt="2019-10-05T15:45:41.178" v="906"/>
          <ac:spMkLst>
            <pc:docMk/>
            <pc:sldMk cId="1524260553" sldId="389"/>
            <ac:spMk id="2" creationId="{C8970923-2B86-534B-A2C1-DEC5323F3F4E}"/>
          </ac:spMkLst>
        </pc:spChg>
        <pc:spChg chg="del">
          <ac:chgData name="KUANSAOI" userId="991128dd-9743-4220-8ab6-c2d7d1ca0a52" providerId="ADAL" clId="{7A6EAADD-3D9D-5747-9650-574EB82E4D0F}" dt="2019-10-05T11:59:15.943" v="177" actId="478"/>
          <ac:spMkLst>
            <pc:docMk/>
            <pc:sldMk cId="1524260553" sldId="389"/>
            <ac:spMk id="23" creationId="{A836CD19-C8CD-4444-9DE5-9257DCDB4FDD}"/>
          </ac:spMkLst>
        </pc:spChg>
        <pc:graphicFrameChg chg="add del mod modGraphic">
          <ac:chgData name="KUANSAOI" userId="991128dd-9743-4220-8ab6-c2d7d1ca0a52" providerId="ADAL" clId="{7A6EAADD-3D9D-5747-9650-574EB82E4D0F}" dt="2019-10-06T01:56:41.006" v="1003"/>
          <ac:graphicFrameMkLst>
            <pc:docMk/>
            <pc:sldMk cId="1524260553" sldId="389"/>
            <ac:graphicFrameMk id="25" creationId="{107C1FB6-D96C-A948-885E-CC2D4F0737A9}"/>
          </ac:graphicFrameMkLst>
        </pc:graphicFrameChg>
      </pc:sldChg>
      <pc:sldChg chg="addSp delSp modSp add">
        <pc:chgData name="KUANSAOI" userId="991128dd-9743-4220-8ab6-c2d7d1ca0a52" providerId="ADAL" clId="{7A6EAADD-3D9D-5747-9650-574EB82E4D0F}" dt="2019-10-06T02:10:35.184" v="1366" actId="1076"/>
        <pc:sldMkLst>
          <pc:docMk/>
          <pc:sldMk cId="2695510935" sldId="390"/>
        </pc:sldMkLst>
        <pc:spChg chg="add del mod">
          <ac:chgData name="KUANSAOI" userId="991128dd-9743-4220-8ab6-c2d7d1ca0a52" providerId="ADAL" clId="{7A6EAADD-3D9D-5747-9650-574EB82E4D0F}" dt="2019-10-05T13:51:37.212" v="295"/>
          <ac:spMkLst>
            <pc:docMk/>
            <pc:sldMk cId="2695510935" sldId="390"/>
            <ac:spMk id="2" creationId="{DA321CD8-0A3A-154C-BE30-3B63F4A5E90D}"/>
          </ac:spMkLst>
        </pc:spChg>
        <pc:spChg chg="add mod">
          <ac:chgData name="KUANSAOI" userId="991128dd-9743-4220-8ab6-c2d7d1ca0a52" providerId="ADAL" clId="{7A6EAADD-3D9D-5747-9650-574EB82E4D0F}" dt="2019-10-06T02:01:41.860" v="1119" actId="1076"/>
          <ac:spMkLst>
            <pc:docMk/>
            <pc:sldMk cId="2695510935" sldId="390"/>
            <ac:spMk id="3" creationId="{F55EA109-4E8B-C749-B41B-7417708527A3}"/>
          </ac:spMkLst>
        </pc:spChg>
        <pc:spChg chg="add del">
          <ac:chgData name="KUANSAOI" userId="991128dd-9743-4220-8ab6-c2d7d1ca0a52" providerId="ADAL" clId="{7A6EAADD-3D9D-5747-9650-574EB82E4D0F}" dt="2019-10-05T14:31:23.703" v="800"/>
          <ac:spMkLst>
            <pc:docMk/>
            <pc:sldMk cId="2695510935" sldId="390"/>
            <ac:spMk id="4" creationId="{F259828D-E56B-D041-B64B-A86D254D6EAE}"/>
          </ac:spMkLst>
        </pc:spChg>
        <pc:spChg chg="add mod">
          <ac:chgData name="KUANSAOI" userId="991128dd-9743-4220-8ab6-c2d7d1ca0a52" providerId="ADAL" clId="{7A6EAADD-3D9D-5747-9650-574EB82E4D0F}" dt="2019-10-05T15:45:41.178" v="906"/>
          <ac:spMkLst>
            <pc:docMk/>
            <pc:sldMk cId="2695510935" sldId="390"/>
            <ac:spMk id="6" creationId="{8179D4CF-3271-3D4D-A7FB-B5BA8FC178D2}"/>
          </ac:spMkLst>
        </pc:spChg>
        <pc:spChg chg="mod">
          <ac:chgData name="KUANSAOI" userId="991128dd-9743-4220-8ab6-c2d7d1ca0a52" providerId="ADAL" clId="{7A6EAADD-3D9D-5747-9650-574EB82E4D0F}" dt="2019-10-05T15:44:38.228" v="905" actId="255"/>
          <ac:spMkLst>
            <pc:docMk/>
            <pc:sldMk cId="2695510935" sldId="390"/>
            <ac:spMk id="7" creationId="{0775DC3D-B19E-40E0-9E90-3BB7D83E5A55}"/>
          </ac:spMkLst>
        </pc:spChg>
        <pc:spChg chg="add mod">
          <ac:chgData name="KUANSAOI" userId="991128dd-9743-4220-8ab6-c2d7d1ca0a52" providerId="ADAL" clId="{7A6EAADD-3D9D-5747-9650-574EB82E4D0F}" dt="2019-10-06T02:10:35.184" v="1366" actId="1076"/>
          <ac:spMkLst>
            <pc:docMk/>
            <pc:sldMk cId="2695510935" sldId="390"/>
            <ac:spMk id="9" creationId="{1E3A97E9-1E80-D641-90D9-192B18828133}"/>
          </ac:spMkLst>
        </pc:spChg>
        <pc:spChg chg="del">
          <ac:chgData name="KUANSAOI" userId="991128dd-9743-4220-8ab6-c2d7d1ca0a52" providerId="ADAL" clId="{7A6EAADD-3D9D-5747-9650-574EB82E4D0F}" dt="2019-10-05T15:44:14.688" v="902" actId="478"/>
          <ac:spMkLst>
            <pc:docMk/>
            <pc:sldMk cId="2695510935" sldId="390"/>
            <ac:spMk id="27" creationId="{3D10F56F-50E2-4C05-847B-68683CE53FFF}"/>
          </ac:spMkLst>
        </pc:spChg>
        <pc:spChg chg="add mod">
          <ac:chgData name="KUANSAOI" userId="991128dd-9743-4220-8ab6-c2d7d1ca0a52" providerId="ADAL" clId="{7A6EAADD-3D9D-5747-9650-574EB82E4D0F}" dt="2019-10-06T02:01:35.592" v="1118" actId="1076"/>
          <ac:spMkLst>
            <pc:docMk/>
            <pc:sldMk cId="2695510935" sldId="390"/>
            <ac:spMk id="28" creationId="{6B88DF53-E50E-4547-BAC9-7A741689572F}"/>
          </ac:spMkLst>
        </pc:spChg>
        <pc:spChg chg="add del">
          <ac:chgData name="KUANSAOI" userId="991128dd-9743-4220-8ab6-c2d7d1ca0a52" providerId="ADAL" clId="{7A6EAADD-3D9D-5747-9650-574EB82E4D0F}" dt="2019-10-05T14:31:31.690" v="804"/>
          <ac:spMkLst>
            <pc:docMk/>
            <pc:sldMk cId="2695510935" sldId="390"/>
            <ac:spMk id="30" creationId="{3943F728-1C93-6342-87C4-CE1F81F8FD97}"/>
          </ac:spMkLst>
        </pc:spChg>
        <pc:spChg chg="del">
          <ac:chgData name="KUANSAOI" userId="991128dd-9743-4220-8ab6-c2d7d1ca0a52" providerId="ADAL" clId="{7A6EAADD-3D9D-5747-9650-574EB82E4D0F}" dt="2019-10-05T13:50:17.686" v="283" actId="478"/>
          <ac:spMkLst>
            <pc:docMk/>
            <pc:sldMk cId="2695510935" sldId="390"/>
            <ac:spMk id="31" creationId="{951833FB-0475-4E2E-B922-004ABF51151F}"/>
          </ac:spMkLst>
        </pc:spChg>
        <pc:grpChg chg="del">
          <ac:chgData name="KUANSAOI" userId="991128dd-9743-4220-8ab6-c2d7d1ca0a52" providerId="ADAL" clId="{7A6EAADD-3D9D-5747-9650-574EB82E4D0F}" dt="2019-10-05T15:43:14.073" v="898" actId="478"/>
          <ac:grpSpMkLst>
            <pc:docMk/>
            <pc:sldMk cId="2695510935" sldId="390"/>
            <ac:grpSpMk id="20" creationId="{72C0E71C-3FA6-4EE3-B011-43A2B5884B3C}"/>
          </ac:grpSpMkLst>
        </pc:grpChg>
        <pc:grpChg chg="add del mod">
          <ac:chgData name="KUANSAOI" userId="991128dd-9743-4220-8ab6-c2d7d1ca0a52" providerId="ADAL" clId="{7A6EAADD-3D9D-5747-9650-574EB82E4D0F}" dt="2019-10-06T02:00:12.400" v="1104" actId="478"/>
          <ac:grpSpMkLst>
            <pc:docMk/>
            <pc:sldMk cId="2695510935" sldId="390"/>
            <ac:grpSpMk id="32" creationId="{2DB1AF0D-5E42-CD48-94C2-178836C4E066}"/>
          </ac:grpSpMkLst>
        </pc:grpChg>
        <pc:grpChg chg="add mod">
          <ac:chgData name="KUANSAOI" userId="991128dd-9743-4220-8ab6-c2d7d1ca0a52" providerId="ADAL" clId="{7A6EAADD-3D9D-5747-9650-574EB82E4D0F}" dt="2019-10-06T02:01:15.037" v="1115" actId="1076"/>
          <ac:grpSpMkLst>
            <pc:docMk/>
            <pc:sldMk cId="2695510935" sldId="390"/>
            <ac:grpSpMk id="41" creationId="{C688D3D2-18F7-CB44-A319-F42840D83D26}"/>
          </ac:grpSpMkLst>
        </pc:grpChg>
        <pc:grpChg chg="mod">
          <ac:chgData name="KUANSAOI" userId="991128dd-9743-4220-8ab6-c2d7d1ca0a52" providerId="ADAL" clId="{7A6EAADD-3D9D-5747-9650-574EB82E4D0F}" dt="2019-10-06T02:01:35.592" v="1118" actId="1076"/>
          <ac:grpSpMkLst>
            <pc:docMk/>
            <pc:sldMk cId="2695510935" sldId="390"/>
            <ac:grpSpMk id="45" creationId="{05EABC8D-B346-4A52-820E-8DCCAFEFC22B}"/>
          </ac:grpSpMkLst>
        </pc:grpChg>
        <pc:grpChg chg="add">
          <ac:chgData name="KUANSAOI" userId="991128dd-9743-4220-8ab6-c2d7d1ca0a52" providerId="ADAL" clId="{7A6EAADD-3D9D-5747-9650-574EB82E4D0F}" dt="2019-10-06T02:00:16.419" v="1105"/>
          <ac:grpSpMkLst>
            <pc:docMk/>
            <pc:sldMk cId="2695510935" sldId="390"/>
            <ac:grpSpMk id="51" creationId="{61EE84EF-FD9A-6547-9AFC-3B9615A691A8}"/>
          </ac:grpSpMkLst>
        </pc:grpChg>
        <pc:graphicFrameChg chg="mod modGraphic">
          <ac:chgData name="KUANSAOI" userId="991128dd-9743-4220-8ab6-c2d7d1ca0a52" providerId="ADAL" clId="{7A6EAADD-3D9D-5747-9650-574EB82E4D0F}" dt="2019-10-06T02:01:22.957" v="1116" actId="1076"/>
          <ac:graphicFrameMkLst>
            <pc:docMk/>
            <pc:sldMk cId="2695510935" sldId="390"/>
            <ac:graphicFrameMk id="25" creationId="{107C1FB6-D96C-A948-885E-CC2D4F0737A9}"/>
          </ac:graphicFrameMkLst>
        </pc:graphicFrameChg>
        <pc:graphicFrameChg chg="add del mod">
          <ac:chgData name="KUANSAOI" userId="991128dd-9743-4220-8ab6-c2d7d1ca0a52" providerId="ADAL" clId="{7A6EAADD-3D9D-5747-9650-574EB82E4D0F}" dt="2019-10-05T13:50:30.268" v="287" actId="478"/>
          <ac:graphicFrameMkLst>
            <pc:docMk/>
            <pc:sldMk cId="2695510935" sldId="390"/>
            <ac:graphicFrameMk id="26" creationId="{ADE28E27-F5E2-2646-A851-D13774E3DB7E}"/>
          </ac:graphicFrameMkLst>
        </pc:graphicFrameChg>
        <pc:picChg chg="del">
          <ac:chgData name="KUANSAOI" userId="991128dd-9743-4220-8ab6-c2d7d1ca0a52" providerId="ADAL" clId="{7A6EAADD-3D9D-5747-9650-574EB82E4D0F}" dt="2019-10-05T15:44:14.688" v="902" actId="478"/>
          <ac:picMkLst>
            <pc:docMk/>
            <pc:sldMk cId="2695510935" sldId="390"/>
            <ac:picMk id="12" creationId="{0BB3E8DC-7EA6-4F1D-A279-56FD8BDFA0F9}"/>
          </ac:picMkLst>
        </pc:picChg>
        <pc:picChg chg="del">
          <ac:chgData name="KUANSAOI" userId="991128dd-9743-4220-8ab6-c2d7d1ca0a52" providerId="ADAL" clId="{7A6EAADD-3D9D-5747-9650-574EB82E4D0F}" dt="2019-10-05T15:44:14.688" v="902" actId="478"/>
          <ac:picMkLst>
            <pc:docMk/>
            <pc:sldMk cId="2695510935" sldId="390"/>
            <ac:picMk id="21" creationId="{1BF17A36-9E03-43BC-B348-8A965F09016A}"/>
          </ac:picMkLst>
        </pc:picChg>
        <pc:picChg chg="del">
          <ac:chgData name="KUANSAOI" userId="991128dd-9743-4220-8ab6-c2d7d1ca0a52" providerId="ADAL" clId="{7A6EAADD-3D9D-5747-9650-574EB82E4D0F}" dt="2019-10-05T15:44:14.688" v="902" actId="478"/>
          <ac:picMkLst>
            <pc:docMk/>
            <pc:sldMk cId="2695510935" sldId="390"/>
            <ac:picMk id="22" creationId="{D5B3F705-5B95-4191-B2BA-C39C115D86D1}"/>
          </ac:picMkLst>
        </pc:picChg>
        <pc:picChg chg="del">
          <ac:chgData name="KUANSAOI" userId="991128dd-9743-4220-8ab6-c2d7d1ca0a52" providerId="ADAL" clId="{7A6EAADD-3D9D-5747-9650-574EB82E4D0F}" dt="2019-10-05T13:50:17.686" v="283" actId="478"/>
          <ac:picMkLst>
            <pc:docMk/>
            <pc:sldMk cId="2695510935" sldId="390"/>
            <ac:picMk id="37" creationId="{DB35CBBF-2A73-44C9-9AAD-B64FBB420B67}"/>
          </ac:picMkLst>
        </pc:picChg>
      </pc:sldChg>
      <pc:sldChg chg="addSp delSp modSp add del">
        <pc:chgData name="KUANSAOI" userId="991128dd-9743-4220-8ab6-c2d7d1ca0a52" providerId="ADAL" clId="{7A6EAADD-3D9D-5747-9650-574EB82E4D0F}" dt="2019-10-05T15:43:20.390" v="900" actId="2696"/>
        <pc:sldMkLst>
          <pc:docMk/>
          <pc:sldMk cId="1265368885" sldId="391"/>
        </pc:sldMkLst>
        <pc:spChg chg="del">
          <ac:chgData name="KUANSAOI" userId="991128dd-9743-4220-8ab6-c2d7d1ca0a52" providerId="ADAL" clId="{7A6EAADD-3D9D-5747-9650-574EB82E4D0F}" dt="2019-10-05T14:10:52.688" v="508" actId="478"/>
          <ac:spMkLst>
            <pc:docMk/>
            <pc:sldMk cId="1265368885" sldId="391"/>
            <ac:spMk id="3" creationId="{F55EA109-4E8B-C749-B41B-7417708527A3}"/>
          </ac:spMkLst>
        </pc:spChg>
        <pc:spChg chg="mod">
          <ac:chgData name="KUANSAOI" userId="991128dd-9743-4220-8ab6-c2d7d1ca0a52" providerId="ADAL" clId="{7A6EAADD-3D9D-5747-9650-574EB82E4D0F}" dt="2019-10-05T14:15:07.287" v="600" actId="404"/>
          <ac:spMkLst>
            <pc:docMk/>
            <pc:sldMk cId="1265368885" sldId="391"/>
            <ac:spMk id="7" creationId="{0775DC3D-B19E-40E0-9E90-3BB7D83E5A55}"/>
          </ac:spMkLst>
        </pc:spChg>
        <pc:graphicFrameChg chg="mod modGraphic">
          <ac:chgData name="KUANSAOI" userId="991128dd-9743-4220-8ab6-c2d7d1ca0a52" providerId="ADAL" clId="{7A6EAADD-3D9D-5747-9650-574EB82E4D0F}" dt="2019-10-05T14:13:34.352" v="569" actId="20577"/>
          <ac:graphicFrameMkLst>
            <pc:docMk/>
            <pc:sldMk cId="1265368885" sldId="391"/>
            <ac:graphicFrameMk id="25" creationId="{107C1FB6-D96C-A948-885E-CC2D4F0737A9}"/>
          </ac:graphicFrameMkLst>
        </pc:graphicFrameChg>
        <pc:graphicFrameChg chg="add mod modGraphic">
          <ac:chgData name="KUANSAOI" userId="991128dd-9743-4220-8ab6-c2d7d1ca0a52" providerId="ADAL" clId="{7A6EAADD-3D9D-5747-9650-574EB82E4D0F}" dt="2019-10-05T15:35:57.041" v="897" actId="20577"/>
          <ac:graphicFrameMkLst>
            <pc:docMk/>
            <pc:sldMk cId="1265368885" sldId="391"/>
            <ac:graphicFrameMk id="26" creationId="{4FD8D8DA-3D17-CF48-ABF0-CEF997C016A0}"/>
          </ac:graphicFrameMkLst>
        </pc:graphicFrameChg>
      </pc:sldChg>
      <pc:sldChg chg="add del">
        <pc:chgData name="KUANSAOI" userId="991128dd-9743-4220-8ab6-c2d7d1ca0a52" providerId="ADAL" clId="{7A6EAADD-3D9D-5747-9650-574EB82E4D0F}" dt="2019-10-05T15:48:38.766" v="935" actId="2696"/>
        <pc:sldMkLst>
          <pc:docMk/>
          <pc:sldMk cId="2366779052" sldId="391"/>
        </pc:sldMkLst>
      </pc:sldChg>
      <pc:sldChg chg="addSp delSp modSp add">
        <pc:chgData name="KUANSAOI" userId="991128dd-9743-4220-8ab6-c2d7d1ca0a52" providerId="ADAL" clId="{7A6EAADD-3D9D-5747-9650-574EB82E4D0F}" dt="2019-10-06T12:03:10.903" v="4600" actId="1076"/>
        <pc:sldMkLst>
          <pc:docMk/>
          <pc:sldMk cId="2626795624" sldId="391"/>
        </pc:sldMkLst>
        <pc:spChg chg="add del mod">
          <ac:chgData name="KUANSAOI" userId="991128dd-9743-4220-8ab6-c2d7d1ca0a52" providerId="ADAL" clId="{7A6EAADD-3D9D-5747-9650-574EB82E4D0F}" dt="2019-10-06T09:31:22.157" v="3761" actId="478"/>
          <ac:spMkLst>
            <pc:docMk/>
            <pc:sldMk cId="2626795624" sldId="391"/>
            <ac:spMk id="4" creationId="{E63695B7-61E7-E84F-B870-32369B31C3D3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5" creationId="{117BDD14-A932-F04B-887B-1352511D0A5D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6" creationId="{5FF0DFEE-C10A-2148-A82D-FB5A07A506B1}"/>
          </ac:spMkLst>
        </pc:spChg>
        <pc:spChg chg="add del mod">
          <ac:chgData name="KUANSAOI" userId="991128dd-9743-4220-8ab6-c2d7d1ca0a52" providerId="ADAL" clId="{7A6EAADD-3D9D-5747-9650-574EB82E4D0F}" dt="2019-10-06T09:05:54.579" v="3524" actId="478"/>
          <ac:spMkLst>
            <pc:docMk/>
            <pc:sldMk cId="2626795624" sldId="391"/>
            <ac:spMk id="7" creationId="{8CEBCDCE-8307-E841-BED7-5C6AAD20475B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8" creationId="{6A7D3859-F8B2-2841-8625-6FACC48A7F41}"/>
          </ac:spMkLst>
        </pc:spChg>
        <pc:spChg chg="add del mod">
          <ac:chgData name="KUANSAOI" userId="991128dd-9743-4220-8ab6-c2d7d1ca0a52" providerId="ADAL" clId="{7A6EAADD-3D9D-5747-9650-574EB82E4D0F}" dt="2019-10-06T09:12:49.768" v="3550"/>
          <ac:spMkLst>
            <pc:docMk/>
            <pc:sldMk cId="2626795624" sldId="391"/>
            <ac:spMk id="9" creationId="{6E35CC1D-6F40-C64C-A65B-BD5D8E49F63F}"/>
          </ac:spMkLst>
        </pc:spChg>
        <pc:spChg chg="add del mod">
          <ac:chgData name="KUANSAOI" userId="991128dd-9743-4220-8ab6-c2d7d1ca0a52" providerId="ADAL" clId="{7A6EAADD-3D9D-5747-9650-574EB82E4D0F}" dt="2019-10-06T09:20:49.200" v="3580"/>
          <ac:spMkLst>
            <pc:docMk/>
            <pc:sldMk cId="2626795624" sldId="391"/>
            <ac:spMk id="10" creationId="{F13909C8-FC61-BB4E-842F-8BFEDBC1951D}"/>
          </ac:spMkLst>
        </pc:spChg>
        <pc:spChg chg="add del mod">
          <ac:chgData name="KUANSAOI" userId="991128dd-9743-4220-8ab6-c2d7d1ca0a52" providerId="ADAL" clId="{7A6EAADD-3D9D-5747-9650-574EB82E4D0F}" dt="2019-10-06T09:20:49.200" v="3580"/>
          <ac:spMkLst>
            <pc:docMk/>
            <pc:sldMk cId="2626795624" sldId="391"/>
            <ac:spMk id="11" creationId="{4CB0E908-3088-894A-A7F8-1C45721605D8}"/>
          </ac:spMkLst>
        </pc:spChg>
        <pc:spChg chg="add del mod">
          <ac:chgData name="KUANSAOI" userId="991128dd-9743-4220-8ab6-c2d7d1ca0a52" providerId="ADAL" clId="{7A6EAADD-3D9D-5747-9650-574EB82E4D0F}" dt="2019-10-06T09:20:49.200" v="3580"/>
          <ac:spMkLst>
            <pc:docMk/>
            <pc:sldMk cId="2626795624" sldId="391"/>
            <ac:spMk id="12" creationId="{5930FDAF-A5FC-0143-B491-DA3729D12268}"/>
          </ac:spMkLst>
        </pc:spChg>
        <pc:spChg chg="add del mod">
          <ac:chgData name="KUANSAOI" userId="991128dd-9743-4220-8ab6-c2d7d1ca0a52" providerId="ADAL" clId="{7A6EAADD-3D9D-5747-9650-574EB82E4D0F}" dt="2019-10-06T09:20:49.200" v="3580"/>
          <ac:spMkLst>
            <pc:docMk/>
            <pc:sldMk cId="2626795624" sldId="391"/>
            <ac:spMk id="15" creationId="{3E1DDD4A-B84E-4347-A2D3-05FAEC0364E8}"/>
          </ac:spMkLst>
        </pc:spChg>
        <pc:spChg chg="add del mod">
          <ac:chgData name="KUANSAOI" userId="991128dd-9743-4220-8ab6-c2d7d1ca0a52" providerId="ADAL" clId="{7A6EAADD-3D9D-5747-9650-574EB82E4D0F}" dt="2019-10-06T09:20:49.200" v="3580"/>
          <ac:spMkLst>
            <pc:docMk/>
            <pc:sldMk cId="2626795624" sldId="391"/>
            <ac:spMk id="18" creationId="{6430F609-4F87-6F4A-BE68-14C51F915F69}"/>
          </ac:spMkLst>
        </pc:spChg>
        <pc:spChg chg="add del mod">
          <ac:chgData name="KUANSAOI" userId="991128dd-9743-4220-8ab6-c2d7d1ca0a52" providerId="ADAL" clId="{7A6EAADD-3D9D-5747-9650-574EB82E4D0F}" dt="2019-10-06T09:20:49.200" v="3580"/>
          <ac:spMkLst>
            <pc:docMk/>
            <pc:sldMk cId="2626795624" sldId="391"/>
            <ac:spMk id="19" creationId="{B5F7CE94-363E-1B45-8DB7-9B2393BF563A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28" creationId="{BAFE7AD0-0E34-2947-B1BF-449560AEB2CC}"/>
          </ac:spMkLst>
        </pc:spChg>
        <pc:spChg chg="add del mod">
          <ac:chgData name="KUANSAOI" userId="991128dd-9743-4220-8ab6-c2d7d1ca0a52" providerId="ADAL" clId="{7A6EAADD-3D9D-5747-9650-574EB82E4D0F}" dt="2019-10-06T09:27:55.106" v="3754"/>
          <ac:spMkLst>
            <pc:docMk/>
            <pc:sldMk cId="2626795624" sldId="391"/>
            <ac:spMk id="29" creationId="{7A9EED27-4D93-5D4B-A4F4-7BAE8EAB6FC0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32" creationId="{E92AF5BF-2B59-F146-95FC-E51FDCE9E52C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33" creationId="{96322CF8-2385-0746-8FAE-F71812234FDD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34" creationId="{487D335F-C5F9-3948-B862-6C8870A35D97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35" creationId="{101763E3-64D5-3342-B2D2-57A519CF4CCF}"/>
          </ac:spMkLst>
        </pc:spChg>
        <pc:spChg chg="add del mod">
          <ac:chgData name="KUANSAOI" userId="991128dd-9743-4220-8ab6-c2d7d1ca0a52" providerId="ADAL" clId="{7A6EAADD-3D9D-5747-9650-574EB82E4D0F}" dt="2019-10-06T11:22:07.359" v="3834"/>
          <ac:spMkLst>
            <pc:docMk/>
            <pc:sldMk cId="2626795624" sldId="391"/>
            <ac:spMk id="36" creationId="{D0AED466-A22F-9A4D-890D-3BFCE0DA9DEE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37" creationId="{F98FABFD-C01B-2740-BC61-113925B633AD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38" creationId="{D27F4A96-DB5A-F34B-98AD-8E4D44650AEB}"/>
          </ac:spMkLst>
        </pc:spChg>
        <pc:spChg chg="add del mod">
          <ac:chgData name="KUANSAOI" userId="991128dd-9743-4220-8ab6-c2d7d1ca0a52" providerId="ADAL" clId="{7A6EAADD-3D9D-5747-9650-574EB82E4D0F}" dt="2019-10-06T11:27:33.199" v="3931" actId="478"/>
          <ac:spMkLst>
            <pc:docMk/>
            <pc:sldMk cId="2626795624" sldId="391"/>
            <ac:spMk id="51" creationId="{EAE0ACA8-AED4-E14C-9B48-5F2962FFE586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52" creationId="{98A886A6-5F55-FD43-B5B6-37160CE06D09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58" creationId="{D589B425-7EC7-9C49-99A0-C6CC932173AB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59" creationId="{9ADFD8FF-8998-D74A-8D77-AA96B28C66AE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60" creationId="{20AB8066-E57F-8E4E-A083-D8874157A5ED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61" creationId="{5C0C8CFF-98C9-8749-B321-A62FA84144BD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62" creationId="{E8F6D47C-6B79-DC46-A097-34E34A1D07BA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63" creationId="{565C1627-3098-E546-94DB-9B96A8513EC0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70" creationId="{E456D5D0-96FD-524D-BE4C-E88C9C3106D7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71" creationId="{CDB11254-47AC-2A46-A9FD-68998C269FBC}"/>
          </ac:spMkLst>
        </pc:spChg>
        <pc:spChg chg="add del mod">
          <ac:chgData name="KUANSAOI" userId="991128dd-9743-4220-8ab6-c2d7d1ca0a52" providerId="ADAL" clId="{7A6EAADD-3D9D-5747-9650-574EB82E4D0F}" dt="2019-10-06T11:40:50.578" v="4147"/>
          <ac:spMkLst>
            <pc:docMk/>
            <pc:sldMk cId="2626795624" sldId="391"/>
            <ac:spMk id="81" creationId="{2D815B8F-F590-1F4C-8071-87261032FC4B}"/>
          </ac:spMkLst>
        </pc:spChg>
        <pc:spChg chg="add del mod">
          <ac:chgData name="KUANSAOI" userId="991128dd-9743-4220-8ab6-c2d7d1ca0a52" providerId="ADAL" clId="{7A6EAADD-3D9D-5747-9650-574EB82E4D0F}" dt="2019-10-06T11:41:06.164" v="4157" actId="478"/>
          <ac:spMkLst>
            <pc:docMk/>
            <pc:sldMk cId="2626795624" sldId="391"/>
            <ac:spMk id="82" creationId="{C2A18C2D-9445-1346-B10B-52673F1F9564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83" creationId="{F358CDAF-22D5-E34A-8CFC-959048AB659A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85" creationId="{E7C7501B-3F78-C244-A887-2053FB6004D8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88" creationId="{B79FAAEE-76F9-A742-AF70-C9FAD413C2B0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89" creationId="{C701E351-3F5D-7E45-A831-63B569E2C8F4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90" creationId="{89D09656-C8C0-3B42-9D24-8CDDB2756550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100" creationId="{AF39B23D-A5A0-3B4B-972D-B4419E1BB712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162" creationId="{02A3D9B9-124E-DF47-ACCF-9A9B4F721C42}"/>
          </ac:spMkLst>
        </pc:spChg>
        <pc:spChg chg="add del">
          <ac:chgData name="KUANSAOI" userId="991128dd-9743-4220-8ab6-c2d7d1ca0a52" providerId="ADAL" clId="{7A6EAADD-3D9D-5747-9650-574EB82E4D0F}" dt="2019-10-06T11:54:55.766" v="4446"/>
          <ac:spMkLst>
            <pc:docMk/>
            <pc:sldMk cId="2626795624" sldId="391"/>
            <ac:spMk id="163" creationId="{C8F2B15A-ECFD-5241-8651-E5CCE4DB1D76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164" creationId="{BDE5F049-3799-A94C-9D77-3C732E99FACD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165" creationId="{14E24F39-F34A-4D49-AD36-B9434FAD3926}"/>
          </ac:spMkLst>
        </pc:spChg>
        <pc:spChg chg="add mod">
          <ac:chgData name="KUANSAOI" userId="991128dd-9743-4220-8ab6-c2d7d1ca0a52" providerId="ADAL" clId="{7A6EAADD-3D9D-5747-9650-574EB82E4D0F}" dt="2019-10-06T12:01:56.542" v="4586" actId="1038"/>
          <ac:spMkLst>
            <pc:docMk/>
            <pc:sldMk cId="2626795624" sldId="391"/>
            <ac:spMk id="169" creationId="{41613E78-9418-C24C-8E5D-95FA1147640B}"/>
          </ac:spMkLst>
        </pc:spChg>
        <pc:spChg chg="add mod">
          <ac:chgData name="KUANSAOI" userId="991128dd-9743-4220-8ab6-c2d7d1ca0a52" providerId="ADAL" clId="{7A6EAADD-3D9D-5747-9650-574EB82E4D0F}" dt="2019-10-06T12:02:49.699" v="4592" actId="1076"/>
          <ac:spMkLst>
            <pc:docMk/>
            <pc:sldMk cId="2626795624" sldId="391"/>
            <ac:spMk id="193" creationId="{C458C16B-D6E7-0B48-99ED-F65B9330E983}"/>
          </ac:spMkLst>
        </pc:spChg>
        <pc:spChg chg="add mod">
          <ac:chgData name="KUANSAOI" userId="991128dd-9743-4220-8ab6-c2d7d1ca0a52" providerId="ADAL" clId="{7A6EAADD-3D9D-5747-9650-574EB82E4D0F}" dt="2019-10-06T12:02:54.728" v="4594" actId="1076"/>
          <ac:spMkLst>
            <pc:docMk/>
            <pc:sldMk cId="2626795624" sldId="391"/>
            <ac:spMk id="194" creationId="{1BD8FEBD-3D37-8841-9194-DFE03EBA7F1E}"/>
          </ac:spMkLst>
        </pc:spChg>
        <pc:spChg chg="add del">
          <ac:chgData name="KUANSAOI" userId="991128dd-9743-4220-8ab6-c2d7d1ca0a52" providerId="ADAL" clId="{7A6EAADD-3D9D-5747-9650-574EB82E4D0F}" dt="2019-10-06T12:02:59.158" v="4596"/>
          <ac:spMkLst>
            <pc:docMk/>
            <pc:sldMk cId="2626795624" sldId="391"/>
            <ac:spMk id="195" creationId="{D869E563-9603-F843-9869-3BC518CAF8F0}"/>
          </ac:spMkLst>
        </pc:spChg>
        <pc:spChg chg="add mod">
          <ac:chgData name="KUANSAOI" userId="991128dd-9743-4220-8ab6-c2d7d1ca0a52" providerId="ADAL" clId="{7A6EAADD-3D9D-5747-9650-574EB82E4D0F}" dt="2019-10-06T12:03:06.657" v="4598" actId="1076"/>
          <ac:spMkLst>
            <pc:docMk/>
            <pc:sldMk cId="2626795624" sldId="391"/>
            <ac:spMk id="196" creationId="{C35C7D86-0D04-E948-9F96-A962A45DDC4D}"/>
          </ac:spMkLst>
        </pc:spChg>
        <pc:spChg chg="add mod">
          <ac:chgData name="KUANSAOI" userId="991128dd-9743-4220-8ab6-c2d7d1ca0a52" providerId="ADAL" clId="{7A6EAADD-3D9D-5747-9650-574EB82E4D0F}" dt="2019-10-06T12:03:10.903" v="4600" actId="1076"/>
          <ac:spMkLst>
            <pc:docMk/>
            <pc:sldMk cId="2626795624" sldId="391"/>
            <ac:spMk id="197" creationId="{31AB2443-078C-4E4B-8110-EBBE12BE0960}"/>
          </ac:spMkLst>
        </pc:spChg>
        <pc:cxnChg chg="add del mod">
          <ac:chgData name="KUANSAOI" userId="991128dd-9743-4220-8ab6-c2d7d1ca0a52" providerId="ADAL" clId="{7A6EAADD-3D9D-5747-9650-574EB82E4D0F}" dt="2019-10-06T09:20:49.200" v="3580"/>
          <ac:cxnSpMkLst>
            <pc:docMk/>
            <pc:sldMk cId="2626795624" sldId="391"/>
            <ac:cxnSpMk id="13" creationId="{52D6043D-E6CA-054A-A007-288F2783052E}"/>
          </ac:cxnSpMkLst>
        </pc:cxnChg>
        <pc:cxnChg chg="add del mod">
          <ac:chgData name="KUANSAOI" userId="991128dd-9743-4220-8ab6-c2d7d1ca0a52" providerId="ADAL" clId="{7A6EAADD-3D9D-5747-9650-574EB82E4D0F}" dt="2019-10-06T09:20:49.200" v="3580"/>
          <ac:cxnSpMkLst>
            <pc:docMk/>
            <pc:sldMk cId="2626795624" sldId="391"/>
            <ac:cxnSpMk id="14" creationId="{709A48ED-7623-B248-9E5D-8FB46CC5F668}"/>
          </ac:cxnSpMkLst>
        </pc:cxnChg>
        <pc:cxnChg chg="add del mod">
          <ac:chgData name="KUANSAOI" userId="991128dd-9743-4220-8ab6-c2d7d1ca0a52" providerId="ADAL" clId="{7A6EAADD-3D9D-5747-9650-574EB82E4D0F}" dt="2019-10-06T09:20:49.200" v="3580"/>
          <ac:cxnSpMkLst>
            <pc:docMk/>
            <pc:sldMk cId="2626795624" sldId="391"/>
            <ac:cxnSpMk id="16" creationId="{7C8C4421-28EF-2140-899F-B41935122115}"/>
          </ac:cxnSpMkLst>
        </pc:cxnChg>
        <pc:cxnChg chg="add del mod">
          <ac:chgData name="KUANSAOI" userId="991128dd-9743-4220-8ab6-c2d7d1ca0a52" providerId="ADAL" clId="{7A6EAADD-3D9D-5747-9650-574EB82E4D0F}" dt="2019-10-06T09:20:49.200" v="3580"/>
          <ac:cxnSpMkLst>
            <pc:docMk/>
            <pc:sldMk cId="2626795624" sldId="391"/>
            <ac:cxnSpMk id="17" creationId="{9CACAA09-268B-974B-9CA9-2A77F67270C4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21" creationId="{6890D9E8-98FF-DD44-9A31-E02AC45A37B9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23" creationId="{6F4F6D8B-C203-E64D-9EAF-C0BA0D1A625A}"/>
          </ac:cxnSpMkLst>
        </pc:cxnChg>
        <pc:cxnChg chg="add del mod">
          <ac:chgData name="KUANSAOI" userId="991128dd-9743-4220-8ab6-c2d7d1ca0a52" providerId="ADAL" clId="{7A6EAADD-3D9D-5747-9650-574EB82E4D0F}" dt="2019-10-06T09:26:48.428" v="3724" actId="11529"/>
          <ac:cxnSpMkLst>
            <pc:docMk/>
            <pc:sldMk cId="2626795624" sldId="391"/>
            <ac:cxnSpMk id="25" creationId="{C79B34FC-6C67-0445-9537-A29655494068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27" creationId="{02A79E76-AAF4-6740-BAAA-6F79EDC3542C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31" creationId="{77F91414-6ABC-4049-807E-00024B866CE7}"/>
          </ac:cxnSpMkLst>
        </pc:cxnChg>
        <pc:cxnChg chg="add del mod">
          <ac:chgData name="KUANSAOI" userId="991128dd-9743-4220-8ab6-c2d7d1ca0a52" providerId="ADAL" clId="{7A6EAADD-3D9D-5747-9650-574EB82E4D0F}" dt="2019-10-06T11:50:22.795" v="4331" actId="478"/>
          <ac:cxnSpMkLst>
            <pc:docMk/>
            <pc:sldMk cId="2626795624" sldId="391"/>
            <ac:cxnSpMk id="40" creationId="{BD48EFC9-1605-BE4D-8468-9A916A0672FC}"/>
          </ac:cxnSpMkLst>
        </pc:cxnChg>
        <pc:cxnChg chg="add del mod">
          <ac:chgData name="KUANSAOI" userId="991128dd-9743-4220-8ab6-c2d7d1ca0a52" providerId="ADAL" clId="{7A6EAADD-3D9D-5747-9650-574EB82E4D0F}" dt="2019-10-06T11:50:39.910" v="4336" actId="478"/>
          <ac:cxnSpMkLst>
            <pc:docMk/>
            <pc:sldMk cId="2626795624" sldId="391"/>
            <ac:cxnSpMk id="42" creationId="{4C9C5113-6C17-B44B-964A-422C50424A92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44" creationId="{FDCD9C33-4CBD-4240-8C52-C5D98D8411CE}"/>
          </ac:cxnSpMkLst>
        </pc:cxnChg>
        <pc:cxnChg chg="add del mod">
          <ac:chgData name="KUANSAOI" userId="991128dd-9743-4220-8ab6-c2d7d1ca0a52" providerId="ADAL" clId="{7A6EAADD-3D9D-5747-9650-574EB82E4D0F}" dt="2019-10-06T11:26:56.634" v="3926" actId="478"/>
          <ac:cxnSpMkLst>
            <pc:docMk/>
            <pc:sldMk cId="2626795624" sldId="391"/>
            <ac:cxnSpMk id="46" creationId="{4F54BCCA-8166-E245-A971-BE2074F33AA7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48" creationId="{B1C4B394-1F3E-7044-B736-37B4DFDC2A9A}"/>
          </ac:cxnSpMkLst>
        </pc:cxnChg>
        <pc:cxnChg chg="add del mod">
          <ac:chgData name="KUANSAOI" userId="991128dd-9743-4220-8ab6-c2d7d1ca0a52" providerId="ADAL" clId="{7A6EAADD-3D9D-5747-9650-574EB82E4D0F}" dt="2019-10-06T11:27:19.156" v="3929" actId="478"/>
          <ac:cxnSpMkLst>
            <pc:docMk/>
            <pc:sldMk cId="2626795624" sldId="391"/>
            <ac:cxnSpMk id="50" creationId="{63A49A58-0602-DA4D-9F6F-8A18409D9E7E}"/>
          </ac:cxnSpMkLst>
        </pc:cxnChg>
        <pc:cxnChg chg="add del mod">
          <ac:chgData name="KUANSAOI" userId="991128dd-9743-4220-8ab6-c2d7d1ca0a52" providerId="ADAL" clId="{7A6EAADD-3D9D-5747-9650-574EB82E4D0F}" dt="2019-10-06T11:51:56.646" v="4359" actId="478"/>
          <ac:cxnSpMkLst>
            <pc:docMk/>
            <pc:sldMk cId="2626795624" sldId="391"/>
            <ac:cxnSpMk id="54" creationId="{01B4D32E-4E60-B548-8865-902B7A869A51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65" creationId="{8D14F0C3-8B0A-4842-921D-A7F61520711B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67" creationId="{4BECA0CD-BFF1-A341-BC7E-9E3667DE6095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72" creationId="{75514727-D3EF-2E42-BF67-AC6CA74ADE2C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73" creationId="{BCAC35A5-AB4F-B247-AC3F-9EC0CB4F65DF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84" creationId="{E728043A-BBFA-0946-9990-AF1C82839B1D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92" creationId="{93D1686F-2BB0-F34B-9E56-3C1834B28F38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95" creationId="{C6F7A0D4-F71D-7649-B18C-6228F006B611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97" creationId="{33C33521-0657-5B4C-9CCE-03379B6FF80D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99" creationId="{F653A2DC-96FB-5741-AA65-74375A571770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118" creationId="{8C34F0CC-A2A8-114A-A6BE-0652C329A521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127" creationId="{F9920A7A-7C06-0246-B583-BDCF1BCD535D}"/>
          </ac:cxnSpMkLst>
        </pc:cxnChg>
        <pc:cxnChg chg="add del mod">
          <ac:chgData name="KUANSAOI" userId="991128dd-9743-4220-8ab6-c2d7d1ca0a52" providerId="ADAL" clId="{7A6EAADD-3D9D-5747-9650-574EB82E4D0F}" dt="2019-10-06T11:52:03.461" v="4361" actId="478"/>
          <ac:cxnSpMkLst>
            <pc:docMk/>
            <pc:sldMk cId="2626795624" sldId="391"/>
            <ac:cxnSpMk id="151" creationId="{E78D0816-5C62-0B43-805B-30D2801AF976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153" creationId="{0829986C-91E1-D34B-9F34-D04D9C5550F5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171" creationId="{E942C9DC-A21C-D14A-97F9-8115802899FA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173" creationId="{56DDD221-9D4A-BD47-A7A9-85A5DBF07271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175" creationId="{5634639D-B6F3-964C-BAC8-34C0E3362013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177" creationId="{6B4F98B5-1437-F34B-8489-DC45D8631614}"/>
          </ac:cxnSpMkLst>
        </pc:cxnChg>
        <pc:cxnChg chg="add mod">
          <ac:chgData name="KUANSAOI" userId="991128dd-9743-4220-8ab6-c2d7d1ca0a52" providerId="ADAL" clId="{7A6EAADD-3D9D-5747-9650-574EB82E4D0F}" dt="2019-10-06T12:01:56.542" v="4586" actId="1038"/>
          <ac:cxnSpMkLst>
            <pc:docMk/>
            <pc:sldMk cId="2626795624" sldId="391"/>
            <ac:cxnSpMk id="179" creationId="{F08719B7-7351-6A45-9702-69A83CE8C4C8}"/>
          </ac:cxnSpMkLst>
        </pc:cxnChg>
        <pc:cxnChg chg="add del mod">
          <ac:chgData name="KUANSAOI" userId="991128dd-9743-4220-8ab6-c2d7d1ca0a52" providerId="ADAL" clId="{7A6EAADD-3D9D-5747-9650-574EB82E4D0F}" dt="2019-10-06T12:01:43.482" v="4569" actId="478"/>
          <ac:cxnSpMkLst>
            <pc:docMk/>
            <pc:sldMk cId="2626795624" sldId="391"/>
            <ac:cxnSpMk id="187" creationId="{1B1EFF09-33D1-7F41-A020-C1ADB7FEAC3C}"/>
          </ac:cxnSpMkLst>
        </pc:cxnChg>
        <pc:cxnChg chg="add mod">
          <ac:chgData name="KUANSAOI" userId="991128dd-9743-4220-8ab6-c2d7d1ca0a52" providerId="ADAL" clId="{7A6EAADD-3D9D-5747-9650-574EB82E4D0F}" dt="2019-10-06T12:02:40.372" v="4590" actId="208"/>
          <ac:cxnSpMkLst>
            <pc:docMk/>
            <pc:sldMk cId="2626795624" sldId="391"/>
            <ac:cxnSpMk id="189" creationId="{7DEBE6E9-4398-F047-B689-31B760619032}"/>
          </ac:cxnSpMkLst>
        </pc:cxnChg>
        <pc:cxnChg chg="add mod">
          <ac:chgData name="KUANSAOI" userId="991128dd-9743-4220-8ab6-c2d7d1ca0a52" providerId="ADAL" clId="{7A6EAADD-3D9D-5747-9650-574EB82E4D0F}" dt="2019-10-06T12:02:40.372" v="4590" actId="208"/>
          <ac:cxnSpMkLst>
            <pc:docMk/>
            <pc:sldMk cId="2626795624" sldId="391"/>
            <ac:cxnSpMk id="192" creationId="{E2E2CB23-1E86-544D-8127-B4A62888C071}"/>
          </ac:cxnSpMkLst>
        </pc:cxnChg>
      </pc:sldChg>
      <pc:sldChg chg="addSp delSp modSp add del">
        <pc:chgData name="KUANSAOI" userId="991128dd-9743-4220-8ab6-c2d7d1ca0a52" providerId="ADAL" clId="{7A6EAADD-3D9D-5747-9650-574EB82E4D0F}" dt="2019-10-05T15:43:22.082" v="901" actId="2696"/>
        <pc:sldMkLst>
          <pc:docMk/>
          <pc:sldMk cId="2546544051" sldId="392"/>
        </pc:sldMkLst>
        <pc:spChg chg="add del">
          <ac:chgData name="KUANSAOI" userId="991128dd-9743-4220-8ab6-c2d7d1ca0a52" providerId="ADAL" clId="{7A6EAADD-3D9D-5747-9650-574EB82E4D0F}" dt="2019-10-05T14:19:52.795" v="667"/>
          <ac:spMkLst>
            <pc:docMk/>
            <pc:sldMk cId="2546544051" sldId="392"/>
            <ac:spMk id="2" creationId="{763362B7-85A2-3A4A-8A51-109491704E40}"/>
          </ac:spMkLst>
        </pc:spChg>
        <pc:spChg chg="add del">
          <ac:chgData name="KUANSAOI" userId="991128dd-9743-4220-8ab6-c2d7d1ca0a52" providerId="ADAL" clId="{7A6EAADD-3D9D-5747-9650-574EB82E4D0F}" dt="2019-10-05T14:31:16.089" v="797"/>
          <ac:spMkLst>
            <pc:docMk/>
            <pc:sldMk cId="2546544051" sldId="392"/>
            <ac:spMk id="4" creationId="{4CE57CA3-29D6-6543-8A5F-D748CE978641}"/>
          </ac:spMkLst>
        </pc:spChg>
        <pc:spChg chg="mod">
          <ac:chgData name="KUANSAOI" userId="991128dd-9743-4220-8ab6-c2d7d1ca0a52" providerId="ADAL" clId="{7A6EAADD-3D9D-5747-9650-574EB82E4D0F}" dt="2019-10-05T14:19:20.934" v="663" actId="1076"/>
          <ac:spMkLst>
            <pc:docMk/>
            <pc:sldMk cId="2546544051" sldId="392"/>
            <ac:spMk id="7" creationId="{0775DC3D-B19E-40E0-9E90-3BB7D83E5A55}"/>
          </ac:spMkLst>
        </pc:spChg>
        <pc:spChg chg="mod">
          <ac:chgData name="KUANSAOI" userId="991128dd-9743-4220-8ab6-c2d7d1ca0a52" providerId="ADAL" clId="{7A6EAADD-3D9D-5747-9650-574EB82E4D0F}" dt="2019-10-05T14:23:31.836" v="718" actId="14100"/>
          <ac:spMkLst>
            <pc:docMk/>
            <pc:sldMk cId="2546544051" sldId="392"/>
            <ac:spMk id="15" creationId="{7E9A8922-CCCF-4DF9-8B1E-AB4F4355D370}"/>
          </ac:spMkLst>
        </pc:spChg>
        <pc:spChg chg="mod">
          <ac:chgData name="KUANSAOI" userId="991128dd-9743-4220-8ab6-c2d7d1ca0a52" providerId="ADAL" clId="{7A6EAADD-3D9D-5747-9650-574EB82E4D0F}" dt="2019-10-05T14:23:31.836" v="718" actId="14100"/>
          <ac:spMkLst>
            <pc:docMk/>
            <pc:sldMk cId="2546544051" sldId="392"/>
            <ac:spMk id="17" creationId="{EB2F06EE-4B81-4C12-B032-1B723F6566BD}"/>
          </ac:spMkLst>
        </pc:spChg>
        <pc:spChg chg="mod">
          <ac:chgData name="KUANSAOI" userId="991128dd-9743-4220-8ab6-c2d7d1ca0a52" providerId="ADAL" clId="{7A6EAADD-3D9D-5747-9650-574EB82E4D0F}" dt="2019-10-05T14:23:31.836" v="718" actId="14100"/>
          <ac:spMkLst>
            <pc:docMk/>
            <pc:sldMk cId="2546544051" sldId="392"/>
            <ac:spMk id="18" creationId="{D4572EC4-D838-4543-B6A1-9FD7CAC95E67}"/>
          </ac:spMkLst>
        </pc:spChg>
        <pc:spChg chg="mod">
          <ac:chgData name="KUANSAOI" userId="991128dd-9743-4220-8ab6-c2d7d1ca0a52" providerId="ADAL" clId="{7A6EAADD-3D9D-5747-9650-574EB82E4D0F}" dt="2019-10-05T14:23:31.836" v="718" actId="14100"/>
          <ac:spMkLst>
            <pc:docMk/>
            <pc:sldMk cId="2546544051" sldId="392"/>
            <ac:spMk id="19" creationId="{79FDE602-E828-4192-94F1-E3F050768FE8}"/>
          </ac:spMkLst>
        </pc:spChg>
        <pc:spChg chg="del">
          <ac:chgData name="KUANSAOI" userId="991128dd-9743-4220-8ab6-c2d7d1ca0a52" providerId="ADAL" clId="{7A6EAADD-3D9D-5747-9650-574EB82E4D0F}" dt="2019-10-05T14:17:22.427" v="638" actId="478"/>
          <ac:spMkLst>
            <pc:docMk/>
            <pc:sldMk cId="2546544051" sldId="392"/>
            <ac:spMk id="27" creationId="{3D10F56F-50E2-4C05-847B-68683CE53FFF}"/>
          </ac:spMkLst>
        </pc:spChg>
        <pc:spChg chg="del">
          <ac:chgData name="KUANSAOI" userId="991128dd-9743-4220-8ab6-c2d7d1ca0a52" providerId="ADAL" clId="{7A6EAADD-3D9D-5747-9650-574EB82E4D0F}" dt="2019-10-05T14:18:46.367" v="656" actId="478"/>
          <ac:spMkLst>
            <pc:docMk/>
            <pc:sldMk cId="2546544051" sldId="392"/>
            <ac:spMk id="28" creationId="{6B88DF53-E50E-4547-BAC9-7A741689572F}"/>
          </ac:spMkLst>
        </pc:spChg>
        <pc:spChg chg="add mod">
          <ac:chgData name="KUANSAOI" userId="991128dd-9743-4220-8ab6-c2d7d1ca0a52" providerId="ADAL" clId="{7A6EAADD-3D9D-5747-9650-574EB82E4D0F}" dt="2019-10-05T14:28:19.446" v="749" actId="20577"/>
          <ac:spMkLst>
            <pc:docMk/>
            <pc:sldMk cId="2546544051" sldId="392"/>
            <ac:spMk id="33" creationId="{5F5F0D13-B7BA-C045-BD35-CDE5FE5E4A46}"/>
          </ac:spMkLst>
        </pc:spChg>
        <pc:spChg chg="add mod">
          <ac:chgData name="KUANSAOI" userId="991128dd-9743-4220-8ab6-c2d7d1ca0a52" providerId="ADAL" clId="{7A6EAADD-3D9D-5747-9650-574EB82E4D0F}" dt="2019-10-05T14:24:26.052" v="726" actId="164"/>
          <ac:spMkLst>
            <pc:docMk/>
            <pc:sldMk cId="2546544051" sldId="392"/>
            <ac:spMk id="35" creationId="{A88CC3D3-9986-8F4A-9AC5-F7E0C566019B}"/>
          </ac:spMkLst>
        </pc:spChg>
        <pc:spChg chg="add mod">
          <ac:chgData name="KUANSAOI" userId="991128dd-9743-4220-8ab6-c2d7d1ca0a52" providerId="ADAL" clId="{7A6EAADD-3D9D-5747-9650-574EB82E4D0F}" dt="2019-10-05T14:24:26.052" v="726" actId="164"/>
          <ac:spMkLst>
            <pc:docMk/>
            <pc:sldMk cId="2546544051" sldId="392"/>
            <ac:spMk id="36" creationId="{004B1C26-DCA8-B64F-8744-4D6BBCA41326}"/>
          </ac:spMkLst>
        </pc:spChg>
        <pc:spChg chg="add mod">
          <ac:chgData name="KUANSAOI" userId="991128dd-9743-4220-8ab6-c2d7d1ca0a52" providerId="ADAL" clId="{7A6EAADD-3D9D-5747-9650-574EB82E4D0F}" dt="2019-10-05T14:24:26.052" v="726" actId="164"/>
          <ac:spMkLst>
            <pc:docMk/>
            <pc:sldMk cId="2546544051" sldId="392"/>
            <ac:spMk id="37" creationId="{C3D69C84-A03F-D44C-8824-AE3424666F7B}"/>
          </ac:spMkLst>
        </pc:spChg>
        <pc:spChg chg="add mod">
          <ac:chgData name="KUANSAOI" userId="991128dd-9743-4220-8ab6-c2d7d1ca0a52" providerId="ADAL" clId="{7A6EAADD-3D9D-5747-9650-574EB82E4D0F}" dt="2019-10-05T14:24:26.052" v="726" actId="164"/>
          <ac:spMkLst>
            <pc:docMk/>
            <pc:sldMk cId="2546544051" sldId="392"/>
            <ac:spMk id="38" creationId="{D7C4F91B-0066-8142-9F91-C5E3DF9FB74A}"/>
          </ac:spMkLst>
        </pc:spChg>
        <pc:spChg chg="add mod">
          <ac:chgData name="KUANSAOI" userId="991128dd-9743-4220-8ab6-c2d7d1ca0a52" providerId="ADAL" clId="{7A6EAADD-3D9D-5747-9650-574EB82E4D0F}" dt="2019-10-05T14:32:10.736" v="831" actId="20577"/>
          <ac:spMkLst>
            <pc:docMk/>
            <pc:sldMk cId="2546544051" sldId="392"/>
            <ac:spMk id="41" creationId="{CCAB05E6-D325-4745-A129-0AB15634AEBD}"/>
          </ac:spMkLst>
        </pc:spChg>
        <pc:grpChg chg="add mod">
          <ac:chgData name="KUANSAOI" userId="991128dd-9743-4220-8ab6-c2d7d1ca0a52" providerId="ADAL" clId="{7A6EAADD-3D9D-5747-9650-574EB82E4D0F}" dt="2019-10-05T14:24:30.416" v="727" actId="1076"/>
          <ac:grpSpMkLst>
            <pc:docMk/>
            <pc:sldMk cId="2546544051" sldId="392"/>
            <ac:grpSpMk id="3" creationId="{80DE31F9-E8FF-6249-870B-4A24CA9996A4}"/>
          </ac:grpSpMkLst>
        </pc:grpChg>
        <pc:grpChg chg="mod">
          <ac:chgData name="KUANSAOI" userId="991128dd-9743-4220-8ab6-c2d7d1ca0a52" providerId="ADAL" clId="{7A6EAADD-3D9D-5747-9650-574EB82E4D0F}" dt="2019-10-05T14:22:52.739" v="713" actId="14100"/>
          <ac:grpSpMkLst>
            <pc:docMk/>
            <pc:sldMk cId="2546544051" sldId="392"/>
            <ac:grpSpMk id="20" creationId="{72C0E71C-3FA6-4EE3-B011-43A2B5884B3C}"/>
          </ac:grpSpMkLst>
        </pc:grpChg>
        <pc:grpChg chg="mod">
          <ac:chgData name="KUANSAOI" userId="991128dd-9743-4220-8ab6-c2d7d1ca0a52" providerId="ADAL" clId="{7A6EAADD-3D9D-5747-9650-574EB82E4D0F}" dt="2019-10-05T14:18:50.640" v="658" actId="1076"/>
          <ac:grpSpMkLst>
            <pc:docMk/>
            <pc:sldMk cId="2546544051" sldId="392"/>
            <ac:grpSpMk id="45" creationId="{05EABC8D-B346-4A52-820E-8DCCAFEFC22B}"/>
          </ac:grpSpMkLst>
        </pc:grpChg>
        <pc:graphicFrameChg chg="del mod modGraphic">
          <ac:chgData name="KUANSAOI" userId="991128dd-9743-4220-8ab6-c2d7d1ca0a52" providerId="ADAL" clId="{7A6EAADD-3D9D-5747-9650-574EB82E4D0F}" dt="2019-10-05T14:17:40.502" v="642" actId="478"/>
          <ac:graphicFrameMkLst>
            <pc:docMk/>
            <pc:sldMk cId="2546544051" sldId="392"/>
            <ac:graphicFrameMk id="26" creationId="{4FD8D8DA-3D17-CF48-ABF0-CEF997C016A0}"/>
          </ac:graphicFrameMkLst>
        </pc:graphicFrameChg>
        <pc:graphicFrameChg chg="add">
          <ac:chgData name="KUANSAOI" userId="991128dd-9743-4220-8ab6-c2d7d1ca0a52" providerId="ADAL" clId="{7A6EAADD-3D9D-5747-9650-574EB82E4D0F}" dt="2019-10-05T14:17:45.322" v="643"/>
          <ac:graphicFrameMkLst>
            <pc:docMk/>
            <pc:sldMk cId="2546544051" sldId="392"/>
            <ac:graphicFrameMk id="29" creationId="{27D726C3-929B-0147-9808-621DE71D386B}"/>
          </ac:graphicFrameMkLst>
        </pc:graphicFrameChg>
        <pc:graphicFrameChg chg="add mod modGraphic">
          <ac:chgData name="KUANSAOI" userId="991128dd-9743-4220-8ab6-c2d7d1ca0a52" providerId="ADAL" clId="{7A6EAADD-3D9D-5747-9650-574EB82E4D0F}" dt="2019-10-05T14:30:38.076" v="795" actId="20577"/>
          <ac:graphicFrameMkLst>
            <pc:docMk/>
            <pc:sldMk cId="2546544051" sldId="392"/>
            <ac:graphicFrameMk id="30" creationId="{8E9A8264-5B30-3949-B0ED-CE758E913212}"/>
          </ac:graphicFrameMkLst>
        </pc:graphicFrameChg>
        <pc:graphicFrameChg chg="add mod modGraphic">
          <ac:chgData name="KUANSAOI" userId="991128dd-9743-4220-8ab6-c2d7d1ca0a52" providerId="ADAL" clId="{7A6EAADD-3D9D-5747-9650-574EB82E4D0F}" dt="2019-10-05T14:18:32.770" v="655" actId="207"/>
          <ac:graphicFrameMkLst>
            <pc:docMk/>
            <pc:sldMk cId="2546544051" sldId="392"/>
            <ac:graphicFrameMk id="31" creationId="{A58FB7BA-A5D0-E14F-AC6D-B968D5B816B9}"/>
          </ac:graphicFrameMkLst>
        </pc:graphicFrameChg>
        <pc:picChg chg="del">
          <ac:chgData name="KUANSAOI" userId="991128dd-9743-4220-8ab6-c2d7d1ca0a52" providerId="ADAL" clId="{7A6EAADD-3D9D-5747-9650-574EB82E4D0F}" dt="2019-10-05T14:17:25.118" v="639" actId="478"/>
          <ac:picMkLst>
            <pc:docMk/>
            <pc:sldMk cId="2546544051" sldId="392"/>
            <ac:picMk id="12" creationId="{0BB3E8DC-7EA6-4F1D-A279-56FD8BDFA0F9}"/>
          </ac:picMkLst>
        </pc:picChg>
        <pc:picChg chg="del">
          <ac:chgData name="KUANSAOI" userId="991128dd-9743-4220-8ab6-c2d7d1ca0a52" providerId="ADAL" clId="{7A6EAADD-3D9D-5747-9650-574EB82E4D0F}" dt="2019-10-05T14:17:16.423" v="637" actId="478"/>
          <ac:picMkLst>
            <pc:docMk/>
            <pc:sldMk cId="2546544051" sldId="392"/>
            <ac:picMk id="21" creationId="{1BF17A36-9E03-43BC-B348-8A965F09016A}"/>
          </ac:picMkLst>
        </pc:picChg>
        <pc:picChg chg="del">
          <ac:chgData name="KUANSAOI" userId="991128dd-9743-4220-8ab6-c2d7d1ca0a52" providerId="ADAL" clId="{7A6EAADD-3D9D-5747-9650-574EB82E4D0F}" dt="2019-10-05T14:17:15.816" v="636" actId="478"/>
          <ac:picMkLst>
            <pc:docMk/>
            <pc:sldMk cId="2546544051" sldId="392"/>
            <ac:picMk id="22" creationId="{D5B3F705-5B95-4191-B2BA-C39C115D86D1}"/>
          </ac:picMkLst>
        </pc:picChg>
        <pc:picChg chg="add mod">
          <ac:chgData name="KUANSAOI" userId="991128dd-9743-4220-8ab6-c2d7d1ca0a52" providerId="ADAL" clId="{7A6EAADD-3D9D-5747-9650-574EB82E4D0F}" dt="2019-10-05T14:20:20.636" v="677" actId="1076"/>
          <ac:picMkLst>
            <pc:docMk/>
            <pc:sldMk cId="2546544051" sldId="392"/>
            <ac:picMk id="32" creationId="{3A6828C3-331E-9141-B8D2-D2E868439DEA}"/>
          </ac:picMkLst>
        </pc:picChg>
        <pc:picChg chg="add mod">
          <ac:chgData name="KUANSAOI" userId="991128dd-9743-4220-8ab6-c2d7d1ca0a52" providerId="ADAL" clId="{7A6EAADD-3D9D-5747-9650-574EB82E4D0F}" dt="2019-10-05T14:24:26.052" v="726" actId="164"/>
          <ac:picMkLst>
            <pc:docMk/>
            <pc:sldMk cId="2546544051" sldId="392"/>
            <ac:picMk id="34" creationId="{644DFF6A-8575-2744-A892-3B8FDAB9C5CA}"/>
          </ac:picMkLst>
        </pc:picChg>
      </pc:sldChg>
    </pc:docChg>
  </pc:docChgLst>
  <pc:docChgLst>
    <pc:chgData name="SAOI KUAN" userId="991128dd-9743-4220-8ab6-c2d7d1ca0a52" providerId="ADAL" clId="{3B74CE42-D14C-4897-B1FE-BE07AE3351B1}"/>
    <pc:docChg chg="undo redo custSel addSld delSld modSld sldOrd">
      <pc:chgData name="SAOI KUAN" userId="991128dd-9743-4220-8ab6-c2d7d1ca0a52" providerId="ADAL" clId="{3B74CE42-D14C-4897-B1FE-BE07AE3351B1}" dt="2019-10-14T12:29:16.138" v="7258" actId="20577"/>
      <pc:docMkLst>
        <pc:docMk/>
      </pc:docMkLst>
      <pc:sldChg chg="addSp delSp modSp">
        <pc:chgData name="SAOI KUAN" userId="991128dd-9743-4220-8ab6-c2d7d1ca0a52" providerId="ADAL" clId="{3B74CE42-D14C-4897-B1FE-BE07AE3351B1}" dt="2019-10-14T12:29:16.138" v="7258" actId="20577"/>
        <pc:sldMkLst>
          <pc:docMk/>
          <pc:sldMk cId="109857222" sldId="257"/>
        </pc:sldMkLst>
        <pc:spChg chg="mod">
          <ac:chgData name="SAOI KUAN" userId="991128dd-9743-4220-8ab6-c2d7d1ca0a52" providerId="ADAL" clId="{3B74CE42-D14C-4897-B1FE-BE07AE3351B1}" dt="2019-10-07T09:52:21.705" v="7166" actId="27636"/>
          <ac:spMkLst>
            <pc:docMk/>
            <pc:sldMk cId="109857222" sldId="257"/>
            <ac:spMk id="2" creationId="{00000000-0000-0000-0000-000000000000}"/>
          </ac:spMkLst>
        </pc:spChg>
        <pc:spChg chg="mod">
          <ac:chgData name="SAOI KUAN" userId="991128dd-9743-4220-8ab6-c2d7d1ca0a52" providerId="ADAL" clId="{3B74CE42-D14C-4897-B1FE-BE07AE3351B1}" dt="2019-10-14T12:29:16.138" v="7258" actId="20577"/>
          <ac:spMkLst>
            <pc:docMk/>
            <pc:sldMk cId="109857222" sldId="257"/>
            <ac:spMk id="3" creationId="{00000000-0000-0000-0000-000000000000}"/>
          </ac:spMkLst>
        </pc:spChg>
        <pc:spChg chg="add del mod">
          <ac:chgData name="SAOI KUAN" userId="991128dd-9743-4220-8ab6-c2d7d1ca0a52" providerId="ADAL" clId="{3B74CE42-D14C-4897-B1FE-BE07AE3351B1}" dt="2019-10-07T09:52:21.678" v="7165"/>
          <ac:spMkLst>
            <pc:docMk/>
            <pc:sldMk cId="109857222" sldId="257"/>
            <ac:spMk id="6" creationId="{27C442BE-FBB2-4010-B8E1-E54D5BB8D3F9}"/>
          </ac:spMkLst>
        </pc:spChg>
        <pc:spChg chg="add del mod">
          <ac:chgData name="SAOI KUAN" userId="991128dd-9743-4220-8ab6-c2d7d1ca0a52" providerId="ADAL" clId="{3B74CE42-D14C-4897-B1FE-BE07AE3351B1}" dt="2019-10-07T09:52:21.678" v="7165"/>
          <ac:spMkLst>
            <pc:docMk/>
            <pc:sldMk cId="109857222" sldId="257"/>
            <ac:spMk id="7" creationId="{AE5309C4-A196-4419-9408-208202103D95}"/>
          </ac:spMkLst>
        </pc:spChg>
        <pc:spChg chg="add del mod">
          <ac:chgData name="SAOI KUAN" userId="991128dd-9743-4220-8ab6-c2d7d1ca0a52" providerId="ADAL" clId="{3B74CE42-D14C-4897-B1FE-BE07AE3351B1}" dt="2019-10-07T09:52:21.678" v="7165"/>
          <ac:spMkLst>
            <pc:docMk/>
            <pc:sldMk cId="109857222" sldId="257"/>
            <ac:spMk id="8" creationId="{EDE50A3D-474F-4F06-BC89-8D56D996CF89}"/>
          </ac:spMkLst>
        </pc:spChg>
        <pc:spChg chg="add del mod">
          <ac:chgData name="SAOI KUAN" userId="991128dd-9743-4220-8ab6-c2d7d1ca0a52" providerId="ADAL" clId="{3B74CE42-D14C-4897-B1FE-BE07AE3351B1}" dt="2019-10-07T09:52:21.678" v="7165"/>
          <ac:spMkLst>
            <pc:docMk/>
            <pc:sldMk cId="109857222" sldId="257"/>
            <ac:spMk id="9" creationId="{F85A1B27-8F45-4C3E-B77B-194D670D3462}"/>
          </ac:spMkLst>
        </pc:spChg>
      </pc:sldChg>
      <pc:sldChg chg="modSp">
        <pc:chgData name="SAOI KUAN" userId="991128dd-9743-4220-8ab6-c2d7d1ca0a52" providerId="ADAL" clId="{3B74CE42-D14C-4897-B1FE-BE07AE3351B1}" dt="2019-10-04T06:15:19.659" v="450" actId="115"/>
        <pc:sldMkLst>
          <pc:docMk/>
          <pc:sldMk cId="2070342782" sldId="339"/>
        </pc:sldMkLst>
        <pc:spChg chg="mod">
          <ac:chgData name="SAOI KUAN" userId="991128dd-9743-4220-8ab6-c2d7d1ca0a52" providerId="ADAL" clId="{3B74CE42-D14C-4897-B1FE-BE07AE3351B1}" dt="2019-10-04T06:15:19.659" v="450" actId="115"/>
          <ac:spMkLst>
            <pc:docMk/>
            <pc:sldMk cId="2070342782" sldId="339"/>
            <ac:spMk id="6" creationId="{2F93280D-1E89-4744-A8A3-F94900DC83D4}"/>
          </ac:spMkLst>
        </pc:spChg>
      </pc:sldChg>
      <pc:sldChg chg="addSp delSp modSp modTransition">
        <pc:chgData name="SAOI KUAN" userId="991128dd-9743-4220-8ab6-c2d7d1ca0a52" providerId="ADAL" clId="{3B74CE42-D14C-4897-B1FE-BE07AE3351B1}" dt="2019-10-05T04:52:25.197" v="3449" actId="14100"/>
        <pc:sldMkLst>
          <pc:docMk/>
          <pc:sldMk cId="930082749" sldId="344"/>
        </pc:sldMkLst>
        <pc:spChg chg="del">
          <ac:chgData name="SAOI KUAN" userId="991128dd-9743-4220-8ab6-c2d7d1ca0a52" providerId="ADAL" clId="{3B74CE42-D14C-4897-B1FE-BE07AE3351B1}" dt="2019-10-04T08:30:05.571" v="1774"/>
          <ac:spMkLst>
            <pc:docMk/>
            <pc:sldMk cId="930082749" sldId="344"/>
            <ac:spMk id="2" creationId="{43A4AD08-3E56-40BA-B919-F3AC10C47FAE}"/>
          </ac:spMkLst>
        </pc:spChg>
        <pc:spChg chg="add del mod">
          <ac:chgData name="SAOI KUAN" userId="991128dd-9743-4220-8ab6-c2d7d1ca0a52" providerId="ADAL" clId="{3B74CE42-D14C-4897-B1FE-BE07AE3351B1}" dt="2019-10-04T08:10:20.091" v="1540"/>
          <ac:spMkLst>
            <pc:docMk/>
            <pc:sldMk cId="930082749" sldId="344"/>
            <ac:spMk id="9" creationId="{B2EBBEBD-ED50-4236-9846-B3C2A3E298D1}"/>
          </ac:spMkLst>
        </pc:spChg>
        <pc:spChg chg="add mod">
          <ac:chgData name="SAOI KUAN" userId="991128dd-9743-4220-8ab6-c2d7d1ca0a52" providerId="ADAL" clId="{3B74CE42-D14C-4897-B1FE-BE07AE3351B1}" dt="2019-10-05T04:52:25.197" v="3449" actId="14100"/>
          <ac:spMkLst>
            <pc:docMk/>
            <pc:sldMk cId="930082749" sldId="344"/>
            <ac:spMk id="11" creationId="{44E01364-7188-46C2-AD9E-2AA9C2FFADC6}"/>
          </ac:spMkLst>
        </pc:spChg>
        <pc:spChg chg="add del mod">
          <ac:chgData name="SAOI KUAN" userId="991128dd-9743-4220-8ab6-c2d7d1ca0a52" providerId="ADAL" clId="{3B74CE42-D14C-4897-B1FE-BE07AE3351B1}" dt="2019-10-04T08:48:17.055" v="2285"/>
          <ac:spMkLst>
            <pc:docMk/>
            <pc:sldMk cId="930082749" sldId="344"/>
            <ac:spMk id="13" creationId="{144DD7B9-A3DD-46DF-80DE-29F04B2035E1}"/>
          </ac:spMkLst>
        </pc:spChg>
        <pc:spChg chg="add del mod">
          <ac:chgData name="SAOI KUAN" userId="991128dd-9743-4220-8ab6-c2d7d1ca0a52" providerId="ADAL" clId="{3B74CE42-D14C-4897-B1FE-BE07AE3351B1}" dt="2019-10-04T08:30:17.266" v="1780"/>
          <ac:spMkLst>
            <pc:docMk/>
            <pc:sldMk cId="930082749" sldId="344"/>
            <ac:spMk id="16" creationId="{0830D659-B0FC-4931-827C-6768358B07BD}"/>
          </ac:spMkLst>
        </pc:spChg>
        <pc:spChg chg="add">
          <ac:chgData name="SAOI KUAN" userId="991128dd-9743-4220-8ab6-c2d7d1ca0a52" providerId="ADAL" clId="{3B74CE42-D14C-4897-B1FE-BE07AE3351B1}" dt="2019-10-04T08:30:46.440" v="1785"/>
          <ac:spMkLst>
            <pc:docMk/>
            <pc:sldMk cId="930082749" sldId="344"/>
            <ac:spMk id="19" creationId="{3582A281-862F-4189-906B-59BF9F44429B}"/>
          </ac:spMkLst>
        </pc:spChg>
        <pc:spChg chg="add">
          <ac:chgData name="SAOI KUAN" userId="991128dd-9743-4220-8ab6-c2d7d1ca0a52" providerId="ADAL" clId="{3B74CE42-D14C-4897-B1FE-BE07AE3351B1}" dt="2019-10-04T08:30:46.440" v="1785"/>
          <ac:spMkLst>
            <pc:docMk/>
            <pc:sldMk cId="930082749" sldId="344"/>
            <ac:spMk id="20" creationId="{E2D09F6A-4C47-4F4F-B8D8-3AF510822832}"/>
          </ac:spMkLst>
        </pc:spChg>
        <pc:spChg chg="add del mod">
          <ac:chgData name="SAOI KUAN" userId="991128dd-9743-4220-8ab6-c2d7d1ca0a52" providerId="ADAL" clId="{3B74CE42-D14C-4897-B1FE-BE07AE3351B1}" dt="2019-10-04T08:32:18.931" v="1806"/>
          <ac:spMkLst>
            <pc:docMk/>
            <pc:sldMk cId="930082749" sldId="344"/>
            <ac:spMk id="22" creationId="{4551B0F0-17B2-4759-93A3-0ADFCA441EE0}"/>
          </ac:spMkLst>
        </pc:spChg>
        <pc:spChg chg="add mod">
          <ac:chgData name="SAOI KUAN" userId="991128dd-9743-4220-8ab6-c2d7d1ca0a52" providerId="ADAL" clId="{3B74CE42-D14C-4897-B1FE-BE07AE3351B1}" dt="2019-10-05T04:47:29.322" v="3422" actId="1076"/>
          <ac:spMkLst>
            <pc:docMk/>
            <pc:sldMk cId="930082749" sldId="344"/>
            <ac:spMk id="23" creationId="{9ECDF5E7-840A-4668-BF3C-46A33F140E9A}"/>
          </ac:spMkLst>
        </pc:spChg>
        <pc:grpChg chg="add mod">
          <ac:chgData name="SAOI KUAN" userId="991128dd-9743-4220-8ab6-c2d7d1ca0a52" providerId="ADAL" clId="{3B74CE42-D14C-4897-B1FE-BE07AE3351B1}" dt="2019-10-04T08:30:47.744" v="1786"/>
          <ac:grpSpMkLst>
            <pc:docMk/>
            <pc:sldMk cId="930082749" sldId="344"/>
            <ac:grpSpMk id="18" creationId="{5CBB9DC9-82ED-4E20-AB5F-550AD8E0B5AE}"/>
          </ac:grpSpMkLst>
        </pc:grpChg>
        <pc:graphicFrameChg chg="del">
          <ac:chgData name="SAOI KUAN" userId="991128dd-9743-4220-8ab6-c2d7d1ca0a52" providerId="ADAL" clId="{3B74CE42-D14C-4897-B1FE-BE07AE3351B1}" dt="2019-10-04T08:30:45.112" v="1784" actId="478"/>
          <ac:graphicFrameMkLst>
            <pc:docMk/>
            <pc:sldMk cId="930082749" sldId="344"/>
            <ac:graphicFrameMk id="8" creationId="{62ED1415-0EA7-4D9A-BEF1-085480F2E895}"/>
          </ac:graphicFrameMkLst>
        </pc:graphicFrameChg>
        <pc:graphicFrameChg chg="add del mod">
          <ac:chgData name="SAOI KUAN" userId="991128dd-9743-4220-8ab6-c2d7d1ca0a52" providerId="ADAL" clId="{3B74CE42-D14C-4897-B1FE-BE07AE3351B1}" dt="2019-10-05T04:52:07.890" v="3443" actId="478"/>
          <ac:graphicFrameMkLst>
            <pc:docMk/>
            <pc:sldMk cId="930082749" sldId="344"/>
            <ac:graphicFrameMk id="21" creationId="{6C633AEA-3EDE-4E48-A1EF-C99C1F406CE7}"/>
          </ac:graphicFrameMkLst>
        </pc:graphicFrameChg>
        <pc:picChg chg="del">
          <ac:chgData name="SAOI KUAN" userId="991128dd-9743-4220-8ab6-c2d7d1ca0a52" providerId="ADAL" clId="{3B74CE42-D14C-4897-B1FE-BE07AE3351B1}" dt="2019-10-04T08:07:58.708" v="1502" actId="478"/>
          <ac:picMkLst>
            <pc:docMk/>
            <pc:sldMk cId="930082749" sldId="344"/>
            <ac:picMk id="5" creationId="{F378FE4C-1E98-4890-B6D8-0CD1B63501ED}"/>
          </ac:picMkLst>
        </pc:picChg>
        <pc:picChg chg="del mod modCrop">
          <ac:chgData name="SAOI KUAN" userId="991128dd-9743-4220-8ab6-c2d7d1ca0a52" providerId="ADAL" clId="{3B74CE42-D14C-4897-B1FE-BE07AE3351B1}" dt="2019-10-04T08:30:14.800" v="1777" actId="478"/>
          <ac:picMkLst>
            <pc:docMk/>
            <pc:sldMk cId="930082749" sldId="344"/>
            <ac:picMk id="6" creationId="{EB539E73-46BB-497C-886B-B056F2A75685}"/>
          </ac:picMkLst>
        </pc:picChg>
        <pc:picChg chg="mod">
          <ac:chgData name="SAOI KUAN" userId="991128dd-9743-4220-8ab6-c2d7d1ca0a52" providerId="ADAL" clId="{3B74CE42-D14C-4897-B1FE-BE07AE3351B1}" dt="2019-10-05T04:52:17.648" v="3446" actId="1076"/>
          <ac:picMkLst>
            <pc:docMk/>
            <pc:sldMk cId="930082749" sldId="344"/>
            <ac:picMk id="7" creationId="{73C9885E-DE52-4554-A6AD-ACD8CEBE96F2}"/>
          </ac:picMkLst>
        </pc:picChg>
        <pc:picChg chg="add del">
          <ac:chgData name="SAOI KUAN" userId="991128dd-9743-4220-8ab6-c2d7d1ca0a52" providerId="ADAL" clId="{3B74CE42-D14C-4897-B1FE-BE07AE3351B1}" dt="2019-10-04T08:30:02.302" v="1773"/>
          <ac:picMkLst>
            <pc:docMk/>
            <pc:sldMk cId="930082749" sldId="344"/>
            <ac:picMk id="12" creationId="{91CB2E50-817D-46AE-ACCB-3F2C86FE8CB3}"/>
          </ac:picMkLst>
        </pc:picChg>
        <pc:picChg chg="add del mod">
          <ac:chgData name="SAOI KUAN" userId="991128dd-9743-4220-8ab6-c2d7d1ca0a52" providerId="ADAL" clId="{3B74CE42-D14C-4897-B1FE-BE07AE3351B1}" dt="2019-10-04T08:30:16.646" v="1779"/>
          <ac:picMkLst>
            <pc:docMk/>
            <pc:sldMk cId="930082749" sldId="344"/>
            <ac:picMk id="14" creationId="{B85CAC9C-1EE8-4096-B2E5-C2CD1C5DE8C1}"/>
          </ac:picMkLst>
        </pc:picChg>
        <pc:picChg chg="add mod">
          <ac:chgData name="SAOI KUAN" userId="991128dd-9743-4220-8ab6-c2d7d1ca0a52" providerId="ADAL" clId="{3B74CE42-D14C-4897-B1FE-BE07AE3351B1}" dt="2019-10-05T04:52:19.412" v="3447" actId="1076"/>
          <ac:picMkLst>
            <pc:docMk/>
            <pc:sldMk cId="930082749" sldId="344"/>
            <ac:picMk id="17" creationId="{3EFBBE6E-7421-441F-9B0D-8397935931CC}"/>
          </ac:picMkLst>
        </pc:picChg>
      </pc:sldChg>
      <pc:sldChg chg="modSp">
        <pc:chgData name="SAOI KUAN" userId="991128dd-9743-4220-8ab6-c2d7d1ca0a52" providerId="ADAL" clId="{3B74CE42-D14C-4897-B1FE-BE07AE3351B1}" dt="2019-10-07T07:51:42.212" v="6118" actId="20577"/>
        <pc:sldMkLst>
          <pc:docMk/>
          <pc:sldMk cId="1686762079" sldId="350"/>
        </pc:sldMkLst>
        <pc:spChg chg="mod">
          <ac:chgData name="SAOI KUAN" userId="991128dd-9743-4220-8ab6-c2d7d1ca0a52" providerId="ADAL" clId="{3B74CE42-D14C-4897-B1FE-BE07AE3351B1}" dt="2019-10-07T07:51:42.212" v="6118" actId="20577"/>
          <ac:spMkLst>
            <pc:docMk/>
            <pc:sldMk cId="1686762079" sldId="350"/>
            <ac:spMk id="3" creationId="{4921C475-D53C-4A11-A1C9-E449574A9ED4}"/>
          </ac:spMkLst>
        </pc:spChg>
      </pc:sldChg>
      <pc:sldChg chg="addSp delSp modSp">
        <pc:chgData name="SAOI KUAN" userId="991128dd-9743-4220-8ab6-c2d7d1ca0a52" providerId="ADAL" clId="{3B74CE42-D14C-4897-B1FE-BE07AE3351B1}" dt="2019-10-04T06:14:44.416" v="445" actId="1076"/>
        <pc:sldMkLst>
          <pc:docMk/>
          <pc:sldMk cId="869998233" sldId="352"/>
        </pc:sldMkLst>
        <pc:spChg chg="mod">
          <ac:chgData name="SAOI KUAN" userId="991128dd-9743-4220-8ab6-c2d7d1ca0a52" providerId="ADAL" clId="{3B74CE42-D14C-4897-B1FE-BE07AE3351B1}" dt="2019-10-04T06:14:17.876" v="434" actId="27636"/>
          <ac:spMkLst>
            <pc:docMk/>
            <pc:sldMk cId="869998233" sldId="352"/>
            <ac:spMk id="3" creationId="{98F40704-4439-4FC0-8FF3-28F862AA7CD0}"/>
          </ac:spMkLst>
        </pc:spChg>
        <pc:spChg chg="add del mod">
          <ac:chgData name="SAOI KUAN" userId="991128dd-9743-4220-8ab6-c2d7d1ca0a52" providerId="ADAL" clId="{3B74CE42-D14C-4897-B1FE-BE07AE3351B1}" dt="2019-10-04T06:14:21.310" v="435"/>
          <ac:spMkLst>
            <pc:docMk/>
            <pc:sldMk cId="869998233" sldId="352"/>
            <ac:spMk id="8" creationId="{EF842F54-7E67-46FA-9C77-8B7896F5CDF2}"/>
          </ac:spMkLst>
        </pc:spChg>
        <pc:picChg chg="mod">
          <ac:chgData name="SAOI KUAN" userId="991128dd-9743-4220-8ab6-c2d7d1ca0a52" providerId="ADAL" clId="{3B74CE42-D14C-4897-B1FE-BE07AE3351B1}" dt="2019-10-04T06:14:42.165" v="444" actId="1076"/>
          <ac:picMkLst>
            <pc:docMk/>
            <pc:sldMk cId="869998233" sldId="352"/>
            <ac:picMk id="4" creationId="{C5F79805-4FCC-4A7C-AE51-99ABE0B75A98}"/>
          </ac:picMkLst>
        </pc:picChg>
        <pc:picChg chg="mod">
          <ac:chgData name="SAOI KUAN" userId="991128dd-9743-4220-8ab6-c2d7d1ca0a52" providerId="ADAL" clId="{3B74CE42-D14C-4897-B1FE-BE07AE3351B1}" dt="2019-10-04T06:14:44.416" v="445" actId="1076"/>
          <ac:picMkLst>
            <pc:docMk/>
            <pc:sldMk cId="869998233" sldId="352"/>
            <ac:picMk id="6" creationId="{95A7DDB8-54AE-499E-84D1-2652148B4B21}"/>
          </ac:picMkLst>
        </pc:picChg>
        <pc:picChg chg="mod">
          <ac:chgData name="SAOI KUAN" userId="991128dd-9743-4220-8ab6-c2d7d1ca0a52" providerId="ADAL" clId="{3B74CE42-D14C-4897-B1FE-BE07AE3351B1}" dt="2019-10-04T06:14:40.594" v="443" actId="14100"/>
          <ac:picMkLst>
            <pc:docMk/>
            <pc:sldMk cId="869998233" sldId="352"/>
            <ac:picMk id="9" creationId="{492A58D8-867B-4847-9E76-C6E3884708A1}"/>
          </ac:picMkLst>
        </pc:picChg>
      </pc:sldChg>
      <pc:sldChg chg="addSp delSp modSp">
        <pc:chgData name="SAOI KUAN" userId="991128dd-9743-4220-8ab6-c2d7d1ca0a52" providerId="ADAL" clId="{3B74CE42-D14C-4897-B1FE-BE07AE3351B1}" dt="2019-10-07T01:58:21.636" v="5326" actId="1076"/>
        <pc:sldMkLst>
          <pc:docMk/>
          <pc:sldMk cId="2974040163" sldId="353"/>
        </pc:sldMkLst>
        <pc:spChg chg="add del mod">
          <ac:chgData name="SAOI KUAN" userId="991128dd-9743-4220-8ab6-c2d7d1ca0a52" providerId="ADAL" clId="{3B74CE42-D14C-4897-B1FE-BE07AE3351B1}" dt="2019-10-03T04:24:26.408" v="4"/>
          <ac:spMkLst>
            <pc:docMk/>
            <pc:sldMk cId="2974040163" sldId="353"/>
            <ac:spMk id="4" creationId="{1706709D-F4C7-4D9B-B844-80002C6E93EB}"/>
          </ac:spMkLst>
        </pc:spChg>
        <pc:spChg chg="add del mod">
          <ac:chgData name="SAOI KUAN" userId="991128dd-9743-4220-8ab6-c2d7d1ca0a52" providerId="ADAL" clId="{3B74CE42-D14C-4897-B1FE-BE07AE3351B1}" dt="2019-10-03T04:24:28.343" v="5"/>
          <ac:spMkLst>
            <pc:docMk/>
            <pc:sldMk cId="2974040163" sldId="353"/>
            <ac:spMk id="6" creationId="{44A2AC37-BAA4-45B6-907A-4ABC6C208A09}"/>
          </ac:spMkLst>
        </pc:spChg>
        <pc:spChg chg="mod">
          <ac:chgData name="SAOI KUAN" userId="991128dd-9743-4220-8ab6-c2d7d1ca0a52" providerId="ADAL" clId="{3B74CE42-D14C-4897-B1FE-BE07AE3351B1}" dt="2019-10-07T01:58:15.309" v="5319" actId="1076"/>
          <ac:spMkLst>
            <pc:docMk/>
            <pc:sldMk cId="2974040163" sldId="353"/>
            <ac:spMk id="7" creationId="{78DBFB72-3533-45FA-A5A3-04D7D1CD1FED}"/>
          </ac:spMkLst>
        </pc:spChg>
        <pc:spChg chg="add del mod">
          <ac:chgData name="SAOI KUAN" userId="991128dd-9743-4220-8ab6-c2d7d1ca0a52" providerId="ADAL" clId="{3B74CE42-D14C-4897-B1FE-BE07AE3351B1}" dt="2019-10-03T04:24:34.108" v="6"/>
          <ac:spMkLst>
            <pc:docMk/>
            <pc:sldMk cId="2974040163" sldId="353"/>
            <ac:spMk id="8" creationId="{0995155E-46A3-4BA3-BEDF-67AC7E83C974}"/>
          </ac:spMkLst>
        </pc:spChg>
        <pc:spChg chg="del mod">
          <ac:chgData name="SAOI KUAN" userId="991128dd-9743-4220-8ab6-c2d7d1ca0a52" providerId="ADAL" clId="{3B74CE42-D14C-4897-B1FE-BE07AE3351B1}" dt="2019-10-03T04:24:22.855" v="1" actId="478"/>
          <ac:spMkLst>
            <pc:docMk/>
            <pc:sldMk cId="2974040163" sldId="353"/>
            <ac:spMk id="10" creationId="{7F42049B-A72D-4E24-812D-61F30B596BF6}"/>
          </ac:spMkLst>
        </pc:spChg>
        <pc:spChg chg="add del mod">
          <ac:chgData name="SAOI KUAN" userId="991128dd-9743-4220-8ab6-c2d7d1ca0a52" providerId="ADAL" clId="{3B74CE42-D14C-4897-B1FE-BE07AE3351B1}" dt="2019-10-03T04:24:34.108" v="6"/>
          <ac:spMkLst>
            <pc:docMk/>
            <pc:sldMk cId="2974040163" sldId="353"/>
            <ac:spMk id="13" creationId="{1565E25B-B83C-42ED-A54E-9BE853647D0D}"/>
          </ac:spMkLst>
        </pc:spChg>
        <pc:spChg chg="add del mod">
          <ac:chgData name="SAOI KUAN" userId="991128dd-9743-4220-8ab6-c2d7d1ca0a52" providerId="ADAL" clId="{3B74CE42-D14C-4897-B1FE-BE07AE3351B1}" dt="2019-10-03T04:24:34.108" v="6"/>
          <ac:spMkLst>
            <pc:docMk/>
            <pc:sldMk cId="2974040163" sldId="353"/>
            <ac:spMk id="15" creationId="{E4575734-4BB1-4343-89C9-9D3EB9C09324}"/>
          </ac:spMkLst>
        </pc:spChg>
        <pc:spChg chg="add del mod">
          <ac:chgData name="SAOI KUAN" userId="991128dd-9743-4220-8ab6-c2d7d1ca0a52" providerId="ADAL" clId="{3B74CE42-D14C-4897-B1FE-BE07AE3351B1}" dt="2019-10-03T04:24:34.108" v="6"/>
          <ac:spMkLst>
            <pc:docMk/>
            <pc:sldMk cId="2974040163" sldId="353"/>
            <ac:spMk id="16" creationId="{1F1F884E-CC65-40EB-9BB2-678CE0A06718}"/>
          </ac:spMkLst>
        </pc:spChg>
        <pc:spChg chg="add del mod">
          <ac:chgData name="SAOI KUAN" userId="991128dd-9743-4220-8ab6-c2d7d1ca0a52" providerId="ADAL" clId="{3B74CE42-D14C-4897-B1FE-BE07AE3351B1}" dt="2019-10-03T04:24:42.945" v="9"/>
          <ac:spMkLst>
            <pc:docMk/>
            <pc:sldMk cId="2974040163" sldId="353"/>
            <ac:spMk id="17" creationId="{23762E92-4102-43C8-92E7-69A86721A34D}"/>
          </ac:spMkLst>
        </pc:spChg>
        <pc:picChg chg="del">
          <ac:chgData name="SAOI KUAN" userId="991128dd-9743-4220-8ab6-c2d7d1ca0a52" providerId="ADAL" clId="{3B74CE42-D14C-4897-B1FE-BE07AE3351B1}" dt="2019-10-03T04:24:28.343" v="5"/>
          <ac:picMkLst>
            <pc:docMk/>
            <pc:sldMk cId="2974040163" sldId="353"/>
            <ac:picMk id="3" creationId="{9DDFE8DE-CF42-4F97-89CB-7E474404AFD7}"/>
          </ac:picMkLst>
        </pc:picChg>
        <pc:picChg chg="add mod">
          <ac:chgData name="SAOI KUAN" userId="991128dd-9743-4220-8ab6-c2d7d1ca0a52" providerId="ADAL" clId="{3B74CE42-D14C-4897-B1FE-BE07AE3351B1}" dt="2019-10-07T01:58:21.636" v="5326" actId="1076"/>
          <ac:picMkLst>
            <pc:docMk/>
            <pc:sldMk cId="2974040163" sldId="353"/>
            <ac:picMk id="8" creationId="{9B746B3A-7E06-4BCE-BE81-AB31D027D3B4}"/>
          </ac:picMkLst>
        </pc:picChg>
        <pc:picChg chg="del">
          <ac:chgData name="SAOI KUAN" userId="991128dd-9743-4220-8ab6-c2d7d1ca0a52" providerId="ADAL" clId="{3B74CE42-D14C-4897-B1FE-BE07AE3351B1}" dt="2019-10-03T04:24:25.779" v="3"/>
          <ac:picMkLst>
            <pc:docMk/>
            <pc:sldMk cId="2974040163" sldId="353"/>
            <ac:picMk id="11" creationId="{3AF4C7C6-BE28-40F5-8AC8-2A02BCAC00C5}"/>
          </ac:picMkLst>
        </pc:picChg>
        <pc:picChg chg="add mod">
          <ac:chgData name="SAOI KUAN" userId="991128dd-9743-4220-8ab6-c2d7d1ca0a52" providerId="ADAL" clId="{3B74CE42-D14C-4897-B1FE-BE07AE3351B1}" dt="2019-10-07T01:58:20.902" v="5325" actId="1076"/>
          <ac:picMkLst>
            <pc:docMk/>
            <pc:sldMk cId="2974040163" sldId="353"/>
            <ac:picMk id="12" creationId="{86D9773C-0EC2-4280-A8D1-2F4422B41CA3}"/>
          </ac:picMkLst>
        </pc:picChg>
        <pc:picChg chg="del">
          <ac:chgData name="SAOI KUAN" userId="991128dd-9743-4220-8ab6-c2d7d1ca0a52" providerId="ADAL" clId="{3B74CE42-D14C-4897-B1FE-BE07AE3351B1}" dt="2019-10-03T04:24:24.468" v="2" actId="478"/>
          <ac:picMkLst>
            <pc:docMk/>
            <pc:sldMk cId="2974040163" sldId="353"/>
            <ac:picMk id="14" creationId="{8148B035-3E8A-4C66-921B-33A13CEA4D34}"/>
          </ac:picMkLst>
        </pc:picChg>
        <pc:picChg chg="add del">
          <ac:chgData name="SAOI KUAN" userId="991128dd-9743-4220-8ab6-c2d7d1ca0a52" providerId="ADAL" clId="{3B74CE42-D14C-4897-B1FE-BE07AE3351B1}" dt="2019-10-03T04:24:42.181" v="8"/>
          <ac:picMkLst>
            <pc:docMk/>
            <pc:sldMk cId="2974040163" sldId="353"/>
            <ac:picMk id="18" creationId="{C659493E-986C-4B4B-B8D9-C6B2E6A59E43}"/>
          </ac:picMkLst>
        </pc:picChg>
        <pc:picChg chg="add mod">
          <ac:chgData name="SAOI KUAN" userId="991128dd-9743-4220-8ab6-c2d7d1ca0a52" providerId="ADAL" clId="{3B74CE42-D14C-4897-B1FE-BE07AE3351B1}" dt="2019-10-03T04:24:42.945" v="9"/>
          <ac:picMkLst>
            <pc:docMk/>
            <pc:sldMk cId="2974040163" sldId="353"/>
            <ac:picMk id="19" creationId="{DC6D8A86-D9C0-4B30-89F9-139030206994}"/>
          </ac:picMkLst>
        </pc:picChg>
      </pc:sldChg>
      <pc:sldChg chg="addSp delSp modSp">
        <pc:chgData name="SAOI KUAN" userId="991128dd-9743-4220-8ab6-c2d7d1ca0a52" providerId="ADAL" clId="{3B74CE42-D14C-4897-B1FE-BE07AE3351B1}" dt="2019-10-05T05:11:53.126" v="3718" actId="20577"/>
        <pc:sldMkLst>
          <pc:docMk/>
          <pc:sldMk cId="2671672674" sldId="354"/>
        </pc:sldMkLst>
        <pc:spChg chg="add del mod">
          <ac:chgData name="SAOI KUAN" userId="991128dd-9743-4220-8ab6-c2d7d1ca0a52" providerId="ADAL" clId="{3B74CE42-D14C-4897-B1FE-BE07AE3351B1}" dt="2019-10-04T09:26:38.482" v="2702"/>
          <ac:spMkLst>
            <pc:docMk/>
            <pc:sldMk cId="2671672674" sldId="354"/>
            <ac:spMk id="6" creationId="{FD946EDD-D17F-42F6-A03F-0EF09EE700B6}"/>
          </ac:spMkLst>
        </pc:spChg>
        <pc:spChg chg="mod">
          <ac:chgData name="SAOI KUAN" userId="991128dd-9743-4220-8ab6-c2d7d1ca0a52" providerId="ADAL" clId="{3B74CE42-D14C-4897-B1FE-BE07AE3351B1}" dt="2019-10-05T05:11:53.126" v="3718" actId="20577"/>
          <ac:spMkLst>
            <pc:docMk/>
            <pc:sldMk cId="2671672674" sldId="354"/>
            <ac:spMk id="9" creationId="{B395B3BB-EDAD-472F-8241-C739892ECA68}"/>
          </ac:spMkLst>
        </pc:spChg>
        <pc:picChg chg="del">
          <ac:chgData name="SAOI KUAN" userId="991128dd-9743-4220-8ab6-c2d7d1ca0a52" providerId="ADAL" clId="{3B74CE42-D14C-4897-B1FE-BE07AE3351B1}" dt="2019-10-04T09:26:35.997" v="2700" actId="478"/>
          <ac:picMkLst>
            <pc:docMk/>
            <pc:sldMk cId="2671672674" sldId="354"/>
            <ac:picMk id="10" creationId="{857491A7-F1D4-44D0-8185-FA26B5650DDF}"/>
          </ac:picMkLst>
        </pc:picChg>
        <pc:picChg chg="add">
          <ac:chgData name="SAOI KUAN" userId="991128dd-9743-4220-8ab6-c2d7d1ca0a52" providerId="ADAL" clId="{3B74CE42-D14C-4897-B1FE-BE07AE3351B1}" dt="2019-10-04T09:26:38.482" v="2702"/>
          <ac:picMkLst>
            <pc:docMk/>
            <pc:sldMk cId="2671672674" sldId="354"/>
            <ac:picMk id="11" creationId="{D02FB638-5DC0-4683-AEE7-675DBAA6C847}"/>
          </ac:picMkLst>
        </pc:picChg>
        <pc:picChg chg="del">
          <ac:chgData name="SAOI KUAN" userId="991128dd-9743-4220-8ab6-c2d7d1ca0a52" providerId="ADAL" clId="{3B74CE42-D14C-4897-B1FE-BE07AE3351B1}" dt="2019-10-04T09:26:37.473" v="2701" actId="478"/>
          <ac:picMkLst>
            <pc:docMk/>
            <pc:sldMk cId="2671672674" sldId="354"/>
            <ac:picMk id="1026" creationId="{780702F2-8D61-4653-9718-52E6E81BC1EC}"/>
          </ac:picMkLst>
        </pc:picChg>
      </pc:sldChg>
      <pc:sldChg chg="del">
        <pc:chgData name="SAOI KUAN" userId="991128dd-9743-4220-8ab6-c2d7d1ca0a52" providerId="ADAL" clId="{3B74CE42-D14C-4897-B1FE-BE07AE3351B1}" dt="2019-10-07T05:15:51.131" v="5404" actId="47"/>
        <pc:sldMkLst>
          <pc:docMk/>
          <pc:sldMk cId="3674771213" sldId="355"/>
        </pc:sldMkLst>
      </pc:sldChg>
      <pc:sldChg chg="del">
        <pc:chgData name="SAOI KUAN" userId="991128dd-9743-4220-8ab6-c2d7d1ca0a52" providerId="ADAL" clId="{3B74CE42-D14C-4897-B1FE-BE07AE3351B1}" dt="2019-10-05T05:02:06.254" v="3703" actId="47"/>
        <pc:sldMkLst>
          <pc:docMk/>
          <pc:sldMk cId="2577256552" sldId="356"/>
        </pc:sldMkLst>
      </pc:sldChg>
      <pc:sldChg chg="del modTransition">
        <pc:chgData name="SAOI KUAN" userId="991128dd-9743-4220-8ab6-c2d7d1ca0a52" providerId="ADAL" clId="{3B74CE42-D14C-4897-B1FE-BE07AE3351B1}" dt="2019-10-07T05:15:51.131" v="5404" actId="47"/>
        <pc:sldMkLst>
          <pc:docMk/>
          <pc:sldMk cId="1426870313" sldId="357"/>
        </pc:sldMkLst>
      </pc:sldChg>
      <pc:sldChg chg="del">
        <pc:chgData name="SAOI KUAN" userId="991128dd-9743-4220-8ab6-c2d7d1ca0a52" providerId="ADAL" clId="{3B74CE42-D14C-4897-B1FE-BE07AE3351B1}" dt="2019-10-07T05:15:51.131" v="5404" actId="47"/>
        <pc:sldMkLst>
          <pc:docMk/>
          <pc:sldMk cId="937289415" sldId="359"/>
        </pc:sldMkLst>
      </pc:sldChg>
      <pc:sldChg chg="del">
        <pc:chgData name="SAOI KUAN" userId="991128dd-9743-4220-8ab6-c2d7d1ca0a52" providerId="ADAL" clId="{3B74CE42-D14C-4897-B1FE-BE07AE3351B1}" dt="2019-10-07T05:15:51.131" v="5404" actId="47"/>
        <pc:sldMkLst>
          <pc:docMk/>
          <pc:sldMk cId="196728250" sldId="360"/>
        </pc:sldMkLst>
      </pc:sldChg>
      <pc:sldChg chg="del">
        <pc:chgData name="SAOI KUAN" userId="991128dd-9743-4220-8ab6-c2d7d1ca0a52" providerId="ADAL" clId="{3B74CE42-D14C-4897-B1FE-BE07AE3351B1}" dt="2019-10-07T05:15:51.131" v="5404" actId="47"/>
        <pc:sldMkLst>
          <pc:docMk/>
          <pc:sldMk cId="2942545645" sldId="361"/>
        </pc:sldMkLst>
      </pc:sldChg>
      <pc:sldChg chg="del">
        <pc:chgData name="SAOI KUAN" userId="991128dd-9743-4220-8ab6-c2d7d1ca0a52" providerId="ADAL" clId="{3B74CE42-D14C-4897-B1FE-BE07AE3351B1}" dt="2019-10-07T05:15:51.131" v="5404" actId="47"/>
        <pc:sldMkLst>
          <pc:docMk/>
          <pc:sldMk cId="11425159" sldId="364"/>
        </pc:sldMkLst>
      </pc:sldChg>
      <pc:sldChg chg="del">
        <pc:chgData name="SAOI KUAN" userId="991128dd-9743-4220-8ab6-c2d7d1ca0a52" providerId="ADAL" clId="{3B74CE42-D14C-4897-B1FE-BE07AE3351B1}" dt="2019-10-07T05:15:51.131" v="5404" actId="47"/>
        <pc:sldMkLst>
          <pc:docMk/>
          <pc:sldMk cId="1244806568" sldId="365"/>
        </pc:sldMkLst>
      </pc:sldChg>
      <pc:sldChg chg="add del">
        <pc:chgData name="SAOI KUAN" userId="991128dd-9743-4220-8ab6-c2d7d1ca0a52" providerId="ADAL" clId="{3B74CE42-D14C-4897-B1FE-BE07AE3351B1}" dt="2019-10-05T05:02:08.797" v="3705" actId="47"/>
        <pc:sldMkLst>
          <pc:docMk/>
          <pc:sldMk cId="570405993" sldId="366"/>
        </pc:sldMkLst>
      </pc:sldChg>
      <pc:sldChg chg="modSp">
        <pc:chgData name="SAOI KUAN" userId="991128dd-9743-4220-8ab6-c2d7d1ca0a52" providerId="ADAL" clId="{3B74CE42-D14C-4897-B1FE-BE07AE3351B1}" dt="2019-10-05T07:30:44.578" v="4564"/>
        <pc:sldMkLst>
          <pc:docMk/>
          <pc:sldMk cId="1523361324" sldId="367"/>
        </pc:sldMkLst>
        <pc:spChg chg="mod">
          <ac:chgData name="SAOI KUAN" userId="991128dd-9743-4220-8ab6-c2d7d1ca0a52" providerId="ADAL" clId="{3B74CE42-D14C-4897-B1FE-BE07AE3351B1}" dt="2019-10-05T07:30:44.578" v="4564"/>
          <ac:spMkLst>
            <pc:docMk/>
            <pc:sldMk cId="1523361324" sldId="367"/>
            <ac:spMk id="3" creationId="{5B81A482-911A-49AE-98E5-9E9E1FBCF0D5}"/>
          </ac:spMkLst>
        </pc:spChg>
      </pc:sldChg>
      <pc:sldChg chg="del modTransition">
        <pc:chgData name="SAOI KUAN" userId="991128dd-9743-4220-8ab6-c2d7d1ca0a52" providerId="ADAL" clId="{3B74CE42-D14C-4897-B1FE-BE07AE3351B1}" dt="2019-10-07T05:15:53.642" v="5405" actId="47"/>
        <pc:sldMkLst>
          <pc:docMk/>
          <pc:sldMk cId="1204125006" sldId="372"/>
        </pc:sldMkLst>
      </pc:sldChg>
      <pc:sldChg chg="addSp delSp modSp add">
        <pc:chgData name="SAOI KUAN" userId="991128dd-9743-4220-8ab6-c2d7d1ca0a52" providerId="ADAL" clId="{3B74CE42-D14C-4897-B1FE-BE07AE3351B1}" dt="2019-10-07T08:59:47.330" v="6744" actId="13782"/>
        <pc:sldMkLst>
          <pc:docMk/>
          <pc:sldMk cId="2752561427" sldId="373"/>
        </pc:sldMkLst>
        <pc:spChg chg="del">
          <ac:chgData name="SAOI KUAN" userId="991128dd-9743-4220-8ab6-c2d7d1ca0a52" providerId="ADAL" clId="{3B74CE42-D14C-4897-B1FE-BE07AE3351B1}" dt="2019-10-03T04:25:01.758" v="11"/>
          <ac:spMkLst>
            <pc:docMk/>
            <pc:sldMk cId="2752561427" sldId="373"/>
            <ac:spMk id="2" creationId="{04C25A2B-B622-4250-ADA6-451C076F90D3}"/>
          </ac:spMkLst>
        </pc:spChg>
        <pc:spChg chg="del">
          <ac:chgData name="SAOI KUAN" userId="991128dd-9743-4220-8ab6-c2d7d1ca0a52" providerId="ADAL" clId="{3B74CE42-D14C-4897-B1FE-BE07AE3351B1}" dt="2019-10-03T04:25:01.758" v="11"/>
          <ac:spMkLst>
            <pc:docMk/>
            <pc:sldMk cId="2752561427" sldId="373"/>
            <ac:spMk id="3" creationId="{4EDBDA04-9B86-4FD4-AF2A-AC1BFBEFA8B8}"/>
          </ac:spMkLst>
        </pc:spChg>
        <pc:spChg chg="del">
          <ac:chgData name="SAOI KUAN" userId="991128dd-9743-4220-8ab6-c2d7d1ca0a52" providerId="ADAL" clId="{3B74CE42-D14C-4897-B1FE-BE07AE3351B1}" dt="2019-10-03T04:25:01.758" v="11"/>
          <ac:spMkLst>
            <pc:docMk/>
            <pc:sldMk cId="2752561427" sldId="373"/>
            <ac:spMk id="4" creationId="{63743AAA-B65D-48F5-A040-3741694CACC1}"/>
          </ac:spMkLst>
        </pc:spChg>
        <pc:spChg chg="add del mod">
          <ac:chgData name="SAOI KUAN" userId="991128dd-9743-4220-8ab6-c2d7d1ca0a52" providerId="ADAL" clId="{3B74CE42-D14C-4897-B1FE-BE07AE3351B1}" dt="2019-10-03T04:25:02.910" v="12"/>
          <ac:spMkLst>
            <pc:docMk/>
            <pc:sldMk cId="2752561427" sldId="373"/>
            <ac:spMk id="7" creationId="{A4F707AC-A060-41AC-AC8F-3B25DD20C041}"/>
          </ac:spMkLst>
        </pc:spChg>
        <pc:spChg chg="add del mod">
          <ac:chgData name="SAOI KUAN" userId="991128dd-9743-4220-8ab6-c2d7d1ca0a52" providerId="ADAL" clId="{3B74CE42-D14C-4897-B1FE-BE07AE3351B1}" dt="2019-10-03T04:25:02.910" v="12"/>
          <ac:spMkLst>
            <pc:docMk/>
            <pc:sldMk cId="2752561427" sldId="373"/>
            <ac:spMk id="8" creationId="{CC52963D-70CD-4F5E-A095-FFBFC5DFB749}"/>
          </ac:spMkLst>
        </pc:spChg>
        <pc:spChg chg="add del mod">
          <ac:chgData name="SAOI KUAN" userId="991128dd-9743-4220-8ab6-c2d7d1ca0a52" providerId="ADAL" clId="{3B74CE42-D14C-4897-B1FE-BE07AE3351B1}" dt="2019-10-03T04:25:02.910" v="12"/>
          <ac:spMkLst>
            <pc:docMk/>
            <pc:sldMk cId="2752561427" sldId="373"/>
            <ac:spMk id="9" creationId="{29BD16CB-A1B4-4EF5-B8DF-A680732D649A}"/>
          </ac:spMkLst>
        </pc:spChg>
        <pc:spChg chg="add del mod">
          <ac:chgData name="SAOI KUAN" userId="991128dd-9743-4220-8ab6-c2d7d1ca0a52" providerId="ADAL" clId="{3B74CE42-D14C-4897-B1FE-BE07AE3351B1}" dt="2019-10-03T04:27:29.437" v="14"/>
          <ac:spMkLst>
            <pc:docMk/>
            <pc:sldMk cId="2752561427" sldId="373"/>
            <ac:spMk id="10" creationId="{163C316C-35FC-41C9-A431-0BCF66CAA1A6}"/>
          </ac:spMkLst>
        </pc:spChg>
        <pc:spChg chg="add del mod">
          <ac:chgData name="SAOI KUAN" userId="991128dd-9743-4220-8ab6-c2d7d1ca0a52" providerId="ADAL" clId="{3B74CE42-D14C-4897-B1FE-BE07AE3351B1}" dt="2019-10-03T04:27:19.337" v="13" actId="1032"/>
          <ac:spMkLst>
            <pc:docMk/>
            <pc:sldMk cId="2752561427" sldId="373"/>
            <ac:spMk id="11" creationId="{5D26A0CE-8AC6-4FCE-9C09-2A1DDC403FBD}"/>
          </ac:spMkLst>
        </pc:spChg>
        <pc:spChg chg="add mod">
          <ac:chgData name="SAOI KUAN" userId="991128dd-9743-4220-8ab6-c2d7d1ca0a52" providerId="ADAL" clId="{3B74CE42-D14C-4897-B1FE-BE07AE3351B1}" dt="2019-10-07T07:45:38.801" v="6092"/>
          <ac:spMkLst>
            <pc:docMk/>
            <pc:sldMk cId="2752561427" sldId="373"/>
            <ac:spMk id="13" creationId="{29804FB5-B063-4D1E-8F18-C46385B58801}"/>
          </ac:spMkLst>
        </pc:spChg>
        <pc:spChg chg="add del mod">
          <ac:chgData name="SAOI KUAN" userId="991128dd-9743-4220-8ab6-c2d7d1ca0a52" providerId="ADAL" clId="{3B74CE42-D14C-4897-B1FE-BE07AE3351B1}" dt="2019-10-03T04:28:52.206" v="99"/>
          <ac:spMkLst>
            <pc:docMk/>
            <pc:sldMk cId="2752561427" sldId="373"/>
            <ac:spMk id="14" creationId="{EBB6AC05-B68C-4C4F-B0E4-C24A8E67436D}"/>
          </ac:spMkLst>
        </pc:spChg>
        <pc:spChg chg="add del mod">
          <ac:chgData name="SAOI KUAN" userId="991128dd-9743-4220-8ab6-c2d7d1ca0a52" providerId="ADAL" clId="{3B74CE42-D14C-4897-B1FE-BE07AE3351B1}" dt="2019-10-03T04:42:01.970" v="379" actId="478"/>
          <ac:spMkLst>
            <pc:docMk/>
            <pc:sldMk cId="2752561427" sldId="373"/>
            <ac:spMk id="17" creationId="{2C16A3F7-7810-484A-A479-E655E8EDA91B}"/>
          </ac:spMkLst>
        </pc:spChg>
        <pc:spChg chg="add del mod">
          <ac:chgData name="SAOI KUAN" userId="991128dd-9743-4220-8ab6-c2d7d1ca0a52" providerId="ADAL" clId="{3B74CE42-D14C-4897-B1FE-BE07AE3351B1}" dt="2019-10-03T04:41:58.428" v="377"/>
          <ac:spMkLst>
            <pc:docMk/>
            <pc:sldMk cId="2752561427" sldId="373"/>
            <ac:spMk id="19" creationId="{288573D3-F85A-45F5-9950-A5DB7425349C}"/>
          </ac:spMkLst>
        </pc:spChg>
        <pc:spChg chg="add del mod">
          <ac:chgData name="SAOI KUAN" userId="991128dd-9743-4220-8ab6-c2d7d1ca0a52" providerId="ADAL" clId="{3B74CE42-D14C-4897-B1FE-BE07AE3351B1}" dt="2019-10-03T04:41:58.428" v="377"/>
          <ac:spMkLst>
            <pc:docMk/>
            <pc:sldMk cId="2752561427" sldId="373"/>
            <ac:spMk id="20" creationId="{9E9295E4-5C9E-4871-9BBD-580A0F525125}"/>
          </ac:spMkLst>
        </pc:spChg>
        <pc:spChg chg="add del mod">
          <ac:chgData name="SAOI KUAN" userId="991128dd-9743-4220-8ab6-c2d7d1ca0a52" providerId="ADAL" clId="{3B74CE42-D14C-4897-B1FE-BE07AE3351B1}" dt="2019-10-03T04:41:59.630" v="378"/>
          <ac:spMkLst>
            <pc:docMk/>
            <pc:sldMk cId="2752561427" sldId="373"/>
            <ac:spMk id="21" creationId="{C322C6DB-4170-4C46-A063-00A1024B46D6}"/>
          </ac:spMkLst>
        </pc:spChg>
        <pc:spChg chg="add del mod">
          <ac:chgData name="SAOI KUAN" userId="991128dd-9743-4220-8ab6-c2d7d1ca0a52" providerId="ADAL" clId="{3B74CE42-D14C-4897-B1FE-BE07AE3351B1}" dt="2019-10-03T09:14:59.506" v="426"/>
          <ac:spMkLst>
            <pc:docMk/>
            <pc:sldMk cId="2752561427" sldId="373"/>
            <ac:spMk id="23" creationId="{98E84423-FA36-4F4E-B248-E05B34602390}"/>
          </ac:spMkLst>
        </pc:spChg>
        <pc:graphicFrameChg chg="add del mod">
          <ac:chgData name="SAOI KUAN" userId="991128dd-9743-4220-8ab6-c2d7d1ca0a52" providerId="ADAL" clId="{3B74CE42-D14C-4897-B1FE-BE07AE3351B1}" dt="2019-10-03T04:41:53.886" v="374" actId="478"/>
          <ac:graphicFrameMkLst>
            <pc:docMk/>
            <pc:sldMk cId="2752561427" sldId="373"/>
            <ac:graphicFrameMk id="12" creationId="{1FE1B746-B4E3-49BA-BE15-B1F147D5B701}"/>
          </ac:graphicFrameMkLst>
        </pc:graphicFrameChg>
        <pc:graphicFrameChg chg="add del mod">
          <ac:chgData name="SAOI KUAN" userId="991128dd-9743-4220-8ab6-c2d7d1ca0a52" providerId="ADAL" clId="{3B74CE42-D14C-4897-B1FE-BE07AE3351B1}" dt="2019-10-03T04:41:56.347" v="376" actId="478"/>
          <ac:graphicFrameMkLst>
            <pc:docMk/>
            <pc:sldMk cId="2752561427" sldId="373"/>
            <ac:graphicFrameMk id="15" creationId="{514E4BEC-BB85-4ECC-A22C-457821F179E3}"/>
          </ac:graphicFrameMkLst>
        </pc:graphicFrameChg>
        <pc:graphicFrameChg chg="add del mod">
          <ac:chgData name="SAOI KUAN" userId="991128dd-9743-4220-8ab6-c2d7d1ca0a52" providerId="ADAL" clId="{3B74CE42-D14C-4897-B1FE-BE07AE3351B1}" dt="2019-10-03T04:38:15.822" v="304" actId="478"/>
          <ac:graphicFrameMkLst>
            <pc:docMk/>
            <pc:sldMk cId="2752561427" sldId="373"/>
            <ac:graphicFrameMk id="16" creationId="{73339CE0-FCEF-4234-953B-800303AF6A03}"/>
          </ac:graphicFrameMkLst>
        </pc:graphicFrameChg>
        <pc:graphicFrameChg chg="add del mod">
          <ac:chgData name="SAOI KUAN" userId="991128dd-9743-4220-8ab6-c2d7d1ca0a52" providerId="ADAL" clId="{3B74CE42-D14C-4897-B1FE-BE07AE3351B1}" dt="2019-10-03T04:41:51.667" v="373"/>
          <ac:graphicFrameMkLst>
            <pc:docMk/>
            <pc:sldMk cId="2752561427" sldId="373"/>
            <ac:graphicFrameMk id="18" creationId="{B4C573EB-5901-476C-941A-985DC1B4DC7E}"/>
          </ac:graphicFrameMkLst>
        </pc:graphicFrameChg>
        <pc:graphicFrameChg chg="add mod">
          <ac:chgData name="SAOI KUAN" userId="991128dd-9743-4220-8ab6-c2d7d1ca0a52" providerId="ADAL" clId="{3B74CE42-D14C-4897-B1FE-BE07AE3351B1}" dt="2019-10-07T08:59:47.330" v="6744" actId="13782"/>
          <ac:graphicFrameMkLst>
            <pc:docMk/>
            <pc:sldMk cId="2752561427" sldId="373"/>
            <ac:graphicFrameMk id="22" creationId="{122B0296-0E8D-420C-AB08-E3F49261A90A}"/>
          </ac:graphicFrameMkLst>
        </pc:graphicFrameChg>
      </pc:sldChg>
      <pc:sldChg chg="addSp delSp modSp add">
        <pc:chgData name="SAOI KUAN" userId="991128dd-9743-4220-8ab6-c2d7d1ca0a52" providerId="ADAL" clId="{3B74CE42-D14C-4897-B1FE-BE07AE3351B1}" dt="2019-10-07T08:45:29.861" v="6603" actId="20577"/>
        <pc:sldMkLst>
          <pc:docMk/>
          <pc:sldMk cId="3759196126" sldId="374"/>
        </pc:sldMkLst>
        <pc:spChg chg="del">
          <ac:chgData name="SAOI KUAN" userId="991128dd-9743-4220-8ab6-c2d7d1ca0a52" providerId="ADAL" clId="{3B74CE42-D14C-4897-B1FE-BE07AE3351B1}" dt="2019-10-04T06:21:12.712" v="464"/>
          <ac:spMkLst>
            <pc:docMk/>
            <pc:sldMk cId="3759196126" sldId="374"/>
            <ac:spMk id="2" creationId="{1344C813-5E32-46E1-9E14-34EFC6AA5D82}"/>
          </ac:spMkLst>
        </pc:spChg>
        <pc:spChg chg="del">
          <ac:chgData name="SAOI KUAN" userId="991128dd-9743-4220-8ab6-c2d7d1ca0a52" providerId="ADAL" clId="{3B74CE42-D14C-4897-B1FE-BE07AE3351B1}" dt="2019-10-04T06:21:12.712" v="464"/>
          <ac:spMkLst>
            <pc:docMk/>
            <pc:sldMk cId="3759196126" sldId="374"/>
            <ac:spMk id="3" creationId="{6ABCECFD-D222-4F18-9013-773FB42CBE57}"/>
          </ac:spMkLst>
        </pc:spChg>
        <pc:spChg chg="add mod">
          <ac:chgData name="SAOI KUAN" userId="991128dd-9743-4220-8ab6-c2d7d1ca0a52" providerId="ADAL" clId="{3B74CE42-D14C-4897-B1FE-BE07AE3351B1}" dt="2019-10-04T06:21:47.120" v="470" actId="255"/>
          <ac:spMkLst>
            <pc:docMk/>
            <pc:sldMk cId="3759196126" sldId="374"/>
            <ac:spMk id="6" creationId="{AA47635F-8870-48AD-84D0-362F757B2571}"/>
          </ac:spMkLst>
        </pc:spChg>
        <pc:spChg chg="add del mod">
          <ac:chgData name="SAOI KUAN" userId="991128dd-9743-4220-8ab6-c2d7d1ca0a52" providerId="ADAL" clId="{3B74CE42-D14C-4897-B1FE-BE07AE3351B1}" dt="2019-10-04T06:21:14.235" v="465"/>
          <ac:spMkLst>
            <pc:docMk/>
            <pc:sldMk cId="3759196126" sldId="374"/>
            <ac:spMk id="7" creationId="{8A37CFB3-5D42-4D0F-9FF3-9F1D5F928674}"/>
          </ac:spMkLst>
        </pc:spChg>
        <pc:spChg chg="add del mod">
          <ac:chgData name="SAOI KUAN" userId="991128dd-9743-4220-8ab6-c2d7d1ca0a52" providerId="ADAL" clId="{3B74CE42-D14C-4897-B1FE-BE07AE3351B1}" dt="2019-10-04T06:22:12.962" v="474" actId="3680"/>
          <ac:spMkLst>
            <pc:docMk/>
            <pc:sldMk cId="3759196126" sldId="374"/>
            <ac:spMk id="8" creationId="{CA67CB99-1477-489E-9658-9548B4D780D8}"/>
          </ac:spMkLst>
        </pc:spChg>
        <pc:spChg chg="add del mod">
          <ac:chgData name="SAOI KUAN" userId="991128dd-9743-4220-8ab6-c2d7d1ca0a52" providerId="ADAL" clId="{3B74CE42-D14C-4897-B1FE-BE07AE3351B1}" dt="2019-10-04T06:22:55.516" v="485" actId="3680"/>
          <ac:spMkLst>
            <pc:docMk/>
            <pc:sldMk cId="3759196126" sldId="374"/>
            <ac:spMk id="14" creationId="{3F3EA2BF-025B-45BC-B740-E85F81F548D5}"/>
          </ac:spMkLst>
        </pc:spChg>
        <pc:graphicFrameChg chg="add mod">
          <ac:chgData name="SAOI KUAN" userId="991128dd-9743-4220-8ab6-c2d7d1ca0a52" providerId="ADAL" clId="{3B74CE42-D14C-4897-B1FE-BE07AE3351B1}" dt="2019-10-07T08:45:29.861" v="6603" actId="20577"/>
          <ac:graphicFrameMkLst>
            <pc:docMk/>
            <pc:sldMk cId="3759196126" sldId="374"/>
            <ac:graphicFrameMk id="9" creationId="{995B92F6-A386-4FDE-9539-03BDAA610A86}"/>
          </ac:graphicFrameMkLst>
        </pc:graphicFrameChg>
        <pc:graphicFrameChg chg="add del mod ord modGraphic">
          <ac:chgData name="SAOI KUAN" userId="991128dd-9743-4220-8ab6-c2d7d1ca0a52" providerId="ADAL" clId="{3B74CE42-D14C-4897-B1FE-BE07AE3351B1}" dt="2019-10-04T06:22:49.185" v="484" actId="478"/>
          <ac:graphicFrameMkLst>
            <pc:docMk/>
            <pc:sldMk cId="3759196126" sldId="374"/>
            <ac:graphicFrameMk id="10" creationId="{0F1A588F-9E2A-47F4-8BF4-426F592C32F5}"/>
          </ac:graphicFrameMkLst>
        </pc:graphicFrameChg>
        <pc:graphicFrameChg chg="add del mod">
          <ac:chgData name="SAOI KUAN" userId="991128dd-9743-4220-8ab6-c2d7d1ca0a52" providerId="ADAL" clId="{3B74CE42-D14C-4897-B1FE-BE07AE3351B1}" dt="2019-10-04T06:22:30.849" v="477"/>
          <ac:graphicFrameMkLst>
            <pc:docMk/>
            <pc:sldMk cId="3759196126" sldId="374"/>
            <ac:graphicFrameMk id="12" creationId="{15F06C11-A1E5-4CBE-8D6A-07E981414DE8}"/>
          </ac:graphicFrameMkLst>
        </pc:graphicFrameChg>
        <pc:graphicFrameChg chg="add mod ord modGraphic">
          <ac:chgData name="SAOI KUAN" userId="991128dd-9743-4220-8ab6-c2d7d1ca0a52" providerId="ADAL" clId="{3B74CE42-D14C-4897-B1FE-BE07AE3351B1}" dt="2019-10-04T06:39:11.195" v="621" actId="20577"/>
          <ac:graphicFrameMkLst>
            <pc:docMk/>
            <pc:sldMk cId="3759196126" sldId="374"/>
            <ac:graphicFrameMk id="15" creationId="{479EAA3B-9E0A-4D26-9D5B-5A160DC89F61}"/>
          </ac:graphicFrameMkLst>
        </pc:graphicFrameChg>
      </pc:sldChg>
      <pc:sldChg chg="addSp delSp modSp add del ord modNotesTx">
        <pc:chgData name="SAOI KUAN" userId="991128dd-9743-4220-8ab6-c2d7d1ca0a52" providerId="ADAL" clId="{3B74CE42-D14C-4897-B1FE-BE07AE3351B1}" dt="2019-10-07T09:19:03.156" v="6807" actId="47"/>
        <pc:sldMkLst>
          <pc:docMk/>
          <pc:sldMk cId="3724013309" sldId="377"/>
        </pc:sldMkLst>
        <pc:spChg chg="add mod">
          <ac:chgData name="SAOI KUAN" userId="991128dd-9743-4220-8ab6-c2d7d1ca0a52" providerId="ADAL" clId="{3B74CE42-D14C-4897-B1FE-BE07AE3351B1}" dt="2019-10-07T01:39:04.135" v="5311" actId="5793"/>
          <ac:spMkLst>
            <pc:docMk/>
            <pc:sldMk cId="3724013309" sldId="377"/>
            <ac:spMk id="2" creationId="{EF2C6BC9-1BF8-4223-9869-5E5E237771E2}"/>
          </ac:spMkLst>
        </pc:spChg>
        <pc:spChg chg="add del mod">
          <ac:chgData name="SAOI KUAN" userId="991128dd-9743-4220-8ab6-c2d7d1ca0a52" providerId="ADAL" clId="{3B74CE42-D14C-4897-B1FE-BE07AE3351B1}" dt="2019-10-04T06:58:48.602" v="1043"/>
          <ac:spMkLst>
            <pc:docMk/>
            <pc:sldMk cId="3724013309" sldId="377"/>
            <ac:spMk id="3" creationId="{F2418692-423E-42FC-87FF-5C8AB073F8AD}"/>
          </ac:spMkLst>
        </pc:spChg>
        <pc:spChg chg="mod">
          <ac:chgData name="SAOI KUAN" userId="991128dd-9743-4220-8ab6-c2d7d1ca0a52" providerId="ADAL" clId="{3B74CE42-D14C-4897-B1FE-BE07AE3351B1}" dt="2019-10-07T01:38:21.312" v="5292" actId="1076"/>
          <ac:spMkLst>
            <pc:docMk/>
            <pc:sldMk cId="3724013309" sldId="377"/>
            <ac:spMk id="5" creationId="{22F4DCB1-5DA0-4F60-BFE2-D501D6A27550}"/>
          </ac:spMkLst>
        </pc:spChg>
        <pc:spChg chg="mod">
          <ac:chgData name="SAOI KUAN" userId="991128dd-9743-4220-8ab6-c2d7d1ca0a52" providerId="ADAL" clId="{3B74CE42-D14C-4897-B1FE-BE07AE3351B1}" dt="2019-10-07T07:45:27.682" v="6089" actId="20577"/>
          <ac:spMkLst>
            <pc:docMk/>
            <pc:sldMk cId="3724013309" sldId="377"/>
            <ac:spMk id="6" creationId="{AA47635F-8870-48AD-84D0-362F757B2571}"/>
          </ac:spMkLst>
        </pc:spChg>
        <pc:spChg chg="del mod">
          <ac:chgData name="SAOI KUAN" userId="991128dd-9743-4220-8ab6-c2d7d1ca0a52" providerId="ADAL" clId="{3B74CE42-D14C-4897-B1FE-BE07AE3351B1}" dt="2019-10-04T06:58:46.904" v="1042" actId="478"/>
          <ac:spMkLst>
            <pc:docMk/>
            <pc:sldMk cId="3724013309" sldId="377"/>
            <ac:spMk id="8" creationId="{CA67CB99-1477-489E-9658-9548B4D780D8}"/>
          </ac:spMkLst>
        </pc:spChg>
        <pc:spChg chg="add del mod">
          <ac:chgData name="SAOI KUAN" userId="991128dd-9743-4220-8ab6-c2d7d1ca0a52" providerId="ADAL" clId="{3B74CE42-D14C-4897-B1FE-BE07AE3351B1}" dt="2019-10-04T06:58:48.602" v="1043"/>
          <ac:spMkLst>
            <pc:docMk/>
            <pc:sldMk cId="3724013309" sldId="377"/>
            <ac:spMk id="10" creationId="{3ACC0253-B2A6-4C0D-85D5-EE4C3C285883}"/>
          </ac:spMkLst>
        </pc:spChg>
        <pc:spChg chg="add del mod">
          <ac:chgData name="SAOI KUAN" userId="991128dd-9743-4220-8ab6-c2d7d1ca0a52" providerId="ADAL" clId="{3B74CE42-D14C-4897-B1FE-BE07AE3351B1}" dt="2019-10-04T06:58:49.548" v="1044"/>
          <ac:spMkLst>
            <pc:docMk/>
            <pc:sldMk cId="3724013309" sldId="377"/>
            <ac:spMk id="11" creationId="{28EE4B36-790A-4718-935F-E73830483288}"/>
          </ac:spMkLst>
        </pc:spChg>
        <pc:spChg chg="add mod">
          <ac:chgData name="SAOI KUAN" userId="991128dd-9743-4220-8ab6-c2d7d1ca0a52" providerId="ADAL" clId="{3B74CE42-D14C-4897-B1FE-BE07AE3351B1}" dt="2019-10-04T07:04:58.892" v="1203" actId="1076"/>
          <ac:spMkLst>
            <pc:docMk/>
            <pc:sldMk cId="3724013309" sldId="377"/>
            <ac:spMk id="16" creationId="{679DC094-30DB-4DB8-B570-DA7C5BA85A67}"/>
          </ac:spMkLst>
        </pc:spChg>
        <pc:spChg chg="add mod">
          <ac:chgData name="SAOI KUAN" userId="991128dd-9743-4220-8ab6-c2d7d1ca0a52" providerId="ADAL" clId="{3B74CE42-D14C-4897-B1FE-BE07AE3351B1}" dt="2019-10-07T01:38:13.497" v="5290" actId="1076"/>
          <ac:spMkLst>
            <pc:docMk/>
            <pc:sldMk cId="3724013309" sldId="377"/>
            <ac:spMk id="18" creationId="{2FBD7D2E-229E-4F21-8081-024BB40071CD}"/>
          </ac:spMkLst>
        </pc:spChg>
        <pc:spChg chg="add mod">
          <ac:chgData name="SAOI KUAN" userId="991128dd-9743-4220-8ab6-c2d7d1ca0a52" providerId="ADAL" clId="{3B74CE42-D14C-4897-B1FE-BE07AE3351B1}" dt="2019-10-04T07:04:58.892" v="1203" actId="1076"/>
          <ac:spMkLst>
            <pc:docMk/>
            <pc:sldMk cId="3724013309" sldId="377"/>
            <ac:spMk id="19" creationId="{2275E5B1-F06C-4F22-A74B-DCE0B6E7A17A}"/>
          </ac:spMkLst>
        </pc:spChg>
        <pc:spChg chg="add mod">
          <ac:chgData name="SAOI KUAN" userId="991128dd-9743-4220-8ab6-c2d7d1ca0a52" providerId="ADAL" clId="{3B74CE42-D14C-4897-B1FE-BE07AE3351B1}" dt="2019-10-04T07:04:58.892" v="1203" actId="1076"/>
          <ac:spMkLst>
            <pc:docMk/>
            <pc:sldMk cId="3724013309" sldId="377"/>
            <ac:spMk id="20" creationId="{BDDED30E-0B83-418B-8938-C50C5906A6D2}"/>
          </ac:spMkLst>
        </pc:spChg>
        <pc:spChg chg="add del mod">
          <ac:chgData name="SAOI KUAN" userId="991128dd-9743-4220-8ab6-c2d7d1ca0a52" providerId="ADAL" clId="{3B74CE42-D14C-4897-B1FE-BE07AE3351B1}" dt="2019-10-04T07:04:58.892" v="1203" actId="1076"/>
          <ac:spMkLst>
            <pc:docMk/>
            <pc:sldMk cId="3724013309" sldId="377"/>
            <ac:spMk id="21" creationId="{BD46A342-CD43-45CA-9586-AC1168911C8F}"/>
          </ac:spMkLst>
        </pc:spChg>
        <pc:spChg chg="add mod">
          <ac:chgData name="SAOI KUAN" userId="991128dd-9743-4220-8ab6-c2d7d1ca0a52" providerId="ADAL" clId="{3B74CE42-D14C-4897-B1FE-BE07AE3351B1}" dt="2019-10-07T01:38:20.623" v="5291" actId="1076"/>
          <ac:spMkLst>
            <pc:docMk/>
            <pc:sldMk cId="3724013309" sldId="377"/>
            <ac:spMk id="23" creationId="{13CF5439-A14F-4AA8-AA67-9FB9A8C3495C}"/>
          </ac:spMkLst>
        </pc:spChg>
        <pc:spChg chg="add del">
          <ac:chgData name="SAOI KUAN" userId="991128dd-9743-4220-8ab6-c2d7d1ca0a52" providerId="ADAL" clId="{3B74CE42-D14C-4897-B1FE-BE07AE3351B1}" dt="2019-10-04T07:10:34.114" v="1218"/>
          <ac:spMkLst>
            <pc:docMk/>
            <pc:sldMk cId="3724013309" sldId="377"/>
            <ac:spMk id="26" creationId="{0B5A77C0-61A2-4538-B318-09C6976DE983}"/>
          </ac:spMkLst>
        </pc:spChg>
        <pc:spChg chg="add del">
          <ac:chgData name="SAOI KUAN" userId="991128dd-9743-4220-8ab6-c2d7d1ca0a52" providerId="ADAL" clId="{3B74CE42-D14C-4897-B1FE-BE07AE3351B1}" dt="2019-10-04T07:10:36.253" v="1220"/>
          <ac:spMkLst>
            <pc:docMk/>
            <pc:sldMk cId="3724013309" sldId="377"/>
            <ac:spMk id="28" creationId="{05B4074A-97BF-4D9D-9072-F59A36B1CF5B}"/>
          </ac:spMkLst>
        </pc:spChg>
        <pc:spChg chg="add mod">
          <ac:chgData name="SAOI KUAN" userId="991128dd-9743-4220-8ab6-c2d7d1ca0a52" providerId="ADAL" clId="{3B74CE42-D14C-4897-B1FE-BE07AE3351B1}" dt="2019-10-07T01:38:20.623" v="5291" actId="1076"/>
          <ac:spMkLst>
            <pc:docMk/>
            <pc:sldMk cId="3724013309" sldId="377"/>
            <ac:spMk id="29" creationId="{3ECFB591-4A2F-4272-8596-33A371D1BD38}"/>
          </ac:spMkLst>
        </pc:spChg>
        <pc:spChg chg="add mod">
          <ac:chgData name="SAOI KUAN" userId="991128dd-9743-4220-8ab6-c2d7d1ca0a52" providerId="ADAL" clId="{3B74CE42-D14C-4897-B1FE-BE07AE3351B1}" dt="2019-10-07T01:38:20.623" v="5291" actId="1076"/>
          <ac:spMkLst>
            <pc:docMk/>
            <pc:sldMk cId="3724013309" sldId="377"/>
            <ac:spMk id="30" creationId="{6BBA4905-D87F-4A9B-BEFC-D5ADDD4AB5C1}"/>
          </ac:spMkLst>
        </pc:spChg>
        <pc:spChg chg="add mod">
          <ac:chgData name="SAOI KUAN" userId="991128dd-9743-4220-8ab6-c2d7d1ca0a52" providerId="ADAL" clId="{3B74CE42-D14C-4897-B1FE-BE07AE3351B1}" dt="2019-10-07T01:38:20.623" v="5291" actId="1076"/>
          <ac:spMkLst>
            <pc:docMk/>
            <pc:sldMk cId="3724013309" sldId="377"/>
            <ac:spMk id="33" creationId="{A3CA47E7-AB47-4DD9-A1BD-60A1D55967B6}"/>
          </ac:spMkLst>
        </pc:spChg>
        <pc:spChg chg="add mod">
          <ac:chgData name="SAOI KUAN" userId="991128dd-9743-4220-8ab6-c2d7d1ca0a52" providerId="ADAL" clId="{3B74CE42-D14C-4897-B1FE-BE07AE3351B1}" dt="2019-10-04T07:16:52.278" v="1431" actId="1076"/>
          <ac:spMkLst>
            <pc:docMk/>
            <pc:sldMk cId="3724013309" sldId="377"/>
            <ac:spMk id="34" creationId="{F91771A5-AE1E-48CD-812F-638B2306535D}"/>
          </ac:spMkLst>
        </pc:spChg>
        <pc:spChg chg="add mod">
          <ac:chgData name="SAOI KUAN" userId="991128dd-9743-4220-8ab6-c2d7d1ca0a52" providerId="ADAL" clId="{3B74CE42-D14C-4897-B1FE-BE07AE3351B1}" dt="2019-10-04T07:16:52.278" v="1431" actId="1076"/>
          <ac:spMkLst>
            <pc:docMk/>
            <pc:sldMk cId="3724013309" sldId="377"/>
            <ac:spMk id="35" creationId="{32156C83-51B9-4805-9456-1665774BA7BA}"/>
          </ac:spMkLst>
        </pc:spChg>
        <pc:spChg chg="add mod">
          <ac:chgData name="SAOI KUAN" userId="991128dd-9743-4220-8ab6-c2d7d1ca0a52" providerId="ADAL" clId="{3B74CE42-D14C-4897-B1FE-BE07AE3351B1}" dt="2019-10-04T07:16:52.278" v="1431" actId="1076"/>
          <ac:spMkLst>
            <pc:docMk/>
            <pc:sldMk cId="3724013309" sldId="377"/>
            <ac:spMk id="36" creationId="{1CE7B3A5-2C49-4053-B4C9-D79E4A63FE11}"/>
          </ac:spMkLst>
        </pc:spChg>
        <pc:spChg chg="add mod">
          <ac:chgData name="SAOI KUAN" userId="991128dd-9743-4220-8ab6-c2d7d1ca0a52" providerId="ADAL" clId="{3B74CE42-D14C-4897-B1FE-BE07AE3351B1}" dt="2019-10-04T07:16:52.278" v="1431" actId="1076"/>
          <ac:spMkLst>
            <pc:docMk/>
            <pc:sldMk cId="3724013309" sldId="377"/>
            <ac:spMk id="37" creationId="{A6E5042C-298F-4471-8D55-8D89EF3BC4EF}"/>
          </ac:spMkLst>
        </pc:spChg>
        <pc:spChg chg="add del mod">
          <ac:chgData name="SAOI KUAN" userId="991128dd-9743-4220-8ab6-c2d7d1ca0a52" providerId="ADAL" clId="{3B74CE42-D14C-4897-B1FE-BE07AE3351B1}" dt="2019-10-04T07:16:08.361" v="1400" actId="478"/>
          <ac:spMkLst>
            <pc:docMk/>
            <pc:sldMk cId="3724013309" sldId="377"/>
            <ac:spMk id="38" creationId="{37C17918-9550-433B-94BB-429D83BE76C2}"/>
          </ac:spMkLst>
        </pc:spChg>
        <pc:spChg chg="add mod">
          <ac:chgData name="SAOI KUAN" userId="991128dd-9743-4220-8ab6-c2d7d1ca0a52" providerId="ADAL" clId="{3B74CE42-D14C-4897-B1FE-BE07AE3351B1}" dt="2019-10-04T07:16:52.278" v="1431" actId="1076"/>
          <ac:spMkLst>
            <pc:docMk/>
            <pc:sldMk cId="3724013309" sldId="377"/>
            <ac:spMk id="39" creationId="{D4EAA5C5-91D9-458A-BBB8-43A1AAB16513}"/>
          </ac:spMkLst>
        </pc:spChg>
        <pc:spChg chg="add mod">
          <ac:chgData name="SAOI KUAN" userId="991128dd-9743-4220-8ab6-c2d7d1ca0a52" providerId="ADAL" clId="{3B74CE42-D14C-4897-B1FE-BE07AE3351B1}" dt="2019-10-04T07:16:52.278" v="1431" actId="1076"/>
          <ac:spMkLst>
            <pc:docMk/>
            <pc:sldMk cId="3724013309" sldId="377"/>
            <ac:spMk id="40" creationId="{9191A160-3684-4939-B082-7617CF8155DA}"/>
          </ac:spMkLst>
        </pc:spChg>
        <pc:spChg chg="add mod">
          <ac:chgData name="SAOI KUAN" userId="991128dd-9743-4220-8ab6-c2d7d1ca0a52" providerId="ADAL" clId="{3B74CE42-D14C-4897-B1FE-BE07AE3351B1}" dt="2019-10-04T07:22:47.935" v="1450" actId="1076"/>
          <ac:spMkLst>
            <pc:docMk/>
            <pc:sldMk cId="3724013309" sldId="377"/>
            <ac:spMk id="41" creationId="{500713C4-25B9-417D-BE09-6BC53693D005}"/>
          </ac:spMkLst>
        </pc:spChg>
        <pc:spChg chg="add del mod">
          <ac:chgData name="SAOI KUAN" userId="991128dd-9743-4220-8ab6-c2d7d1ca0a52" providerId="ADAL" clId="{3B74CE42-D14C-4897-B1FE-BE07AE3351B1}" dt="2019-10-04T08:25:28.096" v="1763"/>
          <ac:spMkLst>
            <pc:docMk/>
            <pc:sldMk cId="3724013309" sldId="377"/>
            <ac:spMk id="42" creationId="{2B89B535-0D57-4A58-A6FF-ABABC16C5812}"/>
          </ac:spMkLst>
        </pc:spChg>
        <pc:spChg chg="add del mod">
          <ac:chgData name="SAOI KUAN" userId="991128dd-9743-4220-8ab6-c2d7d1ca0a52" providerId="ADAL" clId="{3B74CE42-D14C-4897-B1FE-BE07AE3351B1}" dt="2019-10-07T01:39:05.706" v="5313"/>
          <ac:spMkLst>
            <pc:docMk/>
            <pc:sldMk cId="3724013309" sldId="377"/>
            <ac:spMk id="43" creationId="{13F9A3B6-5562-4A9F-BFB4-ECF566DB1540}"/>
          </ac:spMkLst>
        </pc:spChg>
        <pc:graphicFrameChg chg="add del mod">
          <ac:chgData name="SAOI KUAN" userId="991128dd-9743-4220-8ab6-c2d7d1ca0a52" providerId="ADAL" clId="{3B74CE42-D14C-4897-B1FE-BE07AE3351B1}" dt="2019-10-04T06:58:38.602" v="1037"/>
          <ac:graphicFrameMkLst>
            <pc:docMk/>
            <pc:sldMk cId="3724013309" sldId="377"/>
            <ac:graphicFrameMk id="2" creationId="{60EE745A-BFB6-40A9-8348-379EAEB86A2C}"/>
          </ac:graphicFrameMkLst>
        </pc:graphicFrameChg>
        <pc:graphicFrameChg chg="del mod">
          <ac:chgData name="SAOI KUAN" userId="991128dd-9743-4220-8ab6-c2d7d1ca0a52" providerId="ADAL" clId="{3B74CE42-D14C-4897-B1FE-BE07AE3351B1}" dt="2019-10-04T06:58:45.793" v="1041" actId="478"/>
          <ac:graphicFrameMkLst>
            <pc:docMk/>
            <pc:sldMk cId="3724013309" sldId="377"/>
            <ac:graphicFrameMk id="9" creationId="{995B92F6-A386-4FDE-9539-03BDAA610A86}"/>
          </ac:graphicFrameMkLst>
        </pc:graphicFrameChg>
        <pc:graphicFrameChg chg="add del mod">
          <ac:chgData name="SAOI KUAN" userId="991128dd-9743-4220-8ab6-c2d7d1ca0a52" providerId="ADAL" clId="{3B74CE42-D14C-4897-B1FE-BE07AE3351B1}" dt="2019-10-07T01:04:50.360" v="5274" actId="478"/>
          <ac:graphicFrameMkLst>
            <pc:docMk/>
            <pc:sldMk cId="3724013309" sldId="377"/>
            <ac:graphicFrameMk id="12" creationId="{6D6DE8B4-7F5F-4444-A527-5A31F2B9D80F}"/>
          </ac:graphicFrameMkLst>
        </pc:graphicFrameChg>
        <pc:graphicFrameChg chg="add mod modGraphic">
          <ac:chgData name="SAOI KUAN" userId="991128dd-9743-4220-8ab6-c2d7d1ca0a52" providerId="ADAL" clId="{3B74CE42-D14C-4897-B1FE-BE07AE3351B1}" dt="2019-10-07T01:05:08.875" v="5281" actId="1076"/>
          <ac:graphicFrameMkLst>
            <pc:docMk/>
            <pc:sldMk cId="3724013309" sldId="377"/>
            <ac:graphicFrameMk id="13" creationId="{FE55F815-C5F9-4E85-8005-52B4E9F79C22}"/>
          </ac:graphicFrameMkLst>
        </pc:graphicFrameChg>
        <pc:graphicFrameChg chg="add mod modGraphic">
          <ac:chgData name="SAOI KUAN" userId="991128dd-9743-4220-8ab6-c2d7d1ca0a52" providerId="ADAL" clId="{3B74CE42-D14C-4897-B1FE-BE07AE3351B1}" dt="2019-10-07T01:37:59.281" v="5288" actId="1076"/>
          <ac:graphicFrameMkLst>
            <pc:docMk/>
            <pc:sldMk cId="3724013309" sldId="377"/>
            <ac:graphicFrameMk id="14" creationId="{3B363C9D-5C1B-4CB3-95F4-B3D0A9F26D75}"/>
          </ac:graphicFrameMkLst>
        </pc:graphicFrameChg>
        <pc:graphicFrameChg chg="add mod modGraphic">
          <ac:chgData name="SAOI KUAN" userId="991128dd-9743-4220-8ab6-c2d7d1ca0a52" providerId="ADAL" clId="{3B74CE42-D14C-4897-B1FE-BE07AE3351B1}" dt="2019-10-04T07:22:43.343" v="1448" actId="20577"/>
          <ac:graphicFrameMkLst>
            <pc:docMk/>
            <pc:sldMk cId="3724013309" sldId="377"/>
            <ac:graphicFrameMk id="15" creationId="{1F7A5192-1AAA-4616-AC66-15A191709ACC}"/>
          </ac:graphicFrameMkLst>
        </pc:graphicFrameChg>
        <pc:graphicFrameChg chg="add mod modGraphic">
          <ac:chgData name="SAOI KUAN" userId="991128dd-9743-4220-8ab6-c2d7d1ca0a52" providerId="ADAL" clId="{3B74CE42-D14C-4897-B1FE-BE07AE3351B1}" dt="2019-10-07T01:38:10.832" v="5289" actId="1076"/>
          <ac:graphicFrameMkLst>
            <pc:docMk/>
            <pc:sldMk cId="3724013309" sldId="377"/>
            <ac:graphicFrameMk id="17" creationId="{D2BEA7F1-A1A4-4D03-A3EC-8967E4C49E0E}"/>
          </ac:graphicFrameMkLst>
        </pc:graphicFrameChg>
        <pc:graphicFrameChg chg="add mod modGraphic">
          <ac:chgData name="SAOI KUAN" userId="991128dd-9743-4220-8ab6-c2d7d1ca0a52" providerId="ADAL" clId="{3B74CE42-D14C-4897-B1FE-BE07AE3351B1}" dt="2019-10-07T01:38:20.623" v="5291" actId="1076"/>
          <ac:graphicFrameMkLst>
            <pc:docMk/>
            <pc:sldMk cId="3724013309" sldId="377"/>
            <ac:graphicFrameMk id="22" creationId="{C6A7BAAE-179E-4C01-B787-229C0148D1CA}"/>
          </ac:graphicFrameMkLst>
        </pc:graphicFrameChg>
        <pc:graphicFrameChg chg="add mod modGraphic">
          <ac:chgData name="SAOI KUAN" userId="991128dd-9743-4220-8ab6-c2d7d1ca0a52" providerId="ADAL" clId="{3B74CE42-D14C-4897-B1FE-BE07AE3351B1}" dt="2019-10-07T01:38:20.623" v="5291" actId="1076"/>
          <ac:graphicFrameMkLst>
            <pc:docMk/>
            <pc:sldMk cId="3724013309" sldId="377"/>
            <ac:graphicFrameMk id="24" creationId="{28952C13-0143-49FE-87F3-0C8D0117324D}"/>
          </ac:graphicFrameMkLst>
        </pc:graphicFrameChg>
        <pc:graphicFrameChg chg="add del">
          <ac:chgData name="SAOI KUAN" userId="991128dd-9743-4220-8ab6-c2d7d1ca0a52" providerId="ADAL" clId="{3B74CE42-D14C-4897-B1FE-BE07AE3351B1}" dt="2019-10-04T07:10:34.114" v="1218"/>
          <ac:graphicFrameMkLst>
            <pc:docMk/>
            <pc:sldMk cId="3724013309" sldId="377"/>
            <ac:graphicFrameMk id="25" creationId="{65535A90-B7C4-4A0B-BEAC-FC4E5809A905}"/>
          </ac:graphicFrameMkLst>
        </pc:graphicFrameChg>
        <pc:graphicFrameChg chg="add del">
          <ac:chgData name="SAOI KUAN" userId="991128dd-9743-4220-8ab6-c2d7d1ca0a52" providerId="ADAL" clId="{3B74CE42-D14C-4897-B1FE-BE07AE3351B1}" dt="2019-10-04T07:10:36.253" v="1220"/>
          <ac:graphicFrameMkLst>
            <pc:docMk/>
            <pc:sldMk cId="3724013309" sldId="377"/>
            <ac:graphicFrameMk id="27" creationId="{93EAD4B4-E045-47E1-BF05-60912C52CE2A}"/>
          </ac:graphicFrameMkLst>
        </pc:graphicFrameChg>
        <pc:cxnChg chg="add del mod">
          <ac:chgData name="SAOI KUAN" userId="991128dd-9743-4220-8ab6-c2d7d1ca0a52" providerId="ADAL" clId="{3B74CE42-D14C-4897-B1FE-BE07AE3351B1}" dt="2019-10-04T07:13:16.950" v="1289" actId="11529"/>
          <ac:cxnSpMkLst>
            <pc:docMk/>
            <pc:sldMk cId="3724013309" sldId="377"/>
            <ac:cxnSpMk id="32" creationId="{0FF07860-B2E2-4822-878C-B10334DF23BC}"/>
          </ac:cxnSpMkLst>
        </pc:cxnChg>
      </pc:sldChg>
      <pc:sldChg chg="modSp add">
        <pc:chgData name="SAOI KUAN" userId="991128dd-9743-4220-8ab6-c2d7d1ca0a52" providerId="ADAL" clId="{3B74CE42-D14C-4897-B1FE-BE07AE3351B1}" dt="2019-10-07T08:45:24.652" v="6602" actId="20577"/>
        <pc:sldMkLst>
          <pc:docMk/>
          <pc:sldMk cId="2446066919" sldId="378"/>
        </pc:sldMkLst>
        <pc:spChg chg="mod">
          <ac:chgData name="SAOI KUAN" userId="991128dd-9743-4220-8ab6-c2d7d1ca0a52" providerId="ADAL" clId="{3B74CE42-D14C-4897-B1FE-BE07AE3351B1}" dt="2019-10-07T07:45:36.459" v="6091"/>
          <ac:spMkLst>
            <pc:docMk/>
            <pc:sldMk cId="2446066919" sldId="378"/>
            <ac:spMk id="6" creationId="{AA47635F-8870-48AD-84D0-362F757B2571}"/>
          </ac:spMkLst>
        </pc:spChg>
        <pc:graphicFrameChg chg="mod">
          <ac:chgData name="SAOI KUAN" userId="991128dd-9743-4220-8ab6-c2d7d1ca0a52" providerId="ADAL" clId="{3B74CE42-D14C-4897-B1FE-BE07AE3351B1}" dt="2019-10-07T08:45:24.652" v="6602" actId="20577"/>
          <ac:graphicFrameMkLst>
            <pc:docMk/>
            <pc:sldMk cId="2446066919" sldId="378"/>
            <ac:graphicFrameMk id="9" creationId="{995B92F6-A386-4FDE-9539-03BDAA610A86}"/>
          </ac:graphicFrameMkLst>
        </pc:graphicFrameChg>
        <pc:graphicFrameChg chg="mod modGraphic">
          <ac:chgData name="SAOI KUAN" userId="991128dd-9743-4220-8ab6-c2d7d1ca0a52" providerId="ADAL" clId="{3B74CE42-D14C-4897-B1FE-BE07AE3351B1}" dt="2019-10-04T07:21:35.016" v="1437" actId="207"/>
          <ac:graphicFrameMkLst>
            <pc:docMk/>
            <pc:sldMk cId="2446066919" sldId="378"/>
            <ac:graphicFrameMk id="15" creationId="{479EAA3B-9E0A-4D26-9D5B-5A160DC89F61}"/>
          </ac:graphicFrameMkLst>
        </pc:graphicFrameChg>
      </pc:sldChg>
      <pc:sldChg chg="addSp delSp modSp add">
        <pc:chgData name="SAOI KUAN" userId="991128dd-9743-4220-8ab6-c2d7d1ca0a52" providerId="ADAL" clId="{3B74CE42-D14C-4897-B1FE-BE07AE3351B1}" dt="2019-10-07T08:45:32.697" v="6604" actId="20577"/>
        <pc:sldMkLst>
          <pc:docMk/>
          <pc:sldMk cId="679113496" sldId="379"/>
        </pc:sldMkLst>
        <pc:spChg chg="add mod">
          <ac:chgData name="SAOI KUAN" userId="991128dd-9743-4220-8ab6-c2d7d1ca0a52" providerId="ADAL" clId="{3B74CE42-D14C-4897-B1FE-BE07AE3351B1}" dt="2019-10-04T06:41:32.117" v="646" actId="1076"/>
          <ac:spMkLst>
            <pc:docMk/>
            <pc:sldMk cId="679113496" sldId="379"/>
            <ac:spMk id="2" creationId="{B48D7CE5-A083-4C8D-8FE7-54A8BAF0F57B}"/>
          </ac:spMkLst>
        </pc:spChg>
        <pc:spChg chg="add mod">
          <ac:chgData name="SAOI KUAN" userId="991128dd-9743-4220-8ab6-c2d7d1ca0a52" providerId="ADAL" clId="{3B74CE42-D14C-4897-B1FE-BE07AE3351B1}" dt="2019-10-04T06:41:58.106" v="656" actId="1076"/>
          <ac:spMkLst>
            <pc:docMk/>
            <pc:sldMk cId="679113496" sldId="379"/>
            <ac:spMk id="3" creationId="{3E07125A-3A97-4872-98B7-8796BDD040DB}"/>
          </ac:spMkLst>
        </pc:spChg>
        <pc:spChg chg="add del mod">
          <ac:chgData name="SAOI KUAN" userId="991128dd-9743-4220-8ab6-c2d7d1ca0a52" providerId="ADAL" clId="{3B74CE42-D14C-4897-B1FE-BE07AE3351B1}" dt="2019-10-04T06:49:50.105" v="721" actId="478"/>
          <ac:spMkLst>
            <pc:docMk/>
            <pc:sldMk cId="679113496" sldId="379"/>
            <ac:spMk id="7" creationId="{D8D5E7C6-57C7-49B2-A9D8-DCBE36CD2810}"/>
          </ac:spMkLst>
        </pc:spChg>
        <pc:spChg chg="add del mod">
          <ac:chgData name="SAOI KUAN" userId="991128dd-9743-4220-8ab6-c2d7d1ca0a52" providerId="ADAL" clId="{3B74CE42-D14C-4897-B1FE-BE07AE3351B1}" dt="2019-10-04T06:44:17.121" v="694" actId="478"/>
          <ac:spMkLst>
            <pc:docMk/>
            <pc:sldMk cId="679113496" sldId="379"/>
            <ac:spMk id="8" creationId="{7930F753-1CD3-4740-B5BD-181C39B1A143}"/>
          </ac:spMkLst>
        </pc:spChg>
        <pc:spChg chg="add mod">
          <ac:chgData name="SAOI KUAN" userId="991128dd-9743-4220-8ab6-c2d7d1ca0a52" providerId="ADAL" clId="{3B74CE42-D14C-4897-B1FE-BE07AE3351B1}" dt="2019-10-04T06:42:06.055" v="660" actId="1076"/>
          <ac:spMkLst>
            <pc:docMk/>
            <pc:sldMk cId="679113496" sldId="379"/>
            <ac:spMk id="10" creationId="{ECCB78E3-2CFB-4FE7-A68F-5E36B2D4AAD5}"/>
          </ac:spMkLst>
        </pc:spChg>
        <pc:spChg chg="add del mod">
          <ac:chgData name="SAOI KUAN" userId="991128dd-9743-4220-8ab6-c2d7d1ca0a52" providerId="ADAL" clId="{3B74CE42-D14C-4897-B1FE-BE07AE3351B1}" dt="2019-10-04T06:49:50.105" v="721" actId="478"/>
          <ac:spMkLst>
            <pc:docMk/>
            <pc:sldMk cId="679113496" sldId="379"/>
            <ac:spMk id="11" creationId="{FEBCD14A-0817-4A73-B20A-E45AC7728AE0}"/>
          </ac:spMkLst>
        </pc:spChg>
        <pc:spChg chg="add del mod">
          <ac:chgData name="SAOI KUAN" userId="991128dd-9743-4220-8ab6-c2d7d1ca0a52" providerId="ADAL" clId="{3B74CE42-D14C-4897-B1FE-BE07AE3351B1}" dt="2019-10-04T06:49:50.105" v="721" actId="478"/>
          <ac:spMkLst>
            <pc:docMk/>
            <pc:sldMk cId="679113496" sldId="379"/>
            <ac:spMk id="12" creationId="{CE4B2D3F-1674-4BC3-AD27-F5F6DF9BE073}"/>
          </ac:spMkLst>
        </pc:spChg>
        <pc:spChg chg="add mod">
          <ac:chgData name="SAOI KUAN" userId="991128dd-9743-4220-8ab6-c2d7d1ca0a52" providerId="ADAL" clId="{3B74CE42-D14C-4897-B1FE-BE07AE3351B1}" dt="2019-10-04T06:44:46.935" v="697" actId="207"/>
          <ac:spMkLst>
            <pc:docMk/>
            <pc:sldMk cId="679113496" sldId="379"/>
            <ac:spMk id="13" creationId="{720EDBD3-8280-436D-83E5-7E98B63385C5}"/>
          </ac:spMkLst>
        </pc:spChg>
        <pc:spChg chg="add del mod">
          <ac:chgData name="SAOI KUAN" userId="991128dd-9743-4220-8ab6-c2d7d1ca0a52" providerId="ADAL" clId="{3B74CE42-D14C-4897-B1FE-BE07AE3351B1}" dt="2019-10-04T06:49:50.105" v="721" actId="478"/>
          <ac:spMkLst>
            <pc:docMk/>
            <pc:sldMk cId="679113496" sldId="379"/>
            <ac:spMk id="14" creationId="{A17D1958-4768-4A6D-B714-167EBA926421}"/>
          </ac:spMkLst>
        </pc:spChg>
        <pc:spChg chg="add del mod">
          <ac:chgData name="SAOI KUAN" userId="991128dd-9743-4220-8ab6-c2d7d1ca0a52" providerId="ADAL" clId="{3B74CE42-D14C-4897-B1FE-BE07AE3351B1}" dt="2019-10-04T06:49:50.105" v="721" actId="478"/>
          <ac:spMkLst>
            <pc:docMk/>
            <pc:sldMk cId="679113496" sldId="379"/>
            <ac:spMk id="16" creationId="{BAB9C722-A8D2-42C0-9984-5B1553DD9E7A}"/>
          </ac:spMkLst>
        </pc:spChg>
        <pc:spChg chg="add del mod">
          <ac:chgData name="SAOI KUAN" userId="991128dd-9743-4220-8ab6-c2d7d1ca0a52" providerId="ADAL" clId="{3B74CE42-D14C-4897-B1FE-BE07AE3351B1}" dt="2019-10-04T06:49:50.105" v="721" actId="478"/>
          <ac:spMkLst>
            <pc:docMk/>
            <pc:sldMk cId="679113496" sldId="379"/>
            <ac:spMk id="17" creationId="{B7908D43-0389-4483-837C-56E973AA9330}"/>
          </ac:spMkLst>
        </pc:spChg>
        <pc:spChg chg="add del">
          <ac:chgData name="SAOI KUAN" userId="991128dd-9743-4220-8ab6-c2d7d1ca0a52" providerId="ADAL" clId="{3B74CE42-D14C-4897-B1FE-BE07AE3351B1}" dt="2019-10-04T06:50:40.168" v="724"/>
          <ac:spMkLst>
            <pc:docMk/>
            <pc:sldMk cId="679113496" sldId="379"/>
            <ac:spMk id="18" creationId="{0F33A29C-C32F-4DB4-BA87-793D45066706}"/>
          </ac:spMkLst>
        </pc:spChg>
        <pc:spChg chg="add del">
          <ac:chgData name="SAOI KUAN" userId="991128dd-9743-4220-8ab6-c2d7d1ca0a52" providerId="ADAL" clId="{3B74CE42-D14C-4897-B1FE-BE07AE3351B1}" dt="2019-10-04T06:50:40.168" v="724"/>
          <ac:spMkLst>
            <pc:docMk/>
            <pc:sldMk cId="679113496" sldId="379"/>
            <ac:spMk id="19" creationId="{D2EFB120-35CC-4286-A61B-7FBCF6F24298}"/>
          </ac:spMkLst>
        </pc:spChg>
        <pc:spChg chg="add del mod">
          <ac:chgData name="SAOI KUAN" userId="991128dd-9743-4220-8ab6-c2d7d1ca0a52" providerId="ADAL" clId="{3B74CE42-D14C-4897-B1FE-BE07AE3351B1}" dt="2019-10-04T08:23:12.871" v="1721" actId="207"/>
          <ac:spMkLst>
            <pc:docMk/>
            <pc:sldMk cId="679113496" sldId="379"/>
            <ac:spMk id="20" creationId="{7A201A42-A40E-454C-BB5A-81E034E7EAB1}"/>
          </ac:spMkLst>
        </pc:spChg>
        <pc:spChg chg="add del mod">
          <ac:chgData name="SAOI KUAN" userId="991128dd-9743-4220-8ab6-c2d7d1ca0a52" providerId="ADAL" clId="{3B74CE42-D14C-4897-B1FE-BE07AE3351B1}" dt="2019-10-04T08:23:09.978" v="1720" actId="207"/>
          <ac:spMkLst>
            <pc:docMk/>
            <pc:sldMk cId="679113496" sldId="379"/>
            <ac:spMk id="21" creationId="{613813B1-7DAC-43A9-B676-61427A91B3BA}"/>
          </ac:spMkLst>
        </pc:spChg>
        <pc:spChg chg="add del">
          <ac:chgData name="SAOI KUAN" userId="991128dd-9743-4220-8ab6-c2d7d1ca0a52" providerId="ADAL" clId="{3B74CE42-D14C-4897-B1FE-BE07AE3351B1}" dt="2019-10-04T06:50:40.168" v="724"/>
          <ac:spMkLst>
            <pc:docMk/>
            <pc:sldMk cId="679113496" sldId="379"/>
            <ac:spMk id="22" creationId="{A6738605-C50B-41E4-B800-6476EB0DD28D}"/>
          </ac:spMkLst>
        </pc:spChg>
        <pc:spChg chg="add del mod">
          <ac:chgData name="SAOI KUAN" userId="991128dd-9743-4220-8ab6-c2d7d1ca0a52" providerId="ADAL" clId="{3B74CE42-D14C-4897-B1FE-BE07AE3351B1}" dt="2019-10-04T08:23:17.981" v="1722" actId="207"/>
          <ac:spMkLst>
            <pc:docMk/>
            <pc:sldMk cId="679113496" sldId="379"/>
            <ac:spMk id="23" creationId="{F15472E9-468C-4438-B497-B145E9E1BA41}"/>
          </ac:spMkLst>
        </pc:spChg>
        <pc:spChg chg="add mod">
          <ac:chgData name="SAOI KUAN" userId="991128dd-9743-4220-8ab6-c2d7d1ca0a52" providerId="ADAL" clId="{3B74CE42-D14C-4897-B1FE-BE07AE3351B1}" dt="2019-10-04T07:21:46.569" v="1441" actId="1076"/>
          <ac:spMkLst>
            <pc:docMk/>
            <pc:sldMk cId="679113496" sldId="379"/>
            <ac:spMk id="24" creationId="{C927112B-74AA-4428-AA9F-26537A5F3257}"/>
          </ac:spMkLst>
        </pc:spChg>
        <pc:graphicFrameChg chg="mod">
          <ac:chgData name="SAOI KUAN" userId="991128dd-9743-4220-8ab6-c2d7d1ca0a52" providerId="ADAL" clId="{3B74CE42-D14C-4897-B1FE-BE07AE3351B1}" dt="2019-10-07T08:45:32.697" v="6604" actId="20577"/>
          <ac:graphicFrameMkLst>
            <pc:docMk/>
            <pc:sldMk cId="679113496" sldId="379"/>
            <ac:graphicFrameMk id="9" creationId="{995B92F6-A386-4FDE-9539-03BDAA610A86}"/>
          </ac:graphicFrameMkLst>
        </pc:graphicFrameChg>
        <pc:graphicFrameChg chg="mod modGraphic">
          <ac:chgData name="SAOI KUAN" userId="991128dd-9743-4220-8ab6-c2d7d1ca0a52" providerId="ADAL" clId="{3B74CE42-D14C-4897-B1FE-BE07AE3351B1}" dt="2019-10-04T07:21:40.680" v="1439" actId="207"/>
          <ac:graphicFrameMkLst>
            <pc:docMk/>
            <pc:sldMk cId="679113496" sldId="379"/>
            <ac:graphicFrameMk id="15" creationId="{479EAA3B-9E0A-4D26-9D5B-5A160DC89F61}"/>
          </ac:graphicFrameMkLst>
        </pc:graphicFrameChg>
      </pc:sldChg>
      <pc:sldChg chg="addSp delSp modSp add">
        <pc:chgData name="SAOI KUAN" userId="991128dd-9743-4220-8ab6-c2d7d1ca0a52" providerId="ADAL" clId="{3B74CE42-D14C-4897-B1FE-BE07AE3351B1}" dt="2019-10-07T08:45:35.652" v="6605" actId="20577"/>
        <pc:sldMkLst>
          <pc:docMk/>
          <pc:sldMk cId="3812607306" sldId="380"/>
        </pc:sldMkLst>
        <pc:spChg chg="mod">
          <ac:chgData name="SAOI KUAN" userId="991128dd-9743-4220-8ab6-c2d7d1ca0a52" providerId="ADAL" clId="{3B74CE42-D14C-4897-B1FE-BE07AE3351B1}" dt="2019-10-07T07:45:34.131" v="6090"/>
          <ac:spMkLst>
            <pc:docMk/>
            <pc:sldMk cId="3812607306" sldId="380"/>
            <ac:spMk id="6" creationId="{AA47635F-8870-48AD-84D0-362F757B2571}"/>
          </ac:spMkLst>
        </pc:spChg>
        <pc:spChg chg="mod">
          <ac:chgData name="SAOI KUAN" userId="991128dd-9743-4220-8ab6-c2d7d1ca0a52" providerId="ADAL" clId="{3B74CE42-D14C-4897-B1FE-BE07AE3351B1}" dt="2019-10-04T06:49:39.575" v="719" actId="1076"/>
          <ac:spMkLst>
            <pc:docMk/>
            <pc:sldMk cId="3812607306" sldId="380"/>
            <ac:spMk id="7" creationId="{D8D5E7C6-57C7-49B2-A9D8-DCBE36CD2810}"/>
          </ac:spMkLst>
        </pc:spChg>
        <pc:spChg chg="mod">
          <ac:chgData name="SAOI KUAN" userId="991128dd-9743-4220-8ab6-c2d7d1ca0a52" providerId="ADAL" clId="{3B74CE42-D14C-4897-B1FE-BE07AE3351B1}" dt="2019-10-04T06:49:39.575" v="719" actId="1076"/>
          <ac:spMkLst>
            <pc:docMk/>
            <pc:sldMk cId="3812607306" sldId="380"/>
            <ac:spMk id="11" creationId="{FEBCD14A-0817-4A73-B20A-E45AC7728AE0}"/>
          </ac:spMkLst>
        </pc:spChg>
        <pc:spChg chg="mod">
          <ac:chgData name="SAOI KUAN" userId="991128dd-9743-4220-8ab6-c2d7d1ca0a52" providerId="ADAL" clId="{3B74CE42-D14C-4897-B1FE-BE07AE3351B1}" dt="2019-10-04T06:49:39.575" v="719" actId="1076"/>
          <ac:spMkLst>
            <pc:docMk/>
            <pc:sldMk cId="3812607306" sldId="380"/>
            <ac:spMk id="12" creationId="{CE4B2D3F-1674-4BC3-AD27-F5F6DF9BE073}"/>
          </ac:spMkLst>
        </pc:spChg>
        <pc:spChg chg="mod">
          <ac:chgData name="SAOI KUAN" userId="991128dd-9743-4220-8ab6-c2d7d1ca0a52" providerId="ADAL" clId="{3B74CE42-D14C-4897-B1FE-BE07AE3351B1}" dt="2019-10-04T06:49:39.575" v="719" actId="1076"/>
          <ac:spMkLst>
            <pc:docMk/>
            <pc:sldMk cId="3812607306" sldId="380"/>
            <ac:spMk id="14" creationId="{A17D1958-4768-4A6D-B714-167EBA926421}"/>
          </ac:spMkLst>
        </pc:spChg>
        <pc:spChg chg="mod">
          <ac:chgData name="SAOI KUAN" userId="991128dd-9743-4220-8ab6-c2d7d1ca0a52" providerId="ADAL" clId="{3B74CE42-D14C-4897-B1FE-BE07AE3351B1}" dt="2019-10-04T06:49:39.575" v="719" actId="1076"/>
          <ac:spMkLst>
            <pc:docMk/>
            <pc:sldMk cId="3812607306" sldId="380"/>
            <ac:spMk id="16" creationId="{BAB9C722-A8D2-42C0-9984-5B1553DD9E7A}"/>
          </ac:spMkLst>
        </pc:spChg>
        <pc:spChg chg="mod">
          <ac:chgData name="SAOI KUAN" userId="991128dd-9743-4220-8ab6-c2d7d1ca0a52" providerId="ADAL" clId="{3B74CE42-D14C-4897-B1FE-BE07AE3351B1}" dt="2019-10-04T06:49:39.575" v="719" actId="1076"/>
          <ac:spMkLst>
            <pc:docMk/>
            <pc:sldMk cId="3812607306" sldId="380"/>
            <ac:spMk id="17" creationId="{B7908D43-0389-4483-837C-56E973AA9330}"/>
          </ac:spMkLst>
        </pc:spChg>
        <pc:spChg chg="add mod">
          <ac:chgData name="SAOI KUAN" userId="991128dd-9743-4220-8ab6-c2d7d1ca0a52" providerId="ADAL" clId="{3B74CE42-D14C-4897-B1FE-BE07AE3351B1}" dt="2019-10-04T06:51:11.768" v="739" actId="1076"/>
          <ac:spMkLst>
            <pc:docMk/>
            <pc:sldMk cId="3812607306" sldId="380"/>
            <ac:spMk id="18" creationId="{78CF7D3B-7D2F-4BDC-9935-68EDAB84E52A}"/>
          </ac:spMkLst>
        </pc:spChg>
        <pc:spChg chg="add mod">
          <ac:chgData name="SAOI KUAN" userId="991128dd-9743-4220-8ab6-c2d7d1ca0a52" providerId="ADAL" clId="{3B74CE42-D14C-4897-B1FE-BE07AE3351B1}" dt="2019-10-04T06:51:30.606" v="745" actId="6549"/>
          <ac:spMkLst>
            <pc:docMk/>
            <pc:sldMk cId="3812607306" sldId="380"/>
            <ac:spMk id="19" creationId="{01BD0875-6DC0-4842-9747-B7F1041ACA98}"/>
          </ac:spMkLst>
        </pc:spChg>
        <pc:spChg chg="add del mod">
          <ac:chgData name="SAOI KUAN" userId="991128dd-9743-4220-8ab6-c2d7d1ca0a52" providerId="ADAL" clId="{3B74CE42-D14C-4897-B1FE-BE07AE3351B1}" dt="2019-10-04T06:51:44.441" v="747" actId="478"/>
          <ac:spMkLst>
            <pc:docMk/>
            <pc:sldMk cId="3812607306" sldId="380"/>
            <ac:spMk id="20" creationId="{20AA1039-A621-47D8-8289-EDD03226EA8E}"/>
          </ac:spMkLst>
        </pc:spChg>
        <pc:spChg chg="add mod">
          <ac:chgData name="SAOI KUAN" userId="991128dd-9743-4220-8ab6-c2d7d1ca0a52" providerId="ADAL" clId="{3B74CE42-D14C-4897-B1FE-BE07AE3351B1}" dt="2019-10-04T06:52:06.563" v="771" actId="1037"/>
          <ac:spMkLst>
            <pc:docMk/>
            <pc:sldMk cId="3812607306" sldId="380"/>
            <ac:spMk id="21" creationId="{605CA0ED-FFAA-4012-82BD-9F589147E6A7}"/>
          </ac:spMkLst>
        </pc:spChg>
        <pc:spChg chg="add">
          <ac:chgData name="SAOI KUAN" userId="991128dd-9743-4220-8ab6-c2d7d1ca0a52" providerId="ADAL" clId="{3B74CE42-D14C-4897-B1FE-BE07AE3351B1}" dt="2019-10-04T07:21:58.938" v="1444"/>
          <ac:spMkLst>
            <pc:docMk/>
            <pc:sldMk cId="3812607306" sldId="380"/>
            <ac:spMk id="22" creationId="{8737C97C-7B96-41BE-B5D9-A28078714CB5}"/>
          </ac:spMkLst>
        </pc:spChg>
        <pc:graphicFrameChg chg="mod">
          <ac:chgData name="SAOI KUAN" userId="991128dd-9743-4220-8ab6-c2d7d1ca0a52" providerId="ADAL" clId="{3B74CE42-D14C-4897-B1FE-BE07AE3351B1}" dt="2019-10-07T08:45:35.652" v="6605" actId="20577"/>
          <ac:graphicFrameMkLst>
            <pc:docMk/>
            <pc:sldMk cId="3812607306" sldId="380"/>
            <ac:graphicFrameMk id="9" creationId="{995B92F6-A386-4FDE-9539-03BDAA610A86}"/>
          </ac:graphicFrameMkLst>
        </pc:graphicFrameChg>
        <pc:graphicFrameChg chg="modGraphic">
          <ac:chgData name="SAOI KUAN" userId="991128dd-9743-4220-8ab6-c2d7d1ca0a52" providerId="ADAL" clId="{3B74CE42-D14C-4897-B1FE-BE07AE3351B1}" dt="2019-10-04T07:22:04.106" v="1445" actId="207"/>
          <ac:graphicFrameMkLst>
            <pc:docMk/>
            <pc:sldMk cId="3812607306" sldId="380"/>
            <ac:graphicFrameMk id="15" creationId="{479EAA3B-9E0A-4D26-9D5B-5A160DC89F61}"/>
          </ac:graphicFrameMkLst>
        </pc:graphicFrameChg>
        <pc:picChg chg="add mod">
          <ac:chgData name="SAOI KUAN" userId="991128dd-9743-4220-8ab6-c2d7d1ca0a52" providerId="ADAL" clId="{3B74CE42-D14C-4897-B1FE-BE07AE3351B1}" dt="2019-10-04T06:51:57.318" v="756" actId="1076"/>
          <ac:picMkLst>
            <pc:docMk/>
            <pc:sldMk cId="3812607306" sldId="380"/>
            <ac:picMk id="8" creationId="{BF237B40-C34D-45E3-8509-817D883C8307}"/>
          </ac:picMkLst>
        </pc:picChg>
      </pc:sldChg>
      <pc:sldChg chg="addSp modSp add del">
        <pc:chgData name="SAOI KUAN" userId="991128dd-9743-4220-8ab6-c2d7d1ca0a52" providerId="ADAL" clId="{3B74CE42-D14C-4897-B1FE-BE07AE3351B1}" dt="2019-10-05T04:46:58.795" v="3418" actId="47"/>
        <pc:sldMkLst>
          <pc:docMk/>
          <pc:sldMk cId="4266320159" sldId="381"/>
        </pc:sldMkLst>
        <pc:spChg chg="mod">
          <ac:chgData name="SAOI KUAN" userId="991128dd-9743-4220-8ab6-c2d7d1ca0a52" providerId="ADAL" clId="{3B74CE42-D14C-4897-B1FE-BE07AE3351B1}" dt="2019-10-05T01:46:09.894" v="2737" actId="1076"/>
          <ac:spMkLst>
            <pc:docMk/>
            <pc:sldMk cId="4266320159" sldId="381"/>
            <ac:spMk id="23" creationId="{9ECDF5E7-840A-4668-BF3C-46A33F140E9A}"/>
          </ac:spMkLst>
        </pc:spChg>
        <pc:picChg chg="add mod">
          <ac:chgData name="SAOI KUAN" userId="991128dd-9743-4220-8ab6-c2d7d1ca0a52" providerId="ADAL" clId="{3B74CE42-D14C-4897-B1FE-BE07AE3351B1}" dt="2019-10-05T01:46:13.012" v="2739" actId="1076"/>
          <ac:picMkLst>
            <pc:docMk/>
            <pc:sldMk cId="4266320159" sldId="381"/>
            <ac:picMk id="9" creationId="{82612057-4365-4035-B708-D29710E67681}"/>
          </ac:picMkLst>
        </pc:picChg>
      </pc:sldChg>
      <pc:sldChg chg="addSp delSp modSp add del">
        <pc:chgData name="SAOI KUAN" userId="991128dd-9743-4220-8ab6-c2d7d1ca0a52" providerId="ADAL" clId="{3B74CE42-D14C-4897-B1FE-BE07AE3351B1}" dt="2019-10-05T04:47:11.993" v="3420" actId="47"/>
        <pc:sldMkLst>
          <pc:docMk/>
          <pc:sldMk cId="4242431411" sldId="382"/>
        </pc:sldMkLst>
        <pc:spChg chg="add del mod">
          <ac:chgData name="SAOI KUAN" userId="991128dd-9743-4220-8ab6-c2d7d1ca0a52" providerId="ADAL" clId="{3B74CE42-D14C-4897-B1FE-BE07AE3351B1}" dt="2019-10-05T01:53:30.317" v="2750"/>
          <ac:spMkLst>
            <pc:docMk/>
            <pc:sldMk cId="4242431411" sldId="382"/>
            <ac:spMk id="2" creationId="{491DE8B9-24FB-4D20-9E47-F901FE29F16F}"/>
          </ac:spMkLst>
        </pc:spChg>
        <pc:spChg chg="add del mod">
          <ac:chgData name="SAOI KUAN" userId="991128dd-9743-4220-8ab6-c2d7d1ca0a52" providerId="ADAL" clId="{3B74CE42-D14C-4897-B1FE-BE07AE3351B1}" dt="2019-10-05T01:53:30.317" v="2750"/>
          <ac:spMkLst>
            <pc:docMk/>
            <pc:sldMk cId="4242431411" sldId="382"/>
            <ac:spMk id="5" creationId="{ADB9072D-2938-40D5-AD72-C7A732FCC4B9}"/>
          </ac:spMkLst>
        </pc:spChg>
        <pc:spChg chg="add del mod">
          <ac:chgData name="SAOI KUAN" userId="991128dd-9743-4220-8ab6-c2d7d1ca0a52" providerId="ADAL" clId="{3B74CE42-D14C-4897-B1FE-BE07AE3351B1}" dt="2019-10-05T02:21:03.437" v="3184" actId="478"/>
          <ac:spMkLst>
            <pc:docMk/>
            <pc:sldMk cId="4242431411" sldId="382"/>
            <ac:spMk id="6" creationId="{FA3FD43B-70D5-4864-923E-FCF325EB8FF7}"/>
          </ac:spMkLst>
        </pc:spChg>
        <pc:spChg chg="add del mod">
          <ac:chgData name="SAOI KUAN" userId="991128dd-9743-4220-8ab6-c2d7d1ca0a52" providerId="ADAL" clId="{3B74CE42-D14C-4897-B1FE-BE07AE3351B1}" dt="2019-10-05T02:21:03.437" v="3184" actId="478"/>
          <ac:spMkLst>
            <pc:docMk/>
            <pc:sldMk cId="4242431411" sldId="382"/>
            <ac:spMk id="8" creationId="{37885D5D-E78D-4DB6-BB29-589B5E6EC805}"/>
          </ac:spMkLst>
        </pc:spChg>
        <pc:spChg chg="add del mod">
          <ac:chgData name="SAOI KUAN" userId="991128dd-9743-4220-8ab6-c2d7d1ca0a52" providerId="ADAL" clId="{3B74CE42-D14C-4897-B1FE-BE07AE3351B1}" dt="2019-10-05T02:21:05.261" v="3185" actId="478"/>
          <ac:spMkLst>
            <pc:docMk/>
            <pc:sldMk cId="4242431411" sldId="382"/>
            <ac:spMk id="9" creationId="{5E033245-E299-4AEB-A2C9-20EB0C46967D}"/>
          </ac:spMkLst>
        </pc:spChg>
        <pc:spChg chg="add del mod">
          <ac:chgData name="SAOI KUAN" userId="991128dd-9743-4220-8ab6-c2d7d1ca0a52" providerId="ADAL" clId="{3B74CE42-D14C-4897-B1FE-BE07AE3351B1}" dt="2019-10-05T02:08:11.742" v="3051" actId="478"/>
          <ac:spMkLst>
            <pc:docMk/>
            <pc:sldMk cId="4242431411" sldId="382"/>
            <ac:spMk id="10" creationId="{22B42328-3A63-43ED-9692-4B04CF10A820}"/>
          </ac:spMkLst>
        </pc:spChg>
        <pc:spChg chg="del mod">
          <ac:chgData name="SAOI KUAN" userId="991128dd-9743-4220-8ab6-c2d7d1ca0a52" providerId="ADAL" clId="{3B74CE42-D14C-4897-B1FE-BE07AE3351B1}" dt="2019-10-05T01:53:24.516" v="2749"/>
          <ac:spMkLst>
            <pc:docMk/>
            <pc:sldMk cId="4242431411" sldId="382"/>
            <ac:spMk id="11" creationId="{44E01364-7188-46C2-AD9E-2AA9C2FFADC6}"/>
          </ac:spMkLst>
        </pc:spChg>
        <pc:spChg chg="add del mod">
          <ac:chgData name="SAOI KUAN" userId="991128dd-9743-4220-8ab6-c2d7d1ca0a52" providerId="ADAL" clId="{3B74CE42-D14C-4897-B1FE-BE07AE3351B1}" dt="2019-10-05T01:56:49.757" v="2824" actId="478"/>
          <ac:spMkLst>
            <pc:docMk/>
            <pc:sldMk cId="4242431411" sldId="382"/>
            <ac:spMk id="13" creationId="{F119C884-B32E-4E3D-89C3-D1C66C62A862}"/>
          </ac:spMkLst>
        </pc:spChg>
        <pc:spChg chg="add del mod">
          <ac:chgData name="SAOI KUAN" userId="991128dd-9743-4220-8ab6-c2d7d1ca0a52" providerId="ADAL" clId="{3B74CE42-D14C-4897-B1FE-BE07AE3351B1}" dt="2019-10-05T02:21:03.437" v="3184" actId="478"/>
          <ac:spMkLst>
            <pc:docMk/>
            <pc:sldMk cId="4242431411" sldId="382"/>
            <ac:spMk id="15" creationId="{8730774C-EE41-4DA4-BFA2-0E4AE32C1618}"/>
          </ac:spMkLst>
        </pc:spChg>
        <pc:spChg chg="add del mod">
          <ac:chgData name="SAOI KUAN" userId="991128dd-9743-4220-8ab6-c2d7d1ca0a52" providerId="ADAL" clId="{3B74CE42-D14C-4897-B1FE-BE07AE3351B1}" dt="2019-10-05T02:21:03.437" v="3184" actId="478"/>
          <ac:spMkLst>
            <pc:docMk/>
            <pc:sldMk cId="4242431411" sldId="382"/>
            <ac:spMk id="16" creationId="{67FA8811-CA61-4D3F-89E5-73C08F181DE8}"/>
          </ac:spMkLst>
        </pc:spChg>
        <pc:spChg chg="add del mod">
          <ac:chgData name="SAOI KUAN" userId="991128dd-9743-4220-8ab6-c2d7d1ca0a52" providerId="ADAL" clId="{3B74CE42-D14C-4897-B1FE-BE07AE3351B1}" dt="2019-10-05T02:21:03.437" v="3184" actId="478"/>
          <ac:spMkLst>
            <pc:docMk/>
            <pc:sldMk cId="4242431411" sldId="382"/>
            <ac:spMk id="18" creationId="{888C43BD-0685-4BAF-A6B2-0DC6347274DD}"/>
          </ac:spMkLst>
        </pc:spChg>
        <pc:spChg chg="add del mod">
          <ac:chgData name="SAOI KUAN" userId="991128dd-9743-4220-8ab6-c2d7d1ca0a52" providerId="ADAL" clId="{3B74CE42-D14C-4897-B1FE-BE07AE3351B1}" dt="2019-10-05T02:21:03.437" v="3184" actId="478"/>
          <ac:spMkLst>
            <pc:docMk/>
            <pc:sldMk cId="4242431411" sldId="382"/>
            <ac:spMk id="19" creationId="{4B69A071-46FA-47CF-874F-7DB3613115AE}"/>
          </ac:spMkLst>
        </pc:spChg>
        <pc:spChg chg="add del mod">
          <ac:chgData name="SAOI KUAN" userId="991128dd-9743-4220-8ab6-c2d7d1ca0a52" providerId="ADAL" clId="{3B74CE42-D14C-4897-B1FE-BE07AE3351B1}" dt="2019-10-05T02:21:03.437" v="3184" actId="478"/>
          <ac:spMkLst>
            <pc:docMk/>
            <pc:sldMk cId="4242431411" sldId="382"/>
            <ac:spMk id="20" creationId="{8D002CFD-953B-4395-9952-5B1C271351EA}"/>
          </ac:spMkLst>
        </pc:spChg>
        <pc:spChg chg="add del mod">
          <ac:chgData name="SAOI KUAN" userId="991128dd-9743-4220-8ab6-c2d7d1ca0a52" providerId="ADAL" clId="{3B74CE42-D14C-4897-B1FE-BE07AE3351B1}" dt="2019-10-05T02:05:15.612" v="3004" actId="478"/>
          <ac:spMkLst>
            <pc:docMk/>
            <pc:sldMk cId="4242431411" sldId="382"/>
            <ac:spMk id="22" creationId="{0C7BB3A6-6D14-44B1-AB58-94474921A848}"/>
          </ac:spMkLst>
        </pc:spChg>
        <pc:spChg chg="mod">
          <ac:chgData name="SAOI KUAN" userId="991128dd-9743-4220-8ab6-c2d7d1ca0a52" providerId="ADAL" clId="{3B74CE42-D14C-4897-B1FE-BE07AE3351B1}" dt="2019-10-05T02:40:35.206" v="3313" actId="20578"/>
          <ac:spMkLst>
            <pc:docMk/>
            <pc:sldMk cId="4242431411" sldId="382"/>
            <ac:spMk id="23" creationId="{9ECDF5E7-840A-4668-BF3C-46A33F140E9A}"/>
          </ac:spMkLst>
        </pc:spChg>
        <pc:spChg chg="add del mod">
          <ac:chgData name="SAOI KUAN" userId="991128dd-9743-4220-8ab6-c2d7d1ca0a52" providerId="ADAL" clId="{3B74CE42-D14C-4897-B1FE-BE07AE3351B1}" dt="2019-10-05T02:21:06.080" v="3186" actId="478"/>
          <ac:spMkLst>
            <pc:docMk/>
            <pc:sldMk cId="4242431411" sldId="382"/>
            <ac:spMk id="24" creationId="{5F033709-5C90-4C89-B8A2-1A82186885A9}"/>
          </ac:spMkLst>
        </pc:spChg>
        <pc:spChg chg="add del mod">
          <ac:chgData name="SAOI KUAN" userId="991128dd-9743-4220-8ab6-c2d7d1ca0a52" providerId="ADAL" clId="{3B74CE42-D14C-4897-B1FE-BE07AE3351B1}" dt="2019-10-05T02:21:08.060" v="3188" actId="478"/>
          <ac:spMkLst>
            <pc:docMk/>
            <pc:sldMk cId="4242431411" sldId="382"/>
            <ac:spMk id="25" creationId="{9F69FABF-C0F8-4C1D-A9B7-F16B18F4A584}"/>
          </ac:spMkLst>
        </pc:spChg>
        <pc:spChg chg="add del mod">
          <ac:chgData name="SAOI KUAN" userId="991128dd-9743-4220-8ab6-c2d7d1ca0a52" providerId="ADAL" clId="{3B74CE42-D14C-4897-B1FE-BE07AE3351B1}" dt="2019-10-05T02:18:01.726" v="3136"/>
          <ac:spMkLst>
            <pc:docMk/>
            <pc:sldMk cId="4242431411" sldId="382"/>
            <ac:spMk id="26" creationId="{5711262E-2FB6-4B53-BF10-8A83F63B7465}"/>
          </ac:spMkLst>
        </pc:spChg>
        <pc:spChg chg="add del mod">
          <ac:chgData name="SAOI KUAN" userId="991128dd-9743-4220-8ab6-c2d7d1ca0a52" providerId="ADAL" clId="{3B74CE42-D14C-4897-B1FE-BE07AE3351B1}" dt="2019-10-05T02:19:28.860" v="3152" actId="11529"/>
          <ac:spMkLst>
            <pc:docMk/>
            <pc:sldMk cId="4242431411" sldId="382"/>
            <ac:spMk id="27" creationId="{946C81BB-3317-4101-8024-586FDEA5FA83}"/>
          </ac:spMkLst>
        </pc:spChg>
        <pc:graphicFrameChg chg="add mod">
          <ac:chgData name="SAOI KUAN" userId="991128dd-9743-4220-8ab6-c2d7d1ca0a52" providerId="ADAL" clId="{3B74CE42-D14C-4897-B1FE-BE07AE3351B1}" dt="2019-10-05T02:44:10.980" v="3314" actId="1076"/>
          <ac:graphicFrameMkLst>
            <pc:docMk/>
            <pc:sldMk cId="4242431411" sldId="382"/>
            <ac:graphicFrameMk id="12" creationId="{EB92F44B-9C4C-4E33-8A10-E2C05CBC2572}"/>
          </ac:graphicFrameMkLst>
        </pc:graphicFrameChg>
        <pc:graphicFrameChg chg="del mod">
          <ac:chgData name="SAOI KUAN" userId="991128dd-9743-4220-8ab6-c2d7d1ca0a52" providerId="ADAL" clId="{3B74CE42-D14C-4897-B1FE-BE07AE3351B1}" dt="2019-10-05T01:53:10.129" v="2748" actId="478"/>
          <ac:graphicFrameMkLst>
            <pc:docMk/>
            <pc:sldMk cId="4242431411" sldId="382"/>
            <ac:graphicFrameMk id="21" creationId="{6C633AEA-3EDE-4E48-A1EF-C99C1F406CE7}"/>
          </ac:graphicFrameMkLst>
        </pc:graphicFrameChg>
        <pc:picChg chg="del">
          <ac:chgData name="SAOI KUAN" userId="991128dd-9743-4220-8ab6-c2d7d1ca0a52" providerId="ADAL" clId="{3B74CE42-D14C-4897-B1FE-BE07AE3351B1}" dt="2019-10-05T01:53:07.276" v="2746" actId="478"/>
          <ac:picMkLst>
            <pc:docMk/>
            <pc:sldMk cId="4242431411" sldId="382"/>
            <ac:picMk id="7" creationId="{73C9885E-DE52-4554-A6AD-ACD8CEBE96F2}"/>
          </ac:picMkLst>
        </pc:picChg>
        <pc:picChg chg="add mod">
          <ac:chgData name="SAOI KUAN" userId="991128dd-9743-4220-8ab6-c2d7d1ca0a52" providerId="ADAL" clId="{3B74CE42-D14C-4897-B1FE-BE07AE3351B1}" dt="2019-10-05T04:43:51.698" v="3329" actId="1076"/>
          <ac:picMkLst>
            <pc:docMk/>
            <pc:sldMk cId="4242431411" sldId="382"/>
            <ac:picMk id="14" creationId="{E5E137A9-BCEB-4BD7-9A9E-916ECD6DBF86}"/>
          </ac:picMkLst>
        </pc:picChg>
        <pc:picChg chg="del">
          <ac:chgData name="SAOI KUAN" userId="991128dd-9743-4220-8ab6-c2d7d1ca0a52" providerId="ADAL" clId="{3B74CE42-D14C-4897-B1FE-BE07AE3351B1}" dt="2019-10-05T01:53:03.585" v="2742" actId="478"/>
          <ac:picMkLst>
            <pc:docMk/>
            <pc:sldMk cId="4242431411" sldId="382"/>
            <ac:picMk id="17" creationId="{3EFBBE6E-7421-441F-9B0D-8397935931CC}"/>
          </ac:picMkLst>
        </pc:picChg>
      </pc:sldChg>
      <pc:sldChg chg="addSp delSp modSp add del">
        <pc:chgData name="SAOI KUAN" userId="991128dd-9743-4220-8ab6-c2d7d1ca0a52" providerId="ADAL" clId="{3B74CE42-D14C-4897-B1FE-BE07AE3351B1}" dt="2019-10-07T08:04:12.920" v="6162" actId="14100"/>
        <pc:sldMkLst>
          <pc:docMk/>
          <pc:sldMk cId="3179711552" sldId="383"/>
        </pc:sldMkLst>
        <pc:spChg chg="mod">
          <ac:chgData name="SAOI KUAN" userId="991128dd-9743-4220-8ab6-c2d7d1ca0a52" providerId="ADAL" clId="{3B74CE42-D14C-4897-B1FE-BE07AE3351B1}" dt="2019-10-07T07:06:58.190" v="5696" actId="1076"/>
          <ac:spMkLst>
            <pc:docMk/>
            <pc:sldMk cId="3179711552" sldId="383"/>
            <ac:spMk id="3" creationId="{ED5C7EF0-3B1D-4D17-9563-3AC4E35E835C}"/>
          </ac:spMkLst>
        </pc:spChg>
        <pc:spChg chg="add del">
          <ac:chgData name="SAOI KUAN" userId="991128dd-9743-4220-8ab6-c2d7d1ca0a52" providerId="ADAL" clId="{3B74CE42-D14C-4897-B1FE-BE07AE3351B1}" dt="2019-10-05T04:38:19.002" v="3325" actId="478"/>
          <ac:spMkLst>
            <pc:docMk/>
            <pc:sldMk cId="3179711552" sldId="383"/>
            <ac:spMk id="4" creationId="{E69B32DD-3408-4DCF-9618-F4AA4105F4BB}"/>
          </ac:spMkLst>
        </pc:spChg>
        <pc:spChg chg="mod">
          <ac:chgData name="SAOI KUAN" userId="991128dd-9743-4220-8ab6-c2d7d1ca0a52" providerId="ADAL" clId="{3B74CE42-D14C-4897-B1FE-BE07AE3351B1}" dt="2019-10-07T08:02:34.516" v="6152" actId="1036"/>
          <ac:spMkLst>
            <pc:docMk/>
            <pc:sldMk cId="3179711552" sldId="383"/>
            <ac:spMk id="8" creationId="{470976AB-6C0A-0F48-A8DF-CD7F657D386E}"/>
          </ac:spMkLst>
        </pc:spChg>
        <pc:spChg chg="mod">
          <ac:chgData name="SAOI KUAN" userId="991128dd-9743-4220-8ab6-c2d7d1ca0a52" providerId="ADAL" clId="{3B74CE42-D14C-4897-B1FE-BE07AE3351B1}" dt="2019-10-07T08:02:34.516" v="6152" actId="1036"/>
          <ac:spMkLst>
            <pc:docMk/>
            <pc:sldMk cId="3179711552" sldId="383"/>
            <ac:spMk id="9" creationId="{37070F97-DCBC-2D44-9CEE-AA88AD9A1762}"/>
          </ac:spMkLst>
        </pc:spChg>
        <pc:spChg chg="add del mod">
          <ac:chgData name="SAOI KUAN" userId="991128dd-9743-4220-8ab6-c2d7d1ca0a52" providerId="ADAL" clId="{3B74CE42-D14C-4897-B1FE-BE07AE3351B1}" dt="2019-10-07T08:00:36.474" v="6120" actId="20577"/>
          <ac:spMkLst>
            <pc:docMk/>
            <pc:sldMk cId="3179711552" sldId="383"/>
            <ac:spMk id="10" creationId="{06813C75-FC51-4DB0-A48B-375CD9AD625E}"/>
          </ac:spMkLst>
        </pc:spChg>
        <pc:spChg chg="mod">
          <ac:chgData name="SAOI KUAN" userId="991128dd-9743-4220-8ab6-c2d7d1ca0a52" providerId="ADAL" clId="{3B74CE42-D14C-4897-B1FE-BE07AE3351B1}" dt="2019-10-07T08:02:34.516" v="6152" actId="1036"/>
          <ac:spMkLst>
            <pc:docMk/>
            <pc:sldMk cId="3179711552" sldId="383"/>
            <ac:spMk id="13" creationId="{A101131D-ED89-AC47-B7F8-99EB166837F6}"/>
          </ac:spMkLst>
        </pc:spChg>
        <pc:spChg chg="mod">
          <ac:chgData name="SAOI KUAN" userId="991128dd-9743-4220-8ab6-c2d7d1ca0a52" providerId="ADAL" clId="{3B74CE42-D14C-4897-B1FE-BE07AE3351B1}" dt="2019-10-07T08:02:34.516" v="6152" actId="1036"/>
          <ac:spMkLst>
            <pc:docMk/>
            <pc:sldMk cId="3179711552" sldId="383"/>
            <ac:spMk id="15" creationId="{3C5CF114-50DB-874F-884C-85BBC8E2FF6C}"/>
          </ac:spMkLst>
        </pc:spChg>
        <pc:spChg chg="del mod">
          <ac:chgData name="SAOI KUAN" userId="991128dd-9743-4220-8ab6-c2d7d1ca0a52" providerId="ADAL" clId="{3B74CE42-D14C-4897-B1FE-BE07AE3351B1}" dt="2019-10-07T07:02:10.333" v="5596" actId="478"/>
          <ac:spMkLst>
            <pc:docMk/>
            <pc:sldMk cId="3179711552" sldId="383"/>
            <ac:spMk id="16" creationId="{3A064189-4FBC-0748-A79A-34BFEFDF5235}"/>
          </ac:spMkLst>
        </pc:spChg>
        <pc:spChg chg="mod">
          <ac:chgData name="SAOI KUAN" userId="991128dd-9743-4220-8ab6-c2d7d1ca0a52" providerId="ADAL" clId="{3B74CE42-D14C-4897-B1FE-BE07AE3351B1}" dt="2019-10-07T08:02:40.108" v="6153" actId="1076"/>
          <ac:spMkLst>
            <pc:docMk/>
            <pc:sldMk cId="3179711552" sldId="383"/>
            <ac:spMk id="17" creationId="{CAC54D17-9B77-9143-9A28-E2EF0B944911}"/>
          </ac:spMkLst>
        </pc:spChg>
        <pc:spChg chg="mod">
          <ac:chgData name="SAOI KUAN" userId="991128dd-9743-4220-8ab6-c2d7d1ca0a52" providerId="ADAL" clId="{3B74CE42-D14C-4897-B1FE-BE07AE3351B1}" dt="2019-10-07T08:02:42.035" v="6154" actId="1076"/>
          <ac:spMkLst>
            <pc:docMk/>
            <pc:sldMk cId="3179711552" sldId="383"/>
            <ac:spMk id="18" creationId="{F562ED35-1972-3741-9ED9-F1BADB0CABC3}"/>
          </ac:spMkLst>
        </pc:spChg>
        <pc:spChg chg="add del mod">
          <ac:chgData name="SAOI KUAN" userId="991128dd-9743-4220-8ab6-c2d7d1ca0a52" providerId="ADAL" clId="{3B74CE42-D14C-4897-B1FE-BE07AE3351B1}" dt="2019-10-07T08:03:30.428" v="6161"/>
          <ac:spMkLst>
            <pc:docMk/>
            <pc:sldMk cId="3179711552" sldId="383"/>
            <ac:spMk id="19" creationId="{347A7559-CA85-7949-B503-3292CD50D6BA}"/>
          </ac:spMkLst>
        </pc:spChg>
        <pc:spChg chg="mod">
          <ac:chgData name="SAOI KUAN" userId="991128dd-9743-4220-8ab6-c2d7d1ca0a52" providerId="ADAL" clId="{3B74CE42-D14C-4897-B1FE-BE07AE3351B1}" dt="2019-10-07T07:12:30.942" v="5786" actId="14100"/>
          <ac:spMkLst>
            <pc:docMk/>
            <pc:sldMk cId="3179711552" sldId="383"/>
            <ac:spMk id="20" creationId="{7A5CAC19-354B-EE44-8D14-DD650D97A14D}"/>
          </ac:spMkLst>
        </pc:spChg>
        <pc:spChg chg="mod">
          <ac:chgData name="SAOI KUAN" userId="991128dd-9743-4220-8ab6-c2d7d1ca0a52" providerId="ADAL" clId="{3B74CE42-D14C-4897-B1FE-BE07AE3351B1}" dt="2019-10-07T07:20:34.724" v="5822" actId="1076"/>
          <ac:spMkLst>
            <pc:docMk/>
            <pc:sldMk cId="3179711552" sldId="383"/>
            <ac:spMk id="22" creationId="{10D66C9E-7925-D047-9FC5-CD19A2005048}"/>
          </ac:spMkLst>
        </pc:spChg>
        <pc:spChg chg="mod">
          <ac:chgData name="SAOI KUAN" userId="991128dd-9743-4220-8ab6-c2d7d1ca0a52" providerId="ADAL" clId="{3B74CE42-D14C-4897-B1FE-BE07AE3351B1}" dt="2019-10-07T07:05:37.592" v="5676" actId="1076"/>
          <ac:spMkLst>
            <pc:docMk/>
            <pc:sldMk cId="3179711552" sldId="383"/>
            <ac:spMk id="24" creationId="{A159D6A9-5A1D-1040-B149-17176CC7368B}"/>
          </ac:spMkLst>
        </pc:spChg>
        <pc:spChg chg="mod">
          <ac:chgData name="SAOI KUAN" userId="991128dd-9743-4220-8ab6-c2d7d1ca0a52" providerId="ADAL" clId="{3B74CE42-D14C-4897-B1FE-BE07AE3351B1}" dt="2019-10-07T07:07:02.200" v="5697" actId="1076"/>
          <ac:spMkLst>
            <pc:docMk/>
            <pc:sldMk cId="3179711552" sldId="383"/>
            <ac:spMk id="25" creationId="{7A42B3F4-5039-CF46-8B4A-AAFA81F6CDA7}"/>
          </ac:spMkLst>
        </pc:spChg>
        <pc:spChg chg="mod">
          <ac:chgData name="SAOI KUAN" userId="991128dd-9743-4220-8ab6-c2d7d1ca0a52" providerId="ADAL" clId="{3B74CE42-D14C-4897-B1FE-BE07AE3351B1}" dt="2019-10-07T08:02:43.326" v="6155" actId="1076"/>
          <ac:spMkLst>
            <pc:docMk/>
            <pc:sldMk cId="3179711552" sldId="383"/>
            <ac:spMk id="26" creationId="{A6B8EBAC-A70F-124A-B7FC-B70747CDF53C}"/>
          </ac:spMkLst>
        </pc:spChg>
        <pc:spChg chg="mod">
          <ac:chgData name="SAOI KUAN" userId="991128dd-9743-4220-8ab6-c2d7d1ca0a52" providerId="ADAL" clId="{3B74CE42-D14C-4897-B1FE-BE07AE3351B1}" dt="2019-10-07T07:06:02.168" v="5681" actId="14100"/>
          <ac:spMkLst>
            <pc:docMk/>
            <pc:sldMk cId="3179711552" sldId="383"/>
            <ac:spMk id="27" creationId="{BFE55FE8-079D-2845-BDF0-98B1CE24A23B}"/>
          </ac:spMkLst>
        </pc:spChg>
        <pc:spChg chg="mod">
          <ac:chgData name="SAOI KUAN" userId="991128dd-9743-4220-8ab6-c2d7d1ca0a52" providerId="ADAL" clId="{3B74CE42-D14C-4897-B1FE-BE07AE3351B1}" dt="2019-10-07T07:05:37.592" v="5676" actId="1076"/>
          <ac:spMkLst>
            <pc:docMk/>
            <pc:sldMk cId="3179711552" sldId="383"/>
            <ac:spMk id="49" creationId="{85F97669-A3F2-5542-8D3A-1583F03C089B}"/>
          </ac:spMkLst>
        </pc:spChg>
        <pc:spChg chg="add del mod">
          <ac:chgData name="SAOI KUAN" userId="991128dd-9743-4220-8ab6-c2d7d1ca0a52" providerId="ADAL" clId="{3B74CE42-D14C-4897-B1FE-BE07AE3351B1}" dt="2019-10-07T07:18:54.800" v="5815" actId="1076"/>
          <ac:spMkLst>
            <pc:docMk/>
            <pc:sldMk cId="3179711552" sldId="383"/>
            <ac:spMk id="50" creationId="{82335D4E-4B52-FB46-BDF5-A12B07D2C3F5}"/>
          </ac:spMkLst>
        </pc:spChg>
        <pc:spChg chg="del mod">
          <ac:chgData name="SAOI KUAN" userId="991128dd-9743-4220-8ab6-c2d7d1ca0a52" providerId="ADAL" clId="{3B74CE42-D14C-4897-B1FE-BE07AE3351B1}" dt="2019-10-07T07:03:00.191" v="5611" actId="478"/>
          <ac:spMkLst>
            <pc:docMk/>
            <pc:sldMk cId="3179711552" sldId="383"/>
            <ac:spMk id="51" creationId="{FC3F6E72-D27D-DE41-9282-B2DEEF4F96BE}"/>
          </ac:spMkLst>
        </pc:spChg>
        <pc:spChg chg="mod">
          <ac:chgData name="SAOI KUAN" userId="991128dd-9743-4220-8ab6-c2d7d1ca0a52" providerId="ADAL" clId="{3B74CE42-D14C-4897-B1FE-BE07AE3351B1}" dt="2019-10-07T07:11:25.524" v="5778" actId="1076"/>
          <ac:spMkLst>
            <pc:docMk/>
            <pc:sldMk cId="3179711552" sldId="383"/>
            <ac:spMk id="52" creationId="{9F558184-7AC4-D446-AC9F-BDE5A9DE9F87}"/>
          </ac:spMkLst>
        </pc:spChg>
        <pc:spChg chg="mod">
          <ac:chgData name="SAOI KUAN" userId="991128dd-9743-4220-8ab6-c2d7d1ca0a52" providerId="ADAL" clId="{3B74CE42-D14C-4897-B1FE-BE07AE3351B1}" dt="2019-10-07T07:06:05.012" v="5682" actId="1076"/>
          <ac:spMkLst>
            <pc:docMk/>
            <pc:sldMk cId="3179711552" sldId="383"/>
            <ac:spMk id="53" creationId="{BDF7CFFB-1CE8-FD4C-A873-8F5BF68DCF98}"/>
          </ac:spMkLst>
        </pc:spChg>
        <pc:spChg chg="mod">
          <ac:chgData name="SAOI KUAN" userId="991128dd-9743-4220-8ab6-c2d7d1ca0a52" providerId="ADAL" clId="{3B74CE42-D14C-4897-B1FE-BE07AE3351B1}" dt="2019-10-07T07:11:18.118" v="5775" actId="1076"/>
          <ac:spMkLst>
            <pc:docMk/>
            <pc:sldMk cId="3179711552" sldId="383"/>
            <ac:spMk id="54" creationId="{DE884E5C-E4E3-F048-A9CD-82E8D98C2FC9}"/>
          </ac:spMkLst>
        </pc:spChg>
        <pc:spChg chg="add del mod">
          <ac:chgData name="SAOI KUAN" userId="991128dd-9743-4220-8ab6-c2d7d1ca0a52" providerId="ADAL" clId="{3B74CE42-D14C-4897-B1FE-BE07AE3351B1}" dt="2019-10-07T07:05:37.592" v="5676" actId="1076"/>
          <ac:spMkLst>
            <pc:docMk/>
            <pc:sldMk cId="3179711552" sldId="383"/>
            <ac:spMk id="72" creationId="{1FE2FF0B-0C72-4D72-A248-195CA101D2A0}"/>
          </ac:spMkLst>
        </pc:spChg>
        <pc:spChg chg="add mod">
          <ac:chgData name="SAOI KUAN" userId="991128dd-9743-4220-8ab6-c2d7d1ca0a52" providerId="ADAL" clId="{3B74CE42-D14C-4897-B1FE-BE07AE3351B1}" dt="2019-10-07T06:56:23.916" v="5550" actId="1076"/>
          <ac:spMkLst>
            <pc:docMk/>
            <pc:sldMk cId="3179711552" sldId="383"/>
            <ac:spMk id="115" creationId="{E2A7249A-915F-48F3-A80A-2932E852FE5A}"/>
          </ac:spMkLst>
        </pc:spChg>
        <pc:spChg chg="add mod">
          <ac:chgData name="SAOI KUAN" userId="991128dd-9743-4220-8ab6-c2d7d1ca0a52" providerId="ADAL" clId="{3B74CE42-D14C-4897-B1FE-BE07AE3351B1}" dt="2019-10-07T07:18:57.957" v="5816" actId="1076"/>
          <ac:spMkLst>
            <pc:docMk/>
            <pc:sldMk cId="3179711552" sldId="383"/>
            <ac:spMk id="131" creationId="{D5A77F1D-5CB9-48F5-B4A5-1D6428947910}"/>
          </ac:spMkLst>
        </pc:spChg>
        <pc:spChg chg="add mod">
          <ac:chgData name="SAOI KUAN" userId="991128dd-9743-4220-8ab6-c2d7d1ca0a52" providerId="ADAL" clId="{3B74CE42-D14C-4897-B1FE-BE07AE3351B1}" dt="2019-10-07T07:21:13.389" v="5832" actId="1076"/>
          <ac:spMkLst>
            <pc:docMk/>
            <pc:sldMk cId="3179711552" sldId="383"/>
            <ac:spMk id="248" creationId="{416CE1DA-DA42-494F-B003-D99290A9708A}"/>
          </ac:spMkLst>
        </pc:spChg>
        <pc:picChg chg="add mod">
          <ac:chgData name="SAOI KUAN" userId="991128dd-9743-4220-8ab6-c2d7d1ca0a52" providerId="ADAL" clId="{3B74CE42-D14C-4897-B1FE-BE07AE3351B1}" dt="2019-10-05T04:48:34.518" v="3440" actId="1076"/>
          <ac:picMkLst>
            <pc:docMk/>
            <pc:sldMk cId="3179711552" sldId="383"/>
            <ac:picMk id="11" creationId="{ABE41F31-ABEB-45A3-91FC-9033705DE057}"/>
          </ac:picMkLst>
        </pc:picChg>
        <pc:picChg chg="add mod modCrop">
          <ac:chgData name="SAOI KUAN" userId="991128dd-9743-4220-8ab6-c2d7d1ca0a52" providerId="ADAL" clId="{3B74CE42-D14C-4897-B1FE-BE07AE3351B1}" dt="2019-10-05T04:48:34.518" v="3440" actId="1076"/>
          <ac:picMkLst>
            <pc:docMk/>
            <pc:sldMk cId="3179711552" sldId="383"/>
            <ac:picMk id="12" creationId="{DD60BFB2-AAB6-4B4A-942E-F9D4C427B12D}"/>
          </ac:picMkLst>
        </pc:picChg>
        <pc:picChg chg="add del mod">
          <ac:chgData name="SAOI KUAN" userId="991128dd-9743-4220-8ab6-c2d7d1ca0a52" providerId="ADAL" clId="{3B74CE42-D14C-4897-B1FE-BE07AE3351B1}" dt="2019-10-05T04:36:58.843" v="3319" actId="478"/>
          <ac:picMkLst>
            <pc:docMk/>
            <pc:sldMk cId="3179711552" sldId="383"/>
            <ac:picMk id="1026" creationId="{85F98C85-45B6-4B6F-88F3-32ACBF9AFA07}"/>
          </ac:picMkLst>
        </pc:picChg>
        <pc:picChg chg="add del">
          <ac:chgData name="SAOI KUAN" userId="991128dd-9743-4220-8ab6-c2d7d1ca0a52" providerId="ADAL" clId="{3B74CE42-D14C-4897-B1FE-BE07AE3351B1}" dt="2019-10-05T04:37:03.809" v="3321" actId="478"/>
          <ac:picMkLst>
            <pc:docMk/>
            <pc:sldMk cId="3179711552" sldId="383"/>
            <ac:picMk id="1028" creationId="{5F568B81-5BCB-4491-AD48-3C731E8D8F0B}"/>
          </ac:picMkLst>
        </pc:picChg>
        <pc:picChg chg="add del">
          <ac:chgData name="SAOI KUAN" userId="991128dd-9743-4220-8ab6-c2d7d1ca0a52" providerId="ADAL" clId="{3B74CE42-D14C-4897-B1FE-BE07AE3351B1}" dt="2019-10-05T04:38:15.250" v="3323" actId="478"/>
          <ac:picMkLst>
            <pc:docMk/>
            <pc:sldMk cId="3179711552" sldId="383"/>
            <ac:picMk id="1030" creationId="{BADE9BBD-AC93-4CE7-BAB3-68AE95122F54}"/>
          </ac:picMkLst>
        </pc:picChg>
        <pc:picChg chg="add del">
          <ac:chgData name="SAOI KUAN" userId="991128dd-9743-4220-8ab6-c2d7d1ca0a52" providerId="ADAL" clId="{3B74CE42-D14C-4897-B1FE-BE07AE3351B1}" dt="2019-10-05T04:45:11.931" v="3332" actId="478"/>
          <ac:picMkLst>
            <pc:docMk/>
            <pc:sldMk cId="3179711552" sldId="383"/>
            <ac:picMk id="1032" creationId="{76A92761-EC2C-42F2-8DA3-68549EBAD11A}"/>
          </ac:picMkLst>
        </pc:picChg>
        <pc:picChg chg="add mod">
          <ac:chgData name="SAOI KUAN" userId="991128dd-9743-4220-8ab6-c2d7d1ca0a52" providerId="ADAL" clId="{3B74CE42-D14C-4897-B1FE-BE07AE3351B1}" dt="2019-10-05T04:48:28.643" v="3439" actId="1076"/>
          <ac:picMkLst>
            <pc:docMk/>
            <pc:sldMk cId="3179711552" sldId="383"/>
            <ac:picMk id="1034" creationId="{D095DD97-3E7C-467B-875B-1B9AA1BCE45B}"/>
          </ac:picMkLst>
        </pc:picChg>
        <pc:cxnChg chg="mod">
          <ac:chgData name="SAOI KUAN" userId="991128dd-9743-4220-8ab6-c2d7d1ca0a52" providerId="ADAL" clId="{3B74CE42-D14C-4897-B1FE-BE07AE3351B1}" dt="2019-10-07T08:02:34.516" v="6152" actId="1036"/>
          <ac:cxnSpMkLst>
            <pc:docMk/>
            <pc:sldMk cId="3179711552" sldId="383"/>
            <ac:cxnSpMk id="29" creationId="{924AEBAC-F0E1-544E-B626-5BA61445DF06}"/>
          </ac:cxnSpMkLst>
        </pc:cxnChg>
        <pc:cxnChg chg="mod">
          <ac:chgData name="SAOI KUAN" userId="991128dd-9743-4220-8ab6-c2d7d1ca0a52" providerId="ADAL" clId="{3B74CE42-D14C-4897-B1FE-BE07AE3351B1}" dt="2019-10-07T08:02:34.516" v="6152" actId="1036"/>
          <ac:cxnSpMkLst>
            <pc:docMk/>
            <pc:sldMk cId="3179711552" sldId="383"/>
            <ac:cxnSpMk id="30" creationId="{8D6FB764-14A5-CC46-9A91-9971C7D78B01}"/>
          </ac:cxnSpMkLst>
        </pc:cxnChg>
        <pc:cxnChg chg="mod">
          <ac:chgData name="SAOI KUAN" userId="991128dd-9743-4220-8ab6-c2d7d1ca0a52" providerId="ADAL" clId="{3B74CE42-D14C-4897-B1FE-BE07AE3351B1}" dt="2019-10-07T08:02:34.516" v="6152" actId="1036"/>
          <ac:cxnSpMkLst>
            <pc:docMk/>
            <pc:sldMk cId="3179711552" sldId="383"/>
            <ac:cxnSpMk id="31" creationId="{C35CC3E1-3C06-0949-9E49-3E8A55B30485}"/>
          </ac:cxnSpMkLst>
        </pc:cxnChg>
        <pc:cxnChg chg="mod">
          <ac:chgData name="SAOI KUAN" userId="991128dd-9743-4220-8ab6-c2d7d1ca0a52" providerId="ADAL" clId="{3B74CE42-D14C-4897-B1FE-BE07AE3351B1}" dt="2019-10-07T08:02:40.108" v="6153" actId="1076"/>
          <ac:cxnSpMkLst>
            <pc:docMk/>
            <pc:sldMk cId="3179711552" sldId="383"/>
            <ac:cxnSpMk id="33" creationId="{77281C25-688F-B540-AC71-318264A68F3F}"/>
          </ac:cxnSpMkLst>
        </pc:cxnChg>
        <pc:cxnChg chg="del mod">
          <ac:chgData name="SAOI KUAN" userId="991128dd-9743-4220-8ab6-c2d7d1ca0a52" providerId="ADAL" clId="{3B74CE42-D14C-4897-B1FE-BE07AE3351B1}" dt="2019-10-07T07:02:15" v="5598" actId="478"/>
          <ac:cxnSpMkLst>
            <pc:docMk/>
            <pc:sldMk cId="3179711552" sldId="383"/>
            <ac:cxnSpMk id="34" creationId="{857F791E-8FC3-F244-81E4-35F481BDB524}"/>
          </ac:cxnSpMkLst>
        </pc:cxnChg>
        <pc:cxnChg chg="mod">
          <ac:chgData name="SAOI KUAN" userId="991128dd-9743-4220-8ab6-c2d7d1ca0a52" providerId="ADAL" clId="{3B74CE42-D14C-4897-B1FE-BE07AE3351B1}" dt="2019-10-07T08:02:42.035" v="6154" actId="1076"/>
          <ac:cxnSpMkLst>
            <pc:docMk/>
            <pc:sldMk cId="3179711552" sldId="383"/>
            <ac:cxnSpMk id="35" creationId="{E7FAA472-5A42-6E48-A217-B6280F588484}"/>
          </ac:cxnSpMkLst>
        </pc:cxnChg>
        <pc:cxnChg chg="mod">
          <ac:chgData name="SAOI KUAN" userId="991128dd-9743-4220-8ab6-c2d7d1ca0a52" providerId="ADAL" clId="{3B74CE42-D14C-4897-B1FE-BE07AE3351B1}" dt="2019-10-07T08:02:43.326" v="6155" actId="1076"/>
          <ac:cxnSpMkLst>
            <pc:docMk/>
            <pc:sldMk cId="3179711552" sldId="383"/>
            <ac:cxnSpMk id="36" creationId="{2C3C16D2-223F-6D47-9F30-378A121CC5EB}"/>
          </ac:cxnSpMkLst>
        </pc:cxnChg>
        <pc:cxnChg chg="del mod">
          <ac:chgData name="SAOI KUAN" userId="991128dd-9743-4220-8ab6-c2d7d1ca0a52" providerId="ADAL" clId="{3B74CE42-D14C-4897-B1FE-BE07AE3351B1}" dt="2019-10-07T07:03:51.409" v="5617" actId="478"/>
          <ac:cxnSpMkLst>
            <pc:docMk/>
            <pc:sldMk cId="3179711552" sldId="383"/>
            <ac:cxnSpMk id="37" creationId="{B75E7560-E056-1742-9C08-839F7B68AA3E}"/>
          </ac:cxnSpMkLst>
        </pc:cxnChg>
        <pc:cxnChg chg="del mod">
          <ac:chgData name="SAOI KUAN" userId="991128dd-9743-4220-8ab6-c2d7d1ca0a52" providerId="ADAL" clId="{3B74CE42-D14C-4897-B1FE-BE07AE3351B1}" dt="2019-10-07T07:04:06.837" v="5622" actId="478"/>
          <ac:cxnSpMkLst>
            <pc:docMk/>
            <pc:sldMk cId="3179711552" sldId="383"/>
            <ac:cxnSpMk id="38" creationId="{AA235325-56E1-114C-AB52-57AFC681764A}"/>
          </ac:cxnSpMkLst>
        </pc:cxnChg>
        <pc:cxnChg chg="mod">
          <ac:chgData name="SAOI KUAN" userId="991128dd-9743-4220-8ab6-c2d7d1ca0a52" providerId="ADAL" clId="{3B74CE42-D14C-4897-B1FE-BE07AE3351B1}" dt="2019-10-07T07:12:30.942" v="5786" actId="14100"/>
          <ac:cxnSpMkLst>
            <pc:docMk/>
            <pc:sldMk cId="3179711552" sldId="383"/>
            <ac:cxnSpMk id="39" creationId="{50A7CA12-4690-1745-8BC2-0A5DF66F8636}"/>
          </ac:cxnSpMkLst>
        </pc:cxnChg>
        <pc:cxnChg chg="mod">
          <ac:chgData name="SAOI KUAN" userId="991128dd-9743-4220-8ab6-c2d7d1ca0a52" providerId="ADAL" clId="{3B74CE42-D14C-4897-B1FE-BE07AE3351B1}" dt="2019-10-07T07:20:34.724" v="5822" actId="1076"/>
          <ac:cxnSpMkLst>
            <pc:docMk/>
            <pc:sldMk cId="3179711552" sldId="383"/>
            <ac:cxnSpMk id="41" creationId="{36B2F22E-F20F-BE42-956A-53C9B6F848C8}"/>
          </ac:cxnSpMkLst>
        </pc:cxnChg>
        <pc:cxnChg chg="add del mod">
          <ac:chgData name="SAOI KUAN" userId="991128dd-9743-4220-8ab6-c2d7d1ca0a52" providerId="ADAL" clId="{3B74CE42-D14C-4897-B1FE-BE07AE3351B1}" dt="2019-10-07T06:53:30.576" v="5487" actId="478"/>
          <ac:cxnSpMkLst>
            <pc:docMk/>
            <pc:sldMk cId="3179711552" sldId="383"/>
            <ac:cxnSpMk id="42" creationId="{500A2F31-4C1A-5B44-81CE-BE18F84F7A93}"/>
          </ac:cxnSpMkLst>
        </pc:cxnChg>
        <pc:cxnChg chg="add del mod">
          <ac:chgData name="SAOI KUAN" userId="991128dd-9743-4220-8ab6-c2d7d1ca0a52" providerId="ADAL" clId="{3B74CE42-D14C-4897-B1FE-BE07AE3351B1}" dt="2019-10-07T06:53:29.982" v="5486" actId="478"/>
          <ac:cxnSpMkLst>
            <pc:docMk/>
            <pc:sldMk cId="3179711552" sldId="383"/>
            <ac:cxnSpMk id="45" creationId="{8592330F-E381-9447-90C3-72E778D566DD}"/>
          </ac:cxnSpMkLst>
        </pc:cxnChg>
        <pc:cxnChg chg="mod">
          <ac:chgData name="SAOI KUAN" userId="991128dd-9743-4220-8ab6-c2d7d1ca0a52" providerId="ADAL" clId="{3B74CE42-D14C-4897-B1FE-BE07AE3351B1}" dt="2019-10-07T07:10:21.194" v="5723" actId="14100"/>
          <ac:cxnSpMkLst>
            <pc:docMk/>
            <pc:sldMk cId="3179711552" sldId="383"/>
            <ac:cxnSpMk id="46" creationId="{38526C3D-77A0-C040-AC3D-3524D03D48CA}"/>
          </ac:cxnSpMkLst>
        </pc:cxnChg>
        <pc:cxnChg chg="mod">
          <ac:chgData name="SAOI KUAN" userId="991128dd-9743-4220-8ab6-c2d7d1ca0a52" providerId="ADAL" clId="{3B74CE42-D14C-4897-B1FE-BE07AE3351B1}" dt="2019-10-07T07:21:13.389" v="5832" actId="1076"/>
          <ac:cxnSpMkLst>
            <pc:docMk/>
            <pc:sldMk cId="3179711552" sldId="383"/>
            <ac:cxnSpMk id="47" creationId="{B3CE4BD6-52DC-4947-8807-4C8156031EE6}"/>
          </ac:cxnSpMkLst>
        </pc:cxnChg>
        <pc:cxnChg chg="del mod">
          <ac:chgData name="SAOI KUAN" userId="991128dd-9743-4220-8ab6-c2d7d1ca0a52" providerId="ADAL" clId="{3B74CE42-D14C-4897-B1FE-BE07AE3351B1}" dt="2019-10-07T06:52:32.869" v="5473" actId="478"/>
          <ac:cxnSpMkLst>
            <pc:docMk/>
            <pc:sldMk cId="3179711552" sldId="383"/>
            <ac:cxnSpMk id="48" creationId="{1701E745-2DA7-3F41-8BE5-7FFBEC284605}"/>
          </ac:cxnSpMkLst>
        </pc:cxnChg>
        <pc:cxnChg chg="add del mod">
          <ac:chgData name="SAOI KUAN" userId="991128dd-9743-4220-8ab6-c2d7d1ca0a52" providerId="ADAL" clId="{3B74CE42-D14C-4897-B1FE-BE07AE3351B1}" dt="2019-10-07T06:50:26.809" v="5442" actId="11529"/>
          <ac:cxnSpMkLst>
            <pc:docMk/>
            <pc:sldMk cId="3179711552" sldId="383"/>
            <ac:cxnSpMk id="56" creationId="{CF4C7FF7-559C-4556-85F5-7D7601DC8F4C}"/>
          </ac:cxnSpMkLst>
        </pc:cxnChg>
        <pc:cxnChg chg="add mod">
          <ac:chgData name="SAOI KUAN" userId="991128dd-9743-4220-8ab6-c2d7d1ca0a52" providerId="ADAL" clId="{3B74CE42-D14C-4897-B1FE-BE07AE3351B1}" dt="2019-10-07T07:07:02.200" v="5697" actId="1076"/>
          <ac:cxnSpMkLst>
            <pc:docMk/>
            <pc:sldMk cId="3179711552" sldId="383"/>
            <ac:cxnSpMk id="79" creationId="{04B4B862-6B67-4E7E-9D6D-05CF15B437A5}"/>
          </ac:cxnSpMkLst>
        </pc:cxnChg>
        <pc:cxnChg chg="add del mod">
          <ac:chgData name="SAOI KUAN" userId="991128dd-9743-4220-8ab6-c2d7d1ca0a52" providerId="ADAL" clId="{3B74CE42-D14C-4897-B1FE-BE07AE3351B1}" dt="2019-10-07T06:53:19.533" v="5483" actId="11529"/>
          <ac:cxnSpMkLst>
            <pc:docMk/>
            <pc:sldMk cId="3179711552" sldId="383"/>
            <ac:cxnSpMk id="82" creationId="{A663D758-0990-4206-B17E-83DF9A265360}"/>
          </ac:cxnSpMkLst>
        </pc:cxnChg>
        <pc:cxnChg chg="add mod">
          <ac:chgData name="SAOI KUAN" userId="991128dd-9743-4220-8ab6-c2d7d1ca0a52" providerId="ADAL" clId="{3B74CE42-D14C-4897-B1FE-BE07AE3351B1}" dt="2019-10-07T07:21:13.389" v="5832" actId="1076"/>
          <ac:cxnSpMkLst>
            <pc:docMk/>
            <pc:sldMk cId="3179711552" sldId="383"/>
            <ac:cxnSpMk id="96" creationId="{D19DCAB4-C6C4-44E1-A9CE-8B94EC0C7DA5}"/>
          </ac:cxnSpMkLst>
        </pc:cxnChg>
        <pc:cxnChg chg="add mod">
          <ac:chgData name="SAOI KUAN" userId="991128dd-9743-4220-8ab6-c2d7d1ca0a52" providerId="ADAL" clId="{3B74CE42-D14C-4897-B1FE-BE07AE3351B1}" dt="2019-10-07T07:05:37.592" v="5676" actId="1076"/>
          <ac:cxnSpMkLst>
            <pc:docMk/>
            <pc:sldMk cId="3179711552" sldId="383"/>
            <ac:cxnSpMk id="101" creationId="{85D4C31C-50D8-44E1-96C3-B6FCA5FC3F8B}"/>
          </ac:cxnSpMkLst>
        </pc:cxnChg>
        <pc:cxnChg chg="add del mod">
          <ac:chgData name="SAOI KUAN" userId="991128dd-9743-4220-8ab6-c2d7d1ca0a52" providerId="ADAL" clId="{3B74CE42-D14C-4897-B1FE-BE07AE3351B1}" dt="2019-10-07T07:02:27.574" v="5603" actId="478"/>
          <ac:cxnSpMkLst>
            <pc:docMk/>
            <pc:sldMk cId="3179711552" sldId="383"/>
            <ac:cxnSpMk id="114" creationId="{B0A3CF8C-A292-42FD-99E2-CC9508ADFE8C}"/>
          </ac:cxnSpMkLst>
        </pc:cxnChg>
        <pc:cxnChg chg="add del mod">
          <ac:chgData name="SAOI KUAN" userId="991128dd-9743-4220-8ab6-c2d7d1ca0a52" providerId="ADAL" clId="{3B74CE42-D14C-4897-B1FE-BE07AE3351B1}" dt="2019-10-07T06:58:39.709" v="5561" actId="478"/>
          <ac:cxnSpMkLst>
            <pc:docMk/>
            <pc:sldMk cId="3179711552" sldId="383"/>
            <ac:cxnSpMk id="121" creationId="{DC6AE68A-15D9-4D8A-8FC3-DE50CEB63CCD}"/>
          </ac:cxnSpMkLst>
        </pc:cxnChg>
        <pc:cxnChg chg="add del mod">
          <ac:chgData name="SAOI KUAN" userId="991128dd-9743-4220-8ab6-c2d7d1ca0a52" providerId="ADAL" clId="{3B74CE42-D14C-4897-B1FE-BE07AE3351B1}" dt="2019-10-07T07:00:37.921" v="5576" actId="478"/>
          <ac:cxnSpMkLst>
            <pc:docMk/>
            <pc:sldMk cId="3179711552" sldId="383"/>
            <ac:cxnSpMk id="133" creationId="{76AFF1F8-3D59-4107-A33D-6D1B13DCEFD2}"/>
          </ac:cxnSpMkLst>
        </pc:cxnChg>
        <pc:cxnChg chg="add del mod">
          <ac:chgData name="SAOI KUAN" userId="991128dd-9743-4220-8ab6-c2d7d1ca0a52" providerId="ADAL" clId="{3B74CE42-D14C-4897-B1FE-BE07AE3351B1}" dt="2019-10-07T07:01:00.370" v="5578" actId="478"/>
          <ac:cxnSpMkLst>
            <pc:docMk/>
            <pc:sldMk cId="3179711552" sldId="383"/>
            <ac:cxnSpMk id="140" creationId="{1E2CE618-2AB7-4014-A83D-8FBF6053AF76}"/>
          </ac:cxnSpMkLst>
        </pc:cxnChg>
        <pc:cxnChg chg="add del mod">
          <ac:chgData name="SAOI KUAN" userId="991128dd-9743-4220-8ab6-c2d7d1ca0a52" providerId="ADAL" clId="{3B74CE42-D14C-4897-B1FE-BE07AE3351B1}" dt="2019-10-07T07:01:23.588" v="5583" actId="478"/>
          <ac:cxnSpMkLst>
            <pc:docMk/>
            <pc:sldMk cId="3179711552" sldId="383"/>
            <ac:cxnSpMk id="142" creationId="{17F77952-F94F-4FDF-9302-62C0575F77BF}"/>
          </ac:cxnSpMkLst>
        </pc:cxnChg>
        <pc:cxnChg chg="add del mod">
          <ac:chgData name="SAOI KUAN" userId="991128dd-9743-4220-8ab6-c2d7d1ca0a52" providerId="ADAL" clId="{3B74CE42-D14C-4897-B1FE-BE07AE3351B1}" dt="2019-10-07T07:03:56.150" v="5618" actId="478"/>
          <ac:cxnSpMkLst>
            <pc:docMk/>
            <pc:sldMk cId="3179711552" sldId="383"/>
            <ac:cxnSpMk id="146" creationId="{60F6A1AD-E889-48E9-9231-00298216B043}"/>
          </ac:cxnSpMkLst>
        </pc:cxnChg>
        <pc:cxnChg chg="add del mod">
          <ac:chgData name="SAOI KUAN" userId="991128dd-9743-4220-8ab6-c2d7d1ca0a52" providerId="ADAL" clId="{3B74CE42-D14C-4897-B1FE-BE07AE3351B1}" dt="2019-10-07T07:10:38.670" v="5728" actId="478"/>
          <ac:cxnSpMkLst>
            <pc:docMk/>
            <pc:sldMk cId="3179711552" sldId="383"/>
            <ac:cxnSpMk id="170" creationId="{A5967A76-2367-4FD7-8DF1-87FE13923D72}"/>
          </ac:cxnSpMkLst>
        </pc:cxnChg>
        <pc:cxnChg chg="add mod">
          <ac:chgData name="SAOI KUAN" userId="991128dd-9743-4220-8ab6-c2d7d1ca0a52" providerId="ADAL" clId="{3B74CE42-D14C-4897-B1FE-BE07AE3351B1}" dt="2019-10-07T07:12:30.942" v="5786" actId="14100"/>
          <ac:cxnSpMkLst>
            <pc:docMk/>
            <pc:sldMk cId="3179711552" sldId="383"/>
            <ac:cxnSpMk id="176" creationId="{9F5DD8AF-83F6-468F-9F6E-1D7E4576D785}"/>
          </ac:cxnSpMkLst>
        </pc:cxnChg>
        <pc:cxnChg chg="add mod">
          <ac:chgData name="SAOI KUAN" userId="991128dd-9743-4220-8ab6-c2d7d1ca0a52" providerId="ADAL" clId="{3B74CE42-D14C-4897-B1FE-BE07AE3351B1}" dt="2019-10-07T08:04:12.920" v="6162" actId="14100"/>
          <ac:cxnSpMkLst>
            <pc:docMk/>
            <pc:sldMk cId="3179711552" sldId="383"/>
            <ac:cxnSpMk id="208" creationId="{743F9361-5638-4994-B283-5BDF94866347}"/>
          </ac:cxnSpMkLst>
        </pc:cxnChg>
        <pc:cxnChg chg="add mod">
          <ac:chgData name="SAOI KUAN" userId="991128dd-9743-4220-8ab6-c2d7d1ca0a52" providerId="ADAL" clId="{3B74CE42-D14C-4897-B1FE-BE07AE3351B1}" dt="2019-10-07T08:02:43.326" v="6155" actId="1076"/>
          <ac:cxnSpMkLst>
            <pc:docMk/>
            <pc:sldMk cId="3179711552" sldId="383"/>
            <ac:cxnSpMk id="239" creationId="{569F7FB6-E807-4045-9C90-4CA842467182}"/>
          </ac:cxnSpMkLst>
        </pc:cxnChg>
        <pc:cxnChg chg="add mod">
          <ac:chgData name="SAOI KUAN" userId="991128dd-9743-4220-8ab6-c2d7d1ca0a52" providerId="ADAL" clId="{3B74CE42-D14C-4897-B1FE-BE07AE3351B1}" dt="2019-10-07T07:21:13.389" v="5832" actId="1076"/>
          <ac:cxnSpMkLst>
            <pc:docMk/>
            <pc:sldMk cId="3179711552" sldId="383"/>
            <ac:cxnSpMk id="258" creationId="{D012AE8F-AC09-472C-A353-671DD4AF1635}"/>
          </ac:cxnSpMkLst>
        </pc:cxnChg>
      </pc:sldChg>
      <pc:sldChg chg="addSp delSp modSp add modNotesTx">
        <pc:chgData name="SAOI KUAN" userId="991128dd-9743-4220-8ab6-c2d7d1ca0a52" providerId="ADAL" clId="{3B74CE42-D14C-4897-B1FE-BE07AE3351B1}" dt="2019-10-07T08:09:09.439" v="6179" actId="1076"/>
        <pc:sldMkLst>
          <pc:docMk/>
          <pc:sldMk cId="3311949170" sldId="384"/>
        </pc:sldMkLst>
        <pc:spChg chg="del">
          <ac:chgData name="SAOI KUAN" userId="991128dd-9743-4220-8ab6-c2d7d1ca0a52" providerId="ADAL" clId="{3B74CE42-D14C-4897-B1FE-BE07AE3351B1}" dt="2019-10-05T05:17:12.692" v="3720"/>
          <ac:spMkLst>
            <pc:docMk/>
            <pc:sldMk cId="3311949170" sldId="384"/>
            <ac:spMk id="2" creationId="{A48D6FD2-D700-426C-B94A-B0203DE70DB6}"/>
          </ac:spMkLst>
        </pc:spChg>
        <pc:spChg chg="del">
          <ac:chgData name="SAOI KUAN" userId="991128dd-9743-4220-8ab6-c2d7d1ca0a52" providerId="ADAL" clId="{3B74CE42-D14C-4897-B1FE-BE07AE3351B1}" dt="2019-10-05T05:17:12.692" v="3720"/>
          <ac:spMkLst>
            <pc:docMk/>
            <pc:sldMk cId="3311949170" sldId="384"/>
            <ac:spMk id="3" creationId="{1B56530F-2FC8-41AF-A65F-46DA85B9C732}"/>
          </ac:spMkLst>
        </pc:spChg>
        <pc:spChg chg="del">
          <ac:chgData name="SAOI KUAN" userId="991128dd-9743-4220-8ab6-c2d7d1ca0a52" providerId="ADAL" clId="{3B74CE42-D14C-4897-B1FE-BE07AE3351B1}" dt="2019-10-05T05:17:12.692" v="3720"/>
          <ac:spMkLst>
            <pc:docMk/>
            <pc:sldMk cId="3311949170" sldId="384"/>
            <ac:spMk id="4" creationId="{5BABC791-EE68-4B73-9934-C3D7FCB01827}"/>
          </ac:spMkLst>
        </pc:spChg>
        <pc:spChg chg="mod">
          <ac:chgData name="SAOI KUAN" userId="991128dd-9743-4220-8ab6-c2d7d1ca0a52" providerId="ADAL" clId="{3B74CE42-D14C-4897-B1FE-BE07AE3351B1}" dt="2019-10-05T06:57:35.490" v="4258" actId="1076"/>
          <ac:spMkLst>
            <pc:docMk/>
            <pc:sldMk cId="3311949170" sldId="384"/>
            <ac:spMk id="6" creationId="{281F2BA1-9CC6-4ED0-8A36-5FFEC21E2B24}"/>
          </ac:spMkLst>
        </pc:spChg>
        <pc:spChg chg="add mod">
          <ac:chgData name="SAOI KUAN" userId="991128dd-9743-4220-8ab6-c2d7d1ca0a52" providerId="ADAL" clId="{3B74CE42-D14C-4897-B1FE-BE07AE3351B1}" dt="2019-10-05T06:56:14.837" v="4239" actId="20577"/>
          <ac:spMkLst>
            <pc:docMk/>
            <pc:sldMk cId="3311949170" sldId="384"/>
            <ac:spMk id="7" creationId="{0775DC3D-B19E-40E0-9E90-3BB7D83E5A55}"/>
          </ac:spMkLst>
        </pc:spChg>
        <pc:spChg chg="add del mod">
          <ac:chgData name="SAOI KUAN" userId="991128dd-9743-4220-8ab6-c2d7d1ca0a52" providerId="ADAL" clId="{3B74CE42-D14C-4897-B1FE-BE07AE3351B1}" dt="2019-10-05T05:34:17.505" v="3784" actId="478"/>
          <ac:spMkLst>
            <pc:docMk/>
            <pc:sldMk cId="3311949170" sldId="384"/>
            <ac:spMk id="14" creationId="{0ABBAC22-355F-42E6-8850-02853D954F9E}"/>
          </ac:spMkLst>
        </pc:spChg>
        <pc:spChg chg="add mod">
          <ac:chgData name="SAOI KUAN" userId="991128dd-9743-4220-8ab6-c2d7d1ca0a52" providerId="ADAL" clId="{3B74CE42-D14C-4897-B1FE-BE07AE3351B1}" dt="2019-10-05T05:38:36.884" v="3869" actId="1076"/>
          <ac:spMkLst>
            <pc:docMk/>
            <pc:sldMk cId="3311949170" sldId="384"/>
            <ac:spMk id="15" creationId="{7E9A8922-CCCF-4DF9-8B1E-AB4F4355D370}"/>
          </ac:spMkLst>
        </pc:spChg>
        <pc:spChg chg="add del">
          <ac:chgData name="SAOI KUAN" userId="991128dd-9743-4220-8ab6-c2d7d1ca0a52" providerId="ADAL" clId="{3B74CE42-D14C-4897-B1FE-BE07AE3351B1}" dt="2019-10-05T05:34:19.568" v="3786"/>
          <ac:spMkLst>
            <pc:docMk/>
            <pc:sldMk cId="3311949170" sldId="384"/>
            <ac:spMk id="16" creationId="{C03CA493-4C3A-487C-9776-886BB278BBE0}"/>
          </ac:spMkLst>
        </pc:spChg>
        <pc:spChg chg="add mod">
          <ac:chgData name="SAOI KUAN" userId="991128dd-9743-4220-8ab6-c2d7d1ca0a52" providerId="ADAL" clId="{3B74CE42-D14C-4897-B1FE-BE07AE3351B1}" dt="2019-10-05T05:38:29.125" v="3868" actId="164"/>
          <ac:spMkLst>
            <pc:docMk/>
            <pc:sldMk cId="3311949170" sldId="384"/>
            <ac:spMk id="17" creationId="{EB2F06EE-4B81-4C12-B032-1B723F6566BD}"/>
          </ac:spMkLst>
        </pc:spChg>
        <pc:spChg chg="add mod">
          <ac:chgData name="SAOI KUAN" userId="991128dd-9743-4220-8ab6-c2d7d1ca0a52" providerId="ADAL" clId="{3B74CE42-D14C-4897-B1FE-BE07AE3351B1}" dt="2019-10-05T05:38:29.125" v="3868" actId="164"/>
          <ac:spMkLst>
            <pc:docMk/>
            <pc:sldMk cId="3311949170" sldId="384"/>
            <ac:spMk id="18" creationId="{D4572EC4-D838-4543-B6A1-9FD7CAC95E67}"/>
          </ac:spMkLst>
        </pc:spChg>
        <pc:spChg chg="add mod">
          <ac:chgData name="SAOI KUAN" userId="991128dd-9743-4220-8ab6-c2d7d1ca0a52" providerId="ADAL" clId="{3B74CE42-D14C-4897-B1FE-BE07AE3351B1}" dt="2019-10-05T05:38:29.125" v="3868" actId="164"/>
          <ac:spMkLst>
            <pc:docMk/>
            <pc:sldMk cId="3311949170" sldId="384"/>
            <ac:spMk id="19" creationId="{79FDE602-E828-4192-94F1-E3F050768FE8}"/>
          </ac:spMkLst>
        </pc:spChg>
        <pc:spChg chg="add del mod">
          <ac:chgData name="SAOI KUAN" userId="991128dd-9743-4220-8ab6-c2d7d1ca0a52" providerId="ADAL" clId="{3B74CE42-D14C-4897-B1FE-BE07AE3351B1}" dt="2019-10-05T05:55:24.409" v="3884" actId="478"/>
          <ac:spMkLst>
            <pc:docMk/>
            <pc:sldMk cId="3311949170" sldId="384"/>
            <ac:spMk id="22" creationId="{02385089-67A0-4CC8-8A7A-370392503D8A}"/>
          </ac:spMkLst>
        </pc:spChg>
        <pc:spChg chg="add mod">
          <ac:chgData name="SAOI KUAN" userId="991128dd-9743-4220-8ab6-c2d7d1ca0a52" providerId="ADAL" clId="{3B74CE42-D14C-4897-B1FE-BE07AE3351B1}" dt="2019-10-05T07:08:32.410" v="4379" actId="20577"/>
          <ac:spMkLst>
            <pc:docMk/>
            <pc:sldMk cId="3311949170" sldId="384"/>
            <ac:spMk id="25" creationId="{0ABFC77C-1226-4CDD-AA00-7A8A89B9B4B8}"/>
          </ac:spMkLst>
        </pc:spChg>
        <pc:spChg chg="add mod">
          <ac:chgData name="SAOI KUAN" userId="991128dd-9743-4220-8ab6-c2d7d1ca0a52" providerId="ADAL" clId="{3B74CE42-D14C-4897-B1FE-BE07AE3351B1}" dt="2019-10-05T07:37:14.047" v="4667" actId="20577"/>
          <ac:spMkLst>
            <pc:docMk/>
            <pc:sldMk cId="3311949170" sldId="384"/>
            <ac:spMk id="26" creationId="{D1CABEE2-B039-4CA0-A4F6-D99E0AAC5F50}"/>
          </ac:spMkLst>
        </pc:spChg>
        <pc:spChg chg="add mod">
          <ac:chgData name="SAOI KUAN" userId="991128dd-9743-4220-8ab6-c2d7d1ca0a52" providerId="ADAL" clId="{3B74CE42-D14C-4897-B1FE-BE07AE3351B1}" dt="2019-10-05T07:05:14.555" v="4309" actId="108"/>
          <ac:spMkLst>
            <pc:docMk/>
            <pc:sldMk cId="3311949170" sldId="384"/>
            <ac:spMk id="30" creationId="{03D10530-263D-4AFC-90DA-03B3A0B69592}"/>
          </ac:spMkLst>
        </pc:spChg>
        <pc:spChg chg="add del mod">
          <ac:chgData name="SAOI KUAN" userId="991128dd-9743-4220-8ab6-c2d7d1ca0a52" providerId="ADAL" clId="{3B74CE42-D14C-4897-B1FE-BE07AE3351B1}" dt="2019-10-05T06:57:01.258" v="4248" actId="478"/>
          <ac:spMkLst>
            <pc:docMk/>
            <pc:sldMk cId="3311949170" sldId="384"/>
            <ac:spMk id="31" creationId="{8E062ED5-4A83-4E1E-B3E0-E4F8933DA94F}"/>
          </ac:spMkLst>
        </pc:spChg>
        <pc:spChg chg="add del">
          <ac:chgData name="SAOI KUAN" userId="991128dd-9743-4220-8ab6-c2d7d1ca0a52" providerId="ADAL" clId="{3B74CE42-D14C-4897-B1FE-BE07AE3351B1}" dt="2019-10-05T06:45:00.409" v="4040"/>
          <ac:spMkLst>
            <pc:docMk/>
            <pc:sldMk cId="3311949170" sldId="384"/>
            <ac:spMk id="32" creationId="{168AF431-C1F7-49BC-86F5-956E3D2263DE}"/>
          </ac:spMkLst>
        </pc:spChg>
        <pc:spChg chg="add mod">
          <ac:chgData name="SAOI KUAN" userId="991128dd-9743-4220-8ab6-c2d7d1ca0a52" providerId="ADAL" clId="{3B74CE42-D14C-4897-B1FE-BE07AE3351B1}" dt="2019-10-07T08:08:42.999" v="6177" actId="14100"/>
          <ac:spMkLst>
            <pc:docMk/>
            <pc:sldMk cId="3311949170" sldId="384"/>
            <ac:spMk id="33" creationId="{F586D588-2368-409A-9C19-2445B2D6AB29}"/>
          </ac:spMkLst>
        </pc:spChg>
        <pc:spChg chg="add del mod">
          <ac:chgData name="SAOI KUAN" userId="991128dd-9743-4220-8ab6-c2d7d1ca0a52" providerId="ADAL" clId="{3B74CE42-D14C-4897-B1FE-BE07AE3351B1}" dt="2019-10-05T06:51:07.433" v="4159" actId="478"/>
          <ac:spMkLst>
            <pc:docMk/>
            <pc:sldMk cId="3311949170" sldId="384"/>
            <ac:spMk id="34" creationId="{0D1ECF1F-8602-4E8E-A18D-A0A8A6471DBD}"/>
          </ac:spMkLst>
        </pc:spChg>
        <pc:spChg chg="add del">
          <ac:chgData name="SAOI KUAN" userId="991128dd-9743-4220-8ab6-c2d7d1ca0a52" providerId="ADAL" clId="{3B74CE42-D14C-4897-B1FE-BE07AE3351B1}" dt="2019-10-05T06:50:46.390" v="4153"/>
          <ac:spMkLst>
            <pc:docMk/>
            <pc:sldMk cId="3311949170" sldId="384"/>
            <ac:spMk id="35" creationId="{94E76EA6-07C0-4F84-8A23-AF2F801FD395}"/>
          </ac:spMkLst>
        </pc:spChg>
        <pc:spChg chg="add del mod">
          <ac:chgData name="SAOI KUAN" userId="991128dd-9743-4220-8ab6-c2d7d1ca0a52" providerId="ADAL" clId="{3B74CE42-D14C-4897-B1FE-BE07AE3351B1}" dt="2019-10-05T06:52:15.094" v="4170" actId="478"/>
          <ac:spMkLst>
            <pc:docMk/>
            <pc:sldMk cId="3311949170" sldId="384"/>
            <ac:spMk id="36" creationId="{68CE58D5-EFEC-432F-B79A-E645DF6227B8}"/>
          </ac:spMkLst>
        </pc:spChg>
        <pc:spChg chg="add mod">
          <ac:chgData name="SAOI KUAN" userId="991128dd-9743-4220-8ab6-c2d7d1ca0a52" providerId="ADAL" clId="{3B74CE42-D14C-4897-B1FE-BE07AE3351B1}" dt="2019-10-07T08:08:47.539" v="6178" actId="1076"/>
          <ac:spMkLst>
            <pc:docMk/>
            <pc:sldMk cId="3311949170" sldId="384"/>
            <ac:spMk id="38" creationId="{70840516-CC3E-436C-8955-CB68EA94E6A6}"/>
          </ac:spMkLst>
        </pc:spChg>
        <pc:spChg chg="add mod">
          <ac:chgData name="SAOI KUAN" userId="991128dd-9743-4220-8ab6-c2d7d1ca0a52" providerId="ADAL" clId="{3B74CE42-D14C-4897-B1FE-BE07AE3351B1}" dt="2019-10-05T07:15:10.796" v="4524" actId="20577"/>
          <ac:spMkLst>
            <pc:docMk/>
            <pc:sldMk cId="3311949170" sldId="384"/>
            <ac:spMk id="40" creationId="{8D6DB4B7-F1FF-4C80-A190-DC54920436F5}"/>
          </ac:spMkLst>
        </pc:spChg>
        <pc:spChg chg="add mod">
          <ac:chgData name="SAOI KUAN" userId="991128dd-9743-4220-8ab6-c2d7d1ca0a52" providerId="ADAL" clId="{3B74CE42-D14C-4897-B1FE-BE07AE3351B1}" dt="2019-10-05T07:36:40.022" v="4638"/>
          <ac:spMkLst>
            <pc:docMk/>
            <pc:sldMk cId="3311949170" sldId="384"/>
            <ac:spMk id="41" creationId="{F858A7AE-E193-43BD-8BBA-83131C6EFF44}"/>
          </ac:spMkLst>
        </pc:spChg>
        <pc:spChg chg="add mod">
          <ac:chgData name="SAOI KUAN" userId="991128dd-9743-4220-8ab6-c2d7d1ca0a52" providerId="ADAL" clId="{3B74CE42-D14C-4897-B1FE-BE07AE3351B1}" dt="2019-10-05T07:31:57.396" v="4601" actId="164"/>
          <ac:spMkLst>
            <pc:docMk/>
            <pc:sldMk cId="3311949170" sldId="384"/>
            <ac:spMk id="42" creationId="{AC449485-B329-4316-8235-9BCE334EB5DC}"/>
          </ac:spMkLst>
        </pc:spChg>
        <pc:grpChg chg="add mod">
          <ac:chgData name="SAOI KUAN" userId="991128dd-9743-4220-8ab6-c2d7d1ca0a52" providerId="ADAL" clId="{3B74CE42-D14C-4897-B1FE-BE07AE3351B1}" dt="2019-10-05T05:46:46.954" v="3870" actId="1076"/>
          <ac:grpSpMkLst>
            <pc:docMk/>
            <pc:sldMk cId="3311949170" sldId="384"/>
            <ac:grpSpMk id="20" creationId="{72C0E71C-3FA6-4EE3-B011-43A2B5884B3C}"/>
          </ac:grpSpMkLst>
        </pc:grpChg>
        <pc:grpChg chg="add mod">
          <ac:chgData name="SAOI KUAN" userId="991128dd-9743-4220-8ab6-c2d7d1ca0a52" providerId="ADAL" clId="{3B74CE42-D14C-4897-B1FE-BE07AE3351B1}" dt="2019-10-05T07:31:57.396" v="4601" actId="164"/>
          <ac:grpSpMkLst>
            <pc:docMk/>
            <pc:sldMk cId="3311949170" sldId="384"/>
            <ac:grpSpMk id="43" creationId="{0B818C21-EDED-4694-A586-6428C1309FEC}"/>
          </ac:grpSpMkLst>
        </pc:grpChg>
        <pc:graphicFrameChg chg="add del">
          <ac:chgData name="SAOI KUAN" userId="991128dd-9743-4220-8ab6-c2d7d1ca0a52" providerId="ADAL" clId="{3B74CE42-D14C-4897-B1FE-BE07AE3351B1}" dt="2019-10-05T05:17:47.196" v="3725" actId="3680"/>
          <ac:graphicFrameMkLst>
            <pc:docMk/>
            <pc:sldMk cId="3311949170" sldId="384"/>
            <ac:graphicFrameMk id="9" creationId="{9A4DB2BC-09A7-4E98-8C7D-D9F2C46A90BF}"/>
          </ac:graphicFrameMkLst>
        </pc:graphicFrameChg>
        <pc:graphicFrameChg chg="add del">
          <ac:chgData name="SAOI KUAN" userId="991128dd-9743-4220-8ab6-c2d7d1ca0a52" providerId="ADAL" clId="{3B74CE42-D14C-4897-B1FE-BE07AE3351B1}" dt="2019-10-05T05:17:56.615" v="3728" actId="478"/>
          <ac:graphicFrameMkLst>
            <pc:docMk/>
            <pc:sldMk cId="3311949170" sldId="384"/>
            <ac:graphicFrameMk id="11" creationId="{93C8858E-196C-47FD-B704-4D23FDDC4154}"/>
          </ac:graphicFrameMkLst>
        </pc:graphicFrameChg>
        <pc:graphicFrameChg chg="add mod modGraphic">
          <ac:chgData name="SAOI KUAN" userId="991128dd-9743-4220-8ab6-c2d7d1ca0a52" providerId="ADAL" clId="{3B74CE42-D14C-4897-B1FE-BE07AE3351B1}" dt="2019-10-05T07:09:09.771" v="4416" actId="20577"/>
          <ac:graphicFrameMkLst>
            <pc:docMk/>
            <pc:sldMk cId="3311949170" sldId="384"/>
            <ac:graphicFrameMk id="13" creationId="{7D70E1D6-9512-4DE8-9C99-9D9071FEC615}"/>
          </ac:graphicFrameMkLst>
        </pc:graphicFrameChg>
        <pc:picChg chg="add mod">
          <ac:chgData name="SAOI KUAN" userId="991128dd-9743-4220-8ab6-c2d7d1ca0a52" providerId="ADAL" clId="{3B74CE42-D14C-4897-B1FE-BE07AE3351B1}" dt="2019-10-05T05:38:29.125" v="3868" actId="164"/>
          <ac:picMkLst>
            <pc:docMk/>
            <pc:sldMk cId="3311949170" sldId="384"/>
            <ac:picMk id="8" creationId="{946615B5-81DE-4E40-8DEE-B0DBB9EB362D}"/>
          </ac:picMkLst>
        </pc:picChg>
        <pc:picChg chg="add del mod">
          <ac:chgData name="SAOI KUAN" userId="991128dd-9743-4220-8ab6-c2d7d1ca0a52" providerId="ADAL" clId="{3B74CE42-D14C-4897-B1FE-BE07AE3351B1}" dt="2019-10-05T05:55:14.578" v="3877" actId="478"/>
          <ac:picMkLst>
            <pc:docMk/>
            <pc:sldMk cId="3311949170" sldId="384"/>
            <ac:picMk id="21" creationId="{2516550A-EB07-495D-8F31-1C608A3B13B5}"/>
          </ac:picMkLst>
        </pc:picChg>
        <pc:picChg chg="add del mod">
          <ac:chgData name="SAOI KUAN" userId="991128dd-9743-4220-8ab6-c2d7d1ca0a52" providerId="ADAL" clId="{3B74CE42-D14C-4897-B1FE-BE07AE3351B1}" dt="2019-10-05T05:55:25.081" v="3885" actId="478"/>
          <ac:picMkLst>
            <pc:docMk/>
            <pc:sldMk cId="3311949170" sldId="384"/>
            <ac:picMk id="23" creationId="{E667F749-8676-4B6C-8BD6-299CB44E827B}"/>
          </ac:picMkLst>
        </pc:picChg>
        <pc:picChg chg="add del mod">
          <ac:chgData name="SAOI KUAN" userId="991128dd-9743-4220-8ab6-c2d7d1ca0a52" providerId="ADAL" clId="{3B74CE42-D14C-4897-B1FE-BE07AE3351B1}" dt="2019-10-05T07:31:57.396" v="4601" actId="164"/>
          <ac:picMkLst>
            <pc:docMk/>
            <pc:sldMk cId="3311949170" sldId="384"/>
            <ac:picMk id="24" creationId="{0F9B0A29-2ECB-41ED-B0D0-D95658DF6026}"/>
          </ac:picMkLst>
        </pc:picChg>
        <pc:picChg chg="add del mod">
          <ac:chgData name="SAOI KUAN" userId="991128dd-9743-4220-8ab6-c2d7d1ca0a52" providerId="ADAL" clId="{3B74CE42-D14C-4897-B1FE-BE07AE3351B1}" dt="2019-10-05T06:46:08.534" v="4143" actId="478"/>
          <ac:picMkLst>
            <pc:docMk/>
            <pc:sldMk cId="3311949170" sldId="384"/>
            <ac:picMk id="27" creationId="{41E2E8CC-16D1-4A6B-A894-649D7D2398BC}"/>
          </ac:picMkLst>
        </pc:picChg>
        <pc:picChg chg="add del mod modCrop">
          <ac:chgData name="SAOI KUAN" userId="991128dd-9743-4220-8ab6-c2d7d1ca0a52" providerId="ADAL" clId="{3B74CE42-D14C-4897-B1FE-BE07AE3351B1}" dt="2019-10-05T06:51:03.326" v="4158" actId="478"/>
          <ac:picMkLst>
            <pc:docMk/>
            <pc:sldMk cId="3311949170" sldId="384"/>
            <ac:picMk id="28" creationId="{4D0B9F0C-3BC7-4BF1-ACDC-9EDE22B57C08}"/>
          </ac:picMkLst>
        </pc:picChg>
        <pc:picChg chg="add del mod modCrop">
          <ac:chgData name="SAOI KUAN" userId="991128dd-9743-4220-8ab6-c2d7d1ca0a52" providerId="ADAL" clId="{3B74CE42-D14C-4897-B1FE-BE07AE3351B1}" dt="2019-10-05T06:35:36.986" v="3993" actId="478"/>
          <ac:picMkLst>
            <pc:docMk/>
            <pc:sldMk cId="3311949170" sldId="384"/>
            <ac:picMk id="29" creationId="{A8DB18C1-70CC-433E-9092-E6C954AEB4AC}"/>
          </ac:picMkLst>
        </pc:picChg>
        <pc:picChg chg="add del mod">
          <ac:chgData name="SAOI KUAN" userId="991128dd-9743-4220-8ab6-c2d7d1ca0a52" providerId="ADAL" clId="{3B74CE42-D14C-4897-B1FE-BE07AE3351B1}" dt="2019-10-05T07:42:59.377" v="4669" actId="478"/>
          <ac:picMkLst>
            <pc:docMk/>
            <pc:sldMk cId="3311949170" sldId="384"/>
            <ac:picMk id="37" creationId="{617286DA-ABA0-46CC-9A55-0EDFFA41180D}"/>
          </ac:picMkLst>
        </pc:picChg>
        <pc:picChg chg="add mod">
          <ac:chgData name="SAOI KUAN" userId="991128dd-9743-4220-8ab6-c2d7d1ca0a52" providerId="ADAL" clId="{3B74CE42-D14C-4897-B1FE-BE07AE3351B1}" dt="2019-10-05T07:14:12.695" v="4466" actId="1076"/>
          <ac:picMkLst>
            <pc:docMk/>
            <pc:sldMk cId="3311949170" sldId="384"/>
            <ac:picMk id="39" creationId="{1D70E504-E1B4-4B18-99D9-94737BE24504}"/>
          </ac:picMkLst>
        </pc:picChg>
        <pc:picChg chg="add mod">
          <ac:chgData name="SAOI KUAN" userId="991128dd-9743-4220-8ab6-c2d7d1ca0a52" providerId="ADAL" clId="{3B74CE42-D14C-4897-B1FE-BE07AE3351B1}" dt="2019-10-07T08:09:09.439" v="6179" actId="1076"/>
          <ac:picMkLst>
            <pc:docMk/>
            <pc:sldMk cId="3311949170" sldId="384"/>
            <ac:picMk id="44" creationId="{7B4413EF-5028-4FFA-B820-737C0E60F904}"/>
          </ac:picMkLst>
        </pc:picChg>
      </pc:sldChg>
      <pc:sldChg chg="add del">
        <pc:chgData name="SAOI KUAN" userId="991128dd-9743-4220-8ab6-c2d7d1ca0a52" providerId="ADAL" clId="{3B74CE42-D14C-4897-B1FE-BE07AE3351B1}" dt="2019-10-05T08:36:28.948" v="5270" actId="47"/>
        <pc:sldMkLst>
          <pc:docMk/>
          <pc:sldMk cId="1790776946" sldId="385"/>
        </pc:sldMkLst>
      </pc:sldChg>
      <pc:sldChg chg="addSp delSp modSp add">
        <pc:chgData name="SAOI KUAN" userId="991128dd-9743-4220-8ab6-c2d7d1ca0a52" providerId="ADAL" clId="{3B74CE42-D14C-4897-B1FE-BE07AE3351B1}" dt="2019-10-07T08:18:34.901" v="6219" actId="164"/>
        <pc:sldMkLst>
          <pc:docMk/>
          <pc:sldMk cId="375017866" sldId="386"/>
        </pc:sldMkLst>
        <pc:spChg chg="add del mod">
          <ac:chgData name="SAOI KUAN" userId="991128dd-9743-4220-8ab6-c2d7d1ca0a52" providerId="ADAL" clId="{3B74CE42-D14C-4897-B1FE-BE07AE3351B1}" dt="2019-10-05T07:52:25.055" v="4706" actId="478"/>
          <ac:spMkLst>
            <pc:docMk/>
            <pc:sldMk cId="375017866" sldId="386"/>
            <ac:spMk id="2" creationId="{442E6766-10F0-48D8-A44D-6F0FD9BFFE9B}"/>
          </ac:spMkLst>
        </pc:spChg>
        <pc:spChg chg="add del mod">
          <ac:chgData name="SAOI KUAN" userId="991128dd-9743-4220-8ab6-c2d7d1ca0a52" providerId="ADAL" clId="{3B74CE42-D14C-4897-B1FE-BE07AE3351B1}" dt="2019-10-05T07:52:25.055" v="4706" actId="478"/>
          <ac:spMkLst>
            <pc:docMk/>
            <pc:sldMk cId="375017866" sldId="386"/>
            <ac:spMk id="3" creationId="{AE1489DD-02F8-42B5-A9F0-F4C80025C4C9}"/>
          </ac:spMkLst>
        </pc:spChg>
        <pc:spChg chg="add del mod">
          <ac:chgData name="SAOI KUAN" userId="991128dd-9743-4220-8ab6-c2d7d1ca0a52" providerId="ADAL" clId="{3B74CE42-D14C-4897-B1FE-BE07AE3351B1}" dt="2019-10-05T07:53:03.960" v="4719" actId="478"/>
          <ac:spMkLst>
            <pc:docMk/>
            <pc:sldMk cId="375017866" sldId="386"/>
            <ac:spMk id="4" creationId="{41E5EE2C-03EB-4B6B-8083-83330B688A9E}"/>
          </ac:spMkLst>
        </pc:spChg>
        <pc:spChg chg="del">
          <ac:chgData name="SAOI KUAN" userId="991128dd-9743-4220-8ab6-c2d7d1ca0a52" providerId="ADAL" clId="{3B74CE42-D14C-4897-B1FE-BE07AE3351B1}" dt="2019-10-05T07:52:25.055" v="4706" actId="478"/>
          <ac:spMkLst>
            <pc:docMk/>
            <pc:sldMk cId="375017866" sldId="386"/>
            <ac:spMk id="6" creationId="{281F2BA1-9CC6-4ED0-8A36-5FFEC21E2B24}"/>
          </ac:spMkLst>
        </pc:spChg>
        <pc:spChg chg="mod">
          <ac:chgData name="SAOI KUAN" userId="991128dd-9743-4220-8ab6-c2d7d1ca0a52" providerId="ADAL" clId="{3B74CE42-D14C-4897-B1FE-BE07AE3351B1}" dt="2019-10-05T07:52:58.960" v="4717" actId="1076"/>
          <ac:spMkLst>
            <pc:docMk/>
            <pc:sldMk cId="375017866" sldId="386"/>
            <ac:spMk id="7" creationId="{0775DC3D-B19E-40E0-9E90-3BB7D83E5A55}"/>
          </ac:spMkLst>
        </pc:spChg>
        <pc:spChg chg="add del">
          <ac:chgData name="SAOI KUAN" userId="991128dd-9743-4220-8ab6-c2d7d1ca0a52" providerId="ADAL" clId="{3B74CE42-D14C-4897-B1FE-BE07AE3351B1}" dt="2019-10-05T07:53:11.208" v="4721"/>
          <ac:spMkLst>
            <pc:docMk/>
            <pc:sldMk cId="375017866" sldId="386"/>
            <ac:spMk id="9" creationId="{A834B5F0-8E69-45CF-9CC5-B0C522BCD704}"/>
          </ac:spMkLst>
        </pc:spChg>
        <pc:spChg chg="add del">
          <ac:chgData name="SAOI KUAN" userId="991128dd-9743-4220-8ab6-c2d7d1ca0a52" providerId="ADAL" clId="{3B74CE42-D14C-4897-B1FE-BE07AE3351B1}" dt="2019-10-05T07:53:28.946" v="4723"/>
          <ac:spMkLst>
            <pc:docMk/>
            <pc:sldMk cId="375017866" sldId="386"/>
            <ac:spMk id="10" creationId="{0A48E46A-DE6A-4A2A-A371-702B7218A185}"/>
          </ac:spMkLst>
        </pc:spChg>
        <pc:spChg chg="add mod">
          <ac:chgData name="SAOI KUAN" userId="991128dd-9743-4220-8ab6-c2d7d1ca0a52" providerId="ADAL" clId="{3B74CE42-D14C-4897-B1FE-BE07AE3351B1}" dt="2019-10-05T08:11:16.419" v="4924"/>
          <ac:spMkLst>
            <pc:docMk/>
            <pc:sldMk cId="375017866" sldId="386"/>
            <ac:spMk id="11" creationId="{59107D10-467E-41A1-AD5D-73E123A64939}"/>
          </ac:spMkLst>
        </pc:spChg>
        <pc:spChg chg="add del mod">
          <ac:chgData name="SAOI KUAN" userId="991128dd-9743-4220-8ab6-c2d7d1ca0a52" providerId="ADAL" clId="{3B74CE42-D14C-4897-B1FE-BE07AE3351B1}" dt="2019-10-05T08:19:56.174" v="5095" actId="478"/>
          <ac:spMkLst>
            <pc:docMk/>
            <pc:sldMk cId="375017866" sldId="386"/>
            <ac:spMk id="16" creationId="{551680FE-C81C-4187-8333-6DA01FB5F512}"/>
          </ac:spMkLst>
        </pc:spChg>
        <pc:spChg chg="add mod">
          <ac:chgData name="SAOI KUAN" userId="991128dd-9743-4220-8ab6-c2d7d1ca0a52" providerId="ADAL" clId="{3B74CE42-D14C-4897-B1FE-BE07AE3351B1}" dt="2019-10-05T08:27:39.695" v="5268" actId="20577"/>
          <ac:spMkLst>
            <pc:docMk/>
            <pc:sldMk cId="375017866" sldId="386"/>
            <ac:spMk id="23" creationId="{A836CD19-C8CD-4444-9DE5-9257DCDB4FDD}"/>
          </ac:spMkLst>
        </pc:spChg>
        <pc:spChg chg="del mod">
          <ac:chgData name="SAOI KUAN" userId="991128dd-9743-4220-8ab6-c2d7d1ca0a52" providerId="ADAL" clId="{3B74CE42-D14C-4897-B1FE-BE07AE3351B1}" dt="2019-10-05T07:52:25.055" v="4706" actId="478"/>
          <ac:spMkLst>
            <pc:docMk/>
            <pc:sldMk cId="375017866" sldId="386"/>
            <ac:spMk id="25" creationId="{0ABFC77C-1226-4CDD-AA00-7A8A89B9B4B8}"/>
          </ac:spMkLst>
        </pc:spChg>
        <pc:spChg chg="del">
          <ac:chgData name="SAOI KUAN" userId="991128dd-9743-4220-8ab6-c2d7d1ca0a52" providerId="ADAL" clId="{3B74CE42-D14C-4897-B1FE-BE07AE3351B1}" dt="2019-10-05T07:52:25.055" v="4706" actId="478"/>
          <ac:spMkLst>
            <pc:docMk/>
            <pc:sldMk cId="375017866" sldId="386"/>
            <ac:spMk id="26" creationId="{D1CABEE2-B039-4CA0-A4F6-D99E0AAC5F50}"/>
          </ac:spMkLst>
        </pc:spChg>
        <pc:spChg chg="add mod">
          <ac:chgData name="SAOI KUAN" userId="991128dd-9743-4220-8ab6-c2d7d1ca0a52" providerId="ADAL" clId="{3B74CE42-D14C-4897-B1FE-BE07AE3351B1}" dt="2019-10-05T08:24:04.740" v="5224" actId="1076"/>
          <ac:spMkLst>
            <pc:docMk/>
            <pc:sldMk cId="375017866" sldId="386"/>
            <ac:spMk id="27" creationId="{3D10F56F-50E2-4C05-847B-68683CE53FFF}"/>
          </ac:spMkLst>
        </pc:spChg>
        <pc:spChg chg="del mod">
          <ac:chgData name="SAOI KUAN" userId="991128dd-9743-4220-8ab6-c2d7d1ca0a52" providerId="ADAL" clId="{3B74CE42-D14C-4897-B1FE-BE07AE3351B1}" dt="2019-10-05T07:52:25.055" v="4706" actId="478"/>
          <ac:spMkLst>
            <pc:docMk/>
            <pc:sldMk cId="375017866" sldId="386"/>
            <ac:spMk id="30" creationId="{03D10530-263D-4AFC-90DA-03B3A0B69592}"/>
          </ac:spMkLst>
        </pc:spChg>
        <pc:spChg chg="add mod">
          <ac:chgData name="SAOI KUAN" userId="991128dd-9743-4220-8ab6-c2d7d1ca0a52" providerId="ADAL" clId="{3B74CE42-D14C-4897-B1FE-BE07AE3351B1}" dt="2019-10-07T08:11:02.239" v="6188" actId="1076"/>
          <ac:spMkLst>
            <pc:docMk/>
            <pc:sldMk cId="375017866" sldId="386"/>
            <ac:spMk id="31" creationId="{951833FB-0475-4E2E-B922-004ABF51151F}"/>
          </ac:spMkLst>
        </pc:spChg>
        <pc:spChg chg="del">
          <ac:chgData name="SAOI KUAN" userId="991128dd-9743-4220-8ab6-c2d7d1ca0a52" providerId="ADAL" clId="{3B74CE42-D14C-4897-B1FE-BE07AE3351B1}" dt="2019-10-05T07:52:25.055" v="4706" actId="478"/>
          <ac:spMkLst>
            <pc:docMk/>
            <pc:sldMk cId="375017866" sldId="386"/>
            <ac:spMk id="33" creationId="{F586D588-2368-409A-9C19-2445B2D6AB29}"/>
          </ac:spMkLst>
        </pc:spChg>
        <pc:spChg chg="add mod">
          <ac:chgData name="SAOI KUAN" userId="991128dd-9743-4220-8ab6-c2d7d1ca0a52" providerId="ADAL" clId="{3B74CE42-D14C-4897-B1FE-BE07AE3351B1}" dt="2019-10-07T08:18:34.901" v="6219" actId="164"/>
          <ac:spMkLst>
            <pc:docMk/>
            <pc:sldMk cId="375017866" sldId="386"/>
            <ac:spMk id="36" creationId="{C83CB5C3-DE11-42EC-AFEE-B45A3656B7AD}"/>
          </ac:spMkLst>
        </pc:spChg>
        <pc:spChg chg="del">
          <ac:chgData name="SAOI KUAN" userId="991128dd-9743-4220-8ab6-c2d7d1ca0a52" providerId="ADAL" clId="{3B74CE42-D14C-4897-B1FE-BE07AE3351B1}" dt="2019-10-05T07:52:25.055" v="4706" actId="478"/>
          <ac:spMkLst>
            <pc:docMk/>
            <pc:sldMk cId="375017866" sldId="386"/>
            <ac:spMk id="38" creationId="{70840516-CC3E-436C-8955-CB68EA94E6A6}"/>
          </ac:spMkLst>
        </pc:spChg>
        <pc:spChg chg="add mod">
          <ac:chgData name="SAOI KUAN" userId="991128dd-9743-4220-8ab6-c2d7d1ca0a52" providerId="ADAL" clId="{3B74CE42-D14C-4897-B1FE-BE07AE3351B1}" dt="2019-10-07T08:18:34.901" v="6219" actId="164"/>
          <ac:spMkLst>
            <pc:docMk/>
            <pc:sldMk cId="375017866" sldId="386"/>
            <ac:spMk id="38" creationId="{A52211CA-E078-4F9E-85B3-21F980ABD609}"/>
          </ac:spMkLst>
        </pc:spChg>
        <pc:spChg chg="add mod">
          <ac:chgData name="SAOI KUAN" userId="991128dd-9743-4220-8ab6-c2d7d1ca0a52" providerId="ADAL" clId="{3B74CE42-D14C-4897-B1FE-BE07AE3351B1}" dt="2019-10-07T08:18:34.901" v="6219" actId="164"/>
          <ac:spMkLst>
            <pc:docMk/>
            <pc:sldMk cId="375017866" sldId="386"/>
            <ac:spMk id="41" creationId="{82548CD9-9CEF-44F5-B097-1FC49D2F2D1A}"/>
          </ac:spMkLst>
        </pc:spChg>
        <pc:spChg chg="add mod">
          <ac:chgData name="SAOI KUAN" userId="991128dd-9743-4220-8ab6-c2d7d1ca0a52" providerId="ADAL" clId="{3B74CE42-D14C-4897-B1FE-BE07AE3351B1}" dt="2019-10-07T08:18:34.901" v="6219" actId="164"/>
          <ac:spMkLst>
            <pc:docMk/>
            <pc:sldMk cId="375017866" sldId="386"/>
            <ac:spMk id="42" creationId="{11DA1F2B-78E1-4F99-92F0-C0ED38CBA45F}"/>
          </ac:spMkLst>
        </pc:spChg>
        <pc:grpChg chg="add mod">
          <ac:chgData name="SAOI KUAN" userId="991128dd-9743-4220-8ab6-c2d7d1ca0a52" providerId="ADAL" clId="{3B74CE42-D14C-4897-B1FE-BE07AE3351B1}" dt="2019-10-07T08:18:34.901" v="6219" actId="164"/>
          <ac:grpSpMkLst>
            <pc:docMk/>
            <pc:sldMk cId="375017866" sldId="386"/>
            <ac:grpSpMk id="6" creationId="{7768EFE4-E8D9-4840-B5F2-C087AF72E6A9}"/>
          </ac:grpSpMkLst>
        </pc:grpChg>
        <pc:grpChg chg="add del">
          <ac:chgData name="SAOI KUAN" userId="991128dd-9743-4220-8ab6-c2d7d1ca0a52" providerId="ADAL" clId="{3B74CE42-D14C-4897-B1FE-BE07AE3351B1}" dt="2019-10-07T08:08:34.552" v="6174"/>
          <ac:grpSpMkLst>
            <pc:docMk/>
            <pc:sldMk cId="375017866" sldId="386"/>
            <ac:grpSpMk id="29" creationId="{FDD2748B-3B35-4DD0-B25C-B1A44B5526CC}"/>
          </ac:grpSpMkLst>
        </pc:grpChg>
        <pc:grpChg chg="del mod">
          <ac:chgData name="SAOI KUAN" userId="991128dd-9743-4220-8ab6-c2d7d1ca0a52" providerId="ADAL" clId="{3B74CE42-D14C-4897-B1FE-BE07AE3351B1}" dt="2019-10-05T07:52:25.055" v="4706" actId="478"/>
          <ac:grpSpMkLst>
            <pc:docMk/>
            <pc:sldMk cId="375017866" sldId="386"/>
            <ac:grpSpMk id="43" creationId="{0B818C21-EDED-4694-A586-6428C1309FEC}"/>
          </ac:grpSpMkLst>
        </pc:grpChg>
        <pc:grpChg chg="add mod">
          <ac:chgData name="SAOI KUAN" userId="991128dd-9743-4220-8ab6-c2d7d1ca0a52" providerId="ADAL" clId="{3B74CE42-D14C-4897-B1FE-BE07AE3351B1}" dt="2019-10-05T08:20:41.244" v="5106" actId="1076"/>
          <ac:grpSpMkLst>
            <pc:docMk/>
            <pc:sldMk cId="375017866" sldId="386"/>
            <ac:grpSpMk id="45" creationId="{05EABC8D-B346-4A52-820E-8DCCAFEFC22B}"/>
          </ac:grpSpMkLst>
        </pc:grpChg>
        <pc:graphicFrameChg chg="mod">
          <ac:chgData name="SAOI KUAN" userId="991128dd-9743-4220-8ab6-c2d7d1ca0a52" providerId="ADAL" clId="{3B74CE42-D14C-4897-B1FE-BE07AE3351B1}" dt="2019-10-07T08:13:28.690" v="6196" actId="20577"/>
          <ac:graphicFrameMkLst>
            <pc:docMk/>
            <pc:sldMk cId="375017866" sldId="386"/>
            <ac:graphicFrameMk id="28" creationId="{5FCE4AAE-032B-C648-8541-D08DE32C0572}"/>
          </ac:graphicFrameMkLst>
        </pc:graphicFrameChg>
        <pc:picChg chg="add del mod modCrop">
          <ac:chgData name="SAOI KUAN" userId="991128dd-9743-4220-8ab6-c2d7d1ca0a52" providerId="ADAL" clId="{3B74CE42-D14C-4897-B1FE-BE07AE3351B1}" dt="2019-10-07T08:16:32.639" v="6203" actId="478"/>
          <ac:picMkLst>
            <pc:docMk/>
            <pc:sldMk cId="375017866" sldId="386"/>
            <ac:picMk id="3" creationId="{6E462D0D-545C-42E1-A4F9-18F3AD41A568}"/>
          </ac:picMkLst>
        </pc:picChg>
        <pc:picChg chg="add mod">
          <ac:chgData name="SAOI KUAN" userId="991128dd-9743-4220-8ab6-c2d7d1ca0a52" providerId="ADAL" clId="{3B74CE42-D14C-4897-B1FE-BE07AE3351B1}" dt="2019-10-07T08:18:34.901" v="6219" actId="164"/>
          <ac:picMkLst>
            <pc:docMk/>
            <pc:sldMk cId="375017866" sldId="386"/>
            <ac:picMk id="4" creationId="{57B174BF-F8CE-455D-A136-9D2FD2B27C46}"/>
          </ac:picMkLst>
        </pc:picChg>
        <pc:picChg chg="add del mod">
          <ac:chgData name="SAOI KUAN" userId="991128dd-9743-4220-8ab6-c2d7d1ca0a52" providerId="ADAL" clId="{3B74CE42-D14C-4897-B1FE-BE07AE3351B1}" dt="2019-10-07T08:07:45.231" v="6171" actId="478"/>
          <ac:picMkLst>
            <pc:docMk/>
            <pc:sldMk cId="375017866" sldId="386"/>
            <ac:picMk id="12" creationId="{0BB3E8DC-7EA6-4F1D-A279-56FD8BDFA0F9}"/>
          </ac:picMkLst>
        </pc:picChg>
        <pc:picChg chg="add del mod">
          <ac:chgData name="SAOI KUAN" userId="991128dd-9743-4220-8ab6-c2d7d1ca0a52" providerId="ADAL" clId="{3B74CE42-D14C-4897-B1FE-BE07AE3351B1}" dt="2019-10-05T08:09:46.105" v="4914" actId="478"/>
          <ac:picMkLst>
            <pc:docMk/>
            <pc:sldMk cId="375017866" sldId="386"/>
            <ac:picMk id="14" creationId="{99310C64-60AC-46BD-B8EE-713F52BEEFA1}"/>
          </ac:picMkLst>
        </pc:picChg>
        <pc:picChg chg="add mod">
          <ac:chgData name="SAOI KUAN" userId="991128dd-9743-4220-8ab6-c2d7d1ca0a52" providerId="ADAL" clId="{3B74CE42-D14C-4897-B1FE-BE07AE3351B1}" dt="2019-10-05T08:15:56.660" v="5004" actId="1076"/>
          <ac:picMkLst>
            <pc:docMk/>
            <pc:sldMk cId="375017866" sldId="386"/>
            <ac:picMk id="21" creationId="{1BF17A36-9E03-43BC-B348-8A965F09016A}"/>
          </ac:picMkLst>
        </pc:picChg>
        <pc:picChg chg="add mod">
          <ac:chgData name="SAOI KUAN" userId="991128dd-9743-4220-8ab6-c2d7d1ca0a52" providerId="ADAL" clId="{3B74CE42-D14C-4897-B1FE-BE07AE3351B1}" dt="2019-10-05T08:24:05.903" v="5225" actId="1076"/>
          <ac:picMkLst>
            <pc:docMk/>
            <pc:sldMk cId="375017866" sldId="386"/>
            <ac:picMk id="22" creationId="{D5B3F705-5B95-4191-B2BA-C39C115D86D1}"/>
          </ac:picMkLst>
        </pc:picChg>
        <pc:picChg chg="add del mod">
          <ac:chgData name="SAOI KUAN" userId="991128dd-9743-4220-8ab6-c2d7d1ca0a52" providerId="ADAL" clId="{3B74CE42-D14C-4897-B1FE-BE07AE3351B1}" dt="2019-10-05T08:10:08.330" v="4915" actId="478"/>
          <ac:picMkLst>
            <pc:docMk/>
            <pc:sldMk cId="375017866" sldId="386"/>
            <ac:picMk id="32" creationId="{3328C834-31A4-4071-985D-1D0322662854}"/>
          </ac:picMkLst>
        </pc:picChg>
        <pc:picChg chg="add mod">
          <ac:chgData name="SAOI KUAN" userId="991128dd-9743-4220-8ab6-c2d7d1ca0a52" providerId="ADAL" clId="{3B74CE42-D14C-4897-B1FE-BE07AE3351B1}" dt="2019-10-07T08:10:56.153" v="6187" actId="1076"/>
          <ac:picMkLst>
            <pc:docMk/>
            <pc:sldMk cId="375017866" sldId="386"/>
            <ac:picMk id="37" creationId="{DB35CBBF-2A73-44C9-9AAD-B64FBB420B67}"/>
          </ac:picMkLst>
        </pc:picChg>
        <pc:picChg chg="del">
          <ac:chgData name="SAOI KUAN" userId="991128dd-9743-4220-8ab6-c2d7d1ca0a52" providerId="ADAL" clId="{3B74CE42-D14C-4897-B1FE-BE07AE3351B1}" dt="2019-10-05T07:52:25.055" v="4706" actId="478"/>
          <ac:picMkLst>
            <pc:docMk/>
            <pc:sldMk cId="375017866" sldId="386"/>
            <ac:picMk id="44" creationId="{7B4413EF-5028-4FFA-B820-737C0E60F904}"/>
          </ac:picMkLst>
        </pc:picChg>
        <pc:picChg chg="mod">
          <ac:chgData name="SAOI KUAN" userId="991128dd-9743-4220-8ab6-c2d7d1ca0a52" providerId="ADAL" clId="{3B74CE42-D14C-4897-B1FE-BE07AE3351B1}" dt="2019-10-05T08:20:36.751" v="5105"/>
          <ac:picMkLst>
            <pc:docMk/>
            <pc:sldMk cId="375017866" sldId="386"/>
            <ac:picMk id="46" creationId="{2893DD51-1F27-463A-BD3E-B15908DABE1B}"/>
          </ac:picMkLst>
        </pc:picChg>
      </pc:sldChg>
      <pc:sldChg chg="add">
        <pc:chgData name="SAOI KUAN" userId="991128dd-9743-4220-8ab6-c2d7d1ca0a52" providerId="ADAL" clId="{3B74CE42-D14C-4897-B1FE-BE07AE3351B1}" dt="2019-10-05T08:36:27.509" v="5269"/>
        <pc:sldMkLst>
          <pc:docMk/>
          <pc:sldMk cId="1723835791" sldId="387"/>
        </pc:sldMkLst>
      </pc:sldChg>
      <pc:sldChg chg="add del">
        <pc:chgData name="SAOI KUAN" userId="991128dd-9743-4220-8ab6-c2d7d1ca0a52" providerId="ADAL" clId="{3B74CE42-D14C-4897-B1FE-BE07AE3351B1}" dt="2019-10-05T07:43:39.305" v="4684" actId="47"/>
        <pc:sldMkLst>
          <pc:docMk/>
          <pc:sldMk cId="2883355400" sldId="387"/>
        </pc:sldMkLst>
      </pc:sldChg>
      <pc:sldChg chg="addSp delSp modSp add">
        <pc:chgData name="SAOI KUAN" userId="991128dd-9743-4220-8ab6-c2d7d1ca0a52" providerId="ADAL" clId="{3B74CE42-D14C-4897-B1FE-BE07AE3351B1}" dt="2019-10-09T07:39:14.750" v="7256" actId="20577"/>
        <pc:sldMkLst>
          <pc:docMk/>
          <pc:sldMk cId="3278736432" sldId="388"/>
        </pc:sldMkLst>
        <pc:spChg chg="add mod">
          <ac:chgData name="SAOI KUAN" userId="991128dd-9743-4220-8ab6-c2d7d1ca0a52" providerId="ADAL" clId="{3B74CE42-D14C-4897-B1FE-BE07AE3351B1}" dt="2019-10-09T07:38:51.536" v="7248" actId="20577"/>
          <ac:spMkLst>
            <pc:docMk/>
            <pc:sldMk cId="3278736432" sldId="388"/>
            <ac:spMk id="2" creationId="{94A37E54-C003-4C00-97C2-38B24835209C}"/>
          </ac:spMkLst>
        </pc:spChg>
        <pc:spChg chg="mod">
          <ac:chgData name="SAOI KUAN" userId="991128dd-9743-4220-8ab6-c2d7d1ca0a52" providerId="ADAL" clId="{3B74CE42-D14C-4897-B1FE-BE07AE3351B1}" dt="2019-10-07T02:01:12.715" v="5342" actId="1076"/>
          <ac:spMkLst>
            <pc:docMk/>
            <pc:sldMk cId="3278736432" sldId="388"/>
            <ac:spMk id="5" creationId="{38E01BCC-1CE3-B942-B5B5-BCBD420233E0}"/>
          </ac:spMkLst>
        </pc:spChg>
        <pc:spChg chg="mod">
          <ac:chgData name="SAOI KUAN" userId="991128dd-9743-4220-8ab6-c2d7d1ca0a52" providerId="ADAL" clId="{3B74CE42-D14C-4897-B1FE-BE07AE3351B1}" dt="2019-10-07T02:00:48.517" v="5337" actId="14100"/>
          <ac:spMkLst>
            <pc:docMk/>
            <pc:sldMk cId="3278736432" sldId="388"/>
            <ac:spMk id="10" creationId="{EFBEE43E-7FAC-E649-B454-0C707A292015}"/>
          </ac:spMkLst>
        </pc:spChg>
        <pc:spChg chg="mod">
          <ac:chgData name="SAOI KUAN" userId="991128dd-9743-4220-8ab6-c2d7d1ca0a52" providerId="ADAL" clId="{3B74CE42-D14C-4897-B1FE-BE07AE3351B1}" dt="2019-10-07T02:01:17.839" v="5343" actId="1076"/>
          <ac:spMkLst>
            <pc:docMk/>
            <pc:sldMk cId="3278736432" sldId="388"/>
            <ac:spMk id="11" creationId="{D64A0A97-6C29-C248-B947-2C3CADE8B298}"/>
          </ac:spMkLst>
        </pc:spChg>
        <pc:spChg chg="mod">
          <ac:chgData name="SAOI KUAN" userId="991128dd-9743-4220-8ab6-c2d7d1ca0a52" providerId="ADAL" clId="{3B74CE42-D14C-4897-B1FE-BE07AE3351B1}" dt="2019-10-07T02:01:22.269" v="5345" actId="14100"/>
          <ac:spMkLst>
            <pc:docMk/>
            <pc:sldMk cId="3278736432" sldId="388"/>
            <ac:spMk id="12" creationId="{833CBC33-6C38-ED4F-8EB5-E03F6A6F855C}"/>
          </ac:spMkLst>
        </pc:spChg>
        <pc:spChg chg="mod">
          <ac:chgData name="SAOI KUAN" userId="991128dd-9743-4220-8ab6-c2d7d1ca0a52" providerId="ADAL" clId="{3B74CE42-D14C-4897-B1FE-BE07AE3351B1}" dt="2019-10-07T02:01:27.807" v="5346" actId="1076"/>
          <ac:spMkLst>
            <pc:docMk/>
            <pc:sldMk cId="3278736432" sldId="388"/>
            <ac:spMk id="15" creationId="{4889418E-6146-234C-BD21-B1F1EB560339}"/>
          </ac:spMkLst>
        </pc:spChg>
        <pc:spChg chg="mod">
          <ac:chgData name="SAOI KUAN" userId="991128dd-9743-4220-8ab6-c2d7d1ca0a52" providerId="ADAL" clId="{3B74CE42-D14C-4897-B1FE-BE07AE3351B1}" dt="2019-10-07T02:01:34.119" v="5348" actId="1076"/>
          <ac:spMkLst>
            <pc:docMk/>
            <pc:sldMk cId="3278736432" sldId="388"/>
            <ac:spMk id="16" creationId="{A52153CB-5F0C-174A-927E-C7A393379CF9}"/>
          </ac:spMkLst>
        </pc:spChg>
        <pc:spChg chg="mod">
          <ac:chgData name="SAOI KUAN" userId="991128dd-9743-4220-8ab6-c2d7d1ca0a52" providerId="ADAL" clId="{3B74CE42-D14C-4897-B1FE-BE07AE3351B1}" dt="2019-10-07T02:01:40.620" v="5349" actId="1076"/>
          <ac:spMkLst>
            <pc:docMk/>
            <pc:sldMk cId="3278736432" sldId="388"/>
            <ac:spMk id="17" creationId="{589156E7-0638-F146-9F1D-3425AB4C32F7}"/>
          </ac:spMkLst>
        </pc:spChg>
        <pc:spChg chg="add mod">
          <ac:chgData name="SAOI KUAN" userId="991128dd-9743-4220-8ab6-c2d7d1ca0a52" providerId="ADAL" clId="{3B74CE42-D14C-4897-B1FE-BE07AE3351B1}" dt="2019-10-09T07:39:14.750" v="7256" actId="20577"/>
          <ac:spMkLst>
            <pc:docMk/>
            <pc:sldMk cId="3278736432" sldId="388"/>
            <ac:spMk id="57" creationId="{01E6C578-EEB7-4348-BE8A-13C6D2A1D31C}"/>
          </ac:spMkLst>
        </pc:spChg>
        <pc:spChg chg="add del mod">
          <ac:chgData name="SAOI KUAN" userId="991128dd-9743-4220-8ab6-c2d7d1ca0a52" providerId="ADAL" clId="{3B74CE42-D14C-4897-B1FE-BE07AE3351B1}" dt="2019-10-07T09:36:11.367" v="6852" actId="478"/>
          <ac:spMkLst>
            <pc:docMk/>
            <pc:sldMk cId="3278736432" sldId="388"/>
            <ac:spMk id="76" creationId="{20AC21F9-120E-4A9B-BCF6-389DFB2495D7}"/>
          </ac:spMkLst>
        </pc:spChg>
        <pc:spChg chg="add mod">
          <ac:chgData name="SAOI KUAN" userId="991128dd-9743-4220-8ab6-c2d7d1ca0a52" providerId="ADAL" clId="{3B74CE42-D14C-4897-B1FE-BE07AE3351B1}" dt="2019-10-07T02:07:15.650" v="5391" actId="1076"/>
          <ac:spMkLst>
            <pc:docMk/>
            <pc:sldMk cId="3278736432" sldId="388"/>
            <ac:spMk id="86" creationId="{9C3FB1C2-7FBB-4C22-B8A1-51D7542BBD7B}"/>
          </ac:spMkLst>
        </pc:spChg>
        <pc:spChg chg="add mod">
          <ac:chgData name="SAOI KUAN" userId="991128dd-9743-4220-8ab6-c2d7d1ca0a52" providerId="ADAL" clId="{3B74CE42-D14C-4897-B1FE-BE07AE3351B1}" dt="2019-10-07T02:07:15.650" v="5391" actId="1076"/>
          <ac:spMkLst>
            <pc:docMk/>
            <pc:sldMk cId="3278736432" sldId="388"/>
            <ac:spMk id="106" creationId="{BEB75743-B44E-4780-90D1-910BA4627C25}"/>
          </ac:spMkLst>
        </pc:spChg>
        <pc:spChg chg="mod">
          <ac:chgData name="SAOI KUAN" userId="991128dd-9743-4220-8ab6-c2d7d1ca0a52" providerId="ADAL" clId="{3B74CE42-D14C-4897-B1FE-BE07AE3351B1}" dt="2019-10-07T09:33:03.769" v="6824" actId="404"/>
          <ac:spMkLst>
            <pc:docMk/>
            <pc:sldMk cId="3278736432" sldId="388"/>
            <ac:spMk id="124" creationId="{0ADD0F6D-1789-43A0-BA6F-50D33815FD0C}"/>
          </ac:spMkLst>
        </pc:spChg>
        <pc:spChg chg="mod">
          <ac:chgData name="SAOI KUAN" userId="991128dd-9743-4220-8ab6-c2d7d1ca0a52" providerId="ADAL" clId="{3B74CE42-D14C-4897-B1FE-BE07AE3351B1}" dt="2019-10-07T09:33:03.769" v="6824" actId="404"/>
          <ac:spMkLst>
            <pc:docMk/>
            <pc:sldMk cId="3278736432" sldId="388"/>
            <ac:spMk id="125" creationId="{191B29B7-192F-42F2-80B8-64DACE57AAF4}"/>
          </ac:spMkLst>
        </pc:spChg>
        <pc:spChg chg="mod">
          <ac:chgData name="SAOI KUAN" userId="991128dd-9743-4220-8ab6-c2d7d1ca0a52" providerId="ADAL" clId="{3B74CE42-D14C-4897-B1FE-BE07AE3351B1}" dt="2019-10-07T09:33:03.769" v="6824" actId="404"/>
          <ac:spMkLst>
            <pc:docMk/>
            <pc:sldMk cId="3278736432" sldId="388"/>
            <ac:spMk id="126" creationId="{41B52193-5D88-42AF-B440-73DB639E1F73}"/>
          </ac:spMkLst>
        </pc:spChg>
        <pc:spChg chg="mod">
          <ac:chgData name="SAOI KUAN" userId="991128dd-9743-4220-8ab6-c2d7d1ca0a52" providerId="ADAL" clId="{3B74CE42-D14C-4897-B1FE-BE07AE3351B1}" dt="2019-10-07T09:33:03.769" v="6824" actId="404"/>
          <ac:spMkLst>
            <pc:docMk/>
            <pc:sldMk cId="3278736432" sldId="388"/>
            <ac:spMk id="129" creationId="{646D5A1A-0835-4B4C-A3CB-DC09ED5BF62C}"/>
          </ac:spMkLst>
        </pc:spChg>
        <pc:spChg chg="mod">
          <ac:chgData name="SAOI KUAN" userId="991128dd-9743-4220-8ab6-c2d7d1ca0a52" providerId="ADAL" clId="{3B74CE42-D14C-4897-B1FE-BE07AE3351B1}" dt="2019-10-07T09:33:03.769" v="6824" actId="404"/>
          <ac:spMkLst>
            <pc:docMk/>
            <pc:sldMk cId="3278736432" sldId="388"/>
            <ac:spMk id="130" creationId="{74C85038-7379-48D0-841C-E75A357E7877}"/>
          </ac:spMkLst>
        </pc:spChg>
        <pc:spChg chg="mod">
          <ac:chgData name="SAOI KUAN" userId="991128dd-9743-4220-8ab6-c2d7d1ca0a52" providerId="ADAL" clId="{3B74CE42-D14C-4897-B1FE-BE07AE3351B1}" dt="2019-10-07T09:33:03.769" v="6824" actId="404"/>
          <ac:spMkLst>
            <pc:docMk/>
            <pc:sldMk cId="3278736432" sldId="388"/>
            <ac:spMk id="131" creationId="{2F56C160-8324-46F7-B908-06984617592F}"/>
          </ac:spMkLst>
        </pc:spChg>
        <pc:spChg chg="mod">
          <ac:chgData name="SAOI KUAN" userId="991128dd-9743-4220-8ab6-c2d7d1ca0a52" providerId="ADAL" clId="{3B74CE42-D14C-4897-B1FE-BE07AE3351B1}" dt="2019-10-07T02:07:15.650" v="5391" actId="1076"/>
          <ac:spMkLst>
            <pc:docMk/>
            <pc:sldMk cId="3278736432" sldId="388"/>
            <ac:spMk id="132" creationId="{4F635DF4-6695-954B-938A-BD5BE2126519}"/>
          </ac:spMkLst>
        </pc:spChg>
        <pc:spChg chg="mod">
          <ac:chgData name="SAOI KUAN" userId="991128dd-9743-4220-8ab6-c2d7d1ca0a52" providerId="ADAL" clId="{3B74CE42-D14C-4897-B1FE-BE07AE3351B1}" dt="2019-10-07T09:33:03.769" v="6824" actId="404"/>
          <ac:spMkLst>
            <pc:docMk/>
            <pc:sldMk cId="3278736432" sldId="388"/>
            <ac:spMk id="133" creationId="{61C479DA-4DA4-4A6B-B29B-2CC94EB5E10A}"/>
          </ac:spMkLst>
        </pc:spChg>
        <pc:spChg chg="mod">
          <ac:chgData name="SAOI KUAN" userId="991128dd-9743-4220-8ab6-c2d7d1ca0a52" providerId="ADAL" clId="{3B74CE42-D14C-4897-B1FE-BE07AE3351B1}" dt="2019-10-07T02:07:15.650" v="5391" actId="1076"/>
          <ac:spMkLst>
            <pc:docMk/>
            <pc:sldMk cId="3278736432" sldId="388"/>
            <ac:spMk id="134" creationId="{862F9F51-61EE-BF4B-85F2-7C9CE0DC08F2}"/>
          </ac:spMkLst>
        </pc:spChg>
        <pc:spChg chg="mod">
          <ac:chgData name="SAOI KUAN" userId="991128dd-9743-4220-8ab6-c2d7d1ca0a52" providerId="ADAL" clId="{3B74CE42-D14C-4897-B1FE-BE07AE3351B1}" dt="2019-10-07T02:07:15.650" v="5391" actId="1076"/>
          <ac:spMkLst>
            <pc:docMk/>
            <pc:sldMk cId="3278736432" sldId="388"/>
            <ac:spMk id="135" creationId="{0F5120C6-F938-694C-A20F-96DE2E412CAB}"/>
          </ac:spMkLst>
        </pc:spChg>
        <pc:spChg chg="mod">
          <ac:chgData name="SAOI KUAN" userId="991128dd-9743-4220-8ab6-c2d7d1ca0a52" providerId="ADAL" clId="{3B74CE42-D14C-4897-B1FE-BE07AE3351B1}" dt="2019-10-07T09:33:28.691" v="6833" actId="404"/>
          <ac:spMkLst>
            <pc:docMk/>
            <pc:sldMk cId="3278736432" sldId="388"/>
            <ac:spMk id="140" creationId="{0E11AED2-8B51-477E-849F-F6FBB55C1ECE}"/>
          </ac:spMkLst>
        </pc:spChg>
        <pc:spChg chg="mod">
          <ac:chgData name="SAOI KUAN" userId="991128dd-9743-4220-8ab6-c2d7d1ca0a52" providerId="ADAL" clId="{3B74CE42-D14C-4897-B1FE-BE07AE3351B1}" dt="2019-10-07T09:33:28.691" v="6833" actId="404"/>
          <ac:spMkLst>
            <pc:docMk/>
            <pc:sldMk cId="3278736432" sldId="388"/>
            <ac:spMk id="141" creationId="{2109375C-C283-4187-86A5-AB1C3C5292EC}"/>
          </ac:spMkLst>
        </pc:spChg>
        <pc:spChg chg="mod">
          <ac:chgData name="SAOI KUAN" userId="991128dd-9743-4220-8ab6-c2d7d1ca0a52" providerId="ADAL" clId="{3B74CE42-D14C-4897-B1FE-BE07AE3351B1}" dt="2019-10-07T09:33:28.691" v="6833" actId="404"/>
          <ac:spMkLst>
            <pc:docMk/>
            <pc:sldMk cId="3278736432" sldId="388"/>
            <ac:spMk id="142" creationId="{15572625-CFBE-4D65-92FA-413AA5916989}"/>
          </ac:spMkLst>
        </pc:spChg>
        <pc:spChg chg="mod">
          <ac:chgData name="SAOI KUAN" userId="991128dd-9743-4220-8ab6-c2d7d1ca0a52" providerId="ADAL" clId="{3B74CE42-D14C-4897-B1FE-BE07AE3351B1}" dt="2019-10-07T09:33:28.691" v="6833" actId="404"/>
          <ac:spMkLst>
            <pc:docMk/>
            <pc:sldMk cId="3278736432" sldId="388"/>
            <ac:spMk id="143" creationId="{306142C0-731D-40D3-BDD7-D2B90E0E84D0}"/>
          </ac:spMkLst>
        </pc:spChg>
        <pc:spChg chg="mod">
          <ac:chgData name="SAOI KUAN" userId="991128dd-9743-4220-8ab6-c2d7d1ca0a52" providerId="ADAL" clId="{3B74CE42-D14C-4897-B1FE-BE07AE3351B1}" dt="2019-10-07T02:07:15.650" v="5391" actId="1076"/>
          <ac:spMkLst>
            <pc:docMk/>
            <pc:sldMk cId="3278736432" sldId="388"/>
            <ac:spMk id="144" creationId="{D364F12B-C2C7-FC4B-9FE1-E84A4F24F6EB}"/>
          </ac:spMkLst>
        </pc:spChg>
        <pc:spChg chg="add del mod">
          <ac:chgData name="SAOI KUAN" userId="991128dd-9743-4220-8ab6-c2d7d1ca0a52" providerId="ADAL" clId="{3B74CE42-D14C-4897-B1FE-BE07AE3351B1}" dt="2019-10-07T09:35:19.855" v="6847" actId="478"/>
          <ac:spMkLst>
            <pc:docMk/>
            <pc:sldMk cId="3278736432" sldId="388"/>
            <ac:spMk id="145" creationId="{604B2618-B3DC-4E88-9400-ED1DE35D0AEC}"/>
          </ac:spMkLst>
        </pc:spChg>
        <pc:spChg chg="del mod">
          <ac:chgData name="SAOI KUAN" userId="991128dd-9743-4220-8ab6-c2d7d1ca0a52" providerId="ADAL" clId="{3B74CE42-D14C-4897-B1FE-BE07AE3351B1}" dt="2019-10-07T02:04:58.378" v="5357" actId="478"/>
          <ac:spMkLst>
            <pc:docMk/>
            <pc:sldMk cId="3278736432" sldId="388"/>
            <ac:spMk id="331" creationId="{99AD2546-5F66-B447-A522-7952D29BB19D}"/>
          </ac:spMkLst>
        </pc:spChg>
        <pc:spChg chg="del mod">
          <ac:chgData name="SAOI KUAN" userId="991128dd-9743-4220-8ab6-c2d7d1ca0a52" providerId="ADAL" clId="{3B74CE42-D14C-4897-B1FE-BE07AE3351B1}" dt="2019-10-07T02:06:13.029" v="5384" actId="478"/>
          <ac:spMkLst>
            <pc:docMk/>
            <pc:sldMk cId="3278736432" sldId="388"/>
            <ac:spMk id="333" creationId="{641D7065-2B3C-DD4C-935F-A4F1083F9D2E}"/>
          </ac:spMkLst>
        </pc:spChg>
        <pc:spChg chg="mod">
          <ac:chgData name="SAOI KUAN" userId="991128dd-9743-4220-8ab6-c2d7d1ca0a52" providerId="ADAL" clId="{3B74CE42-D14C-4897-B1FE-BE07AE3351B1}" dt="2019-10-07T09:36:18.832" v="6856" actId="20577"/>
          <ac:spMkLst>
            <pc:docMk/>
            <pc:sldMk cId="3278736432" sldId="388"/>
            <ac:spMk id="338" creationId="{4691304C-ED94-6C4E-811A-76269F059CB0}"/>
          </ac:spMkLst>
        </pc:spChg>
        <pc:spChg chg="mod">
          <ac:chgData name="SAOI KUAN" userId="991128dd-9743-4220-8ab6-c2d7d1ca0a52" providerId="ADAL" clId="{3B74CE42-D14C-4897-B1FE-BE07AE3351B1}" dt="2019-10-07T02:01:44.851" v="5350" actId="1076"/>
          <ac:spMkLst>
            <pc:docMk/>
            <pc:sldMk cId="3278736432" sldId="388"/>
            <ac:spMk id="339" creationId="{6D107F65-64D5-7945-AB03-E6A28390A3C0}"/>
          </ac:spMkLst>
        </pc:spChg>
        <pc:spChg chg="mod">
          <ac:chgData name="SAOI KUAN" userId="991128dd-9743-4220-8ab6-c2d7d1ca0a52" providerId="ADAL" clId="{3B74CE42-D14C-4897-B1FE-BE07AE3351B1}" dt="2019-10-07T02:07:15.650" v="5391" actId="1076"/>
          <ac:spMkLst>
            <pc:docMk/>
            <pc:sldMk cId="3278736432" sldId="388"/>
            <ac:spMk id="355" creationId="{0221D1F7-DB1F-D440-A8F5-C561F4ECAC1A}"/>
          </ac:spMkLst>
        </pc:spChg>
        <pc:spChg chg="mod">
          <ac:chgData name="SAOI KUAN" userId="991128dd-9743-4220-8ab6-c2d7d1ca0a52" providerId="ADAL" clId="{3B74CE42-D14C-4897-B1FE-BE07AE3351B1}" dt="2019-10-07T02:07:15.650" v="5391" actId="1076"/>
          <ac:spMkLst>
            <pc:docMk/>
            <pc:sldMk cId="3278736432" sldId="388"/>
            <ac:spMk id="356" creationId="{BAA82C44-5370-134E-9669-B4EFD55BD3D0}"/>
          </ac:spMkLst>
        </pc:spChg>
        <pc:grpChg chg="add del mod">
          <ac:chgData name="SAOI KUAN" userId="991128dd-9743-4220-8ab6-c2d7d1ca0a52" providerId="ADAL" clId="{3B74CE42-D14C-4897-B1FE-BE07AE3351B1}" dt="2019-10-07T09:32:47.360" v="6815"/>
          <ac:grpSpMkLst>
            <pc:docMk/>
            <pc:sldMk cId="3278736432" sldId="388"/>
            <ac:grpSpMk id="113" creationId="{BDF833DC-B1DC-4816-A1A5-D58FC504E694}"/>
          </ac:grpSpMkLst>
        </pc:grpChg>
        <pc:grpChg chg="add del mod">
          <ac:chgData name="SAOI KUAN" userId="991128dd-9743-4220-8ab6-c2d7d1ca0a52" providerId="ADAL" clId="{3B74CE42-D14C-4897-B1FE-BE07AE3351B1}" dt="2019-10-07T09:35:21.991" v="6849" actId="478"/>
          <ac:grpSpMkLst>
            <pc:docMk/>
            <pc:sldMk cId="3278736432" sldId="388"/>
            <ac:grpSpMk id="122" creationId="{268AA5CC-6210-4CED-80AF-31AF7D21BFD0}"/>
          </ac:grpSpMkLst>
        </pc:grpChg>
        <pc:grpChg chg="add del mod">
          <ac:chgData name="SAOI KUAN" userId="991128dd-9743-4220-8ab6-c2d7d1ca0a52" providerId="ADAL" clId="{3B74CE42-D14C-4897-B1FE-BE07AE3351B1}" dt="2019-10-07T09:35:20.667" v="6848" actId="478"/>
          <ac:grpSpMkLst>
            <pc:docMk/>
            <pc:sldMk cId="3278736432" sldId="388"/>
            <ac:grpSpMk id="136" creationId="{09F25E17-0513-4D4C-B462-64689B841233}"/>
          </ac:grpSpMkLst>
        </pc:grpChg>
        <pc:cxnChg chg="mod">
          <ac:chgData name="SAOI KUAN" userId="991128dd-9743-4220-8ab6-c2d7d1ca0a52" providerId="ADAL" clId="{3B74CE42-D14C-4897-B1FE-BE07AE3351B1}" dt="2019-10-07T02:01:12.715" v="5342" actId="1076"/>
          <ac:cxnSpMkLst>
            <pc:docMk/>
            <pc:sldMk cId="3278736432" sldId="388"/>
            <ac:cxnSpMk id="36" creationId="{BCAFD1B3-CAB3-3948-AF16-EE66AF10A2B1}"/>
          </ac:cxnSpMkLst>
        </pc:cxnChg>
        <pc:cxnChg chg="mod">
          <ac:chgData name="SAOI KUAN" userId="991128dd-9743-4220-8ab6-c2d7d1ca0a52" providerId="ADAL" clId="{3B74CE42-D14C-4897-B1FE-BE07AE3351B1}" dt="2019-10-07T02:01:17.839" v="5343" actId="1076"/>
          <ac:cxnSpMkLst>
            <pc:docMk/>
            <pc:sldMk cId="3278736432" sldId="388"/>
            <ac:cxnSpMk id="38" creationId="{94A2BBC5-9CA1-C440-BF70-BC38C90EED88}"/>
          </ac:cxnSpMkLst>
        </pc:cxnChg>
        <pc:cxnChg chg="mod">
          <ac:chgData name="SAOI KUAN" userId="991128dd-9743-4220-8ab6-c2d7d1ca0a52" providerId="ADAL" clId="{3B74CE42-D14C-4897-B1FE-BE07AE3351B1}" dt="2019-10-07T02:01:22.269" v="5345" actId="14100"/>
          <ac:cxnSpMkLst>
            <pc:docMk/>
            <pc:sldMk cId="3278736432" sldId="388"/>
            <ac:cxnSpMk id="40" creationId="{CE270C77-6805-D247-B198-D49055363F18}"/>
          </ac:cxnSpMkLst>
        </pc:cxnChg>
        <pc:cxnChg chg="add mod">
          <ac:chgData name="SAOI KUAN" userId="991128dd-9743-4220-8ab6-c2d7d1ca0a52" providerId="ADAL" clId="{3B74CE42-D14C-4897-B1FE-BE07AE3351B1}" dt="2019-10-07T02:01:55.355" v="5353" actId="208"/>
          <ac:cxnSpMkLst>
            <pc:docMk/>
            <pc:sldMk cId="3278736432" sldId="388"/>
            <ac:cxnSpMk id="44" creationId="{8C0347D9-3333-4106-8CB9-46A0353F83D2}"/>
          </ac:cxnSpMkLst>
        </pc:cxnChg>
        <pc:cxnChg chg="mod">
          <ac:chgData name="SAOI KUAN" userId="991128dd-9743-4220-8ab6-c2d7d1ca0a52" providerId="ADAL" clId="{3B74CE42-D14C-4897-B1FE-BE07AE3351B1}" dt="2019-10-07T02:01:27.807" v="5346" actId="1076"/>
          <ac:cxnSpMkLst>
            <pc:docMk/>
            <pc:sldMk cId="3278736432" sldId="388"/>
            <ac:cxnSpMk id="53" creationId="{8094F22A-684D-FD4E-A356-AAFDE92BABE7}"/>
          </ac:cxnSpMkLst>
        </pc:cxnChg>
        <pc:cxnChg chg="mod">
          <ac:chgData name="SAOI KUAN" userId="991128dd-9743-4220-8ab6-c2d7d1ca0a52" providerId="ADAL" clId="{3B74CE42-D14C-4897-B1FE-BE07AE3351B1}" dt="2019-10-07T02:01:34.119" v="5348" actId="1076"/>
          <ac:cxnSpMkLst>
            <pc:docMk/>
            <pc:sldMk cId="3278736432" sldId="388"/>
            <ac:cxnSpMk id="56" creationId="{5B5CA78C-18B3-C14A-9275-E0D05A914C04}"/>
          </ac:cxnSpMkLst>
        </pc:cxnChg>
        <pc:cxnChg chg="add mod">
          <ac:chgData name="SAOI KUAN" userId="991128dd-9743-4220-8ab6-c2d7d1ca0a52" providerId="ADAL" clId="{3B74CE42-D14C-4897-B1FE-BE07AE3351B1}" dt="2019-10-07T02:07:15.650" v="5391" actId="1076"/>
          <ac:cxnSpMkLst>
            <pc:docMk/>
            <pc:sldMk cId="3278736432" sldId="388"/>
            <ac:cxnSpMk id="64" creationId="{5FB7B54D-4F71-4595-BE28-7572CF00E98B}"/>
          </ac:cxnSpMkLst>
        </pc:cxnChg>
        <pc:cxnChg chg="mod">
          <ac:chgData name="SAOI KUAN" userId="991128dd-9743-4220-8ab6-c2d7d1ca0a52" providerId="ADAL" clId="{3B74CE42-D14C-4897-B1FE-BE07AE3351B1}" dt="2019-10-07T02:01:40.620" v="5349" actId="1076"/>
          <ac:cxnSpMkLst>
            <pc:docMk/>
            <pc:sldMk cId="3278736432" sldId="388"/>
            <ac:cxnSpMk id="69" creationId="{9CEA44E8-54F7-CE44-AF3F-EAF697B97337}"/>
          </ac:cxnSpMkLst>
        </pc:cxnChg>
        <pc:cxnChg chg="mod">
          <ac:chgData name="SAOI KUAN" userId="991128dd-9743-4220-8ab6-c2d7d1ca0a52" providerId="ADAL" clId="{3B74CE42-D14C-4897-B1FE-BE07AE3351B1}" dt="2019-10-07T02:07:15.650" v="5391" actId="1076"/>
          <ac:cxnSpMkLst>
            <pc:docMk/>
            <pc:sldMk cId="3278736432" sldId="388"/>
            <ac:cxnSpMk id="137" creationId="{EE63A3A6-0ADB-9E4E-907E-9B66DCCC17B8}"/>
          </ac:cxnSpMkLst>
        </pc:cxnChg>
        <pc:cxnChg chg="mod">
          <ac:chgData name="SAOI KUAN" userId="991128dd-9743-4220-8ab6-c2d7d1ca0a52" providerId="ADAL" clId="{3B74CE42-D14C-4897-B1FE-BE07AE3351B1}" dt="2019-10-07T02:07:15.650" v="5391" actId="1076"/>
          <ac:cxnSpMkLst>
            <pc:docMk/>
            <pc:sldMk cId="3278736432" sldId="388"/>
            <ac:cxnSpMk id="139" creationId="{19110792-1225-C040-9E10-838911B07971}"/>
          </ac:cxnSpMkLst>
        </pc:cxnChg>
        <pc:cxnChg chg="mod">
          <ac:chgData name="SAOI KUAN" userId="991128dd-9743-4220-8ab6-c2d7d1ca0a52" providerId="ADAL" clId="{3B74CE42-D14C-4897-B1FE-BE07AE3351B1}" dt="2019-10-07T02:02:23.849" v="5354" actId="14100"/>
          <ac:cxnSpMkLst>
            <pc:docMk/>
            <pc:sldMk cId="3278736432" sldId="388"/>
            <ac:cxnSpMk id="193" creationId="{6772F72D-7C15-9C46-A24D-98F408E5AB43}"/>
          </ac:cxnSpMkLst>
        </pc:cxnChg>
        <pc:cxnChg chg="mod">
          <ac:chgData name="SAOI KUAN" userId="991128dd-9743-4220-8ab6-c2d7d1ca0a52" providerId="ADAL" clId="{3B74CE42-D14C-4897-B1FE-BE07AE3351B1}" dt="2019-10-07T02:07:15.650" v="5391" actId="1076"/>
          <ac:cxnSpMkLst>
            <pc:docMk/>
            <pc:sldMk cId="3278736432" sldId="388"/>
            <ac:cxnSpMk id="317" creationId="{3C1756B8-CE11-BB45-92AA-392FD3ABF3C7}"/>
          </ac:cxnSpMkLst>
        </pc:cxnChg>
        <pc:cxnChg chg="del mod">
          <ac:chgData name="SAOI KUAN" userId="991128dd-9743-4220-8ab6-c2d7d1ca0a52" providerId="ADAL" clId="{3B74CE42-D14C-4897-B1FE-BE07AE3351B1}" dt="2019-10-07T02:05:48.349" v="5373" actId="478"/>
          <ac:cxnSpMkLst>
            <pc:docMk/>
            <pc:sldMk cId="3278736432" sldId="388"/>
            <ac:cxnSpMk id="330" creationId="{69BCBDFF-A901-5F48-B8BE-F3CB74595A61}"/>
          </ac:cxnSpMkLst>
        </pc:cxnChg>
        <pc:cxnChg chg="mod">
          <ac:chgData name="SAOI KUAN" userId="991128dd-9743-4220-8ab6-c2d7d1ca0a52" providerId="ADAL" clId="{3B74CE42-D14C-4897-B1FE-BE07AE3351B1}" dt="2019-10-07T02:01:04.973" v="5341" actId="1076"/>
          <ac:cxnSpMkLst>
            <pc:docMk/>
            <pc:sldMk cId="3278736432" sldId="388"/>
            <ac:cxnSpMk id="341" creationId="{8D2CAC1F-D1FD-BA45-A116-89C453FD8F92}"/>
          </ac:cxnSpMkLst>
        </pc:cxnChg>
        <pc:cxnChg chg="del mod">
          <ac:chgData name="SAOI KUAN" userId="991128dd-9743-4220-8ab6-c2d7d1ca0a52" providerId="ADAL" clId="{3B74CE42-D14C-4897-B1FE-BE07AE3351B1}" dt="2019-10-07T02:01:46.749" v="5351" actId="478"/>
          <ac:cxnSpMkLst>
            <pc:docMk/>
            <pc:sldMk cId="3278736432" sldId="388"/>
            <ac:cxnSpMk id="343" creationId="{3A55F62E-7571-BA49-90D3-F67903F95970}"/>
          </ac:cxnSpMkLst>
        </pc:cxnChg>
        <pc:cxnChg chg="mod">
          <ac:chgData name="SAOI KUAN" userId="991128dd-9743-4220-8ab6-c2d7d1ca0a52" providerId="ADAL" clId="{3B74CE42-D14C-4897-B1FE-BE07AE3351B1}" dt="2019-10-07T02:07:15.650" v="5391" actId="1076"/>
          <ac:cxnSpMkLst>
            <pc:docMk/>
            <pc:sldMk cId="3278736432" sldId="388"/>
            <ac:cxnSpMk id="360" creationId="{C4AE35B2-2753-704E-829D-E5A7ECB41E54}"/>
          </ac:cxnSpMkLst>
        </pc:cxnChg>
        <pc:cxnChg chg="mod">
          <ac:chgData name="SAOI KUAN" userId="991128dd-9743-4220-8ab6-c2d7d1ca0a52" providerId="ADAL" clId="{3B74CE42-D14C-4897-B1FE-BE07AE3351B1}" dt="2019-10-07T02:07:15.650" v="5391" actId="1076"/>
          <ac:cxnSpMkLst>
            <pc:docMk/>
            <pc:sldMk cId="3278736432" sldId="388"/>
            <ac:cxnSpMk id="365" creationId="{CBA1A1F7-28FA-B84F-B39D-1269C878CD56}"/>
          </ac:cxnSpMkLst>
        </pc:cxnChg>
      </pc:sldChg>
      <pc:sldChg chg="addSp delSp modSp">
        <pc:chgData name="SAOI KUAN" userId="991128dd-9743-4220-8ab6-c2d7d1ca0a52" providerId="ADAL" clId="{3B74CE42-D14C-4897-B1FE-BE07AE3351B1}" dt="2019-10-07T09:44:17.618" v="7142" actId="164"/>
        <pc:sldMkLst>
          <pc:docMk/>
          <pc:sldMk cId="2695510935" sldId="390"/>
        </pc:sldMkLst>
        <pc:spChg chg="add mod">
          <ac:chgData name="SAOI KUAN" userId="991128dd-9743-4220-8ab6-c2d7d1ca0a52" providerId="ADAL" clId="{3B74CE42-D14C-4897-B1FE-BE07AE3351B1}" dt="2019-10-07T09:32:54" v="6816" actId="164"/>
          <ac:spMkLst>
            <pc:docMk/>
            <pc:sldMk cId="2695510935" sldId="390"/>
            <ac:spMk id="2" creationId="{363C79A1-9022-44D4-B1C6-FFAD0F044EF2}"/>
          </ac:spMkLst>
        </pc:spChg>
        <pc:spChg chg="mod">
          <ac:chgData name="SAOI KUAN" userId="991128dd-9743-4220-8ab6-c2d7d1ca0a52" providerId="ADAL" clId="{3B74CE42-D14C-4897-B1FE-BE07AE3351B1}" dt="2019-10-07T08:19:58.063" v="6230" actId="20577"/>
          <ac:spMkLst>
            <pc:docMk/>
            <pc:sldMk cId="2695510935" sldId="390"/>
            <ac:spMk id="3" creationId="{F55EA109-4E8B-C749-B41B-7417708527A3}"/>
          </ac:spMkLst>
        </pc:spChg>
        <pc:spChg chg="mod">
          <ac:chgData name="SAOI KUAN" userId="991128dd-9743-4220-8ab6-c2d7d1ca0a52" providerId="ADAL" clId="{3B74CE42-D14C-4897-B1FE-BE07AE3351B1}" dt="2019-10-07T08:19:43.565" v="6229" actId="1076"/>
          <ac:spMkLst>
            <pc:docMk/>
            <pc:sldMk cId="2695510935" sldId="390"/>
            <ac:spMk id="9" creationId="{1E3A97E9-1E80-D641-90D9-192B18828133}"/>
          </ac:spMkLst>
        </pc:spChg>
        <pc:spChg chg="mod">
          <ac:chgData name="SAOI KUAN" userId="991128dd-9743-4220-8ab6-c2d7d1ca0a52" providerId="ADAL" clId="{3B74CE42-D14C-4897-B1FE-BE07AE3351B1}" dt="2019-10-07T09:44:17.618" v="7142" actId="164"/>
          <ac:spMkLst>
            <pc:docMk/>
            <pc:sldMk cId="2695510935" sldId="390"/>
            <ac:spMk id="28" creationId="{6B88DF53-E50E-4547-BAC9-7A741689572F}"/>
          </ac:spMkLst>
        </pc:spChg>
        <pc:spChg chg="add mod">
          <ac:chgData name="SAOI KUAN" userId="991128dd-9743-4220-8ab6-c2d7d1ca0a52" providerId="ADAL" clId="{3B74CE42-D14C-4897-B1FE-BE07AE3351B1}" dt="2019-10-07T09:32:54" v="6816" actId="164"/>
          <ac:spMkLst>
            <pc:docMk/>
            <pc:sldMk cId="2695510935" sldId="390"/>
            <ac:spMk id="36" creationId="{713BE288-B0AB-4D7E-8CA1-132CA41216FC}"/>
          </ac:spMkLst>
        </pc:spChg>
        <pc:spChg chg="add mod">
          <ac:chgData name="SAOI KUAN" userId="991128dd-9743-4220-8ab6-c2d7d1ca0a52" providerId="ADAL" clId="{3B74CE42-D14C-4897-B1FE-BE07AE3351B1}" dt="2019-10-07T09:32:54" v="6816" actId="164"/>
          <ac:spMkLst>
            <pc:docMk/>
            <pc:sldMk cId="2695510935" sldId="390"/>
            <ac:spMk id="37" creationId="{EEE31D46-6C95-4847-9822-1C4E6B33413F}"/>
          </ac:spMkLst>
        </pc:spChg>
        <pc:grpChg chg="add mod">
          <ac:chgData name="SAOI KUAN" userId="991128dd-9743-4220-8ab6-c2d7d1ca0a52" providerId="ADAL" clId="{3B74CE42-D14C-4897-B1FE-BE07AE3351B1}" dt="2019-10-07T09:32:54" v="6816" actId="164"/>
          <ac:grpSpMkLst>
            <pc:docMk/>
            <pc:sldMk cId="2695510935" sldId="390"/>
            <ac:grpSpMk id="4" creationId="{68713F80-7912-4A15-BD3B-9A446CE38553}"/>
          </ac:grpSpMkLst>
        </pc:grpChg>
        <pc:grpChg chg="add mod">
          <ac:chgData name="SAOI KUAN" userId="991128dd-9743-4220-8ab6-c2d7d1ca0a52" providerId="ADAL" clId="{3B74CE42-D14C-4897-B1FE-BE07AE3351B1}" dt="2019-10-07T09:44:17.618" v="7142" actId="164"/>
          <ac:grpSpMkLst>
            <pc:docMk/>
            <pc:sldMk cId="2695510935" sldId="390"/>
            <ac:grpSpMk id="8" creationId="{8A57D9EA-2CC8-4BDD-9E75-C9CCC099702B}"/>
          </ac:grpSpMkLst>
        </pc:grpChg>
        <pc:grpChg chg="add del mod">
          <ac:chgData name="SAOI KUAN" userId="991128dd-9743-4220-8ab6-c2d7d1ca0a52" providerId="ADAL" clId="{3B74CE42-D14C-4897-B1FE-BE07AE3351B1}" dt="2019-10-07T09:32:54" v="6816" actId="164"/>
          <ac:grpSpMkLst>
            <pc:docMk/>
            <pc:sldMk cId="2695510935" sldId="390"/>
            <ac:grpSpMk id="29" creationId="{E0DB21B8-EFB1-4F79-A820-3618E50868E1}"/>
          </ac:grpSpMkLst>
        </pc:grpChg>
        <pc:grpChg chg="mod">
          <ac:chgData name="SAOI KUAN" userId="991128dd-9743-4220-8ab6-c2d7d1ca0a52" providerId="ADAL" clId="{3B74CE42-D14C-4897-B1FE-BE07AE3351B1}" dt="2019-10-07T08:07:30.269" v="6170" actId="1076"/>
          <ac:grpSpMkLst>
            <pc:docMk/>
            <pc:sldMk cId="2695510935" sldId="390"/>
            <ac:grpSpMk id="41" creationId="{C688D3D2-18F7-CB44-A319-F42840D83D26}"/>
          </ac:grpSpMkLst>
        </pc:grpChg>
        <pc:grpChg chg="mod">
          <ac:chgData name="SAOI KUAN" userId="991128dd-9743-4220-8ab6-c2d7d1ca0a52" providerId="ADAL" clId="{3B74CE42-D14C-4897-B1FE-BE07AE3351B1}" dt="2019-10-07T09:44:17.618" v="7142" actId="164"/>
          <ac:grpSpMkLst>
            <pc:docMk/>
            <pc:sldMk cId="2695510935" sldId="390"/>
            <ac:grpSpMk id="45" creationId="{05EABC8D-B346-4A52-820E-8DCCAFEFC22B}"/>
          </ac:grpSpMkLst>
        </pc:grpChg>
        <pc:picChg chg="add mod modCrop">
          <ac:chgData name="SAOI KUAN" userId="991128dd-9743-4220-8ab6-c2d7d1ca0a52" providerId="ADAL" clId="{3B74CE42-D14C-4897-B1FE-BE07AE3351B1}" dt="2019-10-07T09:32:54" v="6816" actId="164"/>
          <ac:picMkLst>
            <pc:docMk/>
            <pc:sldMk cId="2695510935" sldId="390"/>
            <ac:picMk id="38" creationId="{579C0908-7A1D-4025-BE8C-13933123E5AC}"/>
          </ac:picMkLst>
        </pc:picChg>
      </pc:sldChg>
      <pc:sldChg chg="addSp delSp modSp">
        <pc:chgData name="SAOI KUAN" userId="991128dd-9743-4220-8ab6-c2d7d1ca0a52" providerId="ADAL" clId="{3B74CE42-D14C-4897-B1FE-BE07AE3351B1}" dt="2019-10-07T10:55:05.063" v="7239" actId="20577"/>
        <pc:sldMkLst>
          <pc:docMk/>
          <pc:sldMk cId="2626795624" sldId="391"/>
        </pc:sldMkLst>
        <pc:spChg chg="mod">
          <ac:chgData name="SAOI KUAN" userId="991128dd-9743-4220-8ab6-c2d7d1ca0a52" providerId="ADAL" clId="{3B74CE42-D14C-4897-B1FE-BE07AE3351B1}" dt="2019-10-07T07:34:34.613" v="5968" actId="1076"/>
          <ac:spMkLst>
            <pc:docMk/>
            <pc:sldMk cId="2626795624" sldId="391"/>
            <ac:spMk id="3" creationId="{B6F206DE-A2EF-3F48-B658-40EE0843D6A2}"/>
          </ac:spMkLst>
        </pc:spChg>
        <pc:spChg chg="mod">
          <ac:chgData name="SAOI KUAN" userId="991128dd-9743-4220-8ab6-c2d7d1ca0a52" providerId="ADAL" clId="{3B74CE42-D14C-4897-B1FE-BE07AE3351B1}" dt="2019-10-07T07:40:57.890" v="6024" actId="404"/>
          <ac:spMkLst>
            <pc:docMk/>
            <pc:sldMk cId="2626795624" sldId="391"/>
            <ac:spMk id="5" creationId="{117BDD14-A932-F04B-887B-1352511D0A5D}"/>
          </ac:spMkLst>
        </pc:spChg>
        <pc:spChg chg="mod">
          <ac:chgData name="SAOI KUAN" userId="991128dd-9743-4220-8ab6-c2d7d1ca0a52" providerId="ADAL" clId="{3B74CE42-D14C-4897-B1FE-BE07AE3351B1}" dt="2019-10-07T07:40:57.890" v="6024" actId="404"/>
          <ac:spMkLst>
            <pc:docMk/>
            <pc:sldMk cId="2626795624" sldId="391"/>
            <ac:spMk id="6" creationId="{5FF0DFEE-C10A-2148-A82D-FB5A07A506B1}"/>
          </ac:spMkLst>
        </pc:spChg>
        <pc:spChg chg="mod">
          <ac:chgData name="SAOI KUAN" userId="991128dd-9743-4220-8ab6-c2d7d1ca0a52" providerId="ADAL" clId="{3B74CE42-D14C-4897-B1FE-BE07AE3351B1}" dt="2019-10-07T07:40:57.890" v="6024" actId="404"/>
          <ac:spMkLst>
            <pc:docMk/>
            <pc:sldMk cId="2626795624" sldId="391"/>
            <ac:spMk id="8" creationId="{6A7D3859-F8B2-2841-8625-6FACC48A7F41}"/>
          </ac:spMkLst>
        </pc:spChg>
        <pc:spChg chg="mod">
          <ac:chgData name="SAOI KUAN" userId="991128dd-9743-4220-8ab6-c2d7d1ca0a52" providerId="ADAL" clId="{3B74CE42-D14C-4897-B1FE-BE07AE3351B1}" dt="2019-10-07T07:40:57.890" v="6024" actId="404"/>
          <ac:spMkLst>
            <pc:docMk/>
            <pc:sldMk cId="2626795624" sldId="391"/>
            <ac:spMk id="28" creationId="{BAFE7AD0-0E34-2947-B1BF-449560AEB2CC}"/>
          </ac:spMkLst>
        </pc:spChg>
        <pc:spChg chg="mod">
          <ac:chgData name="SAOI KUAN" userId="991128dd-9743-4220-8ab6-c2d7d1ca0a52" providerId="ADAL" clId="{3B74CE42-D14C-4897-B1FE-BE07AE3351B1}" dt="2019-10-07T10:51:30.884" v="7234" actId="1076"/>
          <ac:spMkLst>
            <pc:docMk/>
            <pc:sldMk cId="2626795624" sldId="391"/>
            <ac:spMk id="32" creationId="{E92AF5BF-2B59-F146-95FC-E51FDCE9E52C}"/>
          </ac:spMkLst>
        </pc:spChg>
        <pc:spChg chg="mod">
          <ac:chgData name="SAOI KUAN" userId="991128dd-9743-4220-8ab6-c2d7d1ca0a52" providerId="ADAL" clId="{3B74CE42-D14C-4897-B1FE-BE07AE3351B1}" dt="2019-10-07T10:51:34.357" v="7236" actId="1076"/>
          <ac:spMkLst>
            <pc:docMk/>
            <pc:sldMk cId="2626795624" sldId="391"/>
            <ac:spMk id="33" creationId="{96322CF8-2385-0746-8FAE-F71812234FDD}"/>
          </ac:spMkLst>
        </pc:spChg>
        <pc:spChg chg="mod">
          <ac:chgData name="SAOI KUAN" userId="991128dd-9743-4220-8ab6-c2d7d1ca0a52" providerId="ADAL" clId="{3B74CE42-D14C-4897-B1FE-BE07AE3351B1}" dt="2019-10-07T07:40:57.890" v="6024" actId="404"/>
          <ac:spMkLst>
            <pc:docMk/>
            <pc:sldMk cId="2626795624" sldId="391"/>
            <ac:spMk id="62" creationId="{E8F6D47C-6B79-DC46-A097-34E34A1D07BA}"/>
          </ac:spMkLst>
        </pc:spChg>
        <pc:spChg chg="mod">
          <ac:chgData name="SAOI KUAN" userId="991128dd-9743-4220-8ab6-c2d7d1ca0a52" providerId="ADAL" clId="{3B74CE42-D14C-4897-B1FE-BE07AE3351B1}" dt="2019-10-07T07:40:57.890" v="6024" actId="404"/>
          <ac:spMkLst>
            <pc:docMk/>
            <pc:sldMk cId="2626795624" sldId="391"/>
            <ac:spMk id="63" creationId="{565C1627-3098-E546-94DB-9B96A8513EC0}"/>
          </ac:spMkLst>
        </pc:spChg>
        <pc:spChg chg="mod">
          <ac:chgData name="SAOI KUAN" userId="991128dd-9743-4220-8ab6-c2d7d1ca0a52" providerId="ADAL" clId="{3B74CE42-D14C-4897-B1FE-BE07AE3351B1}" dt="2019-10-07T07:16:48.825" v="5805" actId="14100"/>
          <ac:spMkLst>
            <pc:docMk/>
            <pc:sldMk cId="2626795624" sldId="391"/>
            <ac:spMk id="85" creationId="{E7C7501B-3F78-C244-A887-2053FB6004D8}"/>
          </ac:spMkLst>
        </pc:spChg>
        <pc:spChg chg="del mod">
          <ac:chgData name="SAOI KUAN" userId="991128dd-9743-4220-8ab6-c2d7d1ca0a52" providerId="ADAL" clId="{3B74CE42-D14C-4897-B1FE-BE07AE3351B1}" dt="2019-10-07T07:31:45.095" v="5850"/>
          <ac:spMkLst>
            <pc:docMk/>
            <pc:sldMk cId="2626795624" sldId="391"/>
            <ac:spMk id="88" creationId="{B79FAAEE-76F9-A742-AF70-C9FAD413C2B0}"/>
          </ac:spMkLst>
        </pc:spChg>
        <pc:spChg chg="mod">
          <ac:chgData name="SAOI KUAN" userId="991128dd-9743-4220-8ab6-c2d7d1ca0a52" providerId="ADAL" clId="{3B74CE42-D14C-4897-B1FE-BE07AE3351B1}" dt="2019-10-07T07:32:18.396" v="5928" actId="1035"/>
          <ac:spMkLst>
            <pc:docMk/>
            <pc:sldMk cId="2626795624" sldId="391"/>
            <ac:spMk id="89" creationId="{C701E351-3F5D-7E45-A831-63B569E2C8F4}"/>
          </ac:spMkLst>
        </pc:spChg>
        <pc:spChg chg="mod">
          <ac:chgData name="SAOI KUAN" userId="991128dd-9743-4220-8ab6-c2d7d1ca0a52" providerId="ADAL" clId="{3B74CE42-D14C-4897-B1FE-BE07AE3351B1}" dt="2019-10-07T07:32:18.396" v="5928" actId="1035"/>
          <ac:spMkLst>
            <pc:docMk/>
            <pc:sldMk cId="2626795624" sldId="391"/>
            <ac:spMk id="90" creationId="{89D09656-C8C0-3B42-9D24-8CDDB2756550}"/>
          </ac:spMkLst>
        </pc:spChg>
        <pc:spChg chg="mod">
          <ac:chgData name="SAOI KUAN" userId="991128dd-9743-4220-8ab6-c2d7d1ca0a52" providerId="ADAL" clId="{3B74CE42-D14C-4897-B1FE-BE07AE3351B1}" dt="2019-10-07T10:55:05.063" v="7239" actId="20577"/>
          <ac:spMkLst>
            <pc:docMk/>
            <pc:sldMk cId="2626795624" sldId="391"/>
            <ac:spMk id="100" creationId="{AF39B23D-A5A0-3B4B-972D-B4419E1BB712}"/>
          </ac:spMkLst>
        </pc:spChg>
        <pc:spChg chg="add mod">
          <ac:chgData name="SAOI KUAN" userId="991128dd-9743-4220-8ab6-c2d7d1ca0a52" providerId="ADAL" clId="{3B74CE42-D14C-4897-B1FE-BE07AE3351B1}" dt="2019-10-07T07:36:31.173" v="5998" actId="1038"/>
          <ac:spMkLst>
            <pc:docMk/>
            <pc:sldMk cId="2626795624" sldId="391"/>
            <ac:spMk id="103" creationId="{68B0CC1B-433C-454C-8F0B-53D535871328}"/>
          </ac:spMkLst>
        </pc:spChg>
        <pc:spChg chg="add mod">
          <ac:chgData name="SAOI KUAN" userId="991128dd-9743-4220-8ab6-c2d7d1ca0a52" providerId="ADAL" clId="{3B74CE42-D14C-4897-B1FE-BE07AE3351B1}" dt="2019-10-07T09:13:46.026" v="6764" actId="1076"/>
          <ac:spMkLst>
            <pc:docMk/>
            <pc:sldMk cId="2626795624" sldId="391"/>
            <ac:spMk id="139" creationId="{1607B33F-D411-466F-A996-953C30B0B4B8}"/>
          </ac:spMkLst>
        </pc:spChg>
        <pc:spChg chg="mod">
          <ac:chgData name="SAOI KUAN" userId="991128dd-9743-4220-8ab6-c2d7d1ca0a52" providerId="ADAL" clId="{3B74CE42-D14C-4897-B1FE-BE07AE3351B1}" dt="2019-10-07T07:38:14.639" v="6014" actId="20577"/>
          <ac:spMkLst>
            <pc:docMk/>
            <pc:sldMk cId="2626795624" sldId="391"/>
            <ac:spMk id="162" creationId="{02A3D9B9-124E-DF47-ACCF-9A9B4F721C42}"/>
          </ac:spMkLst>
        </pc:spChg>
        <pc:spChg chg="mod">
          <ac:chgData name="SAOI KUAN" userId="991128dd-9743-4220-8ab6-c2d7d1ca0a52" providerId="ADAL" clId="{3B74CE42-D14C-4897-B1FE-BE07AE3351B1}" dt="2019-10-07T07:37:46.791" v="6006" actId="14100"/>
          <ac:spMkLst>
            <pc:docMk/>
            <pc:sldMk cId="2626795624" sldId="391"/>
            <ac:spMk id="164" creationId="{BDE5F049-3799-A94C-9D77-3C732E99FACD}"/>
          </ac:spMkLst>
        </pc:spChg>
        <pc:spChg chg="mod">
          <ac:chgData name="SAOI KUAN" userId="991128dd-9743-4220-8ab6-c2d7d1ca0a52" providerId="ADAL" clId="{3B74CE42-D14C-4897-B1FE-BE07AE3351B1}" dt="2019-10-07T07:39:22.334" v="6021" actId="20577"/>
          <ac:spMkLst>
            <pc:docMk/>
            <pc:sldMk cId="2626795624" sldId="391"/>
            <ac:spMk id="165" creationId="{14E24F39-F34A-4D49-AD36-B9434FAD3926}"/>
          </ac:spMkLst>
        </pc:spChg>
        <pc:spChg chg="mod">
          <ac:chgData name="SAOI KUAN" userId="991128dd-9743-4220-8ab6-c2d7d1ca0a52" providerId="ADAL" clId="{3B74CE42-D14C-4897-B1FE-BE07AE3351B1}" dt="2019-10-07T07:38:30.997" v="6016" actId="1076"/>
          <ac:spMkLst>
            <pc:docMk/>
            <pc:sldMk cId="2626795624" sldId="391"/>
            <ac:spMk id="169" creationId="{41613E78-9418-C24C-8E5D-95FA1147640B}"/>
          </ac:spMkLst>
        </pc:spChg>
        <pc:spChg chg="mod">
          <ac:chgData name="SAOI KUAN" userId="991128dd-9743-4220-8ab6-c2d7d1ca0a52" providerId="ADAL" clId="{3B74CE42-D14C-4897-B1FE-BE07AE3351B1}" dt="2019-10-07T07:36:31.173" v="5998" actId="1038"/>
          <ac:spMkLst>
            <pc:docMk/>
            <pc:sldMk cId="2626795624" sldId="391"/>
            <ac:spMk id="193" creationId="{C458C16B-D6E7-0B48-99ED-F65B9330E983}"/>
          </ac:spMkLst>
        </pc:spChg>
        <pc:spChg chg="mod">
          <ac:chgData name="SAOI KUAN" userId="991128dd-9743-4220-8ab6-c2d7d1ca0a52" providerId="ADAL" clId="{3B74CE42-D14C-4897-B1FE-BE07AE3351B1}" dt="2019-10-07T07:32:18.396" v="5928" actId="1035"/>
          <ac:spMkLst>
            <pc:docMk/>
            <pc:sldMk cId="2626795624" sldId="391"/>
            <ac:spMk id="194" creationId="{1BD8FEBD-3D37-8841-9194-DFE03EBA7F1E}"/>
          </ac:spMkLst>
        </pc:spChg>
        <pc:spChg chg="mod">
          <ac:chgData name="SAOI KUAN" userId="991128dd-9743-4220-8ab6-c2d7d1ca0a52" providerId="ADAL" clId="{3B74CE42-D14C-4897-B1FE-BE07AE3351B1}" dt="2019-10-07T07:38:30.379" v="6015" actId="1076"/>
          <ac:spMkLst>
            <pc:docMk/>
            <pc:sldMk cId="2626795624" sldId="391"/>
            <ac:spMk id="196" creationId="{C35C7D86-0D04-E948-9F96-A962A45DDC4D}"/>
          </ac:spMkLst>
        </pc:spChg>
        <pc:spChg chg="mod">
          <ac:chgData name="SAOI KUAN" userId="991128dd-9743-4220-8ab6-c2d7d1ca0a52" providerId="ADAL" clId="{3B74CE42-D14C-4897-B1FE-BE07AE3351B1}" dt="2019-10-07T07:32:18.396" v="5928" actId="1035"/>
          <ac:spMkLst>
            <pc:docMk/>
            <pc:sldMk cId="2626795624" sldId="391"/>
            <ac:spMk id="197" creationId="{31AB2443-078C-4E4B-8110-EBBE12BE0960}"/>
          </ac:spMkLst>
        </pc:spChg>
        <pc:cxnChg chg="add del mod">
          <ac:chgData name="SAOI KUAN" userId="991128dd-9743-4220-8ab6-c2d7d1ca0a52" providerId="ADAL" clId="{3B74CE42-D14C-4897-B1FE-BE07AE3351B1}" dt="2019-10-07T07:15:56.022" v="5797" actId="478"/>
          <ac:cxnSpMkLst>
            <pc:docMk/>
            <pc:sldMk cId="2626795624" sldId="391"/>
            <ac:cxnSpMk id="7" creationId="{08DA7BCC-9887-4C41-9008-70AED3F1D958}"/>
          </ac:cxnSpMkLst>
        </pc:cxnChg>
        <pc:cxnChg chg="add del mod">
          <ac:chgData name="SAOI KUAN" userId="991128dd-9743-4220-8ab6-c2d7d1ca0a52" providerId="ADAL" clId="{3B74CE42-D14C-4897-B1FE-BE07AE3351B1}" dt="2019-10-07T07:17:06.629" v="5809" actId="478"/>
          <ac:cxnSpMkLst>
            <pc:docMk/>
            <pc:sldMk cId="2626795624" sldId="391"/>
            <ac:cxnSpMk id="15" creationId="{A7C2ECAC-AF7C-45EF-A352-73CD2A92BFDF}"/>
          </ac:cxnSpMkLst>
        </pc:cxnChg>
        <pc:cxnChg chg="mod">
          <ac:chgData name="SAOI KUAN" userId="991128dd-9743-4220-8ab6-c2d7d1ca0a52" providerId="ADAL" clId="{3B74CE42-D14C-4897-B1FE-BE07AE3351B1}" dt="2019-10-07T02:07:34.603" v="5401" actId="14100"/>
          <ac:cxnSpMkLst>
            <pc:docMk/>
            <pc:sldMk cId="2626795624" sldId="391"/>
            <ac:cxnSpMk id="21" creationId="{6890D9E8-98FF-DD44-9A31-E02AC45A37B9}"/>
          </ac:cxnSpMkLst>
        </pc:cxnChg>
        <pc:cxnChg chg="mod">
          <ac:chgData name="SAOI KUAN" userId="991128dd-9743-4220-8ab6-c2d7d1ca0a52" providerId="ADAL" clId="{3B74CE42-D14C-4897-B1FE-BE07AE3351B1}" dt="2019-10-07T02:07:34.603" v="5401" actId="14100"/>
          <ac:cxnSpMkLst>
            <pc:docMk/>
            <pc:sldMk cId="2626795624" sldId="391"/>
            <ac:cxnSpMk id="23" creationId="{6F4F6D8B-C203-E64D-9EAF-C0BA0D1A625A}"/>
          </ac:cxnSpMkLst>
        </pc:cxnChg>
        <pc:cxnChg chg="add del mod">
          <ac:chgData name="SAOI KUAN" userId="991128dd-9743-4220-8ab6-c2d7d1ca0a52" providerId="ADAL" clId="{3B74CE42-D14C-4897-B1FE-BE07AE3351B1}" dt="2019-10-07T07:17:13.547" v="5811" actId="478"/>
          <ac:cxnSpMkLst>
            <pc:docMk/>
            <pc:sldMk cId="2626795624" sldId="391"/>
            <ac:cxnSpMk id="25" creationId="{B4200DCA-042A-468F-8554-14046A1E1E93}"/>
          </ac:cxnSpMkLst>
        </pc:cxnChg>
        <pc:cxnChg chg="mod">
          <ac:chgData name="SAOI KUAN" userId="991128dd-9743-4220-8ab6-c2d7d1ca0a52" providerId="ADAL" clId="{3B74CE42-D14C-4897-B1FE-BE07AE3351B1}" dt="2019-10-07T02:07:34.603" v="5401" actId="14100"/>
          <ac:cxnSpMkLst>
            <pc:docMk/>
            <pc:sldMk cId="2626795624" sldId="391"/>
            <ac:cxnSpMk id="27" creationId="{02A79E76-AAF4-6740-BAAA-6F79EDC3542C}"/>
          </ac:cxnSpMkLst>
        </pc:cxnChg>
        <pc:cxnChg chg="mod">
          <ac:chgData name="SAOI KUAN" userId="991128dd-9743-4220-8ab6-c2d7d1ca0a52" providerId="ADAL" clId="{3B74CE42-D14C-4897-B1FE-BE07AE3351B1}" dt="2019-10-07T02:07:34.603" v="5401" actId="14100"/>
          <ac:cxnSpMkLst>
            <pc:docMk/>
            <pc:sldMk cId="2626795624" sldId="391"/>
            <ac:cxnSpMk id="31" creationId="{77F91414-6ABC-4049-807E-00024B866CE7}"/>
          </ac:cxnSpMkLst>
        </pc:cxnChg>
        <pc:cxnChg chg="mod">
          <ac:chgData name="SAOI KUAN" userId="991128dd-9743-4220-8ab6-c2d7d1ca0a52" providerId="ADAL" clId="{3B74CE42-D14C-4897-B1FE-BE07AE3351B1}" dt="2019-10-07T02:07:34.603" v="5401" actId="14100"/>
          <ac:cxnSpMkLst>
            <pc:docMk/>
            <pc:sldMk cId="2626795624" sldId="391"/>
            <ac:cxnSpMk id="65" creationId="{8D14F0C3-8B0A-4842-921D-A7F61520711B}"/>
          </ac:cxnSpMkLst>
        </pc:cxnChg>
        <pc:cxnChg chg="mod">
          <ac:chgData name="SAOI KUAN" userId="991128dd-9743-4220-8ab6-c2d7d1ca0a52" providerId="ADAL" clId="{3B74CE42-D14C-4897-B1FE-BE07AE3351B1}" dt="2019-10-07T02:07:34.603" v="5401" actId="14100"/>
          <ac:cxnSpMkLst>
            <pc:docMk/>
            <pc:sldMk cId="2626795624" sldId="391"/>
            <ac:cxnSpMk id="67" creationId="{4BECA0CD-BFF1-A341-BC7E-9E3667DE6095}"/>
          </ac:cxnSpMkLst>
        </pc:cxnChg>
        <pc:cxnChg chg="add mod">
          <ac:chgData name="SAOI KUAN" userId="991128dd-9743-4220-8ab6-c2d7d1ca0a52" providerId="ADAL" clId="{3B74CE42-D14C-4897-B1FE-BE07AE3351B1}" dt="2019-10-07T07:37:50.313" v="6007" actId="1076"/>
          <ac:cxnSpMkLst>
            <pc:docMk/>
            <pc:sldMk cId="2626795624" sldId="391"/>
            <ac:cxnSpMk id="76" creationId="{ECC59E27-C682-4F93-B811-CCABDE0D9136}"/>
          </ac:cxnSpMkLst>
        </pc:cxnChg>
        <pc:cxnChg chg="mod">
          <ac:chgData name="SAOI KUAN" userId="991128dd-9743-4220-8ab6-c2d7d1ca0a52" providerId="ADAL" clId="{3B74CE42-D14C-4897-B1FE-BE07AE3351B1}" dt="2019-10-07T07:16:48.825" v="5805" actId="14100"/>
          <ac:cxnSpMkLst>
            <pc:docMk/>
            <pc:sldMk cId="2626795624" sldId="391"/>
            <ac:cxnSpMk id="84" creationId="{E728043A-BBFA-0946-9990-AF1C82839B1D}"/>
          </ac:cxnSpMkLst>
        </pc:cxnChg>
        <pc:cxnChg chg="add mod">
          <ac:chgData name="SAOI KUAN" userId="991128dd-9743-4220-8ab6-c2d7d1ca0a52" providerId="ADAL" clId="{3B74CE42-D14C-4897-B1FE-BE07AE3351B1}" dt="2019-10-07T07:38:30.997" v="6016" actId="1076"/>
          <ac:cxnSpMkLst>
            <pc:docMk/>
            <pc:sldMk cId="2626795624" sldId="391"/>
            <ac:cxnSpMk id="91" creationId="{3CF3B0E6-8695-435A-8292-247882E84FFB}"/>
          </ac:cxnSpMkLst>
        </pc:cxnChg>
        <pc:cxnChg chg="mod">
          <ac:chgData name="SAOI KUAN" userId="991128dd-9743-4220-8ab6-c2d7d1ca0a52" providerId="ADAL" clId="{3B74CE42-D14C-4897-B1FE-BE07AE3351B1}" dt="2019-10-07T07:32:52.827" v="5934" actId="17032"/>
          <ac:cxnSpMkLst>
            <pc:docMk/>
            <pc:sldMk cId="2626795624" sldId="391"/>
            <ac:cxnSpMk id="92" creationId="{93D1686F-2BB0-F34B-9E56-3C1834B28F38}"/>
          </ac:cxnSpMkLst>
        </pc:cxnChg>
        <pc:cxnChg chg="del mod">
          <ac:chgData name="SAOI KUAN" userId="991128dd-9743-4220-8ab6-c2d7d1ca0a52" providerId="ADAL" clId="{3B74CE42-D14C-4897-B1FE-BE07AE3351B1}" dt="2019-10-07T07:31:52.296" v="5853" actId="478"/>
          <ac:cxnSpMkLst>
            <pc:docMk/>
            <pc:sldMk cId="2626795624" sldId="391"/>
            <ac:cxnSpMk id="95" creationId="{C6F7A0D4-F71D-7649-B18C-6228F006B611}"/>
          </ac:cxnSpMkLst>
        </pc:cxnChg>
        <pc:cxnChg chg="mod">
          <ac:chgData name="SAOI KUAN" userId="991128dd-9743-4220-8ab6-c2d7d1ca0a52" providerId="ADAL" clId="{3B74CE42-D14C-4897-B1FE-BE07AE3351B1}" dt="2019-10-07T07:32:18.396" v="5928" actId="1035"/>
          <ac:cxnSpMkLst>
            <pc:docMk/>
            <pc:sldMk cId="2626795624" sldId="391"/>
            <ac:cxnSpMk id="97" creationId="{33C33521-0657-5B4C-9CCE-03379B6FF80D}"/>
          </ac:cxnSpMkLst>
        </pc:cxnChg>
        <pc:cxnChg chg="mod">
          <ac:chgData name="SAOI KUAN" userId="991128dd-9743-4220-8ab6-c2d7d1ca0a52" providerId="ADAL" clId="{3B74CE42-D14C-4897-B1FE-BE07AE3351B1}" dt="2019-10-07T07:32:18.396" v="5928" actId="1035"/>
          <ac:cxnSpMkLst>
            <pc:docMk/>
            <pc:sldMk cId="2626795624" sldId="391"/>
            <ac:cxnSpMk id="99" creationId="{F653A2DC-96FB-5741-AA65-74375A571770}"/>
          </ac:cxnSpMkLst>
        </pc:cxnChg>
        <pc:cxnChg chg="add mod">
          <ac:chgData name="SAOI KUAN" userId="991128dd-9743-4220-8ab6-c2d7d1ca0a52" providerId="ADAL" clId="{3B74CE42-D14C-4897-B1FE-BE07AE3351B1}" dt="2019-10-07T07:36:31.173" v="5998" actId="1038"/>
          <ac:cxnSpMkLst>
            <pc:docMk/>
            <pc:sldMk cId="2626795624" sldId="391"/>
            <ac:cxnSpMk id="101" creationId="{BDAF0C34-E14B-4BA4-AA44-0A19310E5F0C}"/>
          </ac:cxnSpMkLst>
        </pc:cxnChg>
        <pc:cxnChg chg="add del mod">
          <ac:chgData name="SAOI KUAN" userId="991128dd-9743-4220-8ab6-c2d7d1ca0a52" providerId="ADAL" clId="{3B74CE42-D14C-4897-B1FE-BE07AE3351B1}" dt="2019-10-07T09:02:13.007" v="6757" actId="478"/>
          <ac:cxnSpMkLst>
            <pc:docMk/>
            <pc:sldMk cId="2626795624" sldId="391"/>
            <ac:cxnSpMk id="115" creationId="{6F65777D-8DF0-4C1B-BE34-8778AA306906}"/>
          </ac:cxnSpMkLst>
        </pc:cxnChg>
        <pc:cxnChg chg="add del mod">
          <ac:chgData name="SAOI KUAN" userId="991128dd-9743-4220-8ab6-c2d7d1ca0a52" providerId="ADAL" clId="{3B74CE42-D14C-4897-B1FE-BE07AE3351B1}" dt="2019-10-07T09:02:20.722" v="6759" actId="478"/>
          <ac:cxnSpMkLst>
            <pc:docMk/>
            <pc:sldMk cId="2626795624" sldId="391"/>
            <ac:cxnSpMk id="117" creationId="{093E45FE-4F07-4CA7-B486-18E4C91D28E1}"/>
          </ac:cxnSpMkLst>
        </pc:cxnChg>
        <pc:cxnChg chg="add del mod">
          <ac:chgData name="SAOI KUAN" userId="991128dd-9743-4220-8ab6-c2d7d1ca0a52" providerId="ADAL" clId="{3B74CE42-D14C-4897-B1FE-BE07AE3351B1}" dt="2019-10-07T09:02:28.573" v="6762" actId="478"/>
          <ac:cxnSpMkLst>
            <pc:docMk/>
            <pc:sldMk cId="2626795624" sldId="391"/>
            <ac:cxnSpMk id="120" creationId="{CB92BB1E-6FF9-4289-8D2A-490DE44F5611}"/>
          </ac:cxnSpMkLst>
        </pc:cxnChg>
        <pc:cxnChg chg="add mod">
          <ac:chgData name="SAOI KUAN" userId="991128dd-9743-4220-8ab6-c2d7d1ca0a52" providerId="ADAL" clId="{3B74CE42-D14C-4897-B1FE-BE07AE3351B1}" dt="2019-10-07T09:13:52.345" v="6767" actId="14100"/>
          <ac:cxnSpMkLst>
            <pc:docMk/>
            <pc:sldMk cId="2626795624" sldId="391"/>
            <ac:cxnSpMk id="140" creationId="{D2668439-87D4-4E5B-8463-F498C2C44063}"/>
          </ac:cxnSpMkLst>
        </pc:cxnChg>
        <pc:cxnChg chg="mod">
          <ac:chgData name="SAOI KUAN" userId="991128dd-9743-4220-8ab6-c2d7d1ca0a52" providerId="ADAL" clId="{3B74CE42-D14C-4897-B1FE-BE07AE3351B1}" dt="2019-10-07T07:32:18.396" v="5928" actId="1035"/>
          <ac:cxnSpMkLst>
            <pc:docMk/>
            <pc:sldMk cId="2626795624" sldId="391"/>
            <ac:cxnSpMk id="171" creationId="{E942C9DC-A21C-D14A-97F9-8115802899FA}"/>
          </ac:cxnSpMkLst>
        </pc:cxnChg>
        <pc:cxnChg chg="mod">
          <ac:chgData name="SAOI KUAN" userId="991128dd-9743-4220-8ab6-c2d7d1ca0a52" providerId="ADAL" clId="{3B74CE42-D14C-4897-B1FE-BE07AE3351B1}" dt="2019-10-07T07:32:18.396" v="5928" actId="1035"/>
          <ac:cxnSpMkLst>
            <pc:docMk/>
            <pc:sldMk cId="2626795624" sldId="391"/>
            <ac:cxnSpMk id="173" creationId="{56DDD221-9D4A-BD47-A7A9-85A5DBF07271}"/>
          </ac:cxnSpMkLst>
        </pc:cxnChg>
        <pc:cxnChg chg="mod">
          <ac:chgData name="SAOI KUAN" userId="991128dd-9743-4220-8ab6-c2d7d1ca0a52" providerId="ADAL" clId="{3B74CE42-D14C-4897-B1FE-BE07AE3351B1}" dt="2019-10-07T07:37:46.791" v="6006" actId="14100"/>
          <ac:cxnSpMkLst>
            <pc:docMk/>
            <pc:sldMk cId="2626795624" sldId="391"/>
            <ac:cxnSpMk id="175" creationId="{5634639D-B6F3-964C-BAC8-34C0E3362013}"/>
          </ac:cxnSpMkLst>
        </pc:cxnChg>
        <pc:cxnChg chg="mod">
          <ac:chgData name="SAOI KUAN" userId="991128dd-9743-4220-8ab6-c2d7d1ca0a52" providerId="ADAL" clId="{3B74CE42-D14C-4897-B1FE-BE07AE3351B1}" dt="2019-10-07T07:37:50.313" v="6007" actId="1076"/>
          <ac:cxnSpMkLst>
            <pc:docMk/>
            <pc:sldMk cId="2626795624" sldId="391"/>
            <ac:cxnSpMk id="177" creationId="{6B4F98B5-1437-F34B-8489-DC45D8631614}"/>
          </ac:cxnSpMkLst>
        </pc:cxnChg>
        <pc:cxnChg chg="del mod">
          <ac:chgData name="SAOI KUAN" userId="991128dd-9743-4220-8ab6-c2d7d1ca0a52" providerId="ADAL" clId="{3B74CE42-D14C-4897-B1FE-BE07AE3351B1}" dt="2019-10-07T07:14:27.001" v="5788" actId="478"/>
          <ac:cxnSpMkLst>
            <pc:docMk/>
            <pc:sldMk cId="2626795624" sldId="391"/>
            <ac:cxnSpMk id="179" creationId="{F08719B7-7351-6A45-9702-69A83CE8C4C8}"/>
          </ac:cxnSpMkLst>
        </pc:cxnChg>
        <pc:cxnChg chg="del mod">
          <ac:chgData name="SAOI KUAN" userId="991128dd-9743-4220-8ab6-c2d7d1ca0a52" providerId="ADAL" clId="{3B74CE42-D14C-4897-B1FE-BE07AE3351B1}" dt="2019-10-07T07:32:03.517" v="5857" actId="478"/>
          <ac:cxnSpMkLst>
            <pc:docMk/>
            <pc:sldMk cId="2626795624" sldId="391"/>
            <ac:cxnSpMk id="189" creationId="{7DEBE6E9-4398-F047-B689-31B760619032}"/>
          </ac:cxnSpMkLst>
        </pc:cxnChg>
        <pc:cxnChg chg="mod">
          <ac:chgData name="SAOI KUAN" userId="991128dd-9743-4220-8ab6-c2d7d1ca0a52" providerId="ADAL" clId="{3B74CE42-D14C-4897-B1FE-BE07AE3351B1}" dt="2019-10-07T07:37:50.313" v="6007" actId="1076"/>
          <ac:cxnSpMkLst>
            <pc:docMk/>
            <pc:sldMk cId="2626795624" sldId="391"/>
            <ac:cxnSpMk id="192" creationId="{E2E2CB23-1E86-544D-8127-B4A62888C071}"/>
          </ac:cxnSpMkLst>
        </pc:cxnChg>
      </pc:sldChg>
      <pc:sldChg chg="addSp delSp modSp add">
        <pc:chgData name="SAOI KUAN" userId="991128dd-9743-4220-8ab6-c2d7d1ca0a52" providerId="ADAL" clId="{3B74CE42-D14C-4897-B1FE-BE07AE3351B1}" dt="2019-10-07T09:01:37.211" v="6755"/>
        <pc:sldMkLst>
          <pc:docMk/>
          <pc:sldMk cId="22895702" sldId="392"/>
        </pc:sldMkLst>
        <pc:spChg chg="add mod">
          <ac:chgData name="SAOI KUAN" userId="991128dd-9743-4220-8ab6-c2d7d1ca0a52" providerId="ADAL" clId="{3B74CE42-D14C-4897-B1FE-BE07AE3351B1}" dt="2019-10-07T07:44:43.730" v="6074" actId="6549"/>
          <ac:spMkLst>
            <pc:docMk/>
            <pc:sldMk cId="22895702" sldId="392"/>
            <ac:spMk id="4" creationId="{0CA145F1-8E66-4DA4-B2EF-0D19284CD6D2}"/>
          </ac:spMkLst>
        </pc:spChg>
        <pc:spChg chg="add del mod">
          <ac:chgData name="SAOI KUAN" userId="991128dd-9743-4220-8ab6-c2d7d1ca0a52" providerId="ADAL" clId="{3B74CE42-D14C-4897-B1FE-BE07AE3351B1}" dt="2019-10-07T07:46:08.964" v="6093"/>
          <ac:spMkLst>
            <pc:docMk/>
            <pc:sldMk cId="22895702" sldId="392"/>
            <ac:spMk id="5" creationId="{448A0F48-E233-4A43-9F48-87330563A1C5}"/>
          </ac:spMkLst>
        </pc:spChg>
        <pc:spChg chg="add del mod">
          <ac:chgData name="SAOI KUAN" userId="991128dd-9743-4220-8ab6-c2d7d1ca0a52" providerId="ADAL" clId="{3B74CE42-D14C-4897-B1FE-BE07AE3351B1}" dt="2019-10-07T07:46:42.380" v="6101"/>
          <ac:spMkLst>
            <pc:docMk/>
            <pc:sldMk cId="22895702" sldId="392"/>
            <ac:spMk id="7" creationId="{3EE4F1E7-224D-406F-B95E-1A4061291BD9}"/>
          </ac:spMkLst>
        </pc:spChg>
        <pc:spChg chg="add del mod">
          <ac:chgData name="SAOI KUAN" userId="991128dd-9743-4220-8ab6-c2d7d1ca0a52" providerId="ADAL" clId="{3B74CE42-D14C-4897-B1FE-BE07AE3351B1}" dt="2019-10-07T07:46:42.380" v="6101"/>
          <ac:spMkLst>
            <pc:docMk/>
            <pc:sldMk cId="22895702" sldId="392"/>
            <ac:spMk id="8" creationId="{265F34E5-EF9F-4260-9642-94B7759CF06F}"/>
          </ac:spMkLst>
        </pc:spChg>
        <pc:spChg chg="add del mod">
          <ac:chgData name="SAOI KUAN" userId="991128dd-9743-4220-8ab6-c2d7d1ca0a52" providerId="ADAL" clId="{3B74CE42-D14C-4897-B1FE-BE07AE3351B1}" dt="2019-10-07T07:46:42.380" v="6101"/>
          <ac:spMkLst>
            <pc:docMk/>
            <pc:sldMk cId="22895702" sldId="392"/>
            <ac:spMk id="9" creationId="{6B062E62-21A4-4F8B-B427-590841F51C04}"/>
          </ac:spMkLst>
        </pc:spChg>
        <pc:spChg chg="add del mod">
          <ac:chgData name="SAOI KUAN" userId="991128dd-9743-4220-8ab6-c2d7d1ca0a52" providerId="ADAL" clId="{3B74CE42-D14C-4897-B1FE-BE07AE3351B1}" dt="2019-10-07T07:46:42.380" v="6101"/>
          <ac:spMkLst>
            <pc:docMk/>
            <pc:sldMk cId="22895702" sldId="392"/>
            <ac:spMk id="10" creationId="{A559C465-4F10-46FD-8C21-6527D4E54234}"/>
          </ac:spMkLst>
        </pc:spChg>
        <pc:spChg chg="add del mod">
          <ac:chgData name="SAOI KUAN" userId="991128dd-9743-4220-8ab6-c2d7d1ca0a52" providerId="ADAL" clId="{3B74CE42-D14C-4897-B1FE-BE07AE3351B1}" dt="2019-10-07T08:29:40.403" v="6295"/>
          <ac:spMkLst>
            <pc:docMk/>
            <pc:sldMk cId="22895702" sldId="392"/>
            <ac:spMk id="11" creationId="{935C7CB7-68D7-4DD1-8FF8-6223FF49551D}"/>
          </ac:spMkLst>
        </pc:spChg>
        <pc:spChg chg="add del mod">
          <ac:chgData name="SAOI KUAN" userId="991128dd-9743-4220-8ab6-c2d7d1ca0a52" providerId="ADAL" clId="{3B74CE42-D14C-4897-B1FE-BE07AE3351B1}" dt="2019-10-07T08:23:27.287" v="6272"/>
          <ac:spMkLst>
            <pc:docMk/>
            <pc:sldMk cId="22895702" sldId="392"/>
            <ac:spMk id="12" creationId="{B0EE3524-0B84-4C91-B80B-69FEFF406F1B}"/>
          </ac:spMkLst>
        </pc:spChg>
        <pc:spChg chg="add del mod">
          <ac:chgData name="SAOI KUAN" userId="991128dd-9743-4220-8ab6-c2d7d1ca0a52" providerId="ADAL" clId="{3B74CE42-D14C-4897-B1FE-BE07AE3351B1}" dt="2019-10-07T08:29:40.403" v="6295"/>
          <ac:spMkLst>
            <pc:docMk/>
            <pc:sldMk cId="22895702" sldId="392"/>
            <ac:spMk id="13" creationId="{969DF78B-AF74-4DBF-8E03-3E3D89B6B477}"/>
          </ac:spMkLst>
        </pc:spChg>
        <pc:spChg chg="add del mod">
          <ac:chgData name="SAOI KUAN" userId="991128dd-9743-4220-8ab6-c2d7d1ca0a52" providerId="ADAL" clId="{3B74CE42-D14C-4897-B1FE-BE07AE3351B1}" dt="2019-10-07T08:29:40.403" v="6295"/>
          <ac:spMkLst>
            <pc:docMk/>
            <pc:sldMk cId="22895702" sldId="392"/>
            <ac:spMk id="14" creationId="{33DF01DA-8B61-4BE4-B78F-685C683F2658}"/>
          </ac:spMkLst>
        </pc:spChg>
        <pc:spChg chg="add del mod">
          <ac:chgData name="SAOI KUAN" userId="991128dd-9743-4220-8ab6-c2d7d1ca0a52" providerId="ADAL" clId="{3B74CE42-D14C-4897-B1FE-BE07AE3351B1}" dt="2019-10-07T08:29:40.403" v="6295"/>
          <ac:spMkLst>
            <pc:docMk/>
            <pc:sldMk cId="22895702" sldId="392"/>
            <ac:spMk id="15" creationId="{D2E840B6-ACCB-4544-ADF5-5E68EBB632E3}"/>
          </ac:spMkLst>
        </pc:spChg>
        <pc:spChg chg="add del mod">
          <ac:chgData name="SAOI KUAN" userId="991128dd-9743-4220-8ab6-c2d7d1ca0a52" providerId="ADAL" clId="{3B74CE42-D14C-4897-B1FE-BE07AE3351B1}" dt="2019-10-07T08:29:53.212" v="6296" actId="1032"/>
          <ac:spMkLst>
            <pc:docMk/>
            <pc:sldMk cId="22895702" sldId="392"/>
            <ac:spMk id="16" creationId="{F37664FD-A41C-42C2-B070-E226E5AB0555}"/>
          </ac:spMkLst>
        </pc:spChg>
        <pc:spChg chg="add del mod">
          <ac:chgData name="SAOI KUAN" userId="991128dd-9743-4220-8ab6-c2d7d1ca0a52" providerId="ADAL" clId="{3B74CE42-D14C-4897-B1FE-BE07AE3351B1}" dt="2019-10-07T09:01:37.211" v="6755"/>
          <ac:spMkLst>
            <pc:docMk/>
            <pc:sldMk cId="22895702" sldId="392"/>
            <ac:spMk id="18" creationId="{26BA050B-C349-4F25-9245-E4F677A5A30D}"/>
          </ac:spMkLst>
        </pc:spChg>
        <pc:spChg chg="add del mod">
          <ac:chgData name="SAOI KUAN" userId="991128dd-9743-4220-8ab6-c2d7d1ca0a52" providerId="ADAL" clId="{3B74CE42-D14C-4897-B1FE-BE07AE3351B1}" dt="2019-10-07T09:01:37.211" v="6755"/>
          <ac:spMkLst>
            <pc:docMk/>
            <pc:sldMk cId="22895702" sldId="392"/>
            <ac:spMk id="19" creationId="{CC3DD2BF-07EB-4B31-A912-82CDD49C92A8}"/>
          </ac:spMkLst>
        </pc:spChg>
        <pc:spChg chg="add del mod">
          <ac:chgData name="SAOI KUAN" userId="991128dd-9743-4220-8ab6-c2d7d1ca0a52" providerId="ADAL" clId="{3B74CE42-D14C-4897-B1FE-BE07AE3351B1}" dt="2019-10-07T09:01:37.211" v="6755"/>
          <ac:spMkLst>
            <pc:docMk/>
            <pc:sldMk cId="22895702" sldId="392"/>
            <ac:spMk id="20" creationId="{CF0BDA53-C9DC-44AC-8717-366D2FA1B478}"/>
          </ac:spMkLst>
        </pc:spChg>
        <pc:spChg chg="add del mod">
          <ac:chgData name="SAOI KUAN" userId="991128dd-9743-4220-8ab6-c2d7d1ca0a52" providerId="ADAL" clId="{3B74CE42-D14C-4897-B1FE-BE07AE3351B1}" dt="2019-10-07T09:01:37.211" v="6755"/>
          <ac:spMkLst>
            <pc:docMk/>
            <pc:sldMk cId="22895702" sldId="392"/>
            <ac:spMk id="21" creationId="{46ED4CAC-CC9B-4B4C-BFCC-6FA4E0A9AFD9}"/>
          </ac:spMkLst>
        </pc:spChg>
        <pc:graphicFrameChg chg="add del mod">
          <ac:chgData name="SAOI KUAN" userId="991128dd-9743-4220-8ab6-c2d7d1ca0a52" providerId="ADAL" clId="{3B74CE42-D14C-4897-B1FE-BE07AE3351B1}" dt="2019-10-07T08:23:09.002" v="6268" actId="478"/>
          <ac:graphicFrameMkLst>
            <pc:docMk/>
            <pc:sldMk cId="22895702" sldId="392"/>
            <ac:graphicFrameMk id="6" creationId="{76897E17-8445-4248-8AE6-E0046A4A02F4}"/>
          </ac:graphicFrameMkLst>
        </pc:graphicFrameChg>
        <pc:graphicFrameChg chg="add mod">
          <ac:chgData name="SAOI KUAN" userId="991128dd-9743-4220-8ab6-c2d7d1ca0a52" providerId="ADAL" clId="{3B74CE42-D14C-4897-B1FE-BE07AE3351B1}" dt="2019-10-07T09:01:35.444" v="6754" actId="27636"/>
          <ac:graphicFrameMkLst>
            <pc:docMk/>
            <pc:sldMk cId="22895702" sldId="392"/>
            <ac:graphicFrameMk id="17" creationId="{39C49A6D-706A-49C8-8ED3-3ECA377D0AC7}"/>
          </ac:graphicFrameMkLst>
        </pc:graphicFrameChg>
      </pc:sldChg>
      <pc:sldChg chg="add del">
        <pc:chgData name="SAOI KUAN" userId="991128dd-9743-4220-8ab6-c2d7d1ca0a52" providerId="ADAL" clId="{3B74CE42-D14C-4897-B1FE-BE07AE3351B1}" dt="2019-10-07T01:39:53.929" v="5315" actId="47"/>
        <pc:sldMkLst>
          <pc:docMk/>
          <pc:sldMk cId="1706532439" sldId="392"/>
        </pc:sldMkLst>
      </pc:sldChg>
      <pc:sldChg chg="modSp add">
        <pc:chgData name="SAOI KUAN" userId="991128dd-9743-4220-8ab6-c2d7d1ca0a52" providerId="ADAL" clId="{3B74CE42-D14C-4897-B1FE-BE07AE3351B1}" dt="2019-10-07T10:31:45.512" v="7232" actId="20577"/>
        <pc:sldMkLst>
          <pc:docMk/>
          <pc:sldMk cId="1229290695" sldId="393"/>
        </pc:sldMkLst>
        <pc:spChg chg="mod">
          <ac:chgData name="SAOI KUAN" userId="991128dd-9743-4220-8ab6-c2d7d1ca0a52" providerId="ADAL" clId="{3B74CE42-D14C-4897-B1FE-BE07AE3351B1}" dt="2019-10-07T10:31:45.512" v="7232" actId="20577"/>
          <ac:spMkLst>
            <pc:docMk/>
            <pc:sldMk cId="1229290695" sldId="393"/>
            <ac:spMk id="2" creationId="{EF2C6BC9-1BF8-4223-9869-5E5E237771E2}"/>
          </ac:spMkLst>
        </pc:spChg>
        <pc:spChg chg="mod">
          <ac:chgData name="SAOI KUAN" userId="991128dd-9743-4220-8ab6-c2d7d1ca0a52" providerId="ADAL" clId="{3B74CE42-D14C-4897-B1FE-BE07AE3351B1}" dt="2019-10-07T07:49:42.275" v="6114" actId="1076"/>
          <ac:spMkLst>
            <pc:docMk/>
            <pc:sldMk cId="1229290695" sldId="393"/>
            <ac:spMk id="23" creationId="{13CF5439-A14F-4AA8-AA67-9FB9A8C3495C}"/>
          </ac:spMkLst>
        </pc:spChg>
        <pc:spChg chg="mod">
          <ac:chgData name="SAOI KUAN" userId="991128dd-9743-4220-8ab6-c2d7d1ca0a52" providerId="ADAL" clId="{3B74CE42-D14C-4897-B1FE-BE07AE3351B1}" dt="2019-10-07T07:49:52.547" v="6117" actId="1076"/>
          <ac:spMkLst>
            <pc:docMk/>
            <pc:sldMk cId="1229290695" sldId="393"/>
            <ac:spMk id="29" creationId="{3ECFB591-4A2F-4272-8596-33A371D1BD38}"/>
          </ac:spMkLst>
        </pc:spChg>
        <pc:spChg chg="mod">
          <ac:chgData name="SAOI KUAN" userId="991128dd-9743-4220-8ab6-c2d7d1ca0a52" providerId="ADAL" clId="{3B74CE42-D14C-4897-B1FE-BE07AE3351B1}" dt="2019-10-07T07:49:52.547" v="6117" actId="1076"/>
          <ac:spMkLst>
            <pc:docMk/>
            <pc:sldMk cId="1229290695" sldId="393"/>
            <ac:spMk id="30" creationId="{6BBA4905-D87F-4A9B-BEFC-D5ADDD4AB5C1}"/>
          </ac:spMkLst>
        </pc:spChg>
        <pc:spChg chg="mod">
          <ac:chgData name="SAOI KUAN" userId="991128dd-9743-4220-8ab6-c2d7d1ca0a52" providerId="ADAL" clId="{3B74CE42-D14C-4897-B1FE-BE07AE3351B1}" dt="2019-10-07T07:49:52.547" v="6117" actId="1076"/>
          <ac:spMkLst>
            <pc:docMk/>
            <pc:sldMk cId="1229290695" sldId="393"/>
            <ac:spMk id="33" creationId="{A3CA47E7-AB47-4DD9-A1BD-60A1D55967B6}"/>
          </ac:spMkLst>
        </pc:spChg>
        <pc:graphicFrameChg chg="modGraphic">
          <ac:chgData name="SAOI KUAN" userId="991128dd-9743-4220-8ab6-c2d7d1ca0a52" providerId="ADAL" clId="{3B74CE42-D14C-4897-B1FE-BE07AE3351B1}" dt="2019-10-07T09:18:03.090" v="6800" actId="13926"/>
          <ac:graphicFrameMkLst>
            <pc:docMk/>
            <pc:sldMk cId="1229290695" sldId="393"/>
            <ac:graphicFrameMk id="14" creationId="{3B363C9D-5C1B-4CB3-95F4-B3D0A9F26D75}"/>
          </ac:graphicFrameMkLst>
        </pc:graphicFrameChg>
        <pc:graphicFrameChg chg="mod modGraphic">
          <ac:chgData name="SAOI KUAN" userId="991128dd-9743-4220-8ab6-c2d7d1ca0a52" providerId="ADAL" clId="{3B74CE42-D14C-4897-B1FE-BE07AE3351B1}" dt="2019-10-07T09:18:22.129" v="6805" actId="13926"/>
          <ac:graphicFrameMkLst>
            <pc:docMk/>
            <pc:sldMk cId="1229290695" sldId="393"/>
            <ac:graphicFrameMk id="15" creationId="{1F7A5192-1AAA-4616-AC66-15A191709ACC}"/>
          </ac:graphicFrameMkLst>
        </pc:graphicFrameChg>
        <pc:graphicFrameChg chg="mod modGraphic">
          <ac:chgData name="SAOI KUAN" userId="991128dd-9743-4220-8ab6-c2d7d1ca0a52" providerId="ADAL" clId="{3B74CE42-D14C-4897-B1FE-BE07AE3351B1}" dt="2019-10-07T10:30:45.657" v="7230" actId="207"/>
          <ac:graphicFrameMkLst>
            <pc:docMk/>
            <pc:sldMk cId="1229290695" sldId="393"/>
            <ac:graphicFrameMk id="17" creationId="{D2BEA7F1-A1A4-4D03-A3EC-8967E4C49E0E}"/>
          </ac:graphicFrameMkLst>
        </pc:graphicFrameChg>
        <pc:graphicFrameChg chg="mod">
          <ac:chgData name="SAOI KUAN" userId="991128dd-9743-4220-8ab6-c2d7d1ca0a52" providerId="ADAL" clId="{3B74CE42-D14C-4897-B1FE-BE07AE3351B1}" dt="2019-10-07T07:49:42.275" v="6114" actId="1076"/>
          <ac:graphicFrameMkLst>
            <pc:docMk/>
            <pc:sldMk cId="1229290695" sldId="393"/>
            <ac:graphicFrameMk id="22" creationId="{C6A7BAAE-179E-4C01-B787-229C0148D1CA}"/>
          </ac:graphicFrameMkLst>
        </pc:graphicFrameChg>
        <pc:graphicFrameChg chg="mod">
          <ac:chgData name="SAOI KUAN" userId="991128dd-9743-4220-8ab6-c2d7d1ca0a52" providerId="ADAL" clId="{3B74CE42-D14C-4897-B1FE-BE07AE3351B1}" dt="2019-10-07T07:49:52.547" v="6117" actId="1076"/>
          <ac:graphicFrameMkLst>
            <pc:docMk/>
            <pc:sldMk cId="1229290695" sldId="393"/>
            <ac:graphicFrameMk id="24" creationId="{28952C13-0143-49FE-87F3-0C8D0117324D}"/>
          </ac:graphicFrameMkLst>
        </pc:graphicFrameChg>
      </pc:sldChg>
      <pc:sldChg chg="add del">
        <pc:chgData name="SAOI KUAN" userId="991128dd-9743-4220-8ab6-c2d7d1ca0a52" providerId="ADAL" clId="{3B74CE42-D14C-4897-B1FE-BE07AE3351B1}" dt="2019-10-07T07:48:48.253" v="6112"/>
        <pc:sldMkLst>
          <pc:docMk/>
          <pc:sldMk cId="3682247268" sldId="393"/>
        </pc:sldMkLst>
      </pc:sldChg>
      <pc:sldChg chg="modSp add">
        <pc:chgData name="SAOI KUAN" userId="991128dd-9743-4220-8ab6-c2d7d1ca0a52" providerId="ADAL" clId="{3B74CE42-D14C-4897-B1FE-BE07AE3351B1}" dt="2019-10-07T09:19:35.543" v="6811" actId="13926"/>
        <pc:sldMkLst>
          <pc:docMk/>
          <pc:sldMk cId="617837515" sldId="394"/>
        </pc:sldMkLst>
        <pc:graphicFrameChg chg="modGraphic">
          <ac:chgData name="SAOI KUAN" userId="991128dd-9743-4220-8ab6-c2d7d1ca0a52" providerId="ADAL" clId="{3B74CE42-D14C-4897-B1FE-BE07AE3351B1}" dt="2019-10-07T09:19:20.782" v="6808" actId="13926"/>
          <ac:graphicFrameMkLst>
            <pc:docMk/>
            <pc:sldMk cId="617837515" sldId="394"/>
            <ac:graphicFrameMk id="17" creationId="{D2BEA7F1-A1A4-4D03-A3EC-8967E4C49E0E}"/>
          </ac:graphicFrameMkLst>
        </pc:graphicFrameChg>
        <pc:graphicFrameChg chg="mod modGraphic">
          <ac:chgData name="SAOI KUAN" userId="991128dd-9743-4220-8ab6-c2d7d1ca0a52" providerId="ADAL" clId="{3B74CE42-D14C-4897-B1FE-BE07AE3351B1}" dt="2019-10-07T09:19:35.543" v="6811" actId="13926"/>
          <ac:graphicFrameMkLst>
            <pc:docMk/>
            <pc:sldMk cId="617837515" sldId="394"/>
            <ac:graphicFrameMk id="22" creationId="{C6A7BAAE-179E-4C01-B787-229C0148D1CA}"/>
          </ac:graphicFrameMkLst>
        </pc:graphicFrameChg>
      </pc:sldChg>
      <pc:sldChg chg="addSp delSp modSp add">
        <pc:chgData name="SAOI KUAN" userId="991128dd-9743-4220-8ab6-c2d7d1ca0a52" providerId="ADAL" clId="{3B74CE42-D14C-4897-B1FE-BE07AE3351B1}" dt="2019-10-07T09:45:47.197" v="7160" actId="1076"/>
        <pc:sldMkLst>
          <pc:docMk/>
          <pc:sldMk cId="3793024117" sldId="395"/>
        </pc:sldMkLst>
        <pc:spChg chg="mod">
          <ac:chgData name="SAOI KUAN" userId="991128dd-9743-4220-8ab6-c2d7d1ca0a52" providerId="ADAL" clId="{3B74CE42-D14C-4897-B1FE-BE07AE3351B1}" dt="2019-10-07T09:37:19.231" v="6863" actId="207"/>
          <ac:spMkLst>
            <pc:docMk/>
            <pc:sldMk cId="3793024117" sldId="395"/>
            <ac:spMk id="2" creationId="{B4285E6A-16CB-45A3-899A-676EC0A660B9}"/>
          </ac:spMkLst>
        </pc:spChg>
        <pc:spChg chg="add del mod">
          <ac:chgData name="SAOI KUAN" userId="991128dd-9743-4220-8ab6-c2d7d1ca0a52" providerId="ADAL" clId="{3B74CE42-D14C-4897-B1FE-BE07AE3351B1}" dt="2019-10-07T09:45:39.885" v="7158" actId="478"/>
          <ac:spMkLst>
            <pc:docMk/>
            <pc:sldMk cId="3793024117" sldId="395"/>
            <ac:spMk id="5" creationId="{1C47AEC0-69DD-4D28-A200-3D0DD8DBC18E}"/>
          </ac:spMkLst>
        </pc:spChg>
        <pc:spChg chg="add del mod">
          <ac:chgData name="SAOI KUAN" userId="991128dd-9743-4220-8ab6-c2d7d1ca0a52" providerId="ADAL" clId="{3B74CE42-D14C-4897-B1FE-BE07AE3351B1}" dt="2019-10-07T09:37:39.289" v="6872"/>
          <ac:spMkLst>
            <pc:docMk/>
            <pc:sldMk cId="3793024117" sldId="395"/>
            <ac:spMk id="6" creationId="{3EF9DF95-E64B-483F-9D0E-A42AEDA2F0F5}"/>
          </ac:spMkLst>
        </pc:spChg>
        <pc:spChg chg="add del mod">
          <ac:chgData name="SAOI KUAN" userId="991128dd-9743-4220-8ab6-c2d7d1ca0a52" providerId="ADAL" clId="{3B74CE42-D14C-4897-B1FE-BE07AE3351B1}" dt="2019-10-07T09:37:39.289" v="6872"/>
          <ac:spMkLst>
            <pc:docMk/>
            <pc:sldMk cId="3793024117" sldId="395"/>
            <ac:spMk id="7" creationId="{873F0524-04A1-4CFA-A300-6DBB115144F2}"/>
          </ac:spMkLst>
        </pc:spChg>
        <pc:spChg chg="add del mod">
          <ac:chgData name="SAOI KUAN" userId="991128dd-9743-4220-8ab6-c2d7d1ca0a52" providerId="ADAL" clId="{3B74CE42-D14C-4897-B1FE-BE07AE3351B1}" dt="2019-10-07T09:37:39.289" v="6872"/>
          <ac:spMkLst>
            <pc:docMk/>
            <pc:sldMk cId="3793024117" sldId="395"/>
            <ac:spMk id="8" creationId="{E2487438-06F2-4800-BF6D-0C4F6A120838}"/>
          </ac:spMkLst>
        </pc:spChg>
        <pc:spChg chg="add del mod">
          <ac:chgData name="SAOI KUAN" userId="991128dd-9743-4220-8ab6-c2d7d1ca0a52" providerId="ADAL" clId="{3B74CE42-D14C-4897-B1FE-BE07AE3351B1}" dt="2019-10-07T09:37:39.289" v="6872"/>
          <ac:spMkLst>
            <pc:docMk/>
            <pc:sldMk cId="3793024117" sldId="395"/>
            <ac:spMk id="9" creationId="{C9B3B93F-4377-4241-A5B2-633AAEC16F85}"/>
          </ac:spMkLst>
        </pc:spChg>
        <pc:spChg chg="add del mod">
          <ac:chgData name="SAOI KUAN" userId="991128dd-9743-4220-8ab6-c2d7d1ca0a52" providerId="ADAL" clId="{3B74CE42-D14C-4897-B1FE-BE07AE3351B1}" dt="2019-10-07T09:37:46.807" v="6876"/>
          <ac:spMkLst>
            <pc:docMk/>
            <pc:sldMk cId="3793024117" sldId="395"/>
            <ac:spMk id="10" creationId="{5DD938E2-C667-4EE2-AF5D-4B694287F1E3}"/>
          </ac:spMkLst>
        </pc:spChg>
        <pc:spChg chg="add del mod">
          <ac:chgData name="SAOI KUAN" userId="991128dd-9743-4220-8ab6-c2d7d1ca0a52" providerId="ADAL" clId="{3B74CE42-D14C-4897-B1FE-BE07AE3351B1}" dt="2019-10-07T09:37:46.807" v="6876"/>
          <ac:spMkLst>
            <pc:docMk/>
            <pc:sldMk cId="3793024117" sldId="395"/>
            <ac:spMk id="11" creationId="{5D20760B-5BC6-4557-BD0A-813219702033}"/>
          </ac:spMkLst>
        </pc:spChg>
        <pc:spChg chg="add del mod">
          <ac:chgData name="SAOI KUAN" userId="991128dd-9743-4220-8ab6-c2d7d1ca0a52" providerId="ADAL" clId="{3B74CE42-D14C-4897-B1FE-BE07AE3351B1}" dt="2019-10-07T09:37:46.807" v="6876"/>
          <ac:spMkLst>
            <pc:docMk/>
            <pc:sldMk cId="3793024117" sldId="395"/>
            <ac:spMk id="12" creationId="{B1ED45DA-ED95-4699-AA25-C06CD328C0FC}"/>
          </ac:spMkLst>
        </pc:spChg>
        <pc:spChg chg="add del mod">
          <ac:chgData name="SAOI KUAN" userId="991128dd-9743-4220-8ab6-c2d7d1ca0a52" providerId="ADAL" clId="{3B74CE42-D14C-4897-B1FE-BE07AE3351B1}" dt="2019-10-07T09:37:46.807" v="6876"/>
          <ac:spMkLst>
            <pc:docMk/>
            <pc:sldMk cId="3793024117" sldId="395"/>
            <ac:spMk id="13" creationId="{FBA54ED8-52B4-4189-A220-8EA388E6169D}"/>
          </ac:spMkLst>
        </pc:spChg>
        <pc:spChg chg="add mod">
          <ac:chgData name="SAOI KUAN" userId="991128dd-9743-4220-8ab6-c2d7d1ca0a52" providerId="ADAL" clId="{3B74CE42-D14C-4897-B1FE-BE07AE3351B1}" dt="2019-10-07T09:42:34.176" v="7115" actId="1076"/>
          <ac:spMkLst>
            <pc:docMk/>
            <pc:sldMk cId="3793024117" sldId="395"/>
            <ac:spMk id="31" creationId="{4845155C-08B5-4FAC-B1C1-9DA960CEA02C}"/>
          </ac:spMkLst>
        </pc:spChg>
        <pc:spChg chg="add mod">
          <ac:chgData name="SAOI KUAN" userId="991128dd-9743-4220-8ab6-c2d7d1ca0a52" providerId="ADAL" clId="{3B74CE42-D14C-4897-B1FE-BE07AE3351B1}" dt="2019-10-07T09:45:45.309" v="7159" actId="1076"/>
          <ac:spMkLst>
            <pc:docMk/>
            <pc:sldMk cId="3793024117" sldId="395"/>
            <ac:spMk id="33" creationId="{6F7DE473-89B3-4384-86AB-82F842615074}"/>
          </ac:spMkLst>
        </pc:spChg>
        <pc:spChg chg="add del mod">
          <ac:chgData name="SAOI KUAN" userId="991128dd-9743-4220-8ab6-c2d7d1ca0a52" providerId="ADAL" clId="{3B74CE42-D14C-4897-B1FE-BE07AE3351B1}" dt="2019-10-07T09:45:39.885" v="7158" actId="478"/>
          <ac:spMkLst>
            <pc:docMk/>
            <pc:sldMk cId="3793024117" sldId="395"/>
            <ac:spMk id="43" creationId="{C1B6B279-2D84-40DD-ADB6-14AE406854ED}"/>
          </ac:spMkLst>
        </pc:spChg>
        <pc:grpChg chg="add mod">
          <ac:chgData name="SAOI KUAN" userId="991128dd-9743-4220-8ab6-c2d7d1ca0a52" providerId="ADAL" clId="{3B74CE42-D14C-4897-B1FE-BE07AE3351B1}" dt="2019-10-07T09:41:44.147" v="7110" actId="1076"/>
          <ac:grpSpMkLst>
            <pc:docMk/>
            <pc:sldMk cId="3793024117" sldId="395"/>
            <ac:grpSpMk id="14" creationId="{B791A585-2D1D-449E-B88A-F10B705DB2A3}"/>
          </ac:grpSpMkLst>
        </pc:grpChg>
        <pc:grpChg chg="add mod">
          <ac:chgData name="SAOI KUAN" userId="991128dd-9743-4220-8ab6-c2d7d1ca0a52" providerId="ADAL" clId="{3B74CE42-D14C-4897-B1FE-BE07AE3351B1}" dt="2019-10-07T09:44:58.382" v="7145" actId="1076"/>
          <ac:grpSpMkLst>
            <pc:docMk/>
            <pc:sldMk cId="3793024117" sldId="395"/>
            <ac:grpSpMk id="25" creationId="{C130A987-94CA-47A0-8856-6C2CBCF88D45}"/>
          </ac:grpSpMkLst>
        </pc:grpChg>
        <pc:grpChg chg="add del">
          <ac:chgData name="SAOI KUAN" userId="991128dd-9743-4220-8ab6-c2d7d1ca0a52" providerId="ADAL" clId="{3B74CE42-D14C-4897-B1FE-BE07AE3351B1}" dt="2019-10-07T09:45:26.226" v="7153"/>
          <ac:grpSpMkLst>
            <pc:docMk/>
            <pc:sldMk cId="3793024117" sldId="395"/>
            <ac:grpSpMk id="34" creationId="{5523719C-1398-4A44-A32A-3B97D3460B9B}"/>
          </ac:grpSpMkLst>
        </pc:grpChg>
        <pc:grpChg chg="add mod">
          <ac:chgData name="SAOI KUAN" userId="991128dd-9743-4220-8ab6-c2d7d1ca0a52" providerId="ADAL" clId="{3B74CE42-D14C-4897-B1FE-BE07AE3351B1}" dt="2019-10-07T09:45:47.197" v="7160" actId="1076"/>
          <ac:grpSpMkLst>
            <pc:docMk/>
            <pc:sldMk cId="3793024117" sldId="395"/>
            <ac:grpSpMk id="38" creationId="{C14C48A9-99B3-4A5A-9B35-6F254E5EF728}"/>
          </ac:grpSpMkLst>
        </pc:grpChg>
        <pc:picChg chg="add mod">
          <ac:chgData name="SAOI KUAN" userId="991128dd-9743-4220-8ab6-c2d7d1ca0a52" providerId="ADAL" clId="{3B74CE42-D14C-4897-B1FE-BE07AE3351B1}" dt="2019-10-07T09:45:11.339" v="7150" actId="14100"/>
          <ac:picMkLst>
            <pc:docMk/>
            <pc:sldMk cId="3793024117" sldId="395"/>
            <ac:picMk id="32" creationId="{CF1F5718-2BA2-4D72-AA8F-C13A9ADE85D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DEE6A-C8D4-4C5F-BE92-D9F25468BD98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6DEA3B2-59EB-457E-9C55-3409C03B3D7E}">
      <dgm:prSet phldrT="[Text]"/>
      <dgm:spPr/>
      <dgm:t>
        <a:bodyPr/>
        <a:lstStyle/>
        <a:p>
          <a:r>
            <a:rPr lang="en-US" dirty="0">
              <a:cs typeface="Calibri"/>
            </a:rPr>
            <a:t>Demographic filtering(DF)</a:t>
          </a:r>
          <a:endParaRPr lang="en-US" dirty="0"/>
        </a:p>
      </dgm:t>
    </dgm:pt>
    <dgm:pt modelId="{796D29E7-8F25-4064-8C30-A4B3089BB787}" type="parTrans" cxnId="{CEEA44C3-112A-4900-BF2D-1BC0E82DE0D8}">
      <dgm:prSet/>
      <dgm:spPr/>
      <dgm:t>
        <a:bodyPr/>
        <a:lstStyle/>
        <a:p>
          <a:endParaRPr lang="en-US"/>
        </a:p>
      </dgm:t>
    </dgm:pt>
    <dgm:pt modelId="{447714A4-64C1-4860-8C23-9C9B9DEF96ED}" type="sibTrans" cxnId="{CEEA44C3-112A-4900-BF2D-1BC0E82DE0D8}">
      <dgm:prSet/>
      <dgm:spPr/>
      <dgm:t>
        <a:bodyPr/>
        <a:lstStyle/>
        <a:p>
          <a:endParaRPr lang="en-US"/>
        </a:p>
      </dgm:t>
    </dgm:pt>
    <dgm:pt modelId="{9B6D28E5-C00A-4E53-AF48-34979A72F2A9}">
      <dgm:prSet/>
      <dgm:spPr/>
      <dgm:t>
        <a:bodyPr/>
        <a:lstStyle/>
        <a:p>
          <a:r>
            <a:rPr lang="en-US" dirty="0">
              <a:ea typeface="+mn-lt"/>
              <a:cs typeface="+mn-lt"/>
            </a:rPr>
            <a:t>Collaborative filtering(CF)</a:t>
          </a:r>
          <a:endParaRPr lang="ja-JP" altLang="en-US" dirty="0">
            <a:ea typeface="+mn-lt"/>
            <a:cs typeface="+mn-lt"/>
          </a:endParaRPr>
        </a:p>
      </dgm:t>
    </dgm:pt>
    <dgm:pt modelId="{D985E06A-206F-4FD4-95DF-4583AA70C322}" type="parTrans" cxnId="{02B1917E-A5F1-474D-A181-8FC263320DC2}">
      <dgm:prSet/>
      <dgm:spPr/>
      <dgm:t>
        <a:bodyPr/>
        <a:lstStyle/>
        <a:p>
          <a:endParaRPr lang="en-US"/>
        </a:p>
      </dgm:t>
    </dgm:pt>
    <dgm:pt modelId="{79598003-177E-49D7-9E62-3908B5309BF6}" type="sibTrans" cxnId="{02B1917E-A5F1-474D-A181-8FC263320DC2}">
      <dgm:prSet/>
      <dgm:spPr/>
      <dgm:t>
        <a:bodyPr/>
        <a:lstStyle/>
        <a:p>
          <a:endParaRPr lang="en-US"/>
        </a:p>
      </dgm:t>
    </dgm:pt>
    <dgm:pt modelId="{C3261547-F997-433B-AB78-93474415FF2F}">
      <dgm:prSet/>
      <dgm:spPr/>
      <dgm:t>
        <a:bodyPr/>
        <a:lstStyle/>
        <a:p>
          <a:r>
            <a:rPr lang="en-US" dirty="0">
              <a:ea typeface="+mn-lt"/>
              <a:cs typeface="+mn-lt"/>
            </a:rPr>
            <a:t>Content-based filtering (CBF)</a:t>
          </a:r>
        </a:p>
      </dgm:t>
    </dgm:pt>
    <dgm:pt modelId="{E85BFE5D-3698-4DEB-928B-B0A9C10865D5}" type="parTrans" cxnId="{3444CA67-83A6-44F3-AC20-7F3C1A9B324D}">
      <dgm:prSet/>
      <dgm:spPr/>
      <dgm:t>
        <a:bodyPr/>
        <a:lstStyle/>
        <a:p>
          <a:endParaRPr lang="en-US"/>
        </a:p>
      </dgm:t>
    </dgm:pt>
    <dgm:pt modelId="{050F0EC8-DF48-4018-BFF7-391D215C6FB2}" type="sibTrans" cxnId="{3444CA67-83A6-44F3-AC20-7F3C1A9B324D}">
      <dgm:prSet/>
      <dgm:spPr/>
      <dgm:t>
        <a:bodyPr/>
        <a:lstStyle/>
        <a:p>
          <a:endParaRPr lang="en-US"/>
        </a:p>
      </dgm:t>
    </dgm:pt>
    <dgm:pt modelId="{0784D8E5-EE22-4874-8516-951CD81E6B03}">
      <dgm:prSet/>
      <dgm:spPr/>
      <dgm:t>
        <a:bodyPr/>
        <a:lstStyle/>
        <a:p>
          <a:r>
            <a:rPr lang="en-US" dirty="0">
              <a:cs typeface="Calibri"/>
            </a:rPr>
            <a:t>Hybrid approach (HA)</a:t>
          </a:r>
        </a:p>
      </dgm:t>
    </dgm:pt>
    <dgm:pt modelId="{AA627526-3E23-42C4-AD83-F59D918ABE4B}" type="parTrans" cxnId="{0FC29EE9-2C03-4905-B5BB-2C96E101AB06}">
      <dgm:prSet/>
      <dgm:spPr/>
      <dgm:t>
        <a:bodyPr/>
        <a:lstStyle/>
        <a:p>
          <a:endParaRPr lang="en-US"/>
        </a:p>
      </dgm:t>
    </dgm:pt>
    <dgm:pt modelId="{DF9C401C-7714-463F-A244-BB0A26F1366A}" type="sibTrans" cxnId="{0FC29EE9-2C03-4905-B5BB-2C96E101AB06}">
      <dgm:prSet/>
      <dgm:spPr/>
      <dgm:t>
        <a:bodyPr/>
        <a:lstStyle/>
        <a:p>
          <a:endParaRPr lang="en-US"/>
        </a:p>
      </dgm:t>
    </dgm:pt>
    <dgm:pt modelId="{2A5CFC1A-64C2-4E94-9AD0-A3FC2DF9F8C0}">
      <dgm:prSet phldrT="[Text]"/>
      <dgm:spPr/>
      <dgm:t>
        <a:bodyPr/>
        <a:lstStyle/>
        <a:p>
          <a:r>
            <a:rPr lang="en-US">
              <a:cs typeface="Calibri"/>
            </a:rPr>
            <a:t>user </a:t>
          </a:r>
          <a:r>
            <a:rPr lang="en-US" dirty="0">
              <a:cs typeface="Calibri"/>
            </a:rPr>
            <a:t>profiles</a:t>
          </a:r>
          <a:endParaRPr lang="en-US" dirty="0"/>
        </a:p>
      </dgm:t>
    </dgm:pt>
    <dgm:pt modelId="{D39BDDD1-9F50-4806-B442-BC052BE60D8D}" type="parTrans" cxnId="{3CEEF022-9218-4B14-BB5E-0B0D5A2EA095}">
      <dgm:prSet/>
      <dgm:spPr/>
      <dgm:t>
        <a:bodyPr/>
        <a:lstStyle/>
        <a:p>
          <a:endParaRPr lang="en-US"/>
        </a:p>
      </dgm:t>
    </dgm:pt>
    <dgm:pt modelId="{37024733-1B64-44D1-9DE9-1E67DB912ED3}" type="sibTrans" cxnId="{3CEEF022-9218-4B14-BB5E-0B0D5A2EA095}">
      <dgm:prSet/>
      <dgm:spPr/>
      <dgm:t>
        <a:bodyPr/>
        <a:lstStyle/>
        <a:p>
          <a:endParaRPr lang="en-US"/>
        </a:p>
      </dgm:t>
    </dgm:pt>
    <dgm:pt modelId="{16200562-5286-4B7D-95A4-EF56894B60DD}">
      <dgm:prSet/>
      <dgm:spPr/>
      <dgm:t>
        <a:bodyPr/>
        <a:lstStyle/>
        <a:p>
          <a:r>
            <a:rPr lang="en-US" dirty="0">
              <a:ea typeface="+mn-lt"/>
              <a:cs typeface="+mn-lt"/>
            </a:rPr>
            <a:t>interaction with users and items</a:t>
          </a:r>
          <a:endParaRPr lang="ja-JP" altLang="en-US" dirty="0">
            <a:ea typeface="+mn-lt"/>
            <a:cs typeface="+mn-lt"/>
          </a:endParaRPr>
        </a:p>
      </dgm:t>
    </dgm:pt>
    <dgm:pt modelId="{47CFA0BE-5C45-4023-8F07-1172FE19D131}" type="parTrans" cxnId="{80A74EEA-D09B-416E-9DA5-C8BCA51A3234}">
      <dgm:prSet/>
      <dgm:spPr/>
      <dgm:t>
        <a:bodyPr/>
        <a:lstStyle/>
        <a:p>
          <a:endParaRPr lang="en-US"/>
        </a:p>
      </dgm:t>
    </dgm:pt>
    <dgm:pt modelId="{07D28FDF-3AE8-4B6D-8FDB-246E428D345B}" type="sibTrans" cxnId="{80A74EEA-D09B-416E-9DA5-C8BCA51A3234}">
      <dgm:prSet/>
      <dgm:spPr/>
      <dgm:t>
        <a:bodyPr/>
        <a:lstStyle/>
        <a:p>
          <a:endParaRPr lang="en-US"/>
        </a:p>
      </dgm:t>
    </dgm:pt>
    <dgm:pt modelId="{1243FC67-F8F8-4F2D-8EFA-428F6E04CA61}">
      <dgm:prSet/>
      <dgm:spPr/>
      <dgm:t>
        <a:bodyPr/>
        <a:lstStyle/>
        <a:p>
          <a:r>
            <a:rPr lang="en-US">
              <a:ea typeface="+mn-lt"/>
              <a:cs typeface="+mn-lt"/>
            </a:rPr>
            <a:t>Item </a:t>
          </a:r>
          <a:r>
            <a:rPr lang="en-US" dirty="0">
              <a:ea typeface="+mn-lt"/>
              <a:cs typeface="+mn-lt"/>
            </a:rPr>
            <a:t>descriptions and user profiles</a:t>
          </a:r>
        </a:p>
      </dgm:t>
    </dgm:pt>
    <dgm:pt modelId="{CE31D7E4-C862-43D6-B110-ECD26363086E}" type="parTrans" cxnId="{C4307652-4C6F-471F-8A44-6DB316AD3CC7}">
      <dgm:prSet/>
      <dgm:spPr/>
      <dgm:t>
        <a:bodyPr/>
        <a:lstStyle/>
        <a:p>
          <a:endParaRPr lang="en-US"/>
        </a:p>
      </dgm:t>
    </dgm:pt>
    <dgm:pt modelId="{6253EB05-C3A0-4E4C-81E0-5425CD63BC9B}" type="sibTrans" cxnId="{C4307652-4C6F-471F-8A44-6DB316AD3CC7}">
      <dgm:prSet/>
      <dgm:spPr/>
      <dgm:t>
        <a:bodyPr/>
        <a:lstStyle/>
        <a:p>
          <a:endParaRPr lang="en-US"/>
        </a:p>
      </dgm:t>
    </dgm:pt>
    <dgm:pt modelId="{2582715A-09B7-4AB9-951A-5297F49EF7FA}">
      <dgm:prSet/>
      <dgm:spPr/>
      <dgm:t>
        <a:bodyPr/>
        <a:lstStyle/>
        <a:p>
          <a:r>
            <a:rPr lang="en-US" dirty="0">
              <a:cs typeface="Calibri"/>
            </a:rPr>
            <a:t>mix above methods</a:t>
          </a:r>
        </a:p>
      </dgm:t>
    </dgm:pt>
    <dgm:pt modelId="{2FE414FD-AF4B-40AF-BEC3-EDD58B95181B}" type="parTrans" cxnId="{FF073E71-1AA6-4406-B765-84FF97E1FFEF}">
      <dgm:prSet/>
      <dgm:spPr/>
      <dgm:t>
        <a:bodyPr/>
        <a:lstStyle/>
        <a:p>
          <a:endParaRPr lang="en-US"/>
        </a:p>
      </dgm:t>
    </dgm:pt>
    <dgm:pt modelId="{ADCB58A9-3F94-4B2A-AE42-E74FCB358209}" type="sibTrans" cxnId="{FF073E71-1AA6-4406-B765-84FF97E1FFEF}">
      <dgm:prSet/>
      <dgm:spPr/>
      <dgm:t>
        <a:bodyPr/>
        <a:lstStyle/>
        <a:p>
          <a:endParaRPr lang="en-US"/>
        </a:p>
      </dgm:t>
    </dgm:pt>
    <dgm:pt modelId="{884AED2B-D2B5-4F74-80FF-324497D580B3}" type="pres">
      <dgm:prSet presAssocID="{35BDEE6A-C8D4-4C5F-BE92-D9F25468BD98}" presName="linear" presStyleCnt="0">
        <dgm:presLayoutVars>
          <dgm:dir/>
          <dgm:animLvl val="lvl"/>
          <dgm:resizeHandles val="exact"/>
        </dgm:presLayoutVars>
      </dgm:prSet>
      <dgm:spPr/>
    </dgm:pt>
    <dgm:pt modelId="{F7EFA02B-359A-406A-9731-7814F90E342B}" type="pres">
      <dgm:prSet presAssocID="{F6DEA3B2-59EB-457E-9C55-3409C03B3D7E}" presName="parentLin" presStyleCnt="0"/>
      <dgm:spPr/>
    </dgm:pt>
    <dgm:pt modelId="{DDE6748F-CA36-4B80-8261-F4E962E05AC7}" type="pres">
      <dgm:prSet presAssocID="{F6DEA3B2-59EB-457E-9C55-3409C03B3D7E}" presName="parentLeftMargin" presStyleLbl="node1" presStyleIdx="0" presStyleCnt="4"/>
      <dgm:spPr/>
    </dgm:pt>
    <dgm:pt modelId="{FFBD45DC-F056-452B-B71A-3ACB3E858682}" type="pres">
      <dgm:prSet presAssocID="{F6DEA3B2-59EB-457E-9C55-3409C03B3D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998A392-5F24-4DD8-BE07-7BAFBF3E8CC6}" type="pres">
      <dgm:prSet presAssocID="{F6DEA3B2-59EB-457E-9C55-3409C03B3D7E}" presName="negativeSpace" presStyleCnt="0"/>
      <dgm:spPr/>
    </dgm:pt>
    <dgm:pt modelId="{ED787A94-8F6B-4C8A-A934-B4A5F1E5CF77}" type="pres">
      <dgm:prSet presAssocID="{F6DEA3B2-59EB-457E-9C55-3409C03B3D7E}" presName="childText" presStyleLbl="conFgAcc1" presStyleIdx="0" presStyleCnt="4">
        <dgm:presLayoutVars>
          <dgm:bulletEnabled val="1"/>
        </dgm:presLayoutVars>
      </dgm:prSet>
      <dgm:spPr/>
    </dgm:pt>
    <dgm:pt modelId="{87A24E2E-D415-4352-BB5B-B98D7145A516}" type="pres">
      <dgm:prSet presAssocID="{447714A4-64C1-4860-8C23-9C9B9DEF96ED}" presName="spaceBetweenRectangles" presStyleCnt="0"/>
      <dgm:spPr/>
    </dgm:pt>
    <dgm:pt modelId="{3EABE799-572E-40E2-9C4A-3CABEC2DA295}" type="pres">
      <dgm:prSet presAssocID="{9B6D28E5-C00A-4E53-AF48-34979A72F2A9}" presName="parentLin" presStyleCnt="0"/>
      <dgm:spPr/>
    </dgm:pt>
    <dgm:pt modelId="{55B11ABA-D1C9-4ABE-B934-4D9A8917DF31}" type="pres">
      <dgm:prSet presAssocID="{9B6D28E5-C00A-4E53-AF48-34979A72F2A9}" presName="parentLeftMargin" presStyleLbl="node1" presStyleIdx="0" presStyleCnt="4"/>
      <dgm:spPr/>
    </dgm:pt>
    <dgm:pt modelId="{CE6B1A7E-ADBF-46FA-8B2F-02413AD3FE0F}" type="pres">
      <dgm:prSet presAssocID="{9B6D28E5-C00A-4E53-AF48-34979A72F2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3F73CD-6FF3-4295-94C9-2D0D6E974889}" type="pres">
      <dgm:prSet presAssocID="{9B6D28E5-C00A-4E53-AF48-34979A72F2A9}" presName="negativeSpace" presStyleCnt="0"/>
      <dgm:spPr/>
    </dgm:pt>
    <dgm:pt modelId="{9A489271-3FF1-48DC-BCDF-F8C891712EEC}" type="pres">
      <dgm:prSet presAssocID="{9B6D28E5-C00A-4E53-AF48-34979A72F2A9}" presName="childText" presStyleLbl="conFgAcc1" presStyleIdx="1" presStyleCnt="4">
        <dgm:presLayoutVars>
          <dgm:bulletEnabled val="1"/>
        </dgm:presLayoutVars>
      </dgm:prSet>
      <dgm:spPr/>
    </dgm:pt>
    <dgm:pt modelId="{C75BEEBB-D9D3-4C1E-8B0D-DAE8DF8C0519}" type="pres">
      <dgm:prSet presAssocID="{79598003-177E-49D7-9E62-3908B5309BF6}" presName="spaceBetweenRectangles" presStyleCnt="0"/>
      <dgm:spPr/>
    </dgm:pt>
    <dgm:pt modelId="{AEDE94AE-BA64-49CC-94BB-158984FE68B9}" type="pres">
      <dgm:prSet presAssocID="{C3261547-F997-433B-AB78-93474415FF2F}" presName="parentLin" presStyleCnt="0"/>
      <dgm:spPr/>
    </dgm:pt>
    <dgm:pt modelId="{FE489C25-6076-43D1-B9D8-A57AFCC113F7}" type="pres">
      <dgm:prSet presAssocID="{C3261547-F997-433B-AB78-93474415FF2F}" presName="parentLeftMargin" presStyleLbl="node1" presStyleIdx="1" presStyleCnt="4"/>
      <dgm:spPr/>
    </dgm:pt>
    <dgm:pt modelId="{73FB6F93-48BA-4F0D-A638-31C7C8A911B2}" type="pres">
      <dgm:prSet presAssocID="{C3261547-F997-433B-AB78-93474415FF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2A9E8AF-D1EE-4A3C-BB77-0E98DEE42E88}" type="pres">
      <dgm:prSet presAssocID="{C3261547-F997-433B-AB78-93474415FF2F}" presName="negativeSpace" presStyleCnt="0"/>
      <dgm:spPr/>
    </dgm:pt>
    <dgm:pt modelId="{E15D1DB1-CFD5-43F0-804D-318AD42F1393}" type="pres">
      <dgm:prSet presAssocID="{C3261547-F997-433B-AB78-93474415FF2F}" presName="childText" presStyleLbl="conFgAcc1" presStyleIdx="2" presStyleCnt="4">
        <dgm:presLayoutVars>
          <dgm:bulletEnabled val="1"/>
        </dgm:presLayoutVars>
      </dgm:prSet>
      <dgm:spPr/>
    </dgm:pt>
    <dgm:pt modelId="{6C53AE3D-FDBA-430D-891B-B0150D68AA71}" type="pres">
      <dgm:prSet presAssocID="{050F0EC8-DF48-4018-BFF7-391D215C6FB2}" presName="spaceBetweenRectangles" presStyleCnt="0"/>
      <dgm:spPr/>
    </dgm:pt>
    <dgm:pt modelId="{C8AABB1B-C963-4683-B9E9-00780FDA598C}" type="pres">
      <dgm:prSet presAssocID="{0784D8E5-EE22-4874-8516-951CD81E6B03}" presName="parentLin" presStyleCnt="0"/>
      <dgm:spPr/>
    </dgm:pt>
    <dgm:pt modelId="{58AD72FB-61D3-45BF-8DFB-B65FD3C8635C}" type="pres">
      <dgm:prSet presAssocID="{0784D8E5-EE22-4874-8516-951CD81E6B03}" presName="parentLeftMargin" presStyleLbl="node1" presStyleIdx="2" presStyleCnt="4"/>
      <dgm:spPr/>
    </dgm:pt>
    <dgm:pt modelId="{A48FEE9F-5278-447B-8EE8-5FE89FFBF803}" type="pres">
      <dgm:prSet presAssocID="{0784D8E5-EE22-4874-8516-951CD81E6B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49E4336-4439-47F4-96B2-9CC1892721D2}" type="pres">
      <dgm:prSet presAssocID="{0784D8E5-EE22-4874-8516-951CD81E6B03}" presName="negativeSpace" presStyleCnt="0"/>
      <dgm:spPr/>
    </dgm:pt>
    <dgm:pt modelId="{F2D7FD77-B93A-4651-9482-646EF37AD89A}" type="pres">
      <dgm:prSet presAssocID="{0784D8E5-EE22-4874-8516-951CD81E6B0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5E7690C-68BE-4F65-B82B-A1D6C30A031D}" type="presOf" srcId="{1243FC67-F8F8-4F2D-8EFA-428F6E04CA61}" destId="{E15D1DB1-CFD5-43F0-804D-318AD42F1393}" srcOrd="0" destOrd="0" presId="urn:microsoft.com/office/officeart/2005/8/layout/list1"/>
    <dgm:cxn modelId="{3CEEF022-9218-4B14-BB5E-0B0D5A2EA095}" srcId="{F6DEA3B2-59EB-457E-9C55-3409C03B3D7E}" destId="{2A5CFC1A-64C2-4E94-9AD0-A3FC2DF9F8C0}" srcOrd="0" destOrd="0" parTransId="{D39BDDD1-9F50-4806-B442-BC052BE60D8D}" sibTransId="{37024733-1B64-44D1-9DE9-1E67DB912ED3}"/>
    <dgm:cxn modelId="{B14EFC23-AA4E-4691-BD91-5BFB5CB138ED}" type="presOf" srcId="{2582715A-09B7-4AB9-951A-5297F49EF7FA}" destId="{F2D7FD77-B93A-4651-9482-646EF37AD89A}" srcOrd="0" destOrd="0" presId="urn:microsoft.com/office/officeart/2005/8/layout/list1"/>
    <dgm:cxn modelId="{B1B14A63-C75F-45BE-9923-2FB560805364}" type="presOf" srcId="{2A5CFC1A-64C2-4E94-9AD0-A3FC2DF9F8C0}" destId="{ED787A94-8F6B-4C8A-A934-B4A5F1E5CF77}" srcOrd="0" destOrd="0" presId="urn:microsoft.com/office/officeart/2005/8/layout/list1"/>
    <dgm:cxn modelId="{3444CA67-83A6-44F3-AC20-7F3C1A9B324D}" srcId="{35BDEE6A-C8D4-4C5F-BE92-D9F25468BD98}" destId="{C3261547-F997-433B-AB78-93474415FF2F}" srcOrd="2" destOrd="0" parTransId="{E85BFE5D-3698-4DEB-928B-B0A9C10865D5}" sibTransId="{050F0EC8-DF48-4018-BFF7-391D215C6FB2}"/>
    <dgm:cxn modelId="{E557D247-305D-4D50-9A06-67E1493629CA}" type="presOf" srcId="{16200562-5286-4B7D-95A4-EF56894B60DD}" destId="{9A489271-3FF1-48DC-BCDF-F8C891712EEC}" srcOrd="0" destOrd="0" presId="urn:microsoft.com/office/officeart/2005/8/layout/list1"/>
    <dgm:cxn modelId="{FF073E71-1AA6-4406-B765-84FF97E1FFEF}" srcId="{0784D8E5-EE22-4874-8516-951CD81E6B03}" destId="{2582715A-09B7-4AB9-951A-5297F49EF7FA}" srcOrd="0" destOrd="0" parTransId="{2FE414FD-AF4B-40AF-BEC3-EDD58B95181B}" sibTransId="{ADCB58A9-3F94-4B2A-AE42-E74FCB358209}"/>
    <dgm:cxn modelId="{C4307652-4C6F-471F-8A44-6DB316AD3CC7}" srcId="{C3261547-F997-433B-AB78-93474415FF2F}" destId="{1243FC67-F8F8-4F2D-8EFA-428F6E04CA61}" srcOrd="0" destOrd="0" parTransId="{CE31D7E4-C862-43D6-B110-ECD26363086E}" sibTransId="{6253EB05-C3A0-4E4C-81E0-5425CD63BC9B}"/>
    <dgm:cxn modelId="{02B1917E-A5F1-474D-A181-8FC263320DC2}" srcId="{35BDEE6A-C8D4-4C5F-BE92-D9F25468BD98}" destId="{9B6D28E5-C00A-4E53-AF48-34979A72F2A9}" srcOrd="1" destOrd="0" parTransId="{D985E06A-206F-4FD4-95DF-4583AA70C322}" sibTransId="{79598003-177E-49D7-9E62-3908B5309BF6}"/>
    <dgm:cxn modelId="{8187F085-95DD-4AD8-BE5F-244518F13F5A}" type="presOf" srcId="{0784D8E5-EE22-4874-8516-951CD81E6B03}" destId="{A48FEE9F-5278-447B-8EE8-5FE89FFBF803}" srcOrd="1" destOrd="0" presId="urn:microsoft.com/office/officeart/2005/8/layout/list1"/>
    <dgm:cxn modelId="{496FCA86-7C06-4A2C-BD3B-8AE9C33EA56A}" type="presOf" srcId="{35BDEE6A-C8D4-4C5F-BE92-D9F25468BD98}" destId="{884AED2B-D2B5-4F74-80FF-324497D580B3}" srcOrd="0" destOrd="0" presId="urn:microsoft.com/office/officeart/2005/8/layout/list1"/>
    <dgm:cxn modelId="{7464259D-CDE4-4567-AFA0-B9658E10E273}" type="presOf" srcId="{F6DEA3B2-59EB-457E-9C55-3409C03B3D7E}" destId="{FFBD45DC-F056-452B-B71A-3ACB3E858682}" srcOrd="1" destOrd="0" presId="urn:microsoft.com/office/officeart/2005/8/layout/list1"/>
    <dgm:cxn modelId="{D0BAF2B1-3DB4-4C6D-B63B-6B539D160930}" type="presOf" srcId="{C3261547-F997-433B-AB78-93474415FF2F}" destId="{FE489C25-6076-43D1-B9D8-A57AFCC113F7}" srcOrd="0" destOrd="0" presId="urn:microsoft.com/office/officeart/2005/8/layout/list1"/>
    <dgm:cxn modelId="{4A9A5BBD-7B6C-4228-AE3C-417BAF8D64AD}" type="presOf" srcId="{F6DEA3B2-59EB-457E-9C55-3409C03B3D7E}" destId="{DDE6748F-CA36-4B80-8261-F4E962E05AC7}" srcOrd="0" destOrd="0" presId="urn:microsoft.com/office/officeart/2005/8/layout/list1"/>
    <dgm:cxn modelId="{3FC9FFBD-3B7F-466D-9B0A-18D91673B718}" type="presOf" srcId="{C3261547-F997-433B-AB78-93474415FF2F}" destId="{73FB6F93-48BA-4F0D-A638-31C7C8A911B2}" srcOrd="1" destOrd="0" presId="urn:microsoft.com/office/officeart/2005/8/layout/list1"/>
    <dgm:cxn modelId="{CEEA44C3-112A-4900-BF2D-1BC0E82DE0D8}" srcId="{35BDEE6A-C8D4-4C5F-BE92-D9F25468BD98}" destId="{F6DEA3B2-59EB-457E-9C55-3409C03B3D7E}" srcOrd="0" destOrd="0" parTransId="{796D29E7-8F25-4064-8C30-A4B3089BB787}" sibTransId="{447714A4-64C1-4860-8C23-9C9B9DEF96ED}"/>
    <dgm:cxn modelId="{D1D5C2CE-2D13-4FC5-87C0-7D9BF392E507}" type="presOf" srcId="{9B6D28E5-C00A-4E53-AF48-34979A72F2A9}" destId="{CE6B1A7E-ADBF-46FA-8B2F-02413AD3FE0F}" srcOrd="1" destOrd="0" presId="urn:microsoft.com/office/officeart/2005/8/layout/list1"/>
    <dgm:cxn modelId="{0FC29EE9-2C03-4905-B5BB-2C96E101AB06}" srcId="{35BDEE6A-C8D4-4C5F-BE92-D9F25468BD98}" destId="{0784D8E5-EE22-4874-8516-951CD81E6B03}" srcOrd="3" destOrd="0" parTransId="{AA627526-3E23-42C4-AD83-F59D918ABE4B}" sibTransId="{DF9C401C-7714-463F-A244-BB0A26F1366A}"/>
    <dgm:cxn modelId="{80A74EEA-D09B-416E-9DA5-C8BCA51A3234}" srcId="{9B6D28E5-C00A-4E53-AF48-34979A72F2A9}" destId="{16200562-5286-4B7D-95A4-EF56894B60DD}" srcOrd="0" destOrd="0" parTransId="{47CFA0BE-5C45-4023-8F07-1172FE19D131}" sibTransId="{07D28FDF-3AE8-4B6D-8FDB-246E428D345B}"/>
    <dgm:cxn modelId="{10E479EE-1865-4583-ACA5-9E18B3970910}" type="presOf" srcId="{0784D8E5-EE22-4874-8516-951CD81E6B03}" destId="{58AD72FB-61D3-45BF-8DFB-B65FD3C8635C}" srcOrd="0" destOrd="0" presId="urn:microsoft.com/office/officeart/2005/8/layout/list1"/>
    <dgm:cxn modelId="{D7BD22FE-5CCF-4F79-8523-43F3C37F0645}" type="presOf" srcId="{9B6D28E5-C00A-4E53-AF48-34979A72F2A9}" destId="{55B11ABA-D1C9-4ABE-B934-4D9A8917DF31}" srcOrd="0" destOrd="0" presId="urn:microsoft.com/office/officeart/2005/8/layout/list1"/>
    <dgm:cxn modelId="{97EE82A7-497A-4112-8088-17EF94C84DC3}" type="presParOf" srcId="{884AED2B-D2B5-4F74-80FF-324497D580B3}" destId="{F7EFA02B-359A-406A-9731-7814F90E342B}" srcOrd="0" destOrd="0" presId="urn:microsoft.com/office/officeart/2005/8/layout/list1"/>
    <dgm:cxn modelId="{1CFAD3C5-01FE-41FF-B6BE-F6FC62407543}" type="presParOf" srcId="{F7EFA02B-359A-406A-9731-7814F90E342B}" destId="{DDE6748F-CA36-4B80-8261-F4E962E05AC7}" srcOrd="0" destOrd="0" presId="urn:microsoft.com/office/officeart/2005/8/layout/list1"/>
    <dgm:cxn modelId="{BB615800-EC30-42F7-83AF-EE8415ED2AC8}" type="presParOf" srcId="{F7EFA02B-359A-406A-9731-7814F90E342B}" destId="{FFBD45DC-F056-452B-B71A-3ACB3E858682}" srcOrd="1" destOrd="0" presId="urn:microsoft.com/office/officeart/2005/8/layout/list1"/>
    <dgm:cxn modelId="{85632170-76EF-4FF0-88E6-D8EB4690F84E}" type="presParOf" srcId="{884AED2B-D2B5-4F74-80FF-324497D580B3}" destId="{A998A392-5F24-4DD8-BE07-7BAFBF3E8CC6}" srcOrd="1" destOrd="0" presId="urn:microsoft.com/office/officeart/2005/8/layout/list1"/>
    <dgm:cxn modelId="{AEC6455E-2071-40EE-8469-436B5F8487B4}" type="presParOf" srcId="{884AED2B-D2B5-4F74-80FF-324497D580B3}" destId="{ED787A94-8F6B-4C8A-A934-B4A5F1E5CF77}" srcOrd="2" destOrd="0" presId="urn:microsoft.com/office/officeart/2005/8/layout/list1"/>
    <dgm:cxn modelId="{823FD4AE-B78C-4E61-BE19-26DD1F2F8488}" type="presParOf" srcId="{884AED2B-D2B5-4F74-80FF-324497D580B3}" destId="{87A24E2E-D415-4352-BB5B-B98D7145A516}" srcOrd="3" destOrd="0" presId="urn:microsoft.com/office/officeart/2005/8/layout/list1"/>
    <dgm:cxn modelId="{FEF28B80-3CB3-4BAF-A892-CDC0CFB43A1A}" type="presParOf" srcId="{884AED2B-D2B5-4F74-80FF-324497D580B3}" destId="{3EABE799-572E-40E2-9C4A-3CABEC2DA295}" srcOrd="4" destOrd="0" presId="urn:microsoft.com/office/officeart/2005/8/layout/list1"/>
    <dgm:cxn modelId="{12D2BC8B-7F19-455C-9F4E-4E11408BA70E}" type="presParOf" srcId="{3EABE799-572E-40E2-9C4A-3CABEC2DA295}" destId="{55B11ABA-D1C9-4ABE-B934-4D9A8917DF31}" srcOrd="0" destOrd="0" presId="urn:microsoft.com/office/officeart/2005/8/layout/list1"/>
    <dgm:cxn modelId="{DB986012-2DB0-4A80-BCC3-928F25320B85}" type="presParOf" srcId="{3EABE799-572E-40E2-9C4A-3CABEC2DA295}" destId="{CE6B1A7E-ADBF-46FA-8B2F-02413AD3FE0F}" srcOrd="1" destOrd="0" presId="urn:microsoft.com/office/officeart/2005/8/layout/list1"/>
    <dgm:cxn modelId="{64AF793B-7EF1-493A-9455-7C69948B3417}" type="presParOf" srcId="{884AED2B-D2B5-4F74-80FF-324497D580B3}" destId="{CF3F73CD-6FF3-4295-94C9-2D0D6E974889}" srcOrd="5" destOrd="0" presId="urn:microsoft.com/office/officeart/2005/8/layout/list1"/>
    <dgm:cxn modelId="{CA2D9510-802A-4A40-9695-FC7D6996C264}" type="presParOf" srcId="{884AED2B-D2B5-4F74-80FF-324497D580B3}" destId="{9A489271-3FF1-48DC-BCDF-F8C891712EEC}" srcOrd="6" destOrd="0" presId="urn:microsoft.com/office/officeart/2005/8/layout/list1"/>
    <dgm:cxn modelId="{0520871F-7573-4AD5-87D7-4A662F138712}" type="presParOf" srcId="{884AED2B-D2B5-4F74-80FF-324497D580B3}" destId="{C75BEEBB-D9D3-4C1E-8B0D-DAE8DF8C0519}" srcOrd="7" destOrd="0" presId="urn:microsoft.com/office/officeart/2005/8/layout/list1"/>
    <dgm:cxn modelId="{10E5F1D9-F3D8-4BDE-A14C-19FCB498C4FB}" type="presParOf" srcId="{884AED2B-D2B5-4F74-80FF-324497D580B3}" destId="{AEDE94AE-BA64-49CC-94BB-158984FE68B9}" srcOrd="8" destOrd="0" presId="urn:microsoft.com/office/officeart/2005/8/layout/list1"/>
    <dgm:cxn modelId="{8A1C9EEE-6013-42D9-9861-026B79FAD64B}" type="presParOf" srcId="{AEDE94AE-BA64-49CC-94BB-158984FE68B9}" destId="{FE489C25-6076-43D1-B9D8-A57AFCC113F7}" srcOrd="0" destOrd="0" presId="urn:microsoft.com/office/officeart/2005/8/layout/list1"/>
    <dgm:cxn modelId="{140130A9-9150-4E9A-B695-5232F9E78A8A}" type="presParOf" srcId="{AEDE94AE-BA64-49CC-94BB-158984FE68B9}" destId="{73FB6F93-48BA-4F0D-A638-31C7C8A911B2}" srcOrd="1" destOrd="0" presId="urn:microsoft.com/office/officeart/2005/8/layout/list1"/>
    <dgm:cxn modelId="{270EAD9A-3BFF-4C0C-BEE9-A4E967A08D9A}" type="presParOf" srcId="{884AED2B-D2B5-4F74-80FF-324497D580B3}" destId="{C2A9E8AF-D1EE-4A3C-BB77-0E98DEE42E88}" srcOrd="9" destOrd="0" presId="urn:microsoft.com/office/officeart/2005/8/layout/list1"/>
    <dgm:cxn modelId="{7C7991A2-33D7-4016-8F11-2F29177F5431}" type="presParOf" srcId="{884AED2B-D2B5-4F74-80FF-324497D580B3}" destId="{E15D1DB1-CFD5-43F0-804D-318AD42F1393}" srcOrd="10" destOrd="0" presId="urn:microsoft.com/office/officeart/2005/8/layout/list1"/>
    <dgm:cxn modelId="{891971F4-BB01-4AC6-8765-11594FD826C7}" type="presParOf" srcId="{884AED2B-D2B5-4F74-80FF-324497D580B3}" destId="{6C53AE3D-FDBA-430D-891B-B0150D68AA71}" srcOrd="11" destOrd="0" presId="urn:microsoft.com/office/officeart/2005/8/layout/list1"/>
    <dgm:cxn modelId="{FAE46D9D-515E-456B-941A-E502F79620E8}" type="presParOf" srcId="{884AED2B-D2B5-4F74-80FF-324497D580B3}" destId="{C8AABB1B-C963-4683-B9E9-00780FDA598C}" srcOrd="12" destOrd="0" presId="urn:microsoft.com/office/officeart/2005/8/layout/list1"/>
    <dgm:cxn modelId="{7789B3BA-8D79-4343-A0F6-E50BEF60B502}" type="presParOf" srcId="{C8AABB1B-C963-4683-B9E9-00780FDA598C}" destId="{58AD72FB-61D3-45BF-8DFB-B65FD3C8635C}" srcOrd="0" destOrd="0" presId="urn:microsoft.com/office/officeart/2005/8/layout/list1"/>
    <dgm:cxn modelId="{3F5DFBD3-2C44-48FD-BB5E-AEA994AE41E3}" type="presParOf" srcId="{C8AABB1B-C963-4683-B9E9-00780FDA598C}" destId="{A48FEE9F-5278-447B-8EE8-5FE89FFBF803}" srcOrd="1" destOrd="0" presId="urn:microsoft.com/office/officeart/2005/8/layout/list1"/>
    <dgm:cxn modelId="{69627B34-CD40-485C-9EAA-DBA4F307EC9E}" type="presParOf" srcId="{884AED2B-D2B5-4F74-80FF-324497D580B3}" destId="{549E4336-4439-47F4-96B2-9CC1892721D2}" srcOrd="13" destOrd="0" presId="urn:microsoft.com/office/officeart/2005/8/layout/list1"/>
    <dgm:cxn modelId="{6A2542F4-E811-41DA-B70C-08678355F25B}" type="presParOf" srcId="{884AED2B-D2B5-4F74-80FF-324497D580B3}" destId="{F2D7FD77-B93A-4651-9482-646EF37AD89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655EF-AA0C-47E9-BC64-ED47C9740C6B}" type="doc">
      <dgm:prSet loTypeId="urn:microsoft.com/office/officeart/2008/layout/SquareAccen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BD47D5-3F60-44D5-9941-BEB81B5812E3}">
      <dgm:prSet phldrT="[Text]"/>
      <dgm:spPr/>
      <dgm:t>
        <a:bodyPr/>
        <a:lstStyle/>
        <a:p>
          <a:r>
            <a:rPr lang="en-US" dirty="0"/>
            <a:t>CF</a:t>
          </a:r>
        </a:p>
      </dgm:t>
    </dgm:pt>
    <dgm:pt modelId="{39E0E6C4-06F3-4107-B0BF-11D2EA1F5AE2}" type="parTrans" cxnId="{D5F5FF32-E746-424A-8C3B-B311A7830CF0}">
      <dgm:prSet/>
      <dgm:spPr/>
      <dgm:t>
        <a:bodyPr/>
        <a:lstStyle/>
        <a:p>
          <a:endParaRPr lang="en-US"/>
        </a:p>
      </dgm:t>
    </dgm:pt>
    <dgm:pt modelId="{9B7C9E68-F3EB-4CF4-8EED-B4771D025E52}" type="sibTrans" cxnId="{D5F5FF32-E746-424A-8C3B-B311A7830CF0}">
      <dgm:prSet/>
      <dgm:spPr/>
      <dgm:t>
        <a:bodyPr/>
        <a:lstStyle/>
        <a:p>
          <a:endParaRPr lang="en-US"/>
        </a:p>
      </dgm:t>
    </dgm:pt>
    <dgm:pt modelId="{19D49D0D-2DD7-451C-A2F6-B2DAC3EFFA48}">
      <dgm:prSet phldrT="[Text]"/>
      <dgm:spPr/>
      <dgm:t>
        <a:bodyPr/>
        <a:lstStyle/>
        <a:p>
          <a:r>
            <a:rPr lang="en-US" dirty="0"/>
            <a:t>K-means</a:t>
          </a:r>
        </a:p>
      </dgm:t>
    </dgm:pt>
    <dgm:pt modelId="{7EB7E821-C215-4110-896F-53C3CB8A0D1B}" type="parTrans" cxnId="{9053236F-54AC-42F6-9CC6-62663BB99525}">
      <dgm:prSet/>
      <dgm:spPr/>
      <dgm:t>
        <a:bodyPr/>
        <a:lstStyle/>
        <a:p>
          <a:endParaRPr lang="en-US"/>
        </a:p>
      </dgm:t>
    </dgm:pt>
    <dgm:pt modelId="{D7BB88D7-3FE1-490A-8202-6915A3B047A6}" type="sibTrans" cxnId="{9053236F-54AC-42F6-9CC6-62663BB99525}">
      <dgm:prSet/>
      <dgm:spPr/>
      <dgm:t>
        <a:bodyPr/>
        <a:lstStyle/>
        <a:p>
          <a:endParaRPr lang="en-US"/>
        </a:p>
      </dgm:t>
    </dgm:pt>
    <dgm:pt modelId="{CBA86C4A-74ED-42B7-8648-81F5DC1AFA27}">
      <dgm:prSet phldrT="[Text]"/>
      <dgm:spPr/>
      <dgm:t>
        <a:bodyPr/>
        <a:lstStyle/>
        <a:p>
          <a:r>
            <a:rPr lang="en-US" dirty="0"/>
            <a:t>SA</a:t>
          </a:r>
        </a:p>
      </dgm:t>
    </dgm:pt>
    <dgm:pt modelId="{86C549F4-9A89-46B9-A26D-BB0B2F1E1830}" type="parTrans" cxnId="{C457043D-EB31-4427-98AD-F80E050B86B1}">
      <dgm:prSet/>
      <dgm:spPr/>
      <dgm:t>
        <a:bodyPr/>
        <a:lstStyle/>
        <a:p>
          <a:endParaRPr lang="en-US"/>
        </a:p>
      </dgm:t>
    </dgm:pt>
    <dgm:pt modelId="{A44E19F5-30BC-46FC-BC56-7DC5A735163A}" type="sibTrans" cxnId="{C457043D-EB31-4427-98AD-F80E050B86B1}">
      <dgm:prSet/>
      <dgm:spPr/>
      <dgm:t>
        <a:bodyPr/>
        <a:lstStyle/>
        <a:p>
          <a:endParaRPr lang="en-US"/>
        </a:p>
      </dgm:t>
    </dgm:pt>
    <dgm:pt modelId="{E87D42A4-FDC8-4EA7-8868-FB0F4E308F3F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Optimization</a:t>
          </a:r>
        </a:p>
      </dgm:t>
    </dgm:pt>
    <dgm:pt modelId="{E4B07CF5-4920-4B02-AE0E-181335918ED1}" type="parTrans" cxnId="{7C063167-02F1-4805-A5E1-A17BB20224EF}">
      <dgm:prSet/>
      <dgm:spPr/>
      <dgm:t>
        <a:bodyPr/>
        <a:lstStyle/>
        <a:p>
          <a:endParaRPr lang="en-US"/>
        </a:p>
      </dgm:t>
    </dgm:pt>
    <dgm:pt modelId="{57FBE71F-FC73-4FE0-AB0A-4C41AAF6E21F}" type="sibTrans" cxnId="{7C063167-02F1-4805-A5E1-A17BB20224EF}">
      <dgm:prSet/>
      <dgm:spPr/>
      <dgm:t>
        <a:bodyPr/>
        <a:lstStyle/>
        <a:p>
          <a:endParaRPr lang="en-US"/>
        </a:p>
      </dgm:t>
    </dgm:pt>
    <dgm:pt modelId="{64C7ABF7-9161-4C56-B2E5-401E2F00A233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Widely used in RS</a:t>
          </a:r>
        </a:p>
      </dgm:t>
    </dgm:pt>
    <dgm:pt modelId="{40984991-8DB3-4887-BEE8-825827552D08}" type="parTrans" cxnId="{7E899C1E-532F-43A1-80CB-D08838524DBB}">
      <dgm:prSet/>
      <dgm:spPr/>
      <dgm:t>
        <a:bodyPr/>
        <a:lstStyle/>
        <a:p>
          <a:endParaRPr lang="en-US"/>
        </a:p>
      </dgm:t>
    </dgm:pt>
    <dgm:pt modelId="{AE954D5A-F046-430B-B8F3-DD990174D8BB}" type="sibTrans" cxnId="{7E899C1E-532F-43A1-80CB-D08838524DBB}">
      <dgm:prSet/>
      <dgm:spPr/>
      <dgm:t>
        <a:bodyPr/>
        <a:lstStyle/>
        <a:p>
          <a:endParaRPr lang="en-US"/>
        </a:p>
      </dgm:t>
    </dgm:pt>
    <dgm:pt modelId="{5C884E10-8FA1-4840-9DB7-5FE0F315083F}">
      <dgm:prSet phldrT="[Text]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US" strike="sngStrike"/>
            <a:t>Cold start</a:t>
          </a:r>
          <a:endParaRPr lang="en-US" strike="sngStrike" dirty="0"/>
        </a:p>
      </dgm:t>
    </dgm:pt>
    <dgm:pt modelId="{46212E53-E613-4803-8268-63312FAFB47F}" type="parTrans" cxnId="{0B34CF36-1456-4511-97DE-A2DD9A65A2EF}">
      <dgm:prSet/>
      <dgm:spPr/>
      <dgm:t>
        <a:bodyPr/>
        <a:lstStyle/>
        <a:p>
          <a:endParaRPr lang="en-US"/>
        </a:p>
      </dgm:t>
    </dgm:pt>
    <dgm:pt modelId="{F93455B8-25DA-4EDC-8D77-0D25614A9A7A}" type="sibTrans" cxnId="{0B34CF36-1456-4511-97DE-A2DD9A65A2EF}">
      <dgm:prSet/>
      <dgm:spPr/>
      <dgm:t>
        <a:bodyPr/>
        <a:lstStyle/>
        <a:p>
          <a:endParaRPr lang="en-US"/>
        </a:p>
      </dgm:t>
    </dgm:pt>
    <dgm:pt modelId="{EFE12859-863A-4D8A-8EC4-6319B3001795}">
      <dgm:prSet phldrT="[Text]"/>
      <dgm:spPr/>
      <dgm:t>
        <a:bodyPr/>
        <a:lstStyle/>
        <a:p>
          <a:r>
            <a:rPr lang="en-US" dirty="0"/>
            <a:t>Facing large scale data</a:t>
          </a:r>
        </a:p>
      </dgm:t>
    </dgm:pt>
    <dgm:pt modelId="{084CF3E8-FC3D-4DD3-B055-C840C86F7BD6}" type="parTrans" cxnId="{C74DDF45-0E83-4B26-BF90-F0705BF45314}">
      <dgm:prSet/>
      <dgm:spPr/>
      <dgm:t>
        <a:bodyPr/>
        <a:lstStyle/>
        <a:p>
          <a:endParaRPr lang="en-US"/>
        </a:p>
      </dgm:t>
    </dgm:pt>
    <dgm:pt modelId="{2808EDC7-010F-4C59-B08F-D9CE2143710E}" type="sibTrans" cxnId="{C74DDF45-0E83-4B26-BF90-F0705BF45314}">
      <dgm:prSet/>
      <dgm:spPr/>
      <dgm:t>
        <a:bodyPr/>
        <a:lstStyle/>
        <a:p>
          <a:endParaRPr lang="en-US"/>
        </a:p>
      </dgm:t>
    </dgm:pt>
    <dgm:pt modelId="{1F85E5DD-907A-4A47-95C1-74BDEE45489C}">
      <dgm:prSet phldrT="[Text]"/>
      <dgm:spPr/>
      <dgm:t>
        <a:bodyPr/>
        <a:lstStyle/>
        <a:p>
          <a:r>
            <a:rPr lang="en-US" dirty="0"/>
            <a:t>Slow calculation </a:t>
          </a:r>
        </a:p>
      </dgm:t>
    </dgm:pt>
    <dgm:pt modelId="{6119AD56-672F-440F-BF2C-413A6B69F7F4}" type="parTrans" cxnId="{7E592146-BDDA-4022-8D9B-2E45FAD539D7}">
      <dgm:prSet/>
      <dgm:spPr/>
      <dgm:t>
        <a:bodyPr/>
        <a:lstStyle/>
        <a:p>
          <a:endParaRPr lang="en-US"/>
        </a:p>
      </dgm:t>
    </dgm:pt>
    <dgm:pt modelId="{262025C0-48D7-4887-BE5A-B2E38219DCB7}" type="sibTrans" cxnId="{7E592146-BDDA-4022-8D9B-2E45FAD539D7}">
      <dgm:prSet/>
      <dgm:spPr/>
      <dgm:t>
        <a:bodyPr/>
        <a:lstStyle/>
        <a:p>
          <a:endParaRPr lang="en-US"/>
        </a:p>
      </dgm:t>
    </dgm:pt>
    <dgm:pt modelId="{7ECECB60-A382-4264-92C7-004566CBB914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Classification </a:t>
          </a:r>
        </a:p>
      </dgm:t>
    </dgm:pt>
    <dgm:pt modelId="{74F7A617-7559-4F73-B8F2-9C07E1FD0EC4}" type="parTrans" cxnId="{C7E864C1-0FDC-411B-8DCF-7100A9E38FDC}">
      <dgm:prSet/>
      <dgm:spPr/>
      <dgm:t>
        <a:bodyPr/>
        <a:lstStyle/>
        <a:p>
          <a:endParaRPr lang="en-US"/>
        </a:p>
      </dgm:t>
    </dgm:pt>
    <dgm:pt modelId="{3B2DA8CE-2C5A-4D71-B02F-25121ECE4822}" type="sibTrans" cxnId="{C7E864C1-0FDC-411B-8DCF-7100A9E38FDC}">
      <dgm:prSet/>
      <dgm:spPr/>
      <dgm:t>
        <a:bodyPr/>
        <a:lstStyle/>
        <a:p>
          <a:endParaRPr lang="en-US"/>
        </a:p>
      </dgm:t>
    </dgm:pt>
    <dgm:pt modelId="{927055A9-5656-44D5-BF6F-D46DC3E281E3}">
      <dgm:prSet phldrT="[Text]"/>
      <dgm:spPr/>
      <dgm:t>
        <a:bodyPr/>
        <a:lstStyle/>
        <a:p>
          <a:r>
            <a:rPr lang="en-US" dirty="0"/>
            <a:t>Facing large scale data</a:t>
          </a:r>
        </a:p>
      </dgm:t>
    </dgm:pt>
    <dgm:pt modelId="{2429E2AE-3BB9-44AE-B139-7612D354D4D5}" type="parTrans" cxnId="{48DED0A8-D42D-4116-88DD-E26A7DCBB69B}">
      <dgm:prSet/>
      <dgm:spPr/>
      <dgm:t>
        <a:bodyPr/>
        <a:lstStyle/>
        <a:p>
          <a:endParaRPr lang="en-US"/>
        </a:p>
      </dgm:t>
    </dgm:pt>
    <dgm:pt modelId="{FAD2C3E7-1B55-40AA-82FF-8F1AA814149E}" type="sibTrans" cxnId="{48DED0A8-D42D-4116-88DD-E26A7DCBB69B}">
      <dgm:prSet/>
      <dgm:spPr/>
      <dgm:t>
        <a:bodyPr/>
        <a:lstStyle/>
        <a:p>
          <a:endParaRPr lang="en-US"/>
        </a:p>
      </dgm:t>
    </dgm:pt>
    <dgm:pt modelId="{C1E4A369-156B-428E-B71E-BBC18762CA86}">
      <dgm:prSet phldrT="[Text]"/>
      <dgm:spPr/>
      <dgm:t>
        <a:bodyPr/>
        <a:lstStyle/>
        <a:p>
          <a:r>
            <a:rPr lang="en-US" dirty="0"/>
            <a:t>Slow calculation </a:t>
          </a:r>
        </a:p>
      </dgm:t>
    </dgm:pt>
    <dgm:pt modelId="{40085A91-1EAE-4C68-96DB-C2A12717A7BD}" type="parTrans" cxnId="{0EB2DE98-16ED-446C-A668-6277F3230726}">
      <dgm:prSet/>
      <dgm:spPr/>
      <dgm:t>
        <a:bodyPr/>
        <a:lstStyle/>
        <a:p>
          <a:endParaRPr lang="en-US"/>
        </a:p>
      </dgm:t>
    </dgm:pt>
    <dgm:pt modelId="{50DE92BA-FB45-4581-B566-67A9D5B080E1}" type="sibTrans" cxnId="{0EB2DE98-16ED-446C-A668-6277F3230726}">
      <dgm:prSet/>
      <dgm:spPr/>
      <dgm:t>
        <a:bodyPr/>
        <a:lstStyle/>
        <a:p>
          <a:endParaRPr lang="en-US"/>
        </a:p>
      </dgm:t>
    </dgm:pt>
    <dgm:pt modelId="{8BD7BBDA-0DDF-42CB-BB8E-6C3DB2398AA6}">
      <dgm:prSet phldrT="[Text]" custT="1"/>
      <dgm:spPr/>
      <dgm:t>
        <a:bodyPr spcFirstLastPara="0" vert="horz" wrap="square" lIns="142240" tIns="25400" rIns="14224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" panose="020F0502020204030204"/>
              <a:ea typeface="+mn-ea"/>
              <a:cs typeface="+mn-cs"/>
            </a:rPr>
            <a:t>Get better result</a:t>
          </a:r>
          <a:endParaRPr lang="en-US" sz="2000" kern="1200" dirty="0">
            <a:latin typeface="Calibri" panose="020F0502020204030204"/>
            <a:ea typeface="+mn-ea"/>
            <a:cs typeface="+mn-cs"/>
          </a:endParaRPr>
        </a:p>
      </dgm:t>
    </dgm:pt>
    <dgm:pt modelId="{517152F1-688D-4EC7-B6D0-275F928CD604}" type="parTrans" cxnId="{38282BB1-70FB-4172-AE8A-C7A69094E687}">
      <dgm:prSet/>
      <dgm:spPr/>
      <dgm:t>
        <a:bodyPr/>
        <a:lstStyle/>
        <a:p>
          <a:endParaRPr lang="en-US"/>
        </a:p>
      </dgm:t>
    </dgm:pt>
    <dgm:pt modelId="{BD69129A-91E7-4764-B9CE-5BC677468700}" type="sibTrans" cxnId="{38282BB1-70FB-4172-AE8A-C7A69094E687}">
      <dgm:prSet/>
      <dgm:spPr/>
      <dgm:t>
        <a:bodyPr/>
        <a:lstStyle/>
        <a:p>
          <a:endParaRPr lang="en-US"/>
        </a:p>
      </dgm:t>
    </dgm:pt>
    <dgm:pt modelId="{4684E8F4-1D2B-4974-AA49-35828039568E}" type="pres">
      <dgm:prSet presAssocID="{31A655EF-AA0C-47E9-BC64-ED47C9740C6B}" presName="layout" presStyleCnt="0">
        <dgm:presLayoutVars>
          <dgm:chMax/>
          <dgm:chPref/>
          <dgm:dir/>
          <dgm:resizeHandles/>
        </dgm:presLayoutVars>
      </dgm:prSet>
      <dgm:spPr/>
    </dgm:pt>
    <dgm:pt modelId="{14D9F4CE-5898-4ACA-8584-0B9A647C2454}" type="pres">
      <dgm:prSet presAssocID="{67BD47D5-3F60-44D5-9941-BEB81B5812E3}" presName="root" presStyleCnt="0">
        <dgm:presLayoutVars>
          <dgm:chMax/>
          <dgm:chPref/>
        </dgm:presLayoutVars>
      </dgm:prSet>
      <dgm:spPr/>
    </dgm:pt>
    <dgm:pt modelId="{7878A94D-D00F-4911-AEEC-8C02FCB8BA52}" type="pres">
      <dgm:prSet presAssocID="{67BD47D5-3F60-44D5-9941-BEB81B5812E3}" presName="rootComposite" presStyleCnt="0">
        <dgm:presLayoutVars/>
      </dgm:prSet>
      <dgm:spPr/>
    </dgm:pt>
    <dgm:pt modelId="{AC6622A1-00A4-415F-BEE1-144AA7603B24}" type="pres">
      <dgm:prSet presAssocID="{67BD47D5-3F60-44D5-9941-BEB81B5812E3}" presName="ParentAccent" presStyleLbl="alignNode1" presStyleIdx="0" presStyleCnt="3"/>
      <dgm:spPr/>
    </dgm:pt>
    <dgm:pt modelId="{864C7F55-C15E-4F21-9E08-38F7150D1613}" type="pres">
      <dgm:prSet presAssocID="{67BD47D5-3F60-44D5-9941-BEB81B5812E3}" presName="ParentSmallAccent" presStyleLbl="fgAcc1" presStyleIdx="0" presStyleCnt="3"/>
      <dgm:spPr/>
    </dgm:pt>
    <dgm:pt modelId="{C9E06206-D97E-4BFE-AF3F-16468630A5AF}" type="pres">
      <dgm:prSet presAssocID="{67BD47D5-3F60-44D5-9941-BEB81B5812E3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2F979D3E-6A2C-4715-9917-7AABFE30C915}" type="pres">
      <dgm:prSet presAssocID="{67BD47D5-3F60-44D5-9941-BEB81B5812E3}" presName="childShape" presStyleCnt="0">
        <dgm:presLayoutVars>
          <dgm:chMax val="0"/>
          <dgm:chPref val="0"/>
        </dgm:presLayoutVars>
      </dgm:prSet>
      <dgm:spPr/>
    </dgm:pt>
    <dgm:pt modelId="{C8AD24A5-1874-4610-A2EC-D24585C26B53}" type="pres">
      <dgm:prSet presAssocID="{64C7ABF7-9161-4C56-B2E5-401E2F00A233}" presName="childComposite" presStyleCnt="0">
        <dgm:presLayoutVars>
          <dgm:chMax val="0"/>
          <dgm:chPref val="0"/>
        </dgm:presLayoutVars>
      </dgm:prSet>
      <dgm:spPr/>
    </dgm:pt>
    <dgm:pt modelId="{40A83ABC-E309-474E-BB42-B778B7DA4AEC}" type="pres">
      <dgm:prSet presAssocID="{64C7ABF7-9161-4C56-B2E5-401E2F00A233}" presName="ChildAccent" presStyleLbl="solidFgAcc1" presStyleIdx="0" presStyleCnt="9"/>
      <dgm:spPr/>
    </dgm:pt>
    <dgm:pt modelId="{1286A12D-D7E0-406C-9DA8-EB518E81ACFF}" type="pres">
      <dgm:prSet presAssocID="{64C7ABF7-9161-4C56-B2E5-401E2F00A233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E19D97AC-92DF-448C-9483-09DCAF93502B}" type="pres">
      <dgm:prSet presAssocID="{5C884E10-8FA1-4840-9DB7-5FE0F315083F}" presName="childComposite" presStyleCnt="0">
        <dgm:presLayoutVars>
          <dgm:chMax val="0"/>
          <dgm:chPref val="0"/>
        </dgm:presLayoutVars>
      </dgm:prSet>
      <dgm:spPr/>
    </dgm:pt>
    <dgm:pt modelId="{817270E6-19F4-4CA8-A8F3-12E63EF51C8F}" type="pres">
      <dgm:prSet presAssocID="{5C884E10-8FA1-4840-9DB7-5FE0F315083F}" presName="ChildAccent" presStyleLbl="solidFgAcc1" presStyleIdx="1" presStyleCnt="9"/>
      <dgm:spPr/>
    </dgm:pt>
    <dgm:pt modelId="{3288B1A7-28B0-4790-B3E6-1A7591E3753B}" type="pres">
      <dgm:prSet presAssocID="{5C884E10-8FA1-4840-9DB7-5FE0F315083F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397F39D7-062C-4765-9DFF-83AAAF8A73F3}" type="pres">
      <dgm:prSet presAssocID="{EFE12859-863A-4D8A-8EC4-6319B3001795}" presName="childComposite" presStyleCnt="0">
        <dgm:presLayoutVars>
          <dgm:chMax val="0"/>
          <dgm:chPref val="0"/>
        </dgm:presLayoutVars>
      </dgm:prSet>
      <dgm:spPr/>
    </dgm:pt>
    <dgm:pt modelId="{F5290A40-103B-4A1A-9998-ED943EA9BE0F}" type="pres">
      <dgm:prSet presAssocID="{EFE12859-863A-4D8A-8EC4-6319B3001795}" presName="ChildAccent" presStyleLbl="solidFgAcc1" presStyleIdx="2" presStyleCnt="9"/>
      <dgm:spPr/>
    </dgm:pt>
    <dgm:pt modelId="{81F59B82-AB2B-4211-A756-E3B7EE95011F}" type="pres">
      <dgm:prSet presAssocID="{EFE12859-863A-4D8A-8EC4-6319B3001795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2BDDC997-E5FC-4DED-B4D4-059EE9A2C66E}" type="pres">
      <dgm:prSet presAssocID="{1F85E5DD-907A-4A47-95C1-74BDEE45489C}" presName="childComposite" presStyleCnt="0">
        <dgm:presLayoutVars>
          <dgm:chMax val="0"/>
          <dgm:chPref val="0"/>
        </dgm:presLayoutVars>
      </dgm:prSet>
      <dgm:spPr/>
    </dgm:pt>
    <dgm:pt modelId="{A34ABD18-E6CC-4E6B-A847-42909EA4098F}" type="pres">
      <dgm:prSet presAssocID="{1F85E5DD-907A-4A47-95C1-74BDEE45489C}" presName="ChildAccent" presStyleLbl="solidFgAcc1" presStyleIdx="3" presStyleCnt="9"/>
      <dgm:spPr/>
    </dgm:pt>
    <dgm:pt modelId="{E1EB1563-C897-494C-899C-F299C0F1317D}" type="pres">
      <dgm:prSet presAssocID="{1F85E5DD-907A-4A47-95C1-74BDEE45489C}" presName="Child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7C235800-614A-4143-AD8D-B27C11F3A3EB}" type="pres">
      <dgm:prSet presAssocID="{19D49D0D-2DD7-451C-A2F6-B2DAC3EFFA48}" presName="root" presStyleCnt="0">
        <dgm:presLayoutVars>
          <dgm:chMax/>
          <dgm:chPref/>
        </dgm:presLayoutVars>
      </dgm:prSet>
      <dgm:spPr/>
    </dgm:pt>
    <dgm:pt modelId="{9B591DBD-C614-47C2-AC2E-90469CBE2D88}" type="pres">
      <dgm:prSet presAssocID="{19D49D0D-2DD7-451C-A2F6-B2DAC3EFFA48}" presName="rootComposite" presStyleCnt="0">
        <dgm:presLayoutVars/>
      </dgm:prSet>
      <dgm:spPr/>
    </dgm:pt>
    <dgm:pt modelId="{9B6851AA-6FC3-4EF6-B822-AE2B76E83EF1}" type="pres">
      <dgm:prSet presAssocID="{19D49D0D-2DD7-451C-A2F6-B2DAC3EFFA48}" presName="ParentAccent" presStyleLbl="alignNode1" presStyleIdx="1" presStyleCnt="3"/>
      <dgm:spPr/>
    </dgm:pt>
    <dgm:pt modelId="{7E3C9E6C-BA2B-4714-9A32-9E2DC4E9812C}" type="pres">
      <dgm:prSet presAssocID="{19D49D0D-2DD7-451C-A2F6-B2DAC3EFFA48}" presName="ParentSmallAccent" presStyleLbl="fgAcc1" presStyleIdx="1" presStyleCnt="3"/>
      <dgm:spPr/>
    </dgm:pt>
    <dgm:pt modelId="{CBF98D3F-E2A0-47C5-B1CB-D7CB9DA0312D}" type="pres">
      <dgm:prSet presAssocID="{19D49D0D-2DD7-451C-A2F6-B2DAC3EFFA48}" presName="Parent" presStyleLbl="revTx" presStyleIdx="5" presStyleCnt="12">
        <dgm:presLayoutVars>
          <dgm:chMax/>
          <dgm:chPref val="4"/>
          <dgm:bulletEnabled val="1"/>
        </dgm:presLayoutVars>
      </dgm:prSet>
      <dgm:spPr/>
    </dgm:pt>
    <dgm:pt modelId="{53068344-4B9F-4027-8110-F895105CE038}" type="pres">
      <dgm:prSet presAssocID="{19D49D0D-2DD7-451C-A2F6-B2DAC3EFFA48}" presName="childShape" presStyleCnt="0">
        <dgm:presLayoutVars>
          <dgm:chMax val="0"/>
          <dgm:chPref val="0"/>
        </dgm:presLayoutVars>
      </dgm:prSet>
      <dgm:spPr/>
    </dgm:pt>
    <dgm:pt modelId="{60411495-F32D-449C-977F-9F6B4B8ABEE2}" type="pres">
      <dgm:prSet presAssocID="{7ECECB60-A382-4264-92C7-004566CBB914}" presName="childComposite" presStyleCnt="0">
        <dgm:presLayoutVars>
          <dgm:chMax val="0"/>
          <dgm:chPref val="0"/>
        </dgm:presLayoutVars>
      </dgm:prSet>
      <dgm:spPr/>
    </dgm:pt>
    <dgm:pt modelId="{17504DFB-67E6-4B24-AD6A-0A3E5FB526A1}" type="pres">
      <dgm:prSet presAssocID="{7ECECB60-A382-4264-92C7-004566CBB914}" presName="ChildAccent" presStyleLbl="solidFgAcc1" presStyleIdx="4" presStyleCnt="9"/>
      <dgm:spPr/>
    </dgm:pt>
    <dgm:pt modelId="{0D4CBE69-B9BE-443E-B7E7-A6ECDA538450}" type="pres">
      <dgm:prSet presAssocID="{7ECECB60-A382-4264-92C7-004566CBB914}" presName="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D59B945E-8D04-4289-83BE-BBB4898DB01B}" type="pres">
      <dgm:prSet presAssocID="{927055A9-5656-44D5-BF6F-D46DC3E281E3}" presName="childComposite" presStyleCnt="0">
        <dgm:presLayoutVars>
          <dgm:chMax val="0"/>
          <dgm:chPref val="0"/>
        </dgm:presLayoutVars>
      </dgm:prSet>
      <dgm:spPr/>
    </dgm:pt>
    <dgm:pt modelId="{8B5E95B0-CDC1-40E4-BE45-3A068DB8F17E}" type="pres">
      <dgm:prSet presAssocID="{927055A9-5656-44D5-BF6F-D46DC3E281E3}" presName="ChildAccent" presStyleLbl="solidFgAcc1" presStyleIdx="5" presStyleCnt="9"/>
      <dgm:spPr/>
    </dgm:pt>
    <dgm:pt modelId="{B996FE80-58DD-47F0-808E-D365B137E6E5}" type="pres">
      <dgm:prSet presAssocID="{927055A9-5656-44D5-BF6F-D46DC3E281E3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AC97B84B-C2B3-410C-BC91-DBA8EB71CFB3}" type="pres">
      <dgm:prSet presAssocID="{C1E4A369-156B-428E-B71E-BBC18762CA86}" presName="childComposite" presStyleCnt="0">
        <dgm:presLayoutVars>
          <dgm:chMax val="0"/>
          <dgm:chPref val="0"/>
        </dgm:presLayoutVars>
      </dgm:prSet>
      <dgm:spPr/>
    </dgm:pt>
    <dgm:pt modelId="{107A2136-3038-43B1-9663-0D46D48149F3}" type="pres">
      <dgm:prSet presAssocID="{C1E4A369-156B-428E-B71E-BBC18762CA86}" presName="ChildAccent" presStyleLbl="solidFgAcc1" presStyleIdx="6" presStyleCnt="9"/>
      <dgm:spPr/>
    </dgm:pt>
    <dgm:pt modelId="{E6915524-59D8-4DAF-B287-450DA8A6149E}" type="pres">
      <dgm:prSet presAssocID="{C1E4A369-156B-428E-B71E-BBC18762CA86}" presName="Child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0DD9F62C-0E62-4430-A8A7-A7F2B3284CB6}" type="pres">
      <dgm:prSet presAssocID="{CBA86C4A-74ED-42B7-8648-81F5DC1AFA27}" presName="root" presStyleCnt="0">
        <dgm:presLayoutVars>
          <dgm:chMax/>
          <dgm:chPref/>
        </dgm:presLayoutVars>
      </dgm:prSet>
      <dgm:spPr/>
    </dgm:pt>
    <dgm:pt modelId="{0F72CE8C-70DD-4C8C-8388-AA04D83558B6}" type="pres">
      <dgm:prSet presAssocID="{CBA86C4A-74ED-42B7-8648-81F5DC1AFA27}" presName="rootComposite" presStyleCnt="0">
        <dgm:presLayoutVars/>
      </dgm:prSet>
      <dgm:spPr/>
    </dgm:pt>
    <dgm:pt modelId="{3589E5D0-DBF0-46E8-BD93-B72A5D004F2E}" type="pres">
      <dgm:prSet presAssocID="{CBA86C4A-74ED-42B7-8648-81F5DC1AFA27}" presName="ParentAccent" presStyleLbl="alignNode1" presStyleIdx="2" presStyleCnt="3"/>
      <dgm:spPr/>
    </dgm:pt>
    <dgm:pt modelId="{4BBAA9F0-A9E0-4E94-9EA6-96C458530EBE}" type="pres">
      <dgm:prSet presAssocID="{CBA86C4A-74ED-42B7-8648-81F5DC1AFA27}" presName="ParentSmallAccent" presStyleLbl="fgAcc1" presStyleIdx="2" presStyleCnt="3"/>
      <dgm:spPr/>
    </dgm:pt>
    <dgm:pt modelId="{929FBD31-5407-4478-BB23-9D0C10D83880}" type="pres">
      <dgm:prSet presAssocID="{CBA86C4A-74ED-42B7-8648-81F5DC1AFA27}" presName="Parent" presStyleLbl="revTx" presStyleIdx="9" presStyleCnt="12">
        <dgm:presLayoutVars>
          <dgm:chMax/>
          <dgm:chPref val="4"/>
          <dgm:bulletEnabled val="1"/>
        </dgm:presLayoutVars>
      </dgm:prSet>
      <dgm:spPr/>
    </dgm:pt>
    <dgm:pt modelId="{42BD7313-C027-441D-BC35-CE39C6397EBA}" type="pres">
      <dgm:prSet presAssocID="{CBA86C4A-74ED-42B7-8648-81F5DC1AFA27}" presName="childShape" presStyleCnt="0">
        <dgm:presLayoutVars>
          <dgm:chMax val="0"/>
          <dgm:chPref val="0"/>
        </dgm:presLayoutVars>
      </dgm:prSet>
      <dgm:spPr/>
    </dgm:pt>
    <dgm:pt modelId="{99DA11F8-C7CD-4316-B9D4-FC897070DBCF}" type="pres">
      <dgm:prSet presAssocID="{E87D42A4-FDC8-4EA7-8868-FB0F4E308F3F}" presName="childComposite" presStyleCnt="0">
        <dgm:presLayoutVars>
          <dgm:chMax val="0"/>
          <dgm:chPref val="0"/>
        </dgm:presLayoutVars>
      </dgm:prSet>
      <dgm:spPr/>
    </dgm:pt>
    <dgm:pt modelId="{9381086B-0E4D-4E2B-A7BB-4E8327EF230D}" type="pres">
      <dgm:prSet presAssocID="{E87D42A4-FDC8-4EA7-8868-FB0F4E308F3F}" presName="ChildAccent" presStyleLbl="solidFgAcc1" presStyleIdx="7" presStyleCnt="9"/>
      <dgm:spPr/>
    </dgm:pt>
    <dgm:pt modelId="{65F29576-B6E7-48D9-971B-0C886300AF55}" type="pres">
      <dgm:prSet presAssocID="{E87D42A4-FDC8-4EA7-8868-FB0F4E308F3F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664BECB5-380B-47F2-AD1D-73141350F191}" type="pres">
      <dgm:prSet presAssocID="{8BD7BBDA-0DDF-42CB-BB8E-6C3DB2398AA6}" presName="childComposite" presStyleCnt="0">
        <dgm:presLayoutVars>
          <dgm:chMax val="0"/>
          <dgm:chPref val="0"/>
        </dgm:presLayoutVars>
      </dgm:prSet>
      <dgm:spPr/>
    </dgm:pt>
    <dgm:pt modelId="{EB8CB3B3-F0AB-45D5-9DFD-DFB4D8938140}" type="pres">
      <dgm:prSet presAssocID="{8BD7BBDA-0DDF-42CB-BB8E-6C3DB2398AA6}" presName="ChildAccent" presStyleLbl="solidFgAcc1" presStyleIdx="8" presStyleCnt="9"/>
      <dgm:spPr/>
    </dgm:pt>
    <dgm:pt modelId="{B70E7BF1-27C3-4E96-B565-77B030D14C87}" type="pres">
      <dgm:prSet presAssocID="{8BD7BBDA-0DDF-42CB-BB8E-6C3DB2398AA6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9E0B6005-2BC1-4970-A9C0-206F5C6B7AB2}" type="presOf" srcId="{E87D42A4-FDC8-4EA7-8868-FB0F4E308F3F}" destId="{65F29576-B6E7-48D9-971B-0C886300AF55}" srcOrd="0" destOrd="0" presId="urn:microsoft.com/office/officeart/2008/layout/SquareAccentList"/>
    <dgm:cxn modelId="{7E899C1E-532F-43A1-80CB-D08838524DBB}" srcId="{67BD47D5-3F60-44D5-9941-BEB81B5812E3}" destId="{64C7ABF7-9161-4C56-B2E5-401E2F00A233}" srcOrd="0" destOrd="0" parTransId="{40984991-8DB3-4887-BEE8-825827552D08}" sibTransId="{AE954D5A-F046-430B-B8F3-DD990174D8BB}"/>
    <dgm:cxn modelId="{BADC231F-3583-4532-BDAB-3FABD92CB4F7}" type="presOf" srcId="{31A655EF-AA0C-47E9-BC64-ED47C9740C6B}" destId="{4684E8F4-1D2B-4974-AA49-35828039568E}" srcOrd="0" destOrd="0" presId="urn:microsoft.com/office/officeart/2008/layout/SquareAccentList"/>
    <dgm:cxn modelId="{649B7A27-68E0-4B60-83CA-8A1EC43B99CA}" type="presOf" srcId="{5C884E10-8FA1-4840-9DB7-5FE0F315083F}" destId="{3288B1A7-28B0-4790-B3E6-1A7591E3753B}" srcOrd="0" destOrd="0" presId="urn:microsoft.com/office/officeart/2008/layout/SquareAccentList"/>
    <dgm:cxn modelId="{D5F5FF32-E746-424A-8C3B-B311A7830CF0}" srcId="{31A655EF-AA0C-47E9-BC64-ED47C9740C6B}" destId="{67BD47D5-3F60-44D5-9941-BEB81B5812E3}" srcOrd="0" destOrd="0" parTransId="{39E0E6C4-06F3-4107-B0BF-11D2EA1F5AE2}" sibTransId="{9B7C9E68-F3EB-4CF4-8EED-B4771D025E52}"/>
    <dgm:cxn modelId="{0B34CF36-1456-4511-97DE-A2DD9A65A2EF}" srcId="{67BD47D5-3F60-44D5-9941-BEB81B5812E3}" destId="{5C884E10-8FA1-4840-9DB7-5FE0F315083F}" srcOrd="1" destOrd="0" parTransId="{46212E53-E613-4803-8268-63312FAFB47F}" sibTransId="{F93455B8-25DA-4EDC-8D77-0D25614A9A7A}"/>
    <dgm:cxn modelId="{A0BA5C39-F2CB-4056-8A67-18A20FE66E61}" type="presOf" srcId="{67BD47D5-3F60-44D5-9941-BEB81B5812E3}" destId="{C9E06206-D97E-4BFE-AF3F-16468630A5AF}" srcOrd="0" destOrd="0" presId="urn:microsoft.com/office/officeart/2008/layout/SquareAccentList"/>
    <dgm:cxn modelId="{C457043D-EB31-4427-98AD-F80E050B86B1}" srcId="{31A655EF-AA0C-47E9-BC64-ED47C9740C6B}" destId="{CBA86C4A-74ED-42B7-8648-81F5DC1AFA27}" srcOrd="2" destOrd="0" parTransId="{86C549F4-9A89-46B9-A26D-BB0B2F1E1830}" sibTransId="{A44E19F5-30BC-46FC-BC56-7DC5A735163A}"/>
    <dgm:cxn modelId="{9F94FB5C-8CA7-4F90-8065-5476CFB417B7}" type="presOf" srcId="{64C7ABF7-9161-4C56-B2E5-401E2F00A233}" destId="{1286A12D-D7E0-406C-9DA8-EB518E81ACFF}" srcOrd="0" destOrd="0" presId="urn:microsoft.com/office/officeart/2008/layout/SquareAccentList"/>
    <dgm:cxn modelId="{C74DDF45-0E83-4B26-BF90-F0705BF45314}" srcId="{67BD47D5-3F60-44D5-9941-BEB81B5812E3}" destId="{EFE12859-863A-4D8A-8EC4-6319B3001795}" srcOrd="2" destOrd="0" parTransId="{084CF3E8-FC3D-4DD3-B055-C840C86F7BD6}" sibTransId="{2808EDC7-010F-4C59-B08F-D9CE2143710E}"/>
    <dgm:cxn modelId="{5AF8F445-BB88-4350-91FA-2757FC0A22E7}" type="presOf" srcId="{19D49D0D-2DD7-451C-A2F6-B2DAC3EFFA48}" destId="{CBF98D3F-E2A0-47C5-B1CB-D7CB9DA0312D}" srcOrd="0" destOrd="0" presId="urn:microsoft.com/office/officeart/2008/layout/SquareAccentList"/>
    <dgm:cxn modelId="{7E592146-BDDA-4022-8D9B-2E45FAD539D7}" srcId="{67BD47D5-3F60-44D5-9941-BEB81B5812E3}" destId="{1F85E5DD-907A-4A47-95C1-74BDEE45489C}" srcOrd="3" destOrd="0" parTransId="{6119AD56-672F-440F-BF2C-413A6B69F7F4}" sibTransId="{262025C0-48D7-4887-BE5A-B2E38219DCB7}"/>
    <dgm:cxn modelId="{7C063167-02F1-4805-A5E1-A17BB20224EF}" srcId="{CBA86C4A-74ED-42B7-8648-81F5DC1AFA27}" destId="{E87D42A4-FDC8-4EA7-8868-FB0F4E308F3F}" srcOrd="0" destOrd="0" parTransId="{E4B07CF5-4920-4B02-AE0E-181335918ED1}" sibTransId="{57FBE71F-FC73-4FE0-AB0A-4C41AAF6E21F}"/>
    <dgm:cxn modelId="{BA47A36D-B8C2-4FC0-B095-44982E6F1506}" type="presOf" srcId="{EFE12859-863A-4D8A-8EC4-6319B3001795}" destId="{81F59B82-AB2B-4211-A756-E3B7EE95011F}" srcOrd="0" destOrd="0" presId="urn:microsoft.com/office/officeart/2008/layout/SquareAccentList"/>
    <dgm:cxn modelId="{9053236F-54AC-42F6-9CC6-62663BB99525}" srcId="{31A655EF-AA0C-47E9-BC64-ED47C9740C6B}" destId="{19D49D0D-2DD7-451C-A2F6-B2DAC3EFFA48}" srcOrd="1" destOrd="0" parTransId="{7EB7E821-C215-4110-896F-53C3CB8A0D1B}" sibTransId="{D7BB88D7-3FE1-490A-8202-6915A3B047A6}"/>
    <dgm:cxn modelId="{5BDBE150-52B7-4AAF-900C-F8FA5FA0150D}" type="presOf" srcId="{CBA86C4A-74ED-42B7-8648-81F5DC1AFA27}" destId="{929FBD31-5407-4478-BB23-9D0C10D83880}" srcOrd="0" destOrd="0" presId="urn:microsoft.com/office/officeart/2008/layout/SquareAccentList"/>
    <dgm:cxn modelId="{2FDB4E56-852C-457F-B40E-642C3F2CDE1A}" type="presOf" srcId="{C1E4A369-156B-428E-B71E-BBC18762CA86}" destId="{E6915524-59D8-4DAF-B287-450DA8A6149E}" srcOrd="0" destOrd="0" presId="urn:microsoft.com/office/officeart/2008/layout/SquareAccentList"/>
    <dgm:cxn modelId="{AC37398B-1FB6-40E8-868E-54BE8A3EDF6A}" type="presOf" srcId="{1F85E5DD-907A-4A47-95C1-74BDEE45489C}" destId="{E1EB1563-C897-494C-899C-F299C0F1317D}" srcOrd="0" destOrd="0" presId="urn:microsoft.com/office/officeart/2008/layout/SquareAccentList"/>
    <dgm:cxn modelId="{0EB2DE98-16ED-446C-A668-6277F3230726}" srcId="{19D49D0D-2DD7-451C-A2F6-B2DAC3EFFA48}" destId="{C1E4A369-156B-428E-B71E-BBC18762CA86}" srcOrd="2" destOrd="0" parTransId="{40085A91-1EAE-4C68-96DB-C2A12717A7BD}" sibTransId="{50DE92BA-FB45-4581-B566-67A9D5B080E1}"/>
    <dgm:cxn modelId="{48DED0A8-D42D-4116-88DD-E26A7DCBB69B}" srcId="{19D49D0D-2DD7-451C-A2F6-B2DAC3EFFA48}" destId="{927055A9-5656-44D5-BF6F-D46DC3E281E3}" srcOrd="1" destOrd="0" parTransId="{2429E2AE-3BB9-44AE-B139-7612D354D4D5}" sibTransId="{FAD2C3E7-1B55-40AA-82FF-8F1AA814149E}"/>
    <dgm:cxn modelId="{38282BB1-70FB-4172-AE8A-C7A69094E687}" srcId="{CBA86C4A-74ED-42B7-8648-81F5DC1AFA27}" destId="{8BD7BBDA-0DDF-42CB-BB8E-6C3DB2398AA6}" srcOrd="1" destOrd="0" parTransId="{517152F1-688D-4EC7-B6D0-275F928CD604}" sibTransId="{BD69129A-91E7-4764-B9CE-5BC677468700}"/>
    <dgm:cxn modelId="{C7E864C1-0FDC-411B-8DCF-7100A9E38FDC}" srcId="{19D49D0D-2DD7-451C-A2F6-B2DAC3EFFA48}" destId="{7ECECB60-A382-4264-92C7-004566CBB914}" srcOrd="0" destOrd="0" parTransId="{74F7A617-7559-4F73-B8F2-9C07E1FD0EC4}" sibTransId="{3B2DA8CE-2C5A-4D71-B02F-25121ECE4822}"/>
    <dgm:cxn modelId="{98CBEBC3-DE6E-4979-AFDE-2188DF7F2834}" type="presOf" srcId="{927055A9-5656-44D5-BF6F-D46DC3E281E3}" destId="{B996FE80-58DD-47F0-808E-D365B137E6E5}" srcOrd="0" destOrd="0" presId="urn:microsoft.com/office/officeart/2008/layout/SquareAccentList"/>
    <dgm:cxn modelId="{3B7BF4CD-C020-40C5-945C-FC38F90ACCDC}" type="presOf" srcId="{8BD7BBDA-0DDF-42CB-BB8E-6C3DB2398AA6}" destId="{B70E7BF1-27C3-4E96-B565-77B030D14C87}" srcOrd="0" destOrd="0" presId="urn:microsoft.com/office/officeart/2008/layout/SquareAccentList"/>
    <dgm:cxn modelId="{37B33DD3-42E6-43AF-8748-FD944AF31410}" type="presOf" srcId="{7ECECB60-A382-4264-92C7-004566CBB914}" destId="{0D4CBE69-B9BE-443E-B7E7-A6ECDA538450}" srcOrd="0" destOrd="0" presId="urn:microsoft.com/office/officeart/2008/layout/SquareAccentList"/>
    <dgm:cxn modelId="{67CEDFC0-78E1-4F4B-ADBD-9BA280894A80}" type="presParOf" srcId="{4684E8F4-1D2B-4974-AA49-35828039568E}" destId="{14D9F4CE-5898-4ACA-8584-0B9A647C2454}" srcOrd="0" destOrd="0" presId="urn:microsoft.com/office/officeart/2008/layout/SquareAccentList"/>
    <dgm:cxn modelId="{0FD01E41-210A-4144-BE6A-1A684D89B767}" type="presParOf" srcId="{14D9F4CE-5898-4ACA-8584-0B9A647C2454}" destId="{7878A94D-D00F-4911-AEEC-8C02FCB8BA52}" srcOrd="0" destOrd="0" presId="urn:microsoft.com/office/officeart/2008/layout/SquareAccentList"/>
    <dgm:cxn modelId="{D0243154-1653-42C2-AE96-3EE1FB20FC2E}" type="presParOf" srcId="{7878A94D-D00F-4911-AEEC-8C02FCB8BA52}" destId="{AC6622A1-00A4-415F-BEE1-144AA7603B24}" srcOrd="0" destOrd="0" presId="urn:microsoft.com/office/officeart/2008/layout/SquareAccentList"/>
    <dgm:cxn modelId="{34BAAD8E-BEC7-4E61-94DE-CF935BFA85BA}" type="presParOf" srcId="{7878A94D-D00F-4911-AEEC-8C02FCB8BA52}" destId="{864C7F55-C15E-4F21-9E08-38F7150D1613}" srcOrd="1" destOrd="0" presId="urn:microsoft.com/office/officeart/2008/layout/SquareAccentList"/>
    <dgm:cxn modelId="{F86508CB-21B9-4650-8292-DF7FDCF413F0}" type="presParOf" srcId="{7878A94D-D00F-4911-AEEC-8C02FCB8BA52}" destId="{C9E06206-D97E-4BFE-AF3F-16468630A5AF}" srcOrd="2" destOrd="0" presId="urn:microsoft.com/office/officeart/2008/layout/SquareAccentList"/>
    <dgm:cxn modelId="{6C58A57B-60BA-4E0A-830F-22F6AD5CF5D7}" type="presParOf" srcId="{14D9F4CE-5898-4ACA-8584-0B9A647C2454}" destId="{2F979D3E-6A2C-4715-9917-7AABFE30C915}" srcOrd="1" destOrd="0" presId="urn:microsoft.com/office/officeart/2008/layout/SquareAccentList"/>
    <dgm:cxn modelId="{FB539887-6F25-4A60-B23A-3699C81567C3}" type="presParOf" srcId="{2F979D3E-6A2C-4715-9917-7AABFE30C915}" destId="{C8AD24A5-1874-4610-A2EC-D24585C26B53}" srcOrd="0" destOrd="0" presId="urn:microsoft.com/office/officeart/2008/layout/SquareAccentList"/>
    <dgm:cxn modelId="{EA28EB01-62C8-4E6C-9F75-F49B5E59C347}" type="presParOf" srcId="{C8AD24A5-1874-4610-A2EC-D24585C26B53}" destId="{40A83ABC-E309-474E-BB42-B778B7DA4AEC}" srcOrd="0" destOrd="0" presId="urn:microsoft.com/office/officeart/2008/layout/SquareAccentList"/>
    <dgm:cxn modelId="{990E36E1-31B1-4A64-B869-25721D6A87AF}" type="presParOf" srcId="{C8AD24A5-1874-4610-A2EC-D24585C26B53}" destId="{1286A12D-D7E0-406C-9DA8-EB518E81ACFF}" srcOrd="1" destOrd="0" presId="urn:microsoft.com/office/officeart/2008/layout/SquareAccentList"/>
    <dgm:cxn modelId="{2B339671-2494-49C9-9E59-6E90E24EFC65}" type="presParOf" srcId="{2F979D3E-6A2C-4715-9917-7AABFE30C915}" destId="{E19D97AC-92DF-448C-9483-09DCAF93502B}" srcOrd="1" destOrd="0" presId="urn:microsoft.com/office/officeart/2008/layout/SquareAccentList"/>
    <dgm:cxn modelId="{918E3449-D756-48DF-9067-9A7052A32D56}" type="presParOf" srcId="{E19D97AC-92DF-448C-9483-09DCAF93502B}" destId="{817270E6-19F4-4CA8-A8F3-12E63EF51C8F}" srcOrd="0" destOrd="0" presId="urn:microsoft.com/office/officeart/2008/layout/SquareAccentList"/>
    <dgm:cxn modelId="{2BC3B8E1-540C-434B-919C-436FB22F7608}" type="presParOf" srcId="{E19D97AC-92DF-448C-9483-09DCAF93502B}" destId="{3288B1A7-28B0-4790-B3E6-1A7591E3753B}" srcOrd="1" destOrd="0" presId="urn:microsoft.com/office/officeart/2008/layout/SquareAccentList"/>
    <dgm:cxn modelId="{D4A654EF-9A27-487F-8CF1-AF40F7C6C59D}" type="presParOf" srcId="{2F979D3E-6A2C-4715-9917-7AABFE30C915}" destId="{397F39D7-062C-4765-9DFF-83AAAF8A73F3}" srcOrd="2" destOrd="0" presId="urn:microsoft.com/office/officeart/2008/layout/SquareAccentList"/>
    <dgm:cxn modelId="{C4EAF53C-7B31-4299-A594-B54495D1092E}" type="presParOf" srcId="{397F39D7-062C-4765-9DFF-83AAAF8A73F3}" destId="{F5290A40-103B-4A1A-9998-ED943EA9BE0F}" srcOrd="0" destOrd="0" presId="urn:microsoft.com/office/officeart/2008/layout/SquareAccentList"/>
    <dgm:cxn modelId="{16BDD9A9-6F50-4A28-93E7-894B789F6288}" type="presParOf" srcId="{397F39D7-062C-4765-9DFF-83AAAF8A73F3}" destId="{81F59B82-AB2B-4211-A756-E3B7EE95011F}" srcOrd="1" destOrd="0" presId="urn:microsoft.com/office/officeart/2008/layout/SquareAccentList"/>
    <dgm:cxn modelId="{9A24AB5D-F177-4EF8-AB0F-8A66539974D5}" type="presParOf" srcId="{2F979D3E-6A2C-4715-9917-7AABFE30C915}" destId="{2BDDC997-E5FC-4DED-B4D4-059EE9A2C66E}" srcOrd="3" destOrd="0" presId="urn:microsoft.com/office/officeart/2008/layout/SquareAccentList"/>
    <dgm:cxn modelId="{4290AA51-A66B-42E7-A68D-8B5E491B1931}" type="presParOf" srcId="{2BDDC997-E5FC-4DED-B4D4-059EE9A2C66E}" destId="{A34ABD18-E6CC-4E6B-A847-42909EA4098F}" srcOrd="0" destOrd="0" presId="urn:microsoft.com/office/officeart/2008/layout/SquareAccentList"/>
    <dgm:cxn modelId="{A47539EB-1513-47A6-BE07-C7DC0E6C7651}" type="presParOf" srcId="{2BDDC997-E5FC-4DED-B4D4-059EE9A2C66E}" destId="{E1EB1563-C897-494C-899C-F299C0F1317D}" srcOrd="1" destOrd="0" presId="urn:microsoft.com/office/officeart/2008/layout/SquareAccentList"/>
    <dgm:cxn modelId="{FF59D750-1A31-49DD-9208-22F10D1CA187}" type="presParOf" srcId="{4684E8F4-1D2B-4974-AA49-35828039568E}" destId="{7C235800-614A-4143-AD8D-B27C11F3A3EB}" srcOrd="1" destOrd="0" presId="urn:microsoft.com/office/officeart/2008/layout/SquareAccentList"/>
    <dgm:cxn modelId="{E092C712-323A-4748-B455-DDB9A1EE41E2}" type="presParOf" srcId="{7C235800-614A-4143-AD8D-B27C11F3A3EB}" destId="{9B591DBD-C614-47C2-AC2E-90469CBE2D88}" srcOrd="0" destOrd="0" presId="urn:microsoft.com/office/officeart/2008/layout/SquareAccentList"/>
    <dgm:cxn modelId="{94FD7715-3DC2-4C33-A8C8-814185BD6EF0}" type="presParOf" srcId="{9B591DBD-C614-47C2-AC2E-90469CBE2D88}" destId="{9B6851AA-6FC3-4EF6-B822-AE2B76E83EF1}" srcOrd="0" destOrd="0" presId="urn:microsoft.com/office/officeart/2008/layout/SquareAccentList"/>
    <dgm:cxn modelId="{13FCDCDC-F102-4EC5-B4DE-B97266430140}" type="presParOf" srcId="{9B591DBD-C614-47C2-AC2E-90469CBE2D88}" destId="{7E3C9E6C-BA2B-4714-9A32-9E2DC4E9812C}" srcOrd="1" destOrd="0" presId="urn:microsoft.com/office/officeart/2008/layout/SquareAccentList"/>
    <dgm:cxn modelId="{F691EDCD-1EB9-419F-9BA5-17F95CF65E0C}" type="presParOf" srcId="{9B591DBD-C614-47C2-AC2E-90469CBE2D88}" destId="{CBF98D3F-E2A0-47C5-B1CB-D7CB9DA0312D}" srcOrd="2" destOrd="0" presId="urn:microsoft.com/office/officeart/2008/layout/SquareAccentList"/>
    <dgm:cxn modelId="{B8264BBA-30E7-4E49-B05E-33FCBC140AAD}" type="presParOf" srcId="{7C235800-614A-4143-AD8D-B27C11F3A3EB}" destId="{53068344-4B9F-4027-8110-F895105CE038}" srcOrd="1" destOrd="0" presId="urn:microsoft.com/office/officeart/2008/layout/SquareAccentList"/>
    <dgm:cxn modelId="{7E6764B0-752C-4CA6-A58C-0A1965447E00}" type="presParOf" srcId="{53068344-4B9F-4027-8110-F895105CE038}" destId="{60411495-F32D-449C-977F-9F6B4B8ABEE2}" srcOrd="0" destOrd="0" presId="urn:microsoft.com/office/officeart/2008/layout/SquareAccentList"/>
    <dgm:cxn modelId="{6F117EEC-FE38-4D7D-AF8E-6BDAC685AFBF}" type="presParOf" srcId="{60411495-F32D-449C-977F-9F6B4B8ABEE2}" destId="{17504DFB-67E6-4B24-AD6A-0A3E5FB526A1}" srcOrd="0" destOrd="0" presId="urn:microsoft.com/office/officeart/2008/layout/SquareAccentList"/>
    <dgm:cxn modelId="{A7149150-EC27-4D21-80A8-BFE7FF399C7B}" type="presParOf" srcId="{60411495-F32D-449C-977F-9F6B4B8ABEE2}" destId="{0D4CBE69-B9BE-443E-B7E7-A6ECDA538450}" srcOrd="1" destOrd="0" presId="urn:microsoft.com/office/officeart/2008/layout/SquareAccentList"/>
    <dgm:cxn modelId="{02219ED3-A2F1-4436-B51E-647C25CEC618}" type="presParOf" srcId="{53068344-4B9F-4027-8110-F895105CE038}" destId="{D59B945E-8D04-4289-83BE-BBB4898DB01B}" srcOrd="1" destOrd="0" presId="urn:microsoft.com/office/officeart/2008/layout/SquareAccentList"/>
    <dgm:cxn modelId="{2461B28C-E3F6-4B9F-AAC6-E8ECF58A473E}" type="presParOf" srcId="{D59B945E-8D04-4289-83BE-BBB4898DB01B}" destId="{8B5E95B0-CDC1-40E4-BE45-3A068DB8F17E}" srcOrd="0" destOrd="0" presId="urn:microsoft.com/office/officeart/2008/layout/SquareAccentList"/>
    <dgm:cxn modelId="{1A63B5F4-50BE-45DF-ACE1-2F26FCE0530B}" type="presParOf" srcId="{D59B945E-8D04-4289-83BE-BBB4898DB01B}" destId="{B996FE80-58DD-47F0-808E-D365B137E6E5}" srcOrd="1" destOrd="0" presId="urn:microsoft.com/office/officeart/2008/layout/SquareAccentList"/>
    <dgm:cxn modelId="{E1567AD3-B8AA-4CBD-8768-DC823F8BA048}" type="presParOf" srcId="{53068344-4B9F-4027-8110-F895105CE038}" destId="{AC97B84B-C2B3-410C-BC91-DBA8EB71CFB3}" srcOrd="2" destOrd="0" presId="urn:microsoft.com/office/officeart/2008/layout/SquareAccentList"/>
    <dgm:cxn modelId="{72CDCE98-CE56-42C3-89E4-0A161DC46E3C}" type="presParOf" srcId="{AC97B84B-C2B3-410C-BC91-DBA8EB71CFB3}" destId="{107A2136-3038-43B1-9663-0D46D48149F3}" srcOrd="0" destOrd="0" presId="urn:microsoft.com/office/officeart/2008/layout/SquareAccentList"/>
    <dgm:cxn modelId="{2BD4BFE7-D078-4728-A7F4-CB5800BFECE5}" type="presParOf" srcId="{AC97B84B-C2B3-410C-BC91-DBA8EB71CFB3}" destId="{E6915524-59D8-4DAF-B287-450DA8A6149E}" srcOrd="1" destOrd="0" presId="urn:microsoft.com/office/officeart/2008/layout/SquareAccentList"/>
    <dgm:cxn modelId="{949122EB-7C76-411A-94FC-DF69EA9272FD}" type="presParOf" srcId="{4684E8F4-1D2B-4974-AA49-35828039568E}" destId="{0DD9F62C-0E62-4430-A8A7-A7F2B3284CB6}" srcOrd="2" destOrd="0" presId="urn:microsoft.com/office/officeart/2008/layout/SquareAccentList"/>
    <dgm:cxn modelId="{5C0773CE-9C52-4860-B8B1-1D699BDFEE34}" type="presParOf" srcId="{0DD9F62C-0E62-4430-A8A7-A7F2B3284CB6}" destId="{0F72CE8C-70DD-4C8C-8388-AA04D83558B6}" srcOrd="0" destOrd="0" presId="urn:microsoft.com/office/officeart/2008/layout/SquareAccentList"/>
    <dgm:cxn modelId="{35A06158-6AF8-4358-ABEC-AAAB3AFC2FD9}" type="presParOf" srcId="{0F72CE8C-70DD-4C8C-8388-AA04D83558B6}" destId="{3589E5D0-DBF0-46E8-BD93-B72A5D004F2E}" srcOrd="0" destOrd="0" presId="urn:microsoft.com/office/officeart/2008/layout/SquareAccentList"/>
    <dgm:cxn modelId="{472238F5-D386-449A-B651-3238C1E7495E}" type="presParOf" srcId="{0F72CE8C-70DD-4C8C-8388-AA04D83558B6}" destId="{4BBAA9F0-A9E0-4E94-9EA6-96C458530EBE}" srcOrd="1" destOrd="0" presId="urn:microsoft.com/office/officeart/2008/layout/SquareAccentList"/>
    <dgm:cxn modelId="{B887B77D-89A6-4B49-BE0F-CCE56B3DDEAB}" type="presParOf" srcId="{0F72CE8C-70DD-4C8C-8388-AA04D83558B6}" destId="{929FBD31-5407-4478-BB23-9D0C10D83880}" srcOrd="2" destOrd="0" presId="urn:microsoft.com/office/officeart/2008/layout/SquareAccentList"/>
    <dgm:cxn modelId="{29927653-7FA3-4B61-9627-618983D041BF}" type="presParOf" srcId="{0DD9F62C-0E62-4430-A8A7-A7F2B3284CB6}" destId="{42BD7313-C027-441D-BC35-CE39C6397EBA}" srcOrd="1" destOrd="0" presId="urn:microsoft.com/office/officeart/2008/layout/SquareAccentList"/>
    <dgm:cxn modelId="{DF9C2240-179C-4E9C-9220-B1BDAEF14CF9}" type="presParOf" srcId="{42BD7313-C027-441D-BC35-CE39C6397EBA}" destId="{99DA11F8-C7CD-4316-B9D4-FC897070DBCF}" srcOrd="0" destOrd="0" presId="urn:microsoft.com/office/officeart/2008/layout/SquareAccentList"/>
    <dgm:cxn modelId="{BA6CFFB6-5707-4981-A6D6-4EB7F9EED1B0}" type="presParOf" srcId="{99DA11F8-C7CD-4316-B9D4-FC897070DBCF}" destId="{9381086B-0E4D-4E2B-A7BB-4E8327EF230D}" srcOrd="0" destOrd="0" presId="urn:microsoft.com/office/officeart/2008/layout/SquareAccentList"/>
    <dgm:cxn modelId="{2129B520-9816-4610-947C-5CF17E004797}" type="presParOf" srcId="{99DA11F8-C7CD-4316-B9D4-FC897070DBCF}" destId="{65F29576-B6E7-48D9-971B-0C886300AF55}" srcOrd="1" destOrd="0" presId="urn:microsoft.com/office/officeart/2008/layout/SquareAccentList"/>
    <dgm:cxn modelId="{2A8D8723-1693-4234-BD80-B5C5E08D6A7C}" type="presParOf" srcId="{42BD7313-C027-441D-BC35-CE39C6397EBA}" destId="{664BECB5-380B-47F2-AD1D-73141350F191}" srcOrd="1" destOrd="0" presId="urn:microsoft.com/office/officeart/2008/layout/SquareAccentList"/>
    <dgm:cxn modelId="{781E9671-034C-438F-B4AB-04C304EAF4B4}" type="presParOf" srcId="{664BECB5-380B-47F2-AD1D-73141350F191}" destId="{EB8CB3B3-F0AB-45D5-9DFD-DFB4D8938140}" srcOrd="0" destOrd="0" presId="urn:microsoft.com/office/officeart/2008/layout/SquareAccentList"/>
    <dgm:cxn modelId="{4715C61E-E8B9-4D84-A257-DB479444D2A5}" type="presParOf" srcId="{664BECB5-380B-47F2-AD1D-73141350F191}" destId="{B70E7BF1-27C3-4E96-B565-77B030D14C8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655EF-AA0C-47E9-BC64-ED47C9740C6B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BD47D5-3F60-44D5-9941-BEB81B5812E3}">
      <dgm:prSet phldrT="[Text]"/>
      <dgm:spPr/>
      <dgm:t>
        <a:bodyPr/>
        <a:lstStyle/>
        <a:p>
          <a:r>
            <a:rPr lang="en-US" dirty="0"/>
            <a:t>CF</a:t>
          </a:r>
        </a:p>
      </dgm:t>
    </dgm:pt>
    <dgm:pt modelId="{39E0E6C4-06F3-4107-B0BF-11D2EA1F5AE2}" type="parTrans" cxnId="{D5F5FF32-E746-424A-8C3B-B311A7830CF0}">
      <dgm:prSet/>
      <dgm:spPr/>
      <dgm:t>
        <a:bodyPr/>
        <a:lstStyle/>
        <a:p>
          <a:endParaRPr lang="en-US"/>
        </a:p>
      </dgm:t>
    </dgm:pt>
    <dgm:pt modelId="{9B7C9E68-F3EB-4CF4-8EED-B4771D025E52}" type="sibTrans" cxnId="{D5F5FF32-E746-424A-8C3B-B311A7830CF0}">
      <dgm:prSet/>
      <dgm:spPr/>
      <dgm:t>
        <a:bodyPr/>
        <a:lstStyle/>
        <a:p>
          <a:endParaRPr lang="en-US"/>
        </a:p>
      </dgm:t>
    </dgm:pt>
    <dgm:pt modelId="{19D49D0D-2DD7-451C-A2F6-B2DAC3EFFA48}">
      <dgm:prSet phldrT="[Text]"/>
      <dgm:spPr/>
      <dgm:t>
        <a:bodyPr/>
        <a:lstStyle/>
        <a:p>
          <a:r>
            <a:rPr lang="en-US" dirty="0"/>
            <a:t>K-means</a:t>
          </a:r>
        </a:p>
      </dgm:t>
    </dgm:pt>
    <dgm:pt modelId="{7EB7E821-C215-4110-896F-53C3CB8A0D1B}" type="parTrans" cxnId="{9053236F-54AC-42F6-9CC6-62663BB99525}">
      <dgm:prSet/>
      <dgm:spPr/>
      <dgm:t>
        <a:bodyPr/>
        <a:lstStyle/>
        <a:p>
          <a:endParaRPr lang="en-US"/>
        </a:p>
      </dgm:t>
    </dgm:pt>
    <dgm:pt modelId="{D7BB88D7-3FE1-490A-8202-6915A3B047A6}" type="sibTrans" cxnId="{9053236F-54AC-42F6-9CC6-62663BB99525}">
      <dgm:prSet/>
      <dgm:spPr/>
      <dgm:t>
        <a:bodyPr/>
        <a:lstStyle/>
        <a:p>
          <a:endParaRPr lang="en-US"/>
        </a:p>
      </dgm:t>
    </dgm:pt>
    <dgm:pt modelId="{CBA86C4A-74ED-42B7-8648-81F5DC1AFA27}">
      <dgm:prSet phldrT="[Text]"/>
      <dgm:spPr/>
      <dgm:t>
        <a:bodyPr/>
        <a:lstStyle/>
        <a:p>
          <a:r>
            <a:rPr lang="en-US" dirty="0"/>
            <a:t>SA</a:t>
          </a:r>
        </a:p>
      </dgm:t>
    </dgm:pt>
    <dgm:pt modelId="{86C549F4-9A89-46B9-A26D-BB0B2F1E1830}" type="parTrans" cxnId="{C457043D-EB31-4427-98AD-F80E050B86B1}">
      <dgm:prSet/>
      <dgm:spPr/>
      <dgm:t>
        <a:bodyPr/>
        <a:lstStyle/>
        <a:p>
          <a:endParaRPr lang="en-US"/>
        </a:p>
      </dgm:t>
    </dgm:pt>
    <dgm:pt modelId="{A44E19F5-30BC-46FC-BC56-7DC5A735163A}" type="sibTrans" cxnId="{C457043D-EB31-4427-98AD-F80E050B86B1}">
      <dgm:prSet/>
      <dgm:spPr/>
      <dgm:t>
        <a:bodyPr/>
        <a:lstStyle/>
        <a:p>
          <a:endParaRPr lang="en-US"/>
        </a:p>
      </dgm:t>
    </dgm:pt>
    <dgm:pt modelId="{E87D42A4-FDC8-4EA7-8868-FB0F4E308F3F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Optimization</a:t>
          </a:r>
        </a:p>
      </dgm:t>
    </dgm:pt>
    <dgm:pt modelId="{E4B07CF5-4920-4B02-AE0E-181335918ED1}" type="parTrans" cxnId="{7C063167-02F1-4805-A5E1-A17BB20224EF}">
      <dgm:prSet/>
      <dgm:spPr/>
      <dgm:t>
        <a:bodyPr/>
        <a:lstStyle/>
        <a:p>
          <a:endParaRPr lang="en-US"/>
        </a:p>
      </dgm:t>
    </dgm:pt>
    <dgm:pt modelId="{57FBE71F-FC73-4FE0-AB0A-4C41AAF6E21F}" type="sibTrans" cxnId="{7C063167-02F1-4805-A5E1-A17BB20224EF}">
      <dgm:prSet/>
      <dgm:spPr/>
      <dgm:t>
        <a:bodyPr/>
        <a:lstStyle/>
        <a:p>
          <a:endParaRPr lang="en-US"/>
        </a:p>
      </dgm:t>
    </dgm:pt>
    <dgm:pt modelId="{64C7ABF7-9161-4C56-B2E5-401E2F00A233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Widely used in RS</a:t>
          </a:r>
        </a:p>
      </dgm:t>
    </dgm:pt>
    <dgm:pt modelId="{40984991-8DB3-4887-BEE8-825827552D08}" type="parTrans" cxnId="{7E899C1E-532F-43A1-80CB-D08838524DBB}">
      <dgm:prSet/>
      <dgm:spPr/>
      <dgm:t>
        <a:bodyPr/>
        <a:lstStyle/>
        <a:p>
          <a:endParaRPr lang="en-US"/>
        </a:p>
      </dgm:t>
    </dgm:pt>
    <dgm:pt modelId="{AE954D5A-F046-430B-B8F3-DD990174D8BB}" type="sibTrans" cxnId="{7E899C1E-532F-43A1-80CB-D08838524DBB}">
      <dgm:prSet/>
      <dgm:spPr/>
      <dgm:t>
        <a:bodyPr/>
        <a:lstStyle/>
        <a:p>
          <a:endParaRPr lang="en-US"/>
        </a:p>
      </dgm:t>
    </dgm:pt>
    <dgm:pt modelId="{EFE12859-863A-4D8A-8EC4-6319B3001795}">
      <dgm:prSet phldrT="[Text]"/>
      <dgm:spPr/>
      <dgm:t>
        <a:bodyPr/>
        <a:lstStyle/>
        <a:p>
          <a:r>
            <a:rPr lang="en-US" dirty="0"/>
            <a:t>Facing large scale data</a:t>
          </a:r>
        </a:p>
      </dgm:t>
    </dgm:pt>
    <dgm:pt modelId="{084CF3E8-FC3D-4DD3-B055-C840C86F7BD6}" type="parTrans" cxnId="{C74DDF45-0E83-4B26-BF90-F0705BF45314}">
      <dgm:prSet/>
      <dgm:spPr/>
      <dgm:t>
        <a:bodyPr/>
        <a:lstStyle/>
        <a:p>
          <a:endParaRPr lang="en-US"/>
        </a:p>
      </dgm:t>
    </dgm:pt>
    <dgm:pt modelId="{2808EDC7-010F-4C59-B08F-D9CE2143710E}" type="sibTrans" cxnId="{C74DDF45-0E83-4B26-BF90-F0705BF45314}">
      <dgm:prSet/>
      <dgm:spPr/>
      <dgm:t>
        <a:bodyPr/>
        <a:lstStyle/>
        <a:p>
          <a:endParaRPr lang="en-US"/>
        </a:p>
      </dgm:t>
    </dgm:pt>
    <dgm:pt modelId="{1F85E5DD-907A-4A47-95C1-74BDEE45489C}">
      <dgm:prSet phldrT="[Text]"/>
      <dgm:spPr/>
      <dgm:t>
        <a:bodyPr/>
        <a:lstStyle/>
        <a:p>
          <a:r>
            <a:rPr lang="en-US" dirty="0"/>
            <a:t>Slow calculation </a:t>
          </a:r>
        </a:p>
      </dgm:t>
    </dgm:pt>
    <dgm:pt modelId="{6119AD56-672F-440F-BF2C-413A6B69F7F4}" type="parTrans" cxnId="{7E592146-BDDA-4022-8D9B-2E45FAD539D7}">
      <dgm:prSet/>
      <dgm:spPr/>
      <dgm:t>
        <a:bodyPr/>
        <a:lstStyle/>
        <a:p>
          <a:endParaRPr lang="en-US"/>
        </a:p>
      </dgm:t>
    </dgm:pt>
    <dgm:pt modelId="{262025C0-48D7-4887-BE5A-B2E38219DCB7}" type="sibTrans" cxnId="{7E592146-BDDA-4022-8D9B-2E45FAD539D7}">
      <dgm:prSet/>
      <dgm:spPr/>
      <dgm:t>
        <a:bodyPr/>
        <a:lstStyle/>
        <a:p>
          <a:endParaRPr lang="en-US"/>
        </a:p>
      </dgm:t>
    </dgm:pt>
    <dgm:pt modelId="{7ECECB60-A382-4264-92C7-004566CBB914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Classification </a:t>
          </a:r>
        </a:p>
      </dgm:t>
    </dgm:pt>
    <dgm:pt modelId="{74F7A617-7559-4F73-B8F2-9C07E1FD0EC4}" type="parTrans" cxnId="{C7E864C1-0FDC-411B-8DCF-7100A9E38FDC}">
      <dgm:prSet/>
      <dgm:spPr/>
      <dgm:t>
        <a:bodyPr/>
        <a:lstStyle/>
        <a:p>
          <a:endParaRPr lang="en-US"/>
        </a:p>
      </dgm:t>
    </dgm:pt>
    <dgm:pt modelId="{3B2DA8CE-2C5A-4D71-B02F-25121ECE4822}" type="sibTrans" cxnId="{C7E864C1-0FDC-411B-8DCF-7100A9E38FDC}">
      <dgm:prSet/>
      <dgm:spPr/>
      <dgm:t>
        <a:bodyPr/>
        <a:lstStyle/>
        <a:p>
          <a:endParaRPr lang="en-US"/>
        </a:p>
      </dgm:t>
    </dgm:pt>
    <dgm:pt modelId="{927055A9-5656-44D5-BF6F-D46DC3E281E3}">
      <dgm:prSet phldrT="[Text]"/>
      <dgm:spPr/>
      <dgm:t>
        <a:bodyPr/>
        <a:lstStyle/>
        <a:p>
          <a:r>
            <a:rPr lang="en-US" dirty="0"/>
            <a:t>Facing large scale data</a:t>
          </a:r>
        </a:p>
      </dgm:t>
    </dgm:pt>
    <dgm:pt modelId="{2429E2AE-3BB9-44AE-B139-7612D354D4D5}" type="parTrans" cxnId="{48DED0A8-D42D-4116-88DD-E26A7DCBB69B}">
      <dgm:prSet/>
      <dgm:spPr/>
      <dgm:t>
        <a:bodyPr/>
        <a:lstStyle/>
        <a:p>
          <a:endParaRPr lang="en-US"/>
        </a:p>
      </dgm:t>
    </dgm:pt>
    <dgm:pt modelId="{FAD2C3E7-1B55-40AA-82FF-8F1AA814149E}" type="sibTrans" cxnId="{48DED0A8-D42D-4116-88DD-E26A7DCBB69B}">
      <dgm:prSet/>
      <dgm:spPr/>
      <dgm:t>
        <a:bodyPr/>
        <a:lstStyle/>
        <a:p>
          <a:endParaRPr lang="en-US"/>
        </a:p>
      </dgm:t>
    </dgm:pt>
    <dgm:pt modelId="{C1E4A369-156B-428E-B71E-BBC18762CA86}">
      <dgm:prSet phldrT="[Text]"/>
      <dgm:spPr/>
      <dgm:t>
        <a:bodyPr/>
        <a:lstStyle/>
        <a:p>
          <a:r>
            <a:rPr lang="en-US" dirty="0"/>
            <a:t>Slow calculation </a:t>
          </a:r>
        </a:p>
      </dgm:t>
    </dgm:pt>
    <dgm:pt modelId="{40085A91-1EAE-4C68-96DB-C2A12717A7BD}" type="parTrans" cxnId="{0EB2DE98-16ED-446C-A668-6277F3230726}">
      <dgm:prSet/>
      <dgm:spPr/>
      <dgm:t>
        <a:bodyPr/>
        <a:lstStyle/>
        <a:p>
          <a:endParaRPr lang="en-US"/>
        </a:p>
      </dgm:t>
    </dgm:pt>
    <dgm:pt modelId="{50DE92BA-FB45-4581-B566-67A9D5B080E1}" type="sibTrans" cxnId="{0EB2DE98-16ED-446C-A668-6277F3230726}">
      <dgm:prSet/>
      <dgm:spPr/>
      <dgm:t>
        <a:bodyPr/>
        <a:lstStyle/>
        <a:p>
          <a:endParaRPr lang="en-US"/>
        </a:p>
      </dgm:t>
    </dgm:pt>
    <dgm:pt modelId="{8BD7BBDA-0DDF-42CB-BB8E-6C3DB2398AA6}">
      <dgm:prSet phldrT="[Text]"/>
      <dgm:spPr/>
      <dgm:t>
        <a:bodyPr/>
        <a:lstStyle/>
        <a:p>
          <a:r>
            <a:rPr lang="en-US" dirty="0"/>
            <a:t>Get better result</a:t>
          </a:r>
        </a:p>
      </dgm:t>
    </dgm:pt>
    <dgm:pt modelId="{517152F1-688D-4EC7-B6D0-275F928CD604}" type="parTrans" cxnId="{38282BB1-70FB-4172-AE8A-C7A69094E687}">
      <dgm:prSet/>
      <dgm:spPr/>
      <dgm:t>
        <a:bodyPr/>
        <a:lstStyle/>
        <a:p>
          <a:endParaRPr lang="en-US"/>
        </a:p>
      </dgm:t>
    </dgm:pt>
    <dgm:pt modelId="{BD69129A-91E7-4764-B9CE-5BC677468700}" type="sibTrans" cxnId="{38282BB1-70FB-4172-AE8A-C7A69094E687}">
      <dgm:prSet/>
      <dgm:spPr/>
      <dgm:t>
        <a:bodyPr/>
        <a:lstStyle/>
        <a:p>
          <a:endParaRPr lang="en-US"/>
        </a:p>
      </dgm:t>
    </dgm:pt>
    <dgm:pt modelId="{8D62AB6E-FEEC-4669-A8C5-95079E810E8C}" type="pres">
      <dgm:prSet presAssocID="{31A655EF-AA0C-47E9-BC64-ED47C9740C6B}" presName="Name0" presStyleCnt="0">
        <dgm:presLayoutVars>
          <dgm:dir/>
          <dgm:animLvl val="lvl"/>
          <dgm:resizeHandles val="exact"/>
        </dgm:presLayoutVars>
      </dgm:prSet>
      <dgm:spPr/>
    </dgm:pt>
    <dgm:pt modelId="{654B4B21-1F01-4E34-A15C-402FB0A516E4}" type="pres">
      <dgm:prSet presAssocID="{CBA86C4A-74ED-42B7-8648-81F5DC1AFA27}" presName="boxAndChildren" presStyleCnt="0"/>
      <dgm:spPr/>
    </dgm:pt>
    <dgm:pt modelId="{2DB8037C-08D3-4EB2-B6D3-A032916FC72C}" type="pres">
      <dgm:prSet presAssocID="{CBA86C4A-74ED-42B7-8648-81F5DC1AFA27}" presName="parentTextBox" presStyleLbl="node1" presStyleIdx="0" presStyleCnt="3"/>
      <dgm:spPr/>
    </dgm:pt>
    <dgm:pt modelId="{4387A945-F4B4-44DB-9DE6-ABE44F0DC0BE}" type="pres">
      <dgm:prSet presAssocID="{CBA86C4A-74ED-42B7-8648-81F5DC1AFA27}" presName="entireBox" presStyleLbl="node1" presStyleIdx="0" presStyleCnt="3"/>
      <dgm:spPr/>
    </dgm:pt>
    <dgm:pt modelId="{BBEE2E00-F9B9-41AA-8515-032AF649F872}" type="pres">
      <dgm:prSet presAssocID="{CBA86C4A-74ED-42B7-8648-81F5DC1AFA27}" presName="descendantBox" presStyleCnt="0"/>
      <dgm:spPr/>
    </dgm:pt>
    <dgm:pt modelId="{8BD20B72-9140-4AB8-A89F-11B49A19EA8A}" type="pres">
      <dgm:prSet presAssocID="{E87D42A4-FDC8-4EA7-8868-FB0F4E308F3F}" presName="childTextBox" presStyleLbl="fgAccFollowNode1" presStyleIdx="0" presStyleCnt="8">
        <dgm:presLayoutVars>
          <dgm:bulletEnabled val="1"/>
        </dgm:presLayoutVars>
      </dgm:prSet>
      <dgm:spPr/>
    </dgm:pt>
    <dgm:pt modelId="{514D83FE-0809-4A2A-B55A-14E529893F06}" type="pres">
      <dgm:prSet presAssocID="{8BD7BBDA-0DDF-42CB-BB8E-6C3DB2398AA6}" presName="childTextBox" presStyleLbl="fgAccFollowNode1" presStyleIdx="1" presStyleCnt="8">
        <dgm:presLayoutVars>
          <dgm:bulletEnabled val="1"/>
        </dgm:presLayoutVars>
      </dgm:prSet>
      <dgm:spPr/>
    </dgm:pt>
    <dgm:pt modelId="{42E294AB-8B14-4B08-AFBB-171A0FC7E6EC}" type="pres">
      <dgm:prSet presAssocID="{D7BB88D7-3FE1-490A-8202-6915A3B047A6}" presName="sp" presStyleCnt="0"/>
      <dgm:spPr/>
    </dgm:pt>
    <dgm:pt modelId="{B193ACBC-34F5-4A6B-A561-8CF4409DBB9C}" type="pres">
      <dgm:prSet presAssocID="{19D49D0D-2DD7-451C-A2F6-B2DAC3EFFA48}" presName="arrowAndChildren" presStyleCnt="0"/>
      <dgm:spPr/>
    </dgm:pt>
    <dgm:pt modelId="{A58CE934-EF82-4726-9876-4BE8DC75435E}" type="pres">
      <dgm:prSet presAssocID="{19D49D0D-2DD7-451C-A2F6-B2DAC3EFFA48}" presName="parentTextArrow" presStyleLbl="node1" presStyleIdx="0" presStyleCnt="3"/>
      <dgm:spPr/>
    </dgm:pt>
    <dgm:pt modelId="{5801D7F6-99E4-438C-ADC8-65C25D0E3F82}" type="pres">
      <dgm:prSet presAssocID="{19D49D0D-2DD7-451C-A2F6-B2DAC3EFFA48}" presName="arrow" presStyleLbl="node1" presStyleIdx="1" presStyleCnt="3"/>
      <dgm:spPr/>
    </dgm:pt>
    <dgm:pt modelId="{EA68A750-3D21-449A-90EF-DA69B234B396}" type="pres">
      <dgm:prSet presAssocID="{19D49D0D-2DD7-451C-A2F6-B2DAC3EFFA48}" presName="descendantArrow" presStyleCnt="0"/>
      <dgm:spPr/>
    </dgm:pt>
    <dgm:pt modelId="{2C1789B5-2FAB-4C54-A708-BAE0B1C69A0F}" type="pres">
      <dgm:prSet presAssocID="{7ECECB60-A382-4264-92C7-004566CBB914}" presName="childTextArrow" presStyleLbl="fgAccFollowNode1" presStyleIdx="2" presStyleCnt="8">
        <dgm:presLayoutVars>
          <dgm:bulletEnabled val="1"/>
        </dgm:presLayoutVars>
      </dgm:prSet>
      <dgm:spPr/>
    </dgm:pt>
    <dgm:pt modelId="{A63A2F23-79B9-44B6-B4A0-28E0C6CBBCA2}" type="pres">
      <dgm:prSet presAssocID="{927055A9-5656-44D5-BF6F-D46DC3E281E3}" presName="childTextArrow" presStyleLbl="fgAccFollowNode1" presStyleIdx="3" presStyleCnt="8">
        <dgm:presLayoutVars>
          <dgm:bulletEnabled val="1"/>
        </dgm:presLayoutVars>
      </dgm:prSet>
      <dgm:spPr/>
    </dgm:pt>
    <dgm:pt modelId="{FD766ADF-B0D8-4C36-95FC-98BBE6828D80}" type="pres">
      <dgm:prSet presAssocID="{C1E4A369-156B-428E-B71E-BBC18762CA86}" presName="childTextArrow" presStyleLbl="fgAccFollowNode1" presStyleIdx="4" presStyleCnt="8">
        <dgm:presLayoutVars>
          <dgm:bulletEnabled val="1"/>
        </dgm:presLayoutVars>
      </dgm:prSet>
      <dgm:spPr/>
    </dgm:pt>
    <dgm:pt modelId="{DE032944-4AE2-4CAF-9F64-FB376A0E26CC}" type="pres">
      <dgm:prSet presAssocID="{9B7C9E68-F3EB-4CF4-8EED-B4771D025E52}" presName="sp" presStyleCnt="0"/>
      <dgm:spPr/>
    </dgm:pt>
    <dgm:pt modelId="{7A9824AF-1FCF-4D3E-BDE9-4B2DB72174A8}" type="pres">
      <dgm:prSet presAssocID="{67BD47D5-3F60-44D5-9941-BEB81B5812E3}" presName="arrowAndChildren" presStyleCnt="0"/>
      <dgm:spPr/>
    </dgm:pt>
    <dgm:pt modelId="{E1CC2F77-647D-4695-9E09-5A2C08432E0A}" type="pres">
      <dgm:prSet presAssocID="{67BD47D5-3F60-44D5-9941-BEB81B5812E3}" presName="parentTextArrow" presStyleLbl="node1" presStyleIdx="1" presStyleCnt="3"/>
      <dgm:spPr/>
    </dgm:pt>
    <dgm:pt modelId="{D5A033FD-AF0A-497D-83F3-62BE85546447}" type="pres">
      <dgm:prSet presAssocID="{67BD47D5-3F60-44D5-9941-BEB81B5812E3}" presName="arrow" presStyleLbl="node1" presStyleIdx="2" presStyleCnt="3" custLinFactNeighborX="-1841" custLinFactNeighborY="-5047"/>
      <dgm:spPr/>
    </dgm:pt>
    <dgm:pt modelId="{D157CD4C-5F44-4126-BA3E-516D0A64B007}" type="pres">
      <dgm:prSet presAssocID="{67BD47D5-3F60-44D5-9941-BEB81B5812E3}" presName="descendantArrow" presStyleCnt="0"/>
      <dgm:spPr/>
    </dgm:pt>
    <dgm:pt modelId="{A1CAB11F-993A-4861-A189-D75E42F7224D}" type="pres">
      <dgm:prSet presAssocID="{64C7ABF7-9161-4C56-B2E5-401E2F00A233}" presName="childTextArrow" presStyleLbl="fgAccFollowNode1" presStyleIdx="5" presStyleCnt="8">
        <dgm:presLayoutVars>
          <dgm:bulletEnabled val="1"/>
        </dgm:presLayoutVars>
      </dgm:prSet>
      <dgm:spPr/>
    </dgm:pt>
    <dgm:pt modelId="{0CCAB404-3D73-4E72-B7E9-F556B2C0A409}" type="pres">
      <dgm:prSet presAssocID="{EFE12859-863A-4D8A-8EC4-6319B3001795}" presName="childTextArrow" presStyleLbl="fgAccFollowNode1" presStyleIdx="6" presStyleCnt="8">
        <dgm:presLayoutVars>
          <dgm:bulletEnabled val="1"/>
        </dgm:presLayoutVars>
      </dgm:prSet>
      <dgm:spPr/>
    </dgm:pt>
    <dgm:pt modelId="{CC40B825-9D8A-432F-8A3A-18D2760475A3}" type="pres">
      <dgm:prSet presAssocID="{1F85E5DD-907A-4A47-95C1-74BDEE45489C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9102115-3EB4-4F02-8C00-845B1C3F7CDE}" type="presOf" srcId="{67BD47D5-3F60-44D5-9941-BEB81B5812E3}" destId="{E1CC2F77-647D-4695-9E09-5A2C08432E0A}" srcOrd="0" destOrd="0" presId="urn:microsoft.com/office/officeart/2005/8/layout/process4"/>
    <dgm:cxn modelId="{2ACE6816-9FB1-40F1-88AC-DC5786FF7CFA}" type="presOf" srcId="{EFE12859-863A-4D8A-8EC4-6319B3001795}" destId="{0CCAB404-3D73-4E72-B7E9-F556B2C0A409}" srcOrd="0" destOrd="0" presId="urn:microsoft.com/office/officeart/2005/8/layout/process4"/>
    <dgm:cxn modelId="{7E899C1E-532F-43A1-80CB-D08838524DBB}" srcId="{67BD47D5-3F60-44D5-9941-BEB81B5812E3}" destId="{64C7ABF7-9161-4C56-B2E5-401E2F00A233}" srcOrd="0" destOrd="0" parTransId="{40984991-8DB3-4887-BEE8-825827552D08}" sibTransId="{AE954D5A-F046-430B-B8F3-DD990174D8BB}"/>
    <dgm:cxn modelId="{88710F31-F29C-4FDA-96EB-D4B51BB7DBD4}" type="presOf" srcId="{927055A9-5656-44D5-BF6F-D46DC3E281E3}" destId="{A63A2F23-79B9-44B6-B4A0-28E0C6CBBCA2}" srcOrd="0" destOrd="0" presId="urn:microsoft.com/office/officeart/2005/8/layout/process4"/>
    <dgm:cxn modelId="{D5F5FF32-E746-424A-8C3B-B311A7830CF0}" srcId="{31A655EF-AA0C-47E9-BC64-ED47C9740C6B}" destId="{67BD47D5-3F60-44D5-9941-BEB81B5812E3}" srcOrd="0" destOrd="0" parTransId="{39E0E6C4-06F3-4107-B0BF-11D2EA1F5AE2}" sibTransId="{9B7C9E68-F3EB-4CF4-8EED-B4771D025E52}"/>
    <dgm:cxn modelId="{319C4034-4DFD-4AE6-98C3-95A9DC6DD91A}" type="presOf" srcId="{8BD7BBDA-0DDF-42CB-BB8E-6C3DB2398AA6}" destId="{514D83FE-0809-4A2A-B55A-14E529893F06}" srcOrd="0" destOrd="0" presId="urn:microsoft.com/office/officeart/2005/8/layout/process4"/>
    <dgm:cxn modelId="{C457043D-EB31-4427-98AD-F80E050B86B1}" srcId="{31A655EF-AA0C-47E9-BC64-ED47C9740C6B}" destId="{CBA86C4A-74ED-42B7-8648-81F5DC1AFA27}" srcOrd="2" destOrd="0" parTransId="{86C549F4-9A89-46B9-A26D-BB0B2F1E1830}" sibTransId="{A44E19F5-30BC-46FC-BC56-7DC5A735163A}"/>
    <dgm:cxn modelId="{8A80AE5B-4CEC-459E-A3F4-D60A418F1E82}" type="presOf" srcId="{7ECECB60-A382-4264-92C7-004566CBB914}" destId="{2C1789B5-2FAB-4C54-A708-BAE0B1C69A0F}" srcOrd="0" destOrd="0" presId="urn:microsoft.com/office/officeart/2005/8/layout/process4"/>
    <dgm:cxn modelId="{C74DDF45-0E83-4B26-BF90-F0705BF45314}" srcId="{67BD47D5-3F60-44D5-9941-BEB81B5812E3}" destId="{EFE12859-863A-4D8A-8EC4-6319B3001795}" srcOrd="1" destOrd="0" parTransId="{084CF3E8-FC3D-4DD3-B055-C840C86F7BD6}" sibTransId="{2808EDC7-010F-4C59-B08F-D9CE2143710E}"/>
    <dgm:cxn modelId="{7E592146-BDDA-4022-8D9B-2E45FAD539D7}" srcId="{67BD47D5-3F60-44D5-9941-BEB81B5812E3}" destId="{1F85E5DD-907A-4A47-95C1-74BDEE45489C}" srcOrd="2" destOrd="0" parTransId="{6119AD56-672F-440F-BF2C-413A6B69F7F4}" sibTransId="{262025C0-48D7-4887-BE5A-B2E38219DCB7}"/>
    <dgm:cxn modelId="{7C063167-02F1-4805-A5E1-A17BB20224EF}" srcId="{CBA86C4A-74ED-42B7-8648-81F5DC1AFA27}" destId="{E87D42A4-FDC8-4EA7-8868-FB0F4E308F3F}" srcOrd="0" destOrd="0" parTransId="{E4B07CF5-4920-4B02-AE0E-181335918ED1}" sibTransId="{57FBE71F-FC73-4FE0-AB0A-4C41AAF6E21F}"/>
    <dgm:cxn modelId="{41B20749-56F3-4789-A5B8-4CC1B288DEA1}" type="presOf" srcId="{31A655EF-AA0C-47E9-BC64-ED47C9740C6B}" destId="{8D62AB6E-FEEC-4669-A8C5-95079E810E8C}" srcOrd="0" destOrd="0" presId="urn:microsoft.com/office/officeart/2005/8/layout/process4"/>
    <dgm:cxn modelId="{90B16F6D-1E94-4AF2-BB96-2CCA6EB7FF06}" type="presOf" srcId="{19D49D0D-2DD7-451C-A2F6-B2DAC3EFFA48}" destId="{A58CE934-EF82-4726-9876-4BE8DC75435E}" srcOrd="0" destOrd="0" presId="urn:microsoft.com/office/officeart/2005/8/layout/process4"/>
    <dgm:cxn modelId="{9053236F-54AC-42F6-9CC6-62663BB99525}" srcId="{31A655EF-AA0C-47E9-BC64-ED47C9740C6B}" destId="{19D49D0D-2DD7-451C-A2F6-B2DAC3EFFA48}" srcOrd="1" destOrd="0" parTransId="{7EB7E821-C215-4110-896F-53C3CB8A0D1B}" sibTransId="{D7BB88D7-3FE1-490A-8202-6915A3B047A6}"/>
    <dgm:cxn modelId="{0EB2DE98-16ED-446C-A668-6277F3230726}" srcId="{19D49D0D-2DD7-451C-A2F6-B2DAC3EFFA48}" destId="{C1E4A369-156B-428E-B71E-BBC18762CA86}" srcOrd="2" destOrd="0" parTransId="{40085A91-1EAE-4C68-96DB-C2A12717A7BD}" sibTransId="{50DE92BA-FB45-4581-B566-67A9D5B080E1}"/>
    <dgm:cxn modelId="{D7BB44A8-3A56-4EEC-B27B-C1E7A5D120DC}" type="presOf" srcId="{C1E4A369-156B-428E-B71E-BBC18762CA86}" destId="{FD766ADF-B0D8-4C36-95FC-98BBE6828D80}" srcOrd="0" destOrd="0" presId="urn:microsoft.com/office/officeart/2005/8/layout/process4"/>
    <dgm:cxn modelId="{48DED0A8-D42D-4116-88DD-E26A7DCBB69B}" srcId="{19D49D0D-2DD7-451C-A2F6-B2DAC3EFFA48}" destId="{927055A9-5656-44D5-BF6F-D46DC3E281E3}" srcOrd="1" destOrd="0" parTransId="{2429E2AE-3BB9-44AE-B139-7612D354D4D5}" sibTransId="{FAD2C3E7-1B55-40AA-82FF-8F1AA814149E}"/>
    <dgm:cxn modelId="{C05103B0-7A12-4906-A19A-26A2D73EDC1C}" type="presOf" srcId="{CBA86C4A-74ED-42B7-8648-81F5DC1AFA27}" destId="{4387A945-F4B4-44DB-9DE6-ABE44F0DC0BE}" srcOrd="1" destOrd="0" presId="urn:microsoft.com/office/officeart/2005/8/layout/process4"/>
    <dgm:cxn modelId="{38282BB1-70FB-4172-AE8A-C7A69094E687}" srcId="{CBA86C4A-74ED-42B7-8648-81F5DC1AFA27}" destId="{8BD7BBDA-0DDF-42CB-BB8E-6C3DB2398AA6}" srcOrd="1" destOrd="0" parTransId="{517152F1-688D-4EC7-B6D0-275F928CD604}" sibTransId="{BD69129A-91E7-4764-B9CE-5BC677468700}"/>
    <dgm:cxn modelId="{885CA7BD-786C-4DFB-9D62-BA5F56BDBB0C}" type="presOf" srcId="{19D49D0D-2DD7-451C-A2F6-B2DAC3EFFA48}" destId="{5801D7F6-99E4-438C-ADC8-65C25D0E3F82}" srcOrd="1" destOrd="0" presId="urn:microsoft.com/office/officeart/2005/8/layout/process4"/>
    <dgm:cxn modelId="{C7E864C1-0FDC-411B-8DCF-7100A9E38FDC}" srcId="{19D49D0D-2DD7-451C-A2F6-B2DAC3EFFA48}" destId="{7ECECB60-A382-4264-92C7-004566CBB914}" srcOrd="0" destOrd="0" parTransId="{74F7A617-7559-4F73-B8F2-9C07E1FD0EC4}" sibTransId="{3B2DA8CE-2C5A-4D71-B02F-25121ECE4822}"/>
    <dgm:cxn modelId="{EC25EDCA-1ABC-47FA-B257-786A66A8FA75}" type="presOf" srcId="{64C7ABF7-9161-4C56-B2E5-401E2F00A233}" destId="{A1CAB11F-993A-4861-A189-D75E42F7224D}" srcOrd="0" destOrd="0" presId="urn:microsoft.com/office/officeart/2005/8/layout/process4"/>
    <dgm:cxn modelId="{CD3061DB-9D82-4D8D-9B3F-3DD6255FC4FD}" type="presOf" srcId="{CBA86C4A-74ED-42B7-8648-81F5DC1AFA27}" destId="{2DB8037C-08D3-4EB2-B6D3-A032916FC72C}" srcOrd="0" destOrd="0" presId="urn:microsoft.com/office/officeart/2005/8/layout/process4"/>
    <dgm:cxn modelId="{336AF3DD-48BF-4959-A7F7-31153CD57EDA}" type="presOf" srcId="{1F85E5DD-907A-4A47-95C1-74BDEE45489C}" destId="{CC40B825-9D8A-432F-8A3A-18D2760475A3}" srcOrd="0" destOrd="0" presId="urn:microsoft.com/office/officeart/2005/8/layout/process4"/>
    <dgm:cxn modelId="{E397BDED-C96A-477B-BBB7-F4DA4E006B74}" type="presOf" srcId="{67BD47D5-3F60-44D5-9941-BEB81B5812E3}" destId="{D5A033FD-AF0A-497D-83F3-62BE85546447}" srcOrd="1" destOrd="0" presId="urn:microsoft.com/office/officeart/2005/8/layout/process4"/>
    <dgm:cxn modelId="{AA903CFA-BBD9-4FF8-863F-7BE90A6C970E}" type="presOf" srcId="{E87D42A4-FDC8-4EA7-8868-FB0F4E308F3F}" destId="{8BD20B72-9140-4AB8-A89F-11B49A19EA8A}" srcOrd="0" destOrd="0" presId="urn:microsoft.com/office/officeart/2005/8/layout/process4"/>
    <dgm:cxn modelId="{05D6B252-3567-449E-9266-5EAFD1A96E65}" type="presParOf" srcId="{8D62AB6E-FEEC-4669-A8C5-95079E810E8C}" destId="{654B4B21-1F01-4E34-A15C-402FB0A516E4}" srcOrd="0" destOrd="0" presId="urn:microsoft.com/office/officeart/2005/8/layout/process4"/>
    <dgm:cxn modelId="{02CF9B94-9D4D-40DF-B7E3-C679762E0DB1}" type="presParOf" srcId="{654B4B21-1F01-4E34-A15C-402FB0A516E4}" destId="{2DB8037C-08D3-4EB2-B6D3-A032916FC72C}" srcOrd="0" destOrd="0" presId="urn:microsoft.com/office/officeart/2005/8/layout/process4"/>
    <dgm:cxn modelId="{0E49E1B6-E468-4CF4-88DB-47025E345194}" type="presParOf" srcId="{654B4B21-1F01-4E34-A15C-402FB0A516E4}" destId="{4387A945-F4B4-44DB-9DE6-ABE44F0DC0BE}" srcOrd="1" destOrd="0" presId="urn:microsoft.com/office/officeart/2005/8/layout/process4"/>
    <dgm:cxn modelId="{2B733A96-A4F0-44C8-B703-34DF8433E4D3}" type="presParOf" srcId="{654B4B21-1F01-4E34-A15C-402FB0A516E4}" destId="{BBEE2E00-F9B9-41AA-8515-032AF649F872}" srcOrd="2" destOrd="0" presId="urn:microsoft.com/office/officeart/2005/8/layout/process4"/>
    <dgm:cxn modelId="{C00B96EB-A23D-42DB-940A-A4C76E66B345}" type="presParOf" srcId="{BBEE2E00-F9B9-41AA-8515-032AF649F872}" destId="{8BD20B72-9140-4AB8-A89F-11B49A19EA8A}" srcOrd="0" destOrd="0" presId="urn:microsoft.com/office/officeart/2005/8/layout/process4"/>
    <dgm:cxn modelId="{E0626580-C422-4CEF-89D3-8E4CC59C4542}" type="presParOf" srcId="{BBEE2E00-F9B9-41AA-8515-032AF649F872}" destId="{514D83FE-0809-4A2A-B55A-14E529893F06}" srcOrd="1" destOrd="0" presId="urn:microsoft.com/office/officeart/2005/8/layout/process4"/>
    <dgm:cxn modelId="{27E58294-2AA5-4141-B00C-11B6F54BDEC4}" type="presParOf" srcId="{8D62AB6E-FEEC-4669-A8C5-95079E810E8C}" destId="{42E294AB-8B14-4B08-AFBB-171A0FC7E6EC}" srcOrd="1" destOrd="0" presId="urn:microsoft.com/office/officeart/2005/8/layout/process4"/>
    <dgm:cxn modelId="{B5E9EB73-534C-4F57-9F45-0EC0552F8BBB}" type="presParOf" srcId="{8D62AB6E-FEEC-4669-A8C5-95079E810E8C}" destId="{B193ACBC-34F5-4A6B-A561-8CF4409DBB9C}" srcOrd="2" destOrd="0" presId="urn:microsoft.com/office/officeart/2005/8/layout/process4"/>
    <dgm:cxn modelId="{2BAC4320-0E96-4B40-8FE5-EF9950E743B4}" type="presParOf" srcId="{B193ACBC-34F5-4A6B-A561-8CF4409DBB9C}" destId="{A58CE934-EF82-4726-9876-4BE8DC75435E}" srcOrd="0" destOrd="0" presId="urn:microsoft.com/office/officeart/2005/8/layout/process4"/>
    <dgm:cxn modelId="{5E873546-BE9F-402D-AB6C-75958041D2F5}" type="presParOf" srcId="{B193ACBC-34F5-4A6B-A561-8CF4409DBB9C}" destId="{5801D7F6-99E4-438C-ADC8-65C25D0E3F82}" srcOrd="1" destOrd="0" presId="urn:microsoft.com/office/officeart/2005/8/layout/process4"/>
    <dgm:cxn modelId="{6624C734-CEE2-4604-9813-637A59D303CE}" type="presParOf" srcId="{B193ACBC-34F5-4A6B-A561-8CF4409DBB9C}" destId="{EA68A750-3D21-449A-90EF-DA69B234B396}" srcOrd="2" destOrd="0" presId="urn:microsoft.com/office/officeart/2005/8/layout/process4"/>
    <dgm:cxn modelId="{5C43EB36-B14B-4B6C-BE01-DB3C46DEB87F}" type="presParOf" srcId="{EA68A750-3D21-449A-90EF-DA69B234B396}" destId="{2C1789B5-2FAB-4C54-A708-BAE0B1C69A0F}" srcOrd="0" destOrd="0" presId="urn:microsoft.com/office/officeart/2005/8/layout/process4"/>
    <dgm:cxn modelId="{E01BB20F-5F25-48E6-A846-52539BBC9193}" type="presParOf" srcId="{EA68A750-3D21-449A-90EF-DA69B234B396}" destId="{A63A2F23-79B9-44B6-B4A0-28E0C6CBBCA2}" srcOrd="1" destOrd="0" presId="urn:microsoft.com/office/officeart/2005/8/layout/process4"/>
    <dgm:cxn modelId="{72841A9C-051B-4986-AA01-1E7362B027E3}" type="presParOf" srcId="{EA68A750-3D21-449A-90EF-DA69B234B396}" destId="{FD766ADF-B0D8-4C36-95FC-98BBE6828D80}" srcOrd="2" destOrd="0" presId="urn:microsoft.com/office/officeart/2005/8/layout/process4"/>
    <dgm:cxn modelId="{E7EFFCA9-3DC1-4177-8A4F-87B4C0652F53}" type="presParOf" srcId="{8D62AB6E-FEEC-4669-A8C5-95079E810E8C}" destId="{DE032944-4AE2-4CAF-9F64-FB376A0E26CC}" srcOrd="3" destOrd="0" presId="urn:microsoft.com/office/officeart/2005/8/layout/process4"/>
    <dgm:cxn modelId="{1E73B212-B2C8-486E-BBF4-EF66612BFF25}" type="presParOf" srcId="{8D62AB6E-FEEC-4669-A8C5-95079E810E8C}" destId="{7A9824AF-1FCF-4D3E-BDE9-4B2DB72174A8}" srcOrd="4" destOrd="0" presId="urn:microsoft.com/office/officeart/2005/8/layout/process4"/>
    <dgm:cxn modelId="{FF2B621A-9F53-4050-A3A7-40EBEFD552FE}" type="presParOf" srcId="{7A9824AF-1FCF-4D3E-BDE9-4B2DB72174A8}" destId="{E1CC2F77-647D-4695-9E09-5A2C08432E0A}" srcOrd="0" destOrd="0" presId="urn:microsoft.com/office/officeart/2005/8/layout/process4"/>
    <dgm:cxn modelId="{68C474F7-2958-4CB3-95D7-4B9D88FF1529}" type="presParOf" srcId="{7A9824AF-1FCF-4D3E-BDE9-4B2DB72174A8}" destId="{D5A033FD-AF0A-497D-83F3-62BE85546447}" srcOrd="1" destOrd="0" presId="urn:microsoft.com/office/officeart/2005/8/layout/process4"/>
    <dgm:cxn modelId="{7FE8483C-2C6D-40CC-8CE0-4250777AA298}" type="presParOf" srcId="{7A9824AF-1FCF-4D3E-BDE9-4B2DB72174A8}" destId="{D157CD4C-5F44-4126-BA3E-516D0A64B007}" srcOrd="2" destOrd="0" presId="urn:microsoft.com/office/officeart/2005/8/layout/process4"/>
    <dgm:cxn modelId="{3ADAAB51-0A46-4686-8996-837332CFB080}" type="presParOf" srcId="{D157CD4C-5F44-4126-BA3E-516D0A64B007}" destId="{A1CAB11F-993A-4861-A189-D75E42F7224D}" srcOrd="0" destOrd="0" presId="urn:microsoft.com/office/officeart/2005/8/layout/process4"/>
    <dgm:cxn modelId="{5C04D15D-F280-43AD-9546-362482FD3AEE}" type="presParOf" srcId="{D157CD4C-5F44-4126-BA3E-516D0A64B007}" destId="{0CCAB404-3D73-4E72-B7E9-F556B2C0A409}" srcOrd="1" destOrd="0" presId="urn:microsoft.com/office/officeart/2005/8/layout/process4"/>
    <dgm:cxn modelId="{9572B5BA-02B3-4E71-9813-3D14940E21C3}" type="presParOf" srcId="{D157CD4C-5F44-4126-BA3E-516D0A64B007}" destId="{CC40B825-9D8A-432F-8A3A-18D2760475A3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655EF-AA0C-47E9-BC64-ED47C9740C6B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BD47D5-3F60-44D5-9941-BEB81B5812E3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CF X=</a:t>
          </a:r>
          <a:r>
            <a:rPr lang="en-US" altLang="zh-TW" dirty="0">
              <a:solidFill>
                <a:srgbClr val="FF0000"/>
              </a:solidFill>
            </a:rPr>
            <a:t>{ x1,x2,…</a:t>
          </a:r>
          <a:r>
            <a:rPr lang="en-US" altLang="zh-TW" dirty="0" err="1">
              <a:solidFill>
                <a:srgbClr val="FF0000"/>
              </a:solidFill>
            </a:rPr>
            <a:t>xn</a:t>
          </a:r>
          <a:r>
            <a:rPr lang="en-US" altLang="zh-TW" dirty="0">
              <a:solidFill>
                <a:srgbClr val="FF0000"/>
              </a:solidFill>
            </a:rPr>
            <a:t>}</a:t>
          </a:r>
          <a:endParaRPr lang="en-US" dirty="0">
            <a:solidFill>
              <a:srgbClr val="FF0000"/>
            </a:solidFill>
          </a:endParaRPr>
        </a:p>
      </dgm:t>
    </dgm:pt>
    <dgm:pt modelId="{39E0E6C4-06F3-4107-B0BF-11D2EA1F5AE2}" type="parTrans" cxnId="{D5F5FF32-E746-424A-8C3B-B311A7830CF0}">
      <dgm:prSet/>
      <dgm:spPr/>
      <dgm:t>
        <a:bodyPr/>
        <a:lstStyle/>
        <a:p>
          <a:endParaRPr lang="en-US"/>
        </a:p>
      </dgm:t>
    </dgm:pt>
    <dgm:pt modelId="{9B7C9E68-F3EB-4CF4-8EED-B4771D025E52}" type="sibTrans" cxnId="{D5F5FF32-E746-424A-8C3B-B311A7830CF0}">
      <dgm:prSet/>
      <dgm:spPr/>
      <dgm:t>
        <a:bodyPr/>
        <a:lstStyle/>
        <a:p>
          <a:endParaRPr lang="en-US"/>
        </a:p>
      </dgm:t>
    </dgm:pt>
    <dgm:pt modelId="{19D49D0D-2DD7-451C-A2F6-B2DAC3EFFA48}">
      <dgm:prSet phldrT="[Text]"/>
      <dgm:spPr/>
      <dgm:t>
        <a:bodyPr/>
        <a:lstStyle/>
        <a:p>
          <a:r>
            <a:rPr lang="en-US" dirty="0"/>
            <a:t>K-means</a:t>
          </a:r>
        </a:p>
      </dgm:t>
    </dgm:pt>
    <dgm:pt modelId="{7EB7E821-C215-4110-896F-53C3CB8A0D1B}" type="parTrans" cxnId="{9053236F-54AC-42F6-9CC6-62663BB99525}">
      <dgm:prSet/>
      <dgm:spPr/>
      <dgm:t>
        <a:bodyPr/>
        <a:lstStyle/>
        <a:p>
          <a:endParaRPr lang="en-US"/>
        </a:p>
      </dgm:t>
    </dgm:pt>
    <dgm:pt modelId="{D7BB88D7-3FE1-490A-8202-6915A3B047A6}" type="sibTrans" cxnId="{9053236F-54AC-42F6-9CC6-62663BB99525}">
      <dgm:prSet/>
      <dgm:spPr/>
      <dgm:t>
        <a:bodyPr/>
        <a:lstStyle/>
        <a:p>
          <a:endParaRPr lang="en-US"/>
        </a:p>
      </dgm:t>
    </dgm:pt>
    <dgm:pt modelId="{CBA86C4A-74ED-42B7-8648-81F5DC1AFA27}">
      <dgm:prSet phldrT="[Text]"/>
      <dgm:spPr/>
      <dgm:t>
        <a:bodyPr/>
        <a:lstStyle/>
        <a:p>
          <a:r>
            <a:rPr lang="en-US" dirty="0"/>
            <a:t>SA</a:t>
          </a:r>
        </a:p>
      </dgm:t>
    </dgm:pt>
    <dgm:pt modelId="{86C549F4-9A89-46B9-A26D-BB0B2F1E1830}" type="parTrans" cxnId="{C457043D-EB31-4427-98AD-F80E050B86B1}">
      <dgm:prSet/>
      <dgm:spPr/>
      <dgm:t>
        <a:bodyPr/>
        <a:lstStyle/>
        <a:p>
          <a:endParaRPr lang="en-US"/>
        </a:p>
      </dgm:t>
    </dgm:pt>
    <dgm:pt modelId="{A44E19F5-30BC-46FC-BC56-7DC5A735163A}" type="sibTrans" cxnId="{C457043D-EB31-4427-98AD-F80E050B86B1}">
      <dgm:prSet/>
      <dgm:spPr/>
      <dgm:t>
        <a:bodyPr/>
        <a:lstStyle/>
        <a:p>
          <a:endParaRPr lang="en-US"/>
        </a:p>
      </dgm:t>
    </dgm:pt>
    <dgm:pt modelId="{E87D42A4-FDC8-4EA7-8868-FB0F4E308F3F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Optimization</a:t>
          </a:r>
        </a:p>
      </dgm:t>
    </dgm:pt>
    <dgm:pt modelId="{E4B07CF5-4920-4B02-AE0E-181335918ED1}" type="parTrans" cxnId="{7C063167-02F1-4805-A5E1-A17BB20224EF}">
      <dgm:prSet/>
      <dgm:spPr/>
      <dgm:t>
        <a:bodyPr/>
        <a:lstStyle/>
        <a:p>
          <a:endParaRPr lang="en-US"/>
        </a:p>
      </dgm:t>
    </dgm:pt>
    <dgm:pt modelId="{57FBE71F-FC73-4FE0-AB0A-4C41AAF6E21F}" type="sibTrans" cxnId="{7C063167-02F1-4805-A5E1-A17BB20224EF}">
      <dgm:prSet/>
      <dgm:spPr/>
      <dgm:t>
        <a:bodyPr/>
        <a:lstStyle/>
        <a:p>
          <a:endParaRPr lang="en-US"/>
        </a:p>
      </dgm:t>
    </dgm:pt>
    <dgm:pt modelId="{64C7ABF7-9161-4C56-B2E5-401E2F00A233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Widely used in RS</a:t>
          </a:r>
        </a:p>
      </dgm:t>
    </dgm:pt>
    <dgm:pt modelId="{40984991-8DB3-4887-BEE8-825827552D08}" type="parTrans" cxnId="{7E899C1E-532F-43A1-80CB-D08838524DBB}">
      <dgm:prSet/>
      <dgm:spPr/>
      <dgm:t>
        <a:bodyPr/>
        <a:lstStyle/>
        <a:p>
          <a:endParaRPr lang="en-US"/>
        </a:p>
      </dgm:t>
    </dgm:pt>
    <dgm:pt modelId="{AE954D5A-F046-430B-B8F3-DD990174D8BB}" type="sibTrans" cxnId="{7E899C1E-532F-43A1-80CB-D08838524DBB}">
      <dgm:prSet/>
      <dgm:spPr/>
      <dgm:t>
        <a:bodyPr/>
        <a:lstStyle/>
        <a:p>
          <a:endParaRPr lang="en-US"/>
        </a:p>
      </dgm:t>
    </dgm:pt>
    <dgm:pt modelId="{EFE12859-863A-4D8A-8EC4-6319B3001795}">
      <dgm:prSet phldrT="[Text]"/>
      <dgm:spPr/>
      <dgm:t>
        <a:bodyPr/>
        <a:lstStyle/>
        <a:p>
          <a:r>
            <a:rPr lang="en-US" dirty="0"/>
            <a:t>Facing large scale data</a:t>
          </a:r>
        </a:p>
      </dgm:t>
    </dgm:pt>
    <dgm:pt modelId="{084CF3E8-FC3D-4DD3-B055-C840C86F7BD6}" type="parTrans" cxnId="{C74DDF45-0E83-4B26-BF90-F0705BF45314}">
      <dgm:prSet/>
      <dgm:spPr/>
      <dgm:t>
        <a:bodyPr/>
        <a:lstStyle/>
        <a:p>
          <a:endParaRPr lang="en-US"/>
        </a:p>
      </dgm:t>
    </dgm:pt>
    <dgm:pt modelId="{2808EDC7-010F-4C59-B08F-D9CE2143710E}" type="sibTrans" cxnId="{C74DDF45-0E83-4B26-BF90-F0705BF45314}">
      <dgm:prSet/>
      <dgm:spPr/>
      <dgm:t>
        <a:bodyPr/>
        <a:lstStyle/>
        <a:p>
          <a:endParaRPr lang="en-US"/>
        </a:p>
      </dgm:t>
    </dgm:pt>
    <dgm:pt modelId="{1F85E5DD-907A-4A47-95C1-74BDEE45489C}">
      <dgm:prSet phldrT="[Text]"/>
      <dgm:spPr/>
      <dgm:t>
        <a:bodyPr/>
        <a:lstStyle/>
        <a:p>
          <a:r>
            <a:rPr lang="en-US" dirty="0"/>
            <a:t>Slow calculation </a:t>
          </a:r>
        </a:p>
      </dgm:t>
    </dgm:pt>
    <dgm:pt modelId="{6119AD56-672F-440F-BF2C-413A6B69F7F4}" type="parTrans" cxnId="{7E592146-BDDA-4022-8D9B-2E45FAD539D7}">
      <dgm:prSet/>
      <dgm:spPr/>
      <dgm:t>
        <a:bodyPr/>
        <a:lstStyle/>
        <a:p>
          <a:endParaRPr lang="en-US"/>
        </a:p>
      </dgm:t>
    </dgm:pt>
    <dgm:pt modelId="{262025C0-48D7-4887-BE5A-B2E38219DCB7}" type="sibTrans" cxnId="{7E592146-BDDA-4022-8D9B-2E45FAD539D7}">
      <dgm:prSet/>
      <dgm:spPr/>
      <dgm:t>
        <a:bodyPr/>
        <a:lstStyle/>
        <a:p>
          <a:endParaRPr lang="en-US"/>
        </a:p>
      </dgm:t>
    </dgm:pt>
    <dgm:pt modelId="{7ECECB60-A382-4264-92C7-004566CBB914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Classification </a:t>
          </a:r>
        </a:p>
      </dgm:t>
    </dgm:pt>
    <dgm:pt modelId="{74F7A617-7559-4F73-B8F2-9C07E1FD0EC4}" type="parTrans" cxnId="{C7E864C1-0FDC-411B-8DCF-7100A9E38FDC}">
      <dgm:prSet/>
      <dgm:spPr/>
      <dgm:t>
        <a:bodyPr/>
        <a:lstStyle/>
        <a:p>
          <a:endParaRPr lang="en-US"/>
        </a:p>
      </dgm:t>
    </dgm:pt>
    <dgm:pt modelId="{3B2DA8CE-2C5A-4D71-B02F-25121ECE4822}" type="sibTrans" cxnId="{C7E864C1-0FDC-411B-8DCF-7100A9E38FDC}">
      <dgm:prSet/>
      <dgm:spPr/>
      <dgm:t>
        <a:bodyPr/>
        <a:lstStyle/>
        <a:p>
          <a:endParaRPr lang="en-US"/>
        </a:p>
      </dgm:t>
    </dgm:pt>
    <dgm:pt modelId="{927055A9-5656-44D5-BF6F-D46DC3E281E3}">
      <dgm:prSet phldrT="[Text]"/>
      <dgm:spPr/>
      <dgm:t>
        <a:bodyPr/>
        <a:lstStyle/>
        <a:p>
          <a:r>
            <a:rPr lang="en-US" dirty="0"/>
            <a:t>Facing large scale data</a:t>
          </a:r>
        </a:p>
      </dgm:t>
    </dgm:pt>
    <dgm:pt modelId="{2429E2AE-3BB9-44AE-B139-7612D354D4D5}" type="parTrans" cxnId="{48DED0A8-D42D-4116-88DD-E26A7DCBB69B}">
      <dgm:prSet/>
      <dgm:spPr/>
      <dgm:t>
        <a:bodyPr/>
        <a:lstStyle/>
        <a:p>
          <a:endParaRPr lang="en-US"/>
        </a:p>
      </dgm:t>
    </dgm:pt>
    <dgm:pt modelId="{FAD2C3E7-1B55-40AA-82FF-8F1AA814149E}" type="sibTrans" cxnId="{48DED0A8-D42D-4116-88DD-E26A7DCBB69B}">
      <dgm:prSet/>
      <dgm:spPr/>
      <dgm:t>
        <a:bodyPr/>
        <a:lstStyle/>
        <a:p>
          <a:endParaRPr lang="en-US"/>
        </a:p>
      </dgm:t>
    </dgm:pt>
    <dgm:pt modelId="{C1E4A369-156B-428E-B71E-BBC18762CA86}">
      <dgm:prSet phldrT="[Text]"/>
      <dgm:spPr/>
      <dgm:t>
        <a:bodyPr/>
        <a:lstStyle/>
        <a:p>
          <a:r>
            <a:rPr lang="en-US" dirty="0"/>
            <a:t>Slow calculation </a:t>
          </a:r>
        </a:p>
      </dgm:t>
    </dgm:pt>
    <dgm:pt modelId="{40085A91-1EAE-4C68-96DB-C2A12717A7BD}" type="parTrans" cxnId="{0EB2DE98-16ED-446C-A668-6277F3230726}">
      <dgm:prSet/>
      <dgm:spPr/>
      <dgm:t>
        <a:bodyPr/>
        <a:lstStyle/>
        <a:p>
          <a:endParaRPr lang="en-US"/>
        </a:p>
      </dgm:t>
    </dgm:pt>
    <dgm:pt modelId="{50DE92BA-FB45-4581-B566-67A9D5B080E1}" type="sibTrans" cxnId="{0EB2DE98-16ED-446C-A668-6277F3230726}">
      <dgm:prSet/>
      <dgm:spPr/>
      <dgm:t>
        <a:bodyPr/>
        <a:lstStyle/>
        <a:p>
          <a:endParaRPr lang="en-US"/>
        </a:p>
      </dgm:t>
    </dgm:pt>
    <dgm:pt modelId="{8BD7BBDA-0DDF-42CB-BB8E-6C3DB2398AA6}">
      <dgm:prSet phldrT="[Text]"/>
      <dgm:spPr/>
      <dgm:t>
        <a:bodyPr/>
        <a:lstStyle/>
        <a:p>
          <a:r>
            <a:rPr lang="en-US" dirty="0"/>
            <a:t>Get better result</a:t>
          </a:r>
        </a:p>
      </dgm:t>
    </dgm:pt>
    <dgm:pt modelId="{517152F1-688D-4EC7-B6D0-275F928CD604}" type="parTrans" cxnId="{38282BB1-70FB-4172-AE8A-C7A69094E687}">
      <dgm:prSet/>
      <dgm:spPr/>
      <dgm:t>
        <a:bodyPr/>
        <a:lstStyle/>
        <a:p>
          <a:endParaRPr lang="en-US"/>
        </a:p>
      </dgm:t>
    </dgm:pt>
    <dgm:pt modelId="{BD69129A-91E7-4764-B9CE-5BC677468700}" type="sibTrans" cxnId="{38282BB1-70FB-4172-AE8A-C7A69094E687}">
      <dgm:prSet/>
      <dgm:spPr/>
      <dgm:t>
        <a:bodyPr/>
        <a:lstStyle/>
        <a:p>
          <a:endParaRPr lang="en-US"/>
        </a:p>
      </dgm:t>
    </dgm:pt>
    <dgm:pt modelId="{8D62AB6E-FEEC-4669-A8C5-95079E810E8C}" type="pres">
      <dgm:prSet presAssocID="{31A655EF-AA0C-47E9-BC64-ED47C9740C6B}" presName="Name0" presStyleCnt="0">
        <dgm:presLayoutVars>
          <dgm:dir/>
          <dgm:animLvl val="lvl"/>
          <dgm:resizeHandles val="exact"/>
        </dgm:presLayoutVars>
      </dgm:prSet>
      <dgm:spPr/>
    </dgm:pt>
    <dgm:pt modelId="{654B4B21-1F01-4E34-A15C-402FB0A516E4}" type="pres">
      <dgm:prSet presAssocID="{CBA86C4A-74ED-42B7-8648-81F5DC1AFA27}" presName="boxAndChildren" presStyleCnt="0"/>
      <dgm:spPr/>
    </dgm:pt>
    <dgm:pt modelId="{2DB8037C-08D3-4EB2-B6D3-A032916FC72C}" type="pres">
      <dgm:prSet presAssocID="{CBA86C4A-74ED-42B7-8648-81F5DC1AFA27}" presName="parentTextBox" presStyleLbl="node1" presStyleIdx="0" presStyleCnt="3"/>
      <dgm:spPr/>
    </dgm:pt>
    <dgm:pt modelId="{4387A945-F4B4-44DB-9DE6-ABE44F0DC0BE}" type="pres">
      <dgm:prSet presAssocID="{CBA86C4A-74ED-42B7-8648-81F5DC1AFA27}" presName="entireBox" presStyleLbl="node1" presStyleIdx="0" presStyleCnt="3"/>
      <dgm:spPr/>
    </dgm:pt>
    <dgm:pt modelId="{BBEE2E00-F9B9-41AA-8515-032AF649F872}" type="pres">
      <dgm:prSet presAssocID="{CBA86C4A-74ED-42B7-8648-81F5DC1AFA27}" presName="descendantBox" presStyleCnt="0"/>
      <dgm:spPr/>
    </dgm:pt>
    <dgm:pt modelId="{8BD20B72-9140-4AB8-A89F-11B49A19EA8A}" type="pres">
      <dgm:prSet presAssocID="{E87D42A4-FDC8-4EA7-8868-FB0F4E308F3F}" presName="childTextBox" presStyleLbl="fgAccFollowNode1" presStyleIdx="0" presStyleCnt="8">
        <dgm:presLayoutVars>
          <dgm:bulletEnabled val="1"/>
        </dgm:presLayoutVars>
      </dgm:prSet>
      <dgm:spPr/>
    </dgm:pt>
    <dgm:pt modelId="{514D83FE-0809-4A2A-B55A-14E529893F06}" type="pres">
      <dgm:prSet presAssocID="{8BD7BBDA-0DDF-42CB-BB8E-6C3DB2398AA6}" presName="childTextBox" presStyleLbl="fgAccFollowNode1" presStyleIdx="1" presStyleCnt="8">
        <dgm:presLayoutVars>
          <dgm:bulletEnabled val="1"/>
        </dgm:presLayoutVars>
      </dgm:prSet>
      <dgm:spPr/>
    </dgm:pt>
    <dgm:pt modelId="{42E294AB-8B14-4B08-AFBB-171A0FC7E6EC}" type="pres">
      <dgm:prSet presAssocID="{D7BB88D7-3FE1-490A-8202-6915A3B047A6}" presName="sp" presStyleCnt="0"/>
      <dgm:spPr/>
    </dgm:pt>
    <dgm:pt modelId="{B193ACBC-34F5-4A6B-A561-8CF4409DBB9C}" type="pres">
      <dgm:prSet presAssocID="{19D49D0D-2DD7-451C-A2F6-B2DAC3EFFA48}" presName="arrowAndChildren" presStyleCnt="0"/>
      <dgm:spPr/>
    </dgm:pt>
    <dgm:pt modelId="{A58CE934-EF82-4726-9876-4BE8DC75435E}" type="pres">
      <dgm:prSet presAssocID="{19D49D0D-2DD7-451C-A2F6-B2DAC3EFFA48}" presName="parentTextArrow" presStyleLbl="node1" presStyleIdx="0" presStyleCnt="3"/>
      <dgm:spPr/>
    </dgm:pt>
    <dgm:pt modelId="{5801D7F6-99E4-438C-ADC8-65C25D0E3F82}" type="pres">
      <dgm:prSet presAssocID="{19D49D0D-2DD7-451C-A2F6-B2DAC3EFFA48}" presName="arrow" presStyleLbl="node1" presStyleIdx="1" presStyleCnt="3"/>
      <dgm:spPr/>
    </dgm:pt>
    <dgm:pt modelId="{EA68A750-3D21-449A-90EF-DA69B234B396}" type="pres">
      <dgm:prSet presAssocID="{19D49D0D-2DD7-451C-A2F6-B2DAC3EFFA48}" presName="descendantArrow" presStyleCnt="0"/>
      <dgm:spPr/>
    </dgm:pt>
    <dgm:pt modelId="{2C1789B5-2FAB-4C54-A708-BAE0B1C69A0F}" type="pres">
      <dgm:prSet presAssocID="{7ECECB60-A382-4264-92C7-004566CBB914}" presName="childTextArrow" presStyleLbl="fgAccFollowNode1" presStyleIdx="2" presStyleCnt="8">
        <dgm:presLayoutVars>
          <dgm:bulletEnabled val="1"/>
        </dgm:presLayoutVars>
      </dgm:prSet>
      <dgm:spPr/>
    </dgm:pt>
    <dgm:pt modelId="{A63A2F23-79B9-44B6-B4A0-28E0C6CBBCA2}" type="pres">
      <dgm:prSet presAssocID="{927055A9-5656-44D5-BF6F-D46DC3E281E3}" presName="childTextArrow" presStyleLbl="fgAccFollowNode1" presStyleIdx="3" presStyleCnt="8">
        <dgm:presLayoutVars>
          <dgm:bulletEnabled val="1"/>
        </dgm:presLayoutVars>
      </dgm:prSet>
      <dgm:spPr/>
    </dgm:pt>
    <dgm:pt modelId="{FD766ADF-B0D8-4C36-95FC-98BBE6828D80}" type="pres">
      <dgm:prSet presAssocID="{C1E4A369-156B-428E-B71E-BBC18762CA86}" presName="childTextArrow" presStyleLbl="fgAccFollowNode1" presStyleIdx="4" presStyleCnt="8">
        <dgm:presLayoutVars>
          <dgm:bulletEnabled val="1"/>
        </dgm:presLayoutVars>
      </dgm:prSet>
      <dgm:spPr/>
    </dgm:pt>
    <dgm:pt modelId="{DE032944-4AE2-4CAF-9F64-FB376A0E26CC}" type="pres">
      <dgm:prSet presAssocID="{9B7C9E68-F3EB-4CF4-8EED-B4771D025E52}" presName="sp" presStyleCnt="0"/>
      <dgm:spPr/>
    </dgm:pt>
    <dgm:pt modelId="{7A9824AF-1FCF-4D3E-BDE9-4B2DB72174A8}" type="pres">
      <dgm:prSet presAssocID="{67BD47D5-3F60-44D5-9941-BEB81B5812E3}" presName="arrowAndChildren" presStyleCnt="0"/>
      <dgm:spPr/>
    </dgm:pt>
    <dgm:pt modelId="{E1CC2F77-647D-4695-9E09-5A2C08432E0A}" type="pres">
      <dgm:prSet presAssocID="{67BD47D5-3F60-44D5-9941-BEB81B5812E3}" presName="parentTextArrow" presStyleLbl="node1" presStyleIdx="1" presStyleCnt="3"/>
      <dgm:spPr/>
    </dgm:pt>
    <dgm:pt modelId="{D5A033FD-AF0A-497D-83F3-62BE85546447}" type="pres">
      <dgm:prSet presAssocID="{67BD47D5-3F60-44D5-9941-BEB81B5812E3}" presName="arrow" presStyleLbl="node1" presStyleIdx="2" presStyleCnt="3" custLinFactNeighborX="-1841" custLinFactNeighborY="-5047"/>
      <dgm:spPr/>
    </dgm:pt>
    <dgm:pt modelId="{D157CD4C-5F44-4126-BA3E-516D0A64B007}" type="pres">
      <dgm:prSet presAssocID="{67BD47D5-3F60-44D5-9941-BEB81B5812E3}" presName="descendantArrow" presStyleCnt="0"/>
      <dgm:spPr/>
    </dgm:pt>
    <dgm:pt modelId="{A1CAB11F-993A-4861-A189-D75E42F7224D}" type="pres">
      <dgm:prSet presAssocID="{64C7ABF7-9161-4C56-B2E5-401E2F00A233}" presName="childTextArrow" presStyleLbl="fgAccFollowNode1" presStyleIdx="5" presStyleCnt="8">
        <dgm:presLayoutVars>
          <dgm:bulletEnabled val="1"/>
        </dgm:presLayoutVars>
      </dgm:prSet>
      <dgm:spPr/>
    </dgm:pt>
    <dgm:pt modelId="{0CCAB404-3D73-4E72-B7E9-F556B2C0A409}" type="pres">
      <dgm:prSet presAssocID="{EFE12859-863A-4D8A-8EC4-6319B3001795}" presName="childTextArrow" presStyleLbl="fgAccFollowNode1" presStyleIdx="6" presStyleCnt="8">
        <dgm:presLayoutVars>
          <dgm:bulletEnabled val="1"/>
        </dgm:presLayoutVars>
      </dgm:prSet>
      <dgm:spPr/>
    </dgm:pt>
    <dgm:pt modelId="{CC40B825-9D8A-432F-8A3A-18D2760475A3}" type="pres">
      <dgm:prSet presAssocID="{1F85E5DD-907A-4A47-95C1-74BDEE45489C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9102115-3EB4-4F02-8C00-845B1C3F7CDE}" type="presOf" srcId="{67BD47D5-3F60-44D5-9941-BEB81B5812E3}" destId="{E1CC2F77-647D-4695-9E09-5A2C08432E0A}" srcOrd="0" destOrd="0" presId="urn:microsoft.com/office/officeart/2005/8/layout/process4"/>
    <dgm:cxn modelId="{2ACE6816-9FB1-40F1-88AC-DC5786FF7CFA}" type="presOf" srcId="{EFE12859-863A-4D8A-8EC4-6319B3001795}" destId="{0CCAB404-3D73-4E72-B7E9-F556B2C0A409}" srcOrd="0" destOrd="0" presId="urn:microsoft.com/office/officeart/2005/8/layout/process4"/>
    <dgm:cxn modelId="{7E899C1E-532F-43A1-80CB-D08838524DBB}" srcId="{67BD47D5-3F60-44D5-9941-BEB81B5812E3}" destId="{64C7ABF7-9161-4C56-B2E5-401E2F00A233}" srcOrd="0" destOrd="0" parTransId="{40984991-8DB3-4887-BEE8-825827552D08}" sibTransId="{AE954D5A-F046-430B-B8F3-DD990174D8BB}"/>
    <dgm:cxn modelId="{88710F31-F29C-4FDA-96EB-D4B51BB7DBD4}" type="presOf" srcId="{927055A9-5656-44D5-BF6F-D46DC3E281E3}" destId="{A63A2F23-79B9-44B6-B4A0-28E0C6CBBCA2}" srcOrd="0" destOrd="0" presId="urn:microsoft.com/office/officeart/2005/8/layout/process4"/>
    <dgm:cxn modelId="{D5F5FF32-E746-424A-8C3B-B311A7830CF0}" srcId="{31A655EF-AA0C-47E9-BC64-ED47C9740C6B}" destId="{67BD47D5-3F60-44D5-9941-BEB81B5812E3}" srcOrd="0" destOrd="0" parTransId="{39E0E6C4-06F3-4107-B0BF-11D2EA1F5AE2}" sibTransId="{9B7C9E68-F3EB-4CF4-8EED-B4771D025E52}"/>
    <dgm:cxn modelId="{319C4034-4DFD-4AE6-98C3-95A9DC6DD91A}" type="presOf" srcId="{8BD7BBDA-0DDF-42CB-BB8E-6C3DB2398AA6}" destId="{514D83FE-0809-4A2A-B55A-14E529893F06}" srcOrd="0" destOrd="0" presId="urn:microsoft.com/office/officeart/2005/8/layout/process4"/>
    <dgm:cxn modelId="{C457043D-EB31-4427-98AD-F80E050B86B1}" srcId="{31A655EF-AA0C-47E9-BC64-ED47C9740C6B}" destId="{CBA86C4A-74ED-42B7-8648-81F5DC1AFA27}" srcOrd="2" destOrd="0" parTransId="{86C549F4-9A89-46B9-A26D-BB0B2F1E1830}" sibTransId="{A44E19F5-30BC-46FC-BC56-7DC5A735163A}"/>
    <dgm:cxn modelId="{8A80AE5B-4CEC-459E-A3F4-D60A418F1E82}" type="presOf" srcId="{7ECECB60-A382-4264-92C7-004566CBB914}" destId="{2C1789B5-2FAB-4C54-A708-BAE0B1C69A0F}" srcOrd="0" destOrd="0" presId="urn:microsoft.com/office/officeart/2005/8/layout/process4"/>
    <dgm:cxn modelId="{C74DDF45-0E83-4B26-BF90-F0705BF45314}" srcId="{67BD47D5-3F60-44D5-9941-BEB81B5812E3}" destId="{EFE12859-863A-4D8A-8EC4-6319B3001795}" srcOrd="1" destOrd="0" parTransId="{084CF3E8-FC3D-4DD3-B055-C840C86F7BD6}" sibTransId="{2808EDC7-010F-4C59-B08F-D9CE2143710E}"/>
    <dgm:cxn modelId="{7E592146-BDDA-4022-8D9B-2E45FAD539D7}" srcId="{67BD47D5-3F60-44D5-9941-BEB81B5812E3}" destId="{1F85E5DD-907A-4A47-95C1-74BDEE45489C}" srcOrd="2" destOrd="0" parTransId="{6119AD56-672F-440F-BF2C-413A6B69F7F4}" sibTransId="{262025C0-48D7-4887-BE5A-B2E38219DCB7}"/>
    <dgm:cxn modelId="{7C063167-02F1-4805-A5E1-A17BB20224EF}" srcId="{CBA86C4A-74ED-42B7-8648-81F5DC1AFA27}" destId="{E87D42A4-FDC8-4EA7-8868-FB0F4E308F3F}" srcOrd="0" destOrd="0" parTransId="{E4B07CF5-4920-4B02-AE0E-181335918ED1}" sibTransId="{57FBE71F-FC73-4FE0-AB0A-4C41AAF6E21F}"/>
    <dgm:cxn modelId="{41B20749-56F3-4789-A5B8-4CC1B288DEA1}" type="presOf" srcId="{31A655EF-AA0C-47E9-BC64-ED47C9740C6B}" destId="{8D62AB6E-FEEC-4669-A8C5-95079E810E8C}" srcOrd="0" destOrd="0" presId="urn:microsoft.com/office/officeart/2005/8/layout/process4"/>
    <dgm:cxn modelId="{90B16F6D-1E94-4AF2-BB96-2CCA6EB7FF06}" type="presOf" srcId="{19D49D0D-2DD7-451C-A2F6-B2DAC3EFFA48}" destId="{A58CE934-EF82-4726-9876-4BE8DC75435E}" srcOrd="0" destOrd="0" presId="urn:microsoft.com/office/officeart/2005/8/layout/process4"/>
    <dgm:cxn modelId="{9053236F-54AC-42F6-9CC6-62663BB99525}" srcId="{31A655EF-AA0C-47E9-BC64-ED47C9740C6B}" destId="{19D49D0D-2DD7-451C-A2F6-B2DAC3EFFA48}" srcOrd="1" destOrd="0" parTransId="{7EB7E821-C215-4110-896F-53C3CB8A0D1B}" sibTransId="{D7BB88D7-3FE1-490A-8202-6915A3B047A6}"/>
    <dgm:cxn modelId="{0EB2DE98-16ED-446C-A668-6277F3230726}" srcId="{19D49D0D-2DD7-451C-A2F6-B2DAC3EFFA48}" destId="{C1E4A369-156B-428E-B71E-BBC18762CA86}" srcOrd="2" destOrd="0" parTransId="{40085A91-1EAE-4C68-96DB-C2A12717A7BD}" sibTransId="{50DE92BA-FB45-4581-B566-67A9D5B080E1}"/>
    <dgm:cxn modelId="{D7BB44A8-3A56-4EEC-B27B-C1E7A5D120DC}" type="presOf" srcId="{C1E4A369-156B-428E-B71E-BBC18762CA86}" destId="{FD766ADF-B0D8-4C36-95FC-98BBE6828D80}" srcOrd="0" destOrd="0" presId="urn:microsoft.com/office/officeart/2005/8/layout/process4"/>
    <dgm:cxn modelId="{48DED0A8-D42D-4116-88DD-E26A7DCBB69B}" srcId="{19D49D0D-2DD7-451C-A2F6-B2DAC3EFFA48}" destId="{927055A9-5656-44D5-BF6F-D46DC3E281E3}" srcOrd="1" destOrd="0" parTransId="{2429E2AE-3BB9-44AE-B139-7612D354D4D5}" sibTransId="{FAD2C3E7-1B55-40AA-82FF-8F1AA814149E}"/>
    <dgm:cxn modelId="{C05103B0-7A12-4906-A19A-26A2D73EDC1C}" type="presOf" srcId="{CBA86C4A-74ED-42B7-8648-81F5DC1AFA27}" destId="{4387A945-F4B4-44DB-9DE6-ABE44F0DC0BE}" srcOrd="1" destOrd="0" presId="urn:microsoft.com/office/officeart/2005/8/layout/process4"/>
    <dgm:cxn modelId="{38282BB1-70FB-4172-AE8A-C7A69094E687}" srcId="{CBA86C4A-74ED-42B7-8648-81F5DC1AFA27}" destId="{8BD7BBDA-0DDF-42CB-BB8E-6C3DB2398AA6}" srcOrd="1" destOrd="0" parTransId="{517152F1-688D-4EC7-B6D0-275F928CD604}" sibTransId="{BD69129A-91E7-4764-B9CE-5BC677468700}"/>
    <dgm:cxn modelId="{885CA7BD-786C-4DFB-9D62-BA5F56BDBB0C}" type="presOf" srcId="{19D49D0D-2DD7-451C-A2F6-B2DAC3EFFA48}" destId="{5801D7F6-99E4-438C-ADC8-65C25D0E3F82}" srcOrd="1" destOrd="0" presId="urn:microsoft.com/office/officeart/2005/8/layout/process4"/>
    <dgm:cxn modelId="{C7E864C1-0FDC-411B-8DCF-7100A9E38FDC}" srcId="{19D49D0D-2DD7-451C-A2F6-B2DAC3EFFA48}" destId="{7ECECB60-A382-4264-92C7-004566CBB914}" srcOrd="0" destOrd="0" parTransId="{74F7A617-7559-4F73-B8F2-9C07E1FD0EC4}" sibTransId="{3B2DA8CE-2C5A-4D71-B02F-25121ECE4822}"/>
    <dgm:cxn modelId="{EC25EDCA-1ABC-47FA-B257-786A66A8FA75}" type="presOf" srcId="{64C7ABF7-9161-4C56-B2E5-401E2F00A233}" destId="{A1CAB11F-993A-4861-A189-D75E42F7224D}" srcOrd="0" destOrd="0" presId="urn:microsoft.com/office/officeart/2005/8/layout/process4"/>
    <dgm:cxn modelId="{CD3061DB-9D82-4D8D-9B3F-3DD6255FC4FD}" type="presOf" srcId="{CBA86C4A-74ED-42B7-8648-81F5DC1AFA27}" destId="{2DB8037C-08D3-4EB2-B6D3-A032916FC72C}" srcOrd="0" destOrd="0" presId="urn:microsoft.com/office/officeart/2005/8/layout/process4"/>
    <dgm:cxn modelId="{336AF3DD-48BF-4959-A7F7-31153CD57EDA}" type="presOf" srcId="{1F85E5DD-907A-4A47-95C1-74BDEE45489C}" destId="{CC40B825-9D8A-432F-8A3A-18D2760475A3}" srcOrd="0" destOrd="0" presId="urn:microsoft.com/office/officeart/2005/8/layout/process4"/>
    <dgm:cxn modelId="{E397BDED-C96A-477B-BBB7-F4DA4E006B74}" type="presOf" srcId="{67BD47D5-3F60-44D5-9941-BEB81B5812E3}" destId="{D5A033FD-AF0A-497D-83F3-62BE85546447}" srcOrd="1" destOrd="0" presId="urn:microsoft.com/office/officeart/2005/8/layout/process4"/>
    <dgm:cxn modelId="{AA903CFA-BBD9-4FF8-863F-7BE90A6C970E}" type="presOf" srcId="{E87D42A4-FDC8-4EA7-8868-FB0F4E308F3F}" destId="{8BD20B72-9140-4AB8-A89F-11B49A19EA8A}" srcOrd="0" destOrd="0" presId="urn:microsoft.com/office/officeart/2005/8/layout/process4"/>
    <dgm:cxn modelId="{05D6B252-3567-449E-9266-5EAFD1A96E65}" type="presParOf" srcId="{8D62AB6E-FEEC-4669-A8C5-95079E810E8C}" destId="{654B4B21-1F01-4E34-A15C-402FB0A516E4}" srcOrd="0" destOrd="0" presId="urn:microsoft.com/office/officeart/2005/8/layout/process4"/>
    <dgm:cxn modelId="{02CF9B94-9D4D-40DF-B7E3-C679762E0DB1}" type="presParOf" srcId="{654B4B21-1F01-4E34-A15C-402FB0A516E4}" destId="{2DB8037C-08D3-4EB2-B6D3-A032916FC72C}" srcOrd="0" destOrd="0" presId="urn:microsoft.com/office/officeart/2005/8/layout/process4"/>
    <dgm:cxn modelId="{0E49E1B6-E468-4CF4-88DB-47025E345194}" type="presParOf" srcId="{654B4B21-1F01-4E34-A15C-402FB0A516E4}" destId="{4387A945-F4B4-44DB-9DE6-ABE44F0DC0BE}" srcOrd="1" destOrd="0" presId="urn:microsoft.com/office/officeart/2005/8/layout/process4"/>
    <dgm:cxn modelId="{2B733A96-A4F0-44C8-B703-34DF8433E4D3}" type="presParOf" srcId="{654B4B21-1F01-4E34-A15C-402FB0A516E4}" destId="{BBEE2E00-F9B9-41AA-8515-032AF649F872}" srcOrd="2" destOrd="0" presId="urn:microsoft.com/office/officeart/2005/8/layout/process4"/>
    <dgm:cxn modelId="{C00B96EB-A23D-42DB-940A-A4C76E66B345}" type="presParOf" srcId="{BBEE2E00-F9B9-41AA-8515-032AF649F872}" destId="{8BD20B72-9140-4AB8-A89F-11B49A19EA8A}" srcOrd="0" destOrd="0" presId="urn:microsoft.com/office/officeart/2005/8/layout/process4"/>
    <dgm:cxn modelId="{E0626580-C422-4CEF-89D3-8E4CC59C4542}" type="presParOf" srcId="{BBEE2E00-F9B9-41AA-8515-032AF649F872}" destId="{514D83FE-0809-4A2A-B55A-14E529893F06}" srcOrd="1" destOrd="0" presId="urn:microsoft.com/office/officeart/2005/8/layout/process4"/>
    <dgm:cxn modelId="{27E58294-2AA5-4141-B00C-11B6F54BDEC4}" type="presParOf" srcId="{8D62AB6E-FEEC-4669-A8C5-95079E810E8C}" destId="{42E294AB-8B14-4B08-AFBB-171A0FC7E6EC}" srcOrd="1" destOrd="0" presId="urn:microsoft.com/office/officeart/2005/8/layout/process4"/>
    <dgm:cxn modelId="{B5E9EB73-534C-4F57-9F45-0EC0552F8BBB}" type="presParOf" srcId="{8D62AB6E-FEEC-4669-A8C5-95079E810E8C}" destId="{B193ACBC-34F5-4A6B-A561-8CF4409DBB9C}" srcOrd="2" destOrd="0" presId="urn:microsoft.com/office/officeart/2005/8/layout/process4"/>
    <dgm:cxn modelId="{2BAC4320-0E96-4B40-8FE5-EF9950E743B4}" type="presParOf" srcId="{B193ACBC-34F5-4A6B-A561-8CF4409DBB9C}" destId="{A58CE934-EF82-4726-9876-4BE8DC75435E}" srcOrd="0" destOrd="0" presId="urn:microsoft.com/office/officeart/2005/8/layout/process4"/>
    <dgm:cxn modelId="{5E873546-BE9F-402D-AB6C-75958041D2F5}" type="presParOf" srcId="{B193ACBC-34F5-4A6B-A561-8CF4409DBB9C}" destId="{5801D7F6-99E4-438C-ADC8-65C25D0E3F82}" srcOrd="1" destOrd="0" presId="urn:microsoft.com/office/officeart/2005/8/layout/process4"/>
    <dgm:cxn modelId="{6624C734-CEE2-4604-9813-637A59D303CE}" type="presParOf" srcId="{B193ACBC-34F5-4A6B-A561-8CF4409DBB9C}" destId="{EA68A750-3D21-449A-90EF-DA69B234B396}" srcOrd="2" destOrd="0" presId="urn:microsoft.com/office/officeart/2005/8/layout/process4"/>
    <dgm:cxn modelId="{5C43EB36-B14B-4B6C-BE01-DB3C46DEB87F}" type="presParOf" srcId="{EA68A750-3D21-449A-90EF-DA69B234B396}" destId="{2C1789B5-2FAB-4C54-A708-BAE0B1C69A0F}" srcOrd="0" destOrd="0" presId="urn:microsoft.com/office/officeart/2005/8/layout/process4"/>
    <dgm:cxn modelId="{E01BB20F-5F25-48E6-A846-52539BBC9193}" type="presParOf" srcId="{EA68A750-3D21-449A-90EF-DA69B234B396}" destId="{A63A2F23-79B9-44B6-B4A0-28E0C6CBBCA2}" srcOrd="1" destOrd="0" presId="urn:microsoft.com/office/officeart/2005/8/layout/process4"/>
    <dgm:cxn modelId="{72841A9C-051B-4986-AA01-1E7362B027E3}" type="presParOf" srcId="{EA68A750-3D21-449A-90EF-DA69B234B396}" destId="{FD766ADF-B0D8-4C36-95FC-98BBE6828D80}" srcOrd="2" destOrd="0" presId="urn:microsoft.com/office/officeart/2005/8/layout/process4"/>
    <dgm:cxn modelId="{E7EFFCA9-3DC1-4177-8A4F-87B4C0652F53}" type="presParOf" srcId="{8D62AB6E-FEEC-4669-A8C5-95079E810E8C}" destId="{DE032944-4AE2-4CAF-9F64-FB376A0E26CC}" srcOrd="3" destOrd="0" presId="urn:microsoft.com/office/officeart/2005/8/layout/process4"/>
    <dgm:cxn modelId="{1E73B212-B2C8-486E-BBF4-EF66612BFF25}" type="presParOf" srcId="{8D62AB6E-FEEC-4669-A8C5-95079E810E8C}" destId="{7A9824AF-1FCF-4D3E-BDE9-4B2DB72174A8}" srcOrd="4" destOrd="0" presId="urn:microsoft.com/office/officeart/2005/8/layout/process4"/>
    <dgm:cxn modelId="{FF2B621A-9F53-4050-A3A7-40EBEFD552FE}" type="presParOf" srcId="{7A9824AF-1FCF-4D3E-BDE9-4B2DB72174A8}" destId="{E1CC2F77-647D-4695-9E09-5A2C08432E0A}" srcOrd="0" destOrd="0" presId="urn:microsoft.com/office/officeart/2005/8/layout/process4"/>
    <dgm:cxn modelId="{68C474F7-2958-4CB3-95D7-4B9D88FF1529}" type="presParOf" srcId="{7A9824AF-1FCF-4D3E-BDE9-4B2DB72174A8}" destId="{D5A033FD-AF0A-497D-83F3-62BE85546447}" srcOrd="1" destOrd="0" presId="urn:microsoft.com/office/officeart/2005/8/layout/process4"/>
    <dgm:cxn modelId="{7FE8483C-2C6D-40CC-8CE0-4250777AA298}" type="presParOf" srcId="{7A9824AF-1FCF-4D3E-BDE9-4B2DB72174A8}" destId="{D157CD4C-5F44-4126-BA3E-516D0A64B007}" srcOrd="2" destOrd="0" presId="urn:microsoft.com/office/officeart/2005/8/layout/process4"/>
    <dgm:cxn modelId="{3ADAAB51-0A46-4686-8996-837332CFB080}" type="presParOf" srcId="{D157CD4C-5F44-4126-BA3E-516D0A64B007}" destId="{A1CAB11F-993A-4861-A189-D75E42F7224D}" srcOrd="0" destOrd="0" presId="urn:microsoft.com/office/officeart/2005/8/layout/process4"/>
    <dgm:cxn modelId="{5C04D15D-F280-43AD-9546-362482FD3AEE}" type="presParOf" srcId="{D157CD4C-5F44-4126-BA3E-516D0A64B007}" destId="{0CCAB404-3D73-4E72-B7E9-F556B2C0A409}" srcOrd="1" destOrd="0" presId="urn:microsoft.com/office/officeart/2005/8/layout/process4"/>
    <dgm:cxn modelId="{9572B5BA-02B3-4E71-9813-3D14940E21C3}" type="presParOf" srcId="{D157CD4C-5F44-4126-BA3E-516D0A64B007}" destId="{CC40B825-9D8A-432F-8A3A-18D2760475A3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655EF-AA0C-47E9-BC64-ED47C9740C6B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BD47D5-3F60-44D5-9941-BEB81B5812E3}">
      <dgm:prSet phldrT="[Text]"/>
      <dgm:spPr/>
      <dgm:t>
        <a:bodyPr/>
        <a:lstStyle/>
        <a:p>
          <a:r>
            <a:rPr lang="en-US" dirty="0"/>
            <a:t>CF</a:t>
          </a:r>
        </a:p>
      </dgm:t>
    </dgm:pt>
    <dgm:pt modelId="{39E0E6C4-06F3-4107-B0BF-11D2EA1F5AE2}" type="parTrans" cxnId="{D5F5FF32-E746-424A-8C3B-B311A7830CF0}">
      <dgm:prSet/>
      <dgm:spPr/>
      <dgm:t>
        <a:bodyPr/>
        <a:lstStyle/>
        <a:p>
          <a:endParaRPr lang="en-US"/>
        </a:p>
      </dgm:t>
    </dgm:pt>
    <dgm:pt modelId="{9B7C9E68-F3EB-4CF4-8EED-B4771D025E52}" type="sibTrans" cxnId="{D5F5FF32-E746-424A-8C3B-B311A7830CF0}">
      <dgm:prSet/>
      <dgm:spPr/>
      <dgm:t>
        <a:bodyPr/>
        <a:lstStyle/>
        <a:p>
          <a:endParaRPr lang="en-US"/>
        </a:p>
      </dgm:t>
    </dgm:pt>
    <dgm:pt modelId="{19D49D0D-2DD7-451C-A2F6-B2DAC3EFFA48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K-means  </a:t>
          </a:r>
          <a:r>
            <a:rPr lang="en-US" altLang="zh-TW" dirty="0">
              <a:solidFill>
                <a:srgbClr val="FF0000"/>
              </a:solidFill>
            </a:rPr>
            <a:t>S = </a:t>
          </a:r>
          <a:r>
            <a:rPr lang="en-US" dirty="0">
              <a:solidFill>
                <a:srgbClr val="FF0000"/>
              </a:solidFill>
            </a:rPr>
            <a:t>{ s1, s2, … , </a:t>
          </a:r>
          <a:r>
            <a:rPr lang="en-US" dirty="0" err="1">
              <a:solidFill>
                <a:srgbClr val="FF0000"/>
              </a:solidFill>
            </a:rPr>
            <a:t>sn</a:t>
          </a:r>
          <a:r>
            <a:rPr lang="en-US" dirty="0">
              <a:solidFill>
                <a:srgbClr val="FF0000"/>
              </a:solidFill>
            </a:rPr>
            <a:t>}</a:t>
          </a:r>
        </a:p>
      </dgm:t>
    </dgm:pt>
    <dgm:pt modelId="{7EB7E821-C215-4110-896F-53C3CB8A0D1B}" type="parTrans" cxnId="{9053236F-54AC-42F6-9CC6-62663BB99525}">
      <dgm:prSet/>
      <dgm:spPr/>
      <dgm:t>
        <a:bodyPr/>
        <a:lstStyle/>
        <a:p>
          <a:endParaRPr lang="en-US"/>
        </a:p>
      </dgm:t>
    </dgm:pt>
    <dgm:pt modelId="{D7BB88D7-3FE1-490A-8202-6915A3B047A6}" type="sibTrans" cxnId="{9053236F-54AC-42F6-9CC6-62663BB99525}">
      <dgm:prSet/>
      <dgm:spPr/>
      <dgm:t>
        <a:bodyPr/>
        <a:lstStyle/>
        <a:p>
          <a:endParaRPr lang="en-US"/>
        </a:p>
      </dgm:t>
    </dgm:pt>
    <dgm:pt modelId="{CBA86C4A-74ED-42B7-8648-81F5DC1AFA27}">
      <dgm:prSet phldrT="[Text]"/>
      <dgm:spPr/>
      <dgm:t>
        <a:bodyPr/>
        <a:lstStyle/>
        <a:p>
          <a:r>
            <a:rPr lang="en-US" dirty="0"/>
            <a:t>SA</a:t>
          </a:r>
        </a:p>
      </dgm:t>
    </dgm:pt>
    <dgm:pt modelId="{86C549F4-9A89-46B9-A26D-BB0B2F1E1830}" type="parTrans" cxnId="{C457043D-EB31-4427-98AD-F80E050B86B1}">
      <dgm:prSet/>
      <dgm:spPr/>
      <dgm:t>
        <a:bodyPr/>
        <a:lstStyle/>
        <a:p>
          <a:endParaRPr lang="en-US"/>
        </a:p>
      </dgm:t>
    </dgm:pt>
    <dgm:pt modelId="{A44E19F5-30BC-46FC-BC56-7DC5A735163A}" type="sibTrans" cxnId="{C457043D-EB31-4427-98AD-F80E050B86B1}">
      <dgm:prSet/>
      <dgm:spPr/>
      <dgm:t>
        <a:bodyPr/>
        <a:lstStyle/>
        <a:p>
          <a:endParaRPr lang="en-US"/>
        </a:p>
      </dgm:t>
    </dgm:pt>
    <dgm:pt modelId="{E87D42A4-FDC8-4EA7-8868-FB0F4E308F3F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Optimization</a:t>
          </a:r>
        </a:p>
      </dgm:t>
    </dgm:pt>
    <dgm:pt modelId="{E4B07CF5-4920-4B02-AE0E-181335918ED1}" type="parTrans" cxnId="{7C063167-02F1-4805-A5E1-A17BB20224EF}">
      <dgm:prSet/>
      <dgm:spPr/>
      <dgm:t>
        <a:bodyPr/>
        <a:lstStyle/>
        <a:p>
          <a:endParaRPr lang="en-US"/>
        </a:p>
      </dgm:t>
    </dgm:pt>
    <dgm:pt modelId="{57FBE71F-FC73-4FE0-AB0A-4C41AAF6E21F}" type="sibTrans" cxnId="{7C063167-02F1-4805-A5E1-A17BB20224EF}">
      <dgm:prSet/>
      <dgm:spPr/>
      <dgm:t>
        <a:bodyPr/>
        <a:lstStyle/>
        <a:p>
          <a:endParaRPr lang="en-US"/>
        </a:p>
      </dgm:t>
    </dgm:pt>
    <dgm:pt modelId="{64C7ABF7-9161-4C56-B2E5-401E2F00A233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Widely used in RS</a:t>
          </a:r>
        </a:p>
      </dgm:t>
    </dgm:pt>
    <dgm:pt modelId="{40984991-8DB3-4887-BEE8-825827552D08}" type="parTrans" cxnId="{7E899C1E-532F-43A1-80CB-D08838524DBB}">
      <dgm:prSet/>
      <dgm:spPr/>
      <dgm:t>
        <a:bodyPr/>
        <a:lstStyle/>
        <a:p>
          <a:endParaRPr lang="en-US"/>
        </a:p>
      </dgm:t>
    </dgm:pt>
    <dgm:pt modelId="{AE954D5A-F046-430B-B8F3-DD990174D8BB}" type="sibTrans" cxnId="{7E899C1E-532F-43A1-80CB-D08838524DBB}">
      <dgm:prSet/>
      <dgm:spPr/>
      <dgm:t>
        <a:bodyPr/>
        <a:lstStyle/>
        <a:p>
          <a:endParaRPr lang="en-US"/>
        </a:p>
      </dgm:t>
    </dgm:pt>
    <dgm:pt modelId="{EFE12859-863A-4D8A-8EC4-6319B3001795}">
      <dgm:prSet phldrT="[Text]"/>
      <dgm:spPr/>
      <dgm:t>
        <a:bodyPr/>
        <a:lstStyle/>
        <a:p>
          <a:r>
            <a:rPr lang="en-US" dirty="0"/>
            <a:t>Facing large scale data</a:t>
          </a:r>
        </a:p>
      </dgm:t>
    </dgm:pt>
    <dgm:pt modelId="{084CF3E8-FC3D-4DD3-B055-C840C86F7BD6}" type="parTrans" cxnId="{C74DDF45-0E83-4B26-BF90-F0705BF45314}">
      <dgm:prSet/>
      <dgm:spPr/>
      <dgm:t>
        <a:bodyPr/>
        <a:lstStyle/>
        <a:p>
          <a:endParaRPr lang="en-US"/>
        </a:p>
      </dgm:t>
    </dgm:pt>
    <dgm:pt modelId="{2808EDC7-010F-4C59-B08F-D9CE2143710E}" type="sibTrans" cxnId="{C74DDF45-0E83-4B26-BF90-F0705BF45314}">
      <dgm:prSet/>
      <dgm:spPr/>
      <dgm:t>
        <a:bodyPr/>
        <a:lstStyle/>
        <a:p>
          <a:endParaRPr lang="en-US"/>
        </a:p>
      </dgm:t>
    </dgm:pt>
    <dgm:pt modelId="{1F85E5DD-907A-4A47-95C1-74BDEE45489C}">
      <dgm:prSet phldrT="[Text]"/>
      <dgm:spPr/>
      <dgm:t>
        <a:bodyPr/>
        <a:lstStyle/>
        <a:p>
          <a:r>
            <a:rPr lang="en-US" dirty="0"/>
            <a:t>Slow calculation </a:t>
          </a:r>
        </a:p>
      </dgm:t>
    </dgm:pt>
    <dgm:pt modelId="{6119AD56-672F-440F-BF2C-413A6B69F7F4}" type="parTrans" cxnId="{7E592146-BDDA-4022-8D9B-2E45FAD539D7}">
      <dgm:prSet/>
      <dgm:spPr/>
      <dgm:t>
        <a:bodyPr/>
        <a:lstStyle/>
        <a:p>
          <a:endParaRPr lang="en-US"/>
        </a:p>
      </dgm:t>
    </dgm:pt>
    <dgm:pt modelId="{262025C0-48D7-4887-BE5A-B2E38219DCB7}" type="sibTrans" cxnId="{7E592146-BDDA-4022-8D9B-2E45FAD539D7}">
      <dgm:prSet/>
      <dgm:spPr/>
      <dgm:t>
        <a:bodyPr/>
        <a:lstStyle/>
        <a:p>
          <a:endParaRPr lang="en-US"/>
        </a:p>
      </dgm:t>
    </dgm:pt>
    <dgm:pt modelId="{7ECECB60-A382-4264-92C7-004566CBB914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Classification </a:t>
          </a:r>
        </a:p>
      </dgm:t>
    </dgm:pt>
    <dgm:pt modelId="{74F7A617-7559-4F73-B8F2-9C07E1FD0EC4}" type="parTrans" cxnId="{C7E864C1-0FDC-411B-8DCF-7100A9E38FDC}">
      <dgm:prSet/>
      <dgm:spPr/>
      <dgm:t>
        <a:bodyPr/>
        <a:lstStyle/>
        <a:p>
          <a:endParaRPr lang="en-US"/>
        </a:p>
      </dgm:t>
    </dgm:pt>
    <dgm:pt modelId="{3B2DA8CE-2C5A-4D71-B02F-25121ECE4822}" type="sibTrans" cxnId="{C7E864C1-0FDC-411B-8DCF-7100A9E38FDC}">
      <dgm:prSet/>
      <dgm:spPr/>
      <dgm:t>
        <a:bodyPr/>
        <a:lstStyle/>
        <a:p>
          <a:endParaRPr lang="en-US"/>
        </a:p>
      </dgm:t>
    </dgm:pt>
    <dgm:pt modelId="{927055A9-5656-44D5-BF6F-D46DC3E281E3}">
      <dgm:prSet phldrT="[Text]"/>
      <dgm:spPr/>
      <dgm:t>
        <a:bodyPr/>
        <a:lstStyle/>
        <a:p>
          <a:r>
            <a:rPr lang="en-US" dirty="0"/>
            <a:t>Facing large scale data</a:t>
          </a:r>
        </a:p>
      </dgm:t>
    </dgm:pt>
    <dgm:pt modelId="{2429E2AE-3BB9-44AE-B139-7612D354D4D5}" type="parTrans" cxnId="{48DED0A8-D42D-4116-88DD-E26A7DCBB69B}">
      <dgm:prSet/>
      <dgm:spPr/>
      <dgm:t>
        <a:bodyPr/>
        <a:lstStyle/>
        <a:p>
          <a:endParaRPr lang="en-US"/>
        </a:p>
      </dgm:t>
    </dgm:pt>
    <dgm:pt modelId="{FAD2C3E7-1B55-40AA-82FF-8F1AA814149E}" type="sibTrans" cxnId="{48DED0A8-D42D-4116-88DD-E26A7DCBB69B}">
      <dgm:prSet/>
      <dgm:spPr/>
      <dgm:t>
        <a:bodyPr/>
        <a:lstStyle/>
        <a:p>
          <a:endParaRPr lang="en-US"/>
        </a:p>
      </dgm:t>
    </dgm:pt>
    <dgm:pt modelId="{C1E4A369-156B-428E-B71E-BBC18762CA86}">
      <dgm:prSet phldrT="[Text]"/>
      <dgm:spPr/>
      <dgm:t>
        <a:bodyPr/>
        <a:lstStyle/>
        <a:p>
          <a:r>
            <a:rPr lang="en-US" dirty="0"/>
            <a:t>Slow calculation </a:t>
          </a:r>
        </a:p>
      </dgm:t>
    </dgm:pt>
    <dgm:pt modelId="{40085A91-1EAE-4C68-96DB-C2A12717A7BD}" type="parTrans" cxnId="{0EB2DE98-16ED-446C-A668-6277F3230726}">
      <dgm:prSet/>
      <dgm:spPr/>
      <dgm:t>
        <a:bodyPr/>
        <a:lstStyle/>
        <a:p>
          <a:endParaRPr lang="en-US"/>
        </a:p>
      </dgm:t>
    </dgm:pt>
    <dgm:pt modelId="{50DE92BA-FB45-4581-B566-67A9D5B080E1}" type="sibTrans" cxnId="{0EB2DE98-16ED-446C-A668-6277F3230726}">
      <dgm:prSet/>
      <dgm:spPr/>
      <dgm:t>
        <a:bodyPr/>
        <a:lstStyle/>
        <a:p>
          <a:endParaRPr lang="en-US"/>
        </a:p>
      </dgm:t>
    </dgm:pt>
    <dgm:pt modelId="{8BD7BBDA-0DDF-42CB-BB8E-6C3DB2398AA6}">
      <dgm:prSet phldrT="[Text]"/>
      <dgm:spPr/>
      <dgm:t>
        <a:bodyPr/>
        <a:lstStyle/>
        <a:p>
          <a:r>
            <a:rPr lang="en-US" dirty="0"/>
            <a:t>Get better result</a:t>
          </a:r>
        </a:p>
      </dgm:t>
    </dgm:pt>
    <dgm:pt modelId="{517152F1-688D-4EC7-B6D0-275F928CD604}" type="parTrans" cxnId="{38282BB1-70FB-4172-AE8A-C7A69094E687}">
      <dgm:prSet/>
      <dgm:spPr/>
      <dgm:t>
        <a:bodyPr/>
        <a:lstStyle/>
        <a:p>
          <a:endParaRPr lang="en-US"/>
        </a:p>
      </dgm:t>
    </dgm:pt>
    <dgm:pt modelId="{BD69129A-91E7-4764-B9CE-5BC677468700}" type="sibTrans" cxnId="{38282BB1-70FB-4172-AE8A-C7A69094E687}">
      <dgm:prSet/>
      <dgm:spPr/>
      <dgm:t>
        <a:bodyPr/>
        <a:lstStyle/>
        <a:p>
          <a:endParaRPr lang="en-US"/>
        </a:p>
      </dgm:t>
    </dgm:pt>
    <dgm:pt modelId="{8D62AB6E-FEEC-4669-A8C5-95079E810E8C}" type="pres">
      <dgm:prSet presAssocID="{31A655EF-AA0C-47E9-BC64-ED47C9740C6B}" presName="Name0" presStyleCnt="0">
        <dgm:presLayoutVars>
          <dgm:dir/>
          <dgm:animLvl val="lvl"/>
          <dgm:resizeHandles val="exact"/>
        </dgm:presLayoutVars>
      </dgm:prSet>
      <dgm:spPr/>
    </dgm:pt>
    <dgm:pt modelId="{654B4B21-1F01-4E34-A15C-402FB0A516E4}" type="pres">
      <dgm:prSet presAssocID="{CBA86C4A-74ED-42B7-8648-81F5DC1AFA27}" presName="boxAndChildren" presStyleCnt="0"/>
      <dgm:spPr/>
    </dgm:pt>
    <dgm:pt modelId="{2DB8037C-08D3-4EB2-B6D3-A032916FC72C}" type="pres">
      <dgm:prSet presAssocID="{CBA86C4A-74ED-42B7-8648-81F5DC1AFA27}" presName="parentTextBox" presStyleLbl="node1" presStyleIdx="0" presStyleCnt="3"/>
      <dgm:spPr/>
    </dgm:pt>
    <dgm:pt modelId="{4387A945-F4B4-44DB-9DE6-ABE44F0DC0BE}" type="pres">
      <dgm:prSet presAssocID="{CBA86C4A-74ED-42B7-8648-81F5DC1AFA27}" presName="entireBox" presStyleLbl="node1" presStyleIdx="0" presStyleCnt="3"/>
      <dgm:spPr/>
    </dgm:pt>
    <dgm:pt modelId="{BBEE2E00-F9B9-41AA-8515-032AF649F872}" type="pres">
      <dgm:prSet presAssocID="{CBA86C4A-74ED-42B7-8648-81F5DC1AFA27}" presName="descendantBox" presStyleCnt="0"/>
      <dgm:spPr/>
    </dgm:pt>
    <dgm:pt modelId="{8BD20B72-9140-4AB8-A89F-11B49A19EA8A}" type="pres">
      <dgm:prSet presAssocID="{E87D42A4-FDC8-4EA7-8868-FB0F4E308F3F}" presName="childTextBox" presStyleLbl="fgAccFollowNode1" presStyleIdx="0" presStyleCnt="8">
        <dgm:presLayoutVars>
          <dgm:bulletEnabled val="1"/>
        </dgm:presLayoutVars>
      </dgm:prSet>
      <dgm:spPr/>
    </dgm:pt>
    <dgm:pt modelId="{514D83FE-0809-4A2A-B55A-14E529893F06}" type="pres">
      <dgm:prSet presAssocID="{8BD7BBDA-0DDF-42CB-BB8E-6C3DB2398AA6}" presName="childTextBox" presStyleLbl="fgAccFollowNode1" presStyleIdx="1" presStyleCnt="8">
        <dgm:presLayoutVars>
          <dgm:bulletEnabled val="1"/>
        </dgm:presLayoutVars>
      </dgm:prSet>
      <dgm:spPr/>
    </dgm:pt>
    <dgm:pt modelId="{42E294AB-8B14-4B08-AFBB-171A0FC7E6EC}" type="pres">
      <dgm:prSet presAssocID="{D7BB88D7-3FE1-490A-8202-6915A3B047A6}" presName="sp" presStyleCnt="0"/>
      <dgm:spPr/>
    </dgm:pt>
    <dgm:pt modelId="{B193ACBC-34F5-4A6B-A561-8CF4409DBB9C}" type="pres">
      <dgm:prSet presAssocID="{19D49D0D-2DD7-451C-A2F6-B2DAC3EFFA48}" presName="arrowAndChildren" presStyleCnt="0"/>
      <dgm:spPr/>
    </dgm:pt>
    <dgm:pt modelId="{A58CE934-EF82-4726-9876-4BE8DC75435E}" type="pres">
      <dgm:prSet presAssocID="{19D49D0D-2DD7-451C-A2F6-B2DAC3EFFA48}" presName="parentTextArrow" presStyleLbl="node1" presStyleIdx="0" presStyleCnt="3"/>
      <dgm:spPr/>
    </dgm:pt>
    <dgm:pt modelId="{5801D7F6-99E4-438C-ADC8-65C25D0E3F82}" type="pres">
      <dgm:prSet presAssocID="{19D49D0D-2DD7-451C-A2F6-B2DAC3EFFA48}" presName="arrow" presStyleLbl="node1" presStyleIdx="1" presStyleCnt="3"/>
      <dgm:spPr/>
    </dgm:pt>
    <dgm:pt modelId="{EA68A750-3D21-449A-90EF-DA69B234B396}" type="pres">
      <dgm:prSet presAssocID="{19D49D0D-2DD7-451C-A2F6-B2DAC3EFFA48}" presName="descendantArrow" presStyleCnt="0"/>
      <dgm:spPr/>
    </dgm:pt>
    <dgm:pt modelId="{2C1789B5-2FAB-4C54-A708-BAE0B1C69A0F}" type="pres">
      <dgm:prSet presAssocID="{7ECECB60-A382-4264-92C7-004566CBB914}" presName="childTextArrow" presStyleLbl="fgAccFollowNode1" presStyleIdx="2" presStyleCnt="8">
        <dgm:presLayoutVars>
          <dgm:bulletEnabled val="1"/>
        </dgm:presLayoutVars>
      </dgm:prSet>
      <dgm:spPr/>
    </dgm:pt>
    <dgm:pt modelId="{A63A2F23-79B9-44B6-B4A0-28E0C6CBBCA2}" type="pres">
      <dgm:prSet presAssocID="{927055A9-5656-44D5-BF6F-D46DC3E281E3}" presName="childTextArrow" presStyleLbl="fgAccFollowNode1" presStyleIdx="3" presStyleCnt="8">
        <dgm:presLayoutVars>
          <dgm:bulletEnabled val="1"/>
        </dgm:presLayoutVars>
      </dgm:prSet>
      <dgm:spPr/>
    </dgm:pt>
    <dgm:pt modelId="{FD766ADF-B0D8-4C36-95FC-98BBE6828D80}" type="pres">
      <dgm:prSet presAssocID="{C1E4A369-156B-428E-B71E-BBC18762CA86}" presName="childTextArrow" presStyleLbl="fgAccFollowNode1" presStyleIdx="4" presStyleCnt="8">
        <dgm:presLayoutVars>
          <dgm:bulletEnabled val="1"/>
        </dgm:presLayoutVars>
      </dgm:prSet>
      <dgm:spPr/>
    </dgm:pt>
    <dgm:pt modelId="{DE032944-4AE2-4CAF-9F64-FB376A0E26CC}" type="pres">
      <dgm:prSet presAssocID="{9B7C9E68-F3EB-4CF4-8EED-B4771D025E52}" presName="sp" presStyleCnt="0"/>
      <dgm:spPr/>
    </dgm:pt>
    <dgm:pt modelId="{7A9824AF-1FCF-4D3E-BDE9-4B2DB72174A8}" type="pres">
      <dgm:prSet presAssocID="{67BD47D5-3F60-44D5-9941-BEB81B5812E3}" presName="arrowAndChildren" presStyleCnt="0"/>
      <dgm:spPr/>
    </dgm:pt>
    <dgm:pt modelId="{E1CC2F77-647D-4695-9E09-5A2C08432E0A}" type="pres">
      <dgm:prSet presAssocID="{67BD47D5-3F60-44D5-9941-BEB81B5812E3}" presName="parentTextArrow" presStyleLbl="node1" presStyleIdx="1" presStyleCnt="3"/>
      <dgm:spPr/>
    </dgm:pt>
    <dgm:pt modelId="{D5A033FD-AF0A-497D-83F3-62BE85546447}" type="pres">
      <dgm:prSet presAssocID="{67BD47D5-3F60-44D5-9941-BEB81B5812E3}" presName="arrow" presStyleLbl="node1" presStyleIdx="2" presStyleCnt="3" custLinFactNeighborX="-1841" custLinFactNeighborY="-5047"/>
      <dgm:spPr/>
    </dgm:pt>
    <dgm:pt modelId="{D157CD4C-5F44-4126-BA3E-516D0A64B007}" type="pres">
      <dgm:prSet presAssocID="{67BD47D5-3F60-44D5-9941-BEB81B5812E3}" presName="descendantArrow" presStyleCnt="0"/>
      <dgm:spPr/>
    </dgm:pt>
    <dgm:pt modelId="{A1CAB11F-993A-4861-A189-D75E42F7224D}" type="pres">
      <dgm:prSet presAssocID="{64C7ABF7-9161-4C56-B2E5-401E2F00A233}" presName="childTextArrow" presStyleLbl="fgAccFollowNode1" presStyleIdx="5" presStyleCnt="8">
        <dgm:presLayoutVars>
          <dgm:bulletEnabled val="1"/>
        </dgm:presLayoutVars>
      </dgm:prSet>
      <dgm:spPr/>
    </dgm:pt>
    <dgm:pt modelId="{0CCAB404-3D73-4E72-B7E9-F556B2C0A409}" type="pres">
      <dgm:prSet presAssocID="{EFE12859-863A-4D8A-8EC4-6319B3001795}" presName="childTextArrow" presStyleLbl="fgAccFollowNode1" presStyleIdx="6" presStyleCnt="8">
        <dgm:presLayoutVars>
          <dgm:bulletEnabled val="1"/>
        </dgm:presLayoutVars>
      </dgm:prSet>
      <dgm:spPr/>
    </dgm:pt>
    <dgm:pt modelId="{CC40B825-9D8A-432F-8A3A-18D2760475A3}" type="pres">
      <dgm:prSet presAssocID="{1F85E5DD-907A-4A47-95C1-74BDEE45489C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9102115-3EB4-4F02-8C00-845B1C3F7CDE}" type="presOf" srcId="{67BD47D5-3F60-44D5-9941-BEB81B5812E3}" destId="{E1CC2F77-647D-4695-9E09-5A2C08432E0A}" srcOrd="0" destOrd="0" presId="urn:microsoft.com/office/officeart/2005/8/layout/process4"/>
    <dgm:cxn modelId="{2ACE6816-9FB1-40F1-88AC-DC5786FF7CFA}" type="presOf" srcId="{EFE12859-863A-4D8A-8EC4-6319B3001795}" destId="{0CCAB404-3D73-4E72-B7E9-F556B2C0A409}" srcOrd="0" destOrd="0" presId="urn:microsoft.com/office/officeart/2005/8/layout/process4"/>
    <dgm:cxn modelId="{7E899C1E-532F-43A1-80CB-D08838524DBB}" srcId="{67BD47D5-3F60-44D5-9941-BEB81B5812E3}" destId="{64C7ABF7-9161-4C56-B2E5-401E2F00A233}" srcOrd="0" destOrd="0" parTransId="{40984991-8DB3-4887-BEE8-825827552D08}" sibTransId="{AE954D5A-F046-430B-B8F3-DD990174D8BB}"/>
    <dgm:cxn modelId="{88710F31-F29C-4FDA-96EB-D4B51BB7DBD4}" type="presOf" srcId="{927055A9-5656-44D5-BF6F-D46DC3E281E3}" destId="{A63A2F23-79B9-44B6-B4A0-28E0C6CBBCA2}" srcOrd="0" destOrd="0" presId="urn:microsoft.com/office/officeart/2005/8/layout/process4"/>
    <dgm:cxn modelId="{D5F5FF32-E746-424A-8C3B-B311A7830CF0}" srcId="{31A655EF-AA0C-47E9-BC64-ED47C9740C6B}" destId="{67BD47D5-3F60-44D5-9941-BEB81B5812E3}" srcOrd="0" destOrd="0" parTransId="{39E0E6C4-06F3-4107-B0BF-11D2EA1F5AE2}" sibTransId="{9B7C9E68-F3EB-4CF4-8EED-B4771D025E52}"/>
    <dgm:cxn modelId="{319C4034-4DFD-4AE6-98C3-95A9DC6DD91A}" type="presOf" srcId="{8BD7BBDA-0DDF-42CB-BB8E-6C3DB2398AA6}" destId="{514D83FE-0809-4A2A-B55A-14E529893F06}" srcOrd="0" destOrd="0" presId="urn:microsoft.com/office/officeart/2005/8/layout/process4"/>
    <dgm:cxn modelId="{C457043D-EB31-4427-98AD-F80E050B86B1}" srcId="{31A655EF-AA0C-47E9-BC64-ED47C9740C6B}" destId="{CBA86C4A-74ED-42B7-8648-81F5DC1AFA27}" srcOrd="2" destOrd="0" parTransId="{86C549F4-9A89-46B9-A26D-BB0B2F1E1830}" sibTransId="{A44E19F5-30BC-46FC-BC56-7DC5A735163A}"/>
    <dgm:cxn modelId="{8A80AE5B-4CEC-459E-A3F4-D60A418F1E82}" type="presOf" srcId="{7ECECB60-A382-4264-92C7-004566CBB914}" destId="{2C1789B5-2FAB-4C54-A708-BAE0B1C69A0F}" srcOrd="0" destOrd="0" presId="urn:microsoft.com/office/officeart/2005/8/layout/process4"/>
    <dgm:cxn modelId="{C74DDF45-0E83-4B26-BF90-F0705BF45314}" srcId="{67BD47D5-3F60-44D5-9941-BEB81B5812E3}" destId="{EFE12859-863A-4D8A-8EC4-6319B3001795}" srcOrd="1" destOrd="0" parTransId="{084CF3E8-FC3D-4DD3-B055-C840C86F7BD6}" sibTransId="{2808EDC7-010F-4C59-B08F-D9CE2143710E}"/>
    <dgm:cxn modelId="{7E592146-BDDA-4022-8D9B-2E45FAD539D7}" srcId="{67BD47D5-3F60-44D5-9941-BEB81B5812E3}" destId="{1F85E5DD-907A-4A47-95C1-74BDEE45489C}" srcOrd="2" destOrd="0" parTransId="{6119AD56-672F-440F-BF2C-413A6B69F7F4}" sibTransId="{262025C0-48D7-4887-BE5A-B2E38219DCB7}"/>
    <dgm:cxn modelId="{7C063167-02F1-4805-A5E1-A17BB20224EF}" srcId="{CBA86C4A-74ED-42B7-8648-81F5DC1AFA27}" destId="{E87D42A4-FDC8-4EA7-8868-FB0F4E308F3F}" srcOrd="0" destOrd="0" parTransId="{E4B07CF5-4920-4B02-AE0E-181335918ED1}" sibTransId="{57FBE71F-FC73-4FE0-AB0A-4C41AAF6E21F}"/>
    <dgm:cxn modelId="{41B20749-56F3-4789-A5B8-4CC1B288DEA1}" type="presOf" srcId="{31A655EF-AA0C-47E9-BC64-ED47C9740C6B}" destId="{8D62AB6E-FEEC-4669-A8C5-95079E810E8C}" srcOrd="0" destOrd="0" presId="urn:microsoft.com/office/officeart/2005/8/layout/process4"/>
    <dgm:cxn modelId="{90B16F6D-1E94-4AF2-BB96-2CCA6EB7FF06}" type="presOf" srcId="{19D49D0D-2DD7-451C-A2F6-B2DAC3EFFA48}" destId="{A58CE934-EF82-4726-9876-4BE8DC75435E}" srcOrd="0" destOrd="0" presId="urn:microsoft.com/office/officeart/2005/8/layout/process4"/>
    <dgm:cxn modelId="{9053236F-54AC-42F6-9CC6-62663BB99525}" srcId="{31A655EF-AA0C-47E9-BC64-ED47C9740C6B}" destId="{19D49D0D-2DD7-451C-A2F6-B2DAC3EFFA48}" srcOrd="1" destOrd="0" parTransId="{7EB7E821-C215-4110-896F-53C3CB8A0D1B}" sibTransId="{D7BB88D7-3FE1-490A-8202-6915A3B047A6}"/>
    <dgm:cxn modelId="{0EB2DE98-16ED-446C-A668-6277F3230726}" srcId="{19D49D0D-2DD7-451C-A2F6-B2DAC3EFFA48}" destId="{C1E4A369-156B-428E-B71E-BBC18762CA86}" srcOrd="2" destOrd="0" parTransId="{40085A91-1EAE-4C68-96DB-C2A12717A7BD}" sibTransId="{50DE92BA-FB45-4581-B566-67A9D5B080E1}"/>
    <dgm:cxn modelId="{D7BB44A8-3A56-4EEC-B27B-C1E7A5D120DC}" type="presOf" srcId="{C1E4A369-156B-428E-B71E-BBC18762CA86}" destId="{FD766ADF-B0D8-4C36-95FC-98BBE6828D80}" srcOrd="0" destOrd="0" presId="urn:microsoft.com/office/officeart/2005/8/layout/process4"/>
    <dgm:cxn modelId="{48DED0A8-D42D-4116-88DD-E26A7DCBB69B}" srcId="{19D49D0D-2DD7-451C-A2F6-B2DAC3EFFA48}" destId="{927055A9-5656-44D5-BF6F-D46DC3E281E3}" srcOrd="1" destOrd="0" parTransId="{2429E2AE-3BB9-44AE-B139-7612D354D4D5}" sibTransId="{FAD2C3E7-1B55-40AA-82FF-8F1AA814149E}"/>
    <dgm:cxn modelId="{C05103B0-7A12-4906-A19A-26A2D73EDC1C}" type="presOf" srcId="{CBA86C4A-74ED-42B7-8648-81F5DC1AFA27}" destId="{4387A945-F4B4-44DB-9DE6-ABE44F0DC0BE}" srcOrd="1" destOrd="0" presId="urn:microsoft.com/office/officeart/2005/8/layout/process4"/>
    <dgm:cxn modelId="{38282BB1-70FB-4172-AE8A-C7A69094E687}" srcId="{CBA86C4A-74ED-42B7-8648-81F5DC1AFA27}" destId="{8BD7BBDA-0DDF-42CB-BB8E-6C3DB2398AA6}" srcOrd="1" destOrd="0" parTransId="{517152F1-688D-4EC7-B6D0-275F928CD604}" sibTransId="{BD69129A-91E7-4764-B9CE-5BC677468700}"/>
    <dgm:cxn modelId="{885CA7BD-786C-4DFB-9D62-BA5F56BDBB0C}" type="presOf" srcId="{19D49D0D-2DD7-451C-A2F6-B2DAC3EFFA48}" destId="{5801D7F6-99E4-438C-ADC8-65C25D0E3F82}" srcOrd="1" destOrd="0" presId="urn:microsoft.com/office/officeart/2005/8/layout/process4"/>
    <dgm:cxn modelId="{C7E864C1-0FDC-411B-8DCF-7100A9E38FDC}" srcId="{19D49D0D-2DD7-451C-A2F6-B2DAC3EFFA48}" destId="{7ECECB60-A382-4264-92C7-004566CBB914}" srcOrd="0" destOrd="0" parTransId="{74F7A617-7559-4F73-B8F2-9C07E1FD0EC4}" sibTransId="{3B2DA8CE-2C5A-4D71-B02F-25121ECE4822}"/>
    <dgm:cxn modelId="{EC25EDCA-1ABC-47FA-B257-786A66A8FA75}" type="presOf" srcId="{64C7ABF7-9161-4C56-B2E5-401E2F00A233}" destId="{A1CAB11F-993A-4861-A189-D75E42F7224D}" srcOrd="0" destOrd="0" presId="urn:microsoft.com/office/officeart/2005/8/layout/process4"/>
    <dgm:cxn modelId="{CD3061DB-9D82-4D8D-9B3F-3DD6255FC4FD}" type="presOf" srcId="{CBA86C4A-74ED-42B7-8648-81F5DC1AFA27}" destId="{2DB8037C-08D3-4EB2-B6D3-A032916FC72C}" srcOrd="0" destOrd="0" presId="urn:microsoft.com/office/officeart/2005/8/layout/process4"/>
    <dgm:cxn modelId="{336AF3DD-48BF-4959-A7F7-31153CD57EDA}" type="presOf" srcId="{1F85E5DD-907A-4A47-95C1-74BDEE45489C}" destId="{CC40B825-9D8A-432F-8A3A-18D2760475A3}" srcOrd="0" destOrd="0" presId="urn:microsoft.com/office/officeart/2005/8/layout/process4"/>
    <dgm:cxn modelId="{E397BDED-C96A-477B-BBB7-F4DA4E006B74}" type="presOf" srcId="{67BD47D5-3F60-44D5-9941-BEB81B5812E3}" destId="{D5A033FD-AF0A-497D-83F3-62BE85546447}" srcOrd="1" destOrd="0" presId="urn:microsoft.com/office/officeart/2005/8/layout/process4"/>
    <dgm:cxn modelId="{AA903CFA-BBD9-4FF8-863F-7BE90A6C970E}" type="presOf" srcId="{E87D42A4-FDC8-4EA7-8868-FB0F4E308F3F}" destId="{8BD20B72-9140-4AB8-A89F-11B49A19EA8A}" srcOrd="0" destOrd="0" presId="urn:microsoft.com/office/officeart/2005/8/layout/process4"/>
    <dgm:cxn modelId="{05D6B252-3567-449E-9266-5EAFD1A96E65}" type="presParOf" srcId="{8D62AB6E-FEEC-4669-A8C5-95079E810E8C}" destId="{654B4B21-1F01-4E34-A15C-402FB0A516E4}" srcOrd="0" destOrd="0" presId="urn:microsoft.com/office/officeart/2005/8/layout/process4"/>
    <dgm:cxn modelId="{02CF9B94-9D4D-40DF-B7E3-C679762E0DB1}" type="presParOf" srcId="{654B4B21-1F01-4E34-A15C-402FB0A516E4}" destId="{2DB8037C-08D3-4EB2-B6D3-A032916FC72C}" srcOrd="0" destOrd="0" presId="urn:microsoft.com/office/officeart/2005/8/layout/process4"/>
    <dgm:cxn modelId="{0E49E1B6-E468-4CF4-88DB-47025E345194}" type="presParOf" srcId="{654B4B21-1F01-4E34-A15C-402FB0A516E4}" destId="{4387A945-F4B4-44DB-9DE6-ABE44F0DC0BE}" srcOrd="1" destOrd="0" presId="urn:microsoft.com/office/officeart/2005/8/layout/process4"/>
    <dgm:cxn modelId="{2B733A96-A4F0-44C8-B703-34DF8433E4D3}" type="presParOf" srcId="{654B4B21-1F01-4E34-A15C-402FB0A516E4}" destId="{BBEE2E00-F9B9-41AA-8515-032AF649F872}" srcOrd="2" destOrd="0" presId="urn:microsoft.com/office/officeart/2005/8/layout/process4"/>
    <dgm:cxn modelId="{C00B96EB-A23D-42DB-940A-A4C76E66B345}" type="presParOf" srcId="{BBEE2E00-F9B9-41AA-8515-032AF649F872}" destId="{8BD20B72-9140-4AB8-A89F-11B49A19EA8A}" srcOrd="0" destOrd="0" presId="urn:microsoft.com/office/officeart/2005/8/layout/process4"/>
    <dgm:cxn modelId="{E0626580-C422-4CEF-89D3-8E4CC59C4542}" type="presParOf" srcId="{BBEE2E00-F9B9-41AA-8515-032AF649F872}" destId="{514D83FE-0809-4A2A-B55A-14E529893F06}" srcOrd="1" destOrd="0" presId="urn:microsoft.com/office/officeart/2005/8/layout/process4"/>
    <dgm:cxn modelId="{27E58294-2AA5-4141-B00C-11B6F54BDEC4}" type="presParOf" srcId="{8D62AB6E-FEEC-4669-A8C5-95079E810E8C}" destId="{42E294AB-8B14-4B08-AFBB-171A0FC7E6EC}" srcOrd="1" destOrd="0" presId="urn:microsoft.com/office/officeart/2005/8/layout/process4"/>
    <dgm:cxn modelId="{B5E9EB73-534C-4F57-9F45-0EC0552F8BBB}" type="presParOf" srcId="{8D62AB6E-FEEC-4669-A8C5-95079E810E8C}" destId="{B193ACBC-34F5-4A6B-A561-8CF4409DBB9C}" srcOrd="2" destOrd="0" presId="urn:microsoft.com/office/officeart/2005/8/layout/process4"/>
    <dgm:cxn modelId="{2BAC4320-0E96-4B40-8FE5-EF9950E743B4}" type="presParOf" srcId="{B193ACBC-34F5-4A6B-A561-8CF4409DBB9C}" destId="{A58CE934-EF82-4726-9876-4BE8DC75435E}" srcOrd="0" destOrd="0" presId="urn:microsoft.com/office/officeart/2005/8/layout/process4"/>
    <dgm:cxn modelId="{5E873546-BE9F-402D-AB6C-75958041D2F5}" type="presParOf" srcId="{B193ACBC-34F5-4A6B-A561-8CF4409DBB9C}" destId="{5801D7F6-99E4-438C-ADC8-65C25D0E3F82}" srcOrd="1" destOrd="0" presId="urn:microsoft.com/office/officeart/2005/8/layout/process4"/>
    <dgm:cxn modelId="{6624C734-CEE2-4604-9813-637A59D303CE}" type="presParOf" srcId="{B193ACBC-34F5-4A6B-A561-8CF4409DBB9C}" destId="{EA68A750-3D21-449A-90EF-DA69B234B396}" srcOrd="2" destOrd="0" presId="urn:microsoft.com/office/officeart/2005/8/layout/process4"/>
    <dgm:cxn modelId="{5C43EB36-B14B-4B6C-BE01-DB3C46DEB87F}" type="presParOf" srcId="{EA68A750-3D21-449A-90EF-DA69B234B396}" destId="{2C1789B5-2FAB-4C54-A708-BAE0B1C69A0F}" srcOrd="0" destOrd="0" presId="urn:microsoft.com/office/officeart/2005/8/layout/process4"/>
    <dgm:cxn modelId="{E01BB20F-5F25-48E6-A846-52539BBC9193}" type="presParOf" srcId="{EA68A750-3D21-449A-90EF-DA69B234B396}" destId="{A63A2F23-79B9-44B6-B4A0-28E0C6CBBCA2}" srcOrd="1" destOrd="0" presId="urn:microsoft.com/office/officeart/2005/8/layout/process4"/>
    <dgm:cxn modelId="{72841A9C-051B-4986-AA01-1E7362B027E3}" type="presParOf" srcId="{EA68A750-3D21-449A-90EF-DA69B234B396}" destId="{FD766ADF-B0D8-4C36-95FC-98BBE6828D80}" srcOrd="2" destOrd="0" presId="urn:microsoft.com/office/officeart/2005/8/layout/process4"/>
    <dgm:cxn modelId="{E7EFFCA9-3DC1-4177-8A4F-87B4C0652F53}" type="presParOf" srcId="{8D62AB6E-FEEC-4669-A8C5-95079E810E8C}" destId="{DE032944-4AE2-4CAF-9F64-FB376A0E26CC}" srcOrd="3" destOrd="0" presId="urn:microsoft.com/office/officeart/2005/8/layout/process4"/>
    <dgm:cxn modelId="{1E73B212-B2C8-486E-BBF4-EF66612BFF25}" type="presParOf" srcId="{8D62AB6E-FEEC-4669-A8C5-95079E810E8C}" destId="{7A9824AF-1FCF-4D3E-BDE9-4B2DB72174A8}" srcOrd="4" destOrd="0" presId="urn:microsoft.com/office/officeart/2005/8/layout/process4"/>
    <dgm:cxn modelId="{FF2B621A-9F53-4050-A3A7-40EBEFD552FE}" type="presParOf" srcId="{7A9824AF-1FCF-4D3E-BDE9-4B2DB72174A8}" destId="{E1CC2F77-647D-4695-9E09-5A2C08432E0A}" srcOrd="0" destOrd="0" presId="urn:microsoft.com/office/officeart/2005/8/layout/process4"/>
    <dgm:cxn modelId="{68C474F7-2958-4CB3-95D7-4B9D88FF1529}" type="presParOf" srcId="{7A9824AF-1FCF-4D3E-BDE9-4B2DB72174A8}" destId="{D5A033FD-AF0A-497D-83F3-62BE85546447}" srcOrd="1" destOrd="0" presId="urn:microsoft.com/office/officeart/2005/8/layout/process4"/>
    <dgm:cxn modelId="{7FE8483C-2C6D-40CC-8CE0-4250777AA298}" type="presParOf" srcId="{7A9824AF-1FCF-4D3E-BDE9-4B2DB72174A8}" destId="{D157CD4C-5F44-4126-BA3E-516D0A64B007}" srcOrd="2" destOrd="0" presId="urn:microsoft.com/office/officeart/2005/8/layout/process4"/>
    <dgm:cxn modelId="{3ADAAB51-0A46-4686-8996-837332CFB080}" type="presParOf" srcId="{D157CD4C-5F44-4126-BA3E-516D0A64B007}" destId="{A1CAB11F-993A-4861-A189-D75E42F7224D}" srcOrd="0" destOrd="0" presId="urn:microsoft.com/office/officeart/2005/8/layout/process4"/>
    <dgm:cxn modelId="{5C04D15D-F280-43AD-9546-362482FD3AEE}" type="presParOf" srcId="{D157CD4C-5F44-4126-BA3E-516D0A64B007}" destId="{0CCAB404-3D73-4E72-B7E9-F556B2C0A409}" srcOrd="1" destOrd="0" presId="urn:microsoft.com/office/officeart/2005/8/layout/process4"/>
    <dgm:cxn modelId="{9572B5BA-02B3-4E71-9813-3D14940E21C3}" type="presParOf" srcId="{D157CD4C-5F44-4126-BA3E-516D0A64B007}" destId="{CC40B825-9D8A-432F-8A3A-18D2760475A3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A655EF-AA0C-47E9-BC64-ED47C9740C6B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BD47D5-3F60-44D5-9941-BEB81B5812E3}">
      <dgm:prSet phldrT="[Text]"/>
      <dgm:spPr/>
      <dgm:t>
        <a:bodyPr/>
        <a:lstStyle/>
        <a:p>
          <a:r>
            <a:rPr lang="en-US" dirty="0"/>
            <a:t>CF</a:t>
          </a:r>
        </a:p>
      </dgm:t>
    </dgm:pt>
    <dgm:pt modelId="{39E0E6C4-06F3-4107-B0BF-11D2EA1F5AE2}" type="parTrans" cxnId="{D5F5FF32-E746-424A-8C3B-B311A7830CF0}">
      <dgm:prSet/>
      <dgm:spPr/>
      <dgm:t>
        <a:bodyPr/>
        <a:lstStyle/>
        <a:p>
          <a:endParaRPr lang="en-US"/>
        </a:p>
      </dgm:t>
    </dgm:pt>
    <dgm:pt modelId="{9B7C9E68-F3EB-4CF4-8EED-B4771D025E52}" type="sibTrans" cxnId="{D5F5FF32-E746-424A-8C3B-B311A7830CF0}">
      <dgm:prSet/>
      <dgm:spPr/>
      <dgm:t>
        <a:bodyPr/>
        <a:lstStyle/>
        <a:p>
          <a:endParaRPr lang="en-US"/>
        </a:p>
      </dgm:t>
    </dgm:pt>
    <dgm:pt modelId="{19D49D0D-2DD7-451C-A2F6-B2DAC3EFFA4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K-means</a:t>
          </a:r>
        </a:p>
      </dgm:t>
    </dgm:pt>
    <dgm:pt modelId="{7EB7E821-C215-4110-896F-53C3CB8A0D1B}" type="parTrans" cxnId="{9053236F-54AC-42F6-9CC6-62663BB99525}">
      <dgm:prSet/>
      <dgm:spPr/>
      <dgm:t>
        <a:bodyPr/>
        <a:lstStyle/>
        <a:p>
          <a:endParaRPr lang="en-US"/>
        </a:p>
      </dgm:t>
    </dgm:pt>
    <dgm:pt modelId="{D7BB88D7-3FE1-490A-8202-6915A3B047A6}" type="sibTrans" cxnId="{9053236F-54AC-42F6-9CC6-62663BB99525}">
      <dgm:prSet/>
      <dgm:spPr/>
      <dgm:t>
        <a:bodyPr/>
        <a:lstStyle/>
        <a:p>
          <a:endParaRPr lang="en-US"/>
        </a:p>
      </dgm:t>
    </dgm:pt>
    <dgm:pt modelId="{CBA86C4A-74ED-42B7-8648-81F5DC1AFA27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SA Z={z1, z2, … , </a:t>
          </a:r>
          <a:r>
            <a:rPr lang="en-US" dirty="0" err="1">
              <a:solidFill>
                <a:srgbClr val="FF0000"/>
              </a:solidFill>
            </a:rPr>
            <a:t>zn</a:t>
          </a:r>
          <a:r>
            <a:rPr lang="en-US" dirty="0">
              <a:solidFill>
                <a:srgbClr val="FF0000"/>
              </a:solidFill>
            </a:rPr>
            <a:t>}</a:t>
          </a:r>
        </a:p>
      </dgm:t>
    </dgm:pt>
    <dgm:pt modelId="{86C549F4-9A89-46B9-A26D-BB0B2F1E1830}" type="parTrans" cxnId="{C457043D-EB31-4427-98AD-F80E050B86B1}">
      <dgm:prSet/>
      <dgm:spPr/>
      <dgm:t>
        <a:bodyPr/>
        <a:lstStyle/>
        <a:p>
          <a:endParaRPr lang="en-US"/>
        </a:p>
      </dgm:t>
    </dgm:pt>
    <dgm:pt modelId="{A44E19F5-30BC-46FC-BC56-7DC5A735163A}" type="sibTrans" cxnId="{C457043D-EB31-4427-98AD-F80E050B86B1}">
      <dgm:prSet/>
      <dgm:spPr/>
      <dgm:t>
        <a:bodyPr/>
        <a:lstStyle/>
        <a:p>
          <a:endParaRPr lang="en-US"/>
        </a:p>
      </dgm:t>
    </dgm:pt>
    <dgm:pt modelId="{E87D42A4-FDC8-4EA7-8868-FB0F4E308F3F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Optimization</a:t>
          </a:r>
        </a:p>
      </dgm:t>
    </dgm:pt>
    <dgm:pt modelId="{E4B07CF5-4920-4B02-AE0E-181335918ED1}" type="parTrans" cxnId="{7C063167-02F1-4805-A5E1-A17BB20224EF}">
      <dgm:prSet/>
      <dgm:spPr/>
      <dgm:t>
        <a:bodyPr/>
        <a:lstStyle/>
        <a:p>
          <a:endParaRPr lang="en-US"/>
        </a:p>
      </dgm:t>
    </dgm:pt>
    <dgm:pt modelId="{57FBE71F-FC73-4FE0-AB0A-4C41AAF6E21F}" type="sibTrans" cxnId="{7C063167-02F1-4805-A5E1-A17BB20224EF}">
      <dgm:prSet/>
      <dgm:spPr/>
      <dgm:t>
        <a:bodyPr/>
        <a:lstStyle/>
        <a:p>
          <a:endParaRPr lang="en-US"/>
        </a:p>
      </dgm:t>
    </dgm:pt>
    <dgm:pt modelId="{64C7ABF7-9161-4C56-B2E5-401E2F00A233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Widely used in RS</a:t>
          </a:r>
        </a:p>
      </dgm:t>
    </dgm:pt>
    <dgm:pt modelId="{40984991-8DB3-4887-BEE8-825827552D08}" type="parTrans" cxnId="{7E899C1E-532F-43A1-80CB-D08838524DBB}">
      <dgm:prSet/>
      <dgm:spPr/>
      <dgm:t>
        <a:bodyPr/>
        <a:lstStyle/>
        <a:p>
          <a:endParaRPr lang="en-US"/>
        </a:p>
      </dgm:t>
    </dgm:pt>
    <dgm:pt modelId="{AE954D5A-F046-430B-B8F3-DD990174D8BB}" type="sibTrans" cxnId="{7E899C1E-532F-43A1-80CB-D08838524DBB}">
      <dgm:prSet/>
      <dgm:spPr/>
      <dgm:t>
        <a:bodyPr/>
        <a:lstStyle/>
        <a:p>
          <a:endParaRPr lang="en-US"/>
        </a:p>
      </dgm:t>
    </dgm:pt>
    <dgm:pt modelId="{EFE12859-863A-4D8A-8EC4-6319B3001795}">
      <dgm:prSet phldrT="[Text]"/>
      <dgm:spPr/>
      <dgm:t>
        <a:bodyPr/>
        <a:lstStyle/>
        <a:p>
          <a:r>
            <a:rPr lang="en-US" dirty="0"/>
            <a:t>Facing large scale data</a:t>
          </a:r>
        </a:p>
      </dgm:t>
    </dgm:pt>
    <dgm:pt modelId="{084CF3E8-FC3D-4DD3-B055-C840C86F7BD6}" type="parTrans" cxnId="{C74DDF45-0E83-4B26-BF90-F0705BF45314}">
      <dgm:prSet/>
      <dgm:spPr/>
      <dgm:t>
        <a:bodyPr/>
        <a:lstStyle/>
        <a:p>
          <a:endParaRPr lang="en-US"/>
        </a:p>
      </dgm:t>
    </dgm:pt>
    <dgm:pt modelId="{2808EDC7-010F-4C59-B08F-D9CE2143710E}" type="sibTrans" cxnId="{C74DDF45-0E83-4B26-BF90-F0705BF45314}">
      <dgm:prSet/>
      <dgm:spPr/>
      <dgm:t>
        <a:bodyPr/>
        <a:lstStyle/>
        <a:p>
          <a:endParaRPr lang="en-US"/>
        </a:p>
      </dgm:t>
    </dgm:pt>
    <dgm:pt modelId="{1F85E5DD-907A-4A47-95C1-74BDEE45489C}">
      <dgm:prSet phldrT="[Text]"/>
      <dgm:spPr/>
      <dgm:t>
        <a:bodyPr/>
        <a:lstStyle/>
        <a:p>
          <a:r>
            <a:rPr lang="en-US" dirty="0"/>
            <a:t>Slow calculation </a:t>
          </a:r>
        </a:p>
      </dgm:t>
    </dgm:pt>
    <dgm:pt modelId="{6119AD56-672F-440F-BF2C-413A6B69F7F4}" type="parTrans" cxnId="{7E592146-BDDA-4022-8D9B-2E45FAD539D7}">
      <dgm:prSet/>
      <dgm:spPr/>
      <dgm:t>
        <a:bodyPr/>
        <a:lstStyle/>
        <a:p>
          <a:endParaRPr lang="en-US"/>
        </a:p>
      </dgm:t>
    </dgm:pt>
    <dgm:pt modelId="{262025C0-48D7-4887-BE5A-B2E38219DCB7}" type="sibTrans" cxnId="{7E592146-BDDA-4022-8D9B-2E45FAD539D7}">
      <dgm:prSet/>
      <dgm:spPr/>
      <dgm:t>
        <a:bodyPr/>
        <a:lstStyle/>
        <a:p>
          <a:endParaRPr lang="en-US"/>
        </a:p>
      </dgm:t>
    </dgm:pt>
    <dgm:pt modelId="{7ECECB60-A382-4264-92C7-004566CBB914}">
      <dgm:prSet phldrT="[Text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dirty="0"/>
            <a:t>Classification </a:t>
          </a:r>
        </a:p>
      </dgm:t>
    </dgm:pt>
    <dgm:pt modelId="{74F7A617-7559-4F73-B8F2-9C07E1FD0EC4}" type="parTrans" cxnId="{C7E864C1-0FDC-411B-8DCF-7100A9E38FDC}">
      <dgm:prSet/>
      <dgm:spPr/>
      <dgm:t>
        <a:bodyPr/>
        <a:lstStyle/>
        <a:p>
          <a:endParaRPr lang="en-US"/>
        </a:p>
      </dgm:t>
    </dgm:pt>
    <dgm:pt modelId="{3B2DA8CE-2C5A-4D71-B02F-25121ECE4822}" type="sibTrans" cxnId="{C7E864C1-0FDC-411B-8DCF-7100A9E38FDC}">
      <dgm:prSet/>
      <dgm:spPr/>
      <dgm:t>
        <a:bodyPr/>
        <a:lstStyle/>
        <a:p>
          <a:endParaRPr lang="en-US"/>
        </a:p>
      </dgm:t>
    </dgm:pt>
    <dgm:pt modelId="{927055A9-5656-44D5-BF6F-D46DC3E281E3}">
      <dgm:prSet phldrT="[Text]"/>
      <dgm:spPr/>
      <dgm:t>
        <a:bodyPr/>
        <a:lstStyle/>
        <a:p>
          <a:r>
            <a:rPr lang="en-US" dirty="0"/>
            <a:t>Facing large scale data</a:t>
          </a:r>
        </a:p>
      </dgm:t>
    </dgm:pt>
    <dgm:pt modelId="{2429E2AE-3BB9-44AE-B139-7612D354D4D5}" type="parTrans" cxnId="{48DED0A8-D42D-4116-88DD-E26A7DCBB69B}">
      <dgm:prSet/>
      <dgm:spPr/>
      <dgm:t>
        <a:bodyPr/>
        <a:lstStyle/>
        <a:p>
          <a:endParaRPr lang="en-US"/>
        </a:p>
      </dgm:t>
    </dgm:pt>
    <dgm:pt modelId="{FAD2C3E7-1B55-40AA-82FF-8F1AA814149E}" type="sibTrans" cxnId="{48DED0A8-D42D-4116-88DD-E26A7DCBB69B}">
      <dgm:prSet/>
      <dgm:spPr/>
      <dgm:t>
        <a:bodyPr/>
        <a:lstStyle/>
        <a:p>
          <a:endParaRPr lang="en-US"/>
        </a:p>
      </dgm:t>
    </dgm:pt>
    <dgm:pt modelId="{C1E4A369-156B-428E-B71E-BBC18762CA86}">
      <dgm:prSet phldrT="[Text]"/>
      <dgm:spPr/>
      <dgm:t>
        <a:bodyPr/>
        <a:lstStyle/>
        <a:p>
          <a:r>
            <a:rPr lang="en-US" dirty="0"/>
            <a:t>Slow calculation </a:t>
          </a:r>
        </a:p>
      </dgm:t>
    </dgm:pt>
    <dgm:pt modelId="{40085A91-1EAE-4C68-96DB-C2A12717A7BD}" type="parTrans" cxnId="{0EB2DE98-16ED-446C-A668-6277F3230726}">
      <dgm:prSet/>
      <dgm:spPr/>
      <dgm:t>
        <a:bodyPr/>
        <a:lstStyle/>
        <a:p>
          <a:endParaRPr lang="en-US"/>
        </a:p>
      </dgm:t>
    </dgm:pt>
    <dgm:pt modelId="{50DE92BA-FB45-4581-B566-67A9D5B080E1}" type="sibTrans" cxnId="{0EB2DE98-16ED-446C-A668-6277F3230726}">
      <dgm:prSet/>
      <dgm:spPr/>
      <dgm:t>
        <a:bodyPr/>
        <a:lstStyle/>
        <a:p>
          <a:endParaRPr lang="en-US"/>
        </a:p>
      </dgm:t>
    </dgm:pt>
    <dgm:pt modelId="{8BD7BBDA-0DDF-42CB-BB8E-6C3DB2398AA6}">
      <dgm:prSet phldrT="[Text]"/>
      <dgm:spPr/>
      <dgm:t>
        <a:bodyPr/>
        <a:lstStyle/>
        <a:p>
          <a:r>
            <a:rPr lang="en-US" dirty="0"/>
            <a:t>Get better result</a:t>
          </a:r>
        </a:p>
      </dgm:t>
    </dgm:pt>
    <dgm:pt modelId="{517152F1-688D-4EC7-B6D0-275F928CD604}" type="parTrans" cxnId="{38282BB1-70FB-4172-AE8A-C7A69094E687}">
      <dgm:prSet/>
      <dgm:spPr/>
      <dgm:t>
        <a:bodyPr/>
        <a:lstStyle/>
        <a:p>
          <a:endParaRPr lang="en-US"/>
        </a:p>
      </dgm:t>
    </dgm:pt>
    <dgm:pt modelId="{BD69129A-91E7-4764-B9CE-5BC677468700}" type="sibTrans" cxnId="{38282BB1-70FB-4172-AE8A-C7A69094E687}">
      <dgm:prSet/>
      <dgm:spPr/>
      <dgm:t>
        <a:bodyPr/>
        <a:lstStyle/>
        <a:p>
          <a:endParaRPr lang="en-US"/>
        </a:p>
      </dgm:t>
    </dgm:pt>
    <dgm:pt modelId="{8D62AB6E-FEEC-4669-A8C5-95079E810E8C}" type="pres">
      <dgm:prSet presAssocID="{31A655EF-AA0C-47E9-BC64-ED47C9740C6B}" presName="Name0" presStyleCnt="0">
        <dgm:presLayoutVars>
          <dgm:dir/>
          <dgm:animLvl val="lvl"/>
          <dgm:resizeHandles val="exact"/>
        </dgm:presLayoutVars>
      </dgm:prSet>
      <dgm:spPr/>
    </dgm:pt>
    <dgm:pt modelId="{654B4B21-1F01-4E34-A15C-402FB0A516E4}" type="pres">
      <dgm:prSet presAssocID="{CBA86C4A-74ED-42B7-8648-81F5DC1AFA27}" presName="boxAndChildren" presStyleCnt="0"/>
      <dgm:spPr/>
    </dgm:pt>
    <dgm:pt modelId="{2DB8037C-08D3-4EB2-B6D3-A032916FC72C}" type="pres">
      <dgm:prSet presAssocID="{CBA86C4A-74ED-42B7-8648-81F5DC1AFA27}" presName="parentTextBox" presStyleLbl="node1" presStyleIdx="0" presStyleCnt="3"/>
      <dgm:spPr/>
    </dgm:pt>
    <dgm:pt modelId="{4387A945-F4B4-44DB-9DE6-ABE44F0DC0BE}" type="pres">
      <dgm:prSet presAssocID="{CBA86C4A-74ED-42B7-8648-81F5DC1AFA27}" presName="entireBox" presStyleLbl="node1" presStyleIdx="0" presStyleCnt="3"/>
      <dgm:spPr/>
    </dgm:pt>
    <dgm:pt modelId="{BBEE2E00-F9B9-41AA-8515-032AF649F872}" type="pres">
      <dgm:prSet presAssocID="{CBA86C4A-74ED-42B7-8648-81F5DC1AFA27}" presName="descendantBox" presStyleCnt="0"/>
      <dgm:spPr/>
    </dgm:pt>
    <dgm:pt modelId="{8BD20B72-9140-4AB8-A89F-11B49A19EA8A}" type="pres">
      <dgm:prSet presAssocID="{E87D42A4-FDC8-4EA7-8868-FB0F4E308F3F}" presName="childTextBox" presStyleLbl="fgAccFollowNode1" presStyleIdx="0" presStyleCnt="8">
        <dgm:presLayoutVars>
          <dgm:bulletEnabled val="1"/>
        </dgm:presLayoutVars>
      </dgm:prSet>
      <dgm:spPr/>
    </dgm:pt>
    <dgm:pt modelId="{514D83FE-0809-4A2A-B55A-14E529893F06}" type="pres">
      <dgm:prSet presAssocID="{8BD7BBDA-0DDF-42CB-BB8E-6C3DB2398AA6}" presName="childTextBox" presStyleLbl="fgAccFollowNode1" presStyleIdx="1" presStyleCnt="8">
        <dgm:presLayoutVars>
          <dgm:bulletEnabled val="1"/>
        </dgm:presLayoutVars>
      </dgm:prSet>
      <dgm:spPr/>
    </dgm:pt>
    <dgm:pt modelId="{42E294AB-8B14-4B08-AFBB-171A0FC7E6EC}" type="pres">
      <dgm:prSet presAssocID="{D7BB88D7-3FE1-490A-8202-6915A3B047A6}" presName="sp" presStyleCnt="0"/>
      <dgm:spPr/>
    </dgm:pt>
    <dgm:pt modelId="{B193ACBC-34F5-4A6B-A561-8CF4409DBB9C}" type="pres">
      <dgm:prSet presAssocID="{19D49D0D-2DD7-451C-A2F6-B2DAC3EFFA48}" presName="arrowAndChildren" presStyleCnt="0"/>
      <dgm:spPr/>
    </dgm:pt>
    <dgm:pt modelId="{A58CE934-EF82-4726-9876-4BE8DC75435E}" type="pres">
      <dgm:prSet presAssocID="{19D49D0D-2DD7-451C-A2F6-B2DAC3EFFA48}" presName="parentTextArrow" presStyleLbl="node1" presStyleIdx="0" presStyleCnt="3"/>
      <dgm:spPr/>
    </dgm:pt>
    <dgm:pt modelId="{5801D7F6-99E4-438C-ADC8-65C25D0E3F82}" type="pres">
      <dgm:prSet presAssocID="{19D49D0D-2DD7-451C-A2F6-B2DAC3EFFA48}" presName="arrow" presStyleLbl="node1" presStyleIdx="1" presStyleCnt="3"/>
      <dgm:spPr/>
    </dgm:pt>
    <dgm:pt modelId="{EA68A750-3D21-449A-90EF-DA69B234B396}" type="pres">
      <dgm:prSet presAssocID="{19D49D0D-2DD7-451C-A2F6-B2DAC3EFFA48}" presName="descendantArrow" presStyleCnt="0"/>
      <dgm:spPr/>
    </dgm:pt>
    <dgm:pt modelId="{2C1789B5-2FAB-4C54-A708-BAE0B1C69A0F}" type="pres">
      <dgm:prSet presAssocID="{7ECECB60-A382-4264-92C7-004566CBB914}" presName="childTextArrow" presStyleLbl="fgAccFollowNode1" presStyleIdx="2" presStyleCnt="8">
        <dgm:presLayoutVars>
          <dgm:bulletEnabled val="1"/>
        </dgm:presLayoutVars>
      </dgm:prSet>
      <dgm:spPr/>
    </dgm:pt>
    <dgm:pt modelId="{A63A2F23-79B9-44B6-B4A0-28E0C6CBBCA2}" type="pres">
      <dgm:prSet presAssocID="{927055A9-5656-44D5-BF6F-D46DC3E281E3}" presName="childTextArrow" presStyleLbl="fgAccFollowNode1" presStyleIdx="3" presStyleCnt="8">
        <dgm:presLayoutVars>
          <dgm:bulletEnabled val="1"/>
        </dgm:presLayoutVars>
      </dgm:prSet>
      <dgm:spPr/>
    </dgm:pt>
    <dgm:pt modelId="{FD766ADF-B0D8-4C36-95FC-98BBE6828D80}" type="pres">
      <dgm:prSet presAssocID="{C1E4A369-156B-428E-B71E-BBC18762CA86}" presName="childTextArrow" presStyleLbl="fgAccFollowNode1" presStyleIdx="4" presStyleCnt="8">
        <dgm:presLayoutVars>
          <dgm:bulletEnabled val="1"/>
        </dgm:presLayoutVars>
      </dgm:prSet>
      <dgm:spPr/>
    </dgm:pt>
    <dgm:pt modelId="{DE032944-4AE2-4CAF-9F64-FB376A0E26CC}" type="pres">
      <dgm:prSet presAssocID="{9B7C9E68-F3EB-4CF4-8EED-B4771D025E52}" presName="sp" presStyleCnt="0"/>
      <dgm:spPr/>
    </dgm:pt>
    <dgm:pt modelId="{7A9824AF-1FCF-4D3E-BDE9-4B2DB72174A8}" type="pres">
      <dgm:prSet presAssocID="{67BD47D5-3F60-44D5-9941-BEB81B5812E3}" presName="arrowAndChildren" presStyleCnt="0"/>
      <dgm:spPr/>
    </dgm:pt>
    <dgm:pt modelId="{E1CC2F77-647D-4695-9E09-5A2C08432E0A}" type="pres">
      <dgm:prSet presAssocID="{67BD47D5-3F60-44D5-9941-BEB81B5812E3}" presName="parentTextArrow" presStyleLbl="node1" presStyleIdx="1" presStyleCnt="3"/>
      <dgm:spPr/>
    </dgm:pt>
    <dgm:pt modelId="{D5A033FD-AF0A-497D-83F3-62BE85546447}" type="pres">
      <dgm:prSet presAssocID="{67BD47D5-3F60-44D5-9941-BEB81B5812E3}" presName="arrow" presStyleLbl="node1" presStyleIdx="2" presStyleCnt="3" custLinFactNeighborX="-1841" custLinFactNeighborY="-5047"/>
      <dgm:spPr/>
    </dgm:pt>
    <dgm:pt modelId="{D157CD4C-5F44-4126-BA3E-516D0A64B007}" type="pres">
      <dgm:prSet presAssocID="{67BD47D5-3F60-44D5-9941-BEB81B5812E3}" presName="descendantArrow" presStyleCnt="0"/>
      <dgm:spPr/>
    </dgm:pt>
    <dgm:pt modelId="{A1CAB11F-993A-4861-A189-D75E42F7224D}" type="pres">
      <dgm:prSet presAssocID="{64C7ABF7-9161-4C56-B2E5-401E2F00A233}" presName="childTextArrow" presStyleLbl="fgAccFollowNode1" presStyleIdx="5" presStyleCnt="8">
        <dgm:presLayoutVars>
          <dgm:bulletEnabled val="1"/>
        </dgm:presLayoutVars>
      </dgm:prSet>
      <dgm:spPr/>
    </dgm:pt>
    <dgm:pt modelId="{0CCAB404-3D73-4E72-B7E9-F556B2C0A409}" type="pres">
      <dgm:prSet presAssocID="{EFE12859-863A-4D8A-8EC4-6319B3001795}" presName="childTextArrow" presStyleLbl="fgAccFollowNode1" presStyleIdx="6" presStyleCnt="8">
        <dgm:presLayoutVars>
          <dgm:bulletEnabled val="1"/>
        </dgm:presLayoutVars>
      </dgm:prSet>
      <dgm:spPr/>
    </dgm:pt>
    <dgm:pt modelId="{CC40B825-9D8A-432F-8A3A-18D2760475A3}" type="pres">
      <dgm:prSet presAssocID="{1F85E5DD-907A-4A47-95C1-74BDEE45489C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9102115-3EB4-4F02-8C00-845B1C3F7CDE}" type="presOf" srcId="{67BD47D5-3F60-44D5-9941-BEB81B5812E3}" destId="{E1CC2F77-647D-4695-9E09-5A2C08432E0A}" srcOrd="0" destOrd="0" presId="urn:microsoft.com/office/officeart/2005/8/layout/process4"/>
    <dgm:cxn modelId="{2ACE6816-9FB1-40F1-88AC-DC5786FF7CFA}" type="presOf" srcId="{EFE12859-863A-4D8A-8EC4-6319B3001795}" destId="{0CCAB404-3D73-4E72-B7E9-F556B2C0A409}" srcOrd="0" destOrd="0" presId="urn:microsoft.com/office/officeart/2005/8/layout/process4"/>
    <dgm:cxn modelId="{7E899C1E-532F-43A1-80CB-D08838524DBB}" srcId="{67BD47D5-3F60-44D5-9941-BEB81B5812E3}" destId="{64C7ABF7-9161-4C56-B2E5-401E2F00A233}" srcOrd="0" destOrd="0" parTransId="{40984991-8DB3-4887-BEE8-825827552D08}" sibTransId="{AE954D5A-F046-430B-B8F3-DD990174D8BB}"/>
    <dgm:cxn modelId="{88710F31-F29C-4FDA-96EB-D4B51BB7DBD4}" type="presOf" srcId="{927055A9-5656-44D5-BF6F-D46DC3E281E3}" destId="{A63A2F23-79B9-44B6-B4A0-28E0C6CBBCA2}" srcOrd="0" destOrd="0" presId="urn:microsoft.com/office/officeart/2005/8/layout/process4"/>
    <dgm:cxn modelId="{D5F5FF32-E746-424A-8C3B-B311A7830CF0}" srcId="{31A655EF-AA0C-47E9-BC64-ED47C9740C6B}" destId="{67BD47D5-3F60-44D5-9941-BEB81B5812E3}" srcOrd="0" destOrd="0" parTransId="{39E0E6C4-06F3-4107-B0BF-11D2EA1F5AE2}" sibTransId="{9B7C9E68-F3EB-4CF4-8EED-B4771D025E52}"/>
    <dgm:cxn modelId="{319C4034-4DFD-4AE6-98C3-95A9DC6DD91A}" type="presOf" srcId="{8BD7BBDA-0DDF-42CB-BB8E-6C3DB2398AA6}" destId="{514D83FE-0809-4A2A-B55A-14E529893F06}" srcOrd="0" destOrd="0" presId="urn:microsoft.com/office/officeart/2005/8/layout/process4"/>
    <dgm:cxn modelId="{C457043D-EB31-4427-98AD-F80E050B86B1}" srcId="{31A655EF-AA0C-47E9-BC64-ED47C9740C6B}" destId="{CBA86C4A-74ED-42B7-8648-81F5DC1AFA27}" srcOrd="2" destOrd="0" parTransId="{86C549F4-9A89-46B9-A26D-BB0B2F1E1830}" sibTransId="{A44E19F5-30BC-46FC-BC56-7DC5A735163A}"/>
    <dgm:cxn modelId="{8A80AE5B-4CEC-459E-A3F4-D60A418F1E82}" type="presOf" srcId="{7ECECB60-A382-4264-92C7-004566CBB914}" destId="{2C1789B5-2FAB-4C54-A708-BAE0B1C69A0F}" srcOrd="0" destOrd="0" presId="urn:microsoft.com/office/officeart/2005/8/layout/process4"/>
    <dgm:cxn modelId="{C74DDF45-0E83-4B26-BF90-F0705BF45314}" srcId="{67BD47D5-3F60-44D5-9941-BEB81B5812E3}" destId="{EFE12859-863A-4D8A-8EC4-6319B3001795}" srcOrd="1" destOrd="0" parTransId="{084CF3E8-FC3D-4DD3-B055-C840C86F7BD6}" sibTransId="{2808EDC7-010F-4C59-B08F-D9CE2143710E}"/>
    <dgm:cxn modelId="{7E592146-BDDA-4022-8D9B-2E45FAD539D7}" srcId="{67BD47D5-3F60-44D5-9941-BEB81B5812E3}" destId="{1F85E5DD-907A-4A47-95C1-74BDEE45489C}" srcOrd="2" destOrd="0" parTransId="{6119AD56-672F-440F-BF2C-413A6B69F7F4}" sibTransId="{262025C0-48D7-4887-BE5A-B2E38219DCB7}"/>
    <dgm:cxn modelId="{7C063167-02F1-4805-A5E1-A17BB20224EF}" srcId="{CBA86C4A-74ED-42B7-8648-81F5DC1AFA27}" destId="{E87D42A4-FDC8-4EA7-8868-FB0F4E308F3F}" srcOrd="0" destOrd="0" parTransId="{E4B07CF5-4920-4B02-AE0E-181335918ED1}" sibTransId="{57FBE71F-FC73-4FE0-AB0A-4C41AAF6E21F}"/>
    <dgm:cxn modelId="{41B20749-56F3-4789-A5B8-4CC1B288DEA1}" type="presOf" srcId="{31A655EF-AA0C-47E9-BC64-ED47C9740C6B}" destId="{8D62AB6E-FEEC-4669-A8C5-95079E810E8C}" srcOrd="0" destOrd="0" presId="urn:microsoft.com/office/officeart/2005/8/layout/process4"/>
    <dgm:cxn modelId="{90B16F6D-1E94-4AF2-BB96-2CCA6EB7FF06}" type="presOf" srcId="{19D49D0D-2DD7-451C-A2F6-B2DAC3EFFA48}" destId="{A58CE934-EF82-4726-9876-4BE8DC75435E}" srcOrd="0" destOrd="0" presId="urn:microsoft.com/office/officeart/2005/8/layout/process4"/>
    <dgm:cxn modelId="{9053236F-54AC-42F6-9CC6-62663BB99525}" srcId="{31A655EF-AA0C-47E9-BC64-ED47C9740C6B}" destId="{19D49D0D-2DD7-451C-A2F6-B2DAC3EFFA48}" srcOrd="1" destOrd="0" parTransId="{7EB7E821-C215-4110-896F-53C3CB8A0D1B}" sibTransId="{D7BB88D7-3FE1-490A-8202-6915A3B047A6}"/>
    <dgm:cxn modelId="{0EB2DE98-16ED-446C-A668-6277F3230726}" srcId="{19D49D0D-2DD7-451C-A2F6-B2DAC3EFFA48}" destId="{C1E4A369-156B-428E-B71E-BBC18762CA86}" srcOrd="2" destOrd="0" parTransId="{40085A91-1EAE-4C68-96DB-C2A12717A7BD}" sibTransId="{50DE92BA-FB45-4581-B566-67A9D5B080E1}"/>
    <dgm:cxn modelId="{D7BB44A8-3A56-4EEC-B27B-C1E7A5D120DC}" type="presOf" srcId="{C1E4A369-156B-428E-B71E-BBC18762CA86}" destId="{FD766ADF-B0D8-4C36-95FC-98BBE6828D80}" srcOrd="0" destOrd="0" presId="urn:microsoft.com/office/officeart/2005/8/layout/process4"/>
    <dgm:cxn modelId="{48DED0A8-D42D-4116-88DD-E26A7DCBB69B}" srcId="{19D49D0D-2DD7-451C-A2F6-B2DAC3EFFA48}" destId="{927055A9-5656-44D5-BF6F-D46DC3E281E3}" srcOrd="1" destOrd="0" parTransId="{2429E2AE-3BB9-44AE-B139-7612D354D4D5}" sibTransId="{FAD2C3E7-1B55-40AA-82FF-8F1AA814149E}"/>
    <dgm:cxn modelId="{C05103B0-7A12-4906-A19A-26A2D73EDC1C}" type="presOf" srcId="{CBA86C4A-74ED-42B7-8648-81F5DC1AFA27}" destId="{4387A945-F4B4-44DB-9DE6-ABE44F0DC0BE}" srcOrd="1" destOrd="0" presId="urn:microsoft.com/office/officeart/2005/8/layout/process4"/>
    <dgm:cxn modelId="{38282BB1-70FB-4172-AE8A-C7A69094E687}" srcId="{CBA86C4A-74ED-42B7-8648-81F5DC1AFA27}" destId="{8BD7BBDA-0DDF-42CB-BB8E-6C3DB2398AA6}" srcOrd="1" destOrd="0" parTransId="{517152F1-688D-4EC7-B6D0-275F928CD604}" sibTransId="{BD69129A-91E7-4764-B9CE-5BC677468700}"/>
    <dgm:cxn modelId="{885CA7BD-786C-4DFB-9D62-BA5F56BDBB0C}" type="presOf" srcId="{19D49D0D-2DD7-451C-A2F6-B2DAC3EFFA48}" destId="{5801D7F6-99E4-438C-ADC8-65C25D0E3F82}" srcOrd="1" destOrd="0" presId="urn:microsoft.com/office/officeart/2005/8/layout/process4"/>
    <dgm:cxn modelId="{C7E864C1-0FDC-411B-8DCF-7100A9E38FDC}" srcId="{19D49D0D-2DD7-451C-A2F6-B2DAC3EFFA48}" destId="{7ECECB60-A382-4264-92C7-004566CBB914}" srcOrd="0" destOrd="0" parTransId="{74F7A617-7559-4F73-B8F2-9C07E1FD0EC4}" sibTransId="{3B2DA8CE-2C5A-4D71-B02F-25121ECE4822}"/>
    <dgm:cxn modelId="{EC25EDCA-1ABC-47FA-B257-786A66A8FA75}" type="presOf" srcId="{64C7ABF7-9161-4C56-B2E5-401E2F00A233}" destId="{A1CAB11F-993A-4861-A189-D75E42F7224D}" srcOrd="0" destOrd="0" presId="urn:microsoft.com/office/officeart/2005/8/layout/process4"/>
    <dgm:cxn modelId="{CD3061DB-9D82-4D8D-9B3F-3DD6255FC4FD}" type="presOf" srcId="{CBA86C4A-74ED-42B7-8648-81F5DC1AFA27}" destId="{2DB8037C-08D3-4EB2-B6D3-A032916FC72C}" srcOrd="0" destOrd="0" presId="urn:microsoft.com/office/officeart/2005/8/layout/process4"/>
    <dgm:cxn modelId="{336AF3DD-48BF-4959-A7F7-31153CD57EDA}" type="presOf" srcId="{1F85E5DD-907A-4A47-95C1-74BDEE45489C}" destId="{CC40B825-9D8A-432F-8A3A-18D2760475A3}" srcOrd="0" destOrd="0" presId="urn:microsoft.com/office/officeart/2005/8/layout/process4"/>
    <dgm:cxn modelId="{E397BDED-C96A-477B-BBB7-F4DA4E006B74}" type="presOf" srcId="{67BD47D5-3F60-44D5-9941-BEB81B5812E3}" destId="{D5A033FD-AF0A-497D-83F3-62BE85546447}" srcOrd="1" destOrd="0" presId="urn:microsoft.com/office/officeart/2005/8/layout/process4"/>
    <dgm:cxn modelId="{AA903CFA-BBD9-4FF8-863F-7BE90A6C970E}" type="presOf" srcId="{E87D42A4-FDC8-4EA7-8868-FB0F4E308F3F}" destId="{8BD20B72-9140-4AB8-A89F-11B49A19EA8A}" srcOrd="0" destOrd="0" presId="urn:microsoft.com/office/officeart/2005/8/layout/process4"/>
    <dgm:cxn modelId="{05D6B252-3567-449E-9266-5EAFD1A96E65}" type="presParOf" srcId="{8D62AB6E-FEEC-4669-A8C5-95079E810E8C}" destId="{654B4B21-1F01-4E34-A15C-402FB0A516E4}" srcOrd="0" destOrd="0" presId="urn:microsoft.com/office/officeart/2005/8/layout/process4"/>
    <dgm:cxn modelId="{02CF9B94-9D4D-40DF-B7E3-C679762E0DB1}" type="presParOf" srcId="{654B4B21-1F01-4E34-A15C-402FB0A516E4}" destId="{2DB8037C-08D3-4EB2-B6D3-A032916FC72C}" srcOrd="0" destOrd="0" presId="urn:microsoft.com/office/officeart/2005/8/layout/process4"/>
    <dgm:cxn modelId="{0E49E1B6-E468-4CF4-88DB-47025E345194}" type="presParOf" srcId="{654B4B21-1F01-4E34-A15C-402FB0A516E4}" destId="{4387A945-F4B4-44DB-9DE6-ABE44F0DC0BE}" srcOrd="1" destOrd="0" presId="urn:microsoft.com/office/officeart/2005/8/layout/process4"/>
    <dgm:cxn modelId="{2B733A96-A4F0-44C8-B703-34DF8433E4D3}" type="presParOf" srcId="{654B4B21-1F01-4E34-A15C-402FB0A516E4}" destId="{BBEE2E00-F9B9-41AA-8515-032AF649F872}" srcOrd="2" destOrd="0" presId="urn:microsoft.com/office/officeart/2005/8/layout/process4"/>
    <dgm:cxn modelId="{C00B96EB-A23D-42DB-940A-A4C76E66B345}" type="presParOf" srcId="{BBEE2E00-F9B9-41AA-8515-032AF649F872}" destId="{8BD20B72-9140-4AB8-A89F-11B49A19EA8A}" srcOrd="0" destOrd="0" presId="urn:microsoft.com/office/officeart/2005/8/layout/process4"/>
    <dgm:cxn modelId="{E0626580-C422-4CEF-89D3-8E4CC59C4542}" type="presParOf" srcId="{BBEE2E00-F9B9-41AA-8515-032AF649F872}" destId="{514D83FE-0809-4A2A-B55A-14E529893F06}" srcOrd="1" destOrd="0" presId="urn:microsoft.com/office/officeart/2005/8/layout/process4"/>
    <dgm:cxn modelId="{27E58294-2AA5-4141-B00C-11B6F54BDEC4}" type="presParOf" srcId="{8D62AB6E-FEEC-4669-A8C5-95079E810E8C}" destId="{42E294AB-8B14-4B08-AFBB-171A0FC7E6EC}" srcOrd="1" destOrd="0" presId="urn:microsoft.com/office/officeart/2005/8/layout/process4"/>
    <dgm:cxn modelId="{B5E9EB73-534C-4F57-9F45-0EC0552F8BBB}" type="presParOf" srcId="{8D62AB6E-FEEC-4669-A8C5-95079E810E8C}" destId="{B193ACBC-34F5-4A6B-A561-8CF4409DBB9C}" srcOrd="2" destOrd="0" presId="urn:microsoft.com/office/officeart/2005/8/layout/process4"/>
    <dgm:cxn modelId="{2BAC4320-0E96-4B40-8FE5-EF9950E743B4}" type="presParOf" srcId="{B193ACBC-34F5-4A6B-A561-8CF4409DBB9C}" destId="{A58CE934-EF82-4726-9876-4BE8DC75435E}" srcOrd="0" destOrd="0" presId="urn:microsoft.com/office/officeart/2005/8/layout/process4"/>
    <dgm:cxn modelId="{5E873546-BE9F-402D-AB6C-75958041D2F5}" type="presParOf" srcId="{B193ACBC-34F5-4A6B-A561-8CF4409DBB9C}" destId="{5801D7F6-99E4-438C-ADC8-65C25D0E3F82}" srcOrd="1" destOrd="0" presId="urn:microsoft.com/office/officeart/2005/8/layout/process4"/>
    <dgm:cxn modelId="{6624C734-CEE2-4604-9813-637A59D303CE}" type="presParOf" srcId="{B193ACBC-34F5-4A6B-A561-8CF4409DBB9C}" destId="{EA68A750-3D21-449A-90EF-DA69B234B396}" srcOrd="2" destOrd="0" presId="urn:microsoft.com/office/officeart/2005/8/layout/process4"/>
    <dgm:cxn modelId="{5C43EB36-B14B-4B6C-BE01-DB3C46DEB87F}" type="presParOf" srcId="{EA68A750-3D21-449A-90EF-DA69B234B396}" destId="{2C1789B5-2FAB-4C54-A708-BAE0B1C69A0F}" srcOrd="0" destOrd="0" presId="urn:microsoft.com/office/officeart/2005/8/layout/process4"/>
    <dgm:cxn modelId="{E01BB20F-5F25-48E6-A846-52539BBC9193}" type="presParOf" srcId="{EA68A750-3D21-449A-90EF-DA69B234B396}" destId="{A63A2F23-79B9-44B6-B4A0-28E0C6CBBCA2}" srcOrd="1" destOrd="0" presId="urn:microsoft.com/office/officeart/2005/8/layout/process4"/>
    <dgm:cxn modelId="{72841A9C-051B-4986-AA01-1E7362B027E3}" type="presParOf" srcId="{EA68A750-3D21-449A-90EF-DA69B234B396}" destId="{FD766ADF-B0D8-4C36-95FC-98BBE6828D80}" srcOrd="2" destOrd="0" presId="urn:microsoft.com/office/officeart/2005/8/layout/process4"/>
    <dgm:cxn modelId="{E7EFFCA9-3DC1-4177-8A4F-87B4C0652F53}" type="presParOf" srcId="{8D62AB6E-FEEC-4669-A8C5-95079E810E8C}" destId="{DE032944-4AE2-4CAF-9F64-FB376A0E26CC}" srcOrd="3" destOrd="0" presId="urn:microsoft.com/office/officeart/2005/8/layout/process4"/>
    <dgm:cxn modelId="{1E73B212-B2C8-486E-BBF4-EF66612BFF25}" type="presParOf" srcId="{8D62AB6E-FEEC-4669-A8C5-95079E810E8C}" destId="{7A9824AF-1FCF-4D3E-BDE9-4B2DB72174A8}" srcOrd="4" destOrd="0" presId="urn:microsoft.com/office/officeart/2005/8/layout/process4"/>
    <dgm:cxn modelId="{FF2B621A-9F53-4050-A3A7-40EBEFD552FE}" type="presParOf" srcId="{7A9824AF-1FCF-4D3E-BDE9-4B2DB72174A8}" destId="{E1CC2F77-647D-4695-9E09-5A2C08432E0A}" srcOrd="0" destOrd="0" presId="urn:microsoft.com/office/officeart/2005/8/layout/process4"/>
    <dgm:cxn modelId="{68C474F7-2958-4CB3-95D7-4B9D88FF1529}" type="presParOf" srcId="{7A9824AF-1FCF-4D3E-BDE9-4B2DB72174A8}" destId="{D5A033FD-AF0A-497D-83F3-62BE85546447}" srcOrd="1" destOrd="0" presId="urn:microsoft.com/office/officeart/2005/8/layout/process4"/>
    <dgm:cxn modelId="{7FE8483C-2C6D-40CC-8CE0-4250777AA298}" type="presParOf" srcId="{7A9824AF-1FCF-4D3E-BDE9-4B2DB72174A8}" destId="{D157CD4C-5F44-4126-BA3E-516D0A64B007}" srcOrd="2" destOrd="0" presId="urn:microsoft.com/office/officeart/2005/8/layout/process4"/>
    <dgm:cxn modelId="{3ADAAB51-0A46-4686-8996-837332CFB080}" type="presParOf" srcId="{D157CD4C-5F44-4126-BA3E-516D0A64B007}" destId="{A1CAB11F-993A-4861-A189-D75E42F7224D}" srcOrd="0" destOrd="0" presId="urn:microsoft.com/office/officeart/2005/8/layout/process4"/>
    <dgm:cxn modelId="{5C04D15D-F280-43AD-9546-362482FD3AEE}" type="presParOf" srcId="{D157CD4C-5F44-4126-BA3E-516D0A64B007}" destId="{0CCAB404-3D73-4E72-B7E9-F556B2C0A409}" srcOrd="1" destOrd="0" presId="urn:microsoft.com/office/officeart/2005/8/layout/process4"/>
    <dgm:cxn modelId="{9572B5BA-02B3-4E71-9813-3D14940E21C3}" type="presParOf" srcId="{D157CD4C-5F44-4126-BA3E-516D0A64B007}" destId="{CC40B825-9D8A-432F-8A3A-18D2760475A3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F71838-538E-422B-A0F5-34D9E6CD64BA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E974FCB-EF20-494B-BA54-1E7CF2FBFF54}">
      <dgm:prSet phldrT="[Text]"/>
      <dgm:spPr/>
      <dgm:t>
        <a:bodyPr/>
        <a:lstStyle/>
        <a:p>
          <a:r>
            <a:rPr lang="en-US" dirty="0"/>
            <a:t>CF</a:t>
          </a:r>
        </a:p>
      </dgm:t>
    </dgm:pt>
    <dgm:pt modelId="{C0D4A2C3-702A-4774-8F71-4325BC31BA36}" type="parTrans" cxnId="{9EEA763E-A155-4A23-9D44-E358EC2FCFEC}">
      <dgm:prSet/>
      <dgm:spPr/>
      <dgm:t>
        <a:bodyPr/>
        <a:lstStyle/>
        <a:p>
          <a:endParaRPr lang="en-US"/>
        </a:p>
      </dgm:t>
    </dgm:pt>
    <dgm:pt modelId="{49A16F03-B293-43D8-85A0-81D33C8C40A7}" type="sibTrans" cxnId="{9EEA763E-A155-4A23-9D44-E358EC2FCFEC}">
      <dgm:prSet/>
      <dgm:spPr/>
      <dgm:t>
        <a:bodyPr/>
        <a:lstStyle/>
        <a:p>
          <a:endParaRPr lang="en-US"/>
        </a:p>
      </dgm:t>
    </dgm:pt>
    <dgm:pt modelId="{DC03902C-9687-442E-B4BC-73AE68F2AB12}">
      <dgm:prSet phldrT="[Text]"/>
      <dgm:spPr/>
      <dgm:t>
        <a:bodyPr/>
        <a:lstStyle/>
        <a:p>
          <a:r>
            <a:rPr lang="en-US" dirty="0"/>
            <a:t>Cold start</a:t>
          </a:r>
        </a:p>
      </dgm:t>
    </dgm:pt>
    <dgm:pt modelId="{7C4363B1-9928-4722-9CEC-8193A5906533}" type="parTrans" cxnId="{2AF62E0B-36BB-4DCE-B382-EA1916E9883D}">
      <dgm:prSet/>
      <dgm:spPr/>
      <dgm:t>
        <a:bodyPr/>
        <a:lstStyle/>
        <a:p>
          <a:endParaRPr lang="en-US"/>
        </a:p>
      </dgm:t>
    </dgm:pt>
    <dgm:pt modelId="{BDCDBE54-222B-4CF7-A861-B0A8D969FCA2}" type="sibTrans" cxnId="{2AF62E0B-36BB-4DCE-B382-EA1916E9883D}">
      <dgm:prSet/>
      <dgm:spPr/>
      <dgm:t>
        <a:bodyPr/>
        <a:lstStyle/>
        <a:p>
          <a:endParaRPr lang="en-US"/>
        </a:p>
      </dgm:t>
    </dgm:pt>
    <dgm:pt modelId="{FC2B01D8-E28E-433C-BE92-D201D7B08758}">
      <dgm:prSet phldrT="[Text]"/>
      <dgm:spPr/>
      <dgm:t>
        <a:bodyPr/>
        <a:lstStyle/>
        <a:p>
          <a:r>
            <a:rPr lang="en-US" dirty="0"/>
            <a:t>Slow query speed</a:t>
          </a:r>
        </a:p>
      </dgm:t>
    </dgm:pt>
    <dgm:pt modelId="{EE2D3D35-E8B6-491D-A062-4363A20B7520}" type="parTrans" cxnId="{38A86833-A5E1-4181-8C9E-9A65284B984E}">
      <dgm:prSet/>
      <dgm:spPr/>
      <dgm:t>
        <a:bodyPr/>
        <a:lstStyle/>
        <a:p>
          <a:endParaRPr lang="en-US"/>
        </a:p>
      </dgm:t>
    </dgm:pt>
    <dgm:pt modelId="{127FFFB5-7C8A-4C60-B3AD-2E16EBCC514D}" type="sibTrans" cxnId="{38A86833-A5E1-4181-8C9E-9A65284B984E}">
      <dgm:prSet/>
      <dgm:spPr/>
      <dgm:t>
        <a:bodyPr/>
        <a:lstStyle/>
        <a:p>
          <a:endParaRPr lang="en-US"/>
        </a:p>
      </dgm:t>
    </dgm:pt>
    <dgm:pt modelId="{83F7156A-3C0C-412C-A2E1-7BA17ECF729D}">
      <dgm:prSet phldrT="[Text]"/>
      <dgm:spPr/>
      <dgm:t>
        <a:bodyPr/>
        <a:lstStyle/>
        <a:p>
          <a:r>
            <a:rPr lang="en-US" dirty="0"/>
            <a:t>K-means</a:t>
          </a:r>
        </a:p>
      </dgm:t>
    </dgm:pt>
    <dgm:pt modelId="{A52A9896-2AEF-4684-B03E-18243C047817}" type="parTrans" cxnId="{B89C18AD-0C5C-44E7-BDD7-AF69A75FA1E6}">
      <dgm:prSet/>
      <dgm:spPr/>
      <dgm:t>
        <a:bodyPr/>
        <a:lstStyle/>
        <a:p>
          <a:endParaRPr lang="en-US"/>
        </a:p>
      </dgm:t>
    </dgm:pt>
    <dgm:pt modelId="{E205FB24-B42C-44AC-808D-C9AF3A0FAEC6}" type="sibTrans" cxnId="{B89C18AD-0C5C-44E7-BDD7-AF69A75FA1E6}">
      <dgm:prSet/>
      <dgm:spPr/>
      <dgm:t>
        <a:bodyPr/>
        <a:lstStyle/>
        <a:p>
          <a:endParaRPr lang="en-US"/>
        </a:p>
      </dgm:t>
    </dgm:pt>
    <dgm:pt modelId="{5677DCC7-5667-40D0-A666-D6A453D306B8}">
      <dgm:prSet phldrT="[Text]"/>
      <dgm:spPr/>
      <dgm:t>
        <a:bodyPr/>
        <a:lstStyle/>
        <a:p>
          <a:r>
            <a:rPr lang="en-US" dirty="0"/>
            <a:t>How to choose K correctly?</a:t>
          </a:r>
        </a:p>
      </dgm:t>
    </dgm:pt>
    <dgm:pt modelId="{48670B55-DA5C-4879-8F8D-E55F55ACA5A9}" type="parTrans" cxnId="{2318377A-6282-40D5-9D39-38D06C1D5C73}">
      <dgm:prSet/>
      <dgm:spPr/>
      <dgm:t>
        <a:bodyPr/>
        <a:lstStyle/>
        <a:p>
          <a:endParaRPr lang="en-US"/>
        </a:p>
      </dgm:t>
    </dgm:pt>
    <dgm:pt modelId="{E63E8BDB-0CF4-47DF-87FE-3F0703B39A5C}" type="sibTrans" cxnId="{2318377A-6282-40D5-9D39-38D06C1D5C73}">
      <dgm:prSet/>
      <dgm:spPr/>
      <dgm:t>
        <a:bodyPr/>
        <a:lstStyle/>
        <a:p>
          <a:endParaRPr lang="en-US"/>
        </a:p>
      </dgm:t>
    </dgm:pt>
    <dgm:pt modelId="{4CCCA86F-64F1-4987-B8B6-DD83A909D9CF}">
      <dgm:prSet phldrT="[Text]"/>
      <dgm:spPr/>
      <dgm:t>
        <a:bodyPr/>
        <a:lstStyle/>
        <a:p>
          <a:r>
            <a:rPr lang="en-US" dirty="0"/>
            <a:t>ACO</a:t>
          </a:r>
        </a:p>
      </dgm:t>
    </dgm:pt>
    <dgm:pt modelId="{A5C0A970-2B42-4CF3-ACD9-9F4E64B64F73}" type="parTrans" cxnId="{523909B3-1327-465A-B8CE-B0CC7D798771}">
      <dgm:prSet/>
      <dgm:spPr/>
      <dgm:t>
        <a:bodyPr/>
        <a:lstStyle/>
        <a:p>
          <a:endParaRPr lang="en-US"/>
        </a:p>
      </dgm:t>
    </dgm:pt>
    <dgm:pt modelId="{ED2C0204-FFDB-45E9-BA86-404D585CB23E}" type="sibTrans" cxnId="{523909B3-1327-465A-B8CE-B0CC7D798771}">
      <dgm:prSet/>
      <dgm:spPr/>
      <dgm:t>
        <a:bodyPr/>
        <a:lstStyle/>
        <a:p>
          <a:endParaRPr lang="en-US"/>
        </a:p>
      </dgm:t>
    </dgm:pt>
    <dgm:pt modelId="{AB3AC356-AA05-41D4-B3F0-84BBE683B5E5}">
      <dgm:prSet phldrT="[Text]"/>
      <dgm:spPr/>
      <dgm:t>
        <a:bodyPr/>
        <a:lstStyle/>
        <a:p>
          <a:r>
            <a:rPr lang="en-US" dirty="0"/>
            <a:t>Speed up for CF</a:t>
          </a:r>
        </a:p>
      </dgm:t>
    </dgm:pt>
    <dgm:pt modelId="{2B2DC050-0B77-4A4F-98D1-E4B7BEDDB032}" type="parTrans" cxnId="{8DC5A7D3-E634-4B44-941C-B59C77C899D5}">
      <dgm:prSet/>
      <dgm:spPr/>
      <dgm:t>
        <a:bodyPr/>
        <a:lstStyle/>
        <a:p>
          <a:endParaRPr lang="en-US"/>
        </a:p>
      </dgm:t>
    </dgm:pt>
    <dgm:pt modelId="{706968A1-2EFD-4F9F-BE5B-0F33DF805FD6}" type="sibTrans" cxnId="{8DC5A7D3-E634-4B44-941C-B59C77C899D5}">
      <dgm:prSet/>
      <dgm:spPr/>
      <dgm:t>
        <a:bodyPr/>
        <a:lstStyle/>
        <a:p>
          <a:endParaRPr lang="en-US"/>
        </a:p>
      </dgm:t>
    </dgm:pt>
    <dgm:pt modelId="{FA49F09A-D151-4AA8-98E1-01EDB0323651}">
      <dgm:prSet phldrT="[Text]"/>
      <dgm:spPr/>
      <dgm:t>
        <a:bodyPr/>
        <a:lstStyle/>
        <a:p>
          <a:r>
            <a:rPr lang="en-US" dirty="0"/>
            <a:t>Auto clustering</a:t>
          </a:r>
        </a:p>
      </dgm:t>
    </dgm:pt>
    <dgm:pt modelId="{C868FFB4-FE35-4363-9250-BAA4A5F87EB3}" type="parTrans" cxnId="{D4B0165B-A604-4F4A-A0DF-0CFE7B21071B}">
      <dgm:prSet/>
      <dgm:spPr/>
      <dgm:t>
        <a:bodyPr/>
        <a:lstStyle/>
        <a:p>
          <a:endParaRPr lang="en-US"/>
        </a:p>
      </dgm:t>
    </dgm:pt>
    <dgm:pt modelId="{F00B1933-FC5D-4745-9948-D6A10DBF3CA6}" type="sibTrans" cxnId="{D4B0165B-A604-4F4A-A0DF-0CFE7B21071B}">
      <dgm:prSet/>
      <dgm:spPr/>
      <dgm:t>
        <a:bodyPr/>
        <a:lstStyle/>
        <a:p>
          <a:endParaRPr lang="en-US"/>
        </a:p>
      </dgm:t>
    </dgm:pt>
    <dgm:pt modelId="{C96B3AB2-E594-4365-AB74-11050AC43D6B}">
      <dgm:prSet phldrT="[Text]"/>
      <dgm:spPr/>
      <dgm:t>
        <a:bodyPr/>
        <a:lstStyle/>
        <a:p>
          <a:r>
            <a:rPr lang="en-US" dirty="0"/>
            <a:t>Feature Weighting for ACO clustering</a:t>
          </a:r>
        </a:p>
      </dgm:t>
    </dgm:pt>
    <dgm:pt modelId="{3883662C-19E3-46DB-93AC-7DA8AECB7F9A}" type="parTrans" cxnId="{D8973A59-4A32-452A-98F3-96836222B995}">
      <dgm:prSet/>
      <dgm:spPr/>
      <dgm:t>
        <a:bodyPr/>
        <a:lstStyle/>
        <a:p>
          <a:endParaRPr lang="en-US"/>
        </a:p>
      </dgm:t>
    </dgm:pt>
    <dgm:pt modelId="{3A4B996F-2EBA-43AE-B410-DE3C2AC9EDF2}" type="sibTrans" cxnId="{D8973A59-4A32-452A-98F3-96836222B995}">
      <dgm:prSet/>
      <dgm:spPr/>
      <dgm:t>
        <a:bodyPr/>
        <a:lstStyle/>
        <a:p>
          <a:endParaRPr lang="en-US"/>
        </a:p>
      </dgm:t>
    </dgm:pt>
    <dgm:pt modelId="{1B1953E4-A99F-4E28-B6AF-82D54F8B79E1}">
      <dgm:prSet phldrT="[Text]"/>
      <dgm:spPr/>
      <dgm:t>
        <a:bodyPr/>
        <a:lstStyle/>
        <a:p>
          <a:r>
            <a:rPr lang="en-US" dirty="0"/>
            <a:t>Further studies </a:t>
          </a:r>
        </a:p>
      </dgm:t>
    </dgm:pt>
    <dgm:pt modelId="{BC37E6E2-A416-4306-A760-67C4954A6E33}" type="parTrans" cxnId="{B3C4F3BF-70DC-4FF7-AE34-C7A6FE674FD3}">
      <dgm:prSet/>
      <dgm:spPr/>
      <dgm:t>
        <a:bodyPr/>
        <a:lstStyle/>
        <a:p>
          <a:endParaRPr lang="en-US"/>
        </a:p>
      </dgm:t>
    </dgm:pt>
    <dgm:pt modelId="{797FF1F6-624B-4244-9605-026111410009}" type="sibTrans" cxnId="{B3C4F3BF-70DC-4FF7-AE34-C7A6FE674FD3}">
      <dgm:prSet/>
      <dgm:spPr/>
      <dgm:t>
        <a:bodyPr/>
        <a:lstStyle/>
        <a:p>
          <a:endParaRPr lang="en-US"/>
        </a:p>
      </dgm:t>
    </dgm:pt>
    <dgm:pt modelId="{D2C77F12-252F-4C8F-857B-7DC639507CA5}">
      <dgm:prSet phldrT="[Text]"/>
      <dgm:spPr/>
      <dgm:t>
        <a:bodyPr/>
        <a:lstStyle/>
        <a:p>
          <a:r>
            <a:rPr lang="en-US" dirty="0"/>
            <a:t>Solve cold start by </a:t>
          </a:r>
          <a:r>
            <a:rPr lang="el-GR" dirty="0"/>
            <a:t>α</a:t>
          </a:r>
          <a:r>
            <a:rPr lang="en-US" dirty="0"/>
            <a:t>, </a:t>
          </a:r>
          <a:r>
            <a:rPr lang="el-GR" dirty="0"/>
            <a:t>β</a:t>
          </a:r>
          <a:r>
            <a:rPr lang="en-US" dirty="0"/>
            <a:t> </a:t>
          </a:r>
        </a:p>
      </dgm:t>
    </dgm:pt>
    <dgm:pt modelId="{728A6C57-25E6-41BB-B018-0FCF17DCC273}" type="parTrans" cxnId="{0F316767-6694-4D8A-A3C1-0CD8FE193DCC}">
      <dgm:prSet/>
      <dgm:spPr/>
      <dgm:t>
        <a:bodyPr/>
        <a:lstStyle/>
        <a:p>
          <a:endParaRPr lang="en-US"/>
        </a:p>
      </dgm:t>
    </dgm:pt>
    <dgm:pt modelId="{D8FE7FA4-D2B4-462C-9877-882F35905E49}" type="sibTrans" cxnId="{0F316767-6694-4D8A-A3C1-0CD8FE193DCC}">
      <dgm:prSet/>
      <dgm:spPr/>
      <dgm:t>
        <a:bodyPr/>
        <a:lstStyle/>
        <a:p>
          <a:endParaRPr lang="en-US"/>
        </a:p>
      </dgm:t>
    </dgm:pt>
    <dgm:pt modelId="{42EBE4F8-7B93-4398-A0C1-B809ABF076D7}">
      <dgm:prSet phldrT="[Text]"/>
      <dgm:spPr/>
      <dgm:t>
        <a:bodyPr/>
        <a:lstStyle/>
        <a:p>
          <a:r>
            <a:rPr lang="en-US" dirty="0"/>
            <a:t>Users rating time difference</a:t>
          </a:r>
        </a:p>
      </dgm:t>
    </dgm:pt>
    <dgm:pt modelId="{AC3396DF-7A5A-4DFB-A372-7ECCF3464980}" type="parTrans" cxnId="{290B30F9-E6EA-4A98-A75E-A2E0E5ADCDF9}">
      <dgm:prSet/>
      <dgm:spPr/>
      <dgm:t>
        <a:bodyPr/>
        <a:lstStyle/>
        <a:p>
          <a:endParaRPr lang="en-US"/>
        </a:p>
      </dgm:t>
    </dgm:pt>
    <dgm:pt modelId="{B58BB6B1-DA4B-42D7-8B24-9D581D92AD46}" type="sibTrans" cxnId="{290B30F9-E6EA-4A98-A75E-A2E0E5ADCDF9}">
      <dgm:prSet/>
      <dgm:spPr/>
      <dgm:t>
        <a:bodyPr/>
        <a:lstStyle/>
        <a:p>
          <a:endParaRPr lang="en-US"/>
        </a:p>
      </dgm:t>
    </dgm:pt>
    <dgm:pt modelId="{3F981D50-066F-4985-9630-6E1C83D116B7}" type="pres">
      <dgm:prSet presAssocID="{7DF71838-538E-422B-A0F5-34D9E6CD64BA}" presName="Name0" presStyleCnt="0">
        <dgm:presLayoutVars>
          <dgm:dir/>
          <dgm:animLvl val="lvl"/>
          <dgm:resizeHandles val="exact"/>
        </dgm:presLayoutVars>
      </dgm:prSet>
      <dgm:spPr/>
    </dgm:pt>
    <dgm:pt modelId="{2962E9DB-FB50-4685-850A-E7F0476292DD}" type="pres">
      <dgm:prSet presAssocID="{FE974FCB-EF20-494B-BA54-1E7CF2FBFF54}" presName="composite" presStyleCnt="0"/>
      <dgm:spPr/>
    </dgm:pt>
    <dgm:pt modelId="{C2BBECC3-75DC-4843-8929-B9807AB647EB}" type="pres">
      <dgm:prSet presAssocID="{FE974FCB-EF20-494B-BA54-1E7CF2FBFF5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D0C9EA9-318D-4825-A48F-3FB4D1E9F198}" type="pres">
      <dgm:prSet presAssocID="{FE974FCB-EF20-494B-BA54-1E7CF2FBFF54}" presName="desTx" presStyleLbl="alignAccFollowNode1" presStyleIdx="0" presStyleCnt="4">
        <dgm:presLayoutVars>
          <dgm:bulletEnabled val="1"/>
        </dgm:presLayoutVars>
      </dgm:prSet>
      <dgm:spPr/>
    </dgm:pt>
    <dgm:pt modelId="{E2AC2730-017D-4233-8D3C-D7AD8608422B}" type="pres">
      <dgm:prSet presAssocID="{49A16F03-B293-43D8-85A0-81D33C8C40A7}" presName="space" presStyleCnt="0"/>
      <dgm:spPr/>
    </dgm:pt>
    <dgm:pt modelId="{4F8622CB-096C-4D5A-B1E0-16F18344C3A2}" type="pres">
      <dgm:prSet presAssocID="{83F7156A-3C0C-412C-A2E1-7BA17ECF729D}" presName="composite" presStyleCnt="0"/>
      <dgm:spPr/>
    </dgm:pt>
    <dgm:pt modelId="{5D516F39-3E25-4056-8C34-7B33EA3FDAF3}" type="pres">
      <dgm:prSet presAssocID="{83F7156A-3C0C-412C-A2E1-7BA17ECF729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8C003D7-99F2-4145-9836-491A51546BD7}" type="pres">
      <dgm:prSet presAssocID="{83F7156A-3C0C-412C-A2E1-7BA17ECF729D}" presName="desTx" presStyleLbl="alignAccFollowNode1" presStyleIdx="1" presStyleCnt="4">
        <dgm:presLayoutVars>
          <dgm:bulletEnabled val="1"/>
        </dgm:presLayoutVars>
      </dgm:prSet>
      <dgm:spPr/>
    </dgm:pt>
    <dgm:pt modelId="{C05DC5C2-7F20-496A-84E8-04458B2C81A2}" type="pres">
      <dgm:prSet presAssocID="{E205FB24-B42C-44AC-808D-C9AF3A0FAEC6}" presName="space" presStyleCnt="0"/>
      <dgm:spPr/>
    </dgm:pt>
    <dgm:pt modelId="{91236F04-2B7F-4166-8A57-6B8BD9E85DF3}" type="pres">
      <dgm:prSet presAssocID="{4CCCA86F-64F1-4987-B8B6-DD83A909D9CF}" presName="composite" presStyleCnt="0"/>
      <dgm:spPr/>
    </dgm:pt>
    <dgm:pt modelId="{9FA9A3CD-1DC7-4CDF-B92A-7471420D6F12}" type="pres">
      <dgm:prSet presAssocID="{4CCCA86F-64F1-4987-B8B6-DD83A909D9C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F920349-4074-4132-A03C-CD7D6B4C1604}" type="pres">
      <dgm:prSet presAssocID="{4CCCA86F-64F1-4987-B8B6-DD83A909D9CF}" presName="desTx" presStyleLbl="alignAccFollowNode1" presStyleIdx="2" presStyleCnt="4">
        <dgm:presLayoutVars>
          <dgm:bulletEnabled val="1"/>
        </dgm:presLayoutVars>
      </dgm:prSet>
      <dgm:spPr/>
    </dgm:pt>
    <dgm:pt modelId="{9A65B1E6-6BF8-4B2A-AAE5-A56BC479C3A4}" type="pres">
      <dgm:prSet presAssocID="{ED2C0204-FFDB-45E9-BA86-404D585CB23E}" presName="space" presStyleCnt="0"/>
      <dgm:spPr/>
    </dgm:pt>
    <dgm:pt modelId="{43012ED7-C999-4DF3-90F3-E3CE910F4CE5}" type="pres">
      <dgm:prSet presAssocID="{1B1953E4-A99F-4E28-B6AF-82D54F8B79E1}" presName="composite" presStyleCnt="0"/>
      <dgm:spPr/>
    </dgm:pt>
    <dgm:pt modelId="{B5A73D88-4911-4FF7-88E0-B955B45030DD}" type="pres">
      <dgm:prSet presAssocID="{1B1953E4-A99F-4E28-B6AF-82D54F8B79E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A7B125D-6DEA-415B-AE82-614EBCC33737}" type="pres">
      <dgm:prSet presAssocID="{1B1953E4-A99F-4E28-B6AF-82D54F8B79E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67BE409-6CCE-4D82-BE53-770514914B7F}" type="presOf" srcId="{FE974FCB-EF20-494B-BA54-1E7CF2FBFF54}" destId="{C2BBECC3-75DC-4843-8929-B9807AB647EB}" srcOrd="0" destOrd="0" presId="urn:microsoft.com/office/officeart/2005/8/layout/hList1"/>
    <dgm:cxn modelId="{2AF62E0B-36BB-4DCE-B382-EA1916E9883D}" srcId="{FE974FCB-EF20-494B-BA54-1E7CF2FBFF54}" destId="{DC03902C-9687-442E-B4BC-73AE68F2AB12}" srcOrd="0" destOrd="0" parTransId="{7C4363B1-9928-4722-9CEC-8193A5906533}" sibTransId="{BDCDBE54-222B-4CF7-A861-B0A8D969FCA2}"/>
    <dgm:cxn modelId="{21A1C124-B002-419A-904D-1821EC2077E9}" type="presOf" srcId="{DC03902C-9687-442E-B4BC-73AE68F2AB12}" destId="{6D0C9EA9-318D-4825-A48F-3FB4D1E9F198}" srcOrd="0" destOrd="0" presId="urn:microsoft.com/office/officeart/2005/8/layout/hList1"/>
    <dgm:cxn modelId="{38A86833-A5E1-4181-8C9E-9A65284B984E}" srcId="{FE974FCB-EF20-494B-BA54-1E7CF2FBFF54}" destId="{FC2B01D8-E28E-433C-BE92-D201D7B08758}" srcOrd="1" destOrd="0" parTransId="{EE2D3D35-E8B6-491D-A062-4363A20B7520}" sibTransId="{127FFFB5-7C8A-4C60-B3AD-2E16EBCC514D}"/>
    <dgm:cxn modelId="{9EEA763E-A155-4A23-9D44-E358EC2FCFEC}" srcId="{7DF71838-538E-422B-A0F5-34D9E6CD64BA}" destId="{FE974FCB-EF20-494B-BA54-1E7CF2FBFF54}" srcOrd="0" destOrd="0" parTransId="{C0D4A2C3-702A-4774-8F71-4325BC31BA36}" sibTransId="{49A16F03-B293-43D8-85A0-81D33C8C40A7}"/>
    <dgm:cxn modelId="{D4B0165B-A604-4F4A-A0DF-0CFE7B21071B}" srcId="{4CCCA86F-64F1-4987-B8B6-DD83A909D9CF}" destId="{FA49F09A-D151-4AA8-98E1-01EDB0323651}" srcOrd="2" destOrd="0" parTransId="{C868FFB4-FE35-4363-9250-BAA4A5F87EB3}" sibTransId="{F00B1933-FC5D-4745-9948-D6A10DBF3CA6}"/>
    <dgm:cxn modelId="{D9E6645D-46C5-4642-BCF9-F2C4FF6A2F2D}" type="presOf" srcId="{AB3AC356-AA05-41D4-B3F0-84BBE683B5E5}" destId="{EF920349-4074-4132-A03C-CD7D6B4C1604}" srcOrd="0" destOrd="0" presId="urn:microsoft.com/office/officeart/2005/8/layout/hList1"/>
    <dgm:cxn modelId="{0F316767-6694-4D8A-A3C1-0CD8FE193DCC}" srcId="{4CCCA86F-64F1-4987-B8B6-DD83A909D9CF}" destId="{D2C77F12-252F-4C8F-857B-7DC639507CA5}" srcOrd="1" destOrd="0" parTransId="{728A6C57-25E6-41BB-B018-0FCF17DCC273}" sibTransId="{D8FE7FA4-D2B4-462C-9877-882F35905E49}"/>
    <dgm:cxn modelId="{9E7F194F-D2AD-4F71-AD39-A76D7E2E738B}" type="presOf" srcId="{83F7156A-3C0C-412C-A2E1-7BA17ECF729D}" destId="{5D516F39-3E25-4056-8C34-7B33EA3FDAF3}" srcOrd="0" destOrd="0" presId="urn:microsoft.com/office/officeart/2005/8/layout/hList1"/>
    <dgm:cxn modelId="{571D0355-A1C5-4F18-A777-0FD9383F82E9}" type="presOf" srcId="{C96B3AB2-E594-4365-AB74-11050AC43D6B}" destId="{3A7B125D-6DEA-415B-AE82-614EBCC33737}" srcOrd="0" destOrd="0" presId="urn:microsoft.com/office/officeart/2005/8/layout/hList1"/>
    <dgm:cxn modelId="{D8973A59-4A32-452A-98F3-96836222B995}" srcId="{1B1953E4-A99F-4E28-B6AF-82D54F8B79E1}" destId="{C96B3AB2-E594-4365-AB74-11050AC43D6B}" srcOrd="0" destOrd="0" parTransId="{3883662C-19E3-46DB-93AC-7DA8AECB7F9A}" sibTransId="{3A4B996F-2EBA-43AE-B410-DE3C2AC9EDF2}"/>
    <dgm:cxn modelId="{2318377A-6282-40D5-9D39-38D06C1D5C73}" srcId="{83F7156A-3C0C-412C-A2E1-7BA17ECF729D}" destId="{5677DCC7-5667-40D0-A666-D6A453D306B8}" srcOrd="0" destOrd="0" parTransId="{48670B55-DA5C-4879-8F8D-E55F55ACA5A9}" sibTransId="{E63E8BDB-0CF4-47DF-87FE-3F0703B39A5C}"/>
    <dgm:cxn modelId="{D9EADB7B-F47E-41A0-A0D9-EC127BDB705E}" type="presOf" srcId="{42EBE4F8-7B93-4398-A0C1-B809ABF076D7}" destId="{3A7B125D-6DEA-415B-AE82-614EBCC33737}" srcOrd="0" destOrd="1" presId="urn:microsoft.com/office/officeart/2005/8/layout/hList1"/>
    <dgm:cxn modelId="{8E6B807C-A583-4F06-A09B-64501C2CA474}" type="presOf" srcId="{FC2B01D8-E28E-433C-BE92-D201D7B08758}" destId="{6D0C9EA9-318D-4825-A48F-3FB4D1E9F198}" srcOrd="0" destOrd="1" presId="urn:microsoft.com/office/officeart/2005/8/layout/hList1"/>
    <dgm:cxn modelId="{83C8EA8A-478E-40DC-966C-2E0D377AEC91}" type="presOf" srcId="{5677DCC7-5667-40D0-A666-D6A453D306B8}" destId="{88C003D7-99F2-4145-9836-491A51546BD7}" srcOrd="0" destOrd="0" presId="urn:microsoft.com/office/officeart/2005/8/layout/hList1"/>
    <dgm:cxn modelId="{56B0FE8C-9A6C-4E91-8B48-F09254F5FC03}" type="presOf" srcId="{7DF71838-538E-422B-A0F5-34D9E6CD64BA}" destId="{3F981D50-066F-4985-9630-6E1C83D116B7}" srcOrd="0" destOrd="0" presId="urn:microsoft.com/office/officeart/2005/8/layout/hList1"/>
    <dgm:cxn modelId="{B89C18AD-0C5C-44E7-BDD7-AF69A75FA1E6}" srcId="{7DF71838-538E-422B-A0F5-34D9E6CD64BA}" destId="{83F7156A-3C0C-412C-A2E1-7BA17ECF729D}" srcOrd="1" destOrd="0" parTransId="{A52A9896-2AEF-4684-B03E-18243C047817}" sibTransId="{E205FB24-B42C-44AC-808D-C9AF3A0FAEC6}"/>
    <dgm:cxn modelId="{1EE5FEAF-4911-461E-A3F7-4CB96AE775CB}" type="presOf" srcId="{D2C77F12-252F-4C8F-857B-7DC639507CA5}" destId="{EF920349-4074-4132-A03C-CD7D6B4C1604}" srcOrd="0" destOrd="1" presId="urn:microsoft.com/office/officeart/2005/8/layout/hList1"/>
    <dgm:cxn modelId="{523909B3-1327-465A-B8CE-B0CC7D798771}" srcId="{7DF71838-538E-422B-A0F5-34D9E6CD64BA}" destId="{4CCCA86F-64F1-4987-B8B6-DD83A909D9CF}" srcOrd="2" destOrd="0" parTransId="{A5C0A970-2B42-4CF3-ACD9-9F4E64B64F73}" sibTransId="{ED2C0204-FFDB-45E9-BA86-404D585CB23E}"/>
    <dgm:cxn modelId="{676BCCB7-43C2-4A48-9975-95EC9EFEAF84}" type="presOf" srcId="{4CCCA86F-64F1-4987-B8B6-DD83A909D9CF}" destId="{9FA9A3CD-1DC7-4CDF-B92A-7471420D6F12}" srcOrd="0" destOrd="0" presId="urn:microsoft.com/office/officeart/2005/8/layout/hList1"/>
    <dgm:cxn modelId="{B3C4F3BF-70DC-4FF7-AE34-C7A6FE674FD3}" srcId="{7DF71838-538E-422B-A0F5-34D9E6CD64BA}" destId="{1B1953E4-A99F-4E28-B6AF-82D54F8B79E1}" srcOrd="3" destOrd="0" parTransId="{BC37E6E2-A416-4306-A760-67C4954A6E33}" sibTransId="{797FF1F6-624B-4244-9605-026111410009}"/>
    <dgm:cxn modelId="{9CE59EC0-45A5-413C-B5C8-C3CDAC8CE255}" type="presOf" srcId="{FA49F09A-D151-4AA8-98E1-01EDB0323651}" destId="{EF920349-4074-4132-A03C-CD7D6B4C1604}" srcOrd="0" destOrd="2" presId="urn:microsoft.com/office/officeart/2005/8/layout/hList1"/>
    <dgm:cxn modelId="{8DC5A7D3-E634-4B44-941C-B59C77C899D5}" srcId="{4CCCA86F-64F1-4987-B8B6-DD83A909D9CF}" destId="{AB3AC356-AA05-41D4-B3F0-84BBE683B5E5}" srcOrd="0" destOrd="0" parTransId="{2B2DC050-0B77-4A4F-98D1-E4B7BEDDB032}" sibTransId="{706968A1-2EFD-4F9F-BE5B-0F33DF805FD6}"/>
    <dgm:cxn modelId="{AC985CDF-0088-41C5-BE2B-C036AC06E099}" type="presOf" srcId="{1B1953E4-A99F-4E28-B6AF-82D54F8B79E1}" destId="{B5A73D88-4911-4FF7-88E0-B955B45030DD}" srcOrd="0" destOrd="0" presId="urn:microsoft.com/office/officeart/2005/8/layout/hList1"/>
    <dgm:cxn modelId="{290B30F9-E6EA-4A98-A75E-A2E0E5ADCDF9}" srcId="{1B1953E4-A99F-4E28-B6AF-82D54F8B79E1}" destId="{42EBE4F8-7B93-4398-A0C1-B809ABF076D7}" srcOrd="1" destOrd="0" parTransId="{AC3396DF-7A5A-4DFB-A372-7ECCF3464980}" sibTransId="{B58BB6B1-DA4B-42D7-8B24-9D581D92AD46}"/>
    <dgm:cxn modelId="{2770D66C-88AD-43D2-8740-2B5897335377}" type="presParOf" srcId="{3F981D50-066F-4985-9630-6E1C83D116B7}" destId="{2962E9DB-FB50-4685-850A-E7F0476292DD}" srcOrd="0" destOrd="0" presId="urn:microsoft.com/office/officeart/2005/8/layout/hList1"/>
    <dgm:cxn modelId="{B3F3F32E-0F91-455A-94E0-8BAD24B4DD15}" type="presParOf" srcId="{2962E9DB-FB50-4685-850A-E7F0476292DD}" destId="{C2BBECC3-75DC-4843-8929-B9807AB647EB}" srcOrd="0" destOrd="0" presId="urn:microsoft.com/office/officeart/2005/8/layout/hList1"/>
    <dgm:cxn modelId="{354EC1BC-6E6F-44F0-96B7-755E787B27BA}" type="presParOf" srcId="{2962E9DB-FB50-4685-850A-E7F0476292DD}" destId="{6D0C9EA9-318D-4825-A48F-3FB4D1E9F198}" srcOrd="1" destOrd="0" presId="urn:microsoft.com/office/officeart/2005/8/layout/hList1"/>
    <dgm:cxn modelId="{60856D6A-942E-4145-BF9F-D37DDEE2187B}" type="presParOf" srcId="{3F981D50-066F-4985-9630-6E1C83D116B7}" destId="{E2AC2730-017D-4233-8D3C-D7AD8608422B}" srcOrd="1" destOrd="0" presId="urn:microsoft.com/office/officeart/2005/8/layout/hList1"/>
    <dgm:cxn modelId="{EEE29B5F-7289-4E70-A800-65C48CBCB95E}" type="presParOf" srcId="{3F981D50-066F-4985-9630-6E1C83D116B7}" destId="{4F8622CB-096C-4D5A-B1E0-16F18344C3A2}" srcOrd="2" destOrd="0" presId="urn:microsoft.com/office/officeart/2005/8/layout/hList1"/>
    <dgm:cxn modelId="{48F61FA1-DE14-4FD2-9333-0ADCC2779D56}" type="presParOf" srcId="{4F8622CB-096C-4D5A-B1E0-16F18344C3A2}" destId="{5D516F39-3E25-4056-8C34-7B33EA3FDAF3}" srcOrd="0" destOrd="0" presId="urn:microsoft.com/office/officeart/2005/8/layout/hList1"/>
    <dgm:cxn modelId="{27DDA20E-8EFE-42E9-BCFE-E00983F007D4}" type="presParOf" srcId="{4F8622CB-096C-4D5A-B1E0-16F18344C3A2}" destId="{88C003D7-99F2-4145-9836-491A51546BD7}" srcOrd="1" destOrd="0" presId="urn:microsoft.com/office/officeart/2005/8/layout/hList1"/>
    <dgm:cxn modelId="{B496F7D9-0E3D-47B3-B1CA-B99AD2564D20}" type="presParOf" srcId="{3F981D50-066F-4985-9630-6E1C83D116B7}" destId="{C05DC5C2-7F20-496A-84E8-04458B2C81A2}" srcOrd="3" destOrd="0" presId="urn:microsoft.com/office/officeart/2005/8/layout/hList1"/>
    <dgm:cxn modelId="{FF0B9ADB-0463-41DB-97FC-5344E1E20D71}" type="presParOf" srcId="{3F981D50-066F-4985-9630-6E1C83D116B7}" destId="{91236F04-2B7F-4166-8A57-6B8BD9E85DF3}" srcOrd="4" destOrd="0" presId="urn:microsoft.com/office/officeart/2005/8/layout/hList1"/>
    <dgm:cxn modelId="{8D9B96DD-AD1B-46B1-A517-61B2749EF341}" type="presParOf" srcId="{91236F04-2B7F-4166-8A57-6B8BD9E85DF3}" destId="{9FA9A3CD-1DC7-4CDF-B92A-7471420D6F12}" srcOrd="0" destOrd="0" presId="urn:microsoft.com/office/officeart/2005/8/layout/hList1"/>
    <dgm:cxn modelId="{161DE572-5D6B-4290-A2FA-A689954E5CCD}" type="presParOf" srcId="{91236F04-2B7F-4166-8A57-6B8BD9E85DF3}" destId="{EF920349-4074-4132-A03C-CD7D6B4C1604}" srcOrd="1" destOrd="0" presId="urn:microsoft.com/office/officeart/2005/8/layout/hList1"/>
    <dgm:cxn modelId="{4164C628-F479-4B06-8E58-AA350C3B1CF9}" type="presParOf" srcId="{3F981D50-066F-4985-9630-6E1C83D116B7}" destId="{9A65B1E6-6BF8-4B2A-AAE5-A56BC479C3A4}" srcOrd="5" destOrd="0" presId="urn:microsoft.com/office/officeart/2005/8/layout/hList1"/>
    <dgm:cxn modelId="{9EDF90F8-8158-4B9D-8153-65464BA39827}" type="presParOf" srcId="{3F981D50-066F-4985-9630-6E1C83D116B7}" destId="{43012ED7-C999-4DF3-90F3-E3CE910F4CE5}" srcOrd="6" destOrd="0" presId="urn:microsoft.com/office/officeart/2005/8/layout/hList1"/>
    <dgm:cxn modelId="{7593F1C7-1D6D-40E3-B560-E6BA43387A8B}" type="presParOf" srcId="{43012ED7-C999-4DF3-90F3-E3CE910F4CE5}" destId="{B5A73D88-4911-4FF7-88E0-B955B45030DD}" srcOrd="0" destOrd="0" presId="urn:microsoft.com/office/officeart/2005/8/layout/hList1"/>
    <dgm:cxn modelId="{37D6B5BE-5110-4410-B803-0C74632FBD06}" type="presParOf" srcId="{43012ED7-C999-4DF3-90F3-E3CE910F4CE5}" destId="{3A7B125D-6DEA-415B-AE82-614EBCC337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87A94-8F6B-4C8A-A934-B4A5F1E5CF77}">
      <dsp:nvSpPr>
        <dsp:cNvPr id="0" name=""/>
        <dsp:cNvSpPr/>
      </dsp:nvSpPr>
      <dsp:spPr>
        <a:xfrm>
          <a:off x="0" y="205985"/>
          <a:ext cx="5716276" cy="5528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647" tIns="270764" rIns="44364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cs typeface="Calibri"/>
            </a:rPr>
            <a:t>user </a:t>
          </a:r>
          <a:r>
            <a:rPr lang="en-US" sz="1300" kern="1200" dirty="0">
              <a:cs typeface="Calibri"/>
            </a:rPr>
            <a:t>profiles</a:t>
          </a:r>
          <a:endParaRPr lang="en-US" sz="1300" kern="1200" dirty="0"/>
        </a:p>
      </dsp:txBody>
      <dsp:txXfrm>
        <a:off x="0" y="205985"/>
        <a:ext cx="5716276" cy="552825"/>
      </dsp:txXfrm>
    </dsp:sp>
    <dsp:sp modelId="{FFBD45DC-F056-452B-B71A-3ACB3E858682}">
      <dsp:nvSpPr>
        <dsp:cNvPr id="0" name=""/>
        <dsp:cNvSpPr/>
      </dsp:nvSpPr>
      <dsp:spPr>
        <a:xfrm>
          <a:off x="285813" y="14105"/>
          <a:ext cx="400139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43" tIns="0" rIns="15124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cs typeface="Calibri"/>
            </a:rPr>
            <a:t>Demographic filtering(DF)</a:t>
          </a:r>
          <a:endParaRPr lang="en-US" sz="1300" kern="1200" dirty="0"/>
        </a:p>
      </dsp:txBody>
      <dsp:txXfrm>
        <a:off x="304547" y="32839"/>
        <a:ext cx="3963925" cy="346292"/>
      </dsp:txXfrm>
    </dsp:sp>
    <dsp:sp modelId="{9A489271-3FF1-48DC-BCDF-F8C891712EEC}">
      <dsp:nvSpPr>
        <dsp:cNvPr id="0" name=""/>
        <dsp:cNvSpPr/>
      </dsp:nvSpPr>
      <dsp:spPr>
        <a:xfrm>
          <a:off x="0" y="1020890"/>
          <a:ext cx="5716276" cy="5528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647" tIns="270764" rIns="44364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ea typeface="+mn-lt"/>
              <a:cs typeface="+mn-lt"/>
            </a:rPr>
            <a:t>interaction with users and items</a:t>
          </a:r>
          <a:endParaRPr lang="ja-JP" altLang="en-US" sz="1300" kern="1200" dirty="0">
            <a:ea typeface="+mn-lt"/>
            <a:cs typeface="+mn-lt"/>
          </a:endParaRPr>
        </a:p>
      </dsp:txBody>
      <dsp:txXfrm>
        <a:off x="0" y="1020890"/>
        <a:ext cx="5716276" cy="552825"/>
      </dsp:txXfrm>
    </dsp:sp>
    <dsp:sp modelId="{CE6B1A7E-ADBF-46FA-8B2F-02413AD3FE0F}">
      <dsp:nvSpPr>
        <dsp:cNvPr id="0" name=""/>
        <dsp:cNvSpPr/>
      </dsp:nvSpPr>
      <dsp:spPr>
        <a:xfrm>
          <a:off x="285813" y="829010"/>
          <a:ext cx="400139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43" tIns="0" rIns="15124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a typeface="+mn-lt"/>
              <a:cs typeface="+mn-lt"/>
            </a:rPr>
            <a:t>Collaborative filtering(CF)</a:t>
          </a:r>
          <a:endParaRPr lang="ja-JP" altLang="en-US" sz="1300" kern="1200" dirty="0">
            <a:ea typeface="+mn-lt"/>
            <a:cs typeface="+mn-lt"/>
          </a:endParaRPr>
        </a:p>
      </dsp:txBody>
      <dsp:txXfrm>
        <a:off x="304547" y="847744"/>
        <a:ext cx="3963925" cy="346292"/>
      </dsp:txXfrm>
    </dsp:sp>
    <dsp:sp modelId="{E15D1DB1-CFD5-43F0-804D-318AD42F1393}">
      <dsp:nvSpPr>
        <dsp:cNvPr id="0" name=""/>
        <dsp:cNvSpPr/>
      </dsp:nvSpPr>
      <dsp:spPr>
        <a:xfrm>
          <a:off x="0" y="1835796"/>
          <a:ext cx="5716276" cy="5528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647" tIns="270764" rIns="44364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ea typeface="+mn-lt"/>
              <a:cs typeface="+mn-lt"/>
            </a:rPr>
            <a:t>Item </a:t>
          </a:r>
          <a:r>
            <a:rPr lang="en-US" sz="1300" kern="1200" dirty="0">
              <a:ea typeface="+mn-lt"/>
              <a:cs typeface="+mn-lt"/>
            </a:rPr>
            <a:t>descriptions and user profiles</a:t>
          </a:r>
        </a:p>
      </dsp:txBody>
      <dsp:txXfrm>
        <a:off x="0" y="1835796"/>
        <a:ext cx="5716276" cy="552825"/>
      </dsp:txXfrm>
    </dsp:sp>
    <dsp:sp modelId="{73FB6F93-48BA-4F0D-A638-31C7C8A911B2}">
      <dsp:nvSpPr>
        <dsp:cNvPr id="0" name=""/>
        <dsp:cNvSpPr/>
      </dsp:nvSpPr>
      <dsp:spPr>
        <a:xfrm>
          <a:off x="285813" y="1643916"/>
          <a:ext cx="400139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43" tIns="0" rIns="15124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a typeface="+mn-lt"/>
              <a:cs typeface="+mn-lt"/>
            </a:rPr>
            <a:t>Content-based filtering (CBF)</a:t>
          </a:r>
        </a:p>
      </dsp:txBody>
      <dsp:txXfrm>
        <a:off x="304547" y="1662650"/>
        <a:ext cx="3963925" cy="346292"/>
      </dsp:txXfrm>
    </dsp:sp>
    <dsp:sp modelId="{F2D7FD77-B93A-4651-9482-646EF37AD89A}">
      <dsp:nvSpPr>
        <dsp:cNvPr id="0" name=""/>
        <dsp:cNvSpPr/>
      </dsp:nvSpPr>
      <dsp:spPr>
        <a:xfrm>
          <a:off x="0" y="2650701"/>
          <a:ext cx="5716276" cy="5528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647" tIns="270764" rIns="44364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cs typeface="Calibri"/>
            </a:rPr>
            <a:t>mix above methods</a:t>
          </a:r>
        </a:p>
      </dsp:txBody>
      <dsp:txXfrm>
        <a:off x="0" y="2650701"/>
        <a:ext cx="5716276" cy="552825"/>
      </dsp:txXfrm>
    </dsp:sp>
    <dsp:sp modelId="{A48FEE9F-5278-447B-8EE8-5FE89FFBF803}">
      <dsp:nvSpPr>
        <dsp:cNvPr id="0" name=""/>
        <dsp:cNvSpPr/>
      </dsp:nvSpPr>
      <dsp:spPr>
        <a:xfrm>
          <a:off x="285813" y="2458821"/>
          <a:ext cx="400139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43" tIns="0" rIns="15124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cs typeface="Calibri"/>
            </a:rPr>
            <a:t>Hybrid approach (HA)</a:t>
          </a:r>
        </a:p>
      </dsp:txBody>
      <dsp:txXfrm>
        <a:off x="304547" y="2477555"/>
        <a:ext cx="396392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622A1-00A4-415F-BEE1-144AA7603B24}">
      <dsp:nvSpPr>
        <dsp:cNvPr id="0" name=""/>
        <dsp:cNvSpPr/>
      </dsp:nvSpPr>
      <dsp:spPr>
        <a:xfrm>
          <a:off x="2466" y="716568"/>
          <a:ext cx="3390537" cy="398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C7F55-C15E-4F21-9E08-38F7150D1613}">
      <dsp:nvSpPr>
        <dsp:cNvPr id="0" name=""/>
        <dsp:cNvSpPr/>
      </dsp:nvSpPr>
      <dsp:spPr>
        <a:xfrm>
          <a:off x="2466" y="866374"/>
          <a:ext cx="249081" cy="2490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06206-D97E-4BFE-AF3F-16468630A5AF}">
      <dsp:nvSpPr>
        <dsp:cNvPr id="0" name=""/>
        <dsp:cNvSpPr/>
      </dsp:nvSpPr>
      <dsp:spPr>
        <a:xfrm>
          <a:off x="2466" y="0"/>
          <a:ext cx="3390537" cy="71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CF</a:t>
          </a:r>
        </a:p>
      </dsp:txBody>
      <dsp:txXfrm>
        <a:off x="2466" y="0"/>
        <a:ext cx="3390537" cy="716568"/>
      </dsp:txXfrm>
    </dsp:sp>
    <dsp:sp modelId="{40A83ABC-E309-474E-BB42-B778B7DA4AEC}">
      <dsp:nvSpPr>
        <dsp:cNvPr id="0" name=""/>
        <dsp:cNvSpPr/>
      </dsp:nvSpPr>
      <dsp:spPr>
        <a:xfrm>
          <a:off x="2466" y="1446974"/>
          <a:ext cx="249075" cy="249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6A12D-D7E0-406C-9DA8-EB518E81ACFF}">
      <dsp:nvSpPr>
        <dsp:cNvPr id="0" name=""/>
        <dsp:cNvSpPr/>
      </dsp:nvSpPr>
      <dsp:spPr>
        <a:xfrm>
          <a:off x="239803" y="1281215"/>
          <a:ext cx="3153200" cy="580594"/>
        </a:xfrm>
        <a:prstGeom prst="rect">
          <a:avLst/>
        </a:prstGeom>
        <a:solidFill>
          <a:schemeClr val="accent2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Widely used in RS</a:t>
          </a:r>
        </a:p>
      </dsp:txBody>
      <dsp:txXfrm>
        <a:off x="239803" y="1281215"/>
        <a:ext cx="3153200" cy="580594"/>
      </dsp:txXfrm>
    </dsp:sp>
    <dsp:sp modelId="{817270E6-19F4-4CA8-A8F3-12E63EF51C8F}">
      <dsp:nvSpPr>
        <dsp:cNvPr id="0" name=""/>
        <dsp:cNvSpPr/>
      </dsp:nvSpPr>
      <dsp:spPr>
        <a:xfrm>
          <a:off x="2466" y="2027569"/>
          <a:ext cx="249075" cy="249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8B1A7-28B0-4790-B3E6-1A7591E3753B}">
      <dsp:nvSpPr>
        <dsp:cNvPr id="0" name=""/>
        <dsp:cNvSpPr/>
      </dsp:nvSpPr>
      <dsp:spPr>
        <a:xfrm>
          <a:off x="239803" y="1861809"/>
          <a:ext cx="3153200" cy="580594"/>
        </a:xfrm>
        <a:prstGeom prst="rect">
          <a:avLst/>
        </a:prstGeom>
        <a:solidFill>
          <a:schemeClr val="bg1">
            <a:lumMod val="50000"/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sngStrike" kern="1200"/>
            <a:t>Cold start</a:t>
          </a:r>
          <a:endParaRPr lang="en-US" sz="2000" strike="sngStrike" kern="1200" dirty="0"/>
        </a:p>
      </dsp:txBody>
      <dsp:txXfrm>
        <a:off x="239803" y="1861809"/>
        <a:ext cx="3153200" cy="580594"/>
      </dsp:txXfrm>
    </dsp:sp>
    <dsp:sp modelId="{F5290A40-103B-4A1A-9998-ED943EA9BE0F}">
      <dsp:nvSpPr>
        <dsp:cNvPr id="0" name=""/>
        <dsp:cNvSpPr/>
      </dsp:nvSpPr>
      <dsp:spPr>
        <a:xfrm>
          <a:off x="2466" y="2608163"/>
          <a:ext cx="249075" cy="249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59B82-AB2B-4211-A756-E3B7EE95011F}">
      <dsp:nvSpPr>
        <dsp:cNvPr id="0" name=""/>
        <dsp:cNvSpPr/>
      </dsp:nvSpPr>
      <dsp:spPr>
        <a:xfrm>
          <a:off x="239803" y="2442403"/>
          <a:ext cx="3153200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Facing large scale data</a:t>
          </a:r>
        </a:p>
      </dsp:txBody>
      <dsp:txXfrm>
        <a:off x="239803" y="2442403"/>
        <a:ext cx="3153200" cy="580594"/>
      </dsp:txXfrm>
    </dsp:sp>
    <dsp:sp modelId="{A34ABD18-E6CC-4E6B-A847-42909EA4098F}">
      <dsp:nvSpPr>
        <dsp:cNvPr id="0" name=""/>
        <dsp:cNvSpPr/>
      </dsp:nvSpPr>
      <dsp:spPr>
        <a:xfrm>
          <a:off x="2466" y="3188758"/>
          <a:ext cx="249075" cy="249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B1563-C897-494C-899C-F299C0F1317D}">
      <dsp:nvSpPr>
        <dsp:cNvPr id="0" name=""/>
        <dsp:cNvSpPr/>
      </dsp:nvSpPr>
      <dsp:spPr>
        <a:xfrm>
          <a:off x="239803" y="3022998"/>
          <a:ext cx="3153200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Slow calculation </a:t>
          </a:r>
        </a:p>
      </dsp:txBody>
      <dsp:txXfrm>
        <a:off x="239803" y="3022998"/>
        <a:ext cx="3153200" cy="580594"/>
      </dsp:txXfrm>
    </dsp:sp>
    <dsp:sp modelId="{9B6851AA-6FC3-4EF6-B822-AE2B76E83EF1}">
      <dsp:nvSpPr>
        <dsp:cNvPr id="0" name=""/>
        <dsp:cNvSpPr/>
      </dsp:nvSpPr>
      <dsp:spPr>
        <a:xfrm>
          <a:off x="3562531" y="716568"/>
          <a:ext cx="3390537" cy="398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C9E6C-BA2B-4714-9A32-9E2DC4E9812C}">
      <dsp:nvSpPr>
        <dsp:cNvPr id="0" name=""/>
        <dsp:cNvSpPr/>
      </dsp:nvSpPr>
      <dsp:spPr>
        <a:xfrm>
          <a:off x="3562531" y="866374"/>
          <a:ext cx="249081" cy="2490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98D3F-E2A0-47C5-B1CB-D7CB9DA0312D}">
      <dsp:nvSpPr>
        <dsp:cNvPr id="0" name=""/>
        <dsp:cNvSpPr/>
      </dsp:nvSpPr>
      <dsp:spPr>
        <a:xfrm>
          <a:off x="3562531" y="0"/>
          <a:ext cx="3390537" cy="71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K-means</a:t>
          </a:r>
        </a:p>
      </dsp:txBody>
      <dsp:txXfrm>
        <a:off x="3562531" y="0"/>
        <a:ext cx="3390537" cy="716568"/>
      </dsp:txXfrm>
    </dsp:sp>
    <dsp:sp modelId="{17504DFB-67E6-4B24-AD6A-0A3E5FB526A1}">
      <dsp:nvSpPr>
        <dsp:cNvPr id="0" name=""/>
        <dsp:cNvSpPr/>
      </dsp:nvSpPr>
      <dsp:spPr>
        <a:xfrm>
          <a:off x="3562531" y="1446974"/>
          <a:ext cx="249075" cy="249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CBE69-B9BE-443E-B7E7-A6ECDA538450}">
      <dsp:nvSpPr>
        <dsp:cNvPr id="0" name=""/>
        <dsp:cNvSpPr/>
      </dsp:nvSpPr>
      <dsp:spPr>
        <a:xfrm>
          <a:off x="3799868" y="1281215"/>
          <a:ext cx="3153200" cy="580594"/>
        </a:xfrm>
        <a:prstGeom prst="rect">
          <a:avLst/>
        </a:prstGeom>
        <a:solidFill>
          <a:schemeClr val="accent2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Classification </a:t>
          </a:r>
        </a:p>
      </dsp:txBody>
      <dsp:txXfrm>
        <a:off x="3799868" y="1281215"/>
        <a:ext cx="3153200" cy="580594"/>
      </dsp:txXfrm>
    </dsp:sp>
    <dsp:sp modelId="{8B5E95B0-CDC1-40E4-BE45-3A068DB8F17E}">
      <dsp:nvSpPr>
        <dsp:cNvPr id="0" name=""/>
        <dsp:cNvSpPr/>
      </dsp:nvSpPr>
      <dsp:spPr>
        <a:xfrm>
          <a:off x="3562531" y="2027569"/>
          <a:ext cx="249075" cy="249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6FE80-58DD-47F0-808E-D365B137E6E5}">
      <dsp:nvSpPr>
        <dsp:cNvPr id="0" name=""/>
        <dsp:cNvSpPr/>
      </dsp:nvSpPr>
      <dsp:spPr>
        <a:xfrm>
          <a:off x="3799868" y="1861809"/>
          <a:ext cx="3153200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Facing large scale data</a:t>
          </a:r>
        </a:p>
      </dsp:txBody>
      <dsp:txXfrm>
        <a:off x="3799868" y="1861809"/>
        <a:ext cx="3153200" cy="580594"/>
      </dsp:txXfrm>
    </dsp:sp>
    <dsp:sp modelId="{107A2136-3038-43B1-9663-0D46D48149F3}">
      <dsp:nvSpPr>
        <dsp:cNvPr id="0" name=""/>
        <dsp:cNvSpPr/>
      </dsp:nvSpPr>
      <dsp:spPr>
        <a:xfrm>
          <a:off x="3562531" y="2608163"/>
          <a:ext cx="249075" cy="249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15524-59D8-4DAF-B287-450DA8A6149E}">
      <dsp:nvSpPr>
        <dsp:cNvPr id="0" name=""/>
        <dsp:cNvSpPr/>
      </dsp:nvSpPr>
      <dsp:spPr>
        <a:xfrm>
          <a:off x="3799868" y="2442403"/>
          <a:ext cx="3153200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Slow calculation </a:t>
          </a:r>
        </a:p>
      </dsp:txBody>
      <dsp:txXfrm>
        <a:off x="3799868" y="2442403"/>
        <a:ext cx="3153200" cy="580594"/>
      </dsp:txXfrm>
    </dsp:sp>
    <dsp:sp modelId="{3589E5D0-DBF0-46E8-BD93-B72A5D004F2E}">
      <dsp:nvSpPr>
        <dsp:cNvPr id="0" name=""/>
        <dsp:cNvSpPr/>
      </dsp:nvSpPr>
      <dsp:spPr>
        <a:xfrm>
          <a:off x="7122595" y="716568"/>
          <a:ext cx="3390537" cy="398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AA9F0-A9E0-4E94-9EA6-96C458530EBE}">
      <dsp:nvSpPr>
        <dsp:cNvPr id="0" name=""/>
        <dsp:cNvSpPr/>
      </dsp:nvSpPr>
      <dsp:spPr>
        <a:xfrm>
          <a:off x="7122595" y="866374"/>
          <a:ext cx="249081" cy="2490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FBD31-5407-4478-BB23-9D0C10D83880}">
      <dsp:nvSpPr>
        <dsp:cNvPr id="0" name=""/>
        <dsp:cNvSpPr/>
      </dsp:nvSpPr>
      <dsp:spPr>
        <a:xfrm>
          <a:off x="7122595" y="0"/>
          <a:ext cx="3390537" cy="71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SA</a:t>
          </a:r>
        </a:p>
      </dsp:txBody>
      <dsp:txXfrm>
        <a:off x="7122595" y="0"/>
        <a:ext cx="3390537" cy="716568"/>
      </dsp:txXfrm>
    </dsp:sp>
    <dsp:sp modelId="{9381086B-0E4D-4E2B-A7BB-4E8327EF230D}">
      <dsp:nvSpPr>
        <dsp:cNvPr id="0" name=""/>
        <dsp:cNvSpPr/>
      </dsp:nvSpPr>
      <dsp:spPr>
        <a:xfrm>
          <a:off x="7122595" y="1446974"/>
          <a:ext cx="249075" cy="249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29576-B6E7-48D9-971B-0C886300AF55}">
      <dsp:nvSpPr>
        <dsp:cNvPr id="0" name=""/>
        <dsp:cNvSpPr/>
      </dsp:nvSpPr>
      <dsp:spPr>
        <a:xfrm>
          <a:off x="7359933" y="1281215"/>
          <a:ext cx="3153200" cy="580594"/>
        </a:xfrm>
        <a:prstGeom prst="rect">
          <a:avLst/>
        </a:prstGeom>
        <a:solidFill>
          <a:schemeClr val="accent2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Optimization</a:t>
          </a:r>
        </a:p>
      </dsp:txBody>
      <dsp:txXfrm>
        <a:off x="7359933" y="1281215"/>
        <a:ext cx="3153200" cy="580594"/>
      </dsp:txXfrm>
    </dsp:sp>
    <dsp:sp modelId="{EB8CB3B3-F0AB-45D5-9DFD-DFB4D8938140}">
      <dsp:nvSpPr>
        <dsp:cNvPr id="0" name=""/>
        <dsp:cNvSpPr/>
      </dsp:nvSpPr>
      <dsp:spPr>
        <a:xfrm>
          <a:off x="7122595" y="2027569"/>
          <a:ext cx="249075" cy="249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E7BF1-27C3-4E96-B565-77B030D14C87}">
      <dsp:nvSpPr>
        <dsp:cNvPr id="0" name=""/>
        <dsp:cNvSpPr/>
      </dsp:nvSpPr>
      <dsp:spPr>
        <a:xfrm>
          <a:off x="7359933" y="1861809"/>
          <a:ext cx="3153200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" panose="020F0502020204030204"/>
              <a:ea typeface="+mn-ea"/>
              <a:cs typeface="+mn-cs"/>
            </a:rPr>
            <a:t>Get better result</a:t>
          </a:r>
          <a:endParaRPr lang="en-US" sz="2000" kern="1200" dirty="0">
            <a:latin typeface="Calibri" panose="020F0502020204030204"/>
            <a:ea typeface="+mn-ea"/>
            <a:cs typeface="+mn-cs"/>
          </a:endParaRPr>
        </a:p>
      </dsp:txBody>
      <dsp:txXfrm>
        <a:off x="7359933" y="1861809"/>
        <a:ext cx="3153200" cy="580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7A945-F4B4-44DB-9DE6-ABE44F0DC0BE}">
      <dsp:nvSpPr>
        <dsp:cNvPr id="0" name=""/>
        <dsp:cNvSpPr/>
      </dsp:nvSpPr>
      <dsp:spPr>
        <a:xfrm>
          <a:off x="0" y="3275482"/>
          <a:ext cx="5181600" cy="10750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</a:t>
          </a:r>
        </a:p>
      </dsp:txBody>
      <dsp:txXfrm>
        <a:off x="0" y="3275482"/>
        <a:ext cx="5181600" cy="580546"/>
      </dsp:txXfrm>
    </dsp:sp>
    <dsp:sp modelId="{8BD20B72-9140-4AB8-A89F-11B49A19EA8A}">
      <dsp:nvSpPr>
        <dsp:cNvPr id="0" name=""/>
        <dsp:cNvSpPr/>
      </dsp:nvSpPr>
      <dsp:spPr>
        <a:xfrm>
          <a:off x="0" y="3834527"/>
          <a:ext cx="2590800" cy="494539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Optimization</a:t>
          </a:r>
        </a:p>
      </dsp:txBody>
      <dsp:txXfrm>
        <a:off x="0" y="3834527"/>
        <a:ext cx="2590800" cy="494539"/>
      </dsp:txXfrm>
    </dsp:sp>
    <dsp:sp modelId="{514D83FE-0809-4A2A-B55A-14E529893F06}">
      <dsp:nvSpPr>
        <dsp:cNvPr id="0" name=""/>
        <dsp:cNvSpPr/>
      </dsp:nvSpPr>
      <dsp:spPr>
        <a:xfrm>
          <a:off x="2590800" y="3834527"/>
          <a:ext cx="2590800" cy="49453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better result</a:t>
          </a:r>
        </a:p>
      </dsp:txBody>
      <dsp:txXfrm>
        <a:off x="2590800" y="3834527"/>
        <a:ext cx="2590800" cy="494539"/>
      </dsp:txXfrm>
    </dsp:sp>
    <dsp:sp modelId="{5801D7F6-99E4-438C-ADC8-65C25D0E3F82}">
      <dsp:nvSpPr>
        <dsp:cNvPr id="0" name=""/>
        <dsp:cNvSpPr/>
      </dsp:nvSpPr>
      <dsp:spPr>
        <a:xfrm rot="10800000">
          <a:off x="0" y="1638125"/>
          <a:ext cx="5181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K-means</a:t>
          </a:r>
        </a:p>
      </dsp:txBody>
      <dsp:txXfrm rot="-10800000">
        <a:off x="0" y="1638125"/>
        <a:ext cx="5181600" cy="580372"/>
      </dsp:txXfrm>
    </dsp:sp>
    <dsp:sp modelId="{2C1789B5-2FAB-4C54-A708-BAE0B1C69A0F}">
      <dsp:nvSpPr>
        <dsp:cNvPr id="0" name=""/>
        <dsp:cNvSpPr/>
      </dsp:nvSpPr>
      <dsp:spPr>
        <a:xfrm>
          <a:off x="2530" y="2218498"/>
          <a:ext cx="1725513" cy="494391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 </a:t>
          </a:r>
        </a:p>
      </dsp:txBody>
      <dsp:txXfrm>
        <a:off x="2530" y="2218498"/>
        <a:ext cx="1725513" cy="494391"/>
      </dsp:txXfrm>
    </dsp:sp>
    <dsp:sp modelId="{A63A2F23-79B9-44B6-B4A0-28E0C6CBBCA2}">
      <dsp:nvSpPr>
        <dsp:cNvPr id="0" name=""/>
        <dsp:cNvSpPr/>
      </dsp:nvSpPr>
      <dsp:spPr>
        <a:xfrm>
          <a:off x="1728043" y="2218498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Facing large scale data</a:t>
          </a:r>
        </a:p>
      </dsp:txBody>
      <dsp:txXfrm>
        <a:off x="1728043" y="2218498"/>
        <a:ext cx="1725513" cy="494391"/>
      </dsp:txXfrm>
    </dsp:sp>
    <dsp:sp modelId="{FD766ADF-B0D8-4C36-95FC-98BBE6828D80}">
      <dsp:nvSpPr>
        <dsp:cNvPr id="0" name=""/>
        <dsp:cNvSpPr/>
      </dsp:nvSpPr>
      <dsp:spPr>
        <a:xfrm>
          <a:off x="3453556" y="2218498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Slow calculation </a:t>
          </a:r>
        </a:p>
      </dsp:txBody>
      <dsp:txXfrm>
        <a:off x="3453556" y="2218498"/>
        <a:ext cx="1725513" cy="494391"/>
      </dsp:txXfrm>
    </dsp:sp>
    <dsp:sp modelId="{D5A033FD-AF0A-497D-83F3-62BE85546447}">
      <dsp:nvSpPr>
        <dsp:cNvPr id="0" name=""/>
        <dsp:cNvSpPr/>
      </dsp:nvSpPr>
      <dsp:spPr>
        <a:xfrm rot="10800000">
          <a:off x="0" y="0"/>
          <a:ext cx="5181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CF</a:t>
          </a:r>
        </a:p>
      </dsp:txBody>
      <dsp:txXfrm rot="-10800000">
        <a:off x="0" y="0"/>
        <a:ext cx="5181600" cy="580372"/>
      </dsp:txXfrm>
    </dsp:sp>
    <dsp:sp modelId="{A1CAB11F-993A-4861-A189-D75E42F7224D}">
      <dsp:nvSpPr>
        <dsp:cNvPr id="0" name=""/>
        <dsp:cNvSpPr/>
      </dsp:nvSpPr>
      <dsp:spPr>
        <a:xfrm>
          <a:off x="2530" y="581141"/>
          <a:ext cx="1725513" cy="494391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Widely used in RS</a:t>
          </a:r>
        </a:p>
      </dsp:txBody>
      <dsp:txXfrm>
        <a:off x="2530" y="581141"/>
        <a:ext cx="1725513" cy="494391"/>
      </dsp:txXfrm>
    </dsp:sp>
    <dsp:sp modelId="{0CCAB404-3D73-4E72-B7E9-F556B2C0A409}">
      <dsp:nvSpPr>
        <dsp:cNvPr id="0" name=""/>
        <dsp:cNvSpPr/>
      </dsp:nvSpPr>
      <dsp:spPr>
        <a:xfrm>
          <a:off x="1728043" y="581141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Facing large scale data</a:t>
          </a:r>
        </a:p>
      </dsp:txBody>
      <dsp:txXfrm>
        <a:off x="1728043" y="581141"/>
        <a:ext cx="1725513" cy="494391"/>
      </dsp:txXfrm>
    </dsp:sp>
    <dsp:sp modelId="{CC40B825-9D8A-432F-8A3A-18D2760475A3}">
      <dsp:nvSpPr>
        <dsp:cNvPr id="0" name=""/>
        <dsp:cNvSpPr/>
      </dsp:nvSpPr>
      <dsp:spPr>
        <a:xfrm>
          <a:off x="3453556" y="581141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Slow calculation </a:t>
          </a:r>
        </a:p>
      </dsp:txBody>
      <dsp:txXfrm>
        <a:off x="3453556" y="581141"/>
        <a:ext cx="1725513" cy="4943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7A945-F4B4-44DB-9DE6-ABE44F0DC0BE}">
      <dsp:nvSpPr>
        <dsp:cNvPr id="0" name=""/>
        <dsp:cNvSpPr/>
      </dsp:nvSpPr>
      <dsp:spPr>
        <a:xfrm>
          <a:off x="0" y="3275482"/>
          <a:ext cx="5181600" cy="10750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</a:t>
          </a:r>
        </a:p>
      </dsp:txBody>
      <dsp:txXfrm>
        <a:off x="0" y="3275482"/>
        <a:ext cx="5181600" cy="580546"/>
      </dsp:txXfrm>
    </dsp:sp>
    <dsp:sp modelId="{8BD20B72-9140-4AB8-A89F-11B49A19EA8A}">
      <dsp:nvSpPr>
        <dsp:cNvPr id="0" name=""/>
        <dsp:cNvSpPr/>
      </dsp:nvSpPr>
      <dsp:spPr>
        <a:xfrm>
          <a:off x="0" y="3834527"/>
          <a:ext cx="2590800" cy="494539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Optimization</a:t>
          </a:r>
        </a:p>
      </dsp:txBody>
      <dsp:txXfrm>
        <a:off x="0" y="3834527"/>
        <a:ext cx="2590800" cy="494539"/>
      </dsp:txXfrm>
    </dsp:sp>
    <dsp:sp modelId="{514D83FE-0809-4A2A-B55A-14E529893F06}">
      <dsp:nvSpPr>
        <dsp:cNvPr id="0" name=""/>
        <dsp:cNvSpPr/>
      </dsp:nvSpPr>
      <dsp:spPr>
        <a:xfrm>
          <a:off x="2590800" y="3834527"/>
          <a:ext cx="2590800" cy="49453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better result</a:t>
          </a:r>
        </a:p>
      </dsp:txBody>
      <dsp:txXfrm>
        <a:off x="2590800" y="3834527"/>
        <a:ext cx="2590800" cy="494539"/>
      </dsp:txXfrm>
    </dsp:sp>
    <dsp:sp modelId="{5801D7F6-99E4-438C-ADC8-65C25D0E3F82}">
      <dsp:nvSpPr>
        <dsp:cNvPr id="0" name=""/>
        <dsp:cNvSpPr/>
      </dsp:nvSpPr>
      <dsp:spPr>
        <a:xfrm rot="10800000">
          <a:off x="0" y="1638125"/>
          <a:ext cx="5181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K-means</a:t>
          </a:r>
        </a:p>
      </dsp:txBody>
      <dsp:txXfrm rot="-10800000">
        <a:off x="0" y="1638125"/>
        <a:ext cx="5181600" cy="580372"/>
      </dsp:txXfrm>
    </dsp:sp>
    <dsp:sp modelId="{2C1789B5-2FAB-4C54-A708-BAE0B1C69A0F}">
      <dsp:nvSpPr>
        <dsp:cNvPr id="0" name=""/>
        <dsp:cNvSpPr/>
      </dsp:nvSpPr>
      <dsp:spPr>
        <a:xfrm>
          <a:off x="2530" y="2218498"/>
          <a:ext cx="1725513" cy="494391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 </a:t>
          </a:r>
        </a:p>
      </dsp:txBody>
      <dsp:txXfrm>
        <a:off x="2530" y="2218498"/>
        <a:ext cx="1725513" cy="494391"/>
      </dsp:txXfrm>
    </dsp:sp>
    <dsp:sp modelId="{A63A2F23-79B9-44B6-B4A0-28E0C6CBBCA2}">
      <dsp:nvSpPr>
        <dsp:cNvPr id="0" name=""/>
        <dsp:cNvSpPr/>
      </dsp:nvSpPr>
      <dsp:spPr>
        <a:xfrm>
          <a:off x="1728043" y="2218498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Facing large scale data</a:t>
          </a:r>
        </a:p>
      </dsp:txBody>
      <dsp:txXfrm>
        <a:off x="1728043" y="2218498"/>
        <a:ext cx="1725513" cy="494391"/>
      </dsp:txXfrm>
    </dsp:sp>
    <dsp:sp modelId="{FD766ADF-B0D8-4C36-95FC-98BBE6828D80}">
      <dsp:nvSpPr>
        <dsp:cNvPr id="0" name=""/>
        <dsp:cNvSpPr/>
      </dsp:nvSpPr>
      <dsp:spPr>
        <a:xfrm>
          <a:off x="3453556" y="2218498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Slow calculation </a:t>
          </a:r>
        </a:p>
      </dsp:txBody>
      <dsp:txXfrm>
        <a:off x="3453556" y="2218498"/>
        <a:ext cx="1725513" cy="494391"/>
      </dsp:txXfrm>
    </dsp:sp>
    <dsp:sp modelId="{D5A033FD-AF0A-497D-83F3-62BE85546447}">
      <dsp:nvSpPr>
        <dsp:cNvPr id="0" name=""/>
        <dsp:cNvSpPr/>
      </dsp:nvSpPr>
      <dsp:spPr>
        <a:xfrm rot="10800000">
          <a:off x="0" y="0"/>
          <a:ext cx="5181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0000"/>
              </a:solidFill>
            </a:rPr>
            <a:t>CF X=</a:t>
          </a:r>
          <a:r>
            <a:rPr lang="en-US" altLang="zh-TW" sz="2000" kern="1200" dirty="0">
              <a:solidFill>
                <a:srgbClr val="FF0000"/>
              </a:solidFill>
            </a:rPr>
            <a:t>{ x1,x2,…</a:t>
          </a:r>
          <a:r>
            <a:rPr lang="en-US" altLang="zh-TW" sz="2000" kern="1200" dirty="0" err="1">
              <a:solidFill>
                <a:srgbClr val="FF0000"/>
              </a:solidFill>
            </a:rPr>
            <a:t>xn</a:t>
          </a:r>
          <a:r>
            <a:rPr lang="en-US" altLang="zh-TW" sz="2000" kern="1200" dirty="0">
              <a:solidFill>
                <a:srgbClr val="FF0000"/>
              </a:solidFill>
            </a:rPr>
            <a:t>}</a:t>
          </a:r>
          <a:endParaRPr lang="en-US" sz="2000" kern="1200" dirty="0">
            <a:solidFill>
              <a:srgbClr val="FF0000"/>
            </a:solidFill>
          </a:endParaRPr>
        </a:p>
      </dsp:txBody>
      <dsp:txXfrm rot="-10800000">
        <a:off x="0" y="0"/>
        <a:ext cx="5181600" cy="580372"/>
      </dsp:txXfrm>
    </dsp:sp>
    <dsp:sp modelId="{A1CAB11F-993A-4861-A189-D75E42F7224D}">
      <dsp:nvSpPr>
        <dsp:cNvPr id="0" name=""/>
        <dsp:cNvSpPr/>
      </dsp:nvSpPr>
      <dsp:spPr>
        <a:xfrm>
          <a:off x="2530" y="581141"/>
          <a:ext cx="1725513" cy="494391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Widely used in RS</a:t>
          </a:r>
        </a:p>
      </dsp:txBody>
      <dsp:txXfrm>
        <a:off x="2530" y="581141"/>
        <a:ext cx="1725513" cy="494391"/>
      </dsp:txXfrm>
    </dsp:sp>
    <dsp:sp modelId="{0CCAB404-3D73-4E72-B7E9-F556B2C0A409}">
      <dsp:nvSpPr>
        <dsp:cNvPr id="0" name=""/>
        <dsp:cNvSpPr/>
      </dsp:nvSpPr>
      <dsp:spPr>
        <a:xfrm>
          <a:off x="1728043" y="581141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Facing large scale data</a:t>
          </a:r>
        </a:p>
      </dsp:txBody>
      <dsp:txXfrm>
        <a:off x="1728043" y="581141"/>
        <a:ext cx="1725513" cy="494391"/>
      </dsp:txXfrm>
    </dsp:sp>
    <dsp:sp modelId="{CC40B825-9D8A-432F-8A3A-18D2760475A3}">
      <dsp:nvSpPr>
        <dsp:cNvPr id="0" name=""/>
        <dsp:cNvSpPr/>
      </dsp:nvSpPr>
      <dsp:spPr>
        <a:xfrm>
          <a:off x="3453556" y="581141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Slow calculation </a:t>
          </a:r>
        </a:p>
      </dsp:txBody>
      <dsp:txXfrm>
        <a:off x="3453556" y="581141"/>
        <a:ext cx="1725513" cy="4943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7A945-F4B4-44DB-9DE6-ABE44F0DC0BE}">
      <dsp:nvSpPr>
        <dsp:cNvPr id="0" name=""/>
        <dsp:cNvSpPr/>
      </dsp:nvSpPr>
      <dsp:spPr>
        <a:xfrm>
          <a:off x="0" y="3275482"/>
          <a:ext cx="5181600" cy="10750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</a:t>
          </a:r>
        </a:p>
      </dsp:txBody>
      <dsp:txXfrm>
        <a:off x="0" y="3275482"/>
        <a:ext cx="5181600" cy="580546"/>
      </dsp:txXfrm>
    </dsp:sp>
    <dsp:sp modelId="{8BD20B72-9140-4AB8-A89F-11B49A19EA8A}">
      <dsp:nvSpPr>
        <dsp:cNvPr id="0" name=""/>
        <dsp:cNvSpPr/>
      </dsp:nvSpPr>
      <dsp:spPr>
        <a:xfrm>
          <a:off x="0" y="3834527"/>
          <a:ext cx="2590800" cy="494539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Optimization</a:t>
          </a:r>
        </a:p>
      </dsp:txBody>
      <dsp:txXfrm>
        <a:off x="0" y="3834527"/>
        <a:ext cx="2590800" cy="494539"/>
      </dsp:txXfrm>
    </dsp:sp>
    <dsp:sp modelId="{514D83FE-0809-4A2A-B55A-14E529893F06}">
      <dsp:nvSpPr>
        <dsp:cNvPr id="0" name=""/>
        <dsp:cNvSpPr/>
      </dsp:nvSpPr>
      <dsp:spPr>
        <a:xfrm>
          <a:off x="2590800" y="3834527"/>
          <a:ext cx="2590800" cy="49453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better result</a:t>
          </a:r>
        </a:p>
      </dsp:txBody>
      <dsp:txXfrm>
        <a:off x="2590800" y="3834527"/>
        <a:ext cx="2590800" cy="494539"/>
      </dsp:txXfrm>
    </dsp:sp>
    <dsp:sp modelId="{5801D7F6-99E4-438C-ADC8-65C25D0E3F82}">
      <dsp:nvSpPr>
        <dsp:cNvPr id="0" name=""/>
        <dsp:cNvSpPr/>
      </dsp:nvSpPr>
      <dsp:spPr>
        <a:xfrm rot="10800000">
          <a:off x="0" y="1638125"/>
          <a:ext cx="5181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0000"/>
              </a:solidFill>
            </a:rPr>
            <a:t>K-means  </a:t>
          </a:r>
          <a:r>
            <a:rPr lang="en-US" altLang="zh-TW" sz="2000" kern="1200" dirty="0">
              <a:solidFill>
                <a:srgbClr val="FF0000"/>
              </a:solidFill>
            </a:rPr>
            <a:t>S = </a:t>
          </a:r>
          <a:r>
            <a:rPr lang="en-US" sz="2000" kern="1200" dirty="0">
              <a:solidFill>
                <a:srgbClr val="FF0000"/>
              </a:solidFill>
            </a:rPr>
            <a:t>{ s1, s2, … , </a:t>
          </a:r>
          <a:r>
            <a:rPr lang="en-US" sz="2000" kern="1200" dirty="0" err="1">
              <a:solidFill>
                <a:srgbClr val="FF0000"/>
              </a:solidFill>
            </a:rPr>
            <a:t>sn</a:t>
          </a:r>
          <a:r>
            <a:rPr lang="en-US" sz="2000" kern="1200" dirty="0">
              <a:solidFill>
                <a:srgbClr val="FF0000"/>
              </a:solidFill>
            </a:rPr>
            <a:t>}</a:t>
          </a:r>
        </a:p>
      </dsp:txBody>
      <dsp:txXfrm rot="-10800000">
        <a:off x="0" y="1638125"/>
        <a:ext cx="5181600" cy="580372"/>
      </dsp:txXfrm>
    </dsp:sp>
    <dsp:sp modelId="{2C1789B5-2FAB-4C54-A708-BAE0B1C69A0F}">
      <dsp:nvSpPr>
        <dsp:cNvPr id="0" name=""/>
        <dsp:cNvSpPr/>
      </dsp:nvSpPr>
      <dsp:spPr>
        <a:xfrm>
          <a:off x="2530" y="2218498"/>
          <a:ext cx="1725513" cy="494391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 </a:t>
          </a:r>
        </a:p>
      </dsp:txBody>
      <dsp:txXfrm>
        <a:off x="2530" y="2218498"/>
        <a:ext cx="1725513" cy="494391"/>
      </dsp:txXfrm>
    </dsp:sp>
    <dsp:sp modelId="{A63A2F23-79B9-44B6-B4A0-28E0C6CBBCA2}">
      <dsp:nvSpPr>
        <dsp:cNvPr id="0" name=""/>
        <dsp:cNvSpPr/>
      </dsp:nvSpPr>
      <dsp:spPr>
        <a:xfrm>
          <a:off x="1728043" y="2218498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Facing large scale data</a:t>
          </a:r>
        </a:p>
      </dsp:txBody>
      <dsp:txXfrm>
        <a:off x="1728043" y="2218498"/>
        <a:ext cx="1725513" cy="494391"/>
      </dsp:txXfrm>
    </dsp:sp>
    <dsp:sp modelId="{FD766ADF-B0D8-4C36-95FC-98BBE6828D80}">
      <dsp:nvSpPr>
        <dsp:cNvPr id="0" name=""/>
        <dsp:cNvSpPr/>
      </dsp:nvSpPr>
      <dsp:spPr>
        <a:xfrm>
          <a:off x="3453556" y="2218498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Slow calculation </a:t>
          </a:r>
        </a:p>
      </dsp:txBody>
      <dsp:txXfrm>
        <a:off x="3453556" y="2218498"/>
        <a:ext cx="1725513" cy="494391"/>
      </dsp:txXfrm>
    </dsp:sp>
    <dsp:sp modelId="{D5A033FD-AF0A-497D-83F3-62BE85546447}">
      <dsp:nvSpPr>
        <dsp:cNvPr id="0" name=""/>
        <dsp:cNvSpPr/>
      </dsp:nvSpPr>
      <dsp:spPr>
        <a:xfrm rot="10800000">
          <a:off x="0" y="0"/>
          <a:ext cx="5181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CF</a:t>
          </a:r>
        </a:p>
      </dsp:txBody>
      <dsp:txXfrm rot="-10800000">
        <a:off x="0" y="0"/>
        <a:ext cx="5181600" cy="580372"/>
      </dsp:txXfrm>
    </dsp:sp>
    <dsp:sp modelId="{A1CAB11F-993A-4861-A189-D75E42F7224D}">
      <dsp:nvSpPr>
        <dsp:cNvPr id="0" name=""/>
        <dsp:cNvSpPr/>
      </dsp:nvSpPr>
      <dsp:spPr>
        <a:xfrm>
          <a:off x="2530" y="581141"/>
          <a:ext cx="1725513" cy="494391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Widely used in RS</a:t>
          </a:r>
        </a:p>
      </dsp:txBody>
      <dsp:txXfrm>
        <a:off x="2530" y="581141"/>
        <a:ext cx="1725513" cy="494391"/>
      </dsp:txXfrm>
    </dsp:sp>
    <dsp:sp modelId="{0CCAB404-3D73-4E72-B7E9-F556B2C0A409}">
      <dsp:nvSpPr>
        <dsp:cNvPr id="0" name=""/>
        <dsp:cNvSpPr/>
      </dsp:nvSpPr>
      <dsp:spPr>
        <a:xfrm>
          <a:off x="1728043" y="581141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Facing large scale data</a:t>
          </a:r>
        </a:p>
      </dsp:txBody>
      <dsp:txXfrm>
        <a:off x="1728043" y="581141"/>
        <a:ext cx="1725513" cy="494391"/>
      </dsp:txXfrm>
    </dsp:sp>
    <dsp:sp modelId="{CC40B825-9D8A-432F-8A3A-18D2760475A3}">
      <dsp:nvSpPr>
        <dsp:cNvPr id="0" name=""/>
        <dsp:cNvSpPr/>
      </dsp:nvSpPr>
      <dsp:spPr>
        <a:xfrm>
          <a:off x="3453556" y="581141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Slow calculation </a:t>
          </a:r>
        </a:p>
      </dsp:txBody>
      <dsp:txXfrm>
        <a:off x="3453556" y="581141"/>
        <a:ext cx="1725513" cy="4943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7A945-F4B4-44DB-9DE6-ABE44F0DC0BE}">
      <dsp:nvSpPr>
        <dsp:cNvPr id="0" name=""/>
        <dsp:cNvSpPr/>
      </dsp:nvSpPr>
      <dsp:spPr>
        <a:xfrm>
          <a:off x="0" y="3275482"/>
          <a:ext cx="5181600" cy="10750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0000"/>
              </a:solidFill>
            </a:rPr>
            <a:t>SA Z={z1, z2, … , </a:t>
          </a:r>
          <a:r>
            <a:rPr lang="en-US" sz="2000" kern="1200" dirty="0" err="1">
              <a:solidFill>
                <a:srgbClr val="FF0000"/>
              </a:solidFill>
            </a:rPr>
            <a:t>zn</a:t>
          </a:r>
          <a:r>
            <a:rPr lang="en-US" sz="2000" kern="1200" dirty="0">
              <a:solidFill>
                <a:srgbClr val="FF0000"/>
              </a:solidFill>
            </a:rPr>
            <a:t>}</a:t>
          </a:r>
        </a:p>
      </dsp:txBody>
      <dsp:txXfrm>
        <a:off x="0" y="3275482"/>
        <a:ext cx="5181600" cy="580546"/>
      </dsp:txXfrm>
    </dsp:sp>
    <dsp:sp modelId="{8BD20B72-9140-4AB8-A89F-11B49A19EA8A}">
      <dsp:nvSpPr>
        <dsp:cNvPr id="0" name=""/>
        <dsp:cNvSpPr/>
      </dsp:nvSpPr>
      <dsp:spPr>
        <a:xfrm>
          <a:off x="0" y="3834527"/>
          <a:ext cx="2590800" cy="494539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Optimization</a:t>
          </a:r>
        </a:p>
      </dsp:txBody>
      <dsp:txXfrm>
        <a:off x="0" y="3834527"/>
        <a:ext cx="2590800" cy="494539"/>
      </dsp:txXfrm>
    </dsp:sp>
    <dsp:sp modelId="{514D83FE-0809-4A2A-B55A-14E529893F06}">
      <dsp:nvSpPr>
        <dsp:cNvPr id="0" name=""/>
        <dsp:cNvSpPr/>
      </dsp:nvSpPr>
      <dsp:spPr>
        <a:xfrm>
          <a:off x="2590800" y="3834527"/>
          <a:ext cx="2590800" cy="49453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better result</a:t>
          </a:r>
        </a:p>
      </dsp:txBody>
      <dsp:txXfrm>
        <a:off x="2590800" y="3834527"/>
        <a:ext cx="2590800" cy="494539"/>
      </dsp:txXfrm>
    </dsp:sp>
    <dsp:sp modelId="{5801D7F6-99E4-438C-ADC8-65C25D0E3F82}">
      <dsp:nvSpPr>
        <dsp:cNvPr id="0" name=""/>
        <dsp:cNvSpPr/>
      </dsp:nvSpPr>
      <dsp:spPr>
        <a:xfrm rot="10800000">
          <a:off x="0" y="1638125"/>
          <a:ext cx="5181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K-means</a:t>
          </a:r>
        </a:p>
      </dsp:txBody>
      <dsp:txXfrm rot="-10800000">
        <a:off x="0" y="1638125"/>
        <a:ext cx="5181600" cy="580372"/>
      </dsp:txXfrm>
    </dsp:sp>
    <dsp:sp modelId="{2C1789B5-2FAB-4C54-A708-BAE0B1C69A0F}">
      <dsp:nvSpPr>
        <dsp:cNvPr id="0" name=""/>
        <dsp:cNvSpPr/>
      </dsp:nvSpPr>
      <dsp:spPr>
        <a:xfrm>
          <a:off x="2530" y="2218498"/>
          <a:ext cx="1725513" cy="494391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 </a:t>
          </a:r>
        </a:p>
      </dsp:txBody>
      <dsp:txXfrm>
        <a:off x="2530" y="2218498"/>
        <a:ext cx="1725513" cy="494391"/>
      </dsp:txXfrm>
    </dsp:sp>
    <dsp:sp modelId="{A63A2F23-79B9-44B6-B4A0-28E0C6CBBCA2}">
      <dsp:nvSpPr>
        <dsp:cNvPr id="0" name=""/>
        <dsp:cNvSpPr/>
      </dsp:nvSpPr>
      <dsp:spPr>
        <a:xfrm>
          <a:off x="1728043" y="2218498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Facing large scale data</a:t>
          </a:r>
        </a:p>
      </dsp:txBody>
      <dsp:txXfrm>
        <a:off x="1728043" y="2218498"/>
        <a:ext cx="1725513" cy="494391"/>
      </dsp:txXfrm>
    </dsp:sp>
    <dsp:sp modelId="{FD766ADF-B0D8-4C36-95FC-98BBE6828D80}">
      <dsp:nvSpPr>
        <dsp:cNvPr id="0" name=""/>
        <dsp:cNvSpPr/>
      </dsp:nvSpPr>
      <dsp:spPr>
        <a:xfrm>
          <a:off x="3453556" y="2218498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Slow calculation </a:t>
          </a:r>
        </a:p>
      </dsp:txBody>
      <dsp:txXfrm>
        <a:off x="3453556" y="2218498"/>
        <a:ext cx="1725513" cy="494391"/>
      </dsp:txXfrm>
    </dsp:sp>
    <dsp:sp modelId="{D5A033FD-AF0A-497D-83F3-62BE85546447}">
      <dsp:nvSpPr>
        <dsp:cNvPr id="0" name=""/>
        <dsp:cNvSpPr/>
      </dsp:nvSpPr>
      <dsp:spPr>
        <a:xfrm rot="10800000">
          <a:off x="0" y="0"/>
          <a:ext cx="5181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CF</a:t>
          </a:r>
        </a:p>
      </dsp:txBody>
      <dsp:txXfrm rot="-10800000">
        <a:off x="0" y="0"/>
        <a:ext cx="5181600" cy="580372"/>
      </dsp:txXfrm>
    </dsp:sp>
    <dsp:sp modelId="{A1CAB11F-993A-4861-A189-D75E42F7224D}">
      <dsp:nvSpPr>
        <dsp:cNvPr id="0" name=""/>
        <dsp:cNvSpPr/>
      </dsp:nvSpPr>
      <dsp:spPr>
        <a:xfrm>
          <a:off x="2530" y="581141"/>
          <a:ext cx="1725513" cy="494391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Widely used in RS</a:t>
          </a:r>
        </a:p>
      </dsp:txBody>
      <dsp:txXfrm>
        <a:off x="2530" y="581141"/>
        <a:ext cx="1725513" cy="494391"/>
      </dsp:txXfrm>
    </dsp:sp>
    <dsp:sp modelId="{0CCAB404-3D73-4E72-B7E9-F556B2C0A409}">
      <dsp:nvSpPr>
        <dsp:cNvPr id="0" name=""/>
        <dsp:cNvSpPr/>
      </dsp:nvSpPr>
      <dsp:spPr>
        <a:xfrm>
          <a:off x="1728043" y="581141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Facing large scale data</a:t>
          </a:r>
        </a:p>
      </dsp:txBody>
      <dsp:txXfrm>
        <a:off x="1728043" y="581141"/>
        <a:ext cx="1725513" cy="494391"/>
      </dsp:txXfrm>
    </dsp:sp>
    <dsp:sp modelId="{CC40B825-9D8A-432F-8A3A-18D2760475A3}">
      <dsp:nvSpPr>
        <dsp:cNvPr id="0" name=""/>
        <dsp:cNvSpPr/>
      </dsp:nvSpPr>
      <dsp:spPr>
        <a:xfrm>
          <a:off x="3453556" y="581141"/>
          <a:ext cx="1725513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Slow calculation </a:t>
          </a:r>
        </a:p>
      </dsp:txBody>
      <dsp:txXfrm>
        <a:off x="3453556" y="581141"/>
        <a:ext cx="1725513" cy="4943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BECC3-75DC-4843-8929-B9807AB647EB}">
      <dsp:nvSpPr>
        <dsp:cNvPr id="0" name=""/>
        <dsp:cNvSpPr/>
      </dsp:nvSpPr>
      <dsp:spPr>
        <a:xfrm>
          <a:off x="3953" y="204826"/>
          <a:ext cx="2377306" cy="93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CF</a:t>
          </a:r>
        </a:p>
      </dsp:txBody>
      <dsp:txXfrm>
        <a:off x="3953" y="204826"/>
        <a:ext cx="2377306" cy="938289"/>
      </dsp:txXfrm>
    </dsp:sp>
    <dsp:sp modelId="{6D0C9EA9-318D-4825-A48F-3FB4D1E9F198}">
      <dsp:nvSpPr>
        <dsp:cNvPr id="0" name=""/>
        <dsp:cNvSpPr/>
      </dsp:nvSpPr>
      <dsp:spPr>
        <a:xfrm>
          <a:off x="3953" y="1143116"/>
          <a:ext cx="2377306" cy="300339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Cold start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Slow query speed</a:t>
          </a:r>
        </a:p>
      </dsp:txBody>
      <dsp:txXfrm>
        <a:off x="3953" y="1143116"/>
        <a:ext cx="2377306" cy="3003394"/>
      </dsp:txXfrm>
    </dsp:sp>
    <dsp:sp modelId="{5D516F39-3E25-4056-8C34-7B33EA3FDAF3}">
      <dsp:nvSpPr>
        <dsp:cNvPr id="0" name=""/>
        <dsp:cNvSpPr/>
      </dsp:nvSpPr>
      <dsp:spPr>
        <a:xfrm>
          <a:off x="2714082" y="204826"/>
          <a:ext cx="2377306" cy="93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K-means</a:t>
          </a:r>
        </a:p>
      </dsp:txBody>
      <dsp:txXfrm>
        <a:off x="2714082" y="204826"/>
        <a:ext cx="2377306" cy="938289"/>
      </dsp:txXfrm>
    </dsp:sp>
    <dsp:sp modelId="{88C003D7-99F2-4145-9836-491A51546BD7}">
      <dsp:nvSpPr>
        <dsp:cNvPr id="0" name=""/>
        <dsp:cNvSpPr/>
      </dsp:nvSpPr>
      <dsp:spPr>
        <a:xfrm>
          <a:off x="2714082" y="1143116"/>
          <a:ext cx="2377306" cy="300339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How to choose K correctly?</a:t>
          </a:r>
        </a:p>
      </dsp:txBody>
      <dsp:txXfrm>
        <a:off x="2714082" y="1143116"/>
        <a:ext cx="2377306" cy="3003394"/>
      </dsp:txXfrm>
    </dsp:sp>
    <dsp:sp modelId="{9FA9A3CD-1DC7-4CDF-B92A-7471420D6F12}">
      <dsp:nvSpPr>
        <dsp:cNvPr id="0" name=""/>
        <dsp:cNvSpPr/>
      </dsp:nvSpPr>
      <dsp:spPr>
        <a:xfrm>
          <a:off x="5424211" y="204826"/>
          <a:ext cx="2377306" cy="93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ACO</a:t>
          </a:r>
        </a:p>
      </dsp:txBody>
      <dsp:txXfrm>
        <a:off x="5424211" y="204826"/>
        <a:ext cx="2377306" cy="938289"/>
      </dsp:txXfrm>
    </dsp:sp>
    <dsp:sp modelId="{EF920349-4074-4132-A03C-CD7D6B4C1604}">
      <dsp:nvSpPr>
        <dsp:cNvPr id="0" name=""/>
        <dsp:cNvSpPr/>
      </dsp:nvSpPr>
      <dsp:spPr>
        <a:xfrm>
          <a:off x="5424211" y="1143116"/>
          <a:ext cx="2377306" cy="300339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Speed up for CF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Solve cold start by </a:t>
          </a:r>
          <a:r>
            <a:rPr lang="el-GR" sz="2600" kern="1200" dirty="0"/>
            <a:t>α</a:t>
          </a:r>
          <a:r>
            <a:rPr lang="en-US" sz="2600" kern="1200" dirty="0"/>
            <a:t>, </a:t>
          </a:r>
          <a:r>
            <a:rPr lang="el-GR" sz="2600" kern="1200" dirty="0"/>
            <a:t>β</a:t>
          </a:r>
          <a:r>
            <a:rPr lang="en-US" sz="2600" kern="1200" dirty="0"/>
            <a:t>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Auto clustering</a:t>
          </a:r>
        </a:p>
      </dsp:txBody>
      <dsp:txXfrm>
        <a:off x="5424211" y="1143116"/>
        <a:ext cx="2377306" cy="3003394"/>
      </dsp:txXfrm>
    </dsp:sp>
    <dsp:sp modelId="{B5A73D88-4911-4FF7-88E0-B955B45030DD}">
      <dsp:nvSpPr>
        <dsp:cNvPr id="0" name=""/>
        <dsp:cNvSpPr/>
      </dsp:nvSpPr>
      <dsp:spPr>
        <a:xfrm>
          <a:off x="8134340" y="204826"/>
          <a:ext cx="2377306" cy="93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Further studies </a:t>
          </a:r>
        </a:p>
      </dsp:txBody>
      <dsp:txXfrm>
        <a:off x="8134340" y="204826"/>
        <a:ext cx="2377306" cy="938289"/>
      </dsp:txXfrm>
    </dsp:sp>
    <dsp:sp modelId="{3A7B125D-6DEA-415B-AE82-614EBCC33737}">
      <dsp:nvSpPr>
        <dsp:cNvPr id="0" name=""/>
        <dsp:cNvSpPr/>
      </dsp:nvSpPr>
      <dsp:spPr>
        <a:xfrm>
          <a:off x="8134340" y="1143116"/>
          <a:ext cx="2377306" cy="300339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Feature Weighting for ACO clustering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Users rating time difference</a:t>
          </a:r>
        </a:p>
      </dsp:txBody>
      <dsp:txXfrm>
        <a:off x="8134340" y="1143116"/>
        <a:ext cx="2377306" cy="3003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D44E2B-71AE-48F5-BC4A-03518EA863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9B20B-2292-4455-8A23-68DCCA347F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F38D3-1DE0-4452-9F99-AD09F05701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9F88-2289-46BD-8A95-B2AE08612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A6702-3D9F-4803-AFE3-BF9CA79F4A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AFBAC-75B8-46EB-81E9-3F15AE25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2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65ADB-7446-4F82-B960-FFD8B80523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0C73B-1E46-4C2D-8B0C-CCE85DFD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38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7.10750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636414_A_statistical_analysis_of_parameter_values_for_the_rank-based_ant_colony_optimization_algorithm_for_the_traveling_salesperson_proble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636414_A_statistical_analysis_of_parameter_values_for_the_rank-based_ant_colony_optimization_algorithm_for_the_traveling_salesperson_proble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636414_A_statistical_analysis_of_parameter_values_for_the_rank-based_ant_colony_optimization_algorithm_for_the_traveling_salesperson_proble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mparth/k-means-clustering-algorithm-34807a7cec7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ulated_anneal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researchgate.net/figure/Simulated-Annealing-optimization-of-a-one-dimensional-objective-function_fig1_308786233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ulated_anneali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7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https://arxiv.org/pdf/1807.10750.pdf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4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u="none" dirty="0"/>
              <a:t>[10]Application of Using Simulated Annealing to Combine Clustering with Collaborative Filtering for Item Recommendation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4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3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Courses Recommendation Using Ant Colony Optimization</a:t>
            </a:r>
          </a:p>
          <a:p>
            <a:r>
              <a:rPr lang="en-US" altLang="zh-TW" dirty="0"/>
              <a:t>By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Janusz Sobecki and Jakub M. Tomczak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6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statistical analysis of parameter values for the rank-based ant colony optimization algorithm for the traveling salesperson problem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https://www.researchgate.net/publication/220636414_A_statistical_analysis_of_parameter_values_for_the_rank-based_ant_colony_optimization_algorithm_for_the_traveling_salesperson_problem</a:t>
            </a:r>
            <a:endParaRPr lang="en-US" dirty="0"/>
          </a:p>
          <a:p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 Colony System: A Cooperative Learning Approach to the Traveling Salesman Problem</a:t>
            </a: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>
                <a:hlinkClick r:id="rId3"/>
              </a:rPr>
              <a:t>https://www.researchgate.net/publication/220636414_A_statistical_analysis_of_parameter_values_for_the_rank-based_ant_colony_optimization_algorithm_for_the_traveling_salesperson_problem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43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statistical analysis of parameter values for the rank-based ant colony optimization algorithm for the traveling salesperson problem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https://www.researchgate.net/publication/220636414_A_statistical_analysis_of_parameter_values_for_the_rank-based_ant_colony_optimization_algorithm_for_the_traveling_salesperson_problem</a:t>
            </a:r>
            <a:endParaRPr lang="en-US" dirty="0"/>
          </a:p>
          <a:p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 Colony System: A Cooperative Learning Approach to the Traveling Salesman Problem</a:t>
            </a: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>
                <a:hlinkClick r:id="rId3"/>
              </a:rPr>
              <a:t>https://www.researchgate.net/publication/220636414_A_statistical_analysis_of_parameter_values_for_the_rank-based_ant_colony_optimization_algorithm_for_the_traveling_salesperson_problem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statistical analysis of parameter values for the rank-based ant colony optimization algorithm for the traveling salesperson problem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https://www.researchgate.net/publication/220636414_A_statistical_analysis_of_parameter_values_for_the_rank-based_ant_colony_optimization_algorithm_for_the_traveling_salesperson_problem</a:t>
            </a:r>
            <a:endParaRPr lang="en-US" dirty="0"/>
          </a:p>
          <a:p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 Colony System: A Cooperative Learning Approach to the Traveling Salesman Problem</a:t>
            </a: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>
                <a:hlinkClick r:id="rId3"/>
              </a:rPr>
              <a:t>https://www.researchgate.net/publication/220636414_A_statistical_analysis_of_parameter_values_for_the_rank-based_ant_colony_optimization_algorithm_for_the_traveling_salesperson_problem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6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20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https://medium.com/@imparth/k-means-clustering-algorithm-34807a7cec71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https://en.wikipedia.org/wiki/Simulated_annealing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https://www.researchgate.net/figure/Simulated-Annealing-optimization-of-a-one-dimensional-objective-function_fig1_308786233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5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apply the simulated annealing method to a specific problem, one must specify the following parameters: the state space, the energy (goal) function </a:t>
            </a:r>
            <a:r>
              <a:rPr lang="en-US" dirty="0"/>
              <a:t>E()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candidate generator procedure </a:t>
            </a:r>
            <a:r>
              <a:rPr lang="en-US" dirty="0" err="1"/>
              <a:t>neighbour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acceptance probability function </a:t>
            </a:r>
            <a:r>
              <a:rPr lang="en-US" dirty="0"/>
              <a:t>P()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annealing schedule </a:t>
            </a:r>
            <a:r>
              <a:rPr lang="en-US" dirty="0"/>
              <a:t>temperature()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initial temperature 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temp&gt;.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hlinkClick r:id="rId3"/>
              </a:rPr>
              <a:t>https://en.wikipedia.org/wiki/Simulated_annealing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9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6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68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FFF1-FEC5-4684-9303-6D5A1B01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88E64-B88E-4F16-B630-89DC8A1C5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7E38F-E0F4-426C-A866-9A635C7E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E840-18F4-4EB2-BFD0-BFF452BE4611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D7C5-1EBC-426F-9AEA-A5E56F1A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F6B5C-E8A9-4FD7-B4A3-DAA8DFC3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5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A43E-F6AD-441C-BE90-8A9CE394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DBF5A-1AB6-4E4D-B2E3-02284A956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B66C-CCB3-47F0-A68D-84B7FE6E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7FE-5C30-4523-A254-30FFA0EAC3E6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5CB9-9E4E-4EA6-BB74-E055E19A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2DB3A-BE02-4615-9F2D-EAF5B52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8CB1D-211B-4C18-9EBF-E80AB601C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53669-B5CA-4452-BA3C-9F46EC56D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0151-6302-4F7A-AB27-35B71AC2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0DD1-F458-4A93-8A54-1CF93BCF9E18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7FA7-C2C6-4854-A8AC-129D8711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947D-D701-43A4-996F-97C58091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4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4E95-CFC9-481A-B65F-D7205292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0735-47D3-4959-8B50-851E701F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7480A-EDC4-468A-8A9E-61A1CE3C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4736-76A2-4B63-9BE1-D3E2F6DC80EB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FE86-89D5-4996-8443-D64B9FC1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E2D8-CA37-45B6-B066-0DF18816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2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23D6-2274-4812-ACF7-82D6996F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C0432-6D9B-4962-8488-72D2877C0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C46D-FDBA-423F-AA34-2AE6E0C9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F06-8651-4945-AD78-E1A97CE7D7C9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59F1-25B8-4D1B-A8E8-6BCFCC4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63F1-6A14-4965-B956-68DAE373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9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C2DC-46D8-41AA-93ED-8E230410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0AD5-FBC4-4192-8ABF-6FCE67841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318D7-2E52-4D48-A88B-E8C625D69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0A009-6B9C-4860-8BEC-42AB8D53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5238-4034-460D-B12D-0F83780EFA98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AE14-A637-4233-B0C5-5F69056E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2EE36-C5CF-4288-8975-BCBDA021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FC75-5D06-4B2F-BE05-4B5F81F8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7669E-D7D7-4E6D-95B9-F86D2E95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E49C7-CBB9-40E1-9B67-2DB2D988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36EE8-BF99-48E8-AC71-FB09EAF9C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F1D46-EB65-4571-9CC7-8DAB8403E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8386E-E629-43E0-89E3-A90861B9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FFD6-81EA-436F-9250-4CC9532E86A0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0CAC7-1A19-4C9D-BC88-2BD62AFB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411DC-8E76-451E-A61A-6F478F0A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84A0-EE69-4E3A-B0DC-6C601FC4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38139-4380-4565-858B-1D77C0E0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2BB5-B5ED-4F22-8099-3F542DA9534C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28A23-2DE9-4B91-ADD4-EE94982A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CDC4C-DF41-4BB5-832A-7B141C9C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5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F15D2-1925-4B95-B33C-A90C4AE8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2F6B-CDD3-4184-8276-269D0DA3471A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926E1-3A4B-426E-961B-8F3C4D51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70363-D663-49FA-AF34-17E968C2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6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0229-CDDA-46FD-A9C3-B819629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B140-10C5-49A6-B33A-1F700C080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8B03-B322-4371-B346-BF5D554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E8110-CAFF-4955-9CB4-20AA2582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742F-9A69-4CA9-B167-001D14D38499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7A0C9-CF79-4C5A-8DFC-517DEF41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DBF9B-0CC3-4E90-9A02-8BDF605D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B7C-2D8E-496A-BAE3-D97A37F6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16E17-8549-445A-8EFD-6A79FA91E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B01CD-A970-49C6-965D-5ED5C7A8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A9F28-5EF3-4B1F-9432-B0DD63CD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4DA5-0945-4007-9B4A-44B7C34E28F1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2F6EC-BE35-4130-95BD-CD0EED6E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22CB8-2FD2-4A2C-B45C-82DF896E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4DC66-5822-4E54-A868-9932DFA2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E9096-D6E6-4FF1-B36F-3ECD64DAA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CA22-345C-4712-B578-05185C2A7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3AD7-B365-4EF4-BA33-3F1C8D153E76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85071-2007-43EE-8D39-799CF336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76F6-B927-4469-A14E-76EAE8C33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0C4C8-3A1D-4810-A3D3-CAA4C79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5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gi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Simulated </a:t>
            </a:r>
            <a:r>
              <a:rPr lang="en-US" altLang="zh-TW" dirty="0"/>
              <a:t>Annealing , </a:t>
            </a:r>
            <a:br>
              <a:rPr lang="en-US" altLang="zh-TW" dirty="0"/>
            </a:br>
            <a:r>
              <a:rPr lang="en-US" altLang="zh-TW" dirty="0"/>
              <a:t>Ant Colony Optimization in 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dirty="0"/>
              <a:t>th Oct 2019</a:t>
            </a:r>
          </a:p>
          <a:p>
            <a:r>
              <a:rPr lang="en-US" dirty="0"/>
              <a:t>Kuan Sao 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09A5-1BA8-4B08-A6DB-1267F011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CABD-36C0-405F-8874-60E877A8F414}" type="datetime1">
              <a:rPr lang="ko-KR" altLang="en-US" smtClean="0"/>
              <a:pPr/>
              <a:t>2019-10-14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4FD29-687F-4A17-8EC0-67099379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47635F-8870-48AD-84D0-362F757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of Using Simulated Annealing to Combine Clustering with Collaborative Filtering for Item Recommendation (Authors. </a:t>
            </a:r>
            <a:r>
              <a:rPr lang="en-US" sz="2400" dirty="0" err="1"/>
              <a:t>Zhiming</a:t>
            </a:r>
            <a:r>
              <a:rPr lang="en-US" sz="2400" dirty="0"/>
              <a:t> Feng, </a:t>
            </a:r>
            <a:r>
              <a:rPr lang="en-US" sz="2400" dirty="0" err="1"/>
              <a:t>Yidan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A44E-C23D-42B2-B89D-5FEE3089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FED2-84FB-405D-AE4B-F46554BE97F4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4DCB1-5DA0-4F60-BFE2-D501D6A2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Content Placeholder 21">
            <a:extLst>
              <a:ext uri="{FF2B5EF4-FFF2-40B4-BE49-F238E27FC236}">
                <a16:creationId xmlns:a16="http://schemas.microsoft.com/office/drawing/2014/main" id="{995B92F6-A386-4FDE-9539-03BDAA610A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053514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79EAA3B-9E0A-4D26-9D5B-5A160DC89F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554095"/>
              </p:ext>
            </p:extLst>
          </p:nvPr>
        </p:nvGraphicFramePr>
        <p:xfrm>
          <a:off x="6172205" y="1825625"/>
          <a:ext cx="518159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1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47635F-8870-48AD-84D0-362F757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of Using Simulated Annealing to Combine Clustering with Collaborative Filtering for Item Recommendation (Z. Feng, Y. </a:t>
            </a:r>
            <a:r>
              <a:rPr lang="en-US" sz="2400" dirty="0" err="1"/>
              <a:t>Su</a:t>
            </a:r>
            <a:r>
              <a:rPr lang="en-US" sz="2400" dirty="0"/>
              <a:t>, 2013 )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A44E-C23D-42B2-B89D-5FEE3089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B2CE-C7E0-42BC-90A8-68A479AE1F18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4DCB1-5DA0-4F60-BFE2-D501D6A2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Content Placeholder 21">
            <a:extLst>
              <a:ext uri="{FF2B5EF4-FFF2-40B4-BE49-F238E27FC236}">
                <a16:creationId xmlns:a16="http://schemas.microsoft.com/office/drawing/2014/main" id="{995B92F6-A386-4FDE-9539-03BDAA610A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416941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79EAA3B-9E0A-4D26-9D5B-5A160DC89F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6440003"/>
              </p:ext>
            </p:extLst>
          </p:nvPr>
        </p:nvGraphicFramePr>
        <p:xfrm>
          <a:off x="6172205" y="1825625"/>
          <a:ext cx="518159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06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47635F-8870-48AD-84D0-362F757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of Using Simulated Annealing to Combine Clustering with Collaborative Filtering for Item Recommendation (Authors. </a:t>
            </a:r>
            <a:r>
              <a:rPr lang="en-US" sz="2400" dirty="0" err="1"/>
              <a:t>Zhiming</a:t>
            </a:r>
            <a:r>
              <a:rPr lang="en-US" sz="2400" dirty="0"/>
              <a:t> Feng, </a:t>
            </a:r>
            <a:r>
              <a:rPr lang="en-US" sz="2400" dirty="0" err="1"/>
              <a:t>Yidan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A44E-C23D-42B2-B89D-5FEE3089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014C-FC9D-466B-B9AB-E06BFC799292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4DCB1-5DA0-4F60-BFE2-D501D6A2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Content Placeholder 21">
            <a:extLst>
              <a:ext uri="{FF2B5EF4-FFF2-40B4-BE49-F238E27FC236}">
                <a16:creationId xmlns:a16="http://schemas.microsoft.com/office/drawing/2014/main" id="{995B92F6-A386-4FDE-9539-03BDAA610A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586627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79EAA3B-9E0A-4D26-9D5B-5A160DC89F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7303974"/>
              </p:ext>
            </p:extLst>
          </p:nvPr>
        </p:nvGraphicFramePr>
        <p:xfrm>
          <a:off x="6172205" y="1825625"/>
          <a:ext cx="518159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B48D7CE5-A083-4C8D-8FE7-54A8BAF0F57B}"/>
              </a:ext>
            </a:extLst>
          </p:cNvPr>
          <p:cNvSpPr/>
          <p:nvPr/>
        </p:nvSpPr>
        <p:spPr>
          <a:xfrm>
            <a:off x="6916215" y="2147299"/>
            <a:ext cx="842481" cy="462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E07125A-3A97-4872-98B7-8796BDD040DB}"/>
              </a:ext>
            </a:extLst>
          </p:cNvPr>
          <p:cNvSpPr/>
          <p:nvPr/>
        </p:nvSpPr>
        <p:spPr>
          <a:xfrm>
            <a:off x="9113177" y="2075380"/>
            <a:ext cx="595902" cy="462337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CCB78E3-2CFB-4FE7-A68F-5E36B2D4AAD5}"/>
              </a:ext>
            </a:extLst>
          </p:cNvPr>
          <p:cNvSpPr/>
          <p:nvPr/>
        </p:nvSpPr>
        <p:spPr>
          <a:xfrm>
            <a:off x="10138880" y="3197831"/>
            <a:ext cx="595902" cy="462337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720EDBD3-8280-436D-83E5-7E98B63385C5}"/>
              </a:ext>
            </a:extLst>
          </p:cNvPr>
          <p:cNvSpPr/>
          <p:nvPr/>
        </p:nvSpPr>
        <p:spPr>
          <a:xfrm>
            <a:off x="8075488" y="3197831"/>
            <a:ext cx="595902" cy="562511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33A29C-C32F-4DB4-BA87-793D45066706}"/>
              </a:ext>
            </a:extLst>
          </p:cNvPr>
          <p:cNvSpPr/>
          <p:nvPr/>
        </p:nvSpPr>
        <p:spPr>
          <a:xfrm>
            <a:off x="6410998" y="4554163"/>
            <a:ext cx="842481" cy="462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2EFB120-35CC-4286-A61B-7FBCF6F24298}"/>
              </a:ext>
            </a:extLst>
          </p:cNvPr>
          <p:cNvSpPr/>
          <p:nvPr/>
        </p:nvSpPr>
        <p:spPr>
          <a:xfrm>
            <a:off x="6534287" y="5174001"/>
            <a:ext cx="595902" cy="462337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201A42-A40E-454C-BB5A-81E034E7EAB1}"/>
              </a:ext>
            </a:extLst>
          </p:cNvPr>
          <p:cNvSpPr txBox="1"/>
          <p:nvPr/>
        </p:nvSpPr>
        <p:spPr>
          <a:xfrm>
            <a:off x="7388756" y="4619770"/>
            <a:ext cx="334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Cluster 1 (S1), </a:t>
            </a:r>
            <a:r>
              <a:rPr lang="en-US" dirty="0">
                <a:solidFill>
                  <a:srgbClr val="FF0000"/>
                </a:solidFill>
              </a:rPr>
              <a:t>Y ={y1, y2, … , </a:t>
            </a:r>
            <a:r>
              <a:rPr lang="en-US" dirty="0" err="1">
                <a:solidFill>
                  <a:srgbClr val="FF0000"/>
                </a:solidFill>
              </a:rPr>
              <a:t>yn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3813B1-7DAC-43A9-B676-61427A91B3BA}"/>
              </a:ext>
            </a:extLst>
          </p:cNvPr>
          <p:cNvSpPr txBox="1"/>
          <p:nvPr/>
        </p:nvSpPr>
        <p:spPr>
          <a:xfrm>
            <a:off x="7388756" y="5204218"/>
            <a:ext cx="33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Cluster 2 (S2), </a:t>
            </a:r>
            <a:r>
              <a:rPr lang="en-US" dirty="0">
                <a:solidFill>
                  <a:srgbClr val="FF0000"/>
                </a:solidFill>
              </a:rPr>
              <a:t>Y ={y1, y2, … , </a:t>
            </a:r>
            <a:r>
              <a:rPr lang="en-US" dirty="0" err="1">
                <a:solidFill>
                  <a:srgbClr val="FF0000"/>
                </a:solidFill>
              </a:rPr>
              <a:t>yn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2" name="Flowchart: Preparation 21">
            <a:extLst>
              <a:ext uri="{FF2B5EF4-FFF2-40B4-BE49-F238E27FC236}">
                <a16:creationId xmlns:a16="http://schemas.microsoft.com/office/drawing/2014/main" id="{A6738605-C50B-41E4-B800-6476EB0DD28D}"/>
              </a:ext>
            </a:extLst>
          </p:cNvPr>
          <p:cNvSpPr/>
          <p:nvPr/>
        </p:nvSpPr>
        <p:spPr>
          <a:xfrm>
            <a:off x="6534287" y="5793839"/>
            <a:ext cx="595902" cy="562511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5472E9-468C-4438-B497-B145E9E1BA41}"/>
              </a:ext>
            </a:extLst>
          </p:cNvPr>
          <p:cNvSpPr txBox="1"/>
          <p:nvPr/>
        </p:nvSpPr>
        <p:spPr>
          <a:xfrm>
            <a:off x="7388756" y="5793839"/>
            <a:ext cx="33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Cluster 3 (S3), </a:t>
            </a:r>
            <a:r>
              <a:rPr lang="en-US" dirty="0">
                <a:solidFill>
                  <a:srgbClr val="FF0000"/>
                </a:solidFill>
              </a:rPr>
              <a:t>Y ={y1, y2, … , </a:t>
            </a:r>
            <a:r>
              <a:rPr lang="en-US" dirty="0" err="1">
                <a:solidFill>
                  <a:srgbClr val="FF0000"/>
                </a:solidFill>
              </a:rPr>
              <a:t>yn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927112B-74AA-4428-AA9F-26537A5F3257}"/>
              </a:ext>
            </a:extLst>
          </p:cNvPr>
          <p:cNvSpPr/>
          <p:nvPr/>
        </p:nvSpPr>
        <p:spPr>
          <a:xfrm>
            <a:off x="9168825" y="3588328"/>
            <a:ext cx="595902" cy="462337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47635F-8870-48AD-84D0-362F757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of Using Simulated Annealing to Combine Clustering with Collaborative Filtering for Item Recommendation (Z. Feng, Y. </a:t>
            </a:r>
            <a:r>
              <a:rPr lang="en-US" sz="2400" dirty="0" err="1"/>
              <a:t>Su</a:t>
            </a:r>
            <a:r>
              <a:rPr lang="en-US" sz="2400" dirty="0"/>
              <a:t>, 2013 )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A44E-C23D-42B2-B89D-5FEE3089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D416-BD38-4687-BE9B-4C7F867164DA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4DCB1-5DA0-4F60-BFE2-D501D6A2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9" name="Content Placeholder 21">
            <a:extLst>
              <a:ext uri="{FF2B5EF4-FFF2-40B4-BE49-F238E27FC236}">
                <a16:creationId xmlns:a16="http://schemas.microsoft.com/office/drawing/2014/main" id="{995B92F6-A386-4FDE-9539-03BDAA610A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549457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79EAA3B-9E0A-4D26-9D5B-5A160DC89F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1023405"/>
              </p:ext>
            </p:extLst>
          </p:nvPr>
        </p:nvGraphicFramePr>
        <p:xfrm>
          <a:off x="6172205" y="1825625"/>
          <a:ext cx="518159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B48D7CE5-A083-4C8D-8FE7-54A8BAF0F57B}"/>
              </a:ext>
            </a:extLst>
          </p:cNvPr>
          <p:cNvSpPr/>
          <p:nvPr/>
        </p:nvSpPr>
        <p:spPr>
          <a:xfrm>
            <a:off x="6916215" y="2147299"/>
            <a:ext cx="842481" cy="462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E07125A-3A97-4872-98B7-8796BDD040DB}"/>
              </a:ext>
            </a:extLst>
          </p:cNvPr>
          <p:cNvSpPr/>
          <p:nvPr/>
        </p:nvSpPr>
        <p:spPr>
          <a:xfrm>
            <a:off x="9113177" y="2075380"/>
            <a:ext cx="595902" cy="462337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CCB78E3-2CFB-4FE7-A68F-5E36B2D4AAD5}"/>
              </a:ext>
            </a:extLst>
          </p:cNvPr>
          <p:cNvSpPr/>
          <p:nvPr/>
        </p:nvSpPr>
        <p:spPr>
          <a:xfrm>
            <a:off x="10138880" y="3197831"/>
            <a:ext cx="595902" cy="462337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BCD14A-0817-4A73-B20A-E45AC7728AE0}"/>
              </a:ext>
            </a:extLst>
          </p:cNvPr>
          <p:cNvSpPr/>
          <p:nvPr/>
        </p:nvSpPr>
        <p:spPr>
          <a:xfrm>
            <a:off x="6410998" y="4554163"/>
            <a:ext cx="842481" cy="462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E4B2D3F-1674-4BC3-AD27-F5F6DF9BE073}"/>
              </a:ext>
            </a:extLst>
          </p:cNvPr>
          <p:cNvSpPr/>
          <p:nvPr/>
        </p:nvSpPr>
        <p:spPr>
          <a:xfrm>
            <a:off x="6534287" y="5174001"/>
            <a:ext cx="595902" cy="462337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E7C6-57C7-49B2-A9D8-DCBE36CD2810}"/>
              </a:ext>
            </a:extLst>
          </p:cNvPr>
          <p:cNvSpPr txBox="1"/>
          <p:nvPr/>
        </p:nvSpPr>
        <p:spPr>
          <a:xfrm>
            <a:off x="7388756" y="4619770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Cluster 1 (S1)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D1958-4768-4A6D-B714-167EBA926421}"/>
              </a:ext>
            </a:extLst>
          </p:cNvPr>
          <p:cNvSpPr txBox="1"/>
          <p:nvPr/>
        </p:nvSpPr>
        <p:spPr>
          <a:xfrm>
            <a:off x="7388756" y="5204218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Cluster 2 (S2)</a:t>
            </a:r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720EDBD3-8280-436D-83E5-7E98B63385C5}"/>
              </a:ext>
            </a:extLst>
          </p:cNvPr>
          <p:cNvSpPr/>
          <p:nvPr/>
        </p:nvSpPr>
        <p:spPr>
          <a:xfrm>
            <a:off x="8075488" y="3197831"/>
            <a:ext cx="595902" cy="562511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eparation 15">
            <a:extLst>
              <a:ext uri="{FF2B5EF4-FFF2-40B4-BE49-F238E27FC236}">
                <a16:creationId xmlns:a16="http://schemas.microsoft.com/office/drawing/2014/main" id="{BAB9C722-A8D2-42C0-9984-5B1553DD9E7A}"/>
              </a:ext>
            </a:extLst>
          </p:cNvPr>
          <p:cNvSpPr/>
          <p:nvPr/>
        </p:nvSpPr>
        <p:spPr>
          <a:xfrm>
            <a:off x="6534287" y="5793839"/>
            <a:ext cx="595902" cy="562511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908D43-0389-4483-837C-56E973AA9330}"/>
              </a:ext>
            </a:extLst>
          </p:cNvPr>
          <p:cNvSpPr txBox="1"/>
          <p:nvPr/>
        </p:nvSpPr>
        <p:spPr>
          <a:xfrm>
            <a:off x="7388756" y="5793839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= Cluster 3 (S3)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237B40-C34D-45E3-8509-817D883C83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3177" y="4416425"/>
            <a:ext cx="2847975" cy="2076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CF7D3B-7D2F-4BDC-9935-68EDAB84E52A}"/>
              </a:ext>
            </a:extLst>
          </p:cNvPr>
          <p:cNvSpPr txBox="1"/>
          <p:nvPr/>
        </p:nvSpPr>
        <p:spPr>
          <a:xfrm>
            <a:off x="8983808" y="4216032"/>
            <a:ext cx="614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Temp.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BD0875-6DC0-4842-9747-B7F1041ACA98}"/>
              </a:ext>
            </a:extLst>
          </p:cNvPr>
          <p:cNvSpPr txBox="1"/>
          <p:nvPr/>
        </p:nvSpPr>
        <p:spPr>
          <a:xfrm>
            <a:off x="11569471" y="5978505"/>
            <a:ext cx="614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605CA0ED-FFAA-4012-82BD-9F589147E6A7}"/>
              </a:ext>
            </a:extLst>
          </p:cNvPr>
          <p:cNvSpPr/>
          <p:nvPr/>
        </p:nvSpPr>
        <p:spPr>
          <a:xfrm>
            <a:off x="11166617" y="5417913"/>
            <a:ext cx="217148" cy="218426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737C97C-7B96-41BE-B5D9-A28078714CB5}"/>
              </a:ext>
            </a:extLst>
          </p:cNvPr>
          <p:cNvSpPr/>
          <p:nvPr/>
        </p:nvSpPr>
        <p:spPr>
          <a:xfrm>
            <a:off x="9168825" y="3588328"/>
            <a:ext cx="595902" cy="462337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36070-5AEF-4004-B4B9-EDC06FBB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A9B2-68C1-40D3-8605-F88F24C7B71E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23C4-7E82-460C-9DB2-EF1291E9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14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E01364-7188-46C2-AD9E-2AA9C2FFADC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5592" y="2187574"/>
            <a:ext cx="3910051" cy="2457578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f </a:t>
            </a:r>
            <a:r>
              <a:rPr lang="en-US" altLang="zh-TW" sz="2000" dirty="0">
                <a:latin typeface="TimesNewRoman"/>
              </a:rPr>
              <a:t>: </a:t>
            </a:r>
            <a:r>
              <a:rPr lang="en-US" sz="2000" dirty="0">
                <a:latin typeface="TimesNewRoman"/>
              </a:rPr>
              <a:t>payoff function</a:t>
            </a:r>
          </a:p>
          <a:p>
            <a:r>
              <a:rPr lang="en-US" sz="2000" i="1" dirty="0" err="1"/>
              <a:t>x</a:t>
            </a:r>
            <a:r>
              <a:rPr lang="en-US" sz="2000" dirty="0" err="1"/>
              <a:t>’</a:t>
            </a:r>
            <a:r>
              <a:rPr lang="en-US" altLang="zh-TW" sz="2000" dirty="0" err="1"/>
              <a:t>:</a:t>
            </a:r>
            <a:r>
              <a:rPr lang="en-US" sz="2000" dirty="0" err="1"/>
              <a:t>neighborhood</a:t>
            </a:r>
            <a:r>
              <a:rPr lang="en-US" sz="2000" dirty="0"/>
              <a:t> of x</a:t>
            </a:r>
          </a:p>
          <a:p>
            <a:pPr lvl="1"/>
            <a:r>
              <a:rPr lang="en-US" sz="1600" dirty="0"/>
              <a:t>neighborhood of x denoted N(x)</a:t>
            </a:r>
          </a:p>
          <a:p>
            <a:r>
              <a:rPr lang="el-GR" sz="2000" dirty="0"/>
              <a:t>Δ = </a:t>
            </a:r>
            <a:r>
              <a:rPr lang="en-US" sz="2000" i="1" dirty="0">
                <a:latin typeface="Times New Roman" panose="02020603050405020304" pitchFamily="18" charset="0"/>
              </a:rPr>
              <a:t>f</a:t>
            </a:r>
            <a:r>
              <a:rPr lang="en-US" sz="2000" i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') − </a:t>
            </a:r>
            <a:r>
              <a:rPr lang="en-US" sz="2000" i="1" dirty="0">
                <a:latin typeface="Times New Roman" panose="02020603050405020304" pitchFamily="18" charset="0"/>
              </a:rPr>
              <a:t>f</a:t>
            </a:r>
            <a:r>
              <a:rPr lang="en-US" sz="2000" i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</a:p>
          <a:p>
            <a:r>
              <a:rPr lang="en-US" sz="2000" dirty="0"/>
              <a:t>The acceptance function</a:t>
            </a:r>
            <a:r>
              <a:rPr lang="en-US" altLang="zh-TW" sz="2000" dirty="0"/>
              <a:t>: </a:t>
            </a:r>
          </a:p>
          <a:p>
            <a:pPr marL="457200" lvl="1" indent="0">
              <a:buNone/>
            </a:pPr>
            <a:r>
              <a:rPr lang="it-IT" sz="1800" i="1" dirty="0"/>
              <a:t>P </a:t>
            </a:r>
            <a:r>
              <a:rPr lang="it-IT" sz="1800" dirty="0"/>
              <a:t>= </a:t>
            </a:r>
            <a:r>
              <a:rPr lang="it-IT" sz="1800" i="1" dirty="0"/>
              <a:t>e</a:t>
            </a:r>
            <a:r>
              <a:rPr lang="it-IT" sz="1800" dirty="0"/>
              <a:t>(−Δ) </a:t>
            </a:r>
            <a:r>
              <a:rPr lang="en-US" altLang="zh-TW" sz="1800" dirty="0"/>
              <a:t>/ </a:t>
            </a:r>
            <a:r>
              <a:rPr lang="it-IT" sz="1800" i="1" dirty="0"/>
              <a:t>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7" name="Content Placeholder 19">
            <a:extLst>
              <a:ext uri="{FF2B5EF4-FFF2-40B4-BE49-F238E27FC236}">
                <a16:creationId xmlns:a16="http://schemas.microsoft.com/office/drawing/2014/main" id="{3EFBBE6E-7421-441F-9B0D-8397935931C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4572821" y="1916331"/>
            <a:ext cx="3638550" cy="416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9885E-DE52-4554-A6AD-ACD8CEBE9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643" y="253634"/>
            <a:ext cx="3755728" cy="14006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ECDF5E7-840A-4668-BF3C-46A33F140E9A}"/>
              </a:ext>
            </a:extLst>
          </p:cNvPr>
          <p:cNvSpPr txBox="1"/>
          <p:nvPr/>
        </p:nvSpPr>
        <p:spPr>
          <a:xfrm>
            <a:off x="8610600" y="1011075"/>
            <a:ext cx="38231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400" baseline="30000" dirty="0">
                <a:solidFill>
                  <a:schemeClr val="bg1">
                    <a:lumMod val="95000"/>
                  </a:schemeClr>
                </a:solidFill>
              </a:rPr>
              <a:t>st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iteration:</a:t>
            </a: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s_best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= S = X</a:t>
            </a: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f_best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= f = f(X) = x1 =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l-GR" sz="1400" dirty="0">
                <a:solidFill>
                  <a:schemeClr val="bg1">
                    <a:lumMod val="95000"/>
                  </a:schemeClr>
                </a:solidFill>
              </a:rPr>
              <a:t>Δ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= N(x) – x1, </a:t>
            </a:r>
            <a:r>
              <a:rPr lang="el-GR" sz="1400" dirty="0">
                <a:solidFill>
                  <a:schemeClr val="bg1">
                    <a:lumMod val="95000"/>
                  </a:schemeClr>
                </a:solidFill>
              </a:rPr>
              <a:t>Δ ≤ 0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endParaRPr lang="en-US" altLang="zh-TW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</a:rPr>
              <a:t>While T=1000 &gt; 1 do</a:t>
            </a:r>
          </a:p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</a:rPr>
              <a:t>T = 1000* </a:t>
            </a:r>
            <a:r>
              <a:rPr lang="en-US" altLang="zh-TW" sz="1400" dirty="0" err="1">
                <a:solidFill>
                  <a:schemeClr val="bg1">
                    <a:lumMod val="95000"/>
                  </a:schemeClr>
                </a:solidFill>
              </a:rPr>
              <a:t>cooling_rate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</a:rPr>
              <a:t> 0.9 =900</a:t>
            </a:r>
          </a:p>
          <a:p>
            <a:r>
              <a:rPr lang="en-US" altLang="zh-TW" sz="1400" dirty="0" err="1">
                <a:solidFill>
                  <a:schemeClr val="bg1">
                    <a:lumMod val="95000"/>
                  </a:schemeClr>
                </a:solidFill>
              </a:rPr>
              <a:t>s_new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</a:rPr>
              <a:t> = Y1</a:t>
            </a:r>
          </a:p>
          <a:p>
            <a:r>
              <a:rPr lang="en-US" altLang="zh-TW" sz="1400" dirty="0" err="1">
                <a:solidFill>
                  <a:schemeClr val="bg1">
                    <a:lumMod val="95000"/>
                  </a:schemeClr>
                </a:solidFill>
              </a:rPr>
              <a:t>f_new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</a:rPr>
              <a:t> = f(Y1) = y1,1 = (</a:t>
            </a:r>
            <a:r>
              <a:rPr lang="el-GR" sz="1400" dirty="0">
                <a:solidFill>
                  <a:schemeClr val="bg1">
                    <a:lumMod val="95000"/>
                  </a:schemeClr>
                </a:solidFill>
              </a:rPr>
              <a:t>Δ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=N(y1) – y1,1,  </a:t>
            </a:r>
            <a:r>
              <a:rPr lang="el-GR" sz="1400" dirty="0">
                <a:solidFill>
                  <a:schemeClr val="bg1">
                    <a:lumMod val="95000"/>
                  </a:schemeClr>
                </a:solidFill>
              </a:rPr>
              <a:t>Δ ≤ 0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)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</a:rPr>
              <a:t>If  P(</a:t>
            </a:r>
            <a:r>
              <a:rPr lang="en-US" altLang="zh-TW" sz="1400" dirty="0" err="1">
                <a:solidFill>
                  <a:schemeClr val="bg1">
                    <a:lumMod val="95000"/>
                  </a:schemeClr>
                </a:solidFill>
              </a:rPr>
              <a:t>f,f_new,T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</a:rPr>
              <a:t>) = </a:t>
            </a:r>
            <a:r>
              <a:rPr lang="fr-FR" sz="1400" dirty="0" err="1">
                <a:solidFill>
                  <a:schemeClr val="bg1">
                    <a:lumMod val="95000"/>
                  </a:schemeClr>
                </a:solidFill>
                <a:latin typeface="TimesNewRoman"/>
              </a:rPr>
              <a:t>exp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(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  <a:latin typeface="Symbol" panose="05050102010706020507" pitchFamily="18" charset="2"/>
              </a:rPr>
              <a:t>-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( </a:t>
            </a:r>
            <a:r>
              <a:rPr lang="fr-FR" sz="1200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f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(</a:t>
            </a:r>
            <a:r>
              <a:rPr lang="fr-FR" sz="1200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Y1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) 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  <a:latin typeface="Symbol" panose="05050102010706020507" pitchFamily="18" charset="2"/>
              </a:rPr>
              <a:t>- </a:t>
            </a:r>
            <a:r>
              <a:rPr lang="fr-FR" sz="1200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f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(</a:t>
            </a:r>
            <a:r>
              <a:rPr lang="fr-FR" sz="1200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)) /</a:t>
            </a:r>
            <a:r>
              <a:rPr lang="fr-FR" sz="1200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fr-FR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) </a:t>
            </a:r>
          </a:p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	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=exp(-y1,1- x1)/900 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	&gt; random() then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s =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TimesNewRoman"/>
              </a:rPr>
              <a:t>s_new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 = Y1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f =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TimesNewRoman"/>
              </a:rPr>
              <a:t>f_new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 = y1,1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End if 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  <a:latin typeface="TimesNewRoman"/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If 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TimesNewRoman"/>
              </a:rPr>
              <a:t>f_new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 (y1,1) &lt;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TimesNewRoman"/>
              </a:rPr>
              <a:t>f_best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(x1) then</a:t>
            </a: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TimesNewRoman"/>
              </a:rPr>
              <a:t>s_best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 =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TimesNewRoman"/>
              </a:rPr>
              <a:t>s_new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 =Y1</a:t>
            </a: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TimesNewRoman"/>
              </a:rPr>
              <a:t>f_best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 =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TimesNewRoman"/>
              </a:rPr>
              <a:t>f_new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 =y1,1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End if 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  <a:latin typeface="TimesNewRoman"/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End while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  <a:latin typeface="TimesNewRoman"/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NewRoman"/>
              </a:rPr>
              <a:t>Z = Y1</a:t>
            </a:r>
          </a:p>
        </p:txBody>
      </p:sp>
    </p:spTree>
    <p:extLst>
      <p:ext uri="{BB962C8B-B14F-4D97-AF65-F5344CB8AC3E}">
        <p14:creationId xmlns:p14="http://schemas.microsoft.com/office/powerpoint/2010/main" val="93008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94118-F107-414D-87EB-5053F714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B334-8529-4010-9549-C70D4AD4BE02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C7EF0-3B1D-4D17-9563-3AC4E35E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0C4C8-3A1D-4810-A3D3-CAA4C7934941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06813C75-FC51-4DB0-A48B-375CD9AD625E}"/>
              </a:ext>
            </a:extLst>
          </p:cNvPr>
          <p:cNvSpPr txBox="1">
            <a:spLocks/>
          </p:cNvSpPr>
          <p:nvPr/>
        </p:nvSpPr>
        <p:spPr>
          <a:xfrm>
            <a:off x="362149" y="267333"/>
            <a:ext cx="2604050" cy="14654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i="1" dirty="0">
                <a:latin typeface="Times New Roman" panose="02020603050405020304" pitchFamily="18" charset="0"/>
              </a:rPr>
              <a:t>f </a:t>
            </a:r>
            <a:r>
              <a:rPr lang="en-US" altLang="zh-TW" sz="1000" dirty="0">
                <a:latin typeface="TimesNewRoman"/>
              </a:rPr>
              <a:t>: </a:t>
            </a:r>
            <a:r>
              <a:rPr lang="en-US" sz="1000" dirty="0">
                <a:latin typeface="TimesNewRoman"/>
              </a:rPr>
              <a:t>payoff function</a:t>
            </a:r>
          </a:p>
          <a:p>
            <a:pPr>
              <a:lnSpc>
                <a:spcPct val="100000"/>
              </a:lnSpc>
            </a:pPr>
            <a:r>
              <a:rPr lang="en-US" sz="1000" i="1" dirty="0"/>
              <a:t>x</a:t>
            </a:r>
            <a:r>
              <a:rPr lang="en-US" sz="1000" dirty="0"/>
              <a:t>’</a:t>
            </a:r>
            <a:r>
              <a:rPr lang="en-US" altLang="zh-TW" sz="1000" dirty="0"/>
              <a:t>: </a:t>
            </a:r>
            <a:r>
              <a:rPr lang="en-US" sz="1000" dirty="0"/>
              <a:t>neighborhood of x</a:t>
            </a:r>
          </a:p>
          <a:p>
            <a:pPr lvl="1">
              <a:lnSpc>
                <a:spcPct val="100000"/>
              </a:lnSpc>
            </a:pPr>
            <a:r>
              <a:rPr lang="en-US" sz="1000" dirty="0"/>
              <a:t>neighborhood of x denoted N(x)</a:t>
            </a:r>
          </a:p>
          <a:p>
            <a:pPr>
              <a:lnSpc>
                <a:spcPct val="100000"/>
              </a:lnSpc>
            </a:pPr>
            <a:r>
              <a:rPr lang="el-GR" sz="1000" dirty="0"/>
              <a:t>Δ = </a:t>
            </a:r>
            <a:r>
              <a:rPr lang="en-US" sz="1000" i="1" dirty="0">
                <a:latin typeface="Times New Roman" panose="02020603050405020304" pitchFamily="18" charset="0"/>
              </a:rPr>
              <a:t>f</a:t>
            </a:r>
            <a:r>
              <a:rPr lang="en-US" sz="1000" i="1" dirty="0"/>
              <a:t> </a:t>
            </a:r>
            <a:r>
              <a:rPr lang="en-US" sz="1000" dirty="0"/>
              <a:t>(</a:t>
            </a:r>
            <a:r>
              <a:rPr lang="en-US" sz="1000" i="1" dirty="0"/>
              <a:t>x</a:t>
            </a:r>
            <a:r>
              <a:rPr lang="en-US" sz="1000" dirty="0"/>
              <a:t>') − </a:t>
            </a:r>
            <a:r>
              <a:rPr lang="en-US" sz="1000" i="1" dirty="0">
                <a:latin typeface="Times New Roman" panose="02020603050405020304" pitchFamily="18" charset="0"/>
              </a:rPr>
              <a:t>f</a:t>
            </a:r>
            <a:r>
              <a:rPr lang="en-US" sz="1000" i="1" dirty="0"/>
              <a:t> </a:t>
            </a:r>
            <a:r>
              <a:rPr lang="en-US" sz="1000" dirty="0"/>
              <a:t>(</a:t>
            </a:r>
            <a:r>
              <a:rPr lang="en-US" sz="1000" i="1" dirty="0"/>
              <a:t>x</a:t>
            </a:r>
            <a:r>
              <a:rPr lang="en-US" sz="10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The acceptance function</a:t>
            </a:r>
            <a:r>
              <a:rPr lang="en-US" altLang="zh-TW" sz="1000" dirty="0"/>
              <a:t>: 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sz="1000" i="1" dirty="0"/>
              <a:t>P </a:t>
            </a:r>
            <a:r>
              <a:rPr lang="it-IT" sz="1000" dirty="0"/>
              <a:t>= </a:t>
            </a:r>
            <a:r>
              <a:rPr lang="it-IT" sz="1000" i="1" dirty="0"/>
              <a:t>e</a:t>
            </a:r>
            <a:r>
              <a:rPr lang="it-IT" sz="1000" dirty="0"/>
              <a:t>(−Δ) </a:t>
            </a:r>
            <a:r>
              <a:rPr lang="en-US" altLang="zh-TW" sz="1000" dirty="0"/>
              <a:t>/ </a:t>
            </a:r>
            <a:r>
              <a:rPr lang="it-IT" sz="1000" i="1" dirty="0"/>
              <a:t>T</a:t>
            </a:r>
            <a:endParaRPr lang="en-US" sz="1200" dirty="0"/>
          </a:p>
        </p:txBody>
      </p:sp>
      <p:pic>
        <p:nvPicPr>
          <p:cNvPr id="11" name="Content Placeholder 19">
            <a:extLst>
              <a:ext uri="{FF2B5EF4-FFF2-40B4-BE49-F238E27FC236}">
                <a16:creationId xmlns:a16="http://schemas.microsoft.com/office/drawing/2014/main" id="{ABE41F31-ABEB-45A3-91FC-9033705D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41" y="2735882"/>
            <a:ext cx="2989438" cy="3419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60BFB2-AAB6-4B4A-942E-F9D4C427B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617"/>
          <a:stretch/>
        </p:blipFill>
        <p:spPr>
          <a:xfrm>
            <a:off x="200322" y="1933431"/>
            <a:ext cx="2989437" cy="84043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70976AB-6C0A-0F48-A8DF-CD7F657D386E}"/>
              </a:ext>
            </a:extLst>
          </p:cNvPr>
          <p:cNvSpPr/>
          <p:nvPr/>
        </p:nvSpPr>
        <p:spPr>
          <a:xfrm>
            <a:off x="4820372" y="1075162"/>
            <a:ext cx="1111297" cy="473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070F97-DCBC-2D44-9CEE-AA88AD9A1762}"/>
              </a:ext>
            </a:extLst>
          </p:cNvPr>
          <p:cNvSpPr/>
          <p:nvPr/>
        </p:nvSpPr>
        <p:spPr>
          <a:xfrm>
            <a:off x="4820372" y="3325019"/>
            <a:ext cx="1111297" cy="37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s_best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s,</a:t>
            </a:r>
          </a:p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f_best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1131D-ED89-AC47-B7F8-99EB166837F6}"/>
              </a:ext>
            </a:extLst>
          </p:cNvPr>
          <p:cNvSpPr/>
          <p:nvPr/>
        </p:nvSpPr>
        <p:spPr>
          <a:xfrm>
            <a:off x="4387320" y="2616563"/>
            <a:ext cx="1957226" cy="481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 = f(X)</a:t>
            </a: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x1 = ( 𝝙 = N(x) – x1, 𝝙 ≤ 0)  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C5CF114-50DB-874F-884C-85BBC8E2FF6C}"/>
              </a:ext>
            </a:extLst>
          </p:cNvPr>
          <p:cNvSpPr/>
          <p:nvPr/>
        </p:nvSpPr>
        <p:spPr>
          <a:xfrm>
            <a:off x="4471434" y="1764347"/>
            <a:ext cx="1800225" cy="52006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 = X</a:t>
            </a: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T=1000</a:t>
            </a:r>
          </a:p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cooling_rate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0.9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54D17-9B77-9143-9A28-E2EF0B944911}"/>
              </a:ext>
            </a:extLst>
          </p:cNvPr>
          <p:cNvSpPr/>
          <p:nvPr/>
        </p:nvSpPr>
        <p:spPr>
          <a:xfrm>
            <a:off x="4207418" y="4111220"/>
            <a:ext cx="2317029" cy="443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 = T*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cooling_rate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562ED35-1972-3741-9ED9-F1BADB0CABC3}"/>
              </a:ext>
            </a:extLst>
          </p:cNvPr>
          <p:cNvSpPr/>
          <p:nvPr/>
        </p:nvSpPr>
        <p:spPr>
          <a:xfrm>
            <a:off x="4810283" y="4811032"/>
            <a:ext cx="1111297" cy="29976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s_new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Y1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347A7559-CA85-7949-B503-3292CD50D6BA}"/>
              </a:ext>
            </a:extLst>
          </p:cNvPr>
          <p:cNvSpPr/>
          <p:nvPr/>
        </p:nvSpPr>
        <p:spPr>
          <a:xfrm>
            <a:off x="7179388" y="469713"/>
            <a:ext cx="3312924" cy="100203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P(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f,f_new,T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exp( -(f(Y1) – f(X)</a:t>
            </a:r>
            <a:r>
              <a:rPr lang="en-US" altLang="zh-TW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/ T) =exp(-</a:t>
            </a:r>
            <a:r>
              <a:rPr lang="en-US" altLang="zh-TW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y1,1 – x1) </a:t>
            </a:r>
            <a:r>
              <a:rPr lang="en-US" altLang="zh-TW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900</a:t>
            </a: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&gt;random()?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CAC19-354B-EE44-8D14-DD650D97A14D}"/>
              </a:ext>
            </a:extLst>
          </p:cNvPr>
          <p:cNvSpPr/>
          <p:nvPr/>
        </p:nvSpPr>
        <p:spPr>
          <a:xfrm>
            <a:off x="8295628" y="1775669"/>
            <a:ext cx="1111297" cy="338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 =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s_new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 =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f_new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66C9E-7925-D047-9FC5-CD19A2005048}"/>
              </a:ext>
            </a:extLst>
          </p:cNvPr>
          <p:cNvSpPr/>
          <p:nvPr/>
        </p:nvSpPr>
        <p:spPr>
          <a:xfrm>
            <a:off x="8135983" y="3543756"/>
            <a:ext cx="1465973" cy="344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s_best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s_new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f_best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f_new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A159D6A9-5A1D-1040-B149-17176CC7368B}"/>
              </a:ext>
            </a:extLst>
          </p:cNvPr>
          <p:cNvSpPr/>
          <p:nvPr/>
        </p:nvSpPr>
        <p:spPr>
          <a:xfrm>
            <a:off x="8313322" y="5362511"/>
            <a:ext cx="1111297" cy="36781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retuen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42B3F4-5039-CF46-8B4A-AAFA81F6CDA7}"/>
              </a:ext>
            </a:extLst>
          </p:cNvPr>
          <p:cNvSpPr/>
          <p:nvPr/>
        </p:nvSpPr>
        <p:spPr>
          <a:xfrm>
            <a:off x="8307364" y="6029532"/>
            <a:ext cx="1111297" cy="473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6B8EBAC-A70F-124A-B7FC-B70747CDF53C}"/>
              </a:ext>
            </a:extLst>
          </p:cNvPr>
          <p:cNvSpPr/>
          <p:nvPr/>
        </p:nvSpPr>
        <p:spPr>
          <a:xfrm>
            <a:off x="4105832" y="5341181"/>
            <a:ext cx="2532930" cy="50397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f_new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f(Y1)</a:t>
            </a: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y1,1 ( 𝝙 = N(y1)– y1,1, 𝝙 ≤ 0)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FE55FE8-079D-2845-BDF0-98B1CE24A23B}"/>
              </a:ext>
            </a:extLst>
          </p:cNvPr>
          <p:cNvSpPr/>
          <p:nvPr/>
        </p:nvSpPr>
        <p:spPr>
          <a:xfrm>
            <a:off x="7686675" y="2470807"/>
            <a:ext cx="2352676" cy="7400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f_new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(y1,1) &lt;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f_best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(x1) 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4AEBAC-F0E1-544E-B626-5BA61445DF06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5371547" y="1548744"/>
            <a:ext cx="4474" cy="215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6FB764-14A5-CC46-9A91-9971C7D78B01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>
          <a:xfrm flipH="1">
            <a:off x="5365933" y="2284412"/>
            <a:ext cx="5614" cy="33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5CC3E1-3C06-0949-9E49-3E8A55B30485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5365933" y="3097759"/>
            <a:ext cx="10088" cy="227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281C25-688F-B540-AC71-318264A68F3F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5365933" y="3702868"/>
            <a:ext cx="10088" cy="40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FAA472-5A42-6E48-A217-B6280F58848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5365932" y="4554782"/>
            <a:ext cx="1" cy="25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16D2-223F-6D47-9F30-378A121CC5EB}"/>
              </a:ext>
            </a:extLst>
          </p:cNvPr>
          <p:cNvCxnSpPr>
            <a:cxnSpLocks/>
            <a:stCxn id="18" idx="4"/>
            <a:endCxn id="26" idx="0"/>
          </p:cNvCxnSpPr>
          <p:nvPr/>
        </p:nvCxnSpPr>
        <p:spPr>
          <a:xfrm>
            <a:off x="5365932" y="5110801"/>
            <a:ext cx="6365" cy="23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A7CA12-4690-1745-8BC2-0A5DF66F8636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8851277" y="2114076"/>
            <a:ext cx="11736" cy="35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2F22E-F20F-BE42-956A-53C9B6F848C8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8863013" y="3210845"/>
            <a:ext cx="5957" cy="332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8526C3D-77A0-C040-AC3D-3524D03D48CA}"/>
              </a:ext>
            </a:extLst>
          </p:cNvPr>
          <p:cNvCxnSpPr>
            <a:cxnSpLocks/>
            <a:stCxn id="19" idx="3"/>
            <a:endCxn id="27" idx="3"/>
          </p:cNvCxnSpPr>
          <p:nvPr/>
        </p:nvCxnSpPr>
        <p:spPr>
          <a:xfrm flipH="1">
            <a:off x="10039351" y="970729"/>
            <a:ext cx="452961" cy="1870097"/>
          </a:xfrm>
          <a:prstGeom prst="bentConnector3">
            <a:avLst>
              <a:gd name="adj1" fmla="val -50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3CE4BD6-52DC-4947-8807-4C8156031EE6}"/>
              </a:ext>
            </a:extLst>
          </p:cNvPr>
          <p:cNvCxnSpPr>
            <a:cxnSpLocks/>
            <a:stCxn id="27" idx="1"/>
            <a:endCxn id="248" idx="1"/>
          </p:cNvCxnSpPr>
          <p:nvPr/>
        </p:nvCxnSpPr>
        <p:spPr>
          <a:xfrm rot="10800000" flipH="1" flipV="1">
            <a:off x="7686675" y="2840826"/>
            <a:ext cx="449308" cy="1417448"/>
          </a:xfrm>
          <a:prstGeom prst="bentConnector3">
            <a:avLst>
              <a:gd name="adj1" fmla="val -508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F97669-A3F2-5542-8D3A-1583F03C089B}"/>
              </a:ext>
            </a:extLst>
          </p:cNvPr>
          <p:cNvSpPr txBox="1"/>
          <p:nvPr/>
        </p:nvSpPr>
        <p:spPr>
          <a:xfrm>
            <a:off x="8868583" y="3271641"/>
            <a:ext cx="36099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35D4E-4B52-FB46-BDF5-A12B07D2C3F5}"/>
              </a:ext>
            </a:extLst>
          </p:cNvPr>
          <p:cNvSpPr txBox="1"/>
          <p:nvPr/>
        </p:nvSpPr>
        <p:spPr>
          <a:xfrm>
            <a:off x="7496684" y="5060639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558184-7AC4-D446-AC9F-BDE5A9DE9F87}"/>
              </a:ext>
            </a:extLst>
          </p:cNvPr>
          <p:cNvSpPr txBox="1"/>
          <p:nvPr/>
        </p:nvSpPr>
        <p:spPr>
          <a:xfrm>
            <a:off x="8837026" y="1466957"/>
            <a:ext cx="4360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F7CFFB-1CE8-FD4C-A873-8F5BF68DCF98}"/>
              </a:ext>
            </a:extLst>
          </p:cNvPr>
          <p:cNvSpPr txBox="1"/>
          <p:nvPr/>
        </p:nvSpPr>
        <p:spPr>
          <a:xfrm>
            <a:off x="7380762" y="3288183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884E5C-E4E3-F048-A9CD-82E8D98C2FC9}"/>
              </a:ext>
            </a:extLst>
          </p:cNvPr>
          <p:cNvSpPr txBox="1"/>
          <p:nvPr/>
        </p:nvSpPr>
        <p:spPr>
          <a:xfrm>
            <a:off x="10445417" y="1010872"/>
            <a:ext cx="45730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1FE2FF0B-0C72-4D72-A248-195CA101D2A0}"/>
              </a:ext>
            </a:extLst>
          </p:cNvPr>
          <p:cNvSpPr/>
          <p:nvPr/>
        </p:nvSpPr>
        <p:spPr>
          <a:xfrm>
            <a:off x="7958716" y="4546972"/>
            <a:ext cx="1820506" cy="4735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end_temp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B4B862-6B67-4E7E-9D6D-05CF15B437A5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 flipH="1">
            <a:off x="8863013" y="5730326"/>
            <a:ext cx="5958" cy="299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19DCAB4-C6C4-44E1-A9CE-8B94EC0C7DA5}"/>
              </a:ext>
            </a:extLst>
          </p:cNvPr>
          <p:cNvCxnSpPr>
            <a:cxnSpLocks/>
            <a:stCxn id="248" idx="2"/>
            <a:endCxn id="72" idx="0"/>
          </p:cNvCxnSpPr>
          <p:nvPr/>
        </p:nvCxnSpPr>
        <p:spPr>
          <a:xfrm flipH="1">
            <a:off x="8868969" y="4389863"/>
            <a:ext cx="1" cy="15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D4C31C-50D8-44E1-96C3-B6FCA5FC3F8B}"/>
              </a:ext>
            </a:extLst>
          </p:cNvPr>
          <p:cNvCxnSpPr>
            <a:stCxn id="72" idx="2"/>
            <a:endCxn id="24" idx="0"/>
          </p:cNvCxnSpPr>
          <p:nvPr/>
        </p:nvCxnSpPr>
        <p:spPr>
          <a:xfrm>
            <a:off x="8868969" y="5020554"/>
            <a:ext cx="2" cy="341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2A7249A-915F-48F3-A80A-2932E852FE5A}"/>
              </a:ext>
            </a:extLst>
          </p:cNvPr>
          <p:cNvSpPr txBox="1"/>
          <p:nvPr/>
        </p:nvSpPr>
        <p:spPr>
          <a:xfrm>
            <a:off x="7046088" y="178553"/>
            <a:ext cx="13901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Acceptance function P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5A77F1D-5CB9-48F5-B4A5-1D6428947910}"/>
              </a:ext>
            </a:extLst>
          </p:cNvPr>
          <p:cNvSpPr txBox="1"/>
          <p:nvPr/>
        </p:nvSpPr>
        <p:spPr>
          <a:xfrm>
            <a:off x="8835849" y="5179323"/>
            <a:ext cx="36099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F5DD8AF-83F6-468F-9F6E-1D7E4576D78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8691601" y="1615993"/>
            <a:ext cx="303924" cy="15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743F9361-5638-4994-B283-5BDF94866347}"/>
              </a:ext>
            </a:extLst>
          </p:cNvPr>
          <p:cNvCxnSpPr>
            <a:cxnSpLocks/>
            <a:stCxn id="72" idx="2"/>
            <a:endCxn id="17" idx="3"/>
          </p:cNvCxnSpPr>
          <p:nvPr/>
        </p:nvCxnSpPr>
        <p:spPr>
          <a:xfrm rot="5400000" flipH="1">
            <a:off x="7352931" y="3504517"/>
            <a:ext cx="687553" cy="2344522"/>
          </a:xfrm>
          <a:prstGeom prst="bentConnector4">
            <a:avLst>
              <a:gd name="adj1" fmla="val -13853"/>
              <a:gd name="adj2" fmla="val 694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569F7FB6-E807-4045-9C90-4CA842467182}"/>
              </a:ext>
            </a:extLst>
          </p:cNvPr>
          <p:cNvCxnSpPr>
            <a:cxnSpLocks/>
            <a:stCxn id="26" idx="5"/>
            <a:endCxn id="19" idx="1"/>
          </p:cNvCxnSpPr>
          <p:nvPr/>
        </p:nvCxnSpPr>
        <p:spPr>
          <a:xfrm rot="10800000" flipH="1">
            <a:off x="4168828" y="970729"/>
            <a:ext cx="3010560" cy="4622438"/>
          </a:xfrm>
          <a:prstGeom prst="bentConnector3">
            <a:avLst>
              <a:gd name="adj1" fmla="val -96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16CE1DA-DA42-494F-B003-D99290A9708A}"/>
              </a:ext>
            </a:extLst>
          </p:cNvPr>
          <p:cNvSpPr/>
          <p:nvPr/>
        </p:nvSpPr>
        <p:spPr>
          <a:xfrm>
            <a:off x="8135983" y="4126685"/>
            <a:ext cx="1465973" cy="26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 =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s_best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012AE8F-AC09-472C-A353-671DD4AF1635}"/>
              </a:ext>
            </a:extLst>
          </p:cNvPr>
          <p:cNvCxnSpPr>
            <a:stCxn id="22" idx="2"/>
            <a:endCxn id="248" idx="0"/>
          </p:cNvCxnSpPr>
          <p:nvPr/>
        </p:nvCxnSpPr>
        <p:spPr>
          <a:xfrm>
            <a:off x="8868970" y="3888514"/>
            <a:ext cx="0" cy="23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1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47635F-8870-48AD-84D0-362F757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of Using Simulated Annealing to Combine Clustering with Collaborative Filtering for Item Recommendation (Z. Feng, Y. </a:t>
            </a:r>
            <a:r>
              <a:rPr lang="en-US" sz="2400" dirty="0" err="1"/>
              <a:t>Su</a:t>
            </a:r>
            <a:r>
              <a:rPr lang="en-US" sz="2400" dirty="0"/>
              <a:t>, 2013 )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A44E-C23D-42B2-B89D-5FEE3089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900-896F-412C-8D36-F7843B4469F2}" type="datetime1">
              <a:rPr lang="ko-KR" altLang="en-US" smtClean="0"/>
              <a:t>2019-10-14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4DCB1-5DA0-4F60-BFE2-D501D6A2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9176" y="6361033"/>
            <a:ext cx="2743200" cy="365125"/>
          </a:xfrm>
        </p:spPr>
        <p:txBody>
          <a:bodyPr/>
          <a:lstStyle/>
          <a:p>
            <a:fld id="{4EC0C4C8-3A1D-4810-A3D3-CAA4C7934941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FE55F815-C5F9-4E85-8005-52B4E9F79C22}"/>
              </a:ext>
            </a:extLst>
          </p:cNvPr>
          <p:cNvGraphicFramePr>
            <a:graphicFrameLocks/>
          </p:cNvGraphicFramePr>
          <p:nvPr/>
        </p:nvGraphicFramePr>
        <p:xfrm>
          <a:off x="677236" y="3690415"/>
          <a:ext cx="1654135" cy="171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27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2453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3B363C9D-5C1B-4CB3-95F4-B3D0A9F26D75}"/>
              </a:ext>
            </a:extLst>
          </p:cNvPr>
          <p:cNvGraphicFramePr>
            <a:graphicFrameLocks/>
          </p:cNvGraphicFramePr>
          <p:nvPr/>
        </p:nvGraphicFramePr>
        <p:xfrm>
          <a:off x="2573544" y="3689943"/>
          <a:ext cx="1654135" cy="171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27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2453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7A5192-1AAA-4616-AC66-15A191709ACC}"/>
              </a:ext>
            </a:extLst>
          </p:cNvPr>
          <p:cNvGraphicFramePr>
            <a:graphicFrameLocks/>
          </p:cNvGraphicFramePr>
          <p:nvPr/>
        </p:nvGraphicFramePr>
        <p:xfrm>
          <a:off x="4500924" y="3689943"/>
          <a:ext cx="1654135" cy="171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27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2453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  <p:sp>
        <p:nvSpPr>
          <p:cNvPr id="16" name="Flowchart: Preparation 15">
            <a:extLst>
              <a:ext uri="{FF2B5EF4-FFF2-40B4-BE49-F238E27FC236}">
                <a16:creationId xmlns:a16="http://schemas.microsoft.com/office/drawing/2014/main" id="{679DC094-30DB-4DB8-B570-DA7C5BA85A67}"/>
              </a:ext>
            </a:extLst>
          </p:cNvPr>
          <p:cNvSpPr/>
          <p:nvPr/>
        </p:nvSpPr>
        <p:spPr>
          <a:xfrm>
            <a:off x="5153331" y="4834992"/>
            <a:ext cx="281698" cy="246969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D2BEA7F1-A1A4-4D03-A3EC-8967E4C49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28277"/>
              </p:ext>
            </p:extLst>
          </p:nvPr>
        </p:nvGraphicFramePr>
        <p:xfrm>
          <a:off x="6418340" y="3710884"/>
          <a:ext cx="1654135" cy="171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27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2453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  <p:sp>
        <p:nvSpPr>
          <p:cNvPr id="18" name="Flowchart: Preparation 17">
            <a:extLst>
              <a:ext uri="{FF2B5EF4-FFF2-40B4-BE49-F238E27FC236}">
                <a16:creationId xmlns:a16="http://schemas.microsoft.com/office/drawing/2014/main" id="{2FBD7D2E-229E-4F21-8081-024BB40071CD}"/>
              </a:ext>
            </a:extLst>
          </p:cNvPr>
          <p:cNvSpPr/>
          <p:nvPr/>
        </p:nvSpPr>
        <p:spPr>
          <a:xfrm>
            <a:off x="7096014" y="4834992"/>
            <a:ext cx="281698" cy="246969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275E5B1-F06C-4F22-A74B-DCE0B6E7A17A}"/>
              </a:ext>
            </a:extLst>
          </p:cNvPr>
          <p:cNvSpPr/>
          <p:nvPr/>
        </p:nvSpPr>
        <p:spPr>
          <a:xfrm>
            <a:off x="5484235" y="3887140"/>
            <a:ext cx="281698" cy="246969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DDED30E-0B83-418B-8938-C50C5906A6D2}"/>
              </a:ext>
            </a:extLst>
          </p:cNvPr>
          <p:cNvSpPr/>
          <p:nvPr/>
        </p:nvSpPr>
        <p:spPr>
          <a:xfrm>
            <a:off x="5798469" y="4773152"/>
            <a:ext cx="281698" cy="246969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46A342-CD43-45CA-9586-AC1168911C8F}"/>
              </a:ext>
            </a:extLst>
          </p:cNvPr>
          <p:cNvSpPr/>
          <p:nvPr/>
        </p:nvSpPr>
        <p:spPr>
          <a:xfrm>
            <a:off x="4828843" y="3959272"/>
            <a:ext cx="266266" cy="2469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15">
            <a:extLst>
              <a:ext uri="{FF2B5EF4-FFF2-40B4-BE49-F238E27FC236}">
                <a16:creationId xmlns:a16="http://schemas.microsoft.com/office/drawing/2014/main" id="{C6A7BAAE-179E-4C01-B787-229C0148D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80660"/>
              </p:ext>
            </p:extLst>
          </p:nvPr>
        </p:nvGraphicFramePr>
        <p:xfrm>
          <a:off x="8345720" y="3672923"/>
          <a:ext cx="1654135" cy="171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27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2453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  <p:sp>
        <p:nvSpPr>
          <p:cNvPr id="23" name="Flowchart: Preparation 22">
            <a:extLst>
              <a:ext uri="{FF2B5EF4-FFF2-40B4-BE49-F238E27FC236}">
                <a16:creationId xmlns:a16="http://schemas.microsoft.com/office/drawing/2014/main" id="{13CF5439-A14F-4AA8-AA67-9FB9A8C3495C}"/>
              </a:ext>
            </a:extLst>
          </p:cNvPr>
          <p:cNvSpPr/>
          <p:nvPr/>
        </p:nvSpPr>
        <p:spPr>
          <a:xfrm>
            <a:off x="9031938" y="4814254"/>
            <a:ext cx="281698" cy="246969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8952C13-0143-49FE-87F3-0C8D0117324D}"/>
              </a:ext>
            </a:extLst>
          </p:cNvPr>
          <p:cNvGraphicFramePr>
            <a:graphicFrameLocks noGrp="1"/>
          </p:cNvGraphicFramePr>
          <p:nvPr/>
        </p:nvGraphicFramePr>
        <p:xfrm>
          <a:off x="8342400" y="5721499"/>
          <a:ext cx="1654135" cy="293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27">
                  <a:extLst>
                    <a:ext uri="{9D8B030D-6E8A-4147-A177-3AD203B41FA5}">
                      <a16:colId xmlns:a16="http://schemas.microsoft.com/office/drawing/2014/main" val="654039147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458565541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3298456355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3678467279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1054946589"/>
                    </a:ext>
                  </a:extLst>
                </a:gridCol>
              </a:tblGrid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037491"/>
                  </a:ext>
                </a:extLst>
              </a:tr>
            </a:tbl>
          </a:graphicData>
        </a:graphic>
      </p:graphicFrame>
      <p:sp>
        <p:nvSpPr>
          <p:cNvPr id="29" name="Flowchart: Preparation 28">
            <a:extLst>
              <a:ext uri="{FF2B5EF4-FFF2-40B4-BE49-F238E27FC236}">
                <a16:creationId xmlns:a16="http://schemas.microsoft.com/office/drawing/2014/main" id="{3ECFB591-4A2F-4272-8596-33A371D1BD38}"/>
              </a:ext>
            </a:extLst>
          </p:cNvPr>
          <p:cNvSpPr/>
          <p:nvPr/>
        </p:nvSpPr>
        <p:spPr>
          <a:xfrm>
            <a:off x="8996086" y="5746914"/>
            <a:ext cx="281698" cy="246969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BA4905-D87F-4A9B-BEFC-D5ADDD4AB5C1}"/>
              </a:ext>
            </a:extLst>
          </p:cNvPr>
          <p:cNvSpPr txBox="1"/>
          <p:nvPr/>
        </p:nvSpPr>
        <p:spPr>
          <a:xfrm>
            <a:off x="7377712" y="5679156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Test:&gt;&gt;&gt;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3CA47E7-AB47-4DD9-A1BD-60A1D55967B6}"/>
              </a:ext>
            </a:extLst>
          </p:cNvPr>
          <p:cNvSpPr/>
          <p:nvPr/>
        </p:nvSpPr>
        <p:spPr>
          <a:xfrm>
            <a:off x="9645061" y="5714173"/>
            <a:ext cx="281698" cy="246969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1771A5-AE1E-48CD-812F-638B2306535D}"/>
              </a:ext>
            </a:extLst>
          </p:cNvPr>
          <p:cNvSpPr/>
          <p:nvPr/>
        </p:nvSpPr>
        <p:spPr>
          <a:xfrm>
            <a:off x="4739341" y="5661238"/>
            <a:ext cx="260055" cy="192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2156C83-51B9-4805-9456-1665774BA7BA}"/>
              </a:ext>
            </a:extLst>
          </p:cNvPr>
          <p:cNvSpPr/>
          <p:nvPr/>
        </p:nvSpPr>
        <p:spPr>
          <a:xfrm>
            <a:off x="4777397" y="5985641"/>
            <a:ext cx="183942" cy="192918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E7B3A5-2C49-4053-B4C9-D79E4A63FE11}"/>
              </a:ext>
            </a:extLst>
          </p:cNvPr>
          <p:cNvSpPr txBox="1"/>
          <p:nvPr/>
        </p:nvSpPr>
        <p:spPr>
          <a:xfrm>
            <a:off x="5033764" y="5634587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= S1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E5042C-298F-4471-8D55-8D89EF3BC4EF}"/>
              </a:ext>
            </a:extLst>
          </p:cNvPr>
          <p:cNvSpPr txBox="1"/>
          <p:nvPr/>
        </p:nvSpPr>
        <p:spPr>
          <a:xfrm>
            <a:off x="5033764" y="5982732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= S2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EAA5C5-91D9-458A-BBB8-43A1AAB16513}"/>
              </a:ext>
            </a:extLst>
          </p:cNvPr>
          <p:cNvSpPr txBox="1"/>
          <p:nvPr/>
        </p:nvSpPr>
        <p:spPr>
          <a:xfrm>
            <a:off x="5042972" y="6326417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= S3</a:t>
            </a:r>
          </a:p>
        </p:txBody>
      </p:sp>
      <p:sp>
        <p:nvSpPr>
          <p:cNvPr id="40" name="Flowchart: Preparation 39">
            <a:extLst>
              <a:ext uri="{FF2B5EF4-FFF2-40B4-BE49-F238E27FC236}">
                <a16:creationId xmlns:a16="http://schemas.microsoft.com/office/drawing/2014/main" id="{9191A160-3684-4939-B082-7617CF8155DA}"/>
              </a:ext>
            </a:extLst>
          </p:cNvPr>
          <p:cNvSpPr/>
          <p:nvPr/>
        </p:nvSpPr>
        <p:spPr>
          <a:xfrm>
            <a:off x="4716676" y="6319925"/>
            <a:ext cx="281698" cy="246969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00713C4-25B9-417D-BE09-6BC53693D005}"/>
              </a:ext>
            </a:extLst>
          </p:cNvPr>
          <p:cNvSpPr/>
          <p:nvPr/>
        </p:nvSpPr>
        <p:spPr>
          <a:xfrm>
            <a:off x="5469051" y="5080544"/>
            <a:ext cx="281698" cy="246969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C6BC9-1BF8-4223-9869-5E5E2377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2833"/>
          </a:xfrm>
        </p:spPr>
        <p:txBody>
          <a:bodyPr>
            <a:normAutofit/>
          </a:bodyPr>
          <a:lstStyle/>
          <a:p>
            <a:pPr lvl="0"/>
            <a:r>
              <a:rPr lang="en-US" sz="1600" dirty="0"/>
              <a:t>Input: original rating matrix = 30000</a:t>
            </a:r>
          </a:p>
          <a:p>
            <a:pPr lvl="0"/>
            <a:r>
              <a:rPr lang="en-US" sz="1600" dirty="0"/>
              <a:t>CF: predicted rating set = 3000 X=</a:t>
            </a:r>
            <a:r>
              <a:rPr lang="en-US" altLang="zh-TW" sz="1600" dirty="0"/>
              <a:t>{ x1,x2,…, x3000}</a:t>
            </a:r>
            <a:r>
              <a:rPr lang="en-US" sz="1600" dirty="0"/>
              <a:t> </a:t>
            </a:r>
          </a:p>
          <a:p>
            <a:pPr lvl="0"/>
            <a:r>
              <a:rPr lang="en-US" sz="1600" dirty="0"/>
              <a:t>K-means: </a:t>
            </a:r>
            <a:r>
              <a:rPr lang="en-US" altLang="zh-TW" sz="1600" dirty="0"/>
              <a:t>5</a:t>
            </a:r>
            <a:r>
              <a:rPr lang="en-US" sz="1600" dirty="0"/>
              <a:t> clustered set = 600 x 5 </a:t>
            </a:r>
            <a:r>
              <a:rPr lang="en-US" altLang="zh-TW" sz="1600" dirty="0"/>
              <a:t>S = </a:t>
            </a:r>
            <a:r>
              <a:rPr lang="en-US" sz="1600" dirty="0"/>
              <a:t>{ s1, s2, … , s6}, Y ={y1, y2, … , y600} </a:t>
            </a:r>
          </a:p>
          <a:p>
            <a:pPr lvl="0"/>
            <a:r>
              <a:rPr lang="en-US" sz="1600" dirty="0"/>
              <a:t>SA: optimized set = 600 Z ={z1, z2, … ,z600}  </a:t>
            </a:r>
          </a:p>
          <a:p>
            <a:r>
              <a:rPr lang="en-US" sz="1600" dirty="0"/>
              <a:t>Output: potential predicted rating set = 600 , Z ={z1, z2, … ,z600} </a:t>
            </a:r>
          </a:p>
        </p:txBody>
      </p:sp>
    </p:spTree>
    <p:extLst>
      <p:ext uri="{BB962C8B-B14F-4D97-AF65-F5344CB8AC3E}">
        <p14:creationId xmlns:p14="http://schemas.microsoft.com/office/powerpoint/2010/main" val="61783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3AC944-4434-4257-9382-DA1C96BC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Ant Colony Optimization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95B3BB-EDAD-472F-8241-C739892ECA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ACO copies </a:t>
            </a:r>
            <a:r>
              <a:rPr lang="en-US" u="sng" dirty="0"/>
              <a:t>blind ants</a:t>
            </a:r>
            <a:r>
              <a:rPr lang="en-US" dirty="0"/>
              <a:t>’ behavior, who to find food on the </a:t>
            </a:r>
            <a:r>
              <a:rPr lang="en-US" u="sng" dirty="0"/>
              <a:t>shortest path </a:t>
            </a:r>
            <a:r>
              <a:rPr lang="en-US" dirty="0"/>
              <a:t>form ant nest (TSP).</a:t>
            </a:r>
          </a:p>
          <a:p>
            <a:r>
              <a:rPr lang="en-US" dirty="0"/>
              <a:t>Base on </a:t>
            </a:r>
            <a:r>
              <a:rPr lang="en-US" u="sng" dirty="0"/>
              <a:t>pheromone</a:t>
            </a:r>
            <a:r>
              <a:rPr lang="en-US" dirty="0"/>
              <a:t> of pervious ants, they are able to follow it to find the path randomly as the </a:t>
            </a:r>
            <a:r>
              <a:rPr lang="en-US" u="sng" dirty="0"/>
              <a:t>probability</a:t>
            </a:r>
            <a:r>
              <a:rPr lang="en-US" dirty="0"/>
              <a:t> of pheromone.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B118A-7359-4C8B-BE19-EB6227BD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E79-9633-4BEE-8A81-424C650DA855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39B58-43D1-4C31-92F1-6B631100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6" descr="“Ant Colony System: A Cooperative Learning Approach to the Traveling Salesman Problem”的图片搜索结果">
            <a:extLst>
              <a:ext uri="{FF2B5EF4-FFF2-40B4-BE49-F238E27FC236}">
                <a16:creationId xmlns:a16="http://schemas.microsoft.com/office/drawing/2014/main" id="{D02FB638-5DC0-4683-AEE7-675DBAA6C8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"/>
          <a:stretch/>
        </p:blipFill>
        <p:spPr bwMode="auto">
          <a:xfrm>
            <a:off x="6172200" y="2568200"/>
            <a:ext cx="5181600" cy="286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7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75DC3D-B19E-40E0-9E90-3BB7D83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7CFD7-A24B-4395-99A1-81D4DD00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9009-A541-4526-840C-7A1F7D2898ED}" type="datetime1">
              <a:rPr lang="ko-KR" altLang="en-US" smtClean="0"/>
              <a:t>2019-10-14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F2BA1-9CC6-4ED0-8A36-5FFEC21E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8496" y="6356350"/>
            <a:ext cx="2743200" cy="365125"/>
          </a:xfrm>
        </p:spPr>
        <p:txBody>
          <a:bodyPr/>
          <a:lstStyle/>
          <a:p>
            <a:fld id="{4EC0C4C8-3A1D-4810-A3D3-CAA4C7934941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7D70E1D6-9512-4DE8-9C99-9D9071FEC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331928"/>
              </p:ext>
            </p:extLst>
          </p:nvPr>
        </p:nvGraphicFramePr>
        <p:xfrm>
          <a:off x="1127702" y="4293235"/>
          <a:ext cx="207191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Dist.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2C0E71C-3FA6-4EE3-B011-43A2B5884B3C}"/>
              </a:ext>
            </a:extLst>
          </p:cNvPr>
          <p:cNvGrpSpPr/>
          <p:nvPr/>
        </p:nvGrpSpPr>
        <p:grpSpPr>
          <a:xfrm>
            <a:off x="838200" y="2121326"/>
            <a:ext cx="3075169" cy="1852494"/>
            <a:chOff x="639323" y="1810430"/>
            <a:chExt cx="3075169" cy="18524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6615B5-81DE-4E40-8DEE-B0DBB9EB3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257" y="1810430"/>
              <a:ext cx="2143125" cy="18002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9A8922-CCCF-4DF9-8B1E-AB4F4355D370}"/>
                </a:ext>
              </a:extLst>
            </p:cNvPr>
            <p:cNvSpPr txBox="1"/>
            <p:nvPr/>
          </p:nvSpPr>
          <p:spPr>
            <a:xfrm>
              <a:off x="854897" y="2243211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2F06EE-4B81-4C12-B032-1B723F6566BD}"/>
                </a:ext>
              </a:extLst>
            </p:cNvPr>
            <p:cNvSpPr txBox="1"/>
            <p:nvPr/>
          </p:nvSpPr>
          <p:spPr>
            <a:xfrm>
              <a:off x="639323" y="3301386"/>
              <a:ext cx="5790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72EC4-D838-4543-B6A1-9FD7CAC95E67}"/>
                </a:ext>
              </a:extLst>
            </p:cNvPr>
            <p:cNvSpPr txBox="1"/>
            <p:nvPr/>
          </p:nvSpPr>
          <p:spPr>
            <a:xfrm>
              <a:off x="3116251" y="1854122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FDE602-E828-4192-94F1-E3F050768FE8}"/>
                </a:ext>
              </a:extLst>
            </p:cNvPr>
            <p:cNvSpPr txBox="1"/>
            <p:nvPr/>
          </p:nvSpPr>
          <p:spPr>
            <a:xfrm>
              <a:off x="2524446" y="3401314"/>
              <a:ext cx="591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4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ABFC77C-1226-4CDD-AA00-7A8A89B9B4B8}"/>
              </a:ext>
            </a:extLst>
          </p:cNvPr>
          <p:cNvSpPr/>
          <p:nvPr/>
        </p:nvSpPr>
        <p:spPr>
          <a:xfrm>
            <a:off x="4371594" y="595156"/>
            <a:ext cx="6813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probability with which ant </a:t>
            </a:r>
            <a:r>
              <a:rPr lang="en-US" i="1" dirty="0">
                <a:latin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</a:rPr>
              <a:t>in city </a:t>
            </a:r>
            <a:r>
              <a:rPr lang="en-US" i="1" dirty="0">
                <a:latin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</a:rPr>
              <a:t>chooses to move to the city </a:t>
            </a:r>
            <a:r>
              <a:rPr lang="en-US" i="1" dirty="0">
                <a:latin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</a:rPr>
              <a:t>	E.g. k = 1 ; r = n1; s = n4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1CABEE2-B039-4CA0-A4F6-D99E0AAC5F50}"/>
                  </a:ext>
                </a:extLst>
              </p:cNvPr>
              <p:cNvSpPr/>
              <p:nvPr/>
            </p:nvSpPr>
            <p:spPr>
              <a:xfrm>
                <a:off x="5156561" y="2499024"/>
                <a:ext cx="605647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i="1" dirty="0"/>
                  <a:t>(r) </a:t>
                </a:r>
                <a:r>
                  <a:rPr lang="en-US" sz="1600" dirty="0"/>
                  <a:t>is the set of cities that remain to be visited by ant </a:t>
                </a:r>
                <a:r>
                  <a:rPr lang="en-US" sz="1600" i="1" dirty="0"/>
                  <a:t>k </a:t>
                </a:r>
                <a:r>
                  <a:rPr lang="en-US" sz="1600" dirty="0"/>
                  <a:t>positioned on city </a:t>
                </a:r>
                <a:r>
                  <a:rPr lang="en-US" sz="1600" i="1" dirty="0"/>
                  <a:t>r </a:t>
                </a:r>
                <a:r>
                  <a:rPr lang="en-US" sz="1600" dirty="0"/>
                  <a:t>(to make the solution feasible)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i="1" dirty="0"/>
                  <a:t>(r)</a:t>
                </a:r>
                <a:r>
                  <a:rPr lang="en-US" altLang="zh-TW" sz="1600" i="1" dirty="0"/>
                  <a:t>={n2, n3, n4}</a:t>
                </a: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𝛼  is parameter used to weigh the impact of pheromone trail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E.g. 𝛼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𝛽 is a parameter which determines the relative importance of pheromone versus distance (𝛽 &gt;0)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E.g.  𝛽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𝜏 is the pheromone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1CABEE2-B039-4CA0-A4F6-D99E0AAC5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561" y="2499024"/>
                <a:ext cx="6056478" cy="2308324"/>
              </a:xfrm>
              <a:prstGeom prst="rect">
                <a:avLst/>
              </a:prstGeom>
              <a:blipFill>
                <a:blip r:embed="rId4"/>
                <a:stretch>
                  <a:fillRect l="-209" t="-546" r="-209" b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3D10530-263D-4AFC-90DA-03B3A0B69592}"/>
              </a:ext>
            </a:extLst>
          </p:cNvPr>
          <p:cNvSpPr txBox="1"/>
          <p:nvPr/>
        </p:nvSpPr>
        <p:spPr>
          <a:xfrm>
            <a:off x="8290617" y="1488313"/>
            <a:ext cx="3081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where: </a:t>
            </a:r>
            <a:r>
              <a:rPr lang="en-US" sz="1600" dirty="0">
                <a:latin typeface="Symbol" panose="05050102010706020507" pitchFamily="18" charset="2"/>
              </a:rPr>
              <a:t>h</a:t>
            </a:r>
            <a:r>
              <a:rPr lang="en-US" sz="1600" i="1" dirty="0"/>
              <a:t>(</a:t>
            </a:r>
            <a:r>
              <a:rPr lang="en-US" sz="1600" i="1" dirty="0" err="1"/>
              <a:t>r,s</a:t>
            </a:r>
            <a:r>
              <a:rPr lang="en-US" sz="1600" i="1" dirty="0"/>
              <a:t>) </a:t>
            </a:r>
            <a:r>
              <a:rPr lang="en-US" sz="1600" dirty="0">
                <a:latin typeface="+mj-lt"/>
              </a:rPr>
              <a:t>=1/d</a:t>
            </a:r>
            <a:r>
              <a:rPr lang="en-US" sz="1600" i="1" dirty="0"/>
              <a:t> (</a:t>
            </a:r>
            <a:r>
              <a:rPr lang="en-US" sz="1600" i="1" dirty="0" err="1"/>
              <a:t>r,s</a:t>
            </a:r>
            <a:r>
              <a:rPr lang="en-US" sz="1600" i="1" dirty="0"/>
              <a:t>)</a:t>
            </a:r>
          </a:p>
          <a:p>
            <a:r>
              <a:rPr lang="en-US" sz="1600" dirty="0"/>
              <a:t>E.g</a:t>
            </a:r>
            <a:r>
              <a:rPr lang="en-US" sz="1600" dirty="0">
                <a:latin typeface="Symbol" panose="05050102010706020507" pitchFamily="18" charset="2"/>
              </a:rPr>
              <a:t>. h</a:t>
            </a:r>
            <a:r>
              <a:rPr lang="en-US" sz="1600" i="1" dirty="0"/>
              <a:t>(n1,n4)</a:t>
            </a:r>
            <a:r>
              <a:rPr lang="en-US" sz="1600" dirty="0"/>
              <a:t> =1/4</a:t>
            </a:r>
            <a:r>
              <a:rPr lang="en-US" sz="1600" i="1" dirty="0"/>
              <a:t> (</a:t>
            </a:r>
            <a:r>
              <a:rPr lang="en-US" sz="1600" i="1" dirty="0" err="1"/>
              <a:t>dist</a:t>
            </a:r>
            <a:r>
              <a:rPr lang="en-US" sz="1600" i="1" dirty="0"/>
              <a:t>: n1 to n4)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586D588-2368-409A-9C19-2445B2D6AB29}"/>
                  </a:ext>
                </a:extLst>
              </p:cNvPr>
              <p:cNvSpPr/>
              <p:nvPr/>
            </p:nvSpPr>
            <p:spPr>
              <a:xfrm>
                <a:off x="4452713" y="5615184"/>
                <a:ext cx="2209875" cy="87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k ant travels on the edge </a:t>
                </a:r>
                <a:r>
                  <a:rPr lang="en-US" sz="1400" dirty="0" err="1"/>
                  <a:t>r,s</a:t>
                </a:r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586D588-2368-409A-9C19-2445B2D6A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13" y="5615184"/>
                <a:ext cx="2209875" cy="874983"/>
              </a:xfrm>
              <a:prstGeom prst="rect">
                <a:avLst/>
              </a:prstGeom>
              <a:blipFill>
                <a:blip r:embed="rId5"/>
                <a:stretch>
                  <a:fillRect l="-826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0840516-CC3E-436C-8955-CB68EA94E6A6}"/>
                  </a:ext>
                </a:extLst>
              </p:cNvPr>
              <p:cNvSpPr/>
              <p:nvPr/>
            </p:nvSpPr>
            <p:spPr>
              <a:xfrm>
                <a:off x="6833616" y="4969252"/>
                <a:ext cx="463296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</a:rPr>
                  <a:t>0&lt;</a:t>
                </a:r>
                <a:r>
                  <a:rPr lang="x-IV_mathan" sz="1600" dirty="0"/>
                  <a:t> </a:t>
                </a:r>
                <a14:m>
                  <m:oMath xmlns:m="http://schemas.openxmlformats.org/officeDocument/2006/math">
                    <m:r>
                      <a:rPr lang="x-IV_mathan" sz="1600">
                        <a:latin typeface="Cambria Math" panose="02040503050406030204" pitchFamily="18" charset="0"/>
                      </a:rPr>
                      <m:t>𝜌</m:t>
                    </m:r>
                    <m:r>
                      <a:rPr lang="x-IV_matha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</a:rPr>
                  <a:t>&lt;1 is a pheromone decay parameter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E.g. </a:t>
                </a:r>
                <a14:m>
                  <m:oMath xmlns:m="http://schemas.openxmlformats.org/officeDocument/2006/math">
                    <m:r>
                      <a:rPr lang="x-IV_mathan" sz="16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>
                    <a:latin typeface="Symbol" panose="05050102010706020507" pitchFamily="18" charset="2"/>
                  </a:rPr>
                  <a:t> = 0.</a:t>
                </a:r>
                <a:r>
                  <a:rPr lang="en-US" altLang="zh-TW" sz="1600" dirty="0">
                    <a:latin typeface="Symbol" panose="05050102010706020507" pitchFamily="18" charset="2"/>
                  </a:rPr>
                  <a:t>5</a:t>
                </a:r>
                <a:endParaRPr lang="en-US" sz="16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</a:rPr>
                  <a:t>is the length of the tour performed by ant </a:t>
                </a:r>
                <a:r>
                  <a:rPr lang="en-US" sz="1600" i="1" dirty="0">
                    <a:latin typeface="Times New Roman" panose="02020603050405020304" pitchFamily="18" charset="0"/>
                  </a:rPr>
                  <a:t>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</a:rPr>
                  <a:t>= </a:t>
                </a:r>
                <a:r>
                  <a:rPr lang="en-US" altLang="zh-TW" sz="1600" dirty="0">
                    <a:latin typeface="Times New Roman" panose="02020603050405020304" pitchFamily="18" charset="0"/>
                  </a:rPr>
                  <a:t>4 + 5 + 4 + 1 </a:t>
                </a:r>
                <a:endParaRPr lang="en-US" sz="160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latin typeface="Times New Roman" panose="02020603050405020304" pitchFamily="18" charset="0"/>
                  </a:rPr>
                  <a:t>m </a:t>
                </a:r>
                <a:r>
                  <a:rPr lang="en-US" sz="1600" dirty="0">
                    <a:latin typeface="Times New Roman" panose="02020603050405020304" pitchFamily="18" charset="0"/>
                  </a:rPr>
                  <a:t>is the number of ants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</a:rPr>
                  <a:t>E.g. m = 2</a:t>
                </a:r>
                <a:endParaRPr lang="en-US" sz="1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0840516-CC3E-436C-8955-CB68EA94E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16" y="4969252"/>
                <a:ext cx="4632960" cy="1569660"/>
              </a:xfrm>
              <a:prstGeom prst="rect">
                <a:avLst/>
              </a:prstGeom>
              <a:blipFill>
                <a:blip r:embed="rId6"/>
                <a:stretch>
                  <a:fillRect l="-526" t="-1550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1D70E504-E1B4-4B18-99D9-94737BE2450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361" y="1383970"/>
            <a:ext cx="588145" cy="91185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D6DB4B7-F1FF-4C80-A190-DC54920436F5}"/>
              </a:ext>
            </a:extLst>
          </p:cNvPr>
          <p:cNvSpPr txBox="1"/>
          <p:nvPr/>
        </p:nvSpPr>
        <p:spPr>
          <a:xfrm>
            <a:off x="1352894" y="1530469"/>
            <a:ext cx="196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 (purple path) </a:t>
            </a:r>
          </a:p>
          <a:p>
            <a:r>
              <a:rPr lang="en-US" dirty="0"/>
              <a:t>k = 2 (green path)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818C21-EDED-4694-A586-6428C1309FEC}"/>
              </a:ext>
            </a:extLst>
          </p:cNvPr>
          <p:cNvGrpSpPr/>
          <p:nvPr/>
        </p:nvGrpSpPr>
        <p:grpSpPr>
          <a:xfrm>
            <a:off x="4371850" y="1280816"/>
            <a:ext cx="3795365" cy="1199199"/>
            <a:chOff x="4371850" y="1280816"/>
            <a:chExt cx="3795365" cy="119919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F9B0A29-2ECB-41ED-B0D0-D95658DF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71850" y="1288769"/>
              <a:ext cx="3795365" cy="1191246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58A7AE-E193-43BD-8BBA-83131C6EFF44}"/>
                </a:ext>
              </a:extLst>
            </p:cNvPr>
            <p:cNvSpPr/>
            <p:nvPr/>
          </p:nvSpPr>
          <p:spPr>
            <a:xfrm>
              <a:off x="5907654" y="1280816"/>
              <a:ext cx="26962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𝛼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449485-B329-4316-8235-9BCE334EB5DC}"/>
                </a:ext>
              </a:extLst>
            </p:cNvPr>
            <p:cNvSpPr/>
            <p:nvPr/>
          </p:nvSpPr>
          <p:spPr>
            <a:xfrm>
              <a:off x="6066818" y="1586647"/>
              <a:ext cx="2696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𝛼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7B4413EF-5028-4FFA-B820-737C0E60F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1594" y="4927521"/>
            <a:ext cx="2071919" cy="6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75DC3D-B19E-40E0-9E90-3BB7D83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E.g. </a:t>
            </a:r>
            <a:r>
              <a:rPr lang="en-US" dirty="0">
                <a:latin typeface="Symbol" pitchFamily="2" charset="2"/>
              </a:rPr>
              <a:t>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7CFD7-A24B-4395-99A1-81D4DD00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F7AB-8B5A-4D82-ACD5-AE99DF4FFE27}" type="datetime1">
              <a:rPr lang="ko-KR" altLang="en-US" smtClean="0"/>
              <a:t>2019-10-14</a:t>
            </a:fld>
            <a:endParaRPr lang="en-US" dirty="0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7D70E1D6-9512-4DE8-9C99-9D9071FEC615}"/>
              </a:ext>
            </a:extLst>
          </p:cNvPr>
          <p:cNvGraphicFramePr>
            <a:graphicFrameLocks/>
          </p:cNvGraphicFramePr>
          <p:nvPr/>
        </p:nvGraphicFramePr>
        <p:xfrm>
          <a:off x="1127702" y="4293235"/>
          <a:ext cx="207191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Dist.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2C0E71C-3FA6-4EE3-B011-43A2B5884B3C}"/>
              </a:ext>
            </a:extLst>
          </p:cNvPr>
          <p:cNvGrpSpPr/>
          <p:nvPr/>
        </p:nvGrpSpPr>
        <p:grpSpPr>
          <a:xfrm>
            <a:off x="838200" y="2121326"/>
            <a:ext cx="3075169" cy="1852494"/>
            <a:chOff x="639323" y="1810430"/>
            <a:chExt cx="3075169" cy="18524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6615B5-81DE-4E40-8DEE-B0DBB9EB3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257" y="1810430"/>
              <a:ext cx="2143125" cy="18002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9A8922-CCCF-4DF9-8B1E-AB4F4355D370}"/>
                </a:ext>
              </a:extLst>
            </p:cNvPr>
            <p:cNvSpPr txBox="1"/>
            <p:nvPr/>
          </p:nvSpPr>
          <p:spPr>
            <a:xfrm>
              <a:off x="854897" y="2243211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2F06EE-4B81-4C12-B032-1B723F6566BD}"/>
                </a:ext>
              </a:extLst>
            </p:cNvPr>
            <p:cNvSpPr txBox="1"/>
            <p:nvPr/>
          </p:nvSpPr>
          <p:spPr>
            <a:xfrm>
              <a:off x="639323" y="3301386"/>
              <a:ext cx="5790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72EC4-D838-4543-B6A1-9FD7CAC95E67}"/>
                </a:ext>
              </a:extLst>
            </p:cNvPr>
            <p:cNvSpPr txBox="1"/>
            <p:nvPr/>
          </p:nvSpPr>
          <p:spPr>
            <a:xfrm>
              <a:off x="3116251" y="1854122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FDE602-E828-4192-94F1-E3F050768FE8}"/>
                </a:ext>
              </a:extLst>
            </p:cNvPr>
            <p:cNvSpPr txBox="1"/>
            <p:nvPr/>
          </p:nvSpPr>
          <p:spPr>
            <a:xfrm>
              <a:off x="2524446" y="3401314"/>
              <a:ext cx="591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4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D70E504-E1B4-4B18-99D9-94737BE2450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361" y="1383970"/>
            <a:ext cx="588145" cy="91185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D6DB4B7-F1FF-4C80-A190-DC54920436F5}"/>
              </a:ext>
            </a:extLst>
          </p:cNvPr>
          <p:cNvSpPr txBox="1"/>
          <p:nvPr/>
        </p:nvSpPr>
        <p:spPr>
          <a:xfrm>
            <a:off x="1352894" y="1530469"/>
            <a:ext cx="196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 (purple path) </a:t>
            </a:r>
          </a:p>
          <a:p>
            <a:r>
              <a:rPr lang="en-US" dirty="0"/>
              <a:t>k = 2 (green path)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107D10-467E-41A1-AD5D-73E123A64939}"/>
                  </a:ext>
                </a:extLst>
              </p:cNvPr>
              <p:cNvSpPr/>
              <p:nvPr/>
            </p:nvSpPr>
            <p:spPr>
              <a:xfrm>
                <a:off x="911361" y="5765115"/>
                <a:ext cx="241143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𝛼 = 1, 𝛽 = 1, </a:t>
                </a:r>
                <a:r>
                  <a:rPr lang="en-US" sz="1600" dirty="0">
                    <a:latin typeface="Times New Roman" panose="02020603050405020304" pitchFamily="18" charset="0"/>
                  </a:rPr>
                  <a:t>m = 2, </a:t>
                </a:r>
                <a14:m>
                  <m:oMath xmlns:m="http://schemas.openxmlformats.org/officeDocument/2006/math">
                    <m:r>
                      <a:rPr lang="x-IV_mathan" sz="16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>
                    <a:latin typeface="Symbol" panose="05050102010706020507" pitchFamily="18" charset="2"/>
                  </a:rPr>
                  <a:t> = 0.</a:t>
                </a:r>
                <a:r>
                  <a:rPr lang="en-US" altLang="zh-TW" sz="1600" dirty="0">
                    <a:latin typeface="Symbol" panose="05050102010706020507" pitchFamily="18" charset="2"/>
                  </a:rPr>
                  <a:t>5</a:t>
                </a:r>
                <a:endParaRPr lang="en-US" sz="1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107D10-467E-41A1-AD5D-73E123A64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1" y="5765115"/>
                <a:ext cx="2411431" cy="338554"/>
              </a:xfrm>
              <a:prstGeom prst="rect">
                <a:avLst/>
              </a:prstGeom>
              <a:blipFill>
                <a:blip r:embed="rId5"/>
                <a:stretch>
                  <a:fillRect l="-1519" t="-7273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51833FB-0475-4E2E-B922-004ABF51151F}"/>
                  </a:ext>
                </a:extLst>
              </p:cNvPr>
              <p:cNvSpPr/>
              <p:nvPr/>
            </p:nvSpPr>
            <p:spPr>
              <a:xfrm>
                <a:off x="4352357" y="1548183"/>
                <a:ext cx="3305771" cy="17363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k ant travels on the edge </a:t>
                </a:r>
                <a:r>
                  <a:rPr lang="en-US" sz="1200" dirty="0" err="1"/>
                  <a:t>r,s</a:t>
                </a:r>
                <a:endParaRPr lang="en-US" sz="1200" dirty="0"/>
              </a:p>
              <a:p>
                <a:endParaRPr lang="en-US" altLang="zh-TW" sz="1200" dirty="0">
                  <a:solidFill>
                    <a:srgbClr val="6600FF"/>
                  </a:solidFill>
                </a:endParaRPr>
              </a:p>
              <a:p>
                <a:r>
                  <a:rPr lang="en-US" altLang="zh-TW" sz="1200" dirty="0">
                    <a:solidFill>
                      <a:srgbClr val="6600FF"/>
                    </a:solidFill>
                  </a:rPr>
                  <a:t>k1: L1 = 4 + 5 + 4 + 1 = 14  -&gt;</a:t>
                </a:r>
                <a:r>
                  <a:rPr lang="en-US" sz="1200" dirty="0">
                    <a:solidFill>
                      <a:srgbClr val="66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6600FF"/>
                    </a:solidFill>
                  </a:rPr>
                  <a:t> = 1/14</a:t>
                </a:r>
              </a:p>
              <a:p>
                <a:r>
                  <a:rPr lang="en-US" altLang="zh-TW" sz="1200" dirty="0">
                    <a:solidFill>
                      <a:srgbClr val="6600FF"/>
                    </a:solidFill>
                  </a:rPr>
                  <a:t> </a:t>
                </a:r>
                <a:br>
                  <a:rPr lang="en-US" altLang="zh-TW" sz="1200" dirty="0"/>
                </a:br>
                <a:r>
                  <a:rPr lang="en-US" altLang="zh-TW" sz="1200" dirty="0">
                    <a:solidFill>
                      <a:schemeClr val="accent6">
                        <a:lumMod val="75000"/>
                      </a:schemeClr>
                    </a:solidFill>
                  </a:rPr>
                  <a:t>k2: L2 = 4 + 8 + 4 + 15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 = 31</a:t>
                </a:r>
                <a:r>
                  <a:rPr lang="en-US" altLang="zh-TW" sz="1200" dirty="0">
                    <a:solidFill>
                      <a:schemeClr val="accent6">
                        <a:lumMod val="75000"/>
                      </a:schemeClr>
                    </a:solidFill>
                  </a:rPr>
                  <a:t> -&gt;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chemeClr val="accent6">
                        <a:lumMod val="75000"/>
                      </a:schemeClr>
                    </a:solidFill>
                  </a:rPr>
                  <a:t> = 1/31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51833FB-0475-4E2E-B922-004ABF511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57" y="1548183"/>
                <a:ext cx="3305771" cy="1736349"/>
              </a:xfrm>
              <a:prstGeom prst="rect">
                <a:avLst/>
              </a:prstGeom>
              <a:blipFill>
                <a:blip r:embed="rId6"/>
                <a:stretch>
                  <a:fillRect b="-6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1BF17A36-9E03-43BC-B348-8A965F09016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4544" y="4416227"/>
            <a:ext cx="2958521" cy="19237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B3F705-5B95-4191-B2BA-C39C115D86D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6389" y="2641809"/>
            <a:ext cx="2082533" cy="16356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B35CBBF-2A73-44C9-9AAD-B64FBB420B6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7717" y="3430534"/>
            <a:ext cx="2636312" cy="874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36CD19-C8CD-4444-9DE5-9257DCDB4FDD}"/>
                  </a:ext>
                </a:extLst>
              </p:cNvPr>
              <p:cNvSpPr/>
              <p:nvPr/>
            </p:nvSpPr>
            <p:spPr>
              <a:xfrm>
                <a:off x="3646518" y="4431373"/>
                <a:ext cx="2849823" cy="178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sz="1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sz="12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200" dirty="0"/>
                  <a:t> </a:t>
                </a:r>
              </a:p>
              <a:p>
                <a:r>
                  <a:rPr lang="en-US" sz="1200" dirty="0"/>
                  <a:t>        = (1 – 0.5 )*1 + 1/14 + 0 = 0.57</a:t>
                </a:r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US" sz="1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US" sz="12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200" dirty="0"/>
                  <a:t> </a:t>
                </a:r>
              </a:p>
              <a:p>
                <a:r>
                  <a:rPr lang="en-US" sz="1200" dirty="0"/>
                  <a:t>        = (1 – 0.5 )*1 + 0 + 1/31 = 0.53</a:t>
                </a:r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US" sz="1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US" sz="12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200" dirty="0"/>
                  <a:t> </a:t>
                </a:r>
              </a:p>
              <a:p>
                <a:r>
                  <a:rPr lang="en-US" sz="1200" dirty="0"/>
                  <a:t>        = (1 – 0.5 )*1 + 1/14 + 1/31 = 0.6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36CD19-C8CD-4444-9DE5-9257DCDB4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518" y="4431373"/>
                <a:ext cx="2849823" cy="1788759"/>
              </a:xfrm>
              <a:prstGeom prst="rect">
                <a:avLst/>
              </a:prstGeom>
              <a:blipFill>
                <a:blip r:embed="rId11"/>
                <a:stretch>
                  <a:fillRect t="-18310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5EABC8D-B346-4A52-820E-8DCCAFEFC22B}"/>
              </a:ext>
            </a:extLst>
          </p:cNvPr>
          <p:cNvGrpSpPr/>
          <p:nvPr/>
        </p:nvGrpSpPr>
        <p:grpSpPr>
          <a:xfrm>
            <a:off x="4105323" y="71620"/>
            <a:ext cx="3795365" cy="1199199"/>
            <a:chOff x="4371850" y="1280816"/>
            <a:chExt cx="3795365" cy="119919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893DD51-1F27-463A-BD3E-B15908DAB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1850" y="1288769"/>
              <a:ext cx="3795365" cy="1191246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620AEE-DF55-42E8-B1BA-DD94813903CD}"/>
                </a:ext>
              </a:extLst>
            </p:cNvPr>
            <p:cNvSpPr/>
            <p:nvPr/>
          </p:nvSpPr>
          <p:spPr>
            <a:xfrm>
              <a:off x="5907654" y="1280816"/>
              <a:ext cx="26962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𝛼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C65F4C-E39C-48F5-A2AE-0FBF255BB49D}"/>
                </a:ext>
              </a:extLst>
            </p:cNvPr>
            <p:cNvSpPr/>
            <p:nvPr/>
          </p:nvSpPr>
          <p:spPr>
            <a:xfrm>
              <a:off x="6066818" y="1586647"/>
              <a:ext cx="2696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10F56F-50E2-4C05-847B-68683CE53FFF}"/>
                  </a:ext>
                </a:extLst>
              </p:cNvPr>
              <p:cNvSpPr txBox="1"/>
              <p:nvPr/>
            </p:nvSpPr>
            <p:spPr>
              <a:xfrm>
                <a:off x="8977384" y="2426628"/>
                <a:ext cx="3097515" cy="297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Let pheromone graph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200" dirty="0"/>
                  <a:t>1 for each path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10F56F-50E2-4C05-847B-68683CE5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384" y="2426628"/>
                <a:ext cx="3097515" cy="297069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B1584B-8DF1-014F-9E0C-FA06A83E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0C4C8-3A1D-4810-A3D3-CAA4C7934941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28" name="Table 15">
            <a:extLst>
              <a:ext uri="{FF2B5EF4-FFF2-40B4-BE49-F238E27FC236}">
                <a16:creationId xmlns:a16="http://schemas.microsoft.com/office/drawing/2014/main" id="{5FCE4AAE-032B-C648-8541-D08DE32C0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033622"/>
              </p:ext>
            </p:extLst>
          </p:nvPr>
        </p:nvGraphicFramePr>
        <p:xfrm>
          <a:off x="6272482" y="4528188"/>
          <a:ext cx="2411430" cy="1397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450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481745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481745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481745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481745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27953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ymbol" pitchFamily="2" charset="2"/>
                        </a:rPr>
                        <a:t>t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795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795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795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795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FDD2748B-3B35-4DD0-B25C-B1A44B5526CC}"/>
              </a:ext>
            </a:extLst>
          </p:cNvPr>
          <p:cNvGrpSpPr/>
          <p:nvPr/>
        </p:nvGrpSpPr>
        <p:grpSpPr>
          <a:xfrm>
            <a:off x="8724396" y="502877"/>
            <a:ext cx="2985177" cy="1923751"/>
            <a:chOff x="2146375" y="2606203"/>
            <a:chExt cx="2121867" cy="141173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4769BC1-D523-4312-92E8-3AE7180F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15726" y="2606203"/>
              <a:ext cx="1709279" cy="132556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F291C6-EAD8-410E-85CF-9373A9F3236F}"/>
                </a:ext>
              </a:extLst>
            </p:cNvPr>
            <p:cNvSpPr txBox="1"/>
            <p:nvPr/>
          </p:nvSpPr>
          <p:spPr>
            <a:xfrm>
              <a:off x="2322991" y="2892381"/>
              <a:ext cx="5195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2B10F3-1A20-44C9-B4BA-97F0C0CD5B6D}"/>
                </a:ext>
              </a:extLst>
            </p:cNvPr>
            <p:cNvSpPr txBox="1"/>
            <p:nvPr/>
          </p:nvSpPr>
          <p:spPr>
            <a:xfrm>
              <a:off x="2146375" y="3583622"/>
              <a:ext cx="5195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ADF9D5-6009-415B-B5E5-74CEB8587435}"/>
                </a:ext>
              </a:extLst>
            </p:cNvPr>
            <p:cNvSpPr txBox="1"/>
            <p:nvPr/>
          </p:nvSpPr>
          <p:spPr>
            <a:xfrm>
              <a:off x="3748739" y="2903264"/>
              <a:ext cx="5195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CB7E9D-B451-40D2-A7BE-EC8ACF90EE8B}"/>
                </a:ext>
              </a:extLst>
            </p:cNvPr>
            <p:cNvSpPr txBox="1"/>
            <p:nvPr/>
          </p:nvSpPr>
          <p:spPr>
            <a:xfrm>
              <a:off x="3349985" y="3817885"/>
              <a:ext cx="4628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68EFE4-E8D9-4840-B5F2-C087AF72E6A9}"/>
              </a:ext>
            </a:extLst>
          </p:cNvPr>
          <p:cNvGrpSpPr/>
          <p:nvPr/>
        </p:nvGrpSpPr>
        <p:grpSpPr>
          <a:xfrm>
            <a:off x="6544623" y="3050932"/>
            <a:ext cx="2297515" cy="1380441"/>
            <a:chOff x="6544623" y="3050932"/>
            <a:chExt cx="2297515" cy="13804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B174BF-F8CE-455D-A136-9D2FD2B2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64953" y="3050932"/>
              <a:ext cx="1671470" cy="13225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3CB5C3-DE11-42EC-AFEE-B45A3656B7AD}"/>
                </a:ext>
              </a:extLst>
            </p:cNvPr>
            <p:cNvSpPr txBox="1"/>
            <p:nvPr/>
          </p:nvSpPr>
          <p:spPr>
            <a:xfrm>
              <a:off x="6781525" y="3561896"/>
              <a:ext cx="598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2211CA-E078-4F9E-85B3-21F980ABD609}"/>
                </a:ext>
              </a:extLst>
            </p:cNvPr>
            <p:cNvSpPr txBox="1"/>
            <p:nvPr/>
          </p:nvSpPr>
          <p:spPr>
            <a:xfrm>
              <a:off x="6544623" y="4177457"/>
              <a:ext cx="579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548CD9-9CEF-44F5-B097-1FC49D2F2D1A}"/>
                </a:ext>
              </a:extLst>
            </p:cNvPr>
            <p:cNvSpPr txBox="1"/>
            <p:nvPr/>
          </p:nvSpPr>
          <p:spPr>
            <a:xfrm>
              <a:off x="8243897" y="3311012"/>
              <a:ext cx="598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DA1F2B-78E1-4F99-92F0-C0ED38CBA45F}"/>
                </a:ext>
              </a:extLst>
            </p:cNvPr>
            <p:cNvSpPr txBox="1"/>
            <p:nvPr/>
          </p:nvSpPr>
          <p:spPr>
            <a:xfrm>
              <a:off x="8197475" y="4073829"/>
              <a:ext cx="591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1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60F9-3AB1-4430-B7DD-C04038BB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C475-D53C-4A11-A1C9-E449574A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RS </a:t>
            </a:r>
            <a:r>
              <a:rPr lang="en-US" altLang="zh-TW" dirty="0"/>
              <a:t>&amp;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K-means</a:t>
            </a:r>
          </a:p>
          <a:p>
            <a:r>
              <a:rPr lang="en-US" dirty="0"/>
              <a:t>Simulated </a:t>
            </a:r>
            <a:r>
              <a:rPr lang="en-US" altLang="zh-TW" dirty="0"/>
              <a:t>Annealing</a:t>
            </a:r>
            <a:r>
              <a:rPr lang="en-US" dirty="0"/>
              <a:t> </a:t>
            </a:r>
          </a:p>
          <a:p>
            <a:r>
              <a:rPr lang="en-US" dirty="0"/>
              <a:t>Using SA to combine K-means with CF for RS application</a:t>
            </a:r>
          </a:p>
          <a:p>
            <a:r>
              <a:rPr lang="en-US" altLang="zh-TW" dirty="0"/>
              <a:t>Ant Colony Optimization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5E16C-6972-4509-BEF7-03171771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3A57-CF7D-434B-8CCB-D209B7967B90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C0938-9509-4CCB-81DE-72D2C937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75DC3D-B19E-40E0-9E90-3BB7D83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E.g. Probability</a:t>
            </a:r>
            <a:r>
              <a:rPr lang="en-US" dirty="0">
                <a:latin typeface="Symbol" pitchFamily="2" charset="2"/>
              </a:rPr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7CFD7-A24B-4395-99A1-81D4DD00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62D6-E593-4F7B-84D1-64A220BB4B16}" type="datetime1">
              <a:rPr lang="ko-KR" altLang="en-US" smtClean="0"/>
              <a:t>2019-10-14</a:t>
            </a:fld>
            <a:endParaRPr lang="en-US" dirty="0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7D70E1D6-9512-4DE8-9C99-9D9071FEC615}"/>
              </a:ext>
            </a:extLst>
          </p:cNvPr>
          <p:cNvGraphicFramePr>
            <a:graphicFrameLocks/>
          </p:cNvGraphicFramePr>
          <p:nvPr/>
        </p:nvGraphicFramePr>
        <p:xfrm>
          <a:off x="1127702" y="4293235"/>
          <a:ext cx="207191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Dist.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</a:tbl>
          </a:graphicData>
        </a:graphic>
      </p:graphicFrame>
      <p:pic>
        <p:nvPicPr>
          <p:cNvPr id="39" name="Picture 38">
            <a:extLst>
              <a:ext uri="{FF2B5EF4-FFF2-40B4-BE49-F238E27FC236}">
                <a16:creationId xmlns:a16="http://schemas.microsoft.com/office/drawing/2014/main" id="{1D70E504-E1B4-4B18-99D9-94737BE2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361" y="1383970"/>
            <a:ext cx="588145" cy="91185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D6DB4B7-F1FF-4C80-A190-DC54920436F5}"/>
              </a:ext>
            </a:extLst>
          </p:cNvPr>
          <p:cNvSpPr txBox="1"/>
          <p:nvPr/>
        </p:nvSpPr>
        <p:spPr>
          <a:xfrm>
            <a:off x="1352894" y="1530469"/>
            <a:ext cx="196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 (purple path) </a:t>
            </a:r>
          </a:p>
          <a:p>
            <a:r>
              <a:rPr lang="en-US" dirty="0"/>
              <a:t>k = 2 (green path)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107D10-467E-41A1-AD5D-73E123A64939}"/>
                  </a:ext>
                </a:extLst>
              </p:cNvPr>
              <p:cNvSpPr/>
              <p:nvPr/>
            </p:nvSpPr>
            <p:spPr>
              <a:xfrm>
                <a:off x="911361" y="5765115"/>
                <a:ext cx="241143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𝛼 = 1, 𝛽 = 1, </a:t>
                </a:r>
                <a:r>
                  <a:rPr lang="en-US" sz="1600" dirty="0">
                    <a:latin typeface="Times New Roman" panose="02020603050405020304" pitchFamily="18" charset="0"/>
                  </a:rPr>
                  <a:t>m = 2, </a:t>
                </a:r>
                <a14:m>
                  <m:oMath xmlns:m="http://schemas.openxmlformats.org/officeDocument/2006/math">
                    <m:r>
                      <a:rPr lang="x-IV_mathan" sz="16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>
                    <a:latin typeface="Symbol" panose="05050102010706020507" pitchFamily="18" charset="2"/>
                  </a:rPr>
                  <a:t> = 0.</a:t>
                </a:r>
                <a:r>
                  <a:rPr lang="en-US" altLang="zh-TW" sz="1600" dirty="0">
                    <a:latin typeface="Symbol" panose="05050102010706020507" pitchFamily="18" charset="2"/>
                  </a:rPr>
                  <a:t>5</a:t>
                </a:r>
                <a:endParaRPr lang="en-US" sz="1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107D10-467E-41A1-AD5D-73E123A64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1" y="5765115"/>
                <a:ext cx="2411431" cy="338554"/>
              </a:xfrm>
              <a:prstGeom prst="rect">
                <a:avLst/>
              </a:prstGeom>
              <a:blipFill>
                <a:blip r:embed="rId5"/>
                <a:stretch>
                  <a:fillRect l="-1519" t="-7273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107C1FB6-D96C-A948-885E-CC2D4F073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950919"/>
              </p:ext>
            </p:extLst>
          </p:nvPr>
        </p:nvGraphicFramePr>
        <p:xfrm>
          <a:off x="5360124" y="831626"/>
          <a:ext cx="2411430" cy="1397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450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481745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481745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481745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481745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27953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ymbol" pitchFamily="2" charset="2"/>
                        </a:rPr>
                        <a:t>t0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795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795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795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795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A57D9EA-2CC8-4BDD-9E75-C9CCC099702B}"/>
              </a:ext>
            </a:extLst>
          </p:cNvPr>
          <p:cNvGrpSpPr/>
          <p:nvPr/>
        </p:nvGrpSpPr>
        <p:grpSpPr>
          <a:xfrm>
            <a:off x="4053543" y="2695388"/>
            <a:ext cx="3795365" cy="1815869"/>
            <a:chOff x="4053543" y="2695388"/>
            <a:chExt cx="3795365" cy="18158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5EABC8D-B346-4A52-820E-8DCCAFEFC22B}"/>
                </a:ext>
              </a:extLst>
            </p:cNvPr>
            <p:cNvGrpSpPr/>
            <p:nvPr/>
          </p:nvGrpSpPr>
          <p:grpSpPr>
            <a:xfrm>
              <a:off x="4053543" y="2695388"/>
              <a:ext cx="3795365" cy="1199199"/>
              <a:chOff x="4371850" y="1280816"/>
              <a:chExt cx="3795365" cy="1199199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893DD51-1F27-463A-BD3E-B15908DAB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371850" y="1288769"/>
                <a:ext cx="3795365" cy="1191246"/>
              </a:xfrm>
              <a:prstGeom prst="rect">
                <a:avLst/>
              </a:prstGeom>
            </p:spPr>
          </p:pic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620AEE-DF55-42E8-B1BA-DD94813903CD}"/>
                  </a:ext>
                </a:extLst>
              </p:cNvPr>
              <p:cNvSpPr/>
              <p:nvPr/>
            </p:nvSpPr>
            <p:spPr>
              <a:xfrm>
                <a:off x="5907654" y="1280816"/>
                <a:ext cx="26962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𝛼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DC65F4C-E39C-48F5-A2AE-0FBF255BB49D}"/>
                  </a:ext>
                </a:extLst>
              </p:cNvPr>
              <p:cNvSpPr/>
              <p:nvPr/>
            </p:nvSpPr>
            <p:spPr>
              <a:xfrm>
                <a:off x="6066818" y="1586647"/>
                <a:ext cx="26962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𝛼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88DF53-E50E-4547-BAC9-7A741689572F}"/>
                </a:ext>
              </a:extLst>
            </p:cNvPr>
            <p:cNvSpPr txBox="1"/>
            <p:nvPr/>
          </p:nvSpPr>
          <p:spPr>
            <a:xfrm>
              <a:off x="4477372" y="3926482"/>
              <a:ext cx="3081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where: </a:t>
              </a:r>
              <a:r>
                <a:rPr lang="en-US" sz="1600" dirty="0">
                  <a:latin typeface="Symbol" panose="05050102010706020507" pitchFamily="18" charset="2"/>
                </a:rPr>
                <a:t>h</a:t>
              </a:r>
              <a:r>
                <a:rPr lang="en-US" sz="1600" i="1" dirty="0"/>
                <a:t>(</a:t>
              </a:r>
              <a:r>
                <a:rPr lang="en-US" sz="1600" i="1" dirty="0" err="1"/>
                <a:t>r,s</a:t>
              </a:r>
              <a:r>
                <a:rPr lang="en-US" sz="1600" i="1" dirty="0"/>
                <a:t>) </a:t>
              </a:r>
              <a:r>
                <a:rPr lang="en-US" sz="1600" dirty="0">
                  <a:latin typeface="+mj-lt"/>
                </a:rPr>
                <a:t>=1/d</a:t>
              </a:r>
              <a:r>
                <a:rPr lang="en-US" sz="1600" i="1" dirty="0"/>
                <a:t> (</a:t>
              </a:r>
              <a:r>
                <a:rPr lang="en-US" sz="1600" i="1" dirty="0" err="1"/>
                <a:t>r,s</a:t>
              </a:r>
              <a:r>
                <a:rPr lang="en-US" sz="1600" i="1" dirty="0"/>
                <a:t>)</a:t>
              </a:r>
            </a:p>
            <a:p>
              <a:r>
                <a:rPr lang="en-US" sz="1600" dirty="0"/>
                <a:t>E.g</a:t>
              </a:r>
              <a:r>
                <a:rPr lang="en-US" sz="1600" dirty="0">
                  <a:latin typeface="Symbol" panose="05050102010706020507" pitchFamily="18" charset="2"/>
                </a:rPr>
                <a:t>. h</a:t>
              </a:r>
              <a:r>
                <a:rPr lang="en-US" sz="1600" i="1" dirty="0"/>
                <a:t>(n1,n4)</a:t>
              </a:r>
              <a:r>
                <a:rPr lang="en-US" sz="1600" dirty="0"/>
                <a:t> =1/4</a:t>
              </a:r>
              <a:r>
                <a:rPr lang="en-US" sz="1600" i="1" dirty="0"/>
                <a:t> (</a:t>
              </a:r>
              <a:r>
                <a:rPr lang="en-US" sz="1600" i="1" dirty="0" err="1"/>
                <a:t>dist</a:t>
              </a:r>
              <a:r>
                <a:rPr lang="en-US" sz="1600" i="1" dirty="0"/>
                <a:t>: n1 to n4)</a:t>
              </a:r>
              <a:endParaRPr lang="en-US" sz="16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5EA109-4E8B-C749-B41B-7417708527A3}"/>
              </a:ext>
            </a:extLst>
          </p:cNvPr>
          <p:cNvSpPr txBox="1"/>
          <p:nvPr/>
        </p:nvSpPr>
        <p:spPr>
          <a:xfrm>
            <a:off x="8492192" y="2591890"/>
            <a:ext cx="24336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00FF"/>
                </a:solidFill>
              </a:rPr>
              <a:t>k=1,</a:t>
            </a:r>
          </a:p>
          <a:p>
            <a:r>
              <a:rPr lang="en-US" sz="1200" dirty="0">
                <a:solidFill>
                  <a:srgbClr val="6600FF"/>
                </a:solidFill>
              </a:rPr>
              <a:t>p1(1,2) = (0.57)^1 * (1/1)^ 1 / 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((0.57)^1 * (1/1)^1 +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 (0.57)^1 * (1/15)^1 + 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  (0.57)^1 * (1/4)^1))  = 0.76</a:t>
            </a:r>
          </a:p>
          <a:p>
            <a:endParaRPr lang="en-US" sz="1200" dirty="0">
              <a:solidFill>
                <a:srgbClr val="6600FF"/>
              </a:solidFill>
            </a:endParaRPr>
          </a:p>
          <a:p>
            <a:r>
              <a:rPr lang="en-US" sz="1200" dirty="0">
                <a:solidFill>
                  <a:srgbClr val="6600FF"/>
                </a:solidFill>
              </a:rPr>
              <a:t>p1(1,3) = (0.53)^1 * (1/15)^ 1 / 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((0.53)^1 * (1/1)^1 +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 (0.53)^1 * (1/15)^1 + 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  (0.53)^1 * (1/4)^1))  = 0.05</a:t>
            </a:r>
          </a:p>
          <a:p>
            <a:endParaRPr lang="en-US" sz="1200" dirty="0">
              <a:solidFill>
                <a:srgbClr val="6600FF"/>
              </a:solidFill>
            </a:endParaRPr>
          </a:p>
          <a:p>
            <a:r>
              <a:rPr lang="en-US" sz="1200" dirty="0">
                <a:solidFill>
                  <a:srgbClr val="6600FF"/>
                </a:solidFill>
              </a:rPr>
              <a:t>p1(1,4) = (0.60)^1 * (1/4)^ 1 / 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((0.60)^1 * (1/1)^1 +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 (0.60)^1 * (1/15)^1 + 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  (0.60)^1 * (1/4)^1))  = 0.19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88D3D2-18F7-CB44-A319-F42840D83D26}"/>
              </a:ext>
            </a:extLst>
          </p:cNvPr>
          <p:cNvGrpSpPr/>
          <p:nvPr/>
        </p:nvGrpSpPr>
        <p:grpSpPr>
          <a:xfrm>
            <a:off x="8724396" y="502877"/>
            <a:ext cx="2985177" cy="1923751"/>
            <a:chOff x="2146375" y="2606203"/>
            <a:chExt cx="2121867" cy="141173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D03AEFE-855A-BC43-AEBE-2687BB8C6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15726" y="2606203"/>
              <a:ext cx="1709279" cy="132556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446CC4-ED3E-A849-AA2B-C678478FBB2F}"/>
                </a:ext>
              </a:extLst>
            </p:cNvPr>
            <p:cNvSpPr txBox="1"/>
            <p:nvPr/>
          </p:nvSpPr>
          <p:spPr>
            <a:xfrm>
              <a:off x="2322991" y="2892381"/>
              <a:ext cx="5195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4EDCA6-A188-3149-84C4-0D761BD6DA34}"/>
                </a:ext>
              </a:extLst>
            </p:cNvPr>
            <p:cNvSpPr txBox="1"/>
            <p:nvPr/>
          </p:nvSpPr>
          <p:spPr>
            <a:xfrm>
              <a:off x="2146375" y="3583622"/>
              <a:ext cx="5195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137EB9-71C3-EF44-8249-3068A9F94406}"/>
                </a:ext>
              </a:extLst>
            </p:cNvPr>
            <p:cNvSpPr txBox="1"/>
            <p:nvPr/>
          </p:nvSpPr>
          <p:spPr>
            <a:xfrm>
              <a:off x="3748739" y="2903264"/>
              <a:ext cx="5195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0D56B0-66EF-404F-8DA1-C92F5DF7379C}"/>
                </a:ext>
              </a:extLst>
            </p:cNvPr>
            <p:cNvSpPr txBox="1"/>
            <p:nvPr/>
          </p:nvSpPr>
          <p:spPr>
            <a:xfrm>
              <a:off x="3349985" y="3817885"/>
              <a:ext cx="4628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4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D4CF-3271-3D4D-A7FB-B5BA8FC1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20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EE84EF-FD9A-6547-9AFC-3B9615A691A8}"/>
              </a:ext>
            </a:extLst>
          </p:cNvPr>
          <p:cNvGrpSpPr/>
          <p:nvPr/>
        </p:nvGrpSpPr>
        <p:grpSpPr>
          <a:xfrm>
            <a:off x="838200" y="2121326"/>
            <a:ext cx="3075169" cy="1852494"/>
            <a:chOff x="639323" y="1810430"/>
            <a:chExt cx="3075169" cy="185249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12394D8-752D-0B49-AD0D-CAEB82D7D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8257" y="1810430"/>
              <a:ext cx="2143125" cy="180022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211996-D240-2048-99A5-979515D0EC25}"/>
                </a:ext>
              </a:extLst>
            </p:cNvPr>
            <p:cNvSpPr txBox="1"/>
            <p:nvPr/>
          </p:nvSpPr>
          <p:spPr>
            <a:xfrm>
              <a:off x="854897" y="2243211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E3F21D-B664-7D46-A265-5290E22E4A92}"/>
                </a:ext>
              </a:extLst>
            </p:cNvPr>
            <p:cNvSpPr txBox="1"/>
            <p:nvPr/>
          </p:nvSpPr>
          <p:spPr>
            <a:xfrm>
              <a:off x="639323" y="3301386"/>
              <a:ext cx="5790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ACE22-1156-6E47-839A-DB5C5B3CC0E4}"/>
                </a:ext>
              </a:extLst>
            </p:cNvPr>
            <p:cNvSpPr txBox="1"/>
            <p:nvPr/>
          </p:nvSpPr>
          <p:spPr>
            <a:xfrm>
              <a:off x="3116251" y="1854122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ACD5A3-41BA-3242-B061-30B45591102D}"/>
                </a:ext>
              </a:extLst>
            </p:cNvPr>
            <p:cNvSpPr txBox="1"/>
            <p:nvPr/>
          </p:nvSpPr>
          <p:spPr>
            <a:xfrm>
              <a:off x="2524446" y="3401314"/>
              <a:ext cx="591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3A97E9-1E80-D641-90D9-192B18828133}"/>
              </a:ext>
            </a:extLst>
          </p:cNvPr>
          <p:cNvSpPr txBox="1"/>
          <p:nvPr/>
        </p:nvSpPr>
        <p:spPr>
          <a:xfrm>
            <a:off x="8452426" y="5549654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roulette random number in [0,1]: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0≤ r ≤0.05 = Node 3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0.05&lt; r ≤ (0.05 + 0.19 = 0.24) = Node 4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0.24&lt; r ≤ (0.24 + 0.76 = 1.00 ) = Node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713F80-7912-4A15-BD3B-9A446CE38553}"/>
              </a:ext>
            </a:extLst>
          </p:cNvPr>
          <p:cNvGrpSpPr/>
          <p:nvPr/>
        </p:nvGrpSpPr>
        <p:grpSpPr>
          <a:xfrm>
            <a:off x="4742304" y="4723228"/>
            <a:ext cx="2704961" cy="1795631"/>
            <a:chOff x="4742304" y="4723228"/>
            <a:chExt cx="2704961" cy="179563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0DB21B8-EFB1-4F79-A820-3618E50868E1}"/>
                </a:ext>
              </a:extLst>
            </p:cNvPr>
            <p:cNvGrpSpPr/>
            <p:nvPr/>
          </p:nvGrpSpPr>
          <p:grpSpPr>
            <a:xfrm>
              <a:off x="4746875" y="4723228"/>
              <a:ext cx="2297515" cy="1380441"/>
              <a:chOff x="6544623" y="3050932"/>
              <a:chExt cx="2297515" cy="1380441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69C2E4E-98D8-4DC3-98EA-445A3C24D5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64953" y="3050932"/>
                <a:ext cx="1671470" cy="1322555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4ADCBF-BB19-41A7-9297-92C65AE90E97}"/>
                  </a:ext>
                </a:extLst>
              </p:cNvPr>
              <p:cNvSpPr txBox="1"/>
              <p:nvPr/>
            </p:nvSpPr>
            <p:spPr>
              <a:xfrm>
                <a:off x="6781525" y="3561896"/>
                <a:ext cx="598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110367-B8FE-4ED8-84DD-787612D49039}"/>
                  </a:ext>
                </a:extLst>
              </p:cNvPr>
              <p:cNvSpPr txBox="1"/>
              <p:nvPr/>
            </p:nvSpPr>
            <p:spPr>
              <a:xfrm>
                <a:off x="6544623" y="4177457"/>
                <a:ext cx="57900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21A74E-6001-4D42-9B50-04205A7DACA0}"/>
                  </a:ext>
                </a:extLst>
              </p:cNvPr>
              <p:cNvSpPr txBox="1"/>
              <p:nvPr/>
            </p:nvSpPr>
            <p:spPr>
              <a:xfrm>
                <a:off x="8243897" y="3311012"/>
                <a:ext cx="598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3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3ECD93-C383-4FD0-8057-FF4D103CE835}"/>
                  </a:ext>
                </a:extLst>
              </p:cNvPr>
              <p:cNvSpPr txBox="1"/>
              <p:nvPr/>
            </p:nvSpPr>
            <p:spPr>
              <a:xfrm>
                <a:off x="8197475" y="4073829"/>
                <a:ext cx="5918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4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3C79A1-9022-44D4-B1C6-FFAD0F044EF2}"/>
                </a:ext>
              </a:extLst>
            </p:cNvPr>
            <p:cNvSpPr/>
            <p:nvPr/>
          </p:nvSpPr>
          <p:spPr>
            <a:xfrm>
              <a:off x="4779243" y="4929447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FF"/>
                  </a:solidFill>
                </a:rPr>
                <a:t>76%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3BE288-B0AB-4D7E-8CA1-132CA41216FC}"/>
                </a:ext>
              </a:extLst>
            </p:cNvPr>
            <p:cNvSpPr/>
            <p:nvPr/>
          </p:nvSpPr>
          <p:spPr>
            <a:xfrm>
              <a:off x="6980471" y="4917484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FF"/>
                  </a:solidFill>
                </a:rPr>
                <a:t>5%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EE31D46-6C95-4847-9822-1C4E6B33413F}"/>
                </a:ext>
              </a:extLst>
            </p:cNvPr>
            <p:cNvSpPr/>
            <p:nvPr/>
          </p:nvSpPr>
          <p:spPr>
            <a:xfrm>
              <a:off x="6513677" y="5987018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FF"/>
                  </a:solidFill>
                </a:rPr>
                <a:t>19%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79C0908-7A1D-4025-BE8C-13933123E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4055"/>
            <a:stretch/>
          </p:blipFill>
          <p:spPr>
            <a:xfrm>
              <a:off x="4742304" y="6008727"/>
              <a:ext cx="588145" cy="510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51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5E6A-16CB-45A3-899A-676EC0A6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7AEC0-69DD-4D28-A200-3D0DD8DB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Choose a node to move</a:t>
            </a:r>
          </a:p>
          <a:p>
            <a:r>
              <a:rPr lang="en-US" altLang="ko-KR" dirty="0"/>
              <a:t>Generate a path</a:t>
            </a:r>
          </a:p>
          <a:p>
            <a:r>
              <a:rPr lang="en-US" altLang="ko-KR" dirty="0"/>
              <a:t>Calculate total distance(length) of the path </a:t>
            </a:r>
          </a:p>
          <a:p>
            <a:r>
              <a:rPr lang="en-US" altLang="ko-KR" dirty="0"/>
              <a:t>Generate all path for all ants</a:t>
            </a:r>
          </a:p>
          <a:p>
            <a:r>
              <a:rPr lang="en-US" altLang="ko-KR" dirty="0"/>
              <a:t>Spread pheromone</a:t>
            </a:r>
          </a:p>
          <a:p>
            <a:r>
              <a:rPr lang="en-US" altLang="ko-KR" dirty="0"/>
              <a:t>Get the shortest path 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0D05C-0B09-405D-8509-6664A406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756-CD98-43AF-A31D-386F1A9859CD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34F4C-022F-484F-83A4-1EFC3E0A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91A585-2D1D-449E-B88A-F10B705DB2A3}"/>
              </a:ext>
            </a:extLst>
          </p:cNvPr>
          <p:cNvGrpSpPr/>
          <p:nvPr/>
        </p:nvGrpSpPr>
        <p:grpSpPr>
          <a:xfrm>
            <a:off x="6096000" y="513178"/>
            <a:ext cx="2704961" cy="1795631"/>
            <a:chOff x="4742304" y="4723228"/>
            <a:chExt cx="2704961" cy="179563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F75963-477B-44BA-B1D8-4E51635E4F94}"/>
                </a:ext>
              </a:extLst>
            </p:cNvPr>
            <p:cNvGrpSpPr/>
            <p:nvPr/>
          </p:nvGrpSpPr>
          <p:grpSpPr>
            <a:xfrm>
              <a:off x="4746875" y="4723228"/>
              <a:ext cx="2297515" cy="1380441"/>
              <a:chOff x="6544623" y="3050932"/>
              <a:chExt cx="2297515" cy="138044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D8F3822-6869-48E2-A2C0-99512C99A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64953" y="3050932"/>
                <a:ext cx="1671470" cy="132255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51D640-5093-4BD9-916E-FFC397CD2BCC}"/>
                  </a:ext>
                </a:extLst>
              </p:cNvPr>
              <p:cNvSpPr txBox="1"/>
              <p:nvPr/>
            </p:nvSpPr>
            <p:spPr>
              <a:xfrm>
                <a:off x="6781525" y="3561896"/>
                <a:ext cx="598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7D5B70-6A07-481F-B464-7A9A7665FC36}"/>
                  </a:ext>
                </a:extLst>
              </p:cNvPr>
              <p:cNvSpPr txBox="1"/>
              <p:nvPr/>
            </p:nvSpPr>
            <p:spPr>
              <a:xfrm>
                <a:off x="6544623" y="4177457"/>
                <a:ext cx="57900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F401BE-47FE-4CF0-8BED-6D672B57E40E}"/>
                  </a:ext>
                </a:extLst>
              </p:cNvPr>
              <p:cNvSpPr txBox="1"/>
              <p:nvPr/>
            </p:nvSpPr>
            <p:spPr>
              <a:xfrm>
                <a:off x="8243897" y="3311012"/>
                <a:ext cx="598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81AE06-D0DB-47AD-901F-30BB54EA4A52}"/>
                  </a:ext>
                </a:extLst>
              </p:cNvPr>
              <p:cNvSpPr txBox="1"/>
              <p:nvPr/>
            </p:nvSpPr>
            <p:spPr>
              <a:xfrm>
                <a:off x="8197475" y="4073829"/>
                <a:ext cx="5918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4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7820DB-D9F6-45BA-B38C-59BBD440E8AD}"/>
                </a:ext>
              </a:extLst>
            </p:cNvPr>
            <p:cNvSpPr/>
            <p:nvPr/>
          </p:nvSpPr>
          <p:spPr>
            <a:xfrm>
              <a:off x="4779243" y="4929447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FF"/>
                  </a:solidFill>
                </a:rPr>
                <a:t>76%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8A6054-971B-4E1D-B87A-CC792A2550A8}"/>
                </a:ext>
              </a:extLst>
            </p:cNvPr>
            <p:cNvSpPr/>
            <p:nvPr/>
          </p:nvSpPr>
          <p:spPr>
            <a:xfrm>
              <a:off x="6980471" y="4917484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FF"/>
                  </a:solidFill>
                </a:rPr>
                <a:t>5%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39467A-1061-486D-B6F0-EBABC5F7F40B}"/>
                </a:ext>
              </a:extLst>
            </p:cNvPr>
            <p:cNvSpPr/>
            <p:nvPr/>
          </p:nvSpPr>
          <p:spPr>
            <a:xfrm>
              <a:off x="6513677" y="5987018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FF"/>
                  </a:solidFill>
                </a:rPr>
                <a:t>19%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A073E05-6708-4AE2-B47A-1C2341AC8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4055"/>
            <a:stretch/>
          </p:blipFill>
          <p:spPr>
            <a:xfrm>
              <a:off x="4742304" y="6008727"/>
              <a:ext cx="588145" cy="51013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30A987-94CA-47A0-8856-6C2CBCF88D45}"/>
              </a:ext>
            </a:extLst>
          </p:cNvPr>
          <p:cNvGrpSpPr/>
          <p:nvPr/>
        </p:nvGrpSpPr>
        <p:grpSpPr>
          <a:xfrm>
            <a:off x="5725792" y="4164486"/>
            <a:ext cx="3075169" cy="1852494"/>
            <a:chOff x="639323" y="1810430"/>
            <a:chExt cx="3075169" cy="185249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7C3887C-8635-48ED-B1D3-A35AC83D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8257" y="1810430"/>
              <a:ext cx="2143125" cy="18002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FE8D89-23FA-4637-84AE-F896AA98E499}"/>
                </a:ext>
              </a:extLst>
            </p:cNvPr>
            <p:cNvSpPr txBox="1"/>
            <p:nvPr/>
          </p:nvSpPr>
          <p:spPr>
            <a:xfrm>
              <a:off x="854897" y="2243211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BAC20E-7730-4559-ADFB-862D35EF887D}"/>
                </a:ext>
              </a:extLst>
            </p:cNvPr>
            <p:cNvSpPr txBox="1"/>
            <p:nvPr/>
          </p:nvSpPr>
          <p:spPr>
            <a:xfrm>
              <a:off x="639323" y="3301386"/>
              <a:ext cx="5790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AD43CE-D105-4F8A-B5B1-01CF35D1330D}"/>
                </a:ext>
              </a:extLst>
            </p:cNvPr>
            <p:cNvSpPr txBox="1"/>
            <p:nvPr/>
          </p:nvSpPr>
          <p:spPr>
            <a:xfrm>
              <a:off x="3116251" y="1854122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A9975B-3F4B-47DD-A656-E411019BFD2C}"/>
                </a:ext>
              </a:extLst>
            </p:cNvPr>
            <p:cNvSpPr txBox="1"/>
            <p:nvPr/>
          </p:nvSpPr>
          <p:spPr>
            <a:xfrm>
              <a:off x="2524446" y="3401314"/>
              <a:ext cx="591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845155C-08B5-4FAC-B1C1-9DA960CEA02C}"/>
                  </a:ext>
                </a:extLst>
              </p:cNvPr>
              <p:cNvSpPr/>
              <p:nvPr/>
            </p:nvSpPr>
            <p:spPr>
              <a:xfrm>
                <a:off x="9020223" y="514335"/>
                <a:ext cx="3011906" cy="17279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k ant travels on the edge </a:t>
                </a:r>
                <a:r>
                  <a:rPr lang="en-US" sz="1200" dirty="0" err="1"/>
                  <a:t>r,s</a:t>
                </a:r>
                <a:endParaRPr lang="en-US" sz="1200" dirty="0"/>
              </a:p>
              <a:p>
                <a:endParaRPr lang="en-US" altLang="zh-TW" sz="1200" dirty="0">
                  <a:solidFill>
                    <a:srgbClr val="6600FF"/>
                  </a:solidFill>
                </a:endParaRPr>
              </a:p>
              <a:p>
                <a:r>
                  <a:rPr lang="en-US" altLang="zh-TW" sz="1200" dirty="0">
                    <a:solidFill>
                      <a:srgbClr val="6600FF"/>
                    </a:solidFill>
                  </a:rPr>
                  <a:t>k1: L1 = 4 + 5 + 4 + 1 = 14  -&gt;</a:t>
                </a:r>
                <a:r>
                  <a:rPr lang="en-US" sz="1200" dirty="0">
                    <a:solidFill>
                      <a:srgbClr val="66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6600FF"/>
                    </a:solidFill>
                  </a:rPr>
                  <a:t> = 1/14</a:t>
                </a:r>
              </a:p>
              <a:p>
                <a:r>
                  <a:rPr lang="en-US" altLang="zh-TW" sz="1200" dirty="0">
                    <a:solidFill>
                      <a:srgbClr val="6600FF"/>
                    </a:solidFill>
                  </a:rPr>
                  <a:t> </a:t>
                </a:r>
                <a:br>
                  <a:rPr lang="en-US" altLang="zh-TW" sz="1200" dirty="0"/>
                </a:br>
                <a:r>
                  <a:rPr lang="en-US" altLang="zh-TW" sz="1200" dirty="0">
                    <a:solidFill>
                      <a:schemeClr val="accent6">
                        <a:lumMod val="75000"/>
                      </a:schemeClr>
                    </a:solidFill>
                  </a:rPr>
                  <a:t>k2: L2 = 4 + 8 + 4 + 15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 = 31</a:t>
                </a:r>
                <a:r>
                  <a:rPr lang="en-US" altLang="zh-TW" sz="1200" dirty="0">
                    <a:solidFill>
                      <a:schemeClr val="accent6">
                        <a:lumMod val="75000"/>
                      </a:schemeClr>
                    </a:solidFill>
                  </a:rPr>
                  <a:t> -&gt;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chemeClr val="accent6">
                        <a:lumMod val="75000"/>
                      </a:schemeClr>
                    </a:solidFill>
                  </a:rPr>
                  <a:t> = 1/31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845155C-08B5-4FAC-B1C1-9DA960CEA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23" y="514335"/>
                <a:ext cx="3011906" cy="1727974"/>
              </a:xfrm>
              <a:prstGeom prst="rect">
                <a:avLst/>
              </a:prstGeom>
              <a:blipFill>
                <a:blip r:embed="rId5"/>
                <a:stretch>
                  <a:fillRect b="-10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CF1F5718-2BA2-4D72-AA8F-C13A9ADE85D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4212" y="2242310"/>
            <a:ext cx="2169248" cy="719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7DE473-89B3-4384-86AB-82F842615074}"/>
                  </a:ext>
                </a:extLst>
              </p:cNvPr>
              <p:cNvSpPr/>
              <p:nvPr/>
            </p:nvSpPr>
            <p:spPr>
              <a:xfrm>
                <a:off x="9172790" y="3010933"/>
                <a:ext cx="2280413" cy="1506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sz="1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sz="10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000" dirty="0"/>
                  <a:t> </a:t>
                </a:r>
              </a:p>
              <a:p>
                <a:r>
                  <a:rPr lang="en-US" sz="1000" dirty="0"/>
                  <a:t>        = (1 – 0.5 )*1 + 1/14 + 0 = 0.57</a:t>
                </a:r>
              </a:p>
              <a:p>
                <a:endParaRPr lang="en-US" sz="1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US" sz="1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US" sz="10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000" dirty="0"/>
                  <a:t> </a:t>
                </a:r>
              </a:p>
              <a:p>
                <a:r>
                  <a:rPr lang="en-US" sz="1000" dirty="0"/>
                  <a:t>        = (1 – 0.5 )*1 + 0 + 1/31 = 0.53</a:t>
                </a:r>
              </a:p>
              <a:p>
                <a:endParaRPr lang="en-US" sz="1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US" sz="1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US" sz="10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000" dirty="0"/>
                  <a:t> </a:t>
                </a:r>
              </a:p>
              <a:p>
                <a:r>
                  <a:rPr lang="en-US" sz="1000" dirty="0"/>
                  <a:t>        = (1 – 0.5 )*1 + 1/14 + 1/31 = 0.6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7DE473-89B3-4384-86AB-82F842615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90" y="3010933"/>
                <a:ext cx="2280413" cy="1506182"/>
              </a:xfrm>
              <a:prstGeom prst="rect">
                <a:avLst/>
              </a:prstGeom>
              <a:blipFill>
                <a:blip r:embed="rId7"/>
                <a:stretch>
                  <a:fillRect t="-18219" b="-18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14C48A9-99B3-4A5A-9B35-6F254E5EF728}"/>
              </a:ext>
            </a:extLst>
          </p:cNvPr>
          <p:cNvGrpSpPr/>
          <p:nvPr/>
        </p:nvGrpSpPr>
        <p:grpSpPr>
          <a:xfrm>
            <a:off x="8604143" y="4751930"/>
            <a:ext cx="3064376" cy="1003440"/>
            <a:chOff x="4371850" y="1280816"/>
            <a:chExt cx="3795365" cy="119919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8812287-379C-4F9E-8196-22F4F346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1850" y="1288769"/>
              <a:ext cx="3795365" cy="1191246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6717E5-A8BD-47B0-BE0A-E54B0F7BBFAF}"/>
                </a:ext>
              </a:extLst>
            </p:cNvPr>
            <p:cNvSpPr/>
            <p:nvPr/>
          </p:nvSpPr>
          <p:spPr>
            <a:xfrm>
              <a:off x="5907654" y="1280816"/>
              <a:ext cx="26962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𝛼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ED2C09-22A3-40DF-BB40-746174E64026}"/>
                </a:ext>
              </a:extLst>
            </p:cNvPr>
            <p:cNvSpPr/>
            <p:nvPr/>
          </p:nvSpPr>
          <p:spPr>
            <a:xfrm>
              <a:off x="6066818" y="1586647"/>
              <a:ext cx="2696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024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94807-1378-4BA2-9DDB-93A2235C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/>
          <a:p>
            <a:fld id="{E2229081-864F-49F7-9ED5-B7BD229EBD72}" type="datetime1">
              <a:rPr lang="ko-KR" altLang="en-US" smtClean="0">
                <a:solidFill>
                  <a:schemeClr val="tx1"/>
                </a:solidFill>
              </a:rPr>
              <a:t>2019-10-14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B1E1D-57E7-4187-9E07-D14E1D26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/>
          <a:lstStyle/>
          <a:p>
            <a:fld id="{4EC0C4C8-3A1D-4810-A3D3-CAA4C7934941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01BCC-1CE3-B942-B5B5-BCBD420233E0}"/>
              </a:ext>
            </a:extLst>
          </p:cNvPr>
          <p:cNvSpPr/>
          <p:nvPr/>
        </p:nvSpPr>
        <p:spPr>
          <a:xfrm>
            <a:off x="645294" y="1789180"/>
            <a:ext cx="2274881" cy="501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tau_mtx</a:t>
            </a:r>
            <a:r>
              <a:rPr lang="en-US" altLang="zh-TW" sz="1200" dirty="0">
                <a:solidFill>
                  <a:schemeClr val="tx1"/>
                </a:solidFill>
              </a:rPr>
              <a:t>= 1 / </a:t>
            </a:r>
            <a:r>
              <a:rPr lang="en-US" altLang="zh-TW" sz="1200" dirty="0" err="1">
                <a:solidFill>
                  <a:schemeClr val="tx1"/>
                </a:solidFill>
              </a:rPr>
              <a:t>dist_mtx</a:t>
            </a:r>
            <a:r>
              <a:rPr lang="en-US" altLang="zh-TW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tau = </a:t>
            </a:r>
            <a:r>
              <a:rPr lang="en-US" sz="1200" dirty="0" err="1">
                <a:solidFill>
                  <a:schemeClr val="tx1"/>
                </a:solidFill>
              </a:rPr>
              <a:t>tau_mtx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EFBEE43E-7FAC-E649-B454-0C707A292015}"/>
              </a:ext>
            </a:extLst>
          </p:cNvPr>
          <p:cNvSpPr/>
          <p:nvPr/>
        </p:nvSpPr>
        <p:spPr>
          <a:xfrm>
            <a:off x="672483" y="868204"/>
            <a:ext cx="2220510" cy="66532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dist_mtx</a:t>
            </a:r>
            <a:r>
              <a:rPr lang="en-US" altLang="zh-TW" sz="1400" dirty="0">
                <a:solidFill>
                  <a:schemeClr val="tx1"/>
                </a:solidFill>
              </a:rPr>
              <a:t> = </a:t>
            </a:r>
            <a:r>
              <a:rPr lang="en-US" altLang="zh-TW" sz="1400" dirty="0" err="1">
                <a:solidFill>
                  <a:schemeClr val="tx1"/>
                </a:solidFill>
              </a:rPr>
              <a:t>dist_mtx</a:t>
            </a:r>
            <a:r>
              <a:rPr lang="en-US" altLang="zh-TW" sz="1400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⍺ = 1 , β = 1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A0A97-6C29-C248-B947-2C3CADE8B298}"/>
              </a:ext>
            </a:extLst>
          </p:cNvPr>
          <p:cNvSpPr/>
          <p:nvPr/>
        </p:nvSpPr>
        <p:spPr>
          <a:xfrm>
            <a:off x="672481" y="2584653"/>
            <a:ext cx="2220510" cy="29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tau [visited node] =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CBC33-6C38-ED4F-8EB5-E03F6A6F855C}"/>
              </a:ext>
            </a:extLst>
          </p:cNvPr>
          <p:cNvSpPr/>
          <p:nvPr/>
        </p:nvSpPr>
        <p:spPr>
          <a:xfrm>
            <a:off x="356903" y="3161620"/>
            <a:ext cx="2842244" cy="29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p_num</a:t>
            </a:r>
            <a:r>
              <a:rPr lang="en-US" sz="1400" dirty="0">
                <a:solidFill>
                  <a:schemeClr val="tx1"/>
                </a:solidFill>
              </a:rPr>
              <a:t> = tau ^ ⍺ * 1 / </a:t>
            </a:r>
            <a:r>
              <a:rPr lang="en-US" sz="1400" dirty="0" err="1">
                <a:solidFill>
                  <a:schemeClr val="tx1"/>
                </a:solidFill>
              </a:rPr>
              <a:t>dist_mtx</a:t>
            </a:r>
            <a:r>
              <a:rPr lang="en-US" sz="1400" dirty="0">
                <a:solidFill>
                  <a:schemeClr val="tx1"/>
                </a:solidFill>
              </a:rPr>
              <a:t> ^ β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9418E-6146-234C-BD21-B1F1EB560339}"/>
              </a:ext>
            </a:extLst>
          </p:cNvPr>
          <p:cNvSpPr/>
          <p:nvPr/>
        </p:nvSpPr>
        <p:spPr>
          <a:xfrm>
            <a:off x="676721" y="3761199"/>
            <a:ext cx="2202608" cy="29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 = </a:t>
            </a:r>
            <a:r>
              <a:rPr lang="en-US" sz="1400" dirty="0" err="1">
                <a:solidFill>
                  <a:schemeClr val="tx1"/>
                </a:solidFill>
              </a:rPr>
              <a:t>p_num</a:t>
            </a:r>
            <a:r>
              <a:rPr lang="en-US" sz="1400" dirty="0">
                <a:solidFill>
                  <a:schemeClr val="tx1"/>
                </a:solidFill>
              </a:rPr>
              <a:t> / sum(</a:t>
            </a:r>
            <a:r>
              <a:rPr lang="en-US" sz="1400" dirty="0" err="1">
                <a:solidFill>
                  <a:schemeClr val="tx1"/>
                </a:solidFill>
              </a:rPr>
              <a:t>p_num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153CB-5F0C-174A-927E-C7A393379CF9}"/>
              </a:ext>
            </a:extLst>
          </p:cNvPr>
          <p:cNvSpPr/>
          <p:nvPr/>
        </p:nvSpPr>
        <p:spPr>
          <a:xfrm>
            <a:off x="685673" y="4269413"/>
            <a:ext cx="2193656" cy="425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move = 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 pick a node , roulette method )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589156E7-0638-F146-9F1D-3425AB4C32F7}"/>
              </a:ext>
            </a:extLst>
          </p:cNvPr>
          <p:cNvSpPr/>
          <p:nvPr/>
        </p:nvSpPr>
        <p:spPr>
          <a:xfrm>
            <a:off x="675243" y="5003563"/>
            <a:ext cx="2220510" cy="29663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return move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E1543B35-7178-8E4D-B747-830B307C59FE}"/>
              </a:ext>
            </a:extLst>
          </p:cNvPr>
          <p:cNvSpPr/>
          <p:nvPr/>
        </p:nvSpPr>
        <p:spPr>
          <a:xfrm>
            <a:off x="4484678" y="2437395"/>
            <a:ext cx="2996460" cy="4575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remain nodes &gt; 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64F7B7-E219-6D40-AF2A-D290DD6C357D}"/>
              </a:ext>
            </a:extLst>
          </p:cNvPr>
          <p:cNvSpPr/>
          <p:nvPr/>
        </p:nvSpPr>
        <p:spPr>
          <a:xfrm>
            <a:off x="4630941" y="3291961"/>
            <a:ext cx="2736137" cy="639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path += (</a:t>
            </a:r>
            <a:r>
              <a:rPr lang="en-US" sz="1400" dirty="0" err="1">
                <a:solidFill>
                  <a:schemeClr val="tx1"/>
                </a:solidFill>
              </a:rPr>
              <a:t>prev</a:t>
            </a:r>
            <a:r>
              <a:rPr lang="en-US" sz="1400" dirty="0">
                <a:solidFill>
                  <a:schemeClr val="tx1"/>
                </a:solidFill>
              </a:rPr>
              <a:t>, move)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prev</a:t>
            </a:r>
            <a:r>
              <a:rPr lang="en-US" sz="1400" dirty="0">
                <a:solidFill>
                  <a:schemeClr val="tx1"/>
                </a:solidFill>
              </a:rPr>
              <a:t> = move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visited node += set(move)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30C5C63-CD22-FD48-A865-A9008F048996}"/>
              </a:ext>
            </a:extLst>
          </p:cNvPr>
          <p:cNvSpPr/>
          <p:nvPr/>
        </p:nvSpPr>
        <p:spPr>
          <a:xfrm>
            <a:off x="4654109" y="5636530"/>
            <a:ext cx="2741550" cy="33352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return path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AFD1B3-CAB3-3948-AF16-EE66AF10A2B1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1782735" y="1533525"/>
            <a:ext cx="3" cy="25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A2BBC5-9CA1-C440-BF70-BC38C90EED88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82735" y="2290937"/>
            <a:ext cx="1" cy="293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270C77-6805-D247-B198-D49055363F1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778025" y="2881290"/>
            <a:ext cx="4711" cy="280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94F22A-684D-FD4E-A356-AAFDE92BABE7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1778025" y="3458257"/>
            <a:ext cx="0" cy="30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5CA78C-18B3-C14A-9275-E0D05A914C0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778025" y="4057836"/>
            <a:ext cx="4476" cy="211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EA44E8-54F7-CE44-AF3F-EAF697B9733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782501" y="4694673"/>
            <a:ext cx="2997" cy="30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12DF6F21-C029-ED4C-947D-F0EA74458968}"/>
              </a:ext>
            </a:extLst>
          </p:cNvPr>
          <p:cNvCxnSpPr>
            <a:cxnSpLocks/>
            <a:stCxn id="22" idx="1"/>
            <a:endCxn id="149" idx="1"/>
          </p:cNvCxnSpPr>
          <p:nvPr/>
        </p:nvCxnSpPr>
        <p:spPr>
          <a:xfrm rot="10800000" flipH="1" flipV="1">
            <a:off x="4484678" y="2666172"/>
            <a:ext cx="160130" cy="2524657"/>
          </a:xfrm>
          <a:prstGeom prst="bentConnector3">
            <a:avLst>
              <a:gd name="adj1" fmla="val -1427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0C3AA48-3F46-5649-9044-CDFE4167B03C}"/>
              </a:ext>
            </a:extLst>
          </p:cNvPr>
          <p:cNvSpPr txBox="1"/>
          <p:nvPr/>
        </p:nvSpPr>
        <p:spPr>
          <a:xfrm>
            <a:off x="6171723" y="2967455"/>
            <a:ext cx="4922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F4B194-5131-2840-977E-C00579A7869B}"/>
              </a:ext>
            </a:extLst>
          </p:cNvPr>
          <p:cNvSpPr txBox="1"/>
          <p:nvPr/>
        </p:nvSpPr>
        <p:spPr>
          <a:xfrm>
            <a:off x="4237026" y="2781293"/>
            <a:ext cx="41708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F635DF4-6695-954B-938A-BD5BE2126519}"/>
              </a:ext>
            </a:extLst>
          </p:cNvPr>
          <p:cNvSpPr/>
          <p:nvPr/>
        </p:nvSpPr>
        <p:spPr>
          <a:xfrm>
            <a:off x="8812044" y="1097217"/>
            <a:ext cx="1918036" cy="46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total_dist</a:t>
            </a:r>
            <a:r>
              <a:rPr lang="en-US" sz="1200" dirty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node[</a:t>
            </a:r>
            <a:r>
              <a:rPr lang="en-US" sz="1200" dirty="0" err="1">
                <a:solidFill>
                  <a:schemeClr val="tx1"/>
                </a:solidFill>
              </a:rPr>
              <a:t>ele</a:t>
            </a:r>
            <a:r>
              <a:rPr lang="en-US" sz="1200" dirty="0">
                <a:solidFill>
                  <a:schemeClr val="tx1"/>
                </a:solidFill>
              </a:rPr>
              <a:t>] = </a:t>
            </a:r>
            <a:r>
              <a:rPr lang="en-US" sz="1200" dirty="0" err="1">
                <a:solidFill>
                  <a:schemeClr val="tx1"/>
                </a:solidFill>
              </a:rPr>
              <a:t>dist_mtx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ele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4" name="Diamond 133">
            <a:extLst>
              <a:ext uri="{FF2B5EF4-FFF2-40B4-BE49-F238E27FC236}">
                <a16:creationId xmlns:a16="http://schemas.microsoft.com/office/drawing/2014/main" id="{862F9F51-61EE-BF4B-85F2-7C9CE0DC08F2}"/>
              </a:ext>
            </a:extLst>
          </p:cNvPr>
          <p:cNvSpPr/>
          <p:nvPr/>
        </p:nvSpPr>
        <p:spPr>
          <a:xfrm>
            <a:off x="8714591" y="1981331"/>
            <a:ext cx="2112939" cy="59139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Is node in path?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F5120C6-F938-694C-A20F-96DE2E412CAB}"/>
              </a:ext>
            </a:extLst>
          </p:cNvPr>
          <p:cNvSpPr/>
          <p:nvPr/>
        </p:nvSpPr>
        <p:spPr>
          <a:xfrm>
            <a:off x="8822770" y="2996737"/>
            <a:ext cx="1918036" cy="333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total_dist</a:t>
            </a:r>
            <a:r>
              <a:rPr lang="en-US" sz="1200" dirty="0">
                <a:solidFill>
                  <a:schemeClr val="tx1"/>
                </a:solidFill>
              </a:rPr>
              <a:t> += node [</a:t>
            </a:r>
            <a:r>
              <a:rPr lang="en-US" sz="1200" dirty="0" err="1">
                <a:solidFill>
                  <a:schemeClr val="tx1"/>
                </a:solidFill>
              </a:rPr>
              <a:t>ele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E63A3A6-0ADB-9E4E-907E-9B66DCCC17B8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 flipH="1">
            <a:off x="9771061" y="1557316"/>
            <a:ext cx="1" cy="424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9110792-1225-C040-9E10-838911B07971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>
            <a:off x="9771061" y="2572722"/>
            <a:ext cx="10727" cy="424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Parallelogram 143">
            <a:extLst>
              <a:ext uri="{FF2B5EF4-FFF2-40B4-BE49-F238E27FC236}">
                <a16:creationId xmlns:a16="http://schemas.microsoft.com/office/drawing/2014/main" id="{D364F12B-C2C7-FC4B-9FE1-E84A4F24F6EB}"/>
              </a:ext>
            </a:extLst>
          </p:cNvPr>
          <p:cNvSpPr/>
          <p:nvPr/>
        </p:nvSpPr>
        <p:spPr>
          <a:xfrm>
            <a:off x="8812043" y="3559014"/>
            <a:ext cx="1918036" cy="33352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return </a:t>
            </a:r>
            <a:r>
              <a:rPr lang="en-US" altLang="zh-TW" sz="1200" dirty="0" err="1">
                <a:solidFill>
                  <a:schemeClr val="tx1"/>
                </a:solidFill>
              </a:rPr>
              <a:t>total_dist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E526B54-0C9A-1340-AB5D-D1E7C8AF866E}"/>
              </a:ext>
            </a:extLst>
          </p:cNvPr>
          <p:cNvSpPr/>
          <p:nvPr/>
        </p:nvSpPr>
        <p:spPr>
          <a:xfrm>
            <a:off x="4644808" y="5024069"/>
            <a:ext cx="2741550" cy="333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path +=( </a:t>
            </a:r>
            <a:r>
              <a:rPr lang="en-US" sz="1400" dirty="0" err="1">
                <a:solidFill>
                  <a:schemeClr val="tx1"/>
                </a:solidFill>
              </a:rPr>
              <a:t>prev</a:t>
            </a:r>
            <a:r>
              <a:rPr lang="en-US" sz="1400" dirty="0">
                <a:solidFill>
                  <a:schemeClr val="tx1"/>
                </a:solidFill>
              </a:rPr>
              <a:t>, start node)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1CB703B-560C-DD42-B199-DF4F3BE3A568}"/>
              </a:ext>
            </a:extLst>
          </p:cNvPr>
          <p:cNvSpPr/>
          <p:nvPr/>
        </p:nvSpPr>
        <p:spPr>
          <a:xfrm>
            <a:off x="4622890" y="721225"/>
            <a:ext cx="2736137" cy="90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visited node = set( )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start node = 0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visited node += start node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prev</a:t>
            </a:r>
            <a:r>
              <a:rPr lang="en-US" sz="1400" dirty="0">
                <a:solidFill>
                  <a:schemeClr val="tx1"/>
                </a:solidFill>
              </a:rPr>
              <a:t> = start node 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0BFF9B4-9C61-684F-AAB6-9968B9AE1CBF}"/>
              </a:ext>
            </a:extLst>
          </p:cNvPr>
          <p:cNvSpPr/>
          <p:nvPr/>
        </p:nvSpPr>
        <p:spPr>
          <a:xfrm>
            <a:off x="4552367" y="1846019"/>
            <a:ext cx="2866298" cy="333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remain nodes = </a:t>
            </a:r>
            <a:r>
              <a:rPr lang="en-US" sz="1400" dirty="0" err="1">
                <a:solidFill>
                  <a:schemeClr val="tx1"/>
                </a:solidFill>
              </a:rPr>
              <a:t>len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dist_mtx</a:t>
            </a:r>
            <a:r>
              <a:rPr lang="en-US" sz="1400" dirty="0">
                <a:solidFill>
                  <a:schemeClr val="tx1"/>
                </a:solidFill>
              </a:rPr>
              <a:t>) - 1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6373B87-DCC4-0346-B1A4-B7239CBABA4A}"/>
              </a:ext>
            </a:extLst>
          </p:cNvPr>
          <p:cNvCxnSpPr>
            <a:cxnSpLocks/>
            <a:stCxn id="183" idx="2"/>
            <a:endCxn id="187" idx="0"/>
          </p:cNvCxnSpPr>
          <p:nvPr/>
        </p:nvCxnSpPr>
        <p:spPr>
          <a:xfrm flipH="1">
            <a:off x="5985516" y="1621638"/>
            <a:ext cx="5443" cy="224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772F72D-7C15-9C46-A24D-98F408E5AB43}"/>
              </a:ext>
            </a:extLst>
          </p:cNvPr>
          <p:cNvCxnSpPr>
            <a:cxnSpLocks/>
            <a:stCxn id="187" idx="2"/>
            <a:endCxn id="22" idx="0"/>
          </p:cNvCxnSpPr>
          <p:nvPr/>
        </p:nvCxnSpPr>
        <p:spPr>
          <a:xfrm flipH="1">
            <a:off x="5982908" y="2179541"/>
            <a:ext cx="2608" cy="257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04BC04A-881F-3F49-BA2B-F969FB6731C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5982908" y="2894950"/>
            <a:ext cx="16102" cy="397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305D7A1-3E1F-B343-8D75-6BA0A2B26F85}"/>
              </a:ext>
            </a:extLst>
          </p:cNvPr>
          <p:cNvCxnSpPr>
            <a:cxnSpLocks/>
            <a:stCxn id="26" idx="2"/>
            <a:endCxn id="289" idx="0"/>
          </p:cNvCxnSpPr>
          <p:nvPr/>
        </p:nvCxnSpPr>
        <p:spPr>
          <a:xfrm>
            <a:off x="5999010" y="3931767"/>
            <a:ext cx="6598" cy="479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0FD3698-2A9C-7544-8406-8DFE039C170D}"/>
              </a:ext>
            </a:extLst>
          </p:cNvPr>
          <p:cNvSpPr/>
          <p:nvPr/>
        </p:nvSpPr>
        <p:spPr>
          <a:xfrm>
            <a:off x="4634833" y="4411608"/>
            <a:ext cx="2741550" cy="333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remain nodes -= 1</a:t>
            </a:r>
          </a:p>
        </p:txBody>
      </p: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84BA888E-66AF-A543-A59D-46D62E8DD93D}"/>
              </a:ext>
            </a:extLst>
          </p:cNvPr>
          <p:cNvCxnSpPr>
            <a:stCxn id="289" idx="3"/>
            <a:endCxn id="22" idx="3"/>
          </p:cNvCxnSpPr>
          <p:nvPr/>
        </p:nvCxnSpPr>
        <p:spPr>
          <a:xfrm flipV="1">
            <a:off x="7376383" y="2666173"/>
            <a:ext cx="104755" cy="1912196"/>
          </a:xfrm>
          <a:prstGeom prst="bentConnector3">
            <a:avLst>
              <a:gd name="adj1" fmla="val 3182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61E916FC-248B-0740-A11F-A05812406FBE}"/>
              </a:ext>
            </a:extLst>
          </p:cNvPr>
          <p:cNvCxnSpPr>
            <a:stCxn id="149" idx="2"/>
            <a:endCxn id="27" idx="0"/>
          </p:cNvCxnSpPr>
          <p:nvPr/>
        </p:nvCxnSpPr>
        <p:spPr>
          <a:xfrm>
            <a:off x="6015583" y="5357591"/>
            <a:ext cx="9301" cy="278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>
            <a:extLst>
              <a:ext uri="{FF2B5EF4-FFF2-40B4-BE49-F238E27FC236}">
                <a16:creationId xmlns:a16="http://schemas.microsoft.com/office/drawing/2014/main" id="{3C1756B8-CE11-BB45-92AA-392FD3ABF3C7}"/>
              </a:ext>
            </a:extLst>
          </p:cNvPr>
          <p:cNvCxnSpPr>
            <a:cxnSpLocks/>
            <a:stCxn id="135" idx="3"/>
            <a:endCxn id="134" idx="3"/>
          </p:cNvCxnSpPr>
          <p:nvPr/>
        </p:nvCxnSpPr>
        <p:spPr>
          <a:xfrm flipV="1">
            <a:off x="10740806" y="2277027"/>
            <a:ext cx="86724" cy="886471"/>
          </a:xfrm>
          <a:prstGeom prst="bentConnector3">
            <a:avLst>
              <a:gd name="adj1" fmla="val 363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>
            <a:extLst>
              <a:ext uri="{FF2B5EF4-FFF2-40B4-BE49-F238E27FC236}">
                <a16:creationId xmlns:a16="http://schemas.microsoft.com/office/drawing/2014/main" id="{4691304C-ED94-6C4E-811A-76269F059CB0}"/>
              </a:ext>
            </a:extLst>
          </p:cNvPr>
          <p:cNvSpPr/>
          <p:nvPr/>
        </p:nvSpPr>
        <p:spPr>
          <a:xfrm>
            <a:off x="1381444" y="202582"/>
            <a:ext cx="802583" cy="300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</a:t>
            </a: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D107F65-64D5-7945-AB03-E6A28390A3C0}"/>
              </a:ext>
            </a:extLst>
          </p:cNvPr>
          <p:cNvSpPr/>
          <p:nvPr/>
        </p:nvSpPr>
        <p:spPr>
          <a:xfrm>
            <a:off x="1376733" y="5651720"/>
            <a:ext cx="802583" cy="300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</a:t>
            </a:r>
          </a:p>
        </p:txBody>
      </p: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8D2CAC1F-D1FD-BA45-A116-89C453FD8F92}"/>
              </a:ext>
            </a:extLst>
          </p:cNvPr>
          <p:cNvCxnSpPr>
            <a:stCxn id="338" idx="4"/>
            <a:endCxn id="10" idx="0"/>
          </p:cNvCxnSpPr>
          <p:nvPr/>
        </p:nvCxnSpPr>
        <p:spPr>
          <a:xfrm rot="16200000" flipH="1">
            <a:off x="1600299" y="685764"/>
            <a:ext cx="364877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>
            <a:extLst>
              <a:ext uri="{FF2B5EF4-FFF2-40B4-BE49-F238E27FC236}">
                <a16:creationId xmlns:a16="http://schemas.microsoft.com/office/drawing/2014/main" id="{BD5B527B-CEF9-694F-8A7E-77F9C39D2C1F}"/>
              </a:ext>
            </a:extLst>
          </p:cNvPr>
          <p:cNvSpPr/>
          <p:nvPr/>
        </p:nvSpPr>
        <p:spPr>
          <a:xfrm>
            <a:off x="5427259" y="101315"/>
            <a:ext cx="1111297" cy="473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</a:t>
            </a:r>
          </a:p>
        </p:txBody>
      </p:sp>
      <p:cxnSp>
        <p:nvCxnSpPr>
          <p:cNvPr id="347" name="Elbow Connector 346">
            <a:extLst>
              <a:ext uri="{FF2B5EF4-FFF2-40B4-BE49-F238E27FC236}">
                <a16:creationId xmlns:a16="http://schemas.microsoft.com/office/drawing/2014/main" id="{84E3B549-54F0-B741-8028-4E39A249F7CA}"/>
              </a:ext>
            </a:extLst>
          </p:cNvPr>
          <p:cNvCxnSpPr>
            <a:stCxn id="344" idx="4"/>
            <a:endCxn id="183" idx="0"/>
          </p:cNvCxnSpPr>
          <p:nvPr/>
        </p:nvCxnSpPr>
        <p:spPr>
          <a:xfrm rot="16200000" flipH="1">
            <a:off x="5913769" y="644035"/>
            <a:ext cx="146328" cy="80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 347">
            <a:extLst>
              <a:ext uri="{FF2B5EF4-FFF2-40B4-BE49-F238E27FC236}">
                <a16:creationId xmlns:a16="http://schemas.microsoft.com/office/drawing/2014/main" id="{E6A1D499-2E33-484B-B024-0C71A1FD6B61}"/>
              </a:ext>
            </a:extLst>
          </p:cNvPr>
          <p:cNvSpPr/>
          <p:nvPr/>
        </p:nvSpPr>
        <p:spPr>
          <a:xfrm>
            <a:off x="5427258" y="6349693"/>
            <a:ext cx="1111297" cy="473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</a:t>
            </a:r>
          </a:p>
        </p:txBody>
      </p:sp>
      <p:cxnSp>
        <p:nvCxnSpPr>
          <p:cNvPr id="350" name="Elbow Connector 349">
            <a:extLst>
              <a:ext uri="{FF2B5EF4-FFF2-40B4-BE49-F238E27FC236}">
                <a16:creationId xmlns:a16="http://schemas.microsoft.com/office/drawing/2014/main" id="{87994EBB-E5BB-B144-88C7-1FC58CB38527}"/>
              </a:ext>
            </a:extLst>
          </p:cNvPr>
          <p:cNvCxnSpPr>
            <a:stCxn id="27" idx="3"/>
            <a:endCxn id="348" idx="0"/>
          </p:cNvCxnSpPr>
          <p:nvPr/>
        </p:nvCxnSpPr>
        <p:spPr>
          <a:xfrm rot="5400000">
            <a:off x="5793231" y="6159729"/>
            <a:ext cx="379641" cy="2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0221D1F7-DB1F-D440-A8F5-C561F4ECAC1A}"/>
              </a:ext>
            </a:extLst>
          </p:cNvPr>
          <p:cNvSpPr/>
          <p:nvPr/>
        </p:nvSpPr>
        <p:spPr>
          <a:xfrm>
            <a:off x="9424433" y="437627"/>
            <a:ext cx="693256" cy="338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</a:t>
            </a: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BAA82C44-5370-134E-9669-B4EFD55BD3D0}"/>
              </a:ext>
            </a:extLst>
          </p:cNvPr>
          <p:cNvSpPr/>
          <p:nvPr/>
        </p:nvSpPr>
        <p:spPr>
          <a:xfrm>
            <a:off x="9435160" y="4247302"/>
            <a:ext cx="693256" cy="338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4AE35B2-2753-704E-829D-E5A7ECB41E54}"/>
              </a:ext>
            </a:extLst>
          </p:cNvPr>
          <p:cNvCxnSpPr>
            <a:cxnSpLocks/>
            <a:stCxn id="144" idx="4"/>
            <a:endCxn id="356" idx="0"/>
          </p:cNvCxnSpPr>
          <p:nvPr/>
        </p:nvCxnSpPr>
        <p:spPr>
          <a:xfrm>
            <a:off x="9771061" y="3892536"/>
            <a:ext cx="10727" cy="354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CBA1A1F7-28FA-B84F-B39D-1269C878CD56}"/>
              </a:ext>
            </a:extLst>
          </p:cNvPr>
          <p:cNvCxnSpPr>
            <a:cxnSpLocks/>
            <a:stCxn id="355" idx="4"/>
            <a:endCxn id="132" idx="0"/>
          </p:cNvCxnSpPr>
          <p:nvPr/>
        </p:nvCxnSpPr>
        <p:spPr>
          <a:xfrm>
            <a:off x="9771061" y="775767"/>
            <a:ext cx="1" cy="32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0347D9-3333-4106-8CB9-46A0353F83D2}"/>
              </a:ext>
            </a:extLst>
          </p:cNvPr>
          <p:cNvCxnSpPr>
            <a:stCxn id="17" idx="4"/>
            <a:endCxn id="339" idx="0"/>
          </p:cNvCxnSpPr>
          <p:nvPr/>
        </p:nvCxnSpPr>
        <p:spPr>
          <a:xfrm flipH="1">
            <a:off x="1778025" y="5300200"/>
            <a:ext cx="7473" cy="35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C3FB1C2-7FBB-4C22-B8A1-51D7542BBD7B}"/>
              </a:ext>
            </a:extLst>
          </p:cNvPr>
          <p:cNvSpPr txBox="1"/>
          <p:nvPr/>
        </p:nvSpPr>
        <p:spPr>
          <a:xfrm>
            <a:off x="9721536" y="2575291"/>
            <a:ext cx="4922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FB7B54D-4F71-4595-BE28-7572CF00E98B}"/>
              </a:ext>
            </a:extLst>
          </p:cNvPr>
          <p:cNvCxnSpPr>
            <a:stCxn id="134" idx="1"/>
            <a:endCxn id="144" idx="5"/>
          </p:cNvCxnSpPr>
          <p:nvPr/>
        </p:nvCxnSpPr>
        <p:spPr>
          <a:xfrm rot="10800000" flipH="1" flipV="1">
            <a:off x="8714591" y="2277027"/>
            <a:ext cx="139142" cy="1448748"/>
          </a:xfrm>
          <a:prstGeom prst="bentConnector3">
            <a:avLst>
              <a:gd name="adj1" fmla="val -1642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EB75743-B44E-4780-90D1-910BA4627C25}"/>
              </a:ext>
            </a:extLst>
          </p:cNvPr>
          <p:cNvSpPr txBox="1"/>
          <p:nvPr/>
        </p:nvSpPr>
        <p:spPr>
          <a:xfrm>
            <a:off x="8435432" y="2327983"/>
            <a:ext cx="41708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37E54-C003-4C00-97C2-38B24835209C}"/>
              </a:ext>
            </a:extLst>
          </p:cNvPr>
          <p:cNvSpPr txBox="1"/>
          <p:nvPr/>
        </p:nvSpPr>
        <p:spPr>
          <a:xfrm>
            <a:off x="2489200" y="579966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 &gt;N2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E6C578-EEB7-4348-BE8A-13C6D2A1D31C}"/>
              </a:ext>
            </a:extLst>
          </p:cNvPr>
          <p:cNvSpPr txBox="1"/>
          <p:nvPr/>
        </p:nvSpPr>
        <p:spPr>
          <a:xfrm>
            <a:off x="7170061" y="600935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 </a:t>
            </a:r>
            <a:r>
              <a:rPr lang="en-US"/>
              <a:t>&gt;N2&gt;N3&gt;N4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1F6FA-92A9-9742-A62A-5A0D712B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6A81-F216-4D02-8949-B5F2A908334C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F206DE-A2EF-3F48-B658-40EE084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0C4C8-3A1D-4810-A3D3-CAA4C7934941}" type="slidenum">
              <a:rPr lang="en-US" smtClean="0"/>
              <a:t>23</a:t>
            </a:fld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17BDD14-A932-F04B-887B-1352511D0A5D}"/>
              </a:ext>
            </a:extLst>
          </p:cNvPr>
          <p:cNvSpPr/>
          <p:nvPr/>
        </p:nvSpPr>
        <p:spPr>
          <a:xfrm>
            <a:off x="308101" y="1226344"/>
            <a:ext cx="3074631" cy="467114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n_ants</a:t>
            </a:r>
            <a:r>
              <a:rPr lang="en-US" sz="1600" dirty="0">
                <a:solidFill>
                  <a:schemeClr val="tx1"/>
                </a:solidFill>
              </a:rPr>
              <a:t> = 2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FF0DFEE-C10A-2148-A82D-FB5A07A506B1}"/>
              </a:ext>
            </a:extLst>
          </p:cNvPr>
          <p:cNvSpPr/>
          <p:nvPr/>
        </p:nvSpPr>
        <p:spPr>
          <a:xfrm>
            <a:off x="161838" y="2076767"/>
            <a:ext cx="3367159" cy="64082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ants dept.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7D3859-F8B2-2841-8625-6FACC48A7F41}"/>
              </a:ext>
            </a:extLst>
          </p:cNvPr>
          <p:cNvSpPr/>
          <p:nvPr/>
        </p:nvSpPr>
        <p:spPr>
          <a:xfrm>
            <a:off x="308101" y="3100905"/>
            <a:ext cx="3074631" cy="467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all_paths</a:t>
            </a:r>
            <a:r>
              <a:rPr lang="en-US" sz="1600" dirty="0">
                <a:solidFill>
                  <a:schemeClr val="tx1"/>
                </a:solidFill>
              </a:rPr>
              <a:t> += (path, </a:t>
            </a:r>
            <a:r>
              <a:rPr lang="en-US" sz="1600" dirty="0" err="1">
                <a:solidFill>
                  <a:schemeClr val="tx1"/>
                </a:solidFill>
              </a:rPr>
              <a:t>total_dist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890D9E8-98FF-DD44-9A31-E02AC45A37B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rot="16200000" flipH="1">
            <a:off x="1653763" y="1885111"/>
            <a:ext cx="383309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F4F6D8B-C203-E64D-9EAF-C0BA0D1A625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1653764" y="2909250"/>
            <a:ext cx="383309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2A79E76-AAF4-6740-BAAA-6F79EDC3542C}"/>
              </a:ext>
            </a:extLst>
          </p:cNvPr>
          <p:cNvCxnSpPr>
            <a:stCxn id="8" idx="3"/>
            <a:endCxn id="6" idx="3"/>
          </p:cNvCxnSpPr>
          <p:nvPr/>
        </p:nvCxnSpPr>
        <p:spPr>
          <a:xfrm flipV="1">
            <a:off x="3382732" y="2397182"/>
            <a:ext cx="146265" cy="937280"/>
          </a:xfrm>
          <a:prstGeom prst="bentConnector3">
            <a:avLst>
              <a:gd name="adj1" fmla="val 2562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BAFE7AD0-0E34-2947-B1BF-449560AEB2CC}"/>
              </a:ext>
            </a:extLst>
          </p:cNvPr>
          <p:cNvSpPr/>
          <p:nvPr/>
        </p:nvSpPr>
        <p:spPr>
          <a:xfrm>
            <a:off x="308100" y="4047601"/>
            <a:ext cx="3074631" cy="467114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err="1">
                <a:solidFill>
                  <a:schemeClr val="tx1"/>
                </a:solidFill>
              </a:rPr>
              <a:t>all_paths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7F91414-6ABC-4049-807E-00024B866CE7}"/>
              </a:ext>
            </a:extLst>
          </p:cNvPr>
          <p:cNvCxnSpPr>
            <a:endCxn id="28" idx="5"/>
          </p:cNvCxnSpPr>
          <p:nvPr/>
        </p:nvCxnSpPr>
        <p:spPr>
          <a:xfrm rot="16200000" flipH="1">
            <a:off x="-677825" y="3236843"/>
            <a:ext cx="1883977" cy="2046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2AF5BF-2B59-F146-95FC-E51FDCE9E52C}"/>
              </a:ext>
            </a:extLst>
          </p:cNvPr>
          <p:cNvSpPr txBox="1"/>
          <p:nvPr/>
        </p:nvSpPr>
        <p:spPr>
          <a:xfrm>
            <a:off x="100831" y="2574641"/>
            <a:ext cx="36099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22CF8-2385-0746-8FAE-F71812234FDD}"/>
              </a:ext>
            </a:extLst>
          </p:cNvPr>
          <p:cNvSpPr txBox="1"/>
          <p:nvPr/>
        </p:nvSpPr>
        <p:spPr>
          <a:xfrm>
            <a:off x="1872690" y="2741375"/>
            <a:ext cx="33534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7D335F-C5F9-3948-B862-6C8870A35D97}"/>
              </a:ext>
            </a:extLst>
          </p:cNvPr>
          <p:cNvSpPr/>
          <p:nvPr/>
        </p:nvSpPr>
        <p:spPr>
          <a:xfrm>
            <a:off x="4478405" y="1024870"/>
            <a:ext cx="2743200" cy="281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sort_paths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all_paths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1763E3-64D5-3342-B2D2-57A519CF4CCF}"/>
              </a:ext>
            </a:extLst>
          </p:cNvPr>
          <p:cNvSpPr/>
          <p:nvPr/>
        </p:nvSpPr>
        <p:spPr>
          <a:xfrm>
            <a:off x="4478404" y="3549737"/>
            <a:ext cx="2743200" cy="281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tau[move] += 1 / 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r>
              <a:rPr lang="en-US" sz="1600" dirty="0">
                <a:solidFill>
                  <a:schemeClr val="tx1"/>
                </a:solidFill>
              </a:rPr>
              <a:t>[move]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F98FABFD-C01B-2740-BC61-113925B633AD}"/>
              </a:ext>
            </a:extLst>
          </p:cNvPr>
          <p:cNvSpPr/>
          <p:nvPr/>
        </p:nvSpPr>
        <p:spPr>
          <a:xfrm>
            <a:off x="4354810" y="1668587"/>
            <a:ext cx="3004195" cy="5623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path, </a:t>
            </a:r>
            <a:r>
              <a:rPr lang="en-US" sz="1400" dirty="0" err="1">
                <a:solidFill>
                  <a:schemeClr val="tx1"/>
                </a:solidFill>
              </a:rPr>
              <a:t>dist</a:t>
            </a:r>
            <a:r>
              <a:rPr lang="en-US" sz="1400" dirty="0">
                <a:solidFill>
                  <a:schemeClr val="tx1"/>
                </a:solidFill>
              </a:rPr>
              <a:t> in </a:t>
            </a:r>
            <a:r>
              <a:rPr lang="en-US" sz="1400" dirty="0" err="1">
                <a:solidFill>
                  <a:schemeClr val="tx1"/>
                </a:solidFill>
              </a:rPr>
              <a:t>sort_paths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D27F4A96-DB5A-F34B-98AD-8E4D44650AEB}"/>
              </a:ext>
            </a:extLst>
          </p:cNvPr>
          <p:cNvSpPr/>
          <p:nvPr/>
        </p:nvSpPr>
        <p:spPr>
          <a:xfrm>
            <a:off x="4347907" y="2711276"/>
            <a:ext cx="3004195" cy="38621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in path?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DCD9C33-4CBD-4240-8C52-C5D98D8411CE}"/>
              </a:ext>
            </a:extLst>
          </p:cNvPr>
          <p:cNvCxnSpPr>
            <a:stCxn id="38" idx="2"/>
            <a:endCxn id="35" idx="0"/>
          </p:cNvCxnSpPr>
          <p:nvPr/>
        </p:nvCxnSpPr>
        <p:spPr>
          <a:xfrm rot="5400000">
            <a:off x="5623881" y="3323612"/>
            <a:ext cx="452249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1C4B394-1F3E-7044-B736-37B4DFDC2A9A}"/>
              </a:ext>
            </a:extLst>
          </p:cNvPr>
          <p:cNvCxnSpPr>
            <a:stCxn id="38" idx="1"/>
            <a:endCxn id="37" idx="1"/>
          </p:cNvCxnSpPr>
          <p:nvPr/>
        </p:nvCxnSpPr>
        <p:spPr>
          <a:xfrm rot="10800000" flipH="1">
            <a:off x="4347906" y="1949784"/>
            <a:ext cx="6903" cy="954598"/>
          </a:xfrm>
          <a:prstGeom prst="bentConnector3">
            <a:avLst>
              <a:gd name="adj1" fmla="val -33116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8A886A6-5F55-FD43-B5B6-37160CE06D09}"/>
              </a:ext>
            </a:extLst>
          </p:cNvPr>
          <p:cNvSpPr/>
          <p:nvPr/>
        </p:nvSpPr>
        <p:spPr>
          <a:xfrm>
            <a:off x="4485307" y="4169112"/>
            <a:ext cx="2743200" cy="281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89B425-7EC7-9C49-99A0-C6CC932173AB}"/>
              </a:ext>
            </a:extLst>
          </p:cNvPr>
          <p:cNvSpPr txBox="1"/>
          <p:nvPr/>
        </p:nvSpPr>
        <p:spPr>
          <a:xfrm>
            <a:off x="5872672" y="2362347"/>
            <a:ext cx="5485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DFD8FF-8998-D74A-8D77-AA96B28C66AE}"/>
              </a:ext>
            </a:extLst>
          </p:cNvPr>
          <p:cNvSpPr txBox="1"/>
          <p:nvPr/>
        </p:nvSpPr>
        <p:spPr>
          <a:xfrm>
            <a:off x="5843073" y="3148174"/>
            <a:ext cx="47720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AB8066-E57F-8E4E-A083-D8874157A5ED}"/>
              </a:ext>
            </a:extLst>
          </p:cNvPr>
          <p:cNvSpPr txBox="1"/>
          <p:nvPr/>
        </p:nvSpPr>
        <p:spPr>
          <a:xfrm>
            <a:off x="7184428" y="1984759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0C8CFF-98C9-8749-B321-A62FA84144BD}"/>
              </a:ext>
            </a:extLst>
          </p:cNvPr>
          <p:cNvSpPr txBox="1"/>
          <p:nvPr/>
        </p:nvSpPr>
        <p:spPr>
          <a:xfrm>
            <a:off x="4132383" y="2201954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F6D47C-6B79-DC46-A097-34E34A1D07BA}"/>
              </a:ext>
            </a:extLst>
          </p:cNvPr>
          <p:cNvSpPr/>
          <p:nvPr/>
        </p:nvSpPr>
        <p:spPr>
          <a:xfrm>
            <a:off x="1348157" y="367631"/>
            <a:ext cx="1111297" cy="473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5C1627-3098-E546-94DB-9B96A8513EC0}"/>
              </a:ext>
            </a:extLst>
          </p:cNvPr>
          <p:cNvSpPr/>
          <p:nvPr/>
        </p:nvSpPr>
        <p:spPr>
          <a:xfrm>
            <a:off x="1289766" y="4921302"/>
            <a:ext cx="1111297" cy="473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14F0C3-8B0A-4842-921D-A7F61520711B}"/>
              </a:ext>
            </a:extLst>
          </p:cNvPr>
          <p:cNvCxnSpPr>
            <a:stCxn id="62" idx="4"/>
            <a:endCxn id="5" idx="1"/>
          </p:cNvCxnSpPr>
          <p:nvPr/>
        </p:nvCxnSpPr>
        <p:spPr>
          <a:xfrm>
            <a:off x="1903806" y="841213"/>
            <a:ext cx="0" cy="385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ECA0CD-BFF1-A341-BC7E-9E3667DE6095}"/>
              </a:ext>
            </a:extLst>
          </p:cNvPr>
          <p:cNvCxnSpPr>
            <a:stCxn id="28" idx="4"/>
            <a:endCxn id="63" idx="0"/>
          </p:cNvCxnSpPr>
          <p:nvPr/>
        </p:nvCxnSpPr>
        <p:spPr>
          <a:xfrm flipH="1">
            <a:off x="1845415" y="4514715"/>
            <a:ext cx="1" cy="406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456D5D0-96FD-524D-BE4C-E88C9C3106D7}"/>
              </a:ext>
            </a:extLst>
          </p:cNvPr>
          <p:cNvSpPr/>
          <p:nvPr/>
        </p:nvSpPr>
        <p:spPr>
          <a:xfrm>
            <a:off x="5361155" y="297520"/>
            <a:ext cx="991504" cy="2854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B11254-47AC-2A46-A9FD-68998C269FBC}"/>
              </a:ext>
            </a:extLst>
          </p:cNvPr>
          <p:cNvSpPr/>
          <p:nvPr/>
        </p:nvSpPr>
        <p:spPr>
          <a:xfrm>
            <a:off x="5361155" y="4746477"/>
            <a:ext cx="991504" cy="2854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5514727-D3EF-2E42-BF67-AC6CA74ADE2C}"/>
              </a:ext>
            </a:extLst>
          </p:cNvPr>
          <p:cNvCxnSpPr>
            <a:stCxn id="70" idx="4"/>
            <a:endCxn id="34" idx="0"/>
          </p:cNvCxnSpPr>
          <p:nvPr/>
        </p:nvCxnSpPr>
        <p:spPr>
          <a:xfrm flipH="1">
            <a:off x="5850005" y="582936"/>
            <a:ext cx="6902" cy="441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AC35A5-AB4F-B247-AC3F-9EC0CB4F65DF}"/>
              </a:ext>
            </a:extLst>
          </p:cNvPr>
          <p:cNvCxnSpPr>
            <a:stCxn id="52" idx="2"/>
            <a:endCxn id="71" idx="0"/>
          </p:cNvCxnSpPr>
          <p:nvPr/>
        </p:nvCxnSpPr>
        <p:spPr>
          <a:xfrm>
            <a:off x="5856907" y="4450630"/>
            <a:ext cx="0" cy="295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358CDAF-22D5-E34A-8CFC-959048AB659A}"/>
              </a:ext>
            </a:extLst>
          </p:cNvPr>
          <p:cNvSpPr/>
          <p:nvPr/>
        </p:nvSpPr>
        <p:spPr>
          <a:xfrm>
            <a:off x="9389290" y="282985"/>
            <a:ext cx="991504" cy="2854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043A-BBFA-0946-9990-AF1C82839B1D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 flipH="1">
            <a:off x="9881249" y="568401"/>
            <a:ext cx="3793" cy="24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7C7501B-3F78-C244-A887-2053FB6004D8}"/>
              </a:ext>
            </a:extLst>
          </p:cNvPr>
          <p:cNvSpPr/>
          <p:nvPr/>
        </p:nvSpPr>
        <p:spPr>
          <a:xfrm>
            <a:off x="8509649" y="817508"/>
            <a:ext cx="2743200" cy="28798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decay = 0.5, t = 10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01E351-3F5D-7E45-A831-63B569E2C8F4}"/>
              </a:ext>
            </a:extLst>
          </p:cNvPr>
          <p:cNvSpPr/>
          <p:nvPr/>
        </p:nvSpPr>
        <p:spPr>
          <a:xfrm>
            <a:off x="8509649" y="1296467"/>
            <a:ext cx="2743200" cy="281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all_paths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all_paths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D09656-C8C0-3B42-9D24-8CDDB2756550}"/>
              </a:ext>
            </a:extLst>
          </p:cNvPr>
          <p:cNvSpPr/>
          <p:nvPr/>
        </p:nvSpPr>
        <p:spPr>
          <a:xfrm>
            <a:off x="8509649" y="1861288"/>
            <a:ext cx="2743200" cy="281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spread_tau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93D1686F-2BB0-F34B-9E56-3C1834B28F38}"/>
              </a:ext>
            </a:extLst>
          </p:cNvPr>
          <p:cNvCxnSpPr>
            <a:stCxn id="90" idx="1"/>
            <a:endCxn id="70" idx="6"/>
          </p:cNvCxnSpPr>
          <p:nvPr/>
        </p:nvCxnSpPr>
        <p:spPr>
          <a:xfrm rot="10800000">
            <a:off x="6352659" y="440229"/>
            <a:ext cx="2156990" cy="1561819"/>
          </a:xfrm>
          <a:prstGeom prst="bentConnector3">
            <a:avLst>
              <a:gd name="adj1" fmla="val 3542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3C33521-0657-5B4C-9CCE-03379B6FF80D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>
            <a:off x="9881249" y="1105495"/>
            <a:ext cx="0" cy="190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653A2DC-96FB-5741-AA65-74375A571770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9881249" y="1577985"/>
            <a:ext cx="0" cy="283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F39B23D-A5A0-3B4B-972D-B4419E1BB712}"/>
              </a:ext>
            </a:extLst>
          </p:cNvPr>
          <p:cNvSpPr/>
          <p:nvPr/>
        </p:nvSpPr>
        <p:spPr>
          <a:xfrm>
            <a:off x="8509649" y="2351007"/>
            <a:ext cx="2743200" cy="281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shortest_path</a:t>
            </a:r>
            <a:r>
              <a:rPr lang="en-US" sz="1600" dirty="0">
                <a:solidFill>
                  <a:schemeClr val="tx1"/>
                </a:solidFill>
              </a:rPr>
              <a:t> = min (</a:t>
            </a:r>
            <a:r>
              <a:rPr lang="en-US" sz="1600" dirty="0" err="1">
                <a:solidFill>
                  <a:schemeClr val="tx1"/>
                </a:solidFill>
              </a:rPr>
              <a:t>all_path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C34F0CC-A2A8-114A-A6BE-0652C329A521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5850005" y="1306388"/>
            <a:ext cx="6903" cy="36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9920A7A-7C06-0246-B583-BDCF1BCD535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5850005" y="2230980"/>
            <a:ext cx="6903" cy="480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0829986C-91E1-D34B-9F34-D04D9C5550F5}"/>
              </a:ext>
            </a:extLst>
          </p:cNvPr>
          <p:cNvCxnSpPr>
            <a:stCxn id="37" idx="3"/>
            <a:endCxn id="52" idx="3"/>
          </p:cNvCxnSpPr>
          <p:nvPr/>
        </p:nvCxnSpPr>
        <p:spPr>
          <a:xfrm flipH="1">
            <a:off x="7228507" y="1949784"/>
            <a:ext cx="130498" cy="2360087"/>
          </a:xfrm>
          <a:prstGeom prst="bentConnector3">
            <a:avLst>
              <a:gd name="adj1" fmla="val -1751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Diamond 161">
            <a:extLst>
              <a:ext uri="{FF2B5EF4-FFF2-40B4-BE49-F238E27FC236}">
                <a16:creationId xmlns:a16="http://schemas.microsoft.com/office/drawing/2014/main" id="{02A3D9B9-124E-DF47-ACCF-9A9B4F721C42}"/>
              </a:ext>
            </a:extLst>
          </p:cNvPr>
          <p:cNvSpPr/>
          <p:nvPr/>
        </p:nvSpPr>
        <p:spPr>
          <a:xfrm>
            <a:off x="8207468" y="2911205"/>
            <a:ext cx="3347552" cy="69358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</a:t>
            </a:r>
            <a:r>
              <a:rPr lang="en-US" sz="1200" dirty="0" err="1">
                <a:solidFill>
                  <a:schemeClr val="tx1"/>
                </a:solidFill>
              </a:rPr>
              <a:t>shortest_path</a:t>
            </a:r>
            <a:r>
              <a:rPr lang="en-US" sz="1200" dirty="0">
                <a:solidFill>
                  <a:schemeClr val="tx1"/>
                </a:solidFill>
              </a:rPr>
              <a:t> &lt; </a:t>
            </a:r>
            <a:r>
              <a:rPr lang="en-US" sz="1200" dirty="0" err="1">
                <a:solidFill>
                  <a:schemeClr val="tx1"/>
                </a:solidFill>
              </a:rPr>
              <a:t>Gb_shortest_path</a:t>
            </a:r>
            <a:r>
              <a:rPr lang="en-US" sz="1200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DE5F049-3799-A94C-9D77-3C732E99FACD}"/>
              </a:ext>
            </a:extLst>
          </p:cNvPr>
          <p:cNvSpPr/>
          <p:nvPr/>
        </p:nvSpPr>
        <p:spPr>
          <a:xfrm>
            <a:off x="8509644" y="3799440"/>
            <a:ext cx="2743200" cy="35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Gb_shortest_path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shortest_path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4E24F39-F34A-4D49-AD36-B9434FAD3926}"/>
              </a:ext>
            </a:extLst>
          </p:cNvPr>
          <p:cNvSpPr/>
          <p:nvPr/>
        </p:nvSpPr>
        <p:spPr>
          <a:xfrm>
            <a:off x="8520307" y="4521537"/>
            <a:ext cx="2743200" cy="501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tau * decay,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 = t + 1</a:t>
            </a:r>
          </a:p>
        </p:txBody>
      </p:sp>
      <p:sp>
        <p:nvSpPr>
          <p:cNvPr id="169" name="Parallelogram 168">
            <a:extLst>
              <a:ext uri="{FF2B5EF4-FFF2-40B4-BE49-F238E27FC236}">
                <a16:creationId xmlns:a16="http://schemas.microsoft.com/office/drawing/2014/main" id="{41613E78-9418-C24C-8E5D-95FA1147640B}"/>
              </a:ext>
            </a:extLst>
          </p:cNvPr>
          <p:cNvSpPr/>
          <p:nvPr/>
        </p:nvSpPr>
        <p:spPr>
          <a:xfrm>
            <a:off x="8442039" y="5991225"/>
            <a:ext cx="2873693" cy="36512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 </a:t>
            </a:r>
            <a:r>
              <a:rPr lang="en-US" sz="1400" dirty="0" err="1">
                <a:solidFill>
                  <a:schemeClr val="tx1"/>
                </a:solidFill>
              </a:rPr>
              <a:t>Gb_shortest_path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942C9DC-A21C-D14A-97F9-8115802899FA}"/>
              </a:ext>
            </a:extLst>
          </p:cNvPr>
          <p:cNvCxnSpPr>
            <a:stCxn id="90" idx="2"/>
            <a:endCxn id="100" idx="0"/>
          </p:cNvCxnSpPr>
          <p:nvPr/>
        </p:nvCxnSpPr>
        <p:spPr>
          <a:xfrm>
            <a:off x="9881249" y="2142806"/>
            <a:ext cx="0" cy="208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DDD221-9D4A-BD47-A7A9-85A5DBF07271}"/>
              </a:ext>
            </a:extLst>
          </p:cNvPr>
          <p:cNvCxnSpPr>
            <a:cxnSpLocks/>
            <a:stCxn id="100" idx="2"/>
            <a:endCxn id="162" idx="0"/>
          </p:cNvCxnSpPr>
          <p:nvPr/>
        </p:nvCxnSpPr>
        <p:spPr>
          <a:xfrm flipH="1">
            <a:off x="9881244" y="2632525"/>
            <a:ext cx="5" cy="27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634639D-B6F3-964C-BAC8-34C0E3362013}"/>
              </a:ext>
            </a:extLst>
          </p:cNvPr>
          <p:cNvCxnSpPr>
            <a:cxnSpLocks/>
            <a:stCxn id="162" idx="2"/>
            <a:endCxn id="164" idx="0"/>
          </p:cNvCxnSpPr>
          <p:nvPr/>
        </p:nvCxnSpPr>
        <p:spPr>
          <a:xfrm>
            <a:off x="9881244" y="3604794"/>
            <a:ext cx="0" cy="194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B4F98B5-1437-F34B-8489-DC45D8631614}"/>
              </a:ext>
            </a:extLst>
          </p:cNvPr>
          <p:cNvCxnSpPr>
            <a:cxnSpLocks/>
            <a:stCxn id="164" idx="2"/>
            <a:endCxn id="165" idx="0"/>
          </p:cNvCxnSpPr>
          <p:nvPr/>
        </p:nvCxnSpPr>
        <p:spPr>
          <a:xfrm>
            <a:off x="9881244" y="4156717"/>
            <a:ext cx="10663" cy="36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E2E2CB23-1E86-544D-8127-B4A62888C071}"/>
              </a:ext>
            </a:extLst>
          </p:cNvPr>
          <p:cNvCxnSpPr>
            <a:cxnSpLocks/>
            <a:stCxn id="162" idx="1"/>
            <a:endCxn id="165" idx="1"/>
          </p:cNvCxnSpPr>
          <p:nvPr/>
        </p:nvCxnSpPr>
        <p:spPr>
          <a:xfrm rot="10800000" flipH="1" flipV="1">
            <a:off x="8207467" y="3258000"/>
            <a:ext cx="312839" cy="1514156"/>
          </a:xfrm>
          <a:prstGeom prst="bentConnector3">
            <a:avLst>
              <a:gd name="adj1" fmla="val -730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C458C16B-D6E7-0B48-99ED-F65B9330E983}"/>
              </a:ext>
            </a:extLst>
          </p:cNvPr>
          <p:cNvSpPr txBox="1"/>
          <p:nvPr/>
        </p:nvSpPr>
        <p:spPr>
          <a:xfrm>
            <a:off x="10281076" y="5544758"/>
            <a:ext cx="4180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BD8FEBD-3D37-8841-9194-DFE03EBA7F1E}"/>
              </a:ext>
            </a:extLst>
          </p:cNvPr>
          <p:cNvSpPr txBox="1"/>
          <p:nvPr/>
        </p:nvSpPr>
        <p:spPr>
          <a:xfrm>
            <a:off x="9941546" y="3597116"/>
            <a:ext cx="5485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35C7D86-0D04-E948-9F96-A962A45DDC4D}"/>
              </a:ext>
            </a:extLst>
          </p:cNvPr>
          <p:cNvSpPr txBox="1"/>
          <p:nvPr/>
        </p:nvSpPr>
        <p:spPr>
          <a:xfrm>
            <a:off x="9543538" y="5709955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1AB2443-078C-4E4B-8110-EBBE12BE0960}"/>
              </a:ext>
            </a:extLst>
          </p:cNvPr>
          <p:cNvSpPr txBox="1"/>
          <p:nvPr/>
        </p:nvSpPr>
        <p:spPr>
          <a:xfrm>
            <a:off x="7969065" y="3268440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03" name="Diamond 102">
            <a:extLst>
              <a:ext uri="{FF2B5EF4-FFF2-40B4-BE49-F238E27FC236}">
                <a16:creationId xmlns:a16="http://schemas.microsoft.com/office/drawing/2014/main" id="{68B0CC1B-433C-454C-8F0B-53D535871328}"/>
              </a:ext>
            </a:extLst>
          </p:cNvPr>
          <p:cNvSpPr/>
          <p:nvPr/>
        </p:nvSpPr>
        <p:spPr>
          <a:xfrm>
            <a:off x="9260125" y="5346798"/>
            <a:ext cx="1263565" cy="38621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&lt; 10 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C59E27-C682-4F93-B811-CCABDE0D9136}"/>
              </a:ext>
            </a:extLst>
          </p:cNvPr>
          <p:cNvCxnSpPr>
            <a:cxnSpLocks/>
            <a:stCxn id="165" idx="2"/>
            <a:endCxn id="103" idx="0"/>
          </p:cNvCxnSpPr>
          <p:nvPr/>
        </p:nvCxnSpPr>
        <p:spPr>
          <a:xfrm>
            <a:off x="9891907" y="5022774"/>
            <a:ext cx="1" cy="324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CF3B0E6-8695-435A-8292-247882E84FFB}"/>
              </a:ext>
            </a:extLst>
          </p:cNvPr>
          <p:cNvCxnSpPr>
            <a:cxnSpLocks/>
            <a:stCxn id="103" idx="2"/>
            <a:endCxn id="169" idx="0"/>
          </p:cNvCxnSpPr>
          <p:nvPr/>
        </p:nvCxnSpPr>
        <p:spPr>
          <a:xfrm flipH="1">
            <a:off x="9878886" y="5733010"/>
            <a:ext cx="13022" cy="25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DAF0C34-E14B-4BA4-AA44-0A19310E5F0C}"/>
              </a:ext>
            </a:extLst>
          </p:cNvPr>
          <p:cNvCxnSpPr>
            <a:cxnSpLocks/>
            <a:stCxn id="103" idx="3"/>
            <a:endCxn id="90" idx="3"/>
          </p:cNvCxnSpPr>
          <p:nvPr/>
        </p:nvCxnSpPr>
        <p:spPr>
          <a:xfrm flipV="1">
            <a:off x="10523690" y="2002047"/>
            <a:ext cx="729159" cy="3537857"/>
          </a:xfrm>
          <a:prstGeom prst="bentConnector3">
            <a:avLst>
              <a:gd name="adj1" fmla="val 1783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1607B33F-D411-466F-A996-953C30B0B4B8}"/>
              </a:ext>
            </a:extLst>
          </p:cNvPr>
          <p:cNvSpPr/>
          <p:nvPr/>
        </p:nvSpPr>
        <p:spPr>
          <a:xfrm>
            <a:off x="7145235" y="6064102"/>
            <a:ext cx="991504" cy="2854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2668439-87D4-4E5B-8463-F498C2C44063}"/>
              </a:ext>
            </a:extLst>
          </p:cNvPr>
          <p:cNvCxnSpPr>
            <a:cxnSpLocks/>
            <a:stCxn id="169" idx="5"/>
            <a:endCxn id="139" idx="6"/>
          </p:cNvCxnSpPr>
          <p:nvPr/>
        </p:nvCxnSpPr>
        <p:spPr>
          <a:xfrm flipH="1">
            <a:off x="8136739" y="6173788"/>
            <a:ext cx="350941" cy="3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9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145F1-8E66-4DA4-B2EF-0D19284C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research of collaborative filtering recommendation based on ant colony algorithm </a:t>
            </a:r>
            <a:r>
              <a:rPr lang="en-US" sz="2800" dirty="0"/>
              <a:t>(Y. Wu, Y. Du, L. Li, 2011)</a:t>
            </a:r>
            <a:endParaRPr lang="en-US" sz="3200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39C49A6D-706A-49C8-8ED3-3ECA377D0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258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35C86-A57E-4FEE-8450-B6A82EFE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2C62-1571-46E4-9AB1-5984513E0A53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E6C81-BCE6-49D7-8443-9CC1F051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667F-66B8-4759-A261-F6B096C6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RS &amp;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E001-4748-4E44-8F1B-D8F4964FC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Recommender Systems (RSs) are </a:t>
            </a:r>
            <a:r>
              <a:rPr lang="en-US" u="sng" dirty="0">
                <a:ea typeface="+mn-lt"/>
                <a:cs typeface="+mn-lt"/>
              </a:rPr>
              <a:t>software tools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u="sng" dirty="0">
                <a:ea typeface="+mn-lt"/>
                <a:cs typeface="+mn-lt"/>
              </a:rPr>
              <a:t>techniques</a:t>
            </a:r>
            <a:r>
              <a:rPr lang="en-US" dirty="0">
                <a:ea typeface="+mn-lt"/>
                <a:cs typeface="+mn-lt"/>
              </a:rPr>
              <a:t> providing </a:t>
            </a:r>
            <a:r>
              <a:rPr lang="en-US" u="sng" dirty="0">
                <a:ea typeface="+mn-lt"/>
                <a:cs typeface="+mn-lt"/>
              </a:rPr>
              <a:t>suggestions</a:t>
            </a:r>
            <a:r>
              <a:rPr lang="en-US" dirty="0">
                <a:ea typeface="+mn-lt"/>
                <a:cs typeface="+mn-lt"/>
              </a:rPr>
              <a:t> for items to be of use to a user.</a:t>
            </a:r>
          </a:p>
          <a:p>
            <a:r>
              <a:rPr lang="en-US" dirty="0">
                <a:ea typeface="+mn-lt"/>
                <a:cs typeface="+mn-lt"/>
              </a:rPr>
              <a:t>Types: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EAC360-E415-4351-87C5-2494C28B5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964" y="510939"/>
            <a:ext cx="2599950" cy="99877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5CD3186-6841-4726-997B-90210F969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215263"/>
              </p:ext>
            </p:extLst>
          </p:nvPr>
        </p:nvGraphicFramePr>
        <p:xfrm>
          <a:off x="2171001" y="3192116"/>
          <a:ext cx="5716277" cy="3217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F7E6103-5176-4582-BCEE-FFAF35114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9379" y="3597679"/>
            <a:ext cx="3055100" cy="1797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90A4A53-CA78-4F04-AD35-3E18E66E448D}"/>
              </a:ext>
            </a:extLst>
          </p:cNvPr>
          <p:cNvSpPr/>
          <p:nvPr/>
        </p:nvSpPr>
        <p:spPr>
          <a:xfrm>
            <a:off x="7689621" y="4392329"/>
            <a:ext cx="610436" cy="207818"/>
          </a:xfrm>
          <a:prstGeom prst="rightArrow">
            <a:avLst>
              <a:gd name="adj1" fmla="val 74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90B5F2-EF83-4932-BC06-DE078536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D88-D1E3-44B3-9C63-9D0ABE8511A1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F692-DDD1-435C-8BB0-7C71D546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C37D-B61E-412D-A945-779734FC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1AAD54-B0FC-41C7-9523-A738DF3168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dividing data points into homogeneous K classes or clusters by the mean value.</a:t>
            </a:r>
          </a:p>
          <a:p>
            <a:endParaRPr lang="en-US" dirty="0"/>
          </a:p>
        </p:txBody>
      </p:sp>
      <p:pic>
        <p:nvPicPr>
          <p:cNvPr id="12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30322-535D-404E-87BD-908C1F77E5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7FE0D-5DA8-4FE4-8A57-19C4CCF0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EDEE-2F73-446A-83E7-3F4B4B922A99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4DEC3-23FA-486B-85B1-578BB796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EBA6-8F24-45AB-9787-46E28FBF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</a:t>
            </a:r>
            <a:r>
              <a:rPr lang="en-US" altLang="zh-TW" dirty="0"/>
              <a:t>Annealing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0704-4439-4FC0-8FF3-28F862AA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Simulated annealing (SA) is a </a:t>
            </a:r>
            <a:r>
              <a:rPr lang="en-US" u="sng" dirty="0"/>
              <a:t>probabilistic</a:t>
            </a:r>
            <a:r>
              <a:rPr lang="en-US" dirty="0"/>
              <a:t> technique for approximating the </a:t>
            </a:r>
            <a:r>
              <a:rPr lang="en-US" u="sng" dirty="0"/>
              <a:t>global optimum </a:t>
            </a:r>
            <a:r>
              <a:rPr lang="en-US" dirty="0"/>
              <a:t>of a given function.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86B2D-02BB-4E94-9D69-C3DA472D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E019-3A78-41ED-BC7C-D181AB55EB45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3B8C2-F719-4F06-B1AA-52F5706E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4" descr="“Simulated Annealing”的图片搜索结果">
            <a:extLst>
              <a:ext uri="{FF2B5EF4-FFF2-40B4-BE49-F238E27FC236}">
                <a16:creationId xmlns:a16="http://schemas.microsoft.com/office/drawing/2014/main" id="{C5F79805-4FCC-4A7C-AE51-99ABE0B7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9" y="2906171"/>
            <a:ext cx="2880467" cy="22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ãsimulated annealing (ãçåçæå°çµæ">
            <a:extLst>
              <a:ext uri="{FF2B5EF4-FFF2-40B4-BE49-F238E27FC236}">
                <a16:creationId xmlns:a16="http://schemas.microsoft.com/office/drawing/2014/main" id="{492A58D8-867B-4847-9E76-C6E38847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317459"/>
            <a:ext cx="3082714" cy="151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95A7DDB8-54AE-499E-84D1-2652148B4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24" y="3234531"/>
            <a:ext cx="4762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9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6DD9-9B17-4C39-9980-BF932CDF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280D-1E89-4744-A8A3-F94900D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x-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nnealing</a:t>
            </a:r>
            <a:r>
              <a:rPr lang="x-none" dirty="0"/>
              <a:t> is a </a:t>
            </a:r>
            <a:r>
              <a:rPr lang="x-none" u="sng" dirty="0"/>
              <a:t>heat treatment</a:t>
            </a:r>
            <a:r>
              <a:rPr lang="x-none" dirty="0"/>
              <a:t> that alters the physical and sometimes chemical properties of a material to </a:t>
            </a:r>
            <a:r>
              <a:rPr lang="x-none" u="sng" dirty="0"/>
              <a:t>increase its ductility</a:t>
            </a:r>
            <a:r>
              <a:rPr lang="zh-TW" altLang="en-US" u="sng" dirty="0"/>
              <a:t> </a:t>
            </a:r>
            <a:r>
              <a:rPr lang="en-US" altLang="zh-TW" sz="1100" dirty="0"/>
              <a:t>(</a:t>
            </a:r>
            <a:r>
              <a:rPr lang="zh-TW" altLang="en-US" sz="1100" dirty="0"/>
              <a:t>延展性</a:t>
            </a:r>
            <a:r>
              <a:rPr lang="en-US" altLang="zh-TW" sz="1100" dirty="0"/>
              <a:t>)</a:t>
            </a:r>
            <a:r>
              <a:rPr lang="zh-TW" altLang="en-US" sz="1100" dirty="0"/>
              <a:t> </a:t>
            </a:r>
            <a:r>
              <a:rPr lang="x-none" dirty="0"/>
              <a:t> and </a:t>
            </a:r>
            <a:r>
              <a:rPr lang="x-none" u="sng" dirty="0"/>
              <a:t>reduce its hardness</a:t>
            </a:r>
            <a:r>
              <a:rPr lang="en-US" u="sng" dirty="0"/>
              <a:t> </a:t>
            </a:r>
            <a:r>
              <a:rPr lang="en-US" dirty="0"/>
              <a:t>as well as </a:t>
            </a:r>
            <a:r>
              <a:rPr lang="en-US" u="sng" dirty="0"/>
              <a:t>molecular rearrangement</a:t>
            </a:r>
            <a:r>
              <a:rPr lang="en-US" dirty="0"/>
              <a:t>.</a:t>
            </a:r>
          </a:p>
          <a:p>
            <a:r>
              <a:rPr lang="en-US" dirty="0"/>
              <a:t>Annealing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Heating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Isothermal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Cooling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DB579B-8D42-4B7E-82BD-EC1573603CF5}"/>
              </a:ext>
            </a:extLst>
          </p:cNvPr>
          <p:cNvGrpSpPr/>
          <p:nvPr/>
        </p:nvGrpSpPr>
        <p:grpSpPr>
          <a:xfrm>
            <a:off x="4390451" y="4073871"/>
            <a:ext cx="4193361" cy="2277929"/>
            <a:chOff x="223735" y="3730558"/>
            <a:chExt cx="5292273" cy="2757496"/>
          </a:xfrm>
        </p:grpSpPr>
        <p:pic>
          <p:nvPicPr>
            <p:cNvPr id="1026" name="Picture 2" descr="ãéç«ãçåçæå°çµæ">
              <a:extLst>
                <a:ext uri="{FF2B5EF4-FFF2-40B4-BE49-F238E27FC236}">
                  <a16:creationId xmlns:a16="http://schemas.microsoft.com/office/drawing/2014/main" id="{36349CFB-8843-4A5C-B862-7015498EB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35" y="3730558"/>
              <a:ext cx="2857297" cy="214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096E73B-1BDC-4BB5-8EFA-4C06E77CC48F}"/>
                </a:ext>
              </a:extLst>
            </p:cNvPr>
            <p:cNvSpPr/>
            <p:nvPr/>
          </p:nvSpPr>
          <p:spPr>
            <a:xfrm rot="6536344">
              <a:off x="1995592" y="4816613"/>
              <a:ext cx="398353" cy="1174001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15FF26-8097-48CC-9BFF-7097B2B6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8253" y="5616724"/>
              <a:ext cx="2767755" cy="87133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F3ED19-47D3-4583-BC8A-BA30DBC61B3B}"/>
              </a:ext>
            </a:extLst>
          </p:cNvPr>
          <p:cNvGrpSpPr/>
          <p:nvPr/>
        </p:nvGrpSpPr>
        <p:grpSpPr>
          <a:xfrm>
            <a:off x="7089443" y="3429000"/>
            <a:ext cx="3117254" cy="1973457"/>
            <a:chOff x="8460395" y="3883420"/>
            <a:chExt cx="2750717" cy="1650279"/>
          </a:xfrm>
        </p:grpSpPr>
        <p:pic>
          <p:nvPicPr>
            <p:cNvPr id="17" name="Picture 4" descr="保 温 &#10;临 界 温 度 &#10;冷 却 &#10;时 间 &#10;热 处 理 工 艺 曲 线 示 意 图 &#10;一 ， 过 切 副 以 ">
              <a:extLst>
                <a:ext uri="{FF2B5EF4-FFF2-40B4-BE49-F238E27FC236}">
                  <a16:creationId xmlns:a16="http://schemas.microsoft.com/office/drawing/2014/main" id="{F961E38F-0618-4285-B2E9-2CF3A9AE4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4956" y="4029625"/>
              <a:ext cx="2178490" cy="150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8871CA-AD00-43AD-9AF9-F22EF46492CC}"/>
                </a:ext>
              </a:extLst>
            </p:cNvPr>
            <p:cNvSpPr txBox="1"/>
            <p:nvPr/>
          </p:nvSpPr>
          <p:spPr>
            <a:xfrm>
              <a:off x="8460395" y="3883420"/>
              <a:ext cx="56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Temp.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CD3D44-ABEF-4D49-966F-BD689DEE550E}"/>
                </a:ext>
              </a:extLst>
            </p:cNvPr>
            <p:cNvSpPr txBox="1"/>
            <p:nvPr/>
          </p:nvSpPr>
          <p:spPr>
            <a:xfrm>
              <a:off x="10587444" y="5172544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517251-862E-449F-8ED2-B40D3CC04393}"/>
                </a:ext>
              </a:extLst>
            </p:cNvPr>
            <p:cNvSpPr txBox="1"/>
            <p:nvPr/>
          </p:nvSpPr>
          <p:spPr>
            <a:xfrm>
              <a:off x="9963777" y="4168125"/>
              <a:ext cx="1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Threshold temp.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E4AD27F-0C27-454F-BFF2-4BD6FE4947C9}"/>
                </a:ext>
              </a:extLst>
            </p:cNvPr>
            <p:cNvSpPr/>
            <p:nvPr/>
          </p:nvSpPr>
          <p:spPr>
            <a:xfrm>
              <a:off x="9068643" y="4734070"/>
              <a:ext cx="64555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Heating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CF38BD-6879-425D-9EE4-1B9167DE897B}"/>
                </a:ext>
              </a:extLst>
            </p:cNvPr>
            <p:cNvSpPr/>
            <p:nvPr/>
          </p:nvSpPr>
          <p:spPr>
            <a:xfrm>
              <a:off x="9150735" y="4075413"/>
              <a:ext cx="8595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Isothermal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763357-865B-4A83-AAE4-E53D32425ED0}"/>
                </a:ext>
              </a:extLst>
            </p:cNvPr>
            <p:cNvSpPr/>
            <p:nvPr/>
          </p:nvSpPr>
          <p:spPr>
            <a:xfrm>
              <a:off x="10200029" y="4811021"/>
              <a:ext cx="61106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Cooling</a:t>
              </a:r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37E265-0C9F-4C78-9179-8A35EA12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8C94-2B51-40BB-91F3-EF282D94A2E4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AD3EED-660F-48C1-94FC-48905951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4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4C011E-360F-4396-8025-EAF4B95A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86D9773C-0EC2-4280-A8D1-2F4422B41C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9450" y="2073275"/>
            <a:ext cx="3238500" cy="1524000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BFB72-3533-45FA-A5A3-04D7D1CD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D793BF6-03DF-4DB8-AC91-C6D661508E90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A905F-397E-42F1-8D5A-2B6CCF32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C6D8A86-D9C0-4B30-89F9-139030206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561742" y="1825625"/>
            <a:ext cx="2402516" cy="4351338"/>
          </a:xfrm>
          <a:prstGeom prst="rect">
            <a:avLst/>
          </a:prstGeo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9B746B3A-7E06-4BCE-BE81-AB31D027D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59" y="4098925"/>
            <a:ext cx="4762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4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9804FB5-B063-4D1E-8F18-C46385B5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Application of Using Simulated Annealing to Combine Clustering with Collaborative Filtering for Item Recommendation (Z. Feng, Y. </a:t>
            </a:r>
            <a:r>
              <a:rPr lang="en-US" sz="2400" dirty="0" err="1"/>
              <a:t>Su</a:t>
            </a:r>
            <a:r>
              <a:rPr lang="en-US" sz="2400" dirty="0"/>
              <a:t>, 2013 )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122B0296-0E8D-420C-AB08-E3F49261A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120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B91B3-6AC5-422F-814D-E282CE47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D0BD-EC8E-4270-BE03-87AC6DD7A570}" type="datetime1">
              <a:rPr lang="ko-KR" altLang="en-US" smtClean="0"/>
              <a:t>2019-10-14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0050-6F23-4FD5-9CD0-9C2FDD88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C4C8-3A1D-4810-A3D3-CAA4C7934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47635F-8870-48AD-84D0-362F757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of Using Simulated Annealing to Combine Clustering with Collaborative Filtering for Item Recommendation (Z. Feng, Y. </a:t>
            </a:r>
            <a:r>
              <a:rPr lang="en-US" sz="2400" dirty="0" err="1"/>
              <a:t>Su</a:t>
            </a:r>
            <a:r>
              <a:rPr lang="en-US" sz="2400" dirty="0"/>
              <a:t>, 2013 )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A44E-C23D-42B2-B89D-5FEE3089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E97-7675-46A5-8241-D930FE4B7B31}" type="datetime1">
              <a:rPr lang="ko-KR" altLang="en-US" smtClean="0"/>
              <a:t>2019-10-14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4DCB1-5DA0-4F60-BFE2-D501D6A2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9176" y="6361033"/>
            <a:ext cx="2743200" cy="365125"/>
          </a:xfrm>
        </p:spPr>
        <p:txBody>
          <a:bodyPr/>
          <a:lstStyle/>
          <a:p>
            <a:fld id="{4EC0C4C8-3A1D-4810-A3D3-CAA4C7934941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FE55F815-C5F9-4E85-8005-52B4E9F79C22}"/>
              </a:ext>
            </a:extLst>
          </p:cNvPr>
          <p:cNvGraphicFramePr>
            <a:graphicFrameLocks/>
          </p:cNvGraphicFramePr>
          <p:nvPr/>
        </p:nvGraphicFramePr>
        <p:xfrm>
          <a:off x="677236" y="3690415"/>
          <a:ext cx="1654135" cy="171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27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2453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3B363C9D-5C1B-4CB3-95F4-B3D0A9F26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721145"/>
              </p:ext>
            </p:extLst>
          </p:nvPr>
        </p:nvGraphicFramePr>
        <p:xfrm>
          <a:off x="2573544" y="3689943"/>
          <a:ext cx="1654135" cy="171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27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2453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7A5192-1AAA-4616-AC66-15A191709A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382234"/>
              </p:ext>
            </p:extLst>
          </p:nvPr>
        </p:nvGraphicFramePr>
        <p:xfrm>
          <a:off x="4500924" y="3689943"/>
          <a:ext cx="1654135" cy="171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27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2453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  <p:sp>
        <p:nvSpPr>
          <p:cNvPr id="16" name="Flowchart: Preparation 15">
            <a:extLst>
              <a:ext uri="{FF2B5EF4-FFF2-40B4-BE49-F238E27FC236}">
                <a16:creationId xmlns:a16="http://schemas.microsoft.com/office/drawing/2014/main" id="{679DC094-30DB-4DB8-B570-DA7C5BA85A67}"/>
              </a:ext>
            </a:extLst>
          </p:cNvPr>
          <p:cNvSpPr/>
          <p:nvPr/>
        </p:nvSpPr>
        <p:spPr>
          <a:xfrm>
            <a:off x="5153331" y="4834992"/>
            <a:ext cx="281698" cy="246969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D2BEA7F1-A1A4-4D03-A3EC-8967E4C49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63431"/>
              </p:ext>
            </p:extLst>
          </p:nvPr>
        </p:nvGraphicFramePr>
        <p:xfrm>
          <a:off x="6443740" y="3689943"/>
          <a:ext cx="1654135" cy="171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27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2453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  <p:sp>
        <p:nvSpPr>
          <p:cNvPr id="18" name="Flowchart: Preparation 17">
            <a:extLst>
              <a:ext uri="{FF2B5EF4-FFF2-40B4-BE49-F238E27FC236}">
                <a16:creationId xmlns:a16="http://schemas.microsoft.com/office/drawing/2014/main" id="{2FBD7D2E-229E-4F21-8081-024BB40071CD}"/>
              </a:ext>
            </a:extLst>
          </p:cNvPr>
          <p:cNvSpPr/>
          <p:nvPr/>
        </p:nvSpPr>
        <p:spPr>
          <a:xfrm>
            <a:off x="7096014" y="4834992"/>
            <a:ext cx="281698" cy="246969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275E5B1-F06C-4F22-A74B-DCE0B6E7A17A}"/>
              </a:ext>
            </a:extLst>
          </p:cNvPr>
          <p:cNvSpPr/>
          <p:nvPr/>
        </p:nvSpPr>
        <p:spPr>
          <a:xfrm>
            <a:off x="5484235" y="3887140"/>
            <a:ext cx="281698" cy="246969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DDED30E-0B83-418B-8938-C50C5906A6D2}"/>
              </a:ext>
            </a:extLst>
          </p:cNvPr>
          <p:cNvSpPr/>
          <p:nvPr/>
        </p:nvSpPr>
        <p:spPr>
          <a:xfrm>
            <a:off x="5798469" y="4773152"/>
            <a:ext cx="281698" cy="246969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46A342-CD43-45CA-9586-AC1168911C8F}"/>
              </a:ext>
            </a:extLst>
          </p:cNvPr>
          <p:cNvSpPr/>
          <p:nvPr/>
        </p:nvSpPr>
        <p:spPr>
          <a:xfrm>
            <a:off x="4828843" y="3959272"/>
            <a:ext cx="266266" cy="2469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15">
            <a:extLst>
              <a:ext uri="{FF2B5EF4-FFF2-40B4-BE49-F238E27FC236}">
                <a16:creationId xmlns:a16="http://schemas.microsoft.com/office/drawing/2014/main" id="{C6A7BAAE-179E-4C01-B787-229C0148D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941865"/>
              </p:ext>
            </p:extLst>
          </p:nvPr>
        </p:nvGraphicFramePr>
        <p:xfrm>
          <a:off x="8345720" y="3672923"/>
          <a:ext cx="1654135" cy="171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27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2453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05003"/>
                  </a:ext>
                </a:extLst>
              </a:tr>
            </a:tbl>
          </a:graphicData>
        </a:graphic>
      </p:graphicFrame>
      <p:sp>
        <p:nvSpPr>
          <p:cNvPr id="23" name="Flowchart: Preparation 22">
            <a:extLst>
              <a:ext uri="{FF2B5EF4-FFF2-40B4-BE49-F238E27FC236}">
                <a16:creationId xmlns:a16="http://schemas.microsoft.com/office/drawing/2014/main" id="{13CF5439-A14F-4AA8-AA67-9FB9A8C3495C}"/>
              </a:ext>
            </a:extLst>
          </p:cNvPr>
          <p:cNvSpPr/>
          <p:nvPr/>
        </p:nvSpPr>
        <p:spPr>
          <a:xfrm>
            <a:off x="9031938" y="4814254"/>
            <a:ext cx="281698" cy="246969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8952C13-0143-49FE-87F3-0C8D01173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62660"/>
              </p:ext>
            </p:extLst>
          </p:nvPr>
        </p:nvGraphicFramePr>
        <p:xfrm>
          <a:off x="8342400" y="5721499"/>
          <a:ext cx="1654135" cy="293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27">
                  <a:extLst>
                    <a:ext uri="{9D8B030D-6E8A-4147-A177-3AD203B41FA5}">
                      <a16:colId xmlns:a16="http://schemas.microsoft.com/office/drawing/2014/main" val="654039147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458565541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3298456355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3678467279"/>
                    </a:ext>
                  </a:extLst>
                </a:gridCol>
                <a:gridCol w="330827">
                  <a:extLst>
                    <a:ext uri="{9D8B030D-6E8A-4147-A177-3AD203B41FA5}">
                      <a16:colId xmlns:a16="http://schemas.microsoft.com/office/drawing/2014/main" val="1054946589"/>
                    </a:ext>
                  </a:extLst>
                </a:gridCol>
              </a:tblGrid>
              <a:tr h="293402">
                <a:tc>
                  <a:txBody>
                    <a:bodyPr/>
                    <a:lstStyle/>
                    <a:p>
                      <a:r>
                        <a:rPr lang="en-US" sz="1000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037491"/>
                  </a:ext>
                </a:extLst>
              </a:tr>
            </a:tbl>
          </a:graphicData>
        </a:graphic>
      </p:graphicFrame>
      <p:sp>
        <p:nvSpPr>
          <p:cNvPr id="29" name="Flowchart: Preparation 28">
            <a:extLst>
              <a:ext uri="{FF2B5EF4-FFF2-40B4-BE49-F238E27FC236}">
                <a16:creationId xmlns:a16="http://schemas.microsoft.com/office/drawing/2014/main" id="{3ECFB591-4A2F-4272-8596-33A371D1BD38}"/>
              </a:ext>
            </a:extLst>
          </p:cNvPr>
          <p:cNvSpPr/>
          <p:nvPr/>
        </p:nvSpPr>
        <p:spPr>
          <a:xfrm>
            <a:off x="8996086" y="5746914"/>
            <a:ext cx="281698" cy="246969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BA4905-D87F-4A9B-BEFC-D5ADDD4AB5C1}"/>
              </a:ext>
            </a:extLst>
          </p:cNvPr>
          <p:cNvSpPr txBox="1"/>
          <p:nvPr/>
        </p:nvSpPr>
        <p:spPr>
          <a:xfrm>
            <a:off x="7377712" y="5679156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Test:&gt;&gt;&gt;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3CA47E7-AB47-4DD9-A1BD-60A1D55967B6}"/>
              </a:ext>
            </a:extLst>
          </p:cNvPr>
          <p:cNvSpPr/>
          <p:nvPr/>
        </p:nvSpPr>
        <p:spPr>
          <a:xfrm>
            <a:off x="9645061" y="5714173"/>
            <a:ext cx="281698" cy="246969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1771A5-AE1E-48CD-812F-638B2306535D}"/>
              </a:ext>
            </a:extLst>
          </p:cNvPr>
          <p:cNvSpPr/>
          <p:nvPr/>
        </p:nvSpPr>
        <p:spPr>
          <a:xfrm>
            <a:off x="4739341" y="5661238"/>
            <a:ext cx="260055" cy="192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2156C83-51B9-4805-9456-1665774BA7BA}"/>
              </a:ext>
            </a:extLst>
          </p:cNvPr>
          <p:cNvSpPr/>
          <p:nvPr/>
        </p:nvSpPr>
        <p:spPr>
          <a:xfrm>
            <a:off x="4777397" y="5985641"/>
            <a:ext cx="183942" cy="192918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E7B3A5-2C49-4053-B4C9-D79E4A63FE11}"/>
              </a:ext>
            </a:extLst>
          </p:cNvPr>
          <p:cNvSpPr txBox="1"/>
          <p:nvPr/>
        </p:nvSpPr>
        <p:spPr>
          <a:xfrm>
            <a:off x="5033764" y="5634587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= S1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E5042C-298F-4471-8D55-8D89EF3BC4EF}"/>
              </a:ext>
            </a:extLst>
          </p:cNvPr>
          <p:cNvSpPr txBox="1"/>
          <p:nvPr/>
        </p:nvSpPr>
        <p:spPr>
          <a:xfrm>
            <a:off x="5033764" y="5982732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= S2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EAA5C5-91D9-458A-BBB8-43A1AAB16513}"/>
              </a:ext>
            </a:extLst>
          </p:cNvPr>
          <p:cNvSpPr txBox="1"/>
          <p:nvPr/>
        </p:nvSpPr>
        <p:spPr>
          <a:xfrm>
            <a:off x="5042972" y="6326417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= S3</a:t>
            </a:r>
          </a:p>
        </p:txBody>
      </p:sp>
      <p:sp>
        <p:nvSpPr>
          <p:cNvPr id="40" name="Flowchart: Preparation 39">
            <a:extLst>
              <a:ext uri="{FF2B5EF4-FFF2-40B4-BE49-F238E27FC236}">
                <a16:creationId xmlns:a16="http://schemas.microsoft.com/office/drawing/2014/main" id="{9191A160-3684-4939-B082-7617CF8155DA}"/>
              </a:ext>
            </a:extLst>
          </p:cNvPr>
          <p:cNvSpPr/>
          <p:nvPr/>
        </p:nvSpPr>
        <p:spPr>
          <a:xfrm>
            <a:off x="4716676" y="6319925"/>
            <a:ext cx="281698" cy="246969"/>
          </a:xfrm>
          <a:prstGeom prst="flowChartPrepara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00713C4-25B9-417D-BE09-6BC53693D005}"/>
              </a:ext>
            </a:extLst>
          </p:cNvPr>
          <p:cNvSpPr/>
          <p:nvPr/>
        </p:nvSpPr>
        <p:spPr>
          <a:xfrm>
            <a:off x="5469051" y="5080544"/>
            <a:ext cx="281698" cy="246969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C6BC9-1BF8-4223-9869-5E5E2377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2833"/>
          </a:xfrm>
        </p:spPr>
        <p:txBody>
          <a:bodyPr>
            <a:normAutofit/>
          </a:bodyPr>
          <a:lstStyle/>
          <a:p>
            <a:pPr lvl="0"/>
            <a:r>
              <a:rPr lang="en-US" sz="1600" dirty="0"/>
              <a:t>Input: original rating matrix = 30000 +null rating + new user null rating </a:t>
            </a:r>
          </a:p>
          <a:p>
            <a:pPr lvl="0"/>
            <a:r>
              <a:rPr lang="en-US" sz="1600" dirty="0"/>
              <a:t>CF: predicted rating set = 3000, X=</a:t>
            </a:r>
            <a:r>
              <a:rPr lang="en-US" altLang="zh-TW" sz="1600" dirty="0"/>
              <a:t>{ x1,x2,…, x3000}</a:t>
            </a:r>
            <a:r>
              <a:rPr lang="en-US" sz="1600" dirty="0"/>
              <a:t> </a:t>
            </a:r>
          </a:p>
          <a:p>
            <a:pPr lvl="0"/>
            <a:r>
              <a:rPr lang="en-US" sz="1600" dirty="0"/>
              <a:t>K-means: </a:t>
            </a:r>
            <a:r>
              <a:rPr lang="en-US" altLang="zh-TW" sz="1600" dirty="0"/>
              <a:t>5</a:t>
            </a:r>
            <a:r>
              <a:rPr lang="en-US" sz="1600" dirty="0"/>
              <a:t> clustered set = 600 x 5, </a:t>
            </a:r>
            <a:r>
              <a:rPr lang="en-US" altLang="zh-TW" sz="1600" dirty="0"/>
              <a:t>S = </a:t>
            </a:r>
            <a:r>
              <a:rPr lang="en-US" sz="1600" dirty="0"/>
              <a:t>{ s1, s2, … , s5}, Y ={y1, y2, … , y600} </a:t>
            </a:r>
          </a:p>
          <a:p>
            <a:pPr lvl="0"/>
            <a:r>
              <a:rPr lang="en-US" sz="1600" dirty="0"/>
              <a:t>SA: optimized set = 600 Z ={z1, z2, … ,z600}  </a:t>
            </a:r>
          </a:p>
          <a:p>
            <a:r>
              <a:rPr lang="en-US" sz="1600" dirty="0"/>
              <a:t>Output: potential predicted rating set = 600 , Z ={z1, z2, … ,z600} </a:t>
            </a:r>
          </a:p>
        </p:txBody>
      </p:sp>
    </p:spTree>
    <p:extLst>
      <p:ext uri="{BB962C8B-B14F-4D97-AF65-F5344CB8AC3E}">
        <p14:creationId xmlns:p14="http://schemas.microsoft.com/office/powerpoint/2010/main" val="122929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0F6E81E16853C408C8E5AE57EFB110B" ma:contentTypeVersion="8" ma:contentTypeDescription="새 문서를 만듭니다." ma:contentTypeScope="" ma:versionID="1d6bf2ee032c61950eec7e3239b32406">
  <xsd:schema xmlns:xsd="http://www.w3.org/2001/XMLSchema" xmlns:xs="http://www.w3.org/2001/XMLSchema" xmlns:p="http://schemas.microsoft.com/office/2006/metadata/properties" xmlns:ns3="08beb39c-d47e-459b-8a94-037c880b1aac" targetNamespace="http://schemas.microsoft.com/office/2006/metadata/properties" ma:root="true" ma:fieldsID="c2436b821cb7cb5017e4c5854aa1cddb" ns3:_="">
    <xsd:import namespace="08beb39c-d47e-459b-8a94-037c880b1a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eb39c-d47e-459b-8a94-037c880b1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1606D-C2CF-4605-8754-D78C52AFA3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DCAF2B-8C51-4593-9292-F749956E3D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61A4A5-DBDB-4368-B25E-FC628C067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beb39c-d47e-459b-8a94-037c880b1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5419</TotalTime>
  <Words>3292</Words>
  <Application>Microsoft Office PowerPoint</Application>
  <PresentationFormat>Widescreen</PresentationFormat>
  <Paragraphs>913</Paragraphs>
  <Slides>24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TimesNewRoman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 Simulated Annealing ,  Ant Colony Optimization in Recommendation System</vt:lpstr>
      <vt:lpstr>Content</vt:lpstr>
      <vt:lpstr>RS &amp; types</vt:lpstr>
      <vt:lpstr>K-means Clustering</vt:lpstr>
      <vt:lpstr>Simulated Annealing </vt:lpstr>
      <vt:lpstr>Simulated Annealing</vt:lpstr>
      <vt:lpstr>Simulated Annealing</vt:lpstr>
      <vt:lpstr>Application of Using Simulated Annealing to Combine Clustering with Collaborative Filtering for Item Recommendation (Z. Feng, Y. Su, 2013 )</vt:lpstr>
      <vt:lpstr>Application of Using Simulated Annealing to Combine Clustering with Collaborative Filtering for Item Recommendation (Z. Feng, Y. Su, 2013 )</vt:lpstr>
      <vt:lpstr>Application of Using Simulated Annealing to Combine Clustering with Collaborative Filtering for Item Recommendation (Authors. Zhiming Feng, Yidan Su.)</vt:lpstr>
      <vt:lpstr>Application of Using Simulated Annealing to Combine Clustering with Collaborative Filtering for Item Recommendation (Z. Feng, Y. Su, 2013 )</vt:lpstr>
      <vt:lpstr>Application of Using Simulated Annealing to Combine Clustering with Collaborative Filtering for Item Recommendation (Authors. Zhiming Feng, Yidan Su.)</vt:lpstr>
      <vt:lpstr>Application of Using Simulated Annealing to Combine Clustering with Collaborative Filtering for Item Recommendation (Z. Feng, Y. Su, 2013 )</vt:lpstr>
      <vt:lpstr>PowerPoint Presentation</vt:lpstr>
      <vt:lpstr>PowerPoint Presentation</vt:lpstr>
      <vt:lpstr>Application of Using Simulated Annealing to Combine Clustering with Collaborative Filtering for Item Recommendation (Z. Feng, Y. Su, 2013 )</vt:lpstr>
      <vt:lpstr>Ant Colony Optimization</vt:lpstr>
      <vt:lpstr>ACO</vt:lpstr>
      <vt:lpstr>E.g. t </vt:lpstr>
      <vt:lpstr>E.g. Probability </vt:lpstr>
      <vt:lpstr>ACO</vt:lpstr>
      <vt:lpstr>PowerPoint Presentation</vt:lpstr>
      <vt:lpstr>PowerPoint Presentation</vt:lpstr>
      <vt:lpstr>A research of collaborative filtering recommendation based on ant colony algorithm (Y. Wu, Y. Du, L. Li, 2011)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ACO</dc:title>
  <dc:creator>Cadence Kuan</dc:creator>
  <cp:lastModifiedBy>Cadence Kuan</cp:lastModifiedBy>
  <cp:revision>19</cp:revision>
  <cp:lastPrinted>2019-10-07T09:52:10Z</cp:lastPrinted>
  <dcterms:created xsi:type="dcterms:W3CDTF">2019-09-26T07:51:49Z</dcterms:created>
  <dcterms:modified xsi:type="dcterms:W3CDTF">2019-10-14T12:29:25Z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0x01010080F6E81E16853C408C8E5AE57EFB110B</vt:lpwstr>
  </property>
</Properties>
</file>