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7" r:id="rId5"/>
    <p:sldId id="350" r:id="rId6"/>
    <p:sldId id="349" r:id="rId7"/>
    <p:sldId id="351" r:id="rId8"/>
    <p:sldId id="352" r:id="rId9"/>
    <p:sldId id="339" r:id="rId10"/>
    <p:sldId id="353" r:id="rId11"/>
    <p:sldId id="297" r:id="rId12"/>
    <p:sldId id="345" r:id="rId13"/>
    <p:sldId id="343" r:id="rId14"/>
    <p:sldId id="346" r:id="rId15"/>
    <p:sldId id="342" r:id="rId16"/>
    <p:sldId id="344" r:id="rId17"/>
    <p:sldId id="340" r:id="rId18"/>
    <p:sldId id="354" r:id="rId19"/>
    <p:sldId id="356" r:id="rId20"/>
    <p:sldId id="366" r:id="rId21"/>
    <p:sldId id="372" r:id="rId22"/>
    <p:sldId id="367" r:id="rId23"/>
    <p:sldId id="368" r:id="rId24"/>
    <p:sldId id="370" r:id="rId25"/>
    <p:sldId id="369" r:id="rId26"/>
    <p:sldId id="371" r:id="rId27"/>
    <p:sldId id="365" r:id="rId28"/>
    <p:sldId id="364" r:id="rId29"/>
    <p:sldId id="361" r:id="rId30"/>
    <p:sldId id="362" r:id="rId31"/>
    <p:sldId id="359" r:id="rId32"/>
    <p:sldId id="357" r:id="rId33"/>
    <p:sldId id="360" r:id="rId34"/>
    <p:sldId id="355" r:id="rId35"/>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OI KUAN" initials="SK" lastIdx="1" clrIdx="0">
    <p:extLst>
      <p:ext uri="{19B8F6BF-5375-455C-9EA6-DF929625EA0E}">
        <p15:presenceInfo xmlns:p15="http://schemas.microsoft.com/office/powerpoint/2012/main" userId="SAOI K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570E1-9CB9-470B-AEB8-2005FDE880F0}" v="532" dt="2019-10-02T05:47:42.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751" autoAdjust="0"/>
  </p:normalViewPr>
  <p:slideViewPr>
    <p:cSldViewPr snapToGrid="0">
      <p:cViewPr varScale="1">
        <p:scale>
          <a:sx n="85" d="100"/>
          <a:sy n="85"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OI KUAN" userId="991128dd-9743-4220-8ab6-c2d7d1ca0a52" providerId="ADAL" clId="{010570E1-9CB9-470B-AEB8-2005FDE880F0}"/>
    <pc:docChg chg="undo redo custSel addSld delSld modSld sldOrd modNotesMaster">
      <pc:chgData name="SAOI KUAN" userId="991128dd-9743-4220-8ab6-c2d7d1ca0a52" providerId="ADAL" clId="{010570E1-9CB9-470B-AEB8-2005FDE880F0}" dt="2019-10-02T05:46:34.868" v="2301"/>
      <pc:docMkLst>
        <pc:docMk/>
      </pc:docMkLst>
      <pc:sldChg chg="modSp">
        <pc:chgData name="SAOI KUAN" userId="991128dd-9743-4220-8ab6-c2d7d1ca0a52" providerId="ADAL" clId="{010570E1-9CB9-470B-AEB8-2005FDE880F0}" dt="2019-10-01T06:30:07.340" v="892" actId="242"/>
        <pc:sldMkLst>
          <pc:docMk/>
          <pc:sldMk cId="109857222" sldId="257"/>
        </pc:sldMkLst>
        <pc:spChg chg="mod">
          <ac:chgData name="SAOI KUAN" userId="991128dd-9743-4220-8ab6-c2d7d1ca0a52" providerId="ADAL" clId="{010570E1-9CB9-470B-AEB8-2005FDE880F0}" dt="2019-10-01T06:30:07.340" v="892" actId="242"/>
          <ac:spMkLst>
            <pc:docMk/>
            <pc:sldMk cId="109857222" sldId="257"/>
            <ac:spMk id="3" creationId="{00000000-0000-0000-0000-000000000000}"/>
          </ac:spMkLst>
        </pc:spChg>
      </pc:sldChg>
      <pc:sldChg chg="addSp modSp modNotesTx">
        <pc:chgData name="SAOI KUAN" userId="991128dd-9743-4220-8ab6-c2d7d1ca0a52" providerId="ADAL" clId="{010570E1-9CB9-470B-AEB8-2005FDE880F0}" dt="2019-10-02T04:17:58.103" v="2133" actId="313"/>
        <pc:sldMkLst>
          <pc:docMk/>
          <pc:sldMk cId="2182357608" sldId="297"/>
        </pc:sldMkLst>
        <pc:spChg chg="add mod">
          <ac:chgData name="SAOI KUAN" userId="991128dd-9743-4220-8ab6-c2d7d1ca0a52" providerId="ADAL" clId="{010570E1-9CB9-470B-AEB8-2005FDE880F0}" dt="2019-10-02T04:17:43.698" v="2113" actId="313"/>
          <ac:spMkLst>
            <pc:docMk/>
            <pc:sldMk cId="2182357608" sldId="297"/>
            <ac:spMk id="5" creationId="{3D77B504-C618-4BE7-A3D3-C1221136A11F}"/>
          </ac:spMkLst>
        </pc:spChg>
        <pc:spChg chg="add mod">
          <ac:chgData name="SAOI KUAN" userId="991128dd-9743-4220-8ab6-c2d7d1ca0a52" providerId="ADAL" clId="{010570E1-9CB9-470B-AEB8-2005FDE880F0}" dt="2019-10-02T04:17:58.103" v="2133" actId="313"/>
          <ac:spMkLst>
            <pc:docMk/>
            <pc:sldMk cId="2182357608" sldId="297"/>
            <ac:spMk id="6" creationId="{9A8E6CA2-9086-4C30-A728-BEF08DF8F500}"/>
          </ac:spMkLst>
        </pc:spChg>
        <pc:spChg chg="add mod">
          <ac:chgData name="SAOI KUAN" userId="991128dd-9743-4220-8ab6-c2d7d1ca0a52" providerId="ADAL" clId="{010570E1-9CB9-470B-AEB8-2005FDE880F0}" dt="2019-10-02T04:17:50.263" v="2119" actId="313"/>
          <ac:spMkLst>
            <pc:docMk/>
            <pc:sldMk cId="2182357608" sldId="297"/>
            <ac:spMk id="7" creationId="{D3489CA0-0BD1-47B5-ADE9-22FF724FC1C1}"/>
          </ac:spMkLst>
        </pc:spChg>
      </pc:sldChg>
      <pc:sldChg chg="addSp delSp modSp">
        <pc:chgData name="SAOI KUAN" userId="991128dd-9743-4220-8ab6-c2d7d1ca0a52" providerId="ADAL" clId="{010570E1-9CB9-470B-AEB8-2005FDE880F0}" dt="2019-10-02T03:43:37.145" v="1800"/>
        <pc:sldMkLst>
          <pc:docMk/>
          <pc:sldMk cId="2070342782" sldId="339"/>
        </pc:sldMkLst>
        <pc:spChg chg="add mod">
          <ac:chgData name="SAOI KUAN" userId="991128dd-9743-4220-8ab6-c2d7d1ca0a52" providerId="ADAL" clId="{010570E1-9CB9-470B-AEB8-2005FDE880F0}" dt="2019-10-02T03:42:32.876" v="1773" actId="164"/>
          <ac:spMkLst>
            <pc:docMk/>
            <pc:sldMk cId="2070342782" sldId="339"/>
            <ac:spMk id="3" creationId="{FE4AD27F-0C27-454F-BFF2-4BD6FE4947C9}"/>
          </ac:spMkLst>
        </pc:spChg>
        <pc:spChg chg="add mod">
          <ac:chgData name="SAOI KUAN" userId="991128dd-9743-4220-8ab6-c2d7d1ca0a52" providerId="ADAL" clId="{010570E1-9CB9-470B-AEB8-2005FDE880F0}" dt="2019-10-02T03:42:32.876" v="1773" actId="164"/>
          <ac:spMkLst>
            <pc:docMk/>
            <pc:sldMk cId="2070342782" sldId="339"/>
            <ac:spMk id="4" creationId="{81CF38BD-6879-425D-9EE4-1B9167DE897B}"/>
          </ac:spMkLst>
        </pc:spChg>
        <pc:spChg chg="add mod">
          <ac:chgData name="SAOI KUAN" userId="991128dd-9743-4220-8ab6-c2d7d1ca0a52" providerId="ADAL" clId="{010570E1-9CB9-470B-AEB8-2005FDE880F0}" dt="2019-10-02T03:42:32.876" v="1773" actId="164"/>
          <ac:spMkLst>
            <pc:docMk/>
            <pc:sldMk cId="2070342782" sldId="339"/>
            <ac:spMk id="5" creationId="{4F763357-865B-4A83-AAE4-E53D32425ED0}"/>
          </ac:spMkLst>
        </pc:spChg>
        <pc:spChg chg="mod">
          <ac:chgData name="SAOI KUAN" userId="991128dd-9743-4220-8ab6-c2d7d1ca0a52" providerId="ADAL" clId="{010570E1-9CB9-470B-AEB8-2005FDE880F0}" dt="2019-10-02T03:43:23.867" v="1796" actId="1076"/>
          <ac:spMkLst>
            <pc:docMk/>
            <pc:sldMk cId="2070342782" sldId="339"/>
            <ac:spMk id="6" creationId="{2F93280D-1E89-4744-A8A3-F94900DC83D4}"/>
          </ac:spMkLst>
        </pc:spChg>
        <pc:spChg chg="del mod topLvl">
          <ac:chgData name="SAOI KUAN" userId="991128dd-9743-4220-8ab6-c2d7d1ca0a52" providerId="ADAL" clId="{010570E1-9CB9-470B-AEB8-2005FDE880F0}" dt="2019-10-02T03:43:37.145" v="1800"/>
          <ac:spMkLst>
            <pc:docMk/>
            <pc:sldMk cId="2070342782" sldId="339"/>
            <ac:spMk id="14" creationId="{F0FD6EE5-8DD0-4614-AEF3-97B1AE81AE3E}"/>
          </ac:spMkLst>
        </pc:spChg>
        <pc:spChg chg="mod topLvl">
          <ac:chgData name="SAOI KUAN" userId="991128dd-9743-4220-8ab6-c2d7d1ca0a52" providerId="ADAL" clId="{010570E1-9CB9-470B-AEB8-2005FDE880F0}" dt="2019-10-02T03:42:32.876" v="1773" actId="164"/>
          <ac:spMkLst>
            <pc:docMk/>
            <pc:sldMk cId="2070342782" sldId="339"/>
            <ac:spMk id="15" creationId="{718871CA-AD00-43AD-9AF9-F22EF46492CC}"/>
          </ac:spMkLst>
        </pc:spChg>
        <pc:spChg chg="mod topLvl">
          <ac:chgData name="SAOI KUAN" userId="991128dd-9743-4220-8ab6-c2d7d1ca0a52" providerId="ADAL" clId="{010570E1-9CB9-470B-AEB8-2005FDE880F0}" dt="2019-10-02T03:42:32.876" v="1773" actId="164"/>
          <ac:spMkLst>
            <pc:docMk/>
            <pc:sldMk cId="2070342782" sldId="339"/>
            <ac:spMk id="23" creationId="{2CCD3D44-ABEF-4D49-966F-BD689DEE550E}"/>
          </ac:spMkLst>
        </pc:spChg>
        <pc:spChg chg="mod topLvl">
          <ac:chgData name="SAOI KUAN" userId="991128dd-9743-4220-8ab6-c2d7d1ca0a52" providerId="ADAL" clId="{010570E1-9CB9-470B-AEB8-2005FDE880F0}" dt="2019-10-02T03:42:32.876" v="1773" actId="164"/>
          <ac:spMkLst>
            <pc:docMk/>
            <pc:sldMk cId="2070342782" sldId="339"/>
            <ac:spMk id="24" creationId="{1C517251-862E-449F-8ED2-B40D3CC04393}"/>
          </ac:spMkLst>
        </pc:spChg>
        <pc:grpChg chg="add mod">
          <ac:chgData name="SAOI KUAN" userId="991128dd-9743-4220-8ab6-c2d7d1ca0a52" providerId="ADAL" clId="{010570E1-9CB9-470B-AEB8-2005FDE880F0}" dt="2019-10-02T03:43:31.567" v="1798" actId="1076"/>
          <ac:grpSpMkLst>
            <pc:docMk/>
            <pc:sldMk cId="2070342782" sldId="339"/>
            <ac:grpSpMk id="7" creationId="{56F3ED19-47D3-4583-BC8A-BA30DBC61B3B}"/>
          </ac:grpSpMkLst>
        </pc:grpChg>
        <pc:grpChg chg="add del">
          <ac:chgData name="SAOI KUAN" userId="991128dd-9743-4220-8ab6-c2d7d1ca0a52" providerId="ADAL" clId="{010570E1-9CB9-470B-AEB8-2005FDE880F0}" dt="2019-10-02T03:42:26.580" v="1770" actId="165"/>
          <ac:grpSpMkLst>
            <pc:docMk/>
            <pc:sldMk cId="2070342782" sldId="339"/>
            <ac:grpSpMk id="25" creationId="{B8A4993D-E757-488F-8A0E-040EFA2F4D30}"/>
          </ac:grpSpMkLst>
        </pc:grpChg>
        <pc:grpChg chg="mod">
          <ac:chgData name="SAOI KUAN" userId="991128dd-9743-4220-8ab6-c2d7d1ca0a52" providerId="ADAL" clId="{010570E1-9CB9-470B-AEB8-2005FDE880F0}" dt="2019-10-02T03:43:25.560" v="1797" actId="14100"/>
          <ac:grpSpMkLst>
            <pc:docMk/>
            <pc:sldMk cId="2070342782" sldId="339"/>
            <ac:grpSpMk id="26" creationId="{C7DB579B-8D42-4B7E-82BD-EC1573603CF5}"/>
          </ac:grpSpMkLst>
        </pc:grpChg>
        <pc:picChg chg="mod topLvl">
          <ac:chgData name="SAOI KUAN" userId="991128dd-9743-4220-8ab6-c2d7d1ca0a52" providerId="ADAL" clId="{010570E1-9CB9-470B-AEB8-2005FDE880F0}" dt="2019-10-02T03:42:32.876" v="1773" actId="164"/>
          <ac:picMkLst>
            <pc:docMk/>
            <pc:sldMk cId="2070342782" sldId="339"/>
            <ac:picMk id="17" creationId="{F961E38F-0618-4285-B2E9-2CF3A9AE4BEF}"/>
          </ac:picMkLst>
        </pc:picChg>
        <pc:cxnChg chg="del">
          <ac:chgData name="SAOI KUAN" userId="991128dd-9743-4220-8ab6-c2d7d1ca0a52" providerId="ADAL" clId="{010570E1-9CB9-470B-AEB8-2005FDE880F0}" dt="2019-10-02T03:41:32.594" v="1749" actId="478"/>
          <ac:cxnSpMkLst>
            <pc:docMk/>
            <pc:sldMk cId="2070342782" sldId="339"/>
            <ac:cxnSpMk id="18" creationId="{F427F72D-137C-4D52-82EC-C026658E641C}"/>
          </ac:cxnSpMkLst>
        </pc:cxnChg>
        <pc:cxnChg chg="del">
          <ac:chgData name="SAOI KUAN" userId="991128dd-9743-4220-8ab6-c2d7d1ca0a52" providerId="ADAL" clId="{010570E1-9CB9-470B-AEB8-2005FDE880F0}" dt="2019-10-02T03:41:28.735" v="1746" actId="478"/>
          <ac:cxnSpMkLst>
            <pc:docMk/>
            <pc:sldMk cId="2070342782" sldId="339"/>
            <ac:cxnSpMk id="20" creationId="{C4DEE9A6-3BF0-41BB-855E-E1BB6B3C0016}"/>
          </ac:cxnSpMkLst>
        </pc:cxnChg>
        <pc:cxnChg chg="del">
          <ac:chgData name="SAOI KUAN" userId="991128dd-9743-4220-8ab6-c2d7d1ca0a52" providerId="ADAL" clId="{010570E1-9CB9-470B-AEB8-2005FDE880F0}" dt="2019-10-02T03:41:35.389" v="1752" actId="478"/>
          <ac:cxnSpMkLst>
            <pc:docMk/>
            <pc:sldMk cId="2070342782" sldId="339"/>
            <ac:cxnSpMk id="22" creationId="{9BDD58BF-BF7F-4F85-9792-A040BE4BC69F}"/>
          </ac:cxnSpMkLst>
        </pc:cxnChg>
      </pc:sldChg>
      <pc:sldChg chg="modSp addCm delCm">
        <pc:chgData name="SAOI KUAN" userId="991128dd-9743-4220-8ab6-c2d7d1ca0a52" providerId="ADAL" clId="{010570E1-9CB9-470B-AEB8-2005FDE880F0}" dt="2019-10-01T11:53:52.171" v="974" actId="1076"/>
        <pc:sldMkLst>
          <pc:docMk/>
          <pc:sldMk cId="2464456111" sldId="340"/>
        </pc:sldMkLst>
        <pc:picChg chg="mod ord">
          <ac:chgData name="SAOI KUAN" userId="991128dd-9743-4220-8ab6-c2d7d1ca0a52" providerId="ADAL" clId="{010570E1-9CB9-470B-AEB8-2005FDE880F0}" dt="2019-10-01T11:53:52.171" v="974" actId="1076"/>
          <ac:picMkLst>
            <pc:docMk/>
            <pc:sldMk cId="2464456111" sldId="340"/>
            <ac:picMk id="11" creationId="{ED86DDD9-5499-4812-B927-1EBC9B0F850C}"/>
          </ac:picMkLst>
        </pc:picChg>
        <pc:picChg chg="mod">
          <ac:chgData name="SAOI KUAN" userId="991128dd-9743-4220-8ab6-c2d7d1ca0a52" providerId="ADAL" clId="{010570E1-9CB9-470B-AEB8-2005FDE880F0}" dt="2019-10-01T11:53:49.225" v="973" actId="1076"/>
          <ac:picMkLst>
            <pc:docMk/>
            <pc:sldMk cId="2464456111" sldId="340"/>
            <ac:picMk id="2050" creationId="{011AA385-2E74-4416-BCAF-FE75D52A460D}"/>
          </ac:picMkLst>
        </pc:picChg>
      </pc:sldChg>
      <pc:sldChg chg="modSp">
        <pc:chgData name="SAOI KUAN" userId="991128dd-9743-4220-8ab6-c2d7d1ca0a52" providerId="ADAL" clId="{010570E1-9CB9-470B-AEB8-2005FDE880F0}" dt="2019-10-01T14:13:58.034" v="1690" actId="20577"/>
        <pc:sldMkLst>
          <pc:docMk/>
          <pc:sldMk cId="1686762079" sldId="350"/>
        </pc:sldMkLst>
        <pc:spChg chg="mod">
          <ac:chgData name="SAOI KUAN" userId="991128dd-9743-4220-8ab6-c2d7d1ca0a52" providerId="ADAL" clId="{010570E1-9CB9-470B-AEB8-2005FDE880F0}" dt="2019-10-01T14:13:58.034" v="1690" actId="20577"/>
          <ac:spMkLst>
            <pc:docMk/>
            <pc:sldMk cId="1686762079" sldId="350"/>
            <ac:spMk id="3" creationId="{4921C475-D53C-4A11-A1C9-E449574A9ED4}"/>
          </ac:spMkLst>
        </pc:spChg>
      </pc:sldChg>
      <pc:sldChg chg="addSp modSp">
        <pc:chgData name="SAOI KUAN" userId="991128dd-9743-4220-8ab6-c2d7d1ca0a52" providerId="ADAL" clId="{010570E1-9CB9-470B-AEB8-2005FDE880F0}" dt="2019-10-02T03:38:04.660" v="1728" actId="1076"/>
        <pc:sldMkLst>
          <pc:docMk/>
          <pc:sldMk cId="869998233" sldId="352"/>
        </pc:sldMkLst>
        <pc:picChg chg="add mod">
          <ac:chgData name="SAOI KUAN" userId="991128dd-9743-4220-8ab6-c2d7d1ca0a52" providerId="ADAL" clId="{010570E1-9CB9-470B-AEB8-2005FDE880F0}" dt="2019-10-02T03:38:04.660" v="1728" actId="1076"/>
          <ac:picMkLst>
            <pc:docMk/>
            <pc:sldMk cId="869998233" sldId="352"/>
            <ac:picMk id="6" creationId="{95A7DDB8-54AE-499E-84D1-2652148B4B21}"/>
          </ac:picMkLst>
        </pc:picChg>
      </pc:sldChg>
      <pc:sldChg chg="addSp delSp modSp modNotesTx">
        <pc:chgData name="SAOI KUAN" userId="991128dd-9743-4220-8ab6-c2d7d1ca0a52" providerId="ADAL" clId="{010570E1-9CB9-470B-AEB8-2005FDE880F0}" dt="2019-10-02T04:07:03.427" v="1830" actId="14100"/>
        <pc:sldMkLst>
          <pc:docMk/>
          <pc:sldMk cId="2974040163" sldId="353"/>
        </pc:sldMkLst>
        <pc:spChg chg="add del mod">
          <ac:chgData name="SAOI KUAN" userId="991128dd-9743-4220-8ab6-c2d7d1ca0a52" providerId="ADAL" clId="{010570E1-9CB9-470B-AEB8-2005FDE880F0}" dt="2019-10-02T04:06:40.197" v="1825"/>
          <ac:spMkLst>
            <pc:docMk/>
            <pc:sldMk cId="2974040163" sldId="353"/>
            <ac:spMk id="6" creationId="{07E0D93A-EAD2-4523-A5C3-8CF8A058AAC7}"/>
          </ac:spMkLst>
        </pc:spChg>
        <pc:spChg chg="mod">
          <ac:chgData name="SAOI KUAN" userId="991128dd-9743-4220-8ab6-c2d7d1ca0a52" providerId="ADAL" clId="{010570E1-9CB9-470B-AEB8-2005FDE880F0}" dt="2019-10-02T04:04:42.722" v="1821" actId="20577"/>
          <ac:spMkLst>
            <pc:docMk/>
            <pc:sldMk cId="2974040163" sldId="353"/>
            <ac:spMk id="10" creationId="{7F42049B-A72D-4E24-812D-61F30B596BF6}"/>
          </ac:spMkLst>
        </pc:spChg>
        <pc:picChg chg="add del mod">
          <ac:chgData name="SAOI KUAN" userId="991128dd-9743-4220-8ab6-c2d7d1ca0a52" providerId="ADAL" clId="{010570E1-9CB9-470B-AEB8-2005FDE880F0}" dt="2019-10-02T04:06:39.608" v="1824"/>
          <ac:picMkLst>
            <pc:docMk/>
            <pc:sldMk cId="2974040163" sldId="353"/>
            <ac:picMk id="2" creationId="{AB25B38A-697F-4FB7-9797-1CFFDD87DE41}"/>
          </ac:picMkLst>
        </pc:picChg>
        <pc:picChg chg="add del mod">
          <ac:chgData name="SAOI KUAN" userId="991128dd-9743-4220-8ab6-c2d7d1ca0a52" providerId="ADAL" clId="{010570E1-9CB9-470B-AEB8-2005FDE880F0}" dt="2019-10-01T11:49:37.912" v="914" actId="478"/>
          <ac:picMkLst>
            <pc:docMk/>
            <pc:sldMk cId="2974040163" sldId="353"/>
            <ac:picMk id="2" creationId="{ED7FF2CE-6F76-41B5-9C39-13CAC7F381A6}"/>
          </ac:picMkLst>
        </pc:picChg>
        <pc:picChg chg="add mod">
          <ac:chgData name="SAOI KUAN" userId="991128dd-9743-4220-8ab6-c2d7d1ca0a52" providerId="ADAL" clId="{010570E1-9CB9-470B-AEB8-2005FDE880F0}" dt="2019-10-02T04:07:00.076" v="1829" actId="1076"/>
          <ac:picMkLst>
            <pc:docMk/>
            <pc:sldMk cId="2974040163" sldId="353"/>
            <ac:picMk id="3" creationId="{9DDFE8DE-CF42-4F97-89CB-7E474404AFD7}"/>
          </ac:picMkLst>
        </pc:picChg>
        <pc:picChg chg="del mod">
          <ac:chgData name="SAOI KUAN" userId="991128dd-9743-4220-8ab6-c2d7d1ca0a52" providerId="ADAL" clId="{010570E1-9CB9-470B-AEB8-2005FDE880F0}" dt="2019-10-02T04:06:35.402" v="1823" actId="478"/>
          <ac:picMkLst>
            <pc:docMk/>
            <pc:sldMk cId="2974040163" sldId="353"/>
            <ac:picMk id="8" creationId="{5046F545-74EA-4CFF-8737-05240758F679}"/>
          </ac:picMkLst>
        </pc:picChg>
        <pc:picChg chg="del">
          <ac:chgData name="SAOI KUAN" userId="991128dd-9743-4220-8ab6-c2d7d1ca0a52" providerId="ADAL" clId="{010570E1-9CB9-470B-AEB8-2005FDE880F0}" dt="2019-10-01T11:48:52.097" v="893" actId="478"/>
          <ac:picMkLst>
            <pc:docMk/>
            <pc:sldMk cId="2974040163" sldId="353"/>
            <ac:picMk id="11" creationId="{34588252-FFCF-4DB9-8E62-FB8037E70B8D}"/>
          </ac:picMkLst>
        </pc:picChg>
        <pc:picChg chg="add mod">
          <ac:chgData name="SAOI KUAN" userId="991128dd-9743-4220-8ab6-c2d7d1ca0a52" providerId="ADAL" clId="{010570E1-9CB9-470B-AEB8-2005FDE880F0}" dt="2019-10-02T04:07:03.427" v="1830" actId="14100"/>
          <ac:picMkLst>
            <pc:docMk/>
            <pc:sldMk cId="2974040163" sldId="353"/>
            <ac:picMk id="11" creationId="{3AF4C7C6-BE28-40F5-8AC8-2A02BCAC00C5}"/>
          </ac:picMkLst>
        </pc:picChg>
        <pc:picChg chg="mod">
          <ac:chgData name="SAOI KUAN" userId="991128dd-9743-4220-8ab6-c2d7d1ca0a52" providerId="ADAL" clId="{010570E1-9CB9-470B-AEB8-2005FDE880F0}" dt="2019-10-02T04:02:11.772" v="1820" actId="1076"/>
          <ac:picMkLst>
            <pc:docMk/>
            <pc:sldMk cId="2974040163" sldId="353"/>
            <ac:picMk id="14" creationId="{8148B035-3E8A-4C66-921B-33A13CEA4D34}"/>
          </ac:picMkLst>
        </pc:picChg>
        <pc:picChg chg="del mod">
          <ac:chgData name="SAOI KUAN" userId="991128dd-9743-4220-8ab6-c2d7d1ca0a52" providerId="ADAL" clId="{010570E1-9CB9-470B-AEB8-2005FDE880F0}" dt="2019-10-02T04:06:34.646" v="1822" actId="478"/>
          <ac:picMkLst>
            <pc:docMk/>
            <pc:sldMk cId="2974040163" sldId="353"/>
            <ac:picMk id="17" creationId="{C5B0A723-2EB9-43C8-9ADF-10960444030B}"/>
          </ac:picMkLst>
        </pc:picChg>
      </pc:sldChg>
      <pc:sldChg chg="addSp delSp modSp">
        <pc:chgData name="SAOI KUAN" userId="991128dd-9743-4220-8ab6-c2d7d1ca0a52" providerId="ADAL" clId="{010570E1-9CB9-470B-AEB8-2005FDE880F0}" dt="2019-10-02T04:33:08.920" v="2142" actId="20577"/>
        <pc:sldMkLst>
          <pc:docMk/>
          <pc:sldMk cId="2671672674" sldId="354"/>
        </pc:sldMkLst>
        <pc:spChg chg="add del mod">
          <ac:chgData name="SAOI KUAN" userId="991128dd-9743-4220-8ab6-c2d7d1ca0a52" providerId="ADAL" clId="{010570E1-9CB9-470B-AEB8-2005FDE880F0}" dt="2019-09-30T09:15:59.181" v="138"/>
          <ac:spMkLst>
            <pc:docMk/>
            <pc:sldMk cId="2671672674" sldId="354"/>
            <ac:spMk id="2" creationId="{1B02A6D8-3D48-470C-AB5B-48ED5C53DF0E}"/>
          </ac:spMkLst>
        </pc:spChg>
        <pc:spChg chg="add del mod">
          <ac:chgData name="SAOI KUAN" userId="991128dd-9743-4220-8ab6-c2d7d1ca0a52" providerId="ADAL" clId="{010570E1-9CB9-470B-AEB8-2005FDE880F0}" dt="2019-09-30T09:18:18.024" v="169"/>
          <ac:spMkLst>
            <pc:docMk/>
            <pc:sldMk cId="2671672674" sldId="354"/>
            <ac:spMk id="3" creationId="{5CDB3A20-A0DD-47BB-A9B6-C59270F64647}"/>
          </ac:spMkLst>
        </pc:spChg>
        <pc:spChg chg="add del mod">
          <ac:chgData name="SAOI KUAN" userId="991128dd-9743-4220-8ab6-c2d7d1ca0a52" providerId="ADAL" clId="{010570E1-9CB9-470B-AEB8-2005FDE880F0}" dt="2019-09-30T09:18:18.024" v="169"/>
          <ac:spMkLst>
            <pc:docMk/>
            <pc:sldMk cId="2671672674" sldId="354"/>
            <ac:spMk id="4" creationId="{A2F5D01B-BF7A-48E5-B10F-E0DE88D5B320}"/>
          </ac:spMkLst>
        </pc:spChg>
        <pc:spChg chg="mod">
          <ac:chgData name="SAOI KUAN" userId="991128dd-9743-4220-8ab6-c2d7d1ca0a52" providerId="ADAL" clId="{010570E1-9CB9-470B-AEB8-2005FDE880F0}" dt="2019-10-01T11:55:30.069" v="976" actId="1076"/>
          <ac:spMkLst>
            <pc:docMk/>
            <pc:sldMk cId="2671672674" sldId="354"/>
            <ac:spMk id="5" creationId="{0F3AC944-4434-4257-9382-DA1C96BCECAD}"/>
          </ac:spMkLst>
        </pc:spChg>
        <pc:spChg chg="add del mod">
          <ac:chgData name="SAOI KUAN" userId="991128dd-9743-4220-8ab6-c2d7d1ca0a52" providerId="ADAL" clId="{010570E1-9CB9-470B-AEB8-2005FDE880F0}" dt="2019-09-30T09:18:18.024" v="169"/>
          <ac:spMkLst>
            <pc:docMk/>
            <pc:sldMk cId="2671672674" sldId="354"/>
            <ac:spMk id="6" creationId="{2F83A8F0-AEF3-40B8-A1FE-449AF7DD1746}"/>
          </ac:spMkLst>
        </pc:spChg>
        <pc:spChg chg="add del mod">
          <ac:chgData name="SAOI KUAN" userId="991128dd-9743-4220-8ab6-c2d7d1ca0a52" providerId="ADAL" clId="{010570E1-9CB9-470B-AEB8-2005FDE880F0}" dt="2019-09-30T14:22:39.189" v="634"/>
          <ac:spMkLst>
            <pc:docMk/>
            <pc:sldMk cId="2671672674" sldId="354"/>
            <ac:spMk id="7" creationId="{F9AB7CF8-18F1-426E-AE9F-D7193145A9BC}"/>
          </ac:spMkLst>
        </pc:spChg>
        <pc:spChg chg="add del mod">
          <ac:chgData name="SAOI KUAN" userId="991128dd-9743-4220-8ab6-c2d7d1ca0a52" providerId="ADAL" clId="{010570E1-9CB9-470B-AEB8-2005FDE880F0}" dt="2019-09-30T14:22:39.189" v="634"/>
          <ac:spMkLst>
            <pc:docMk/>
            <pc:sldMk cId="2671672674" sldId="354"/>
            <ac:spMk id="8" creationId="{53F4509B-0796-46B6-960F-E8033B412DC6}"/>
          </ac:spMkLst>
        </pc:spChg>
        <pc:spChg chg="mod">
          <ac:chgData name="SAOI KUAN" userId="991128dd-9743-4220-8ab6-c2d7d1ca0a52" providerId="ADAL" clId="{010570E1-9CB9-470B-AEB8-2005FDE880F0}" dt="2019-10-02T04:33:08.920" v="2142" actId="20577"/>
          <ac:spMkLst>
            <pc:docMk/>
            <pc:sldMk cId="2671672674" sldId="354"/>
            <ac:spMk id="9" creationId="{B395B3BB-EDAD-472F-8241-C739892ECA68}"/>
          </ac:spMkLst>
        </pc:spChg>
        <pc:spChg chg="add del mod">
          <ac:chgData name="SAOI KUAN" userId="991128dd-9743-4220-8ab6-c2d7d1ca0a52" providerId="ADAL" clId="{010570E1-9CB9-470B-AEB8-2005FDE880F0}" dt="2019-09-30T14:22:39.189" v="634"/>
          <ac:spMkLst>
            <pc:docMk/>
            <pc:sldMk cId="2671672674" sldId="354"/>
            <ac:spMk id="11" creationId="{EA0EA1CF-3B47-4965-922B-ABD8F3BDA09E}"/>
          </ac:spMkLst>
        </pc:spChg>
        <pc:spChg chg="add del mod">
          <ac:chgData name="SAOI KUAN" userId="991128dd-9743-4220-8ab6-c2d7d1ca0a52" providerId="ADAL" clId="{010570E1-9CB9-470B-AEB8-2005FDE880F0}" dt="2019-09-30T14:23:58.569" v="646"/>
          <ac:spMkLst>
            <pc:docMk/>
            <pc:sldMk cId="2671672674" sldId="354"/>
            <ac:spMk id="12" creationId="{A8546C1D-71B7-4BE7-AA11-5309C2580FAF}"/>
          </ac:spMkLst>
        </pc:spChg>
        <pc:spChg chg="add del mod">
          <ac:chgData name="SAOI KUAN" userId="991128dd-9743-4220-8ab6-c2d7d1ca0a52" providerId="ADAL" clId="{010570E1-9CB9-470B-AEB8-2005FDE880F0}" dt="2019-09-30T14:23:58.569" v="646"/>
          <ac:spMkLst>
            <pc:docMk/>
            <pc:sldMk cId="2671672674" sldId="354"/>
            <ac:spMk id="13" creationId="{CBC09F0C-13B3-4AEE-8C8B-77B26F41F999}"/>
          </ac:spMkLst>
        </pc:spChg>
        <pc:spChg chg="add del mod">
          <ac:chgData name="SAOI KUAN" userId="991128dd-9743-4220-8ab6-c2d7d1ca0a52" providerId="ADAL" clId="{010570E1-9CB9-470B-AEB8-2005FDE880F0}" dt="2019-09-30T14:23:58.569" v="646"/>
          <ac:spMkLst>
            <pc:docMk/>
            <pc:sldMk cId="2671672674" sldId="354"/>
            <ac:spMk id="14" creationId="{0FEFD112-8BC2-4D49-8516-DE985374D1F6}"/>
          </ac:spMkLst>
        </pc:spChg>
        <pc:spChg chg="add del mod">
          <ac:chgData name="SAOI KUAN" userId="991128dd-9743-4220-8ab6-c2d7d1ca0a52" providerId="ADAL" clId="{010570E1-9CB9-470B-AEB8-2005FDE880F0}" dt="2019-09-30T14:24:59.353" v="656"/>
          <ac:spMkLst>
            <pc:docMk/>
            <pc:sldMk cId="2671672674" sldId="354"/>
            <ac:spMk id="15" creationId="{A9873E6C-6E02-4CBC-94C8-A5A0C710D9AB}"/>
          </ac:spMkLst>
        </pc:spChg>
        <pc:spChg chg="add del mod">
          <ac:chgData name="SAOI KUAN" userId="991128dd-9743-4220-8ab6-c2d7d1ca0a52" providerId="ADAL" clId="{010570E1-9CB9-470B-AEB8-2005FDE880F0}" dt="2019-09-30T14:24:59.353" v="656"/>
          <ac:spMkLst>
            <pc:docMk/>
            <pc:sldMk cId="2671672674" sldId="354"/>
            <ac:spMk id="16" creationId="{A6172508-9F7B-435B-A702-6E3680EC3AD2}"/>
          </ac:spMkLst>
        </pc:spChg>
        <pc:spChg chg="add del mod">
          <ac:chgData name="SAOI KUAN" userId="991128dd-9743-4220-8ab6-c2d7d1ca0a52" providerId="ADAL" clId="{010570E1-9CB9-470B-AEB8-2005FDE880F0}" dt="2019-09-30T14:24:59.353" v="656"/>
          <ac:spMkLst>
            <pc:docMk/>
            <pc:sldMk cId="2671672674" sldId="354"/>
            <ac:spMk id="17" creationId="{37C03FC8-B3C8-4B6B-81A8-E96EE7F4CEB3}"/>
          </ac:spMkLst>
        </pc:spChg>
        <pc:picChg chg="add mod">
          <ac:chgData name="SAOI KUAN" userId="991128dd-9743-4220-8ab6-c2d7d1ca0a52" providerId="ADAL" clId="{010570E1-9CB9-470B-AEB8-2005FDE880F0}" dt="2019-10-01T11:55:36.493" v="977" actId="1076"/>
          <ac:picMkLst>
            <pc:docMk/>
            <pc:sldMk cId="2671672674" sldId="354"/>
            <ac:picMk id="10" creationId="{857491A7-F1D4-44D0-8185-FA26B5650DDF}"/>
          </ac:picMkLst>
        </pc:picChg>
        <pc:picChg chg="add mod">
          <ac:chgData name="SAOI KUAN" userId="991128dd-9743-4220-8ab6-c2d7d1ca0a52" providerId="ADAL" clId="{010570E1-9CB9-470B-AEB8-2005FDE880F0}" dt="2019-10-01T11:55:36.493" v="977" actId="1076"/>
          <ac:picMkLst>
            <pc:docMk/>
            <pc:sldMk cId="2671672674" sldId="354"/>
            <ac:picMk id="1026" creationId="{780702F2-8D61-4653-9718-52E6E81BC1EC}"/>
          </ac:picMkLst>
        </pc:picChg>
        <pc:picChg chg="add del mod">
          <ac:chgData name="SAOI KUAN" userId="991128dd-9743-4220-8ab6-c2d7d1ca0a52" providerId="ADAL" clId="{010570E1-9CB9-470B-AEB8-2005FDE880F0}" dt="2019-09-30T09:13:12.215" v="106"/>
          <ac:picMkLst>
            <pc:docMk/>
            <pc:sldMk cId="2671672674" sldId="354"/>
            <ac:picMk id="1028" creationId="{0F01452F-1451-4BFA-AFD9-3B8A66C9844E}"/>
          </ac:picMkLst>
        </pc:picChg>
        <pc:picChg chg="add del">
          <ac:chgData name="SAOI KUAN" userId="991128dd-9743-4220-8ab6-c2d7d1ca0a52" providerId="ADAL" clId="{010570E1-9CB9-470B-AEB8-2005FDE880F0}" dt="2019-09-30T09:13:48.613" v="113" actId="478"/>
          <ac:picMkLst>
            <pc:docMk/>
            <pc:sldMk cId="2671672674" sldId="354"/>
            <ac:picMk id="1030" creationId="{0E8B7475-E459-4E7A-B68B-B6104555AC00}"/>
          </ac:picMkLst>
        </pc:picChg>
        <pc:picChg chg="add del mod">
          <ac:chgData name="SAOI KUAN" userId="991128dd-9743-4220-8ab6-c2d7d1ca0a52" providerId="ADAL" clId="{010570E1-9CB9-470B-AEB8-2005FDE880F0}" dt="2019-09-30T09:15:56.844" v="136" actId="478"/>
          <ac:picMkLst>
            <pc:docMk/>
            <pc:sldMk cId="2671672674" sldId="354"/>
            <ac:picMk id="1032" creationId="{D407F4AD-E7B4-466D-8B21-A0A1541185B1}"/>
          </ac:picMkLst>
        </pc:picChg>
        <pc:picChg chg="add del mod">
          <ac:chgData name="SAOI KUAN" userId="991128dd-9743-4220-8ab6-c2d7d1ca0a52" providerId="ADAL" clId="{010570E1-9CB9-470B-AEB8-2005FDE880F0}" dt="2019-09-30T09:15:58.562" v="137"/>
          <ac:picMkLst>
            <pc:docMk/>
            <pc:sldMk cId="2671672674" sldId="354"/>
            <ac:picMk id="1034" creationId="{68A4AEC0-01F8-48B9-B1F4-2C16C6944FFB}"/>
          </ac:picMkLst>
        </pc:picChg>
      </pc:sldChg>
      <pc:sldChg chg="modSp ord modNotesTx">
        <pc:chgData name="SAOI KUAN" userId="991128dd-9743-4220-8ab6-c2d7d1ca0a52" providerId="ADAL" clId="{010570E1-9CB9-470B-AEB8-2005FDE880F0}" dt="2019-10-01T13:35:45.848" v="1600" actId="20577"/>
        <pc:sldMkLst>
          <pc:docMk/>
          <pc:sldMk cId="3674771213" sldId="355"/>
        </pc:sldMkLst>
        <pc:spChg chg="mod">
          <ac:chgData name="SAOI KUAN" userId="991128dd-9743-4220-8ab6-c2d7d1ca0a52" providerId="ADAL" clId="{010570E1-9CB9-470B-AEB8-2005FDE880F0}" dt="2019-10-01T12:41:31.807" v="1257" actId="20577"/>
          <ac:spMkLst>
            <pc:docMk/>
            <pc:sldMk cId="3674771213" sldId="355"/>
            <ac:spMk id="2" creationId="{545537C3-A77B-47FC-B1BF-AA1E072515FE}"/>
          </ac:spMkLst>
        </pc:spChg>
        <pc:spChg chg="mod">
          <ac:chgData name="SAOI KUAN" userId="991128dd-9743-4220-8ab6-c2d7d1ca0a52" providerId="ADAL" clId="{010570E1-9CB9-470B-AEB8-2005FDE880F0}" dt="2019-10-01T13:35:45.848" v="1600" actId="20577"/>
          <ac:spMkLst>
            <pc:docMk/>
            <pc:sldMk cId="3674771213" sldId="355"/>
            <ac:spMk id="3" creationId="{06A7923C-51EC-4033-AB1A-F224E56BAEE7}"/>
          </ac:spMkLst>
        </pc:spChg>
      </pc:sldChg>
      <pc:sldChg chg="addSp delSp modSp modNotesTx">
        <pc:chgData name="SAOI KUAN" userId="991128dd-9743-4220-8ab6-c2d7d1ca0a52" providerId="ADAL" clId="{010570E1-9CB9-470B-AEB8-2005FDE880F0}" dt="2019-10-02T04:36:11.078" v="2151" actId="113"/>
        <pc:sldMkLst>
          <pc:docMk/>
          <pc:sldMk cId="2577256552" sldId="356"/>
        </pc:sldMkLst>
        <pc:spChg chg="mod">
          <ac:chgData name="SAOI KUAN" userId="991128dd-9743-4220-8ab6-c2d7d1ca0a52" providerId="ADAL" clId="{010570E1-9CB9-470B-AEB8-2005FDE880F0}" dt="2019-09-30T14:30:43.555" v="680"/>
          <ac:spMkLst>
            <pc:docMk/>
            <pc:sldMk cId="2577256552" sldId="356"/>
            <ac:spMk id="2" creationId="{11E7FAC3-86E6-4E2B-850F-F3A57736169E}"/>
          </ac:spMkLst>
        </pc:spChg>
        <pc:spChg chg="mod">
          <ac:chgData name="SAOI KUAN" userId="991128dd-9743-4220-8ab6-c2d7d1ca0a52" providerId="ADAL" clId="{010570E1-9CB9-470B-AEB8-2005FDE880F0}" dt="2019-10-02T04:36:11.078" v="2151" actId="113"/>
          <ac:spMkLst>
            <pc:docMk/>
            <pc:sldMk cId="2577256552" sldId="356"/>
            <ac:spMk id="3" creationId="{3BBF3BA5-DC36-41D7-A249-4786A3249E43}"/>
          </ac:spMkLst>
        </pc:spChg>
        <pc:spChg chg="add del mod">
          <ac:chgData name="SAOI KUAN" userId="991128dd-9743-4220-8ab6-c2d7d1ca0a52" providerId="ADAL" clId="{010570E1-9CB9-470B-AEB8-2005FDE880F0}" dt="2019-09-30T09:20:04.545" v="194"/>
          <ac:spMkLst>
            <pc:docMk/>
            <pc:sldMk cId="2577256552" sldId="356"/>
            <ac:spMk id="5" creationId="{240F819C-19FA-4BA5-ABBC-24345E4B29F3}"/>
          </ac:spMkLst>
        </pc:spChg>
        <pc:spChg chg="add del mod">
          <ac:chgData name="SAOI KUAN" userId="991128dd-9743-4220-8ab6-c2d7d1ca0a52" providerId="ADAL" clId="{010570E1-9CB9-470B-AEB8-2005FDE880F0}" dt="2019-09-30T13:46:08.472" v="560"/>
          <ac:spMkLst>
            <pc:docMk/>
            <pc:sldMk cId="2577256552" sldId="356"/>
            <ac:spMk id="8" creationId="{F1D26BF6-3FC4-466C-83E6-E2EACF050BA1}"/>
          </ac:spMkLst>
        </pc:spChg>
        <pc:picChg chg="add del mod">
          <ac:chgData name="SAOI KUAN" userId="991128dd-9743-4220-8ab6-c2d7d1ca0a52" providerId="ADAL" clId="{010570E1-9CB9-470B-AEB8-2005FDE880F0}" dt="2019-09-30T09:20:28.387" v="195" actId="478"/>
          <ac:picMkLst>
            <pc:docMk/>
            <pc:sldMk cId="2577256552" sldId="356"/>
            <ac:picMk id="4" creationId="{361E5DB6-A7E7-4F69-B16B-A951FD00C393}"/>
          </ac:picMkLst>
        </pc:picChg>
        <pc:picChg chg="add del mod">
          <ac:chgData name="SAOI KUAN" userId="991128dd-9743-4220-8ab6-c2d7d1ca0a52" providerId="ADAL" clId="{010570E1-9CB9-470B-AEB8-2005FDE880F0}" dt="2019-09-30T13:46:04.489" v="559" actId="478"/>
          <ac:picMkLst>
            <pc:docMk/>
            <pc:sldMk cId="2577256552" sldId="356"/>
            <ac:picMk id="6" creationId="{0ACC211B-9FEC-4CDF-98F9-AF0AFC785F2C}"/>
          </ac:picMkLst>
        </pc:picChg>
        <pc:picChg chg="add del mod">
          <ac:chgData name="SAOI KUAN" userId="991128dd-9743-4220-8ab6-c2d7d1ca0a52" providerId="ADAL" clId="{010570E1-9CB9-470B-AEB8-2005FDE880F0}" dt="2019-09-30T13:46:11.201" v="561" actId="478"/>
          <ac:picMkLst>
            <pc:docMk/>
            <pc:sldMk cId="2577256552" sldId="356"/>
            <ac:picMk id="2050" creationId="{78671D96-5296-444A-8BAA-AB8BBAEC6B4A}"/>
          </ac:picMkLst>
        </pc:picChg>
        <pc:picChg chg="add mod">
          <ac:chgData name="SAOI KUAN" userId="991128dd-9743-4220-8ab6-c2d7d1ca0a52" providerId="ADAL" clId="{010570E1-9CB9-470B-AEB8-2005FDE880F0}" dt="2019-10-01T11:58:28.245" v="984" actId="14100"/>
          <ac:picMkLst>
            <pc:docMk/>
            <pc:sldMk cId="2577256552" sldId="356"/>
            <ac:picMk id="2052" creationId="{A8567517-F170-4FAD-B500-ACF3BC5A35B8}"/>
          </ac:picMkLst>
        </pc:picChg>
        <pc:picChg chg="add mod">
          <ac:chgData name="SAOI KUAN" userId="991128dd-9743-4220-8ab6-c2d7d1ca0a52" providerId="ADAL" clId="{010570E1-9CB9-470B-AEB8-2005FDE880F0}" dt="2019-10-01T11:57:08.211" v="979" actId="1076"/>
          <ac:picMkLst>
            <pc:docMk/>
            <pc:sldMk cId="2577256552" sldId="356"/>
            <ac:picMk id="2054" creationId="{5572409E-45E0-4820-960B-CAC89E3D64CC}"/>
          </ac:picMkLst>
        </pc:picChg>
      </pc:sldChg>
      <pc:sldChg chg="addSp delSp modSp add ord modNotesTx">
        <pc:chgData name="SAOI KUAN" userId="991128dd-9743-4220-8ab6-c2d7d1ca0a52" providerId="ADAL" clId="{010570E1-9CB9-470B-AEB8-2005FDE880F0}" dt="2019-10-01T12:44:36.155" v="1278"/>
        <pc:sldMkLst>
          <pc:docMk/>
          <pc:sldMk cId="1426870313" sldId="357"/>
        </pc:sldMkLst>
        <pc:spChg chg="mod">
          <ac:chgData name="SAOI KUAN" userId="991128dd-9743-4220-8ab6-c2d7d1ca0a52" providerId="ADAL" clId="{010570E1-9CB9-470B-AEB8-2005FDE880F0}" dt="2019-09-30T12:27:45.633" v="207"/>
          <ac:spMkLst>
            <pc:docMk/>
            <pc:sldMk cId="1426870313" sldId="357"/>
            <ac:spMk id="2" creationId="{ADA66268-19E7-4F7D-AB1B-CC0A720D8EFD}"/>
          </ac:spMkLst>
        </pc:spChg>
        <pc:spChg chg="mod">
          <ac:chgData name="SAOI KUAN" userId="991128dd-9743-4220-8ab6-c2d7d1ca0a52" providerId="ADAL" clId="{010570E1-9CB9-470B-AEB8-2005FDE880F0}" dt="2019-10-01T12:43:41.651" v="1277" actId="403"/>
          <ac:spMkLst>
            <pc:docMk/>
            <pc:sldMk cId="1426870313" sldId="357"/>
            <ac:spMk id="3" creationId="{138800C6-4D69-4E55-8C92-A0B7C6172CDF}"/>
          </ac:spMkLst>
        </pc:spChg>
        <pc:spChg chg="add del">
          <ac:chgData name="SAOI KUAN" userId="991128dd-9743-4220-8ab6-c2d7d1ca0a52" providerId="ADAL" clId="{010570E1-9CB9-470B-AEB8-2005FDE880F0}" dt="2019-09-30T12:19:02.985" v="200"/>
          <ac:spMkLst>
            <pc:docMk/>
            <pc:sldMk cId="1426870313" sldId="357"/>
            <ac:spMk id="4" creationId="{C314369B-F230-483F-8A7A-138E4C009533}"/>
          </ac:spMkLst>
        </pc:spChg>
      </pc:sldChg>
      <pc:sldChg chg="modSp add del ord">
        <pc:chgData name="SAOI KUAN" userId="991128dd-9743-4220-8ab6-c2d7d1ca0a52" providerId="ADAL" clId="{010570E1-9CB9-470B-AEB8-2005FDE880F0}" dt="2019-10-01T13:59:47.393" v="1666" actId="47"/>
        <pc:sldMkLst>
          <pc:docMk/>
          <pc:sldMk cId="2153666810" sldId="358"/>
        </pc:sldMkLst>
        <pc:spChg chg="mod">
          <ac:chgData name="SAOI KUAN" userId="991128dd-9743-4220-8ab6-c2d7d1ca0a52" providerId="ADAL" clId="{010570E1-9CB9-470B-AEB8-2005FDE880F0}" dt="2019-09-30T13:13:49.563" v="315"/>
          <ac:spMkLst>
            <pc:docMk/>
            <pc:sldMk cId="2153666810" sldId="358"/>
            <ac:spMk id="2" creationId="{399335C6-738D-44D0-A9B5-21378B903790}"/>
          </ac:spMkLst>
        </pc:spChg>
        <pc:spChg chg="mod">
          <ac:chgData name="SAOI KUAN" userId="991128dd-9743-4220-8ab6-c2d7d1ca0a52" providerId="ADAL" clId="{010570E1-9CB9-470B-AEB8-2005FDE880F0}" dt="2019-10-01T13:51:27.920" v="1627" actId="20577"/>
          <ac:spMkLst>
            <pc:docMk/>
            <pc:sldMk cId="2153666810" sldId="358"/>
            <ac:spMk id="3" creationId="{8CABE852-0DF0-4EAA-96C8-8FB8A3E1CC71}"/>
          </ac:spMkLst>
        </pc:spChg>
      </pc:sldChg>
      <pc:sldChg chg="modSp add">
        <pc:chgData name="SAOI KUAN" userId="991128dd-9743-4220-8ab6-c2d7d1ca0a52" providerId="ADAL" clId="{010570E1-9CB9-470B-AEB8-2005FDE880F0}" dt="2019-10-01T14:01:41.039" v="1673" actId="313"/>
        <pc:sldMkLst>
          <pc:docMk/>
          <pc:sldMk cId="937289415" sldId="359"/>
        </pc:sldMkLst>
        <pc:spChg chg="mod">
          <ac:chgData name="SAOI KUAN" userId="991128dd-9743-4220-8ab6-c2d7d1ca0a52" providerId="ADAL" clId="{010570E1-9CB9-470B-AEB8-2005FDE880F0}" dt="2019-10-01T13:59:01.808" v="1632" actId="20577"/>
          <ac:spMkLst>
            <pc:docMk/>
            <pc:sldMk cId="937289415" sldId="359"/>
            <ac:spMk id="2" creationId="{9C0971FB-C7F8-4A80-841A-5CF02C232C29}"/>
          </ac:spMkLst>
        </pc:spChg>
        <pc:spChg chg="mod">
          <ac:chgData name="SAOI KUAN" userId="991128dd-9743-4220-8ab6-c2d7d1ca0a52" providerId="ADAL" clId="{010570E1-9CB9-470B-AEB8-2005FDE880F0}" dt="2019-10-01T14:01:41.039" v="1673" actId="313"/>
          <ac:spMkLst>
            <pc:docMk/>
            <pc:sldMk cId="937289415" sldId="359"/>
            <ac:spMk id="3" creationId="{6597A7D3-F430-40A1-AFB5-3F7003ED7022}"/>
          </ac:spMkLst>
        </pc:spChg>
      </pc:sldChg>
      <pc:sldChg chg="modSp add modTransition">
        <pc:chgData name="SAOI KUAN" userId="991128dd-9743-4220-8ab6-c2d7d1ca0a52" providerId="ADAL" clId="{010570E1-9CB9-470B-AEB8-2005FDE880F0}" dt="2019-10-02T04:59:58.933" v="2299"/>
        <pc:sldMkLst>
          <pc:docMk/>
          <pc:sldMk cId="196728250" sldId="360"/>
        </pc:sldMkLst>
        <pc:spChg chg="mod">
          <ac:chgData name="SAOI KUAN" userId="991128dd-9743-4220-8ab6-c2d7d1ca0a52" providerId="ADAL" clId="{010570E1-9CB9-470B-AEB8-2005FDE880F0}" dt="2019-09-30T13:14:43.555" v="332"/>
          <ac:spMkLst>
            <pc:docMk/>
            <pc:sldMk cId="196728250" sldId="360"/>
            <ac:spMk id="2" creationId="{0FFB25EC-EA2C-4350-A62E-0DDA8CC0EA2B}"/>
          </ac:spMkLst>
        </pc:spChg>
        <pc:spChg chg="mod">
          <ac:chgData name="SAOI KUAN" userId="991128dd-9743-4220-8ab6-c2d7d1ca0a52" providerId="ADAL" clId="{010570E1-9CB9-470B-AEB8-2005FDE880F0}" dt="2019-10-02T04:59:58.933" v="2299"/>
          <ac:spMkLst>
            <pc:docMk/>
            <pc:sldMk cId="196728250" sldId="360"/>
            <ac:spMk id="3" creationId="{A6AF8CD7-3BE9-469D-9856-57F3568464C9}"/>
          </ac:spMkLst>
        </pc:spChg>
      </pc:sldChg>
      <pc:sldChg chg="addSp delSp modSp add">
        <pc:chgData name="SAOI KUAN" userId="991128dd-9743-4220-8ab6-c2d7d1ca0a52" providerId="ADAL" clId="{010570E1-9CB9-470B-AEB8-2005FDE880F0}" dt="2019-10-01T12:40:56.336" v="1234"/>
        <pc:sldMkLst>
          <pc:docMk/>
          <pc:sldMk cId="2942545645" sldId="361"/>
        </pc:sldMkLst>
        <pc:spChg chg="mod">
          <ac:chgData name="SAOI KUAN" userId="991128dd-9743-4220-8ab6-c2d7d1ca0a52" providerId="ADAL" clId="{010570E1-9CB9-470B-AEB8-2005FDE880F0}" dt="2019-09-30T13:15:57.709" v="342"/>
          <ac:spMkLst>
            <pc:docMk/>
            <pc:sldMk cId="2942545645" sldId="361"/>
            <ac:spMk id="2" creationId="{294968B6-34C2-4658-98CC-0AF3E4E40CB8}"/>
          </ac:spMkLst>
        </pc:spChg>
        <pc:spChg chg="mod">
          <ac:chgData name="SAOI KUAN" userId="991128dd-9743-4220-8ab6-c2d7d1ca0a52" providerId="ADAL" clId="{010570E1-9CB9-470B-AEB8-2005FDE880F0}" dt="2019-10-01T12:40:56.336" v="1234"/>
          <ac:spMkLst>
            <pc:docMk/>
            <pc:sldMk cId="2942545645" sldId="361"/>
            <ac:spMk id="3" creationId="{CB17C7F9-A5CD-4C47-8CF0-D1358661E3A5}"/>
          </ac:spMkLst>
        </pc:spChg>
        <pc:spChg chg="add del mod">
          <ac:chgData name="SAOI KUAN" userId="991128dd-9743-4220-8ab6-c2d7d1ca0a52" providerId="ADAL" clId="{010570E1-9CB9-470B-AEB8-2005FDE880F0}" dt="2019-09-30T13:16:34.428" v="360"/>
          <ac:spMkLst>
            <pc:docMk/>
            <pc:sldMk cId="2942545645" sldId="361"/>
            <ac:spMk id="4" creationId="{62E2E1CF-E556-4420-9246-2F0D46466AC8}"/>
          </ac:spMkLst>
        </pc:spChg>
        <pc:spChg chg="add del mod">
          <ac:chgData name="SAOI KUAN" userId="991128dd-9743-4220-8ab6-c2d7d1ca0a52" providerId="ADAL" clId="{010570E1-9CB9-470B-AEB8-2005FDE880F0}" dt="2019-09-30T13:16:34.428" v="360"/>
          <ac:spMkLst>
            <pc:docMk/>
            <pc:sldMk cId="2942545645" sldId="361"/>
            <ac:spMk id="5" creationId="{8196AD62-47A0-4850-BF7F-5A430A81F385}"/>
          </ac:spMkLst>
        </pc:spChg>
        <pc:spChg chg="add del mod">
          <ac:chgData name="SAOI KUAN" userId="991128dd-9743-4220-8ab6-c2d7d1ca0a52" providerId="ADAL" clId="{010570E1-9CB9-470B-AEB8-2005FDE880F0}" dt="2019-09-30T13:27:29.785" v="504"/>
          <ac:spMkLst>
            <pc:docMk/>
            <pc:sldMk cId="2942545645" sldId="361"/>
            <ac:spMk id="6" creationId="{2E3E4666-0AB2-4EAB-BC03-C61E94B827C4}"/>
          </ac:spMkLst>
        </pc:spChg>
        <pc:spChg chg="add del mod">
          <ac:chgData name="SAOI KUAN" userId="991128dd-9743-4220-8ab6-c2d7d1ca0a52" providerId="ADAL" clId="{010570E1-9CB9-470B-AEB8-2005FDE880F0}" dt="2019-09-30T13:27:29.785" v="504"/>
          <ac:spMkLst>
            <pc:docMk/>
            <pc:sldMk cId="2942545645" sldId="361"/>
            <ac:spMk id="7" creationId="{FC8340C7-8D3A-4374-99DF-CFAA560F2F3D}"/>
          </ac:spMkLst>
        </pc:spChg>
      </pc:sldChg>
      <pc:sldChg chg="addSp delSp modSp add">
        <pc:chgData name="SAOI KUAN" userId="991128dd-9743-4220-8ab6-c2d7d1ca0a52" providerId="ADAL" clId="{010570E1-9CB9-470B-AEB8-2005FDE880F0}" dt="2019-10-02T05:29:52.710" v="2300" actId="115"/>
        <pc:sldMkLst>
          <pc:docMk/>
          <pc:sldMk cId="3801791593" sldId="362"/>
        </pc:sldMkLst>
        <pc:spChg chg="mod">
          <ac:chgData name="SAOI KUAN" userId="991128dd-9743-4220-8ab6-c2d7d1ca0a52" providerId="ADAL" clId="{010570E1-9CB9-470B-AEB8-2005FDE880F0}" dt="2019-10-02T05:29:52.710" v="2300" actId="115"/>
          <ac:spMkLst>
            <pc:docMk/>
            <pc:sldMk cId="3801791593" sldId="362"/>
            <ac:spMk id="3" creationId="{CB17C7F9-A5CD-4C47-8CF0-D1358661E3A5}"/>
          </ac:spMkLst>
        </pc:spChg>
        <pc:spChg chg="add del mod">
          <ac:chgData name="SAOI KUAN" userId="991128dd-9743-4220-8ab6-c2d7d1ca0a52" providerId="ADAL" clId="{010570E1-9CB9-470B-AEB8-2005FDE880F0}" dt="2019-09-30T13:16:33.061" v="358"/>
          <ac:spMkLst>
            <pc:docMk/>
            <pc:sldMk cId="3801791593" sldId="362"/>
            <ac:spMk id="4" creationId="{5AEBF5E3-7FAB-4A15-BCF7-97EAAD1FF8DD}"/>
          </ac:spMkLst>
        </pc:spChg>
        <pc:spChg chg="add del mod">
          <ac:chgData name="SAOI KUAN" userId="991128dd-9743-4220-8ab6-c2d7d1ca0a52" providerId="ADAL" clId="{010570E1-9CB9-470B-AEB8-2005FDE880F0}" dt="2019-09-30T13:16:33.061" v="358"/>
          <ac:spMkLst>
            <pc:docMk/>
            <pc:sldMk cId="3801791593" sldId="362"/>
            <ac:spMk id="5" creationId="{F9686B65-AA1F-4C1E-8746-A9354674BA73}"/>
          </ac:spMkLst>
        </pc:spChg>
        <pc:spChg chg="add del mod">
          <ac:chgData name="SAOI KUAN" userId="991128dd-9743-4220-8ab6-c2d7d1ca0a52" providerId="ADAL" clId="{010570E1-9CB9-470B-AEB8-2005FDE880F0}" dt="2019-09-30T13:27:31.566" v="506"/>
          <ac:spMkLst>
            <pc:docMk/>
            <pc:sldMk cId="3801791593" sldId="362"/>
            <ac:spMk id="6" creationId="{1029CE27-2B60-4EE0-B889-0F15131B126B}"/>
          </ac:spMkLst>
        </pc:spChg>
        <pc:spChg chg="add del mod">
          <ac:chgData name="SAOI KUAN" userId="991128dd-9743-4220-8ab6-c2d7d1ca0a52" providerId="ADAL" clId="{010570E1-9CB9-470B-AEB8-2005FDE880F0}" dt="2019-09-30T13:27:31.566" v="506"/>
          <ac:spMkLst>
            <pc:docMk/>
            <pc:sldMk cId="3801791593" sldId="362"/>
            <ac:spMk id="7" creationId="{1A656757-B392-4FEC-94D8-FBE5CBA64358}"/>
          </ac:spMkLst>
        </pc:spChg>
      </pc:sldChg>
      <pc:sldChg chg="add del">
        <pc:chgData name="SAOI KUAN" userId="991128dd-9743-4220-8ab6-c2d7d1ca0a52" providerId="ADAL" clId="{010570E1-9CB9-470B-AEB8-2005FDE880F0}" dt="2019-09-30T13:16:08.459" v="344"/>
        <pc:sldMkLst>
          <pc:docMk/>
          <pc:sldMk cId="3939496826" sldId="362"/>
        </pc:sldMkLst>
      </pc:sldChg>
      <pc:sldChg chg="addSp delSp modSp add del">
        <pc:chgData name="SAOI KUAN" userId="991128dd-9743-4220-8ab6-c2d7d1ca0a52" providerId="ADAL" clId="{010570E1-9CB9-470B-AEB8-2005FDE880F0}" dt="2019-09-30T14:47:33.311" v="889" actId="47"/>
        <pc:sldMkLst>
          <pc:docMk/>
          <pc:sldMk cId="3010114752" sldId="363"/>
        </pc:sldMkLst>
        <pc:spChg chg="mod">
          <ac:chgData name="SAOI KUAN" userId="991128dd-9743-4220-8ab6-c2d7d1ca0a52" providerId="ADAL" clId="{010570E1-9CB9-470B-AEB8-2005FDE880F0}" dt="2019-09-30T13:23:59.563" v="440"/>
          <ac:spMkLst>
            <pc:docMk/>
            <pc:sldMk cId="3010114752" sldId="363"/>
            <ac:spMk id="2" creationId="{0FE5796D-7FC9-4609-98F7-56AAC32F7D58}"/>
          </ac:spMkLst>
        </pc:spChg>
        <pc:spChg chg="del">
          <ac:chgData name="SAOI KUAN" userId="991128dd-9743-4220-8ab6-c2d7d1ca0a52" providerId="ADAL" clId="{010570E1-9CB9-470B-AEB8-2005FDE880F0}" dt="2019-09-30T13:19:55.928" v="364" actId="1032"/>
          <ac:spMkLst>
            <pc:docMk/>
            <pc:sldMk cId="3010114752" sldId="363"/>
            <ac:spMk id="3" creationId="{91403B11-A982-41F0-96ED-FC662206AFAE}"/>
          </ac:spMkLst>
        </pc:spChg>
        <pc:spChg chg="add mod">
          <ac:chgData name="SAOI KUAN" userId="991128dd-9743-4220-8ab6-c2d7d1ca0a52" providerId="ADAL" clId="{010570E1-9CB9-470B-AEB8-2005FDE880F0}" dt="2019-09-30T14:47:12.235" v="881" actId="113"/>
          <ac:spMkLst>
            <pc:docMk/>
            <pc:sldMk cId="3010114752" sldId="363"/>
            <ac:spMk id="5" creationId="{E58D1ADB-EAE3-4F2B-9718-932DD10EAC08}"/>
          </ac:spMkLst>
        </pc:spChg>
        <pc:spChg chg="add del mod">
          <ac:chgData name="SAOI KUAN" userId="991128dd-9743-4220-8ab6-c2d7d1ca0a52" providerId="ADAL" clId="{010570E1-9CB9-470B-AEB8-2005FDE880F0}" dt="2019-09-30T13:24:00.511" v="441"/>
          <ac:spMkLst>
            <pc:docMk/>
            <pc:sldMk cId="3010114752" sldId="363"/>
            <ac:spMk id="6" creationId="{E213A8A1-8B8A-44E6-BD1C-25E9BC79D8AF}"/>
          </ac:spMkLst>
        </pc:spChg>
        <pc:spChg chg="add del mod">
          <ac:chgData name="SAOI KUAN" userId="991128dd-9743-4220-8ab6-c2d7d1ca0a52" providerId="ADAL" clId="{010570E1-9CB9-470B-AEB8-2005FDE880F0}" dt="2019-09-30T13:24:00.511" v="441"/>
          <ac:spMkLst>
            <pc:docMk/>
            <pc:sldMk cId="3010114752" sldId="363"/>
            <ac:spMk id="7" creationId="{522F752C-8FF6-4DA4-B805-C85F82F8623C}"/>
          </ac:spMkLst>
        </pc:spChg>
        <pc:graphicFrameChg chg="add del mod">
          <ac:chgData name="SAOI KUAN" userId="991128dd-9743-4220-8ab6-c2d7d1ca0a52" providerId="ADAL" clId="{010570E1-9CB9-470B-AEB8-2005FDE880F0}" dt="2019-09-30T13:23:20.067" v="427" actId="478"/>
          <ac:graphicFrameMkLst>
            <pc:docMk/>
            <pc:sldMk cId="3010114752" sldId="363"/>
            <ac:graphicFrameMk id="4" creationId="{113EC305-E142-454F-B88F-CC19DFE9E1CC}"/>
          </ac:graphicFrameMkLst>
        </pc:graphicFrameChg>
      </pc:sldChg>
      <pc:sldChg chg="addSp delSp modSp add">
        <pc:chgData name="SAOI KUAN" userId="991128dd-9743-4220-8ab6-c2d7d1ca0a52" providerId="ADAL" clId="{010570E1-9CB9-470B-AEB8-2005FDE880F0}" dt="2019-09-30T14:47:16.431" v="882" actId="113"/>
        <pc:sldMkLst>
          <pc:docMk/>
          <pc:sldMk cId="11425159" sldId="364"/>
        </pc:sldMkLst>
        <pc:spChg chg="del">
          <ac:chgData name="SAOI KUAN" userId="991128dd-9743-4220-8ab6-c2d7d1ca0a52" providerId="ADAL" clId="{010570E1-9CB9-470B-AEB8-2005FDE880F0}" dt="2019-09-30T13:24:04.596" v="443"/>
          <ac:spMkLst>
            <pc:docMk/>
            <pc:sldMk cId="11425159" sldId="364"/>
            <ac:spMk id="2" creationId="{51E1BEF3-5796-4934-A28C-04AD283D9892}"/>
          </ac:spMkLst>
        </pc:spChg>
        <pc:spChg chg="mod">
          <ac:chgData name="SAOI KUAN" userId="991128dd-9743-4220-8ab6-c2d7d1ca0a52" providerId="ADAL" clId="{010570E1-9CB9-470B-AEB8-2005FDE880F0}" dt="2019-09-30T14:47:16.431" v="882" actId="113"/>
          <ac:spMkLst>
            <pc:docMk/>
            <pc:sldMk cId="11425159" sldId="364"/>
            <ac:spMk id="3" creationId="{3705214D-453A-45E8-BEAA-B956DEF36D65}"/>
          </ac:spMkLst>
        </pc:spChg>
        <pc:spChg chg="add del mod">
          <ac:chgData name="SAOI KUAN" userId="991128dd-9743-4220-8ab6-c2d7d1ca0a52" providerId="ADAL" clId="{010570E1-9CB9-470B-AEB8-2005FDE880F0}" dt="2019-09-30T13:24:04.596" v="443"/>
          <ac:spMkLst>
            <pc:docMk/>
            <pc:sldMk cId="11425159" sldId="364"/>
            <ac:spMk id="4" creationId="{6A6D56C4-78D4-4F8C-8661-71452DEE678F}"/>
          </ac:spMkLst>
        </pc:spChg>
        <pc:spChg chg="add mod">
          <ac:chgData name="SAOI KUAN" userId="991128dd-9743-4220-8ab6-c2d7d1ca0a52" providerId="ADAL" clId="{010570E1-9CB9-470B-AEB8-2005FDE880F0}" dt="2019-09-30T13:24:05.849" v="445"/>
          <ac:spMkLst>
            <pc:docMk/>
            <pc:sldMk cId="11425159" sldId="364"/>
            <ac:spMk id="5" creationId="{28646C34-FBA0-41AA-9418-5C296E31028D}"/>
          </ac:spMkLst>
        </pc:spChg>
      </pc:sldChg>
      <pc:sldChg chg="addSp delSp modSp add">
        <pc:chgData name="SAOI KUAN" userId="991128dd-9743-4220-8ab6-c2d7d1ca0a52" providerId="ADAL" clId="{010570E1-9CB9-470B-AEB8-2005FDE880F0}" dt="2019-10-01T13:45:53.168" v="1610" actId="404"/>
        <pc:sldMkLst>
          <pc:docMk/>
          <pc:sldMk cId="1244806568" sldId="365"/>
        </pc:sldMkLst>
        <pc:spChg chg="mod">
          <ac:chgData name="SAOI KUAN" userId="991128dd-9743-4220-8ab6-c2d7d1ca0a52" providerId="ADAL" clId="{010570E1-9CB9-470B-AEB8-2005FDE880F0}" dt="2019-09-30T13:23:57.204" v="439"/>
          <ac:spMkLst>
            <pc:docMk/>
            <pc:sldMk cId="1244806568" sldId="365"/>
            <ac:spMk id="2" creationId="{ECFFB862-4CEE-47AA-9742-DBAE53B156D0}"/>
          </ac:spMkLst>
        </pc:spChg>
        <pc:spChg chg="mod">
          <ac:chgData name="SAOI KUAN" userId="991128dd-9743-4220-8ab6-c2d7d1ca0a52" providerId="ADAL" clId="{010570E1-9CB9-470B-AEB8-2005FDE880F0}" dt="2019-10-01T13:45:49.836" v="1608" actId="27636"/>
          <ac:spMkLst>
            <pc:docMk/>
            <pc:sldMk cId="1244806568" sldId="365"/>
            <ac:spMk id="3" creationId="{5DDBA1FE-ADC3-43E2-A9DB-3DB4198F5AAA}"/>
          </ac:spMkLst>
        </pc:spChg>
        <pc:spChg chg="add del mod">
          <ac:chgData name="SAOI KUAN" userId="991128dd-9743-4220-8ab6-c2d7d1ca0a52" providerId="ADAL" clId="{010570E1-9CB9-470B-AEB8-2005FDE880F0}" dt="2019-09-30T13:24:01.954" v="442"/>
          <ac:spMkLst>
            <pc:docMk/>
            <pc:sldMk cId="1244806568" sldId="365"/>
            <ac:spMk id="4" creationId="{82A99CF7-285A-43FE-9264-6058FF8CA340}"/>
          </ac:spMkLst>
        </pc:spChg>
        <pc:spChg chg="add del mod">
          <ac:chgData name="SAOI KUAN" userId="991128dd-9743-4220-8ab6-c2d7d1ca0a52" providerId="ADAL" clId="{010570E1-9CB9-470B-AEB8-2005FDE880F0}" dt="2019-09-30T13:24:01.954" v="442"/>
          <ac:spMkLst>
            <pc:docMk/>
            <pc:sldMk cId="1244806568" sldId="365"/>
            <ac:spMk id="5" creationId="{E4F4CAD7-E1CD-44A9-8CC9-841A55B7FA48}"/>
          </ac:spMkLst>
        </pc:spChg>
        <pc:spChg chg="add mod">
          <ac:chgData name="SAOI KUAN" userId="991128dd-9743-4220-8ab6-c2d7d1ca0a52" providerId="ADAL" clId="{010570E1-9CB9-470B-AEB8-2005FDE880F0}" dt="2019-10-01T13:45:53.168" v="1610" actId="404"/>
          <ac:spMkLst>
            <pc:docMk/>
            <pc:sldMk cId="1244806568" sldId="365"/>
            <ac:spMk id="6" creationId="{8546B406-70B4-4E95-88E6-AC478B1CB232}"/>
          </ac:spMkLst>
        </pc:spChg>
      </pc:sldChg>
      <pc:sldChg chg="addSp delSp modSp add modNotesTx">
        <pc:chgData name="SAOI KUAN" userId="991128dd-9743-4220-8ab6-c2d7d1ca0a52" providerId="ADAL" clId="{010570E1-9CB9-470B-AEB8-2005FDE880F0}" dt="2019-10-02T04:38:23.197" v="2168"/>
        <pc:sldMkLst>
          <pc:docMk/>
          <pc:sldMk cId="570405993" sldId="366"/>
        </pc:sldMkLst>
        <pc:spChg chg="mod">
          <ac:chgData name="SAOI KUAN" userId="991128dd-9743-4220-8ab6-c2d7d1ca0a52" providerId="ADAL" clId="{010570E1-9CB9-470B-AEB8-2005FDE880F0}" dt="2019-09-30T14:30:45.820" v="681"/>
          <ac:spMkLst>
            <pc:docMk/>
            <pc:sldMk cId="570405993" sldId="366"/>
            <ac:spMk id="2" creationId="{BBE31876-773D-4545-A9D6-184560AB0387}"/>
          </ac:spMkLst>
        </pc:spChg>
        <pc:spChg chg="mod">
          <ac:chgData name="SAOI KUAN" userId="991128dd-9743-4220-8ab6-c2d7d1ca0a52" providerId="ADAL" clId="{010570E1-9CB9-470B-AEB8-2005FDE880F0}" dt="2019-10-02T04:38:23.197" v="2168"/>
          <ac:spMkLst>
            <pc:docMk/>
            <pc:sldMk cId="570405993" sldId="366"/>
            <ac:spMk id="3" creationId="{F288597D-D364-4E47-BD4D-BB56C33781FD}"/>
          </ac:spMkLst>
        </pc:spChg>
        <pc:spChg chg="del">
          <ac:chgData name="SAOI KUAN" userId="991128dd-9743-4220-8ab6-c2d7d1ca0a52" providerId="ADAL" clId="{010570E1-9CB9-470B-AEB8-2005FDE880F0}" dt="2019-09-30T14:30:19.492" v="677"/>
          <ac:spMkLst>
            <pc:docMk/>
            <pc:sldMk cId="570405993" sldId="366"/>
            <ac:spMk id="4" creationId="{57F6B8F9-1611-441A-9060-FB7C64E302D3}"/>
          </ac:spMkLst>
        </pc:spChg>
        <pc:picChg chg="add mod">
          <ac:chgData name="SAOI KUAN" userId="991128dd-9743-4220-8ab6-c2d7d1ca0a52" providerId="ADAL" clId="{010570E1-9CB9-470B-AEB8-2005FDE880F0}" dt="2019-10-01T11:58:15.353" v="982" actId="1076"/>
          <ac:picMkLst>
            <pc:docMk/>
            <pc:sldMk cId="570405993" sldId="366"/>
            <ac:picMk id="5" creationId="{33AF1EB5-7B21-4329-A30D-91032004913A}"/>
          </ac:picMkLst>
        </pc:picChg>
        <pc:picChg chg="add">
          <ac:chgData name="SAOI KUAN" userId="991128dd-9743-4220-8ab6-c2d7d1ca0a52" providerId="ADAL" clId="{010570E1-9CB9-470B-AEB8-2005FDE880F0}" dt="2019-10-01T11:58:09.879" v="980"/>
          <ac:picMkLst>
            <pc:docMk/>
            <pc:sldMk cId="570405993" sldId="366"/>
            <ac:picMk id="6" creationId="{8BCF2697-FF8E-45FE-9CEE-30273B271B8E}"/>
          </ac:picMkLst>
        </pc:picChg>
      </pc:sldChg>
      <pc:sldChg chg="addSp delSp modSp add modNotesTx">
        <pc:chgData name="SAOI KUAN" userId="991128dd-9743-4220-8ab6-c2d7d1ca0a52" providerId="ADAL" clId="{010570E1-9CB9-470B-AEB8-2005FDE880F0}" dt="2019-10-01T14:08:46.092" v="1679" actId="1076"/>
        <pc:sldMkLst>
          <pc:docMk/>
          <pc:sldMk cId="1523361324" sldId="367"/>
        </pc:sldMkLst>
        <pc:spChg chg="del">
          <ac:chgData name="SAOI KUAN" userId="991128dd-9743-4220-8ab6-c2d7d1ca0a52" providerId="ADAL" clId="{010570E1-9CB9-470B-AEB8-2005FDE880F0}" dt="2019-09-30T14:48:46.581" v="891"/>
          <ac:spMkLst>
            <pc:docMk/>
            <pc:sldMk cId="1523361324" sldId="367"/>
            <ac:spMk id="2" creationId="{0D09F901-53FB-4967-B05A-997DFEFD2E86}"/>
          </ac:spMkLst>
        </pc:spChg>
        <pc:spChg chg="add mod">
          <ac:chgData name="SAOI KUAN" userId="991128dd-9743-4220-8ab6-c2d7d1ca0a52" providerId="ADAL" clId="{010570E1-9CB9-470B-AEB8-2005FDE880F0}" dt="2019-10-01T12:18:21.463" v="1009"/>
          <ac:spMkLst>
            <pc:docMk/>
            <pc:sldMk cId="1523361324" sldId="367"/>
            <ac:spMk id="2" creationId="{2687EA9D-5586-46F3-8EC3-75E5CF97F555}"/>
          </ac:spMkLst>
        </pc:spChg>
        <pc:spChg chg="del">
          <ac:chgData name="SAOI KUAN" userId="991128dd-9743-4220-8ab6-c2d7d1ca0a52" providerId="ADAL" clId="{010570E1-9CB9-470B-AEB8-2005FDE880F0}" dt="2019-09-30T14:48:46.581" v="891"/>
          <ac:spMkLst>
            <pc:docMk/>
            <pc:sldMk cId="1523361324" sldId="367"/>
            <ac:spMk id="3" creationId="{38A7EAF7-5F0D-4D62-A620-217B633CE56D}"/>
          </ac:spMkLst>
        </pc:spChg>
        <pc:spChg chg="add mod">
          <ac:chgData name="SAOI KUAN" userId="991128dd-9743-4220-8ab6-c2d7d1ca0a52" providerId="ADAL" clId="{010570E1-9CB9-470B-AEB8-2005FDE880F0}" dt="2019-10-01T12:29:06.884" v="1177" actId="113"/>
          <ac:spMkLst>
            <pc:docMk/>
            <pc:sldMk cId="1523361324" sldId="367"/>
            <ac:spMk id="3" creationId="{5B81A482-911A-49AE-98E5-9E9E1FBCF0D5}"/>
          </ac:spMkLst>
        </pc:spChg>
        <pc:spChg chg="add del mod">
          <ac:chgData name="SAOI KUAN" userId="991128dd-9743-4220-8ab6-c2d7d1ca0a52" providerId="ADAL" clId="{010570E1-9CB9-470B-AEB8-2005FDE880F0}" dt="2019-10-01T12:18:01.733" v="1004"/>
          <ac:spMkLst>
            <pc:docMk/>
            <pc:sldMk cId="1523361324" sldId="367"/>
            <ac:spMk id="4" creationId="{4B3C8CDD-0490-4082-A39E-941CD2637E81}"/>
          </ac:spMkLst>
        </pc:spChg>
        <pc:spChg chg="del">
          <ac:chgData name="SAOI KUAN" userId="991128dd-9743-4220-8ab6-c2d7d1ca0a52" providerId="ADAL" clId="{010570E1-9CB9-470B-AEB8-2005FDE880F0}" dt="2019-09-30T14:48:46.581" v="891"/>
          <ac:spMkLst>
            <pc:docMk/>
            <pc:sldMk cId="1523361324" sldId="367"/>
            <ac:spMk id="4" creationId="{BA2FFAC2-75AA-461B-ADE5-62F88CEB0F7A}"/>
          </ac:spMkLst>
        </pc:spChg>
        <pc:spChg chg="add del mod">
          <ac:chgData name="SAOI KUAN" userId="991128dd-9743-4220-8ab6-c2d7d1ca0a52" providerId="ADAL" clId="{010570E1-9CB9-470B-AEB8-2005FDE880F0}" dt="2019-10-01T12:17:59.151" v="1002"/>
          <ac:spMkLst>
            <pc:docMk/>
            <pc:sldMk cId="1523361324" sldId="367"/>
            <ac:spMk id="5" creationId="{3D0F188D-AFDD-4DC1-876B-62CFC7712FCD}"/>
          </ac:spMkLst>
        </pc:spChg>
        <pc:spChg chg="add del mod">
          <ac:chgData name="SAOI KUAN" userId="991128dd-9743-4220-8ab6-c2d7d1ca0a52" providerId="ADAL" clId="{010570E1-9CB9-470B-AEB8-2005FDE880F0}" dt="2019-10-01T12:17:59.151" v="1002"/>
          <ac:spMkLst>
            <pc:docMk/>
            <pc:sldMk cId="1523361324" sldId="367"/>
            <ac:spMk id="6" creationId="{BFAB8CB6-801C-4A0C-89E5-527AE5D05F56}"/>
          </ac:spMkLst>
        </pc:spChg>
        <pc:picChg chg="add mod">
          <ac:chgData name="SAOI KUAN" userId="991128dd-9743-4220-8ab6-c2d7d1ca0a52" providerId="ADAL" clId="{010570E1-9CB9-470B-AEB8-2005FDE880F0}" dt="2019-10-01T12:39:02.593" v="1226" actId="14100"/>
          <ac:picMkLst>
            <pc:docMk/>
            <pc:sldMk cId="1523361324" sldId="367"/>
            <ac:picMk id="8" creationId="{5AC7A5AF-E0B8-4D7D-AEF9-15F5870599E4}"/>
          </ac:picMkLst>
        </pc:picChg>
        <pc:picChg chg="add mod">
          <ac:chgData name="SAOI KUAN" userId="991128dd-9743-4220-8ab6-c2d7d1ca0a52" providerId="ADAL" clId="{010570E1-9CB9-470B-AEB8-2005FDE880F0}" dt="2019-10-01T14:08:44.218" v="1678" actId="1076"/>
          <ac:picMkLst>
            <pc:docMk/>
            <pc:sldMk cId="1523361324" sldId="367"/>
            <ac:picMk id="9" creationId="{E19F696C-5476-4BCC-8980-214CB66E2AB2}"/>
          </ac:picMkLst>
        </pc:picChg>
        <pc:picChg chg="add mod">
          <ac:chgData name="SAOI KUAN" userId="991128dd-9743-4220-8ab6-c2d7d1ca0a52" providerId="ADAL" clId="{010570E1-9CB9-470B-AEB8-2005FDE880F0}" dt="2019-10-01T14:08:46.092" v="1679" actId="1076"/>
          <ac:picMkLst>
            <pc:docMk/>
            <pc:sldMk cId="1523361324" sldId="367"/>
            <ac:picMk id="10" creationId="{DE095268-F7BA-4DA5-BE21-AFE8BD39584F}"/>
          </ac:picMkLst>
        </pc:picChg>
        <pc:picChg chg="add mod">
          <ac:chgData name="SAOI KUAN" userId="991128dd-9743-4220-8ab6-c2d7d1ca0a52" providerId="ADAL" clId="{010570E1-9CB9-470B-AEB8-2005FDE880F0}" dt="2019-10-01T12:18:14.197" v="1008" actId="14100"/>
          <ac:picMkLst>
            <pc:docMk/>
            <pc:sldMk cId="1523361324" sldId="367"/>
            <ac:picMk id="1026" creationId="{86A37C1E-24C9-4488-B68F-613D17C575C2}"/>
          </ac:picMkLst>
        </pc:picChg>
      </pc:sldChg>
      <pc:sldChg chg="addSp delSp modSp add">
        <pc:chgData name="SAOI KUAN" userId="991128dd-9743-4220-8ab6-c2d7d1ca0a52" providerId="ADAL" clId="{010570E1-9CB9-470B-AEB8-2005FDE880F0}" dt="2019-10-01T12:39:04.780" v="1227"/>
        <pc:sldMkLst>
          <pc:docMk/>
          <pc:sldMk cId="2621682489" sldId="368"/>
        </pc:sldMkLst>
        <pc:spChg chg="mod">
          <ac:chgData name="SAOI KUAN" userId="991128dd-9743-4220-8ab6-c2d7d1ca0a52" providerId="ADAL" clId="{010570E1-9CB9-470B-AEB8-2005FDE880F0}" dt="2019-10-01T12:29:11.775" v="1179" actId="113"/>
          <ac:spMkLst>
            <pc:docMk/>
            <pc:sldMk cId="2621682489" sldId="368"/>
            <ac:spMk id="3" creationId="{5B81A482-911A-49AE-98E5-9E9E1FBCF0D5}"/>
          </ac:spMkLst>
        </pc:spChg>
        <pc:spChg chg="add del mod">
          <ac:chgData name="SAOI KUAN" userId="991128dd-9743-4220-8ab6-c2d7d1ca0a52" providerId="ADAL" clId="{010570E1-9CB9-470B-AEB8-2005FDE880F0}" dt="2019-10-01T12:27:33.324" v="1142"/>
          <ac:spMkLst>
            <pc:docMk/>
            <pc:sldMk cId="2621682489" sldId="368"/>
            <ac:spMk id="5" creationId="{46273892-7921-4CA6-AD41-5E42F84034B7}"/>
          </ac:spMkLst>
        </pc:spChg>
        <pc:spChg chg="add del mod">
          <ac:chgData name="SAOI KUAN" userId="991128dd-9743-4220-8ab6-c2d7d1ca0a52" providerId="ADAL" clId="{010570E1-9CB9-470B-AEB8-2005FDE880F0}" dt="2019-10-01T12:27:33.324" v="1142"/>
          <ac:spMkLst>
            <pc:docMk/>
            <pc:sldMk cId="2621682489" sldId="368"/>
            <ac:spMk id="7" creationId="{624B654A-7C12-4D9C-98B9-E2B66660F478}"/>
          </ac:spMkLst>
        </pc:spChg>
        <pc:spChg chg="add del mod">
          <ac:chgData name="SAOI KUAN" userId="991128dd-9743-4220-8ab6-c2d7d1ca0a52" providerId="ADAL" clId="{010570E1-9CB9-470B-AEB8-2005FDE880F0}" dt="2019-10-01T12:27:33.324" v="1142"/>
          <ac:spMkLst>
            <pc:docMk/>
            <pc:sldMk cId="2621682489" sldId="368"/>
            <ac:spMk id="8" creationId="{FA64F3EB-AD97-40A0-A0BA-EA7DAA142591}"/>
          </ac:spMkLst>
        </pc:spChg>
        <pc:picChg chg="add mod">
          <ac:chgData name="SAOI KUAN" userId="991128dd-9743-4220-8ab6-c2d7d1ca0a52" providerId="ADAL" clId="{010570E1-9CB9-470B-AEB8-2005FDE880F0}" dt="2019-10-01T12:27:54.186" v="1151" actId="1076"/>
          <ac:picMkLst>
            <pc:docMk/>
            <pc:sldMk cId="2621682489" sldId="368"/>
            <ac:picMk id="4" creationId="{9D98B463-79C7-4510-87C2-9DDBB3423E85}"/>
          </ac:picMkLst>
        </pc:picChg>
        <pc:picChg chg="add del">
          <ac:chgData name="SAOI KUAN" userId="991128dd-9743-4220-8ab6-c2d7d1ca0a52" providerId="ADAL" clId="{010570E1-9CB9-470B-AEB8-2005FDE880F0}" dt="2019-10-01T12:21:35.094" v="1048"/>
          <ac:picMkLst>
            <pc:docMk/>
            <pc:sldMk cId="2621682489" sldId="368"/>
            <ac:picMk id="6" creationId="{3E1748E2-0D2A-4B9C-A2ED-E91B701C1A99}"/>
          </ac:picMkLst>
        </pc:picChg>
        <pc:picChg chg="add">
          <ac:chgData name="SAOI KUAN" userId="991128dd-9743-4220-8ab6-c2d7d1ca0a52" providerId="ADAL" clId="{010570E1-9CB9-470B-AEB8-2005FDE880F0}" dt="2019-10-01T12:39:04.780" v="1227"/>
          <ac:picMkLst>
            <pc:docMk/>
            <pc:sldMk cId="2621682489" sldId="368"/>
            <ac:picMk id="10" creationId="{029F1C24-06CE-4F78-A938-521BDE26DA7A}"/>
          </ac:picMkLst>
        </pc:picChg>
      </pc:sldChg>
      <pc:sldChg chg="addSp modSp add">
        <pc:chgData name="SAOI KUAN" userId="991128dd-9743-4220-8ab6-c2d7d1ca0a52" providerId="ADAL" clId="{010570E1-9CB9-470B-AEB8-2005FDE880F0}" dt="2019-10-01T12:39:08.135" v="1229"/>
        <pc:sldMkLst>
          <pc:docMk/>
          <pc:sldMk cId="1871254373" sldId="369"/>
        </pc:sldMkLst>
        <pc:spChg chg="mod">
          <ac:chgData name="SAOI KUAN" userId="991128dd-9743-4220-8ab6-c2d7d1ca0a52" providerId="ADAL" clId="{010570E1-9CB9-470B-AEB8-2005FDE880F0}" dt="2019-10-01T12:29:37.401" v="1192" actId="404"/>
          <ac:spMkLst>
            <pc:docMk/>
            <pc:sldMk cId="1871254373" sldId="369"/>
            <ac:spMk id="3" creationId="{5B81A482-911A-49AE-98E5-9E9E1FBCF0D5}"/>
          </ac:spMkLst>
        </pc:spChg>
        <pc:picChg chg="add mod">
          <ac:chgData name="SAOI KUAN" userId="991128dd-9743-4220-8ab6-c2d7d1ca0a52" providerId="ADAL" clId="{010570E1-9CB9-470B-AEB8-2005FDE880F0}" dt="2019-10-01T12:29:48.447" v="1198" actId="1076"/>
          <ac:picMkLst>
            <pc:docMk/>
            <pc:sldMk cId="1871254373" sldId="369"/>
            <ac:picMk id="4" creationId="{3B738FC4-019E-4C29-9614-FEFB26370431}"/>
          </ac:picMkLst>
        </pc:picChg>
        <pc:picChg chg="add">
          <ac:chgData name="SAOI KUAN" userId="991128dd-9743-4220-8ab6-c2d7d1ca0a52" providerId="ADAL" clId="{010570E1-9CB9-470B-AEB8-2005FDE880F0}" dt="2019-10-01T12:39:08.135" v="1229"/>
          <ac:picMkLst>
            <pc:docMk/>
            <pc:sldMk cId="1871254373" sldId="369"/>
            <ac:picMk id="6" creationId="{526F6DAE-E3DC-4DF9-9DEE-EECF13A8DAF6}"/>
          </ac:picMkLst>
        </pc:picChg>
      </pc:sldChg>
      <pc:sldChg chg="addSp modSp add">
        <pc:chgData name="SAOI KUAN" userId="991128dd-9743-4220-8ab6-c2d7d1ca0a52" providerId="ADAL" clId="{010570E1-9CB9-470B-AEB8-2005FDE880F0}" dt="2019-10-01T12:39:06.557" v="1228"/>
        <pc:sldMkLst>
          <pc:docMk/>
          <pc:sldMk cId="1755919284" sldId="370"/>
        </pc:sldMkLst>
        <pc:spChg chg="mod">
          <ac:chgData name="SAOI KUAN" userId="991128dd-9743-4220-8ab6-c2d7d1ca0a52" providerId="ADAL" clId="{010570E1-9CB9-470B-AEB8-2005FDE880F0}" dt="2019-10-01T12:28:08.289" v="1163" actId="27636"/>
          <ac:spMkLst>
            <pc:docMk/>
            <pc:sldMk cId="1755919284" sldId="370"/>
            <ac:spMk id="3" creationId="{5B81A482-911A-49AE-98E5-9E9E1FBCF0D5}"/>
          </ac:spMkLst>
        </pc:spChg>
        <pc:picChg chg="mod">
          <ac:chgData name="SAOI KUAN" userId="991128dd-9743-4220-8ab6-c2d7d1ca0a52" providerId="ADAL" clId="{010570E1-9CB9-470B-AEB8-2005FDE880F0}" dt="2019-10-01T12:28:22.308" v="1167" actId="14100"/>
          <ac:picMkLst>
            <pc:docMk/>
            <pc:sldMk cId="1755919284" sldId="370"/>
            <ac:picMk id="4" creationId="{9D98B463-79C7-4510-87C2-9DDBB3423E85}"/>
          </ac:picMkLst>
        </pc:picChg>
        <pc:picChg chg="add">
          <ac:chgData name="SAOI KUAN" userId="991128dd-9743-4220-8ab6-c2d7d1ca0a52" providerId="ADAL" clId="{010570E1-9CB9-470B-AEB8-2005FDE880F0}" dt="2019-10-01T12:39:06.557" v="1228"/>
          <ac:picMkLst>
            <pc:docMk/>
            <pc:sldMk cId="1755919284" sldId="370"/>
            <ac:picMk id="6" creationId="{DF0F2106-462A-4554-B27B-9EF3C7B452C8}"/>
          </ac:picMkLst>
        </pc:picChg>
      </pc:sldChg>
      <pc:sldChg chg="addSp modSp add">
        <pc:chgData name="SAOI KUAN" userId="991128dd-9743-4220-8ab6-c2d7d1ca0a52" providerId="ADAL" clId="{010570E1-9CB9-470B-AEB8-2005FDE880F0}" dt="2019-10-01T13:46:47.268" v="1626" actId="27636"/>
        <pc:sldMkLst>
          <pc:docMk/>
          <pc:sldMk cId="4181267733" sldId="371"/>
        </pc:sldMkLst>
        <pc:spChg chg="mod">
          <ac:chgData name="SAOI KUAN" userId="991128dd-9743-4220-8ab6-c2d7d1ca0a52" providerId="ADAL" clId="{010570E1-9CB9-470B-AEB8-2005FDE880F0}" dt="2019-10-01T13:46:47.268" v="1626" actId="27636"/>
          <ac:spMkLst>
            <pc:docMk/>
            <pc:sldMk cId="4181267733" sldId="371"/>
            <ac:spMk id="3" creationId="{5B81A482-911A-49AE-98E5-9E9E1FBCF0D5}"/>
          </ac:spMkLst>
        </pc:spChg>
        <pc:picChg chg="mod">
          <ac:chgData name="SAOI KUAN" userId="991128dd-9743-4220-8ab6-c2d7d1ca0a52" providerId="ADAL" clId="{010570E1-9CB9-470B-AEB8-2005FDE880F0}" dt="2019-10-01T12:40:15.828" v="1232" actId="1076"/>
          <ac:picMkLst>
            <pc:docMk/>
            <pc:sldMk cId="4181267733" sldId="371"/>
            <ac:picMk id="4" creationId="{3B738FC4-019E-4C29-9614-FEFB26370431}"/>
          </ac:picMkLst>
        </pc:picChg>
        <pc:picChg chg="add">
          <ac:chgData name="SAOI KUAN" userId="991128dd-9743-4220-8ab6-c2d7d1ca0a52" providerId="ADAL" clId="{010570E1-9CB9-470B-AEB8-2005FDE880F0}" dt="2019-10-01T12:39:09.613" v="1230"/>
          <ac:picMkLst>
            <pc:docMk/>
            <pc:sldMk cId="4181267733" sldId="371"/>
            <ac:picMk id="6" creationId="{93D70F61-F444-41CD-93A2-7A106AA0D6BA}"/>
          </ac:picMkLst>
        </pc:picChg>
      </pc:sldChg>
      <pc:sldChg chg="addSp delSp modSp add">
        <pc:chgData name="SAOI KUAN" userId="991128dd-9743-4220-8ab6-c2d7d1ca0a52" providerId="ADAL" clId="{010570E1-9CB9-470B-AEB8-2005FDE880F0}" dt="2019-10-02T04:55:05.105" v="2293" actId="14100"/>
        <pc:sldMkLst>
          <pc:docMk/>
          <pc:sldMk cId="1204125006" sldId="372"/>
        </pc:sldMkLst>
        <pc:spChg chg="mod">
          <ac:chgData name="SAOI KUAN" userId="991128dd-9743-4220-8ab6-c2d7d1ca0a52" providerId="ADAL" clId="{010570E1-9CB9-470B-AEB8-2005FDE880F0}" dt="2019-10-02T04:53:23.419" v="2278" actId="404"/>
          <ac:spMkLst>
            <pc:docMk/>
            <pc:sldMk cId="1204125006" sldId="372"/>
            <ac:spMk id="3" creationId="{5B81A482-911A-49AE-98E5-9E9E1FBCF0D5}"/>
          </ac:spMkLst>
        </pc:spChg>
        <pc:spChg chg="add del mod">
          <ac:chgData name="SAOI KUAN" userId="991128dd-9743-4220-8ab6-c2d7d1ca0a52" providerId="ADAL" clId="{010570E1-9CB9-470B-AEB8-2005FDE880F0}" dt="2019-10-02T04:48:25.747" v="2216"/>
          <ac:spMkLst>
            <pc:docMk/>
            <pc:sldMk cId="1204125006" sldId="372"/>
            <ac:spMk id="4" creationId="{17D00A50-E4D0-45CA-966C-22435186EE39}"/>
          </ac:spMkLst>
        </pc:spChg>
        <pc:spChg chg="add del mod">
          <ac:chgData name="SAOI KUAN" userId="991128dd-9743-4220-8ab6-c2d7d1ca0a52" providerId="ADAL" clId="{010570E1-9CB9-470B-AEB8-2005FDE880F0}" dt="2019-10-02T04:48:25.747" v="2216"/>
          <ac:spMkLst>
            <pc:docMk/>
            <pc:sldMk cId="1204125006" sldId="372"/>
            <ac:spMk id="5" creationId="{F08945A8-DD52-4F0D-B41F-7012AEFDDDAA}"/>
          </ac:spMkLst>
        </pc:spChg>
        <pc:spChg chg="add del mod">
          <ac:chgData name="SAOI KUAN" userId="991128dd-9743-4220-8ab6-c2d7d1ca0a52" providerId="ADAL" clId="{010570E1-9CB9-470B-AEB8-2005FDE880F0}" dt="2019-10-02T04:48:25.747" v="2216"/>
          <ac:spMkLst>
            <pc:docMk/>
            <pc:sldMk cId="1204125006" sldId="372"/>
            <ac:spMk id="6" creationId="{7E3752DF-3C9B-41B3-9A53-16E88450E69C}"/>
          </ac:spMkLst>
        </pc:spChg>
        <pc:spChg chg="add del mod">
          <ac:chgData name="SAOI KUAN" userId="991128dd-9743-4220-8ab6-c2d7d1ca0a52" providerId="ADAL" clId="{010570E1-9CB9-470B-AEB8-2005FDE880F0}" dt="2019-10-02T04:49:45.121" v="2248"/>
          <ac:spMkLst>
            <pc:docMk/>
            <pc:sldMk cId="1204125006" sldId="372"/>
            <ac:spMk id="11" creationId="{40A55E9C-24F9-47EE-830C-2812FF51745E}"/>
          </ac:spMkLst>
        </pc:spChg>
        <pc:picChg chg="mod">
          <ac:chgData name="SAOI KUAN" userId="991128dd-9743-4220-8ab6-c2d7d1ca0a52" providerId="ADAL" clId="{010570E1-9CB9-470B-AEB8-2005FDE880F0}" dt="2019-10-02T04:49:30.262" v="2244" actId="1076"/>
          <ac:picMkLst>
            <pc:docMk/>
            <pc:sldMk cId="1204125006" sldId="372"/>
            <ac:picMk id="8" creationId="{5AC7A5AF-E0B8-4D7D-AEF9-15F5870599E4}"/>
          </ac:picMkLst>
        </pc:picChg>
        <pc:picChg chg="mod">
          <ac:chgData name="SAOI KUAN" userId="991128dd-9743-4220-8ab6-c2d7d1ca0a52" providerId="ADAL" clId="{010570E1-9CB9-470B-AEB8-2005FDE880F0}" dt="2019-10-02T04:52:01.043" v="2269" actId="14100"/>
          <ac:picMkLst>
            <pc:docMk/>
            <pc:sldMk cId="1204125006" sldId="372"/>
            <ac:picMk id="9" creationId="{E19F696C-5476-4BCC-8980-214CB66E2AB2}"/>
          </ac:picMkLst>
        </pc:picChg>
        <pc:picChg chg="mod">
          <ac:chgData name="SAOI KUAN" userId="991128dd-9743-4220-8ab6-c2d7d1ca0a52" providerId="ADAL" clId="{010570E1-9CB9-470B-AEB8-2005FDE880F0}" dt="2019-10-02T04:52:04.779" v="2272" actId="14100"/>
          <ac:picMkLst>
            <pc:docMk/>
            <pc:sldMk cId="1204125006" sldId="372"/>
            <ac:picMk id="10" creationId="{DE095268-F7BA-4DA5-BE21-AFE8BD39584F}"/>
          </ac:picMkLst>
        </pc:picChg>
        <pc:picChg chg="add del">
          <ac:chgData name="SAOI KUAN" userId="991128dd-9743-4220-8ab6-c2d7d1ca0a52" providerId="ADAL" clId="{010570E1-9CB9-470B-AEB8-2005FDE880F0}" dt="2019-10-02T04:49:43.975" v="2247"/>
          <ac:picMkLst>
            <pc:docMk/>
            <pc:sldMk cId="1204125006" sldId="372"/>
            <ac:picMk id="13" creationId="{B40A8FD0-C71E-4486-9428-75C3E0BDBB28}"/>
          </ac:picMkLst>
        </pc:picChg>
        <pc:picChg chg="add mod">
          <ac:chgData name="SAOI KUAN" userId="991128dd-9743-4220-8ab6-c2d7d1ca0a52" providerId="ADAL" clId="{010570E1-9CB9-470B-AEB8-2005FDE880F0}" dt="2019-10-02T04:51:46.085" v="2265" actId="14100"/>
          <ac:picMkLst>
            <pc:docMk/>
            <pc:sldMk cId="1204125006" sldId="372"/>
            <ac:picMk id="14" creationId="{4F05EDDD-06E4-4595-9526-0E20571A3C15}"/>
          </ac:picMkLst>
        </pc:picChg>
        <pc:picChg chg="del mod">
          <ac:chgData name="SAOI KUAN" userId="991128dd-9743-4220-8ab6-c2d7d1ca0a52" providerId="ADAL" clId="{010570E1-9CB9-470B-AEB8-2005FDE880F0}" dt="2019-10-02T04:49:39.741" v="2245" actId="478"/>
          <ac:picMkLst>
            <pc:docMk/>
            <pc:sldMk cId="1204125006" sldId="372"/>
            <ac:picMk id="1026" creationId="{86A37C1E-24C9-4488-B68F-613D17C575C2}"/>
          </ac:picMkLst>
        </pc:picChg>
        <pc:cxnChg chg="add mod">
          <ac:chgData name="SAOI KUAN" userId="991128dd-9743-4220-8ab6-c2d7d1ca0a52" providerId="ADAL" clId="{010570E1-9CB9-470B-AEB8-2005FDE880F0}" dt="2019-10-02T04:54:44.255" v="2285" actId="14100"/>
          <ac:cxnSpMkLst>
            <pc:docMk/>
            <pc:sldMk cId="1204125006" sldId="372"/>
            <ac:cxnSpMk id="15" creationId="{B18E6175-B7E5-460A-B314-A474587BA09E}"/>
          </ac:cxnSpMkLst>
        </pc:cxnChg>
        <pc:cxnChg chg="add mod">
          <ac:chgData name="SAOI KUAN" userId="991128dd-9743-4220-8ab6-c2d7d1ca0a52" providerId="ADAL" clId="{010570E1-9CB9-470B-AEB8-2005FDE880F0}" dt="2019-10-02T04:55:05.105" v="2293" actId="14100"/>
          <ac:cxnSpMkLst>
            <pc:docMk/>
            <pc:sldMk cId="1204125006" sldId="372"/>
            <ac:cxnSpMk id="17" creationId="{8D4155A7-BA74-4566-9692-A4DBAE09B8AA}"/>
          </ac:cxnSpMkLst>
        </pc:cxnChg>
        <pc:cxnChg chg="add mod">
          <ac:chgData name="SAOI KUAN" userId="991128dd-9743-4220-8ab6-c2d7d1ca0a52" providerId="ADAL" clId="{010570E1-9CB9-470B-AEB8-2005FDE880F0}" dt="2019-10-02T04:54:50.406" v="2287" actId="14100"/>
          <ac:cxnSpMkLst>
            <pc:docMk/>
            <pc:sldMk cId="1204125006" sldId="372"/>
            <ac:cxnSpMk id="19" creationId="{23C6170C-75A5-4244-9318-8AC68AD5D0D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DEE6A-C8D4-4C5F-BE92-D9F25468BD98}"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F6DEA3B2-59EB-457E-9C55-3409C03B3D7E}">
      <dgm:prSet phldrT="[Text]"/>
      <dgm:spPr/>
      <dgm:t>
        <a:bodyPr/>
        <a:lstStyle/>
        <a:p>
          <a:r>
            <a:rPr lang="en-US" dirty="0">
              <a:cs typeface="Calibri"/>
            </a:rPr>
            <a:t>Demographic filtering(DF)</a:t>
          </a:r>
          <a:endParaRPr lang="en-US" dirty="0"/>
        </a:p>
      </dgm:t>
    </dgm:pt>
    <dgm:pt modelId="{796D29E7-8F25-4064-8C30-A4B3089BB787}" type="parTrans" cxnId="{CEEA44C3-112A-4900-BF2D-1BC0E82DE0D8}">
      <dgm:prSet/>
      <dgm:spPr/>
      <dgm:t>
        <a:bodyPr/>
        <a:lstStyle/>
        <a:p>
          <a:endParaRPr lang="en-US"/>
        </a:p>
      </dgm:t>
    </dgm:pt>
    <dgm:pt modelId="{447714A4-64C1-4860-8C23-9C9B9DEF96ED}" type="sibTrans" cxnId="{CEEA44C3-112A-4900-BF2D-1BC0E82DE0D8}">
      <dgm:prSet/>
      <dgm:spPr/>
      <dgm:t>
        <a:bodyPr/>
        <a:lstStyle/>
        <a:p>
          <a:endParaRPr lang="en-US"/>
        </a:p>
      </dgm:t>
    </dgm:pt>
    <dgm:pt modelId="{9B6D28E5-C00A-4E53-AF48-34979A72F2A9}">
      <dgm:prSet/>
      <dgm:spPr/>
      <dgm:t>
        <a:bodyPr/>
        <a:lstStyle/>
        <a:p>
          <a:r>
            <a:rPr lang="en-US" dirty="0">
              <a:ea typeface="+mn-lt"/>
              <a:cs typeface="+mn-lt"/>
            </a:rPr>
            <a:t>Collaborative filtering(CF)</a:t>
          </a:r>
          <a:endParaRPr lang="ja-JP" altLang="en-US" dirty="0">
            <a:ea typeface="+mn-lt"/>
            <a:cs typeface="+mn-lt"/>
          </a:endParaRPr>
        </a:p>
      </dgm:t>
    </dgm:pt>
    <dgm:pt modelId="{D985E06A-206F-4FD4-95DF-4583AA70C322}" type="parTrans" cxnId="{02B1917E-A5F1-474D-A181-8FC263320DC2}">
      <dgm:prSet/>
      <dgm:spPr/>
      <dgm:t>
        <a:bodyPr/>
        <a:lstStyle/>
        <a:p>
          <a:endParaRPr lang="en-US"/>
        </a:p>
      </dgm:t>
    </dgm:pt>
    <dgm:pt modelId="{79598003-177E-49D7-9E62-3908B5309BF6}" type="sibTrans" cxnId="{02B1917E-A5F1-474D-A181-8FC263320DC2}">
      <dgm:prSet/>
      <dgm:spPr/>
      <dgm:t>
        <a:bodyPr/>
        <a:lstStyle/>
        <a:p>
          <a:endParaRPr lang="en-US"/>
        </a:p>
      </dgm:t>
    </dgm:pt>
    <dgm:pt modelId="{C3261547-F997-433B-AB78-93474415FF2F}">
      <dgm:prSet/>
      <dgm:spPr/>
      <dgm:t>
        <a:bodyPr/>
        <a:lstStyle/>
        <a:p>
          <a:r>
            <a:rPr lang="en-US" dirty="0">
              <a:ea typeface="+mn-lt"/>
              <a:cs typeface="+mn-lt"/>
            </a:rPr>
            <a:t>Content-based filtering (CBF)</a:t>
          </a:r>
        </a:p>
      </dgm:t>
    </dgm:pt>
    <dgm:pt modelId="{E85BFE5D-3698-4DEB-928B-B0A9C10865D5}" type="parTrans" cxnId="{3444CA67-83A6-44F3-AC20-7F3C1A9B324D}">
      <dgm:prSet/>
      <dgm:spPr/>
      <dgm:t>
        <a:bodyPr/>
        <a:lstStyle/>
        <a:p>
          <a:endParaRPr lang="en-US"/>
        </a:p>
      </dgm:t>
    </dgm:pt>
    <dgm:pt modelId="{050F0EC8-DF48-4018-BFF7-391D215C6FB2}" type="sibTrans" cxnId="{3444CA67-83A6-44F3-AC20-7F3C1A9B324D}">
      <dgm:prSet/>
      <dgm:spPr/>
      <dgm:t>
        <a:bodyPr/>
        <a:lstStyle/>
        <a:p>
          <a:endParaRPr lang="en-US"/>
        </a:p>
      </dgm:t>
    </dgm:pt>
    <dgm:pt modelId="{0784D8E5-EE22-4874-8516-951CD81E6B03}">
      <dgm:prSet/>
      <dgm:spPr/>
      <dgm:t>
        <a:bodyPr/>
        <a:lstStyle/>
        <a:p>
          <a:r>
            <a:rPr lang="en-US" dirty="0">
              <a:cs typeface="Calibri"/>
            </a:rPr>
            <a:t>Hybrid approach (HA)</a:t>
          </a:r>
        </a:p>
      </dgm:t>
    </dgm:pt>
    <dgm:pt modelId="{AA627526-3E23-42C4-AD83-F59D918ABE4B}" type="parTrans" cxnId="{0FC29EE9-2C03-4905-B5BB-2C96E101AB06}">
      <dgm:prSet/>
      <dgm:spPr/>
      <dgm:t>
        <a:bodyPr/>
        <a:lstStyle/>
        <a:p>
          <a:endParaRPr lang="en-US"/>
        </a:p>
      </dgm:t>
    </dgm:pt>
    <dgm:pt modelId="{DF9C401C-7714-463F-A244-BB0A26F1366A}" type="sibTrans" cxnId="{0FC29EE9-2C03-4905-B5BB-2C96E101AB06}">
      <dgm:prSet/>
      <dgm:spPr/>
      <dgm:t>
        <a:bodyPr/>
        <a:lstStyle/>
        <a:p>
          <a:endParaRPr lang="en-US"/>
        </a:p>
      </dgm:t>
    </dgm:pt>
    <dgm:pt modelId="{2A5CFC1A-64C2-4E94-9AD0-A3FC2DF9F8C0}">
      <dgm:prSet phldrT="[Text]"/>
      <dgm:spPr/>
      <dgm:t>
        <a:bodyPr/>
        <a:lstStyle/>
        <a:p>
          <a:r>
            <a:rPr lang="en-US">
              <a:cs typeface="Calibri"/>
            </a:rPr>
            <a:t>user </a:t>
          </a:r>
          <a:r>
            <a:rPr lang="en-US" dirty="0">
              <a:cs typeface="Calibri"/>
            </a:rPr>
            <a:t>profiles</a:t>
          </a:r>
          <a:endParaRPr lang="en-US" dirty="0"/>
        </a:p>
      </dgm:t>
    </dgm:pt>
    <dgm:pt modelId="{D39BDDD1-9F50-4806-B442-BC052BE60D8D}" type="parTrans" cxnId="{3CEEF022-9218-4B14-BB5E-0B0D5A2EA095}">
      <dgm:prSet/>
      <dgm:spPr/>
      <dgm:t>
        <a:bodyPr/>
        <a:lstStyle/>
        <a:p>
          <a:endParaRPr lang="en-US"/>
        </a:p>
      </dgm:t>
    </dgm:pt>
    <dgm:pt modelId="{37024733-1B64-44D1-9DE9-1E67DB912ED3}" type="sibTrans" cxnId="{3CEEF022-9218-4B14-BB5E-0B0D5A2EA095}">
      <dgm:prSet/>
      <dgm:spPr/>
      <dgm:t>
        <a:bodyPr/>
        <a:lstStyle/>
        <a:p>
          <a:endParaRPr lang="en-US"/>
        </a:p>
      </dgm:t>
    </dgm:pt>
    <dgm:pt modelId="{16200562-5286-4B7D-95A4-EF56894B60DD}">
      <dgm:prSet/>
      <dgm:spPr/>
      <dgm:t>
        <a:bodyPr/>
        <a:lstStyle/>
        <a:p>
          <a:r>
            <a:rPr lang="en-US" dirty="0">
              <a:ea typeface="+mn-lt"/>
              <a:cs typeface="+mn-lt"/>
            </a:rPr>
            <a:t>interaction with users and items</a:t>
          </a:r>
          <a:endParaRPr lang="ja-JP" altLang="en-US" dirty="0">
            <a:ea typeface="+mn-lt"/>
            <a:cs typeface="+mn-lt"/>
          </a:endParaRPr>
        </a:p>
      </dgm:t>
    </dgm:pt>
    <dgm:pt modelId="{47CFA0BE-5C45-4023-8F07-1172FE19D131}" type="parTrans" cxnId="{80A74EEA-D09B-416E-9DA5-C8BCA51A3234}">
      <dgm:prSet/>
      <dgm:spPr/>
      <dgm:t>
        <a:bodyPr/>
        <a:lstStyle/>
        <a:p>
          <a:endParaRPr lang="en-US"/>
        </a:p>
      </dgm:t>
    </dgm:pt>
    <dgm:pt modelId="{07D28FDF-3AE8-4B6D-8FDB-246E428D345B}" type="sibTrans" cxnId="{80A74EEA-D09B-416E-9DA5-C8BCA51A3234}">
      <dgm:prSet/>
      <dgm:spPr/>
      <dgm:t>
        <a:bodyPr/>
        <a:lstStyle/>
        <a:p>
          <a:endParaRPr lang="en-US"/>
        </a:p>
      </dgm:t>
    </dgm:pt>
    <dgm:pt modelId="{1243FC67-F8F8-4F2D-8EFA-428F6E04CA61}">
      <dgm:prSet/>
      <dgm:spPr/>
      <dgm:t>
        <a:bodyPr/>
        <a:lstStyle/>
        <a:p>
          <a:r>
            <a:rPr lang="en-US">
              <a:ea typeface="+mn-lt"/>
              <a:cs typeface="+mn-lt"/>
            </a:rPr>
            <a:t>Item </a:t>
          </a:r>
          <a:r>
            <a:rPr lang="en-US" dirty="0">
              <a:ea typeface="+mn-lt"/>
              <a:cs typeface="+mn-lt"/>
            </a:rPr>
            <a:t>descriptions and user profiles</a:t>
          </a:r>
        </a:p>
      </dgm:t>
    </dgm:pt>
    <dgm:pt modelId="{CE31D7E4-C862-43D6-B110-ECD26363086E}" type="parTrans" cxnId="{C4307652-4C6F-471F-8A44-6DB316AD3CC7}">
      <dgm:prSet/>
      <dgm:spPr/>
      <dgm:t>
        <a:bodyPr/>
        <a:lstStyle/>
        <a:p>
          <a:endParaRPr lang="en-US"/>
        </a:p>
      </dgm:t>
    </dgm:pt>
    <dgm:pt modelId="{6253EB05-C3A0-4E4C-81E0-5425CD63BC9B}" type="sibTrans" cxnId="{C4307652-4C6F-471F-8A44-6DB316AD3CC7}">
      <dgm:prSet/>
      <dgm:spPr/>
      <dgm:t>
        <a:bodyPr/>
        <a:lstStyle/>
        <a:p>
          <a:endParaRPr lang="en-US"/>
        </a:p>
      </dgm:t>
    </dgm:pt>
    <dgm:pt modelId="{2582715A-09B7-4AB9-951A-5297F49EF7FA}">
      <dgm:prSet/>
      <dgm:spPr/>
      <dgm:t>
        <a:bodyPr/>
        <a:lstStyle/>
        <a:p>
          <a:r>
            <a:rPr lang="en-US" dirty="0">
              <a:cs typeface="Calibri"/>
            </a:rPr>
            <a:t>mix above methods</a:t>
          </a:r>
        </a:p>
      </dgm:t>
    </dgm:pt>
    <dgm:pt modelId="{2FE414FD-AF4B-40AF-BEC3-EDD58B95181B}" type="parTrans" cxnId="{FF073E71-1AA6-4406-B765-84FF97E1FFEF}">
      <dgm:prSet/>
      <dgm:spPr/>
      <dgm:t>
        <a:bodyPr/>
        <a:lstStyle/>
        <a:p>
          <a:endParaRPr lang="en-US"/>
        </a:p>
      </dgm:t>
    </dgm:pt>
    <dgm:pt modelId="{ADCB58A9-3F94-4B2A-AE42-E74FCB358209}" type="sibTrans" cxnId="{FF073E71-1AA6-4406-B765-84FF97E1FFEF}">
      <dgm:prSet/>
      <dgm:spPr/>
      <dgm:t>
        <a:bodyPr/>
        <a:lstStyle/>
        <a:p>
          <a:endParaRPr lang="en-US"/>
        </a:p>
      </dgm:t>
    </dgm:pt>
    <dgm:pt modelId="{884AED2B-D2B5-4F74-80FF-324497D580B3}" type="pres">
      <dgm:prSet presAssocID="{35BDEE6A-C8D4-4C5F-BE92-D9F25468BD98}" presName="linear" presStyleCnt="0">
        <dgm:presLayoutVars>
          <dgm:dir/>
          <dgm:animLvl val="lvl"/>
          <dgm:resizeHandles val="exact"/>
        </dgm:presLayoutVars>
      </dgm:prSet>
      <dgm:spPr/>
    </dgm:pt>
    <dgm:pt modelId="{F7EFA02B-359A-406A-9731-7814F90E342B}" type="pres">
      <dgm:prSet presAssocID="{F6DEA3B2-59EB-457E-9C55-3409C03B3D7E}" presName="parentLin" presStyleCnt="0"/>
      <dgm:spPr/>
    </dgm:pt>
    <dgm:pt modelId="{DDE6748F-CA36-4B80-8261-F4E962E05AC7}" type="pres">
      <dgm:prSet presAssocID="{F6DEA3B2-59EB-457E-9C55-3409C03B3D7E}" presName="parentLeftMargin" presStyleLbl="node1" presStyleIdx="0" presStyleCnt="4"/>
      <dgm:spPr/>
    </dgm:pt>
    <dgm:pt modelId="{FFBD45DC-F056-452B-B71A-3ACB3E858682}" type="pres">
      <dgm:prSet presAssocID="{F6DEA3B2-59EB-457E-9C55-3409C03B3D7E}" presName="parentText" presStyleLbl="node1" presStyleIdx="0" presStyleCnt="4">
        <dgm:presLayoutVars>
          <dgm:chMax val="0"/>
          <dgm:bulletEnabled val="1"/>
        </dgm:presLayoutVars>
      </dgm:prSet>
      <dgm:spPr/>
    </dgm:pt>
    <dgm:pt modelId="{A998A392-5F24-4DD8-BE07-7BAFBF3E8CC6}" type="pres">
      <dgm:prSet presAssocID="{F6DEA3B2-59EB-457E-9C55-3409C03B3D7E}" presName="negativeSpace" presStyleCnt="0"/>
      <dgm:spPr/>
    </dgm:pt>
    <dgm:pt modelId="{ED787A94-8F6B-4C8A-A934-B4A5F1E5CF77}" type="pres">
      <dgm:prSet presAssocID="{F6DEA3B2-59EB-457E-9C55-3409C03B3D7E}" presName="childText" presStyleLbl="conFgAcc1" presStyleIdx="0" presStyleCnt="4">
        <dgm:presLayoutVars>
          <dgm:bulletEnabled val="1"/>
        </dgm:presLayoutVars>
      </dgm:prSet>
      <dgm:spPr/>
    </dgm:pt>
    <dgm:pt modelId="{87A24E2E-D415-4352-BB5B-B98D7145A516}" type="pres">
      <dgm:prSet presAssocID="{447714A4-64C1-4860-8C23-9C9B9DEF96ED}" presName="spaceBetweenRectangles" presStyleCnt="0"/>
      <dgm:spPr/>
    </dgm:pt>
    <dgm:pt modelId="{3EABE799-572E-40E2-9C4A-3CABEC2DA295}" type="pres">
      <dgm:prSet presAssocID="{9B6D28E5-C00A-4E53-AF48-34979A72F2A9}" presName="parentLin" presStyleCnt="0"/>
      <dgm:spPr/>
    </dgm:pt>
    <dgm:pt modelId="{55B11ABA-D1C9-4ABE-B934-4D9A8917DF31}" type="pres">
      <dgm:prSet presAssocID="{9B6D28E5-C00A-4E53-AF48-34979A72F2A9}" presName="parentLeftMargin" presStyleLbl="node1" presStyleIdx="0" presStyleCnt="4"/>
      <dgm:spPr/>
    </dgm:pt>
    <dgm:pt modelId="{CE6B1A7E-ADBF-46FA-8B2F-02413AD3FE0F}" type="pres">
      <dgm:prSet presAssocID="{9B6D28E5-C00A-4E53-AF48-34979A72F2A9}" presName="parentText" presStyleLbl="node1" presStyleIdx="1" presStyleCnt="4">
        <dgm:presLayoutVars>
          <dgm:chMax val="0"/>
          <dgm:bulletEnabled val="1"/>
        </dgm:presLayoutVars>
      </dgm:prSet>
      <dgm:spPr/>
    </dgm:pt>
    <dgm:pt modelId="{CF3F73CD-6FF3-4295-94C9-2D0D6E974889}" type="pres">
      <dgm:prSet presAssocID="{9B6D28E5-C00A-4E53-AF48-34979A72F2A9}" presName="negativeSpace" presStyleCnt="0"/>
      <dgm:spPr/>
    </dgm:pt>
    <dgm:pt modelId="{9A489271-3FF1-48DC-BCDF-F8C891712EEC}" type="pres">
      <dgm:prSet presAssocID="{9B6D28E5-C00A-4E53-AF48-34979A72F2A9}" presName="childText" presStyleLbl="conFgAcc1" presStyleIdx="1" presStyleCnt="4">
        <dgm:presLayoutVars>
          <dgm:bulletEnabled val="1"/>
        </dgm:presLayoutVars>
      </dgm:prSet>
      <dgm:spPr/>
    </dgm:pt>
    <dgm:pt modelId="{C75BEEBB-D9D3-4C1E-8B0D-DAE8DF8C0519}" type="pres">
      <dgm:prSet presAssocID="{79598003-177E-49D7-9E62-3908B5309BF6}" presName="spaceBetweenRectangles" presStyleCnt="0"/>
      <dgm:spPr/>
    </dgm:pt>
    <dgm:pt modelId="{AEDE94AE-BA64-49CC-94BB-158984FE68B9}" type="pres">
      <dgm:prSet presAssocID="{C3261547-F997-433B-AB78-93474415FF2F}" presName="parentLin" presStyleCnt="0"/>
      <dgm:spPr/>
    </dgm:pt>
    <dgm:pt modelId="{FE489C25-6076-43D1-B9D8-A57AFCC113F7}" type="pres">
      <dgm:prSet presAssocID="{C3261547-F997-433B-AB78-93474415FF2F}" presName="parentLeftMargin" presStyleLbl="node1" presStyleIdx="1" presStyleCnt="4"/>
      <dgm:spPr/>
    </dgm:pt>
    <dgm:pt modelId="{73FB6F93-48BA-4F0D-A638-31C7C8A911B2}" type="pres">
      <dgm:prSet presAssocID="{C3261547-F997-433B-AB78-93474415FF2F}" presName="parentText" presStyleLbl="node1" presStyleIdx="2" presStyleCnt="4">
        <dgm:presLayoutVars>
          <dgm:chMax val="0"/>
          <dgm:bulletEnabled val="1"/>
        </dgm:presLayoutVars>
      </dgm:prSet>
      <dgm:spPr/>
    </dgm:pt>
    <dgm:pt modelId="{C2A9E8AF-D1EE-4A3C-BB77-0E98DEE42E88}" type="pres">
      <dgm:prSet presAssocID="{C3261547-F997-433B-AB78-93474415FF2F}" presName="negativeSpace" presStyleCnt="0"/>
      <dgm:spPr/>
    </dgm:pt>
    <dgm:pt modelId="{E15D1DB1-CFD5-43F0-804D-318AD42F1393}" type="pres">
      <dgm:prSet presAssocID="{C3261547-F997-433B-AB78-93474415FF2F}" presName="childText" presStyleLbl="conFgAcc1" presStyleIdx="2" presStyleCnt="4">
        <dgm:presLayoutVars>
          <dgm:bulletEnabled val="1"/>
        </dgm:presLayoutVars>
      </dgm:prSet>
      <dgm:spPr/>
    </dgm:pt>
    <dgm:pt modelId="{6C53AE3D-FDBA-430D-891B-B0150D68AA71}" type="pres">
      <dgm:prSet presAssocID="{050F0EC8-DF48-4018-BFF7-391D215C6FB2}" presName="spaceBetweenRectangles" presStyleCnt="0"/>
      <dgm:spPr/>
    </dgm:pt>
    <dgm:pt modelId="{C8AABB1B-C963-4683-B9E9-00780FDA598C}" type="pres">
      <dgm:prSet presAssocID="{0784D8E5-EE22-4874-8516-951CD81E6B03}" presName="parentLin" presStyleCnt="0"/>
      <dgm:spPr/>
    </dgm:pt>
    <dgm:pt modelId="{58AD72FB-61D3-45BF-8DFB-B65FD3C8635C}" type="pres">
      <dgm:prSet presAssocID="{0784D8E5-EE22-4874-8516-951CD81E6B03}" presName="parentLeftMargin" presStyleLbl="node1" presStyleIdx="2" presStyleCnt="4"/>
      <dgm:spPr/>
    </dgm:pt>
    <dgm:pt modelId="{A48FEE9F-5278-447B-8EE8-5FE89FFBF803}" type="pres">
      <dgm:prSet presAssocID="{0784D8E5-EE22-4874-8516-951CD81E6B03}" presName="parentText" presStyleLbl="node1" presStyleIdx="3" presStyleCnt="4">
        <dgm:presLayoutVars>
          <dgm:chMax val="0"/>
          <dgm:bulletEnabled val="1"/>
        </dgm:presLayoutVars>
      </dgm:prSet>
      <dgm:spPr/>
    </dgm:pt>
    <dgm:pt modelId="{549E4336-4439-47F4-96B2-9CC1892721D2}" type="pres">
      <dgm:prSet presAssocID="{0784D8E5-EE22-4874-8516-951CD81E6B03}" presName="negativeSpace" presStyleCnt="0"/>
      <dgm:spPr/>
    </dgm:pt>
    <dgm:pt modelId="{F2D7FD77-B93A-4651-9482-646EF37AD89A}" type="pres">
      <dgm:prSet presAssocID="{0784D8E5-EE22-4874-8516-951CD81E6B03}" presName="childText" presStyleLbl="conFgAcc1" presStyleIdx="3" presStyleCnt="4">
        <dgm:presLayoutVars>
          <dgm:bulletEnabled val="1"/>
        </dgm:presLayoutVars>
      </dgm:prSet>
      <dgm:spPr/>
    </dgm:pt>
  </dgm:ptLst>
  <dgm:cxnLst>
    <dgm:cxn modelId="{15E7690C-68BE-4F65-B82B-A1D6C30A031D}" type="presOf" srcId="{1243FC67-F8F8-4F2D-8EFA-428F6E04CA61}" destId="{E15D1DB1-CFD5-43F0-804D-318AD42F1393}" srcOrd="0" destOrd="0" presId="urn:microsoft.com/office/officeart/2005/8/layout/list1"/>
    <dgm:cxn modelId="{3CEEF022-9218-4B14-BB5E-0B0D5A2EA095}" srcId="{F6DEA3B2-59EB-457E-9C55-3409C03B3D7E}" destId="{2A5CFC1A-64C2-4E94-9AD0-A3FC2DF9F8C0}" srcOrd="0" destOrd="0" parTransId="{D39BDDD1-9F50-4806-B442-BC052BE60D8D}" sibTransId="{37024733-1B64-44D1-9DE9-1E67DB912ED3}"/>
    <dgm:cxn modelId="{B14EFC23-AA4E-4691-BD91-5BFB5CB138ED}" type="presOf" srcId="{2582715A-09B7-4AB9-951A-5297F49EF7FA}" destId="{F2D7FD77-B93A-4651-9482-646EF37AD89A}" srcOrd="0" destOrd="0" presId="urn:microsoft.com/office/officeart/2005/8/layout/list1"/>
    <dgm:cxn modelId="{B1B14A63-C75F-45BE-9923-2FB560805364}" type="presOf" srcId="{2A5CFC1A-64C2-4E94-9AD0-A3FC2DF9F8C0}" destId="{ED787A94-8F6B-4C8A-A934-B4A5F1E5CF77}" srcOrd="0" destOrd="0" presId="urn:microsoft.com/office/officeart/2005/8/layout/list1"/>
    <dgm:cxn modelId="{3444CA67-83A6-44F3-AC20-7F3C1A9B324D}" srcId="{35BDEE6A-C8D4-4C5F-BE92-D9F25468BD98}" destId="{C3261547-F997-433B-AB78-93474415FF2F}" srcOrd="2" destOrd="0" parTransId="{E85BFE5D-3698-4DEB-928B-B0A9C10865D5}" sibTransId="{050F0EC8-DF48-4018-BFF7-391D215C6FB2}"/>
    <dgm:cxn modelId="{E557D247-305D-4D50-9A06-67E1493629CA}" type="presOf" srcId="{16200562-5286-4B7D-95A4-EF56894B60DD}" destId="{9A489271-3FF1-48DC-BCDF-F8C891712EEC}" srcOrd="0" destOrd="0" presId="urn:microsoft.com/office/officeart/2005/8/layout/list1"/>
    <dgm:cxn modelId="{FF073E71-1AA6-4406-B765-84FF97E1FFEF}" srcId="{0784D8E5-EE22-4874-8516-951CD81E6B03}" destId="{2582715A-09B7-4AB9-951A-5297F49EF7FA}" srcOrd="0" destOrd="0" parTransId="{2FE414FD-AF4B-40AF-BEC3-EDD58B95181B}" sibTransId="{ADCB58A9-3F94-4B2A-AE42-E74FCB358209}"/>
    <dgm:cxn modelId="{C4307652-4C6F-471F-8A44-6DB316AD3CC7}" srcId="{C3261547-F997-433B-AB78-93474415FF2F}" destId="{1243FC67-F8F8-4F2D-8EFA-428F6E04CA61}" srcOrd="0" destOrd="0" parTransId="{CE31D7E4-C862-43D6-B110-ECD26363086E}" sibTransId="{6253EB05-C3A0-4E4C-81E0-5425CD63BC9B}"/>
    <dgm:cxn modelId="{02B1917E-A5F1-474D-A181-8FC263320DC2}" srcId="{35BDEE6A-C8D4-4C5F-BE92-D9F25468BD98}" destId="{9B6D28E5-C00A-4E53-AF48-34979A72F2A9}" srcOrd="1" destOrd="0" parTransId="{D985E06A-206F-4FD4-95DF-4583AA70C322}" sibTransId="{79598003-177E-49D7-9E62-3908B5309BF6}"/>
    <dgm:cxn modelId="{8187F085-95DD-4AD8-BE5F-244518F13F5A}" type="presOf" srcId="{0784D8E5-EE22-4874-8516-951CD81E6B03}" destId="{A48FEE9F-5278-447B-8EE8-5FE89FFBF803}" srcOrd="1" destOrd="0" presId="urn:microsoft.com/office/officeart/2005/8/layout/list1"/>
    <dgm:cxn modelId="{496FCA86-7C06-4A2C-BD3B-8AE9C33EA56A}" type="presOf" srcId="{35BDEE6A-C8D4-4C5F-BE92-D9F25468BD98}" destId="{884AED2B-D2B5-4F74-80FF-324497D580B3}" srcOrd="0" destOrd="0" presId="urn:microsoft.com/office/officeart/2005/8/layout/list1"/>
    <dgm:cxn modelId="{7464259D-CDE4-4567-AFA0-B9658E10E273}" type="presOf" srcId="{F6DEA3B2-59EB-457E-9C55-3409C03B3D7E}" destId="{FFBD45DC-F056-452B-B71A-3ACB3E858682}" srcOrd="1" destOrd="0" presId="urn:microsoft.com/office/officeart/2005/8/layout/list1"/>
    <dgm:cxn modelId="{D0BAF2B1-3DB4-4C6D-B63B-6B539D160930}" type="presOf" srcId="{C3261547-F997-433B-AB78-93474415FF2F}" destId="{FE489C25-6076-43D1-B9D8-A57AFCC113F7}" srcOrd="0" destOrd="0" presId="urn:microsoft.com/office/officeart/2005/8/layout/list1"/>
    <dgm:cxn modelId="{4A9A5BBD-7B6C-4228-AE3C-417BAF8D64AD}" type="presOf" srcId="{F6DEA3B2-59EB-457E-9C55-3409C03B3D7E}" destId="{DDE6748F-CA36-4B80-8261-F4E962E05AC7}" srcOrd="0" destOrd="0" presId="urn:microsoft.com/office/officeart/2005/8/layout/list1"/>
    <dgm:cxn modelId="{3FC9FFBD-3B7F-466D-9B0A-18D91673B718}" type="presOf" srcId="{C3261547-F997-433B-AB78-93474415FF2F}" destId="{73FB6F93-48BA-4F0D-A638-31C7C8A911B2}" srcOrd="1" destOrd="0" presId="urn:microsoft.com/office/officeart/2005/8/layout/list1"/>
    <dgm:cxn modelId="{CEEA44C3-112A-4900-BF2D-1BC0E82DE0D8}" srcId="{35BDEE6A-C8D4-4C5F-BE92-D9F25468BD98}" destId="{F6DEA3B2-59EB-457E-9C55-3409C03B3D7E}" srcOrd="0" destOrd="0" parTransId="{796D29E7-8F25-4064-8C30-A4B3089BB787}" sibTransId="{447714A4-64C1-4860-8C23-9C9B9DEF96ED}"/>
    <dgm:cxn modelId="{D1D5C2CE-2D13-4FC5-87C0-7D9BF392E507}" type="presOf" srcId="{9B6D28E5-C00A-4E53-AF48-34979A72F2A9}" destId="{CE6B1A7E-ADBF-46FA-8B2F-02413AD3FE0F}" srcOrd="1" destOrd="0" presId="urn:microsoft.com/office/officeart/2005/8/layout/list1"/>
    <dgm:cxn modelId="{0FC29EE9-2C03-4905-B5BB-2C96E101AB06}" srcId="{35BDEE6A-C8D4-4C5F-BE92-D9F25468BD98}" destId="{0784D8E5-EE22-4874-8516-951CD81E6B03}" srcOrd="3" destOrd="0" parTransId="{AA627526-3E23-42C4-AD83-F59D918ABE4B}" sibTransId="{DF9C401C-7714-463F-A244-BB0A26F1366A}"/>
    <dgm:cxn modelId="{80A74EEA-D09B-416E-9DA5-C8BCA51A3234}" srcId="{9B6D28E5-C00A-4E53-AF48-34979A72F2A9}" destId="{16200562-5286-4B7D-95A4-EF56894B60DD}" srcOrd="0" destOrd="0" parTransId="{47CFA0BE-5C45-4023-8F07-1172FE19D131}" sibTransId="{07D28FDF-3AE8-4B6D-8FDB-246E428D345B}"/>
    <dgm:cxn modelId="{10E479EE-1865-4583-ACA5-9E18B3970910}" type="presOf" srcId="{0784D8E5-EE22-4874-8516-951CD81E6B03}" destId="{58AD72FB-61D3-45BF-8DFB-B65FD3C8635C}" srcOrd="0" destOrd="0" presId="urn:microsoft.com/office/officeart/2005/8/layout/list1"/>
    <dgm:cxn modelId="{D7BD22FE-5CCF-4F79-8523-43F3C37F0645}" type="presOf" srcId="{9B6D28E5-C00A-4E53-AF48-34979A72F2A9}" destId="{55B11ABA-D1C9-4ABE-B934-4D9A8917DF31}" srcOrd="0" destOrd="0" presId="urn:microsoft.com/office/officeart/2005/8/layout/list1"/>
    <dgm:cxn modelId="{97EE82A7-497A-4112-8088-17EF94C84DC3}" type="presParOf" srcId="{884AED2B-D2B5-4F74-80FF-324497D580B3}" destId="{F7EFA02B-359A-406A-9731-7814F90E342B}" srcOrd="0" destOrd="0" presId="urn:microsoft.com/office/officeart/2005/8/layout/list1"/>
    <dgm:cxn modelId="{1CFAD3C5-01FE-41FF-B6BE-F6FC62407543}" type="presParOf" srcId="{F7EFA02B-359A-406A-9731-7814F90E342B}" destId="{DDE6748F-CA36-4B80-8261-F4E962E05AC7}" srcOrd="0" destOrd="0" presId="urn:microsoft.com/office/officeart/2005/8/layout/list1"/>
    <dgm:cxn modelId="{BB615800-EC30-42F7-83AF-EE8415ED2AC8}" type="presParOf" srcId="{F7EFA02B-359A-406A-9731-7814F90E342B}" destId="{FFBD45DC-F056-452B-B71A-3ACB3E858682}" srcOrd="1" destOrd="0" presId="urn:microsoft.com/office/officeart/2005/8/layout/list1"/>
    <dgm:cxn modelId="{85632170-76EF-4FF0-88E6-D8EB4690F84E}" type="presParOf" srcId="{884AED2B-D2B5-4F74-80FF-324497D580B3}" destId="{A998A392-5F24-4DD8-BE07-7BAFBF3E8CC6}" srcOrd="1" destOrd="0" presId="urn:microsoft.com/office/officeart/2005/8/layout/list1"/>
    <dgm:cxn modelId="{AEC6455E-2071-40EE-8469-436B5F8487B4}" type="presParOf" srcId="{884AED2B-D2B5-4F74-80FF-324497D580B3}" destId="{ED787A94-8F6B-4C8A-A934-B4A5F1E5CF77}" srcOrd="2" destOrd="0" presId="urn:microsoft.com/office/officeart/2005/8/layout/list1"/>
    <dgm:cxn modelId="{823FD4AE-B78C-4E61-BE19-26DD1F2F8488}" type="presParOf" srcId="{884AED2B-D2B5-4F74-80FF-324497D580B3}" destId="{87A24E2E-D415-4352-BB5B-B98D7145A516}" srcOrd="3" destOrd="0" presId="urn:microsoft.com/office/officeart/2005/8/layout/list1"/>
    <dgm:cxn modelId="{FEF28B80-3CB3-4BAF-A892-CDC0CFB43A1A}" type="presParOf" srcId="{884AED2B-D2B5-4F74-80FF-324497D580B3}" destId="{3EABE799-572E-40E2-9C4A-3CABEC2DA295}" srcOrd="4" destOrd="0" presId="urn:microsoft.com/office/officeart/2005/8/layout/list1"/>
    <dgm:cxn modelId="{12D2BC8B-7F19-455C-9F4E-4E11408BA70E}" type="presParOf" srcId="{3EABE799-572E-40E2-9C4A-3CABEC2DA295}" destId="{55B11ABA-D1C9-4ABE-B934-4D9A8917DF31}" srcOrd="0" destOrd="0" presId="urn:microsoft.com/office/officeart/2005/8/layout/list1"/>
    <dgm:cxn modelId="{DB986012-2DB0-4A80-BCC3-928F25320B85}" type="presParOf" srcId="{3EABE799-572E-40E2-9C4A-3CABEC2DA295}" destId="{CE6B1A7E-ADBF-46FA-8B2F-02413AD3FE0F}" srcOrd="1" destOrd="0" presId="urn:microsoft.com/office/officeart/2005/8/layout/list1"/>
    <dgm:cxn modelId="{64AF793B-7EF1-493A-9455-7C69948B3417}" type="presParOf" srcId="{884AED2B-D2B5-4F74-80FF-324497D580B3}" destId="{CF3F73CD-6FF3-4295-94C9-2D0D6E974889}" srcOrd="5" destOrd="0" presId="urn:microsoft.com/office/officeart/2005/8/layout/list1"/>
    <dgm:cxn modelId="{CA2D9510-802A-4A40-9695-FC7D6996C264}" type="presParOf" srcId="{884AED2B-D2B5-4F74-80FF-324497D580B3}" destId="{9A489271-3FF1-48DC-BCDF-F8C891712EEC}" srcOrd="6" destOrd="0" presId="urn:microsoft.com/office/officeart/2005/8/layout/list1"/>
    <dgm:cxn modelId="{0520871F-7573-4AD5-87D7-4A662F138712}" type="presParOf" srcId="{884AED2B-D2B5-4F74-80FF-324497D580B3}" destId="{C75BEEBB-D9D3-4C1E-8B0D-DAE8DF8C0519}" srcOrd="7" destOrd="0" presId="urn:microsoft.com/office/officeart/2005/8/layout/list1"/>
    <dgm:cxn modelId="{10E5F1D9-F3D8-4BDE-A14C-19FCB498C4FB}" type="presParOf" srcId="{884AED2B-D2B5-4F74-80FF-324497D580B3}" destId="{AEDE94AE-BA64-49CC-94BB-158984FE68B9}" srcOrd="8" destOrd="0" presId="urn:microsoft.com/office/officeart/2005/8/layout/list1"/>
    <dgm:cxn modelId="{8A1C9EEE-6013-42D9-9861-026B79FAD64B}" type="presParOf" srcId="{AEDE94AE-BA64-49CC-94BB-158984FE68B9}" destId="{FE489C25-6076-43D1-B9D8-A57AFCC113F7}" srcOrd="0" destOrd="0" presId="urn:microsoft.com/office/officeart/2005/8/layout/list1"/>
    <dgm:cxn modelId="{140130A9-9150-4E9A-B695-5232F9E78A8A}" type="presParOf" srcId="{AEDE94AE-BA64-49CC-94BB-158984FE68B9}" destId="{73FB6F93-48BA-4F0D-A638-31C7C8A911B2}" srcOrd="1" destOrd="0" presId="urn:microsoft.com/office/officeart/2005/8/layout/list1"/>
    <dgm:cxn modelId="{270EAD9A-3BFF-4C0C-BEE9-A4E967A08D9A}" type="presParOf" srcId="{884AED2B-D2B5-4F74-80FF-324497D580B3}" destId="{C2A9E8AF-D1EE-4A3C-BB77-0E98DEE42E88}" srcOrd="9" destOrd="0" presId="urn:microsoft.com/office/officeart/2005/8/layout/list1"/>
    <dgm:cxn modelId="{7C7991A2-33D7-4016-8F11-2F29177F5431}" type="presParOf" srcId="{884AED2B-D2B5-4F74-80FF-324497D580B3}" destId="{E15D1DB1-CFD5-43F0-804D-318AD42F1393}" srcOrd="10" destOrd="0" presId="urn:microsoft.com/office/officeart/2005/8/layout/list1"/>
    <dgm:cxn modelId="{891971F4-BB01-4AC6-8765-11594FD826C7}" type="presParOf" srcId="{884AED2B-D2B5-4F74-80FF-324497D580B3}" destId="{6C53AE3D-FDBA-430D-891B-B0150D68AA71}" srcOrd="11" destOrd="0" presId="urn:microsoft.com/office/officeart/2005/8/layout/list1"/>
    <dgm:cxn modelId="{FAE46D9D-515E-456B-941A-E502F79620E8}" type="presParOf" srcId="{884AED2B-D2B5-4F74-80FF-324497D580B3}" destId="{C8AABB1B-C963-4683-B9E9-00780FDA598C}" srcOrd="12" destOrd="0" presId="urn:microsoft.com/office/officeart/2005/8/layout/list1"/>
    <dgm:cxn modelId="{7789B3BA-8D79-4343-A0F6-E50BEF60B502}" type="presParOf" srcId="{C8AABB1B-C963-4683-B9E9-00780FDA598C}" destId="{58AD72FB-61D3-45BF-8DFB-B65FD3C8635C}" srcOrd="0" destOrd="0" presId="urn:microsoft.com/office/officeart/2005/8/layout/list1"/>
    <dgm:cxn modelId="{3F5DFBD3-2C44-48FD-BB5E-AEA994AE41E3}" type="presParOf" srcId="{C8AABB1B-C963-4683-B9E9-00780FDA598C}" destId="{A48FEE9F-5278-447B-8EE8-5FE89FFBF803}" srcOrd="1" destOrd="0" presId="urn:microsoft.com/office/officeart/2005/8/layout/list1"/>
    <dgm:cxn modelId="{69627B34-CD40-485C-9EAA-DBA4F307EC9E}" type="presParOf" srcId="{884AED2B-D2B5-4F74-80FF-324497D580B3}" destId="{549E4336-4439-47F4-96B2-9CC1892721D2}" srcOrd="13" destOrd="0" presId="urn:microsoft.com/office/officeart/2005/8/layout/list1"/>
    <dgm:cxn modelId="{6A2542F4-E811-41DA-B70C-08678355F25B}" type="presParOf" srcId="{884AED2B-D2B5-4F74-80FF-324497D580B3}" destId="{F2D7FD77-B93A-4651-9482-646EF37AD89A}"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a:solidFill>
          <a:srgbClr val="FF0000"/>
        </a:solidFill>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a:solidFill>
          <a:srgbClr val="FF0000"/>
        </a:solidFill>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a:solidFill>
          <a:srgbClr val="FF0000"/>
        </a:solidFill>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a:solidFill>
          <a:srgbClr val="FF0000"/>
        </a:solidFill>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a:solidFill>
          <a:srgbClr val="FF0000"/>
        </a:solidFill>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39A7F6-AFAE-498F-8A35-9537BF3149FB}" type="doc">
      <dgm:prSet loTypeId="urn:microsoft.com/office/officeart/2005/8/layout/hProcess9" loCatId="process" qsTypeId="urn:microsoft.com/office/officeart/2005/8/quickstyle/simple1" qsCatId="simple" csTypeId="urn:microsoft.com/office/officeart/2005/8/colors/accent1_2" csCatId="accent1" phldr="1"/>
      <dgm:spPr/>
    </dgm:pt>
    <dgm:pt modelId="{7C5583D3-9CDD-4D06-A95B-13428C92187F}">
      <dgm:prSet phldrT="[Text]"/>
      <dgm:spPr/>
      <dgm:t>
        <a:bodyPr/>
        <a:lstStyle/>
        <a:p>
          <a:r>
            <a:rPr lang="en-US" dirty="0"/>
            <a:t>Collaborative Filtering – item based – KNN</a:t>
          </a:r>
        </a:p>
      </dgm:t>
    </dgm:pt>
    <dgm:pt modelId="{2C4D96E3-54FA-4FFD-BC64-0E5B68679634}" type="parTrans" cxnId="{69956811-16B6-4178-A67B-631B766CC947}">
      <dgm:prSet/>
      <dgm:spPr/>
      <dgm:t>
        <a:bodyPr/>
        <a:lstStyle/>
        <a:p>
          <a:endParaRPr lang="en-US"/>
        </a:p>
      </dgm:t>
    </dgm:pt>
    <dgm:pt modelId="{1FE452AD-091B-4A4C-8C6B-6969933F8A42}" type="sibTrans" cxnId="{69956811-16B6-4178-A67B-631B766CC947}">
      <dgm:prSet/>
      <dgm:spPr/>
      <dgm:t>
        <a:bodyPr/>
        <a:lstStyle/>
        <a:p>
          <a:endParaRPr lang="en-US"/>
        </a:p>
      </dgm:t>
    </dgm:pt>
    <dgm:pt modelId="{CF2524E0-9F7D-4349-B641-2B4E5C999D06}">
      <dgm:prSet phldrT="[Text]"/>
      <dgm:spPr/>
      <dgm:t>
        <a:bodyPr/>
        <a:lstStyle/>
        <a:p>
          <a:r>
            <a:rPr lang="en-US" dirty="0"/>
            <a:t>Clustering</a:t>
          </a:r>
        </a:p>
      </dgm:t>
    </dgm:pt>
    <dgm:pt modelId="{7CE0F9E1-02A5-45CD-9025-AFEE13F8ED4C}" type="parTrans" cxnId="{69E58277-4E08-4AED-8C30-01CF8DF73F0D}">
      <dgm:prSet/>
      <dgm:spPr/>
      <dgm:t>
        <a:bodyPr/>
        <a:lstStyle/>
        <a:p>
          <a:endParaRPr lang="en-US"/>
        </a:p>
      </dgm:t>
    </dgm:pt>
    <dgm:pt modelId="{0CA9A8DE-C1A5-4CAF-8A33-D23E715A3E48}" type="sibTrans" cxnId="{69E58277-4E08-4AED-8C30-01CF8DF73F0D}">
      <dgm:prSet/>
      <dgm:spPr/>
      <dgm:t>
        <a:bodyPr/>
        <a:lstStyle/>
        <a:p>
          <a:endParaRPr lang="en-US"/>
        </a:p>
      </dgm:t>
    </dgm:pt>
    <dgm:pt modelId="{48B44198-8528-48D0-9852-254B935DCF6C}">
      <dgm:prSet phldrT="[Text]"/>
      <dgm:spPr>
        <a:solidFill>
          <a:srgbClr val="FF0000"/>
        </a:solidFill>
      </dgm:spPr>
      <dgm:t>
        <a:bodyPr/>
        <a:lstStyle/>
        <a:p>
          <a:r>
            <a:rPr lang="en-US" dirty="0"/>
            <a:t>Simulated Annealing</a:t>
          </a:r>
        </a:p>
      </dgm:t>
    </dgm:pt>
    <dgm:pt modelId="{088A4BB2-8AC3-4452-88C3-5155EDFDC1F2}" type="parTrans" cxnId="{C64ADD02-11F2-4C71-BA32-86AFFBB5BCC3}">
      <dgm:prSet/>
      <dgm:spPr/>
      <dgm:t>
        <a:bodyPr/>
        <a:lstStyle/>
        <a:p>
          <a:endParaRPr lang="en-US"/>
        </a:p>
      </dgm:t>
    </dgm:pt>
    <dgm:pt modelId="{86D8C6FD-0985-4705-9574-819C3CFC249F}" type="sibTrans" cxnId="{C64ADD02-11F2-4C71-BA32-86AFFBB5BCC3}">
      <dgm:prSet/>
      <dgm:spPr/>
      <dgm:t>
        <a:bodyPr/>
        <a:lstStyle/>
        <a:p>
          <a:endParaRPr lang="en-US"/>
        </a:p>
      </dgm:t>
    </dgm:pt>
    <dgm:pt modelId="{529EE92D-D366-4B00-94A8-1C22BA638E33}" type="pres">
      <dgm:prSet presAssocID="{9839A7F6-AFAE-498F-8A35-9537BF3149FB}" presName="CompostProcess" presStyleCnt="0">
        <dgm:presLayoutVars>
          <dgm:dir/>
          <dgm:resizeHandles val="exact"/>
        </dgm:presLayoutVars>
      </dgm:prSet>
      <dgm:spPr/>
    </dgm:pt>
    <dgm:pt modelId="{4D5D2461-76FC-42DB-AD39-994AA0F89457}" type="pres">
      <dgm:prSet presAssocID="{9839A7F6-AFAE-498F-8A35-9537BF3149FB}" presName="arrow" presStyleLbl="bgShp" presStyleIdx="0" presStyleCnt="1"/>
      <dgm:spPr/>
    </dgm:pt>
    <dgm:pt modelId="{0C7D33ED-027C-43A7-BD44-4B3474ACE306}" type="pres">
      <dgm:prSet presAssocID="{9839A7F6-AFAE-498F-8A35-9537BF3149FB}" presName="linearProcess" presStyleCnt="0"/>
      <dgm:spPr/>
    </dgm:pt>
    <dgm:pt modelId="{C27E300B-C5DB-4514-A82B-0A1F41796202}" type="pres">
      <dgm:prSet presAssocID="{7C5583D3-9CDD-4D06-A95B-13428C92187F}" presName="textNode" presStyleLbl="node1" presStyleIdx="0" presStyleCnt="3">
        <dgm:presLayoutVars>
          <dgm:bulletEnabled val="1"/>
        </dgm:presLayoutVars>
      </dgm:prSet>
      <dgm:spPr/>
    </dgm:pt>
    <dgm:pt modelId="{D98E2E15-663B-4CCB-8BCB-E82322693644}" type="pres">
      <dgm:prSet presAssocID="{1FE452AD-091B-4A4C-8C6B-6969933F8A42}" presName="sibTrans" presStyleCnt="0"/>
      <dgm:spPr/>
    </dgm:pt>
    <dgm:pt modelId="{4745890F-4155-4EA0-82BC-5047E05701C0}" type="pres">
      <dgm:prSet presAssocID="{CF2524E0-9F7D-4349-B641-2B4E5C999D06}" presName="textNode" presStyleLbl="node1" presStyleIdx="1" presStyleCnt="3">
        <dgm:presLayoutVars>
          <dgm:bulletEnabled val="1"/>
        </dgm:presLayoutVars>
      </dgm:prSet>
      <dgm:spPr/>
    </dgm:pt>
    <dgm:pt modelId="{35BBFC80-A954-4687-BEE1-EABF23EA4300}" type="pres">
      <dgm:prSet presAssocID="{0CA9A8DE-C1A5-4CAF-8A33-D23E715A3E48}" presName="sibTrans" presStyleCnt="0"/>
      <dgm:spPr/>
    </dgm:pt>
    <dgm:pt modelId="{1F981E1B-3099-4F71-A5E7-E228167B1057}" type="pres">
      <dgm:prSet presAssocID="{48B44198-8528-48D0-9852-254B935DCF6C}" presName="textNode" presStyleLbl="node1" presStyleIdx="2" presStyleCnt="3">
        <dgm:presLayoutVars>
          <dgm:bulletEnabled val="1"/>
        </dgm:presLayoutVars>
      </dgm:prSet>
      <dgm:spPr/>
    </dgm:pt>
  </dgm:ptLst>
  <dgm:cxnLst>
    <dgm:cxn modelId="{C64ADD02-11F2-4C71-BA32-86AFFBB5BCC3}" srcId="{9839A7F6-AFAE-498F-8A35-9537BF3149FB}" destId="{48B44198-8528-48D0-9852-254B935DCF6C}" srcOrd="2" destOrd="0" parTransId="{088A4BB2-8AC3-4452-88C3-5155EDFDC1F2}" sibTransId="{86D8C6FD-0985-4705-9574-819C3CFC249F}"/>
    <dgm:cxn modelId="{69956811-16B6-4178-A67B-631B766CC947}" srcId="{9839A7F6-AFAE-498F-8A35-9537BF3149FB}" destId="{7C5583D3-9CDD-4D06-A95B-13428C92187F}" srcOrd="0" destOrd="0" parTransId="{2C4D96E3-54FA-4FFD-BC64-0E5B68679634}" sibTransId="{1FE452AD-091B-4A4C-8C6B-6969933F8A42}"/>
    <dgm:cxn modelId="{32511C15-02A8-4679-8DBD-462DA8F4C166}" type="presOf" srcId="{7C5583D3-9CDD-4D06-A95B-13428C92187F}" destId="{C27E300B-C5DB-4514-A82B-0A1F41796202}" srcOrd="0" destOrd="0" presId="urn:microsoft.com/office/officeart/2005/8/layout/hProcess9"/>
    <dgm:cxn modelId="{69E58277-4E08-4AED-8C30-01CF8DF73F0D}" srcId="{9839A7F6-AFAE-498F-8A35-9537BF3149FB}" destId="{CF2524E0-9F7D-4349-B641-2B4E5C999D06}" srcOrd="1" destOrd="0" parTransId="{7CE0F9E1-02A5-45CD-9025-AFEE13F8ED4C}" sibTransId="{0CA9A8DE-C1A5-4CAF-8A33-D23E715A3E48}"/>
    <dgm:cxn modelId="{9885EB9A-A8DE-470E-ABDE-C135F66E39A5}" type="presOf" srcId="{9839A7F6-AFAE-498F-8A35-9537BF3149FB}" destId="{529EE92D-D366-4B00-94A8-1C22BA638E33}" srcOrd="0" destOrd="0" presId="urn:microsoft.com/office/officeart/2005/8/layout/hProcess9"/>
    <dgm:cxn modelId="{5BE8D5AD-E38F-4DF2-92FC-59A8B65F4C9B}" type="presOf" srcId="{48B44198-8528-48D0-9852-254B935DCF6C}" destId="{1F981E1B-3099-4F71-A5E7-E228167B1057}" srcOrd="0" destOrd="0" presId="urn:microsoft.com/office/officeart/2005/8/layout/hProcess9"/>
    <dgm:cxn modelId="{8AA668F5-84C6-45B1-A55D-C8BD87300BFF}" type="presOf" srcId="{CF2524E0-9F7D-4349-B641-2B4E5C999D06}" destId="{4745890F-4155-4EA0-82BC-5047E05701C0}" srcOrd="0" destOrd="0" presId="urn:microsoft.com/office/officeart/2005/8/layout/hProcess9"/>
    <dgm:cxn modelId="{01BAAFD6-A8B9-4434-9790-424A9D2E4DE3}" type="presParOf" srcId="{529EE92D-D366-4B00-94A8-1C22BA638E33}" destId="{4D5D2461-76FC-42DB-AD39-994AA0F89457}" srcOrd="0" destOrd="0" presId="urn:microsoft.com/office/officeart/2005/8/layout/hProcess9"/>
    <dgm:cxn modelId="{29DB1459-0CAA-43B0-B2C9-8BBDF7C5B252}" type="presParOf" srcId="{529EE92D-D366-4B00-94A8-1C22BA638E33}" destId="{0C7D33ED-027C-43A7-BD44-4B3474ACE306}" srcOrd="1" destOrd="0" presId="urn:microsoft.com/office/officeart/2005/8/layout/hProcess9"/>
    <dgm:cxn modelId="{B1C65989-928C-4C90-9E75-F124D83D52FB}" type="presParOf" srcId="{0C7D33ED-027C-43A7-BD44-4B3474ACE306}" destId="{C27E300B-C5DB-4514-A82B-0A1F41796202}" srcOrd="0" destOrd="0" presId="urn:microsoft.com/office/officeart/2005/8/layout/hProcess9"/>
    <dgm:cxn modelId="{EEA90E7E-061C-4655-B3C1-E58C243051D4}" type="presParOf" srcId="{0C7D33ED-027C-43A7-BD44-4B3474ACE306}" destId="{D98E2E15-663B-4CCB-8BCB-E82322693644}" srcOrd="1" destOrd="0" presId="urn:microsoft.com/office/officeart/2005/8/layout/hProcess9"/>
    <dgm:cxn modelId="{BCD47B65-73C3-40DB-8487-34C437E4B25C}" type="presParOf" srcId="{0C7D33ED-027C-43A7-BD44-4B3474ACE306}" destId="{4745890F-4155-4EA0-82BC-5047E05701C0}" srcOrd="2" destOrd="0" presId="urn:microsoft.com/office/officeart/2005/8/layout/hProcess9"/>
    <dgm:cxn modelId="{0029D2D7-1FE5-48FB-B984-F1FC7EAC6D16}" type="presParOf" srcId="{0C7D33ED-027C-43A7-BD44-4B3474ACE306}" destId="{35BBFC80-A954-4687-BEE1-EABF23EA4300}" srcOrd="3" destOrd="0" presId="urn:microsoft.com/office/officeart/2005/8/layout/hProcess9"/>
    <dgm:cxn modelId="{80D0F0A9-EB6E-4F89-92AE-B3E5CA3F832E}" type="presParOf" srcId="{0C7D33ED-027C-43A7-BD44-4B3474ACE306}" destId="{1F981E1B-3099-4F71-A5E7-E228167B1057}"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87A94-8F6B-4C8A-A934-B4A5F1E5CF77}">
      <dsp:nvSpPr>
        <dsp:cNvPr id="0" name=""/>
        <dsp:cNvSpPr/>
      </dsp:nvSpPr>
      <dsp:spPr>
        <a:xfrm>
          <a:off x="0" y="205985"/>
          <a:ext cx="5716276" cy="552825"/>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3647" tIns="270764" rIns="44364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cs typeface="Calibri"/>
            </a:rPr>
            <a:t>user </a:t>
          </a:r>
          <a:r>
            <a:rPr lang="en-US" sz="1300" kern="1200" dirty="0">
              <a:cs typeface="Calibri"/>
            </a:rPr>
            <a:t>profiles</a:t>
          </a:r>
          <a:endParaRPr lang="en-US" sz="1300" kern="1200" dirty="0"/>
        </a:p>
      </dsp:txBody>
      <dsp:txXfrm>
        <a:off x="0" y="205985"/>
        <a:ext cx="5716276" cy="552825"/>
      </dsp:txXfrm>
    </dsp:sp>
    <dsp:sp modelId="{FFBD45DC-F056-452B-B71A-3ACB3E858682}">
      <dsp:nvSpPr>
        <dsp:cNvPr id="0" name=""/>
        <dsp:cNvSpPr/>
      </dsp:nvSpPr>
      <dsp:spPr>
        <a:xfrm>
          <a:off x="285813" y="14105"/>
          <a:ext cx="4001393" cy="3837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243" tIns="0" rIns="151243" bIns="0" numCol="1" spcCol="1270" anchor="ctr" anchorCtr="0">
          <a:noAutofit/>
        </a:bodyPr>
        <a:lstStyle/>
        <a:p>
          <a:pPr marL="0" lvl="0" indent="0" algn="l" defTabSz="577850">
            <a:lnSpc>
              <a:spcPct val="90000"/>
            </a:lnSpc>
            <a:spcBef>
              <a:spcPct val="0"/>
            </a:spcBef>
            <a:spcAft>
              <a:spcPct val="35000"/>
            </a:spcAft>
            <a:buNone/>
          </a:pPr>
          <a:r>
            <a:rPr lang="en-US" sz="1300" kern="1200" dirty="0">
              <a:cs typeface="Calibri"/>
            </a:rPr>
            <a:t>Demographic filtering(DF)</a:t>
          </a:r>
          <a:endParaRPr lang="en-US" sz="1300" kern="1200" dirty="0"/>
        </a:p>
      </dsp:txBody>
      <dsp:txXfrm>
        <a:off x="304547" y="32839"/>
        <a:ext cx="3963925" cy="346292"/>
      </dsp:txXfrm>
    </dsp:sp>
    <dsp:sp modelId="{9A489271-3FF1-48DC-BCDF-F8C891712EEC}">
      <dsp:nvSpPr>
        <dsp:cNvPr id="0" name=""/>
        <dsp:cNvSpPr/>
      </dsp:nvSpPr>
      <dsp:spPr>
        <a:xfrm>
          <a:off x="0" y="1020890"/>
          <a:ext cx="5716276" cy="552825"/>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3647" tIns="270764" rIns="44364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ea typeface="+mn-lt"/>
              <a:cs typeface="+mn-lt"/>
            </a:rPr>
            <a:t>interaction with users and items</a:t>
          </a:r>
          <a:endParaRPr lang="ja-JP" altLang="en-US" sz="1300" kern="1200" dirty="0">
            <a:ea typeface="+mn-lt"/>
            <a:cs typeface="+mn-lt"/>
          </a:endParaRPr>
        </a:p>
      </dsp:txBody>
      <dsp:txXfrm>
        <a:off x="0" y="1020890"/>
        <a:ext cx="5716276" cy="552825"/>
      </dsp:txXfrm>
    </dsp:sp>
    <dsp:sp modelId="{CE6B1A7E-ADBF-46FA-8B2F-02413AD3FE0F}">
      <dsp:nvSpPr>
        <dsp:cNvPr id="0" name=""/>
        <dsp:cNvSpPr/>
      </dsp:nvSpPr>
      <dsp:spPr>
        <a:xfrm>
          <a:off x="285813" y="829010"/>
          <a:ext cx="4001393" cy="3837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243" tIns="0" rIns="151243" bIns="0" numCol="1" spcCol="1270" anchor="ctr" anchorCtr="0">
          <a:noAutofit/>
        </a:bodyPr>
        <a:lstStyle/>
        <a:p>
          <a:pPr marL="0" lvl="0" indent="0" algn="l" defTabSz="577850">
            <a:lnSpc>
              <a:spcPct val="90000"/>
            </a:lnSpc>
            <a:spcBef>
              <a:spcPct val="0"/>
            </a:spcBef>
            <a:spcAft>
              <a:spcPct val="35000"/>
            </a:spcAft>
            <a:buNone/>
          </a:pPr>
          <a:r>
            <a:rPr lang="en-US" sz="1300" kern="1200" dirty="0">
              <a:ea typeface="+mn-lt"/>
              <a:cs typeface="+mn-lt"/>
            </a:rPr>
            <a:t>Collaborative filtering(CF)</a:t>
          </a:r>
          <a:endParaRPr lang="ja-JP" altLang="en-US" sz="1300" kern="1200" dirty="0">
            <a:ea typeface="+mn-lt"/>
            <a:cs typeface="+mn-lt"/>
          </a:endParaRPr>
        </a:p>
      </dsp:txBody>
      <dsp:txXfrm>
        <a:off x="304547" y="847744"/>
        <a:ext cx="3963925" cy="346292"/>
      </dsp:txXfrm>
    </dsp:sp>
    <dsp:sp modelId="{E15D1DB1-CFD5-43F0-804D-318AD42F1393}">
      <dsp:nvSpPr>
        <dsp:cNvPr id="0" name=""/>
        <dsp:cNvSpPr/>
      </dsp:nvSpPr>
      <dsp:spPr>
        <a:xfrm>
          <a:off x="0" y="1835796"/>
          <a:ext cx="5716276" cy="552825"/>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3647" tIns="270764" rIns="44364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ea typeface="+mn-lt"/>
              <a:cs typeface="+mn-lt"/>
            </a:rPr>
            <a:t>Item </a:t>
          </a:r>
          <a:r>
            <a:rPr lang="en-US" sz="1300" kern="1200" dirty="0">
              <a:ea typeface="+mn-lt"/>
              <a:cs typeface="+mn-lt"/>
            </a:rPr>
            <a:t>descriptions and user profiles</a:t>
          </a:r>
        </a:p>
      </dsp:txBody>
      <dsp:txXfrm>
        <a:off x="0" y="1835796"/>
        <a:ext cx="5716276" cy="552825"/>
      </dsp:txXfrm>
    </dsp:sp>
    <dsp:sp modelId="{73FB6F93-48BA-4F0D-A638-31C7C8A911B2}">
      <dsp:nvSpPr>
        <dsp:cNvPr id="0" name=""/>
        <dsp:cNvSpPr/>
      </dsp:nvSpPr>
      <dsp:spPr>
        <a:xfrm>
          <a:off x="285813" y="1643916"/>
          <a:ext cx="4001393" cy="3837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243" tIns="0" rIns="151243" bIns="0" numCol="1" spcCol="1270" anchor="ctr" anchorCtr="0">
          <a:noAutofit/>
        </a:bodyPr>
        <a:lstStyle/>
        <a:p>
          <a:pPr marL="0" lvl="0" indent="0" algn="l" defTabSz="577850">
            <a:lnSpc>
              <a:spcPct val="90000"/>
            </a:lnSpc>
            <a:spcBef>
              <a:spcPct val="0"/>
            </a:spcBef>
            <a:spcAft>
              <a:spcPct val="35000"/>
            </a:spcAft>
            <a:buNone/>
          </a:pPr>
          <a:r>
            <a:rPr lang="en-US" sz="1300" kern="1200" dirty="0">
              <a:ea typeface="+mn-lt"/>
              <a:cs typeface="+mn-lt"/>
            </a:rPr>
            <a:t>Content-based filtering (CBF)</a:t>
          </a:r>
        </a:p>
      </dsp:txBody>
      <dsp:txXfrm>
        <a:off x="304547" y="1662650"/>
        <a:ext cx="3963925" cy="346292"/>
      </dsp:txXfrm>
    </dsp:sp>
    <dsp:sp modelId="{F2D7FD77-B93A-4651-9482-646EF37AD89A}">
      <dsp:nvSpPr>
        <dsp:cNvPr id="0" name=""/>
        <dsp:cNvSpPr/>
      </dsp:nvSpPr>
      <dsp:spPr>
        <a:xfrm>
          <a:off x="0" y="2650701"/>
          <a:ext cx="5716276" cy="552825"/>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3647" tIns="270764" rIns="44364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cs typeface="Calibri"/>
            </a:rPr>
            <a:t>mix above methods</a:t>
          </a:r>
        </a:p>
      </dsp:txBody>
      <dsp:txXfrm>
        <a:off x="0" y="2650701"/>
        <a:ext cx="5716276" cy="552825"/>
      </dsp:txXfrm>
    </dsp:sp>
    <dsp:sp modelId="{A48FEE9F-5278-447B-8EE8-5FE89FFBF803}">
      <dsp:nvSpPr>
        <dsp:cNvPr id="0" name=""/>
        <dsp:cNvSpPr/>
      </dsp:nvSpPr>
      <dsp:spPr>
        <a:xfrm>
          <a:off x="285813" y="2458821"/>
          <a:ext cx="4001393" cy="3837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243" tIns="0" rIns="151243" bIns="0" numCol="1" spcCol="1270" anchor="ctr" anchorCtr="0">
          <a:noAutofit/>
        </a:bodyPr>
        <a:lstStyle/>
        <a:p>
          <a:pPr marL="0" lvl="0" indent="0" algn="l" defTabSz="577850">
            <a:lnSpc>
              <a:spcPct val="90000"/>
            </a:lnSpc>
            <a:spcBef>
              <a:spcPct val="0"/>
            </a:spcBef>
            <a:spcAft>
              <a:spcPct val="35000"/>
            </a:spcAft>
            <a:buNone/>
          </a:pPr>
          <a:r>
            <a:rPr lang="en-US" sz="1300" kern="1200" dirty="0">
              <a:cs typeface="Calibri"/>
            </a:rPr>
            <a:t>Hybrid approach (HA)</a:t>
          </a:r>
        </a:p>
      </dsp:txBody>
      <dsp:txXfrm>
        <a:off x="304547" y="2477555"/>
        <a:ext cx="396392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526911" y="0"/>
          <a:ext cx="5971666" cy="20024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7546" y="600735"/>
          <a:ext cx="2261329" cy="800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Collaborative Filtering – item based – KNN</a:t>
          </a:r>
        </a:p>
      </dsp:txBody>
      <dsp:txXfrm>
        <a:off x="46647" y="639836"/>
        <a:ext cx="2183127" cy="722778"/>
      </dsp:txXfrm>
    </dsp:sp>
    <dsp:sp modelId="{4745890F-4155-4EA0-82BC-5047E05701C0}">
      <dsp:nvSpPr>
        <dsp:cNvPr id="0" name=""/>
        <dsp:cNvSpPr/>
      </dsp:nvSpPr>
      <dsp:spPr>
        <a:xfrm>
          <a:off x="2382080" y="600735"/>
          <a:ext cx="2261329" cy="800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p>
      </dsp:txBody>
      <dsp:txXfrm>
        <a:off x="2421181" y="639836"/>
        <a:ext cx="2183127" cy="722778"/>
      </dsp:txXfrm>
    </dsp:sp>
    <dsp:sp modelId="{1F981E1B-3099-4F71-A5E7-E228167B1057}">
      <dsp:nvSpPr>
        <dsp:cNvPr id="0" name=""/>
        <dsp:cNvSpPr/>
      </dsp:nvSpPr>
      <dsp:spPr>
        <a:xfrm>
          <a:off x="4756613" y="600735"/>
          <a:ext cx="2261329" cy="800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Simulated Annealing</a:t>
          </a:r>
        </a:p>
      </dsp:txBody>
      <dsp:txXfrm>
        <a:off x="4795714" y="639836"/>
        <a:ext cx="2183127" cy="722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468584" y="0"/>
          <a:ext cx="5310627" cy="14630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211717" y="438912"/>
          <a:ext cx="1874339" cy="58521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Collaborative Filtering – item based – KNN</a:t>
          </a:r>
        </a:p>
      </dsp:txBody>
      <dsp:txXfrm>
        <a:off x="240285" y="467480"/>
        <a:ext cx="1817203" cy="528080"/>
      </dsp:txXfrm>
    </dsp:sp>
    <dsp:sp modelId="{4745890F-4155-4EA0-82BC-5047E05701C0}">
      <dsp:nvSpPr>
        <dsp:cNvPr id="0" name=""/>
        <dsp:cNvSpPr/>
      </dsp:nvSpPr>
      <dsp:spPr>
        <a:xfrm>
          <a:off x="2186728"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2215296" y="467480"/>
        <a:ext cx="1817203" cy="528080"/>
      </dsp:txXfrm>
    </dsp:sp>
    <dsp:sp modelId="{1F981E1B-3099-4F71-A5E7-E228167B1057}">
      <dsp:nvSpPr>
        <dsp:cNvPr id="0" name=""/>
        <dsp:cNvSpPr/>
      </dsp:nvSpPr>
      <dsp:spPr>
        <a:xfrm>
          <a:off x="4161740"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Simulated Annealing</a:t>
          </a:r>
        </a:p>
      </dsp:txBody>
      <dsp:txXfrm>
        <a:off x="4190308" y="467480"/>
        <a:ext cx="1817203" cy="528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468584" y="0"/>
          <a:ext cx="5310627" cy="14630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211717" y="438912"/>
          <a:ext cx="1874339" cy="58521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Collaborative Filtering – item based – KNN</a:t>
          </a:r>
        </a:p>
      </dsp:txBody>
      <dsp:txXfrm>
        <a:off x="240285" y="467480"/>
        <a:ext cx="1817203" cy="528080"/>
      </dsp:txXfrm>
    </dsp:sp>
    <dsp:sp modelId="{4745890F-4155-4EA0-82BC-5047E05701C0}">
      <dsp:nvSpPr>
        <dsp:cNvPr id="0" name=""/>
        <dsp:cNvSpPr/>
      </dsp:nvSpPr>
      <dsp:spPr>
        <a:xfrm>
          <a:off x="2186728"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2215296" y="467480"/>
        <a:ext cx="1817203" cy="528080"/>
      </dsp:txXfrm>
    </dsp:sp>
    <dsp:sp modelId="{1F981E1B-3099-4F71-A5E7-E228167B1057}">
      <dsp:nvSpPr>
        <dsp:cNvPr id="0" name=""/>
        <dsp:cNvSpPr/>
      </dsp:nvSpPr>
      <dsp:spPr>
        <a:xfrm>
          <a:off x="4161740"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Simulated Annealing</a:t>
          </a:r>
        </a:p>
      </dsp:txBody>
      <dsp:txXfrm>
        <a:off x="4190308" y="467480"/>
        <a:ext cx="1817203" cy="528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468584" y="0"/>
          <a:ext cx="5310627" cy="14630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211717"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Collaborative Filtering – item based – KNN</a:t>
          </a:r>
        </a:p>
      </dsp:txBody>
      <dsp:txXfrm>
        <a:off x="240285" y="467480"/>
        <a:ext cx="1817203" cy="528080"/>
      </dsp:txXfrm>
    </dsp:sp>
    <dsp:sp modelId="{4745890F-4155-4EA0-82BC-5047E05701C0}">
      <dsp:nvSpPr>
        <dsp:cNvPr id="0" name=""/>
        <dsp:cNvSpPr/>
      </dsp:nvSpPr>
      <dsp:spPr>
        <a:xfrm>
          <a:off x="2186728" y="438912"/>
          <a:ext cx="1874339" cy="58521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2215296" y="467480"/>
        <a:ext cx="1817203" cy="528080"/>
      </dsp:txXfrm>
    </dsp:sp>
    <dsp:sp modelId="{1F981E1B-3099-4F71-A5E7-E228167B1057}">
      <dsp:nvSpPr>
        <dsp:cNvPr id="0" name=""/>
        <dsp:cNvSpPr/>
      </dsp:nvSpPr>
      <dsp:spPr>
        <a:xfrm>
          <a:off x="4161740"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Simulated Annealing</a:t>
          </a:r>
        </a:p>
      </dsp:txBody>
      <dsp:txXfrm>
        <a:off x="4190308" y="467480"/>
        <a:ext cx="1817203" cy="528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468584" y="0"/>
          <a:ext cx="5310627" cy="14630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211717"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Collaborative Filtering – item based – KNN</a:t>
          </a:r>
        </a:p>
      </dsp:txBody>
      <dsp:txXfrm>
        <a:off x="240285" y="467480"/>
        <a:ext cx="1817203" cy="528080"/>
      </dsp:txXfrm>
    </dsp:sp>
    <dsp:sp modelId="{4745890F-4155-4EA0-82BC-5047E05701C0}">
      <dsp:nvSpPr>
        <dsp:cNvPr id="0" name=""/>
        <dsp:cNvSpPr/>
      </dsp:nvSpPr>
      <dsp:spPr>
        <a:xfrm>
          <a:off x="2186728" y="438912"/>
          <a:ext cx="1874339" cy="58521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2215296" y="467480"/>
        <a:ext cx="1817203" cy="528080"/>
      </dsp:txXfrm>
    </dsp:sp>
    <dsp:sp modelId="{1F981E1B-3099-4F71-A5E7-E228167B1057}">
      <dsp:nvSpPr>
        <dsp:cNvPr id="0" name=""/>
        <dsp:cNvSpPr/>
      </dsp:nvSpPr>
      <dsp:spPr>
        <a:xfrm>
          <a:off x="4161740" y="438912"/>
          <a:ext cx="1874339" cy="585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Simulated Annealing</a:t>
          </a:r>
        </a:p>
      </dsp:txBody>
      <dsp:txXfrm>
        <a:off x="4190308" y="467480"/>
        <a:ext cx="1817203" cy="5280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367481" y="0"/>
          <a:ext cx="4164787" cy="13943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5263" y="418290"/>
          <a:ext cx="1577107" cy="55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Collaborative Filtering – item based – KNN</a:t>
          </a:r>
        </a:p>
      </dsp:txBody>
      <dsp:txXfrm>
        <a:off x="32489" y="445516"/>
        <a:ext cx="1522655" cy="503268"/>
      </dsp:txXfrm>
    </dsp:sp>
    <dsp:sp modelId="{4745890F-4155-4EA0-82BC-5047E05701C0}">
      <dsp:nvSpPr>
        <dsp:cNvPr id="0" name=""/>
        <dsp:cNvSpPr/>
      </dsp:nvSpPr>
      <dsp:spPr>
        <a:xfrm>
          <a:off x="1661321" y="418290"/>
          <a:ext cx="1577107" cy="55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Clustering</a:t>
          </a:r>
        </a:p>
      </dsp:txBody>
      <dsp:txXfrm>
        <a:off x="1688547" y="445516"/>
        <a:ext cx="1522655" cy="503268"/>
      </dsp:txXfrm>
    </dsp:sp>
    <dsp:sp modelId="{1F981E1B-3099-4F71-A5E7-E228167B1057}">
      <dsp:nvSpPr>
        <dsp:cNvPr id="0" name=""/>
        <dsp:cNvSpPr/>
      </dsp:nvSpPr>
      <dsp:spPr>
        <a:xfrm>
          <a:off x="3317379" y="418290"/>
          <a:ext cx="1577107" cy="55772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Simulated Annealing</a:t>
          </a:r>
        </a:p>
      </dsp:txBody>
      <dsp:txXfrm>
        <a:off x="3344605" y="445516"/>
        <a:ext cx="1522655" cy="5032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461-76FC-42DB-AD39-994AA0F89457}">
      <dsp:nvSpPr>
        <dsp:cNvPr id="0" name=""/>
        <dsp:cNvSpPr/>
      </dsp:nvSpPr>
      <dsp:spPr>
        <a:xfrm>
          <a:off x="367481" y="0"/>
          <a:ext cx="4164787" cy="13943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E300B-C5DB-4514-A82B-0A1F41796202}">
      <dsp:nvSpPr>
        <dsp:cNvPr id="0" name=""/>
        <dsp:cNvSpPr/>
      </dsp:nvSpPr>
      <dsp:spPr>
        <a:xfrm>
          <a:off x="5263" y="418290"/>
          <a:ext cx="1577107" cy="55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Collaborative Filtering – item based – KNN</a:t>
          </a:r>
        </a:p>
      </dsp:txBody>
      <dsp:txXfrm>
        <a:off x="32489" y="445516"/>
        <a:ext cx="1522655" cy="503268"/>
      </dsp:txXfrm>
    </dsp:sp>
    <dsp:sp modelId="{4745890F-4155-4EA0-82BC-5047E05701C0}">
      <dsp:nvSpPr>
        <dsp:cNvPr id="0" name=""/>
        <dsp:cNvSpPr/>
      </dsp:nvSpPr>
      <dsp:spPr>
        <a:xfrm>
          <a:off x="1661321" y="418290"/>
          <a:ext cx="1577107" cy="55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Clustering</a:t>
          </a:r>
        </a:p>
      </dsp:txBody>
      <dsp:txXfrm>
        <a:off x="1688547" y="445516"/>
        <a:ext cx="1522655" cy="503268"/>
      </dsp:txXfrm>
    </dsp:sp>
    <dsp:sp modelId="{1F981E1B-3099-4F71-A5E7-E228167B1057}">
      <dsp:nvSpPr>
        <dsp:cNvPr id="0" name=""/>
        <dsp:cNvSpPr/>
      </dsp:nvSpPr>
      <dsp:spPr>
        <a:xfrm>
          <a:off x="3317379" y="418290"/>
          <a:ext cx="1577107" cy="55772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Simulated Annealing</a:t>
          </a:r>
        </a:p>
      </dsp:txBody>
      <dsp:txXfrm>
        <a:off x="3344605" y="445516"/>
        <a:ext cx="1522655" cy="5032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D44E2B-71AE-48F5-BC4A-03518EA8636A}"/>
              </a:ext>
            </a:extLst>
          </p:cNvPr>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B79B20B-2292-4455-8A23-68DCCA347FAA}"/>
              </a:ext>
            </a:extLst>
          </p:cNvPr>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E59F38D3-1DE0-4452-9F99-AD09F0570105}" type="datetimeFigureOut">
              <a:rPr lang="en-US" smtClean="0"/>
              <a:t>10/2/2019</a:t>
            </a:fld>
            <a:endParaRPr lang="en-US"/>
          </a:p>
        </p:txBody>
      </p:sp>
      <p:sp>
        <p:nvSpPr>
          <p:cNvPr id="4" name="Footer Placeholder 3">
            <a:extLst>
              <a:ext uri="{FF2B5EF4-FFF2-40B4-BE49-F238E27FC236}">
                <a16:creationId xmlns:a16="http://schemas.microsoft.com/office/drawing/2014/main" id="{21D79F88-2289-46BD-8A95-B2AE08612634}"/>
              </a:ext>
            </a:extLst>
          </p:cNvPr>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9DA6702-3D9F-4803-AFE3-BF9CA79F4A89}"/>
              </a:ext>
            </a:extLst>
          </p:cNvPr>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637AFBAC-75B8-46EB-81E9-3F15AE256423}" type="slidenum">
              <a:rPr lang="en-US" smtClean="0"/>
              <a:t>‹#›</a:t>
            </a:fld>
            <a:endParaRPr lang="en-US"/>
          </a:p>
        </p:txBody>
      </p:sp>
    </p:spTree>
    <p:extLst>
      <p:ext uri="{BB962C8B-B14F-4D97-AF65-F5344CB8AC3E}">
        <p14:creationId xmlns:p14="http://schemas.microsoft.com/office/powerpoint/2010/main" val="2561702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BBB65ADB-7446-4F82-B960-FFD8B8052397}" type="datetimeFigureOut">
              <a:rPr lang="en-US" smtClean="0"/>
              <a:t>10/2/2019</a:t>
            </a:fld>
            <a:endParaRPr lang="en-US"/>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430C73B-1E46-4C2D-8B0C-CCE85DFD8847}" type="slidenum">
              <a:rPr lang="en-US" smtClean="0"/>
              <a:t>‹#›</a:t>
            </a:fld>
            <a:endParaRPr lang="en-US"/>
          </a:p>
        </p:txBody>
      </p:sp>
    </p:spTree>
    <p:extLst>
      <p:ext uri="{BB962C8B-B14F-4D97-AF65-F5344CB8AC3E}">
        <p14:creationId xmlns:p14="http://schemas.microsoft.com/office/powerpoint/2010/main" val="38042384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ovan.me/cn/2019/04/heuristic-algorith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imparth/k-means-clustering-algorithm-34807a7cec7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Ant_colony_optimization_algorithm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slideshare.net/idforjoydutta/ant-colony-optimization-23180597"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slideshare.net/idforjoydutta/ant-colony-optimization-23180597?from_action=sav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imulated_anneali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researchgate.net/figure/Simulated-Annealing-optimization-of-a-one-dimensional-objective-function_fig1_30878623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imulated_anneal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3</a:t>
            </a:fld>
            <a:endParaRPr lang="en-US"/>
          </a:p>
        </p:txBody>
      </p:sp>
    </p:spTree>
    <p:extLst>
      <p:ext uri="{BB962C8B-B14F-4D97-AF65-F5344CB8AC3E}">
        <p14:creationId xmlns:p14="http://schemas.microsoft.com/office/powerpoint/2010/main" val="350343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[10]Application of Using Simulated Annealing to Combine Clustering with Collaborative Filtering for Item Recommendation</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12</a:t>
            </a:fld>
            <a:endParaRPr lang="en-US"/>
          </a:p>
        </p:txBody>
      </p:sp>
    </p:spTree>
    <p:extLst>
      <p:ext uri="{BB962C8B-B14F-4D97-AF65-F5344CB8AC3E}">
        <p14:creationId xmlns:p14="http://schemas.microsoft.com/office/powerpoint/2010/main" val="4061706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[10]Application of Using Simulated Annealing to Combine Clustering with Collaborative Filtering for Item Recommendation</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13</a:t>
            </a:fld>
            <a:endParaRPr lang="en-US"/>
          </a:p>
        </p:txBody>
      </p:sp>
    </p:spTree>
    <p:extLst>
      <p:ext uri="{BB962C8B-B14F-4D97-AF65-F5344CB8AC3E}">
        <p14:creationId xmlns:p14="http://schemas.microsoft.com/office/powerpoint/2010/main" val="40634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[10]Application of Using Simulated Annealing to Combine Clustering with Collaborative Filtering for Item Recommendation</a:t>
            </a:r>
          </a:p>
        </p:txBody>
      </p:sp>
      <p:sp>
        <p:nvSpPr>
          <p:cNvPr id="4" name="Slide Number Placeholder 3"/>
          <p:cNvSpPr>
            <a:spLocks noGrp="1"/>
          </p:cNvSpPr>
          <p:nvPr>
            <p:ph type="sldNum" sz="quarter" idx="5"/>
          </p:nvPr>
        </p:nvSpPr>
        <p:spPr/>
        <p:txBody>
          <a:bodyPr/>
          <a:lstStyle/>
          <a:p>
            <a:fld id="{A430C73B-1E46-4C2D-8B0C-CCE85DFD8847}" type="slidenum">
              <a:rPr lang="en-US" smtClean="0"/>
              <a:t>14</a:t>
            </a:fld>
            <a:endParaRPr lang="en-US"/>
          </a:p>
        </p:txBody>
      </p:sp>
    </p:spTree>
    <p:extLst>
      <p:ext uri="{BB962C8B-B14F-4D97-AF65-F5344CB8AC3E}">
        <p14:creationId xmlns:p14="http://schemas.microsoft.com/office/powerpoint/2010/main" val="2727076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Courses Recommendation Using Ant Colony Optimization</a:t>
            </a:r>
          </a:p>
          <a:p>
            <a:r>
              <a:rPr lang="en-US" altLang="zh-TW" dirty="0"/>
              <a:t>By </a:t>
            </a:r>
            <a:r>
              <a:rPr lang="pl-PL" sz="1200" b="0" i="0" u="none" strike="noStrike" kern="1200" baseline="0" dirty="0">
                <a:solidFill>
                  <a:schemeClr val="tx1"/>
                </a:solidFill>
                <a:latin typeface="+mn-lt"/>
                <a:ea typeface="+mn-ea"/>
                <a:cs typeface="+mn-cs"/>
              </a:rPr>
              <a:t>Janusz Sobecki and Jakub M. Tomczak</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15</a:t>
            </a:fld>
            <a:endParaRPr lang="en-US"/>
          </a:p>
        </p:txBody>
      </p:sp>
    </p:spTree>
    <p:extLst>
      <p:ext uri="{BB962C8B-B14F-4D97-AF65-F5344CB8AC3E}">
        <p14:creationId xmlns:p14="http://schemas.microsoft.com/office/powerpoint/2010/main" val="184835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Courses Recommendation Using Ant Colony Optimization</a:t>
            </a:r>
          </a:p>
          <a:p>
            <a:r>
              <a:rPr lang="en-US" altLang="zh-TW" dirty="0"/>
              <a:t>By </a:t>
            </a:r>
            <a:r>
              <a:rPr lang="pl-PL" sz="1200" b="0" i="0" u="none" strike="noStrike" kern="1200" baseline="0" dirty="0">
                <a:solidFill>
                  <a:schemeClr val="tx1"/>
                </a:solidFill>
                <a:latin typeface="+mn-lt"/>
                <a:ea typeface="+mn-ea"/>
                <a:cs typeface="+mn-cs"/>
              </a:rPr>
              <a:t>Janusz Sobecki and Jakub M. Tomczak</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 Colony System: A Cooperative Learning Approach to the Traveling Salesman Problem</a:t>
            </a:r>
          </a:p>
          <a:p>
            <a:endParaRPr lang="en-US" dirty="0"/>
          </a:p>
          <a:p>
            <a:r>
              <a:rPr lang="zh-CN" altLang="en-US" sz="1200" b="0" i="0" kern="1200" dirty="0">
                <a:solidFill>
                  <a:schemeClr val="tx1"/>
                </a:solidFill>
                <a:effectLst/>
                <a:latin typeface="+mn-lt"/>
                <a:ea typeface="+mn-ea"/>
                <a:cs typeface="+mn-cs"/>
              </a:rPr>
              <a:t>蚂蚁从蚁巢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出发到达食物源所在地 </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取得食物后再折返回蚁巢。整个过程中蚂蚁有多种路径可以选择，单位时间内路径上通过蚂蚁的数量越多，则该路径上留下的信息素浓度越高。因此，最短路径上走过的蚂蚁数量越多，则后来的蚂蚁选择该路径的机率就越大，从而蚂蚁通过信息的交流实现了寻找食物和蚁巢之间最短路的目的。</a:t>
            </a:r>
            <a:endParaRPr lang="en-US" sz="1200" b="0" i="0" kern="1200" dirty="0">
              <a:solidFill>
                <a:schemeClr val="tx1"/>
              </a:solidFill>
              <a:effectLst/>
              <a:latin typeface="+mn-lt"/>
              <a:ea typeface="+mn-ea"/>
              <a:cs typeface="+mn-cs"/>
            </a:endParaRPr>
          </a:p>
          <a:p>
            <a:r>
              <a:rPr lang="en-US" dirty="0">
                <a:hlinkClick r:id="rId3"/>
              </a:rPr>
              <a:t>https://leovan.me/cn/2019/04/heuristic-algorithms/</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16</a:t>
            </a:fld>
            <a:endParaRPr lang="en-US"/>
          </a:p>
        </p:txBody>
      </p:sp>
    </p:spTree>
    <p:extLst>
      <p:ext uri="{BB962C8B-B14F-4D97-AF65-F5344CB8AC3E}">
        <p14:creationId xmlns:p14="http://schemas.microsoft.com/office/powerpoint/2010/main" val="201325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a:t>
            </a:r>
          </a:p>
          <a:p>
            <a:endParaRPr lang="en-US" dirty="0">
              <a:hlinkClick r:id="rId3"/>
            </a:endParaRPr>
          </a:p>
          <a:p>
            <a:r>
              <a:rPr lang="en-US" dirty="0"/>
              <a:t>Student Courses Recommendation Using Ant Colony Optimization</a:t>
            </a:r>
          </a:p>
          <a:p>
            <a:r>
              <a:rPr lang="en-US" altLang="zh-TW" dirty="0"/>
              <a:t>By </a:t>
            </a:r>
            <a:r>
              <a:rPr lang="pl-PL" sz="1200" b="0" i="0" u="none" strike="noStrike" kern="1200" baseline="0" dirty="0">
                <a:solidFill>
                  <a:schemeClr val="tx1"/>
                </a:solidFill>
                <a:latin typeface="+mn-lt"/>
                <a:ea typeface="+mn-ea"/>
                <a:cs typeface="+mn-cs"/>
              </a:rPr>
              <a:t>Janusz Sobecki and Jakub M. Tomczak</a:t>
            </a:r>
            <a:endParaRPr lang="en-US" dirty="0"/>
          </a:p>
          <a:p>
            <a:r>
              <a:rPr lang="en-US" dirty="0">
                <a:hlinkClick r:id="rId3"/>
              </a:rPr>
              <a:t>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17</a:t>
            </a:fld>
            <a:endParaRPr lang="en-US"/>
          </a:p>
        </p:txBody>
      </p:sp>
    </p:spTree>
    <p:extLst>
      <p:ext uri="{BB962C8B-B14F-4D97-AF65-F5344CB8AC3E}">
        <p14:creationId xmlns:p14="http://schemas.microsoft.com/office/powerpoint/2010/main" val="1811594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18</a:t>
            </a:fld>
            <a:endParaRPr lang="en-US"/>
          </a:p>
        </p:txBody>
      </p:sp>
    </p:spTree>
    <p:extLst>
      <p:ext uri="{BB962C8B-B14F-4D97-AF65-F5344CB8AC3E}">
        <p14:creationId xmlns:p14="http://schemas.microsoft.com/office/powerpoint/2010/main" val="374114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19</a:t>
            </a:fld>
            <a:endParaRPr lang="en-US"/>
          </a:p>
        </p:txBody>
      </p:sp>
    </p:spTree>
    <p:extLst>
      <p:ext uri="{BB962C8B-B14F-4D97-AF65-F5344CB8AC3E}">
        <p14:creationId xmlns:p14="http://schemas.microsoft.com/office/powerpoint/2010/main" val="2902672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20</a:t>
            </a:fld>
            <a:endParaRPr lang="en-US"/>
          </a:p>
        </p:txBody>
      </p:sp>
    </p:spTree>
    <p:extLst>
      <p:ext uri="{BB962C8B-B14F-4D97-AF65-F5344CB8AC3E}">
        <p14:creationId xmlns:p14="http://schemas.microsoft.com/office/powerpoint/2010/main" val="2579922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21</a:t>
            </a:fld>
            <a:endParaRPr lang="en-US"/>
          </a:p>
        </p:txBody>
      </p:sp>
    </p:spTree>
    <p:extLst>
      <p:ext uri="{BB962C8B-B14F-4D97-AF65-F5344CB8AC3E}">
        <p14:creationId xmlns:p14="http://schemas.microsoft.com/office/powerpoint/2010/main" val="42385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https://medium.com/@imparth/k-means-clustering-algorithm-34807a7cec71</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4</a:t>
            </a:fld>
            <a:endParaRPr lang="en-US"/>
          </a:p>
        </p:txBody>
      </p:sp>
    </p:spTree>
    <p:extLst>
      <p:ext uri="{BB962C8B-B14F-4D97-AF65-F5344CB8AC3E}">
        <p14:creationId xmlns:p14="http://schemas.microsoft.com/office/powerpoint/2010/main" val="1604824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22</a:t>
            </a:fld>
            <a:endParaRPr lang="en-US"/>
          </a:p>
        </p:txBody>
      </p:sp>
    </p:spTree>
    <p:extLst>
      <p:ext uri="{BB962C8B-B14F-4D97-AF65-F5344CB8AC3E}">
        <p14:creationId xmlns:p14="http://schemas.microsoft.com/office/powerpoint/2010/main" val="1712865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Rail Mounted Gantry Crane Scheduling Optimization in Railway Container Terminal Based on Hybrid Handling Mode</a:t>
            </a:r>
          </a:p>
          <a:p>
            <a:r>
              <a:rPr lang="zh-TW" altLang="en-US" sz="1200" b="0" i="0" kern="1200" dirty="0">
                <a:solidFill>
                  <a:schemeClr val="tx1"/>
                </a:solidFill>
                <a:effectLst/>
                <a:latin typeface="+mn-lt"/>
                <a:ea typeface="+mn-ea"/>
                <a:cs typeface="+mn-cs"/>
              </a:rPr>
              <a:t>基於混合處理模式的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鐵路 集裝箱 碼頭 </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軌道式 龍門 起重機 調度 優化</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30C73B-1E46-4C2D-8B0C-CCE85DFD8847}" type="slidenum">
              <a:rPr lang="en-US" smtClean="0"/>
              <a:t>23</a:t>
            </a:fld>
            <a:endParaRPr lang="en-US"/>
          </a:p>
        </p:txBody>
      </p:sp>
    </p:spTree>
    <p:extLst>
      <p:ext uri="{BB962C8B-B14F-4D97-AF65-F5344CB8AC3E}">
        <p14:creationId xmlns:p14="http://schemas.microsoft.com/office/powerpoint/2010/main" val="420285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24</a:t>
            </a:fld>
            <a:endParaRPr lang="en-US"/>
          </a:p>
        </p:txBody>
      </p:sp>
    </p:spTree>
    <p:extLst>
      <p:ext uri="{BB962C8B-B14F-4D97-AF65-F5344CB8AC3E}">
        <p14:creationId xmlns:p14="http://schemas.microsoft.com/office/powerpoint/2010/main" val="3738228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25</a:t>
            </a:fld>
            <a:endParaRPr lang="en-US"/>
          </a:p>
        </p:txBody>
      </p:sp>
    </p:spTree>
    <p:extLst>
      <p:ext uri="{BB962C8B-B14F-4D97-AF65-F5344CB8AC3E}">
        <p14:creationId xmlns:p14="http://schemas.microsoft.com/office/powerpoint/2010/main" val="51241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26</a:t>
            </a:fld>
            <a:endParaRPr lang="en-US"/>
          </a:p>
        </p:txBody>
      </p:sp>
    </p:spTree>
    <p:extLst>
      <p:ext uri="{BB962C8B-B14F-4D97-AF65-F5344CB8AC3E}">
        <p14:creationId xmlns:p14="http://schemas.microsoft.com/office/powerpoint/2010/main" val="177853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27</a:t>
            </a:fld>
            <a:endParaRPr lang="en-US"/>
          </a:p>
        </p:txBody>
      </p:sp>
    </p:spTree>
    <p:extLst>
      <p:ext uri="{BB962C8B-B14F-4D97-AF65-F5344CB8AC3E}">
        <p14:creationId xmlns:p14="http://schemas.microsoft.com/office/powerpoint/2010/main" val="2941388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Review of optimization techniques applied for the integration of</a:t>
            </a:r>
          </a:p>
          <a:p>
            <a:r>
              <a:rPr lang="en-US" sz="1200" b="0" i="0" u="none" strike="noStrike" kern="1200" baseline="0" dirty="0">
                <a:solidFill>
                  <a:schemeClr val="tx1"/>
                </a:solidFill>
                <a:latin typeface="+mn-lt"/>
                <a:ea typeface="+mn-ea"/>
                <a:cs typeface="+mn-cs"/>
              </a:rPr>
              <a:t>distributed generation from renewable energy sources</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28</a:t>
            </a:fld>
            <a:endParaRPr lang="en-US"/>
          </a:p>
        </p:txBody>
      </p:sp>
    </p:spTree>
    <p:extLst>
      <p:ext uri="{BB962C8B-B14F-4D97-AF65-F5344CB8AC3E}">
        <p14:creationId xmlns:p14="http://schemas.microsoft.com/office/powerpoint/2010/main" val="367929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https://en.wikipedia.org/wiki/Ant_colony_optimization_algorithms</a:t>
            </a:r>
            <a:endParaRPr lang="en-US" dirty="0"/>
          </a:p>
          <a:p>
            <a:endParaRPr lang="en-US" dirty="0"/>
          </a:p>
          <a:p>
            <a:r>
              <a:rPr lang="en-US" dirty="0">
                <a:hlinkClick r:id="rId4"/>
              </a:rPr>
              <a:t>https://www.slideshare.net/idforjoydutta/ant-colony-optimization-23180597</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29</a:t>
            </a:fld>
            <a:endParaRPr lang="en-US"/>
          </a:p>
        </p:txBody>
      </p:sp>
    </p:spTree>
    <p:extLst>
      <p:ext uri="{BB962C8B-B14F-4D97-AF65-F5344CB8AC3E}">
        <p14:creationId xmlns:p14="http://schemas.microsoft.com/office/powerpoint/2010/main" val="2324974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https://www.slideshare.net/idforjoydutta/ant-colony-optimization-23180597?from_action=save</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30</a:t>
            </a:fld>
            <a:endParaRPr lang="en-US"/>
          </a:p>
        </p:txBody>
      </p:sp>
    </p:spTree>
    <p:extLst>
      <p:ext uri="{BB962C8B-B14F-4D97-AF65-F5344CB8AC3E}">
        <p14:creationId xmlns:p14="http://schemas.microsoft.com/office/powerpoint/2010/main" val="3796165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Acumos</a:t>
            </a:r>
            <a:r>
              <a:rPr lang="en-US" dirty="0"/>
              <a:t> intro</a:t>
            </a:r>
          </a:p>
          <a:p>
            <a:r>
              <a:rPr lang="en-US" dirty="0" err="1"/>
              <a:t>PaddlePaddle</a:t>
            </a:r>
            <a:r>
              <a:rPr lang="en-US" dirty="0"/>
              <a:t> intro</a:t>
            </a:r>
          </a:p>
          <a:p>
            <a:r>
              <a:rPr lang="en-US" dirty="0" err="1"/>
              <a:t>PaddlePaddle</a:t>
            </a:r>
            <a:r>
              <a:rPr lang="en-US" dirty="0"/>
              <a:t> application</a:t>
            </a:r>
          </a:p>
          <a:p>
            <a:endParaRPr lang="en-US" sz="1800" dirty="0"/>
          </a:p>
          <a:p>
            <a:r>
              <a:rPr lang="en-US" sz="1800" dirty="0"/>
              <a:t>Y. Wu, Y. Du and L. Li, </a:t>
            </a:r>
            <a:r>
              <a:rPr lang="en-US" sz="1800" b="1" dirty="0"/>
              <a:t>“A research of collaborative filtering recommendation based on ant colony algorithm” </a:t>
            </a:r>
            <a:r>
              <a:rPr lang="en-US" sz="1800" dirty="0"/>
              <a:t>in 2011 International Conference on Uncertainty Reasoning and Knowledge Engineering, pages 58-61, IEEE,  2011.</a:t>
            </a:r>
          </a:p>
          <a:p>
            <a:endParaRPr lang="en-US" sz="1800" dirty="0"/>
          </a:p>
          <a:p>
            <a:r>
              <a:rPr lang="en-US" sz="1800" dirty="0"/>
              <a:t>J. </a:t>
            </a:r>
            <a:r>
              <a:rPr lang="en-US" sz="1800" dirty="0" err="1"/>
              <a:t>Sobecki</a:t>
            </a:r>
            <a:r>
              <a:rPr lang="en-US" sz="1800" dirty="0"/>
              <a:t>, J</a:t>
            </a:r>
            <a:r>
              <a:rPr lang="en-US" altLang="zh-TW" sz="1800" dirty="0"/>
              <a:t>. M. Tomczak, “</a:t>
            </a:r>
            <a:r>
              <a:rPr lang="en-US" altLang="zh-TW" sz="1800" b="1" dirty="0"/>
              <a:t>Student Courses Recommendation Using Ant Colony Optimization</a:t>
            </a:r>
            <a:r>
              <a:rPr lang="en-US" altLang="zh-TW" sz="1800" dirty="0"/>
              <a:t>” in Intelligent Information and Database Systems - Second International Conference, Proceedings: Preface, pages 124-133, ACIIDS, 2010 .</a:t>
            </a:r>
            <a:endParaRPr lang="en-US" sz="1800" dirty="0"/>
          </a:p>
          <a:p>
            <a:endParaRPr lang="en-US" dirty="0"/>
          </a:p>
          <a:p>
            <a:r>
              <a:rPr lang="en-US" dirty="0" err="1"/>
              <a:t>R.Janani</a:t>
            </a:r>
            <a:r>
              <a:rPr lang="en-US" dirty="0"/>
              <a:t>, ‘</a:t>
            </a:r>
            <a:r>
              <a:rPr lang="en-US" b="1" dirty="0"/>
              <a:t>A Hybrid Approach for Improving Text Document Clustering’</a:t>
            </a:r>
          </a:p>
        </p:txBody>
      </p:sp>
      <p:sp>
        <p:nvSpPr>
          <p:cNvPr id="4" name="Slide Number Placeholder 3"/>
          <p:cNvSpPr>
            <a:spLocks noGrp="1"/>
          </p:cNvSpPr>
          <p:nvPr>
            <p:ph type="sldNum" sz="quarter" idx="5"/>
          </p:nvPr>
        </p:nvSpPr>
        <p:spPr/>
        <p:txBody>
          <a:bodyPr/>
          <a:lstStyle/>
          <a:p>
            <a:fld id="{A430C73B-1E46-4C2D-8B0C-CCE85DFD8847}" type="slidenum">
              <a:rPr lang="en-US" smtClean="0"/>
              <a:t>31</a:t>
            </a:fld>
            <a:endParaRPr lang="en-US"/>
          </a:p>
        </p:txBody>
      </p:sp>
    </p:spTree>
    <p:extLst>
      <p:ext uri="{BB962C8B-B14F-4D97-AF65-F5344CB8AC3E}">
        <p14:creationId xmlns:p14="http://schemas.microsoft.com/office/powerpoint/2010/main" val="24554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https://en.wikipedia.org/wiki/Simulated_annealing</a:t>
            </a:r>
            <a:endParaRPr lang="en-US" dirty="0"/>
          </a:p>
          <a:p>
            <a:endParaRPr lang="en-US" dirty="0"/>
          </a:p>
          <a:p>
            <a:r>
              <a:rPr lang="en-US" dirty="0">
                <a:hlinkClick r:id="rId4"/>
              </a:rPr>
              <a:t>https://www.researchgate.net/figure/Simulated-Annealing-optimization-of-a-one-dimensional-objective-function_fig1_308786233</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5</a:t>
            </a:fld>
            <a:endParaRPr lang="en-US"/>
          </a:p>
        </p:txBody>
      </p:sp>
    </p:spTree>
    <p:extLst>
      <p:ext uri="{BB962C8B-B14F-4D97-AF65-F5344CB8AC3E}">
        <p14:creationId xmlns:p14="http://schemas.microsoft.com/office/powerpoint/2010/main" val="133607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6</a:t>
            </a:fld>
            <a:endParaRPr lang="en-US"/>
          </a:p>
        </p:txBody>
      </p:sp>
    </p:spTree>
    <p:extLst>
      <p:ext uri="{BB962C8B-B14F-4D97-AF65-F5344CB8AC3E}">
        <p14:creationId xmlns:p14="http://schemas.microsoft.com/office/powerpoint/2010/main" val="981553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apply the simulated annealing method to a specific problem, one must specify the following parameters: the state space, the energy (goal) function </a:t>
            </a:r>
            <a:r>
              <a:rPr lang="en-US" dirty="0"/>
              <a:t>E()</a:t>
            </a:r>
            <a:r>
              <a:rPr lang="en-US" sz="1200" b="0" i="0" kern="1200" dirty="0">
                <a:solidFill>
                  <a:schemeClr val="tx1"/>
                </a:solidFill>
                <a:effectLst/>
                <a:latin typeface="+mn-lt"/>
                <a:ea typeface="+mn-ea"/>
                <a:cs typeface="+mn-cs"/>
              </a:rPr>
              <a:t>, the candidate generator procedure </a:t>
            </a:r>
            <a:r>
              <a:rPr lang="en-US" dirty="0" err="1"/>
              <a:t>neighbour</a:t>
            </a:r>
            <a:r>
              <a:rPr lang="en-US" dirty="0"/>
              <a:t>()</a:t>
            </a:r>
            <a:r>
              <a:rPr lang="en-US" sz="1200" b="0" i="0" kern="1200" dirty="0">
                <a:solidFill>
                  <a:schemeClr val="tx1"/>
                </a:solidFill>
                <a:effectLst/>
                <a:latin typeface="+mn-lt"/>
                <a:ea typeface="+mn-ea"/>
                <a:cs typeface="+mn-cs"/>
              </a:rPr>
              <a:t>, the acceptance probability function </a:t>
            </a:r>
            <a:r>
              <a:rPr lang="en-US" dirty="0"/>
              <a:t>P()</a:t>
            </a:r>
            <a:r>
              <a:rPr lang="en-US" sz="1200" b="0" i="0" kern="1200" dirty="0">
                <a:solidFill>
                  <a:schemeClr val="tx1"/>
                </a:solidFill>
                <a:effectLst/>
                <a:latin typeface="+mn-lt"/>
                <a:ea typeface="+mn-ea"/>
                <a:cs typeface="+mn-cs"/>
              </a:rPr>
              <a:t>, and the annealing schedule </a:t>
            </a:r>
            <a:r>
              <a:rPr lang="en-US" dirty="0"/>
              <a:t>temperature()</a:t>
            </a:r>
            <a:r>
              <a:rPr lang="en-US" sz="1200" b="0" i="0" kern="1200" dirty="0">
                <a:solidFill>
                  <a:schemeClr val="tx1"/>
                </a:solidFill>
                <a:effectLst/>
                <a:latin typeface="+mn-lt"/>
                <a:ea typeface="+mn-ea"/>
                <a:cs typeface="+mn-cs"/>
              </a:rPr>
              <a:t> AND initial temperature &lt;</a:t>
            </a:r>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temp&gt;.</a:t>
            </a:r>
          </a:p>
          <a:p>
            <a:endParaRPr lang="en-US" sz="1200" b="0" i="0" kern="1200" dirty="0">
              <a:solidFill>
                <a:schemeClr val="tx1"/>
              </a:solidFill>
              <a:effectLst/>
              <a:latin typeface="+mn-lt"/>
              <a:ea typeface="+mn-ea"/>
              <a:cs typeface="+mn-cs"/>
            </a:endParaRPr>
          </a:p>
          <a:p>
            <a:r>
              <a:rPr lang="en-US" dirty="0">
                <a:hlinkClick r:id="rId3"/>
              </a:rPr>
              <a:t>https://en.wikipedia.org/wiki/Simulated_annealing</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7</a:t>
            </a:fld>
            <a:endParaRPr lang="en-US"/>
          </a:p>
        </p:txBody>
      </p:sp>
    </p:spTree>
    <p:extLst>
      <p:ext uri="{BB962C8B-B14F-4D97-AF65-F5344CB8AC3E}">
        <p14:creationId xmlns:p14="http://schemas.microsoft.com/office/powerpoint/2010/main" val="392749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u="none" dirty="0"/>
              <a:t>[10]Application of Using Simulated Annealing to Combine Clustering with Collaborative Filtering for Item Recommendation</a:t>
            </a:r>
          </a:p>
          <a:p>
            <a:endParaRPr lang="en-US" i="0" u="none" dirty="0"/>
          </a:p>
          <a:p>
            <a:r>
              <a:rPr lang="en-US" i="0" u="none" dirty="0"/>
              <a:t>Towards an Effective Crowdsourcing Recommendation System</a:t>
            </a:r>
          </a:p>
        </p:txBody>
      </p:sp>
      <p:sp>
        <p:nvSpPr>
          <p:cNvPr id="4" name="Slide Number Placeholder 3"/>
          <p:cNvSpPr>
            <a:spLocks noGrp="1"/>
          </p:cNvSpPr>
          <p:nvPr>
            <p:ph type="sldNum" sz="quarter" idx="5"/>
          </p:nvPr>
        </p:nvSpPr>
        <p:spPr/>
        <p:txBody>
          <a:bodyPr/>
          <a:lstStyle/>
          <a:p>
            <a:fld id="{5AF088DA-44A5-4836-8096-29D215DF232A}" type="slidenum">
              <a:rPr lang="en-US" smtClean="0"/>
              <a:t>8</a:t>
            </a:fld>
            <a:endParaRPr lang="en-US"/>
          </a:p>
        </p:txBody>
      </p:sp>
    </p:spTree>
    <p:extLst>
      <p:ext uri="{BB962C8B-B14F-4D97-AF65-F5344CB8AC3E}">
        <p14:creationId xmlns:p14="http://schemas.microsoft.com/office/powerpoint/2010/main" val="251035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[10]Application of Using Simulated Annealing to Combine Clustering with Collaborative Filtering for Item Recommendation</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9</a:t>
            </a:fld>
            <a:endParaRPr lang="en-US"/>
          </a:p>
        </p:txBody>
      </p:sp>
    </p:spTree>
    <p:extLst>
      <p:ext uri="{BB962C8B-B14F-4D97-AF65-F5344CB8AC3E}">
        <p14:creationId xmlns:p14="http://schemas.microsoft.com/office/powerpoint/2010/main" val="280557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[10]Application of Using Simulated Annealing to Combine Clustering with Collaborative Filtering for Item Recommendation</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10</a:t>
            </a:fld>
            <a:endParaRPr lang="en-US"/>
          </a:p>
        </p:txBody>
      </p:sp>
    </p:spTree>
    <p:extLst>
      <p:ext uri="{BB962C8B-B14F-4D97-AF65-F5344CB8AC3E}">
        <p14:creationId xmlns:p14="http://schemas.microsoft.com/office/powerpoint/2010/main" val="2643675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[10]Application of Using Simulated Annealing to Combine Clustering with Collaborative Filtering for Item Recommendation</a:t>
            </a:r>
            <a:endParaRPr lang="en-US" dirty="0"/>
          </a:p>
        </p:txBody>
      </p:sp>
      <p:sp>
        <p:nvSpPr>
          <p:cNvPr id="4" name="Slide Number Placeholder 3"/>
          <p:cNvSpPr>
            <a:spLocks noGrp="1"/>
          </p:cNvSpPr>
          <p:nvPr>
            <p:ph type="sldNum" sz="quarter" idx="5"/>
          </p:nvPr>
        </p:nvSpPr>
        <p:spPr/>
        <p:txBody>
          <a:bodyPr/>
          <a:lstStyle/>
          <a:p>
            <a:fld id="{A430C73B-1E46-4C2D-8B0C-CCE85DFD8847}" type="slidenum">
              <a:rPr lang="en-US" smtClean="0"/>
              <a:t>11</a:t>
            </a:fld>
            <a:endParaRPr lang="en-US"/>
          </a:p>
        </p:txBody>
      </p:sp>
    </p:spTree>
    <p:extLst>
      <p:ext uri="{BB962C8B-B14F-4D97-AF65-F5344CB8AC3E}">
        <p14:creationId xmlns:p14="http://schemas.microsoft.com/office/powerpoint/2010/main" val="134901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FF1-FEC5-4684-9303-6D5A1B017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788E64-B88E-4F16-B630-89DC8A1C5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7E38F-E0F4-426C-A866-9A635C7E1722}"/>
              </a:ext>
            </a:extLst>
          </p:cNvPr>
          <p:cNvSpPr>
            <a:spLocks noGrp="1"/>
          </p:cNvSpPr>
          <p:nvPr>
            <p:ph type="dt" sz="half" idx="10"/>
          </p:nvPr>
        </p:nvSpPr>
        <p:spPr/>
        <p:txBody>
          <a:bodyPr/>
          <a:lstStyle/>
          <a:p>
            <a:fld id="{7AE7EEBD-6AF1-48C0-B3B9-547DB04E4F6E}" type="datetime1">
              <a:rPr lang="ko-KR" altLang="en-US" smtClean="0"/>
              <a:t>2019-10-02</a:t>
            </a:fld>
            <a:endParaRPr lang="en-US"/>
          </a:p>
        </p:txBody>
      </p:sp>
      <p:sp>
        <p:nvSpPr>
          <p:cNvPr id="5" name="Footer Placeholder 4">
            <a:extLst>
              <a:ext uri="{FF2B5EF4-FFF2-40B4-BE49-F238E27FC236}">
                <a16:creationId xmlns:a16="http://schemas.microsoft.com/office/drawing/2014/main" id="{1AEDD7C5-1EBC-426F-9AEA-A5E56F1AB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F6B5C-E8A9-4FD7-B4A3-DAA8DFC3A9E1}"/>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252035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A43E-F6AD-441C-BE90-8A9CE3942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DBF5A-1AB6-4E4D-B2E3-02284A956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BB66C-CCB3-47F0-A68D-84B7FE6E6B9C}"/>
              </a:ext>
            </a:extLst>
          </p:cNvPr>
          <p:cNvSpPr>
            <a:spLocks noGrp="1"/>
          </p:cNvSpPr>
          <p:nvPr>
            <p:ph type="dt" sz="half" idx="10"/>
          </p:nvPr>
        </p:nvSpPr>
        <p:spPr/>
        <p:txBody>
          <a:bodyPr/>
          <a:lstStyle/>
          <a:p>
            <a:fld id="{1CCA690B-55B0-4971-BDC9-FCDEA4F2AFCE}" type="datetime1">
              <a:rPr lang="ko-KR" altLang="en-US" smtClean="0"/>
              <a:t>2019-10-02</a:t>
            </a:fld>
            <a:endParaRPr lang="en-US"/>
          </a:p>
        </p:txBody>
      </p:sp>
      <p:sp>
        <p:nvSpPr>
          <p:cNvPr id="5" name="Footer Placeholder 4">
            <a:extLst>
              <a:ext uri="{FF2B5EF4-FFF2-40B4-BE49-F238E27FC236}">
                <a16:creationId xmlns:a16="http://schemas.microsoft.com/office/drawing/2014/main" id="{16F75CB9-9E4E-4EA6-BB74-E055E19AE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2DB3A-BE02-4615-9F2D-EAF5B52A6960}"/>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381613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8CB1D-211B-4C18-9EBF-E80AB601C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A53669-B5CA-4452-BA3C-9F46EC56DC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F0151-6302-4F7A-AB27-35B71AC2BF4A}"/>
              </a:ext>
            </a:extLst>
          </p:cNvPr>
          <p:cNvSpPr>
            <a:spLocks noGrp="1"/>
          </p:cNvSpPr>
          <p:nvPr>
            <p:ph type="dt" sz="half" idx="10"/>
          </p:nvPr>
        </p:nvSpPr>
        <p:spPr/>
        <p:txBody>
          <a:bodyPr/>
          <a:lstStyle/>
          <a:p>
            <a:fld id="{8A125DD5-0F8C-4083-B4A7-04D787D5236F}" type="datetime1">
              <a:rPr lang="ko-KR" altLang="en-US" smtClean="0"/>
              <a:t>2019-10-02</a:t>
            </a:fld>
            <a:endParaRPr lang="en-US"/>
          </a:p>
        </p:txBody>
      </p:sp>
      <p:sp>
        <p:nvSpPr>
          <p:cNvPr id="5" name="Footer Placeholder 4">
            <a:extLst>
              <a:ext uri="{FF2B5EF4-FFF2-40B4-BE49-F238E27FC236}">
                <a16:creationId xmlns:a16="http://schemas.microsoft.com/office/drawing/2014/main" id="{41B37FA7-C2C6-4854-A8AC-129D87115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947D-D701-43A4-996F-97C58091C2FB}"/>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343724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4E95-CFC9-481A-B65F-D7205292F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B0735-47D3-4959-8B50-851E701F0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7480A-EDC4-468A-8A9E-61A1CE3C5D48}"/>
              </a:ext>
            </a:extLst>
          </p:cNvPr>
          <p:cNvSpPr>
            <a:spLocks noGrp="1"/>
          </p:cNvSpPr>
          <p:nvPr>
            <p:ph type="dt" sz="half" idx="10"/>
          </p:nvPr>
        </p:nvSpPr>
        <p:spPr/>
        <p:txBody>
          <a:bodyPr/>
          <a:lstStyle/>
          <a:p>
            <a:fld id="{FA1325D1-5058-49F5-8A0B-8DD758259055}" type="datetime1">
              <a:rPr lang="ko-KR" altLang="en-US" smtClean="0"/>
              <a:t>2019-10-02</a:t>
            </a:fld>
            <a:endParaRPr lang="en-US"/>
          </a:p>
        </p:txBody>
      </p:sp>
      <p:sp>
        <p:nvSpPr>
          <p:cNvPr id="5" name="Footer Placeholder 4">
            <a:extLst>
              <a:ext uri="{FF2B5EF4-FFF2-40B4-BE49-F238E27FC236}">
                <a16:creationId xmlns:a16="http://schemas.microsoft.com/office/drawing/2014/main" id="{B501FE86-89D5-4996-8443-D64B9FC1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4E2D8-CA37-45B6-B066-0DF1881632C8}"/>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211442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23D6-2274-4812-ACF7-82D6996FD9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C0432-6D9B-4962-8488-72D2877C0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9C46D-FDBA-423F-AA34-2AE6E0C9CAA8}"/>
              </a:ext>
            </a:extLst>
          </p:cNvPr>
          <p:cNvSpPr>
            <a:spLocks noGrp="1"/>
          </p:cNvSpPr>
          <p:nvPr>
            <p:ph type="dt" sz="half" idx="10"/>
          </p:nvPr>
        </p:nvSpPr>
        <p:spPr/>
        <p:txBody>
          <a:bodyPr/>
          <a:lstStyle/>
          <a:p>
            <a:fld id="{C0A1E732-C22E-4CD9-9F99-827E8F0C2390}" type="datetime1">
              <a:rPr lang="ko-KR" altLang="en-US" smtClean="0"/>
              <a:t>2019-10-02</a:t>
            </a:fld>
            <a:endParaRPr lang="en-US"/>
          </a:p>
        </p:txBody>
      </p:sp>
      <p:sp>
        <p:nvSpPr>
          <p:cNvPr id="5" name="Footer Placeholder 4">
            <a:extLst>
              <a:ext uri="{FF2B5EF4-FFF2-40B4-BE49-F238E27FC236}">
                <a16:creationId xmlns:a16="http://schemas.microsoft.com/office/drawing/2014/main" id="{28A759F1-25B8-4D1B-A8E8-6BCFCC4CD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863F1-6A14-4965-B956-68DAE37396E8}"/>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207569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C2DC-46D8-41AA-93ED-8E2304106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50AD5-FBC4-4192-8ABF-6FCE67841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8318D7-2E52-4D48-A88B-E8C625D69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0A009-6B9C-4860-8BEC-42AB8D53A4FA}"/>
              </a:ext>
            </a:extLst>
          </p:cNvPr>
          <p:cNvSpPr>
            <a:spLocks noGrp="1"/>
          </p:cNvSpPr>
          <p:nvPr>
            <p:ph type="dt" sz="half" idx="10"/>
          </p:nvPr>
        </p:nvSpPr>
        <p:spPr/>
        <p:txBody>
          <a:bodyPr/>
          <a:lstStyle/>
          <a:p>
            <a:fld id="{3687B67A-0C0E-4D1B-8392-0678EA9F02F5}" type="datetime1">
              <a:rPr lang="ko-KR" altLang="en-US" smtClean="0"/>
              <a:t>2019-10-02</a:t>
            </a:fld>
            <a:endParaRPr lang="en-US"/>
          </a:p>
        </p:txBody>
      </p:sp>
      <p:sp>
        <p:nvSpPr>
          <p:cNvPr id="6" name="Footer Placeholder 5">
            <a:extLst>
              <a:ext uri="{FF2B5EF4-FFF2-40B4-BE49-F238E27FC236}">
                <a16:creationId xmlns:a16="http://schemas.microsoft.com/office/drawing/2014/main" id="{CF42AE14-A637-4233-B0C5-5F69056E9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2EE36-C5CF-4288-8975-BCBDA021815F}"/>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20143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C75-5D06-4B2F-BE05-4B5F81F8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97669E-D7D7-4E6D-95B9-F86D2E956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E49C7-CBB9-40E1-9B67-2DB2D9885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36EE8-BF99-48E8-AC71-FB09EAF9C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F1D46-EB65-4571-9CC7-8DAB8403E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8386E-E629-43E0-89E3-A90861B9AEB1}"/>
              </a:ext>
            </a:extLst>
          </p:cNvPr>
          <p:cNvSpPr>
            <a:spLocks noGrp="1"/>
          </p:cNvSpPr>
          <p:nvPr>
            <p:ph type="dt" sz="half" idx="10"/>
          </p:nvPr>
        </p:nvSpPr>
        <p:spPr/>
        <p:txBody>
          <a:bodyPr/>
          <a:lstStyle/>
          <a:p>
            <a:fld id="{B956AFE5-DFDF-4970-8BAB-71FE35F58875}" type="datetime1">
              <a:rPr lang="ko-KR" altLang="en-US" smtClean="0"/>
              <a:t>2019-10-02</a:t>
            </a:fld>
            <a:endParaRPr lang="en-US"/>
          </a:p>
        </p:txBody>
      </p:sp>
      <p:sp>
        <p:nvSpPr>
          <p:cNvPr id="8" name="Footer Placeholder 7">
            <a:extLst>
              <a:ext uri="{FF2B5EF4-FFF2-40B4-BE49-F238E27FC236}">
                <a16:creationId xmlns:a16="http://schemas.microsoft.com/office/drawing/2014/main" id="{3F70CAC7-1A19-4C9D-BC88-2BD62AFB84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411DC-8E76-451E-A61A-6F478F0A3ED0}"/>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60600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84A0-EE69-4E3A-B0DC-6C601FC41F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38139-4380-4565-858B-1D77C0E0F1AA}"/>
              </a:ext>
            </a:extLst>
          </p:cNvPr>
          <p:cNvSpPr>
            <a:spLocks noGrp="1"/>
          </p:cNvSpPr>
          <p:nvPr>
            <p:ph type="dt" sz="half" idx="10"/>
          </p:nvPr>
        </p:nvSpPr>
        <p:spPr/>
        <p:txBody>
          <a:bodyPr/>
          <a:lstStyle/>
          <a:p>
            <a:fld id="{989F444A-BB82-48DC-8DCE-4390A442E0B9}" type="datetime1">
              <a:rPr lang="ko-KR" altLang="en-US" smtClean="0"/>
              <a:t>2019-10-02</a:t>
            </a:fld>
            <a:endParaRPr lang="en-US"/>
          </a:p>
        </p:txBody>
      </p:sp>
      <p:sp>
        <p:nvSpPr>
          <p:cNvPr id="4" name="Footer Placeholder 3">
            <a:extLst>
              <a:ext uri="{FF2B5EF4-FFF2-40B4-BE49-F238E27FC236}">
                <a16:creationId xmlns:a16="http://schemas.microsoft.com/office/drawing/2014/main" id="{19628A23-2DE9-4B91-ADD4-EE94982A0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1CDC4C-DF41-4BB5-832A-7B141C9C05CA}"/>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105715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F15D2-1925-4B95-B33C-A90C4AE852B8}"/>
              </a:ext>
            </a:extLst>
          </p:cNvPr>
          <p:cNvSpPr>
            <a:spLocks noGrp="1"/>
          </p:cNvSpPr>
          <p:nvPr>
            <p:ph type="dt" sz="half" idx="10"/>
          </p:nvPr>
        </p:nvSpPr>
        <p:spPr/>
        <p:txBody>
          <a:bodyPr/>
          <a:lstStyle/>
          <a:p>
            <a:fld id="{D6C4A439-F83A-4BFB-B246-0A3EE756AFBA}" type="datetime1">
              <a:rPr lang="ko-KR" altLang="en-US" smtClean="0"/>
              <a:t>2019-10-02</a:t>
            </a:fld>
            <a:endParaRPr lang="en-US"/>
          </a:p>
        </p:txBody>
      </p:sp>
      <p:sp>
        <p:nvSpPr>
          <p:cNvPr id="3" name="Footer Placeholder 2">
            <a:extLst>
              <a:ext uri="{FF2B5EF4-FFF2-40B4-BE49-F238E27FC236}">
                <a16:creationId xmlns:a16="http://schemas.microsoft.com/office/drawing/2014/main" id="{19B926E1-3A4B-426E-961B-8F3C4D5155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370363-D663-49FA-AF34-17E968C26BCE}"/>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301496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0229-CDDA-46FD-A9C3-B8196298D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5B140-10C5-49A6-B33A-1F700C080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838B03-B322-4371-B346-BF5D554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E8110-CAFF-4955-9CB4-20AA25827914}"/>
              </a:ext>
            </a:extLst>
          </p:cNvPr>
          <p:cNvSpPr>
            <a:spLocks noGrp="1"/>
          </p:cNvSpPr>
          <p:nvPr>
            <p:ph type="dt" sz="half" idx="10"/>
          </p:nvPr>
        </p:nvSpPr>
        <p:spPr/>
        <p:txBody>
          <a:bodyPr/>
          <a:lstStyle/>
          <a:p>
            <a:fld id="{84A899BC-D1CD-4CA6-82F4-2E23D1167FCE}" type="datetime1">
              <a:rPr lang="ko-KR" altLang="en-US" smtClean="0"/>
              <a:t>2019-10-02</a:t>
            </a:fld>
            <a:endParaRPr lang="en-US"/>
          </a:p>
        </p:txBody>
      </p:sp>
      <p:sp>
        <p:nvSpPr>
          <p:cNvPr id="6" name="Footer Placeholder 5">
            <a:extLst>
              <a:ext uri="{FF2B5EF4-FFF2-40B4-BE49-F238E27FC236}">
                <a16:creationId xmlns:a16="http://schemas.microsoft.com/office/drawing/2014/main" id="{4FD7A0C9-CF79-4C5A-8DFC-517DEF414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DBF9B-0CC3-4E90-9A02-8BDF605DF009}"/>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124932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FB7C-2D8E-496A-BAE3-D97A37F64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416E17-8549-445A-8EFD-6A79FA91E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BB01CD-A970-49C6-965D-5ED5C7A82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A9F28-5EF3-4B1F-9432-B0DD63CDD4FF}"/>
              </a:ext>
            </a:extLst>
          </p:cNvPr>
          <p:cNvSpPr>
            <a:spLocks noGrp="1"/>
          </p:cNvSpPr>
          <p:nvPr>
            <p:ph type="dt" sz="half" idx="10"/>
          </p:nvPr>
        </p:nvSpPr>
        <p:spPr/>
        <p:txBody>
          <a:bodyPr/>
          <a:lstStyle/>
          <a:p>
            <a:fld id="{B4685BA9-A388-491C-AC34-2922C92AD526}" type="datetime1">
              <a:rPr lang="ko-KR" altLang="en-US" smtClean="0"/>
              <a:t>2019-10-02</a:t>
            </a:fld>
            <a:endParaRPr lang="en-US"/>
          </a:p>
        </p:txBody>
      </p:sp>
      <p:sp>
        <p:nvSpPr>
          <p:cNvPr id="6" name="Footer Placeholder 5">
            <a:extLst>
              <a:ext uri="{FF2B5EF4-FFF2-40B4-BE49-F238E27FC236}">
                <a16:creationId xmlns:a16="http://schemas.microsoft.com/office/drawing/2014/main" id="{2B42F6EC-BE35-4130-95BD-CD0EED6E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22CB8-2FD2-4A2C-B45C-82DF896EC283}"/>
              </a:ext>
            </a:extLst>
          </p:cNvPr>
          <p:cNvSpPr>
            <a:spLocks noGrp="1"/>
          </p:cNvSpPr>
          <p:nvPr>
            <p:ph type="sldNum" sz="quarter" idx="12"/>
          </p:nvPr>
        </p:nvSpPr>
        <p:spPr/>
        <p:txBody>
          <a:bodyPr/>
          <a:lstStyle/>
          <a:p>
            <a:fld id="{4EC0C4C8-3A1D-4810-A3D3-CAA4C7934941}" type="slidenum">
              <a:rPr lang="en-US" smtClean="0"/>
              <a:t>‹#›</a:t>
            </a:fld>
            <a:endParaRPr lang="en-US"/>
          </a:p>
        </p:txBody>
      </p:sp>
    </p:spTree>
    <p:extLst>
      <p:ext uri="{BB962C8B-B14F-4D97-AF65-F5344CB8AC3E}">
        <p14:creationId xmlns:p14="http://schemas.microsoft.com/office/powerpoint/2010/main" val="279013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4DC66-5822-4E54-A868-9932DFA2F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E9096-D6E6-4FF1-B36F-3ECD64DAA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FCA22-345C-4712-B578-05185C2A7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03144-C179-4062-A4A1-C0BC42A12908}" type="datetime1">
              <a:rPr lang="ko-KR" altLang="en-US" smtClean="0"/>
              <a:t>2019-10-02</a:t>
            </a:fld>
            <a:endParaRPr lang="en-US"/>
          </a:p>
        </p:txBody>
      </p:sp>
      <p:sp>
        <p:nvSpPr>
          <p:cNvPr id="5" name="Footer Placeholder 4">
            <a:extLst>
              <a:ext uri="{FF2B5EF4-FFF2-40B4-BE49-F238E27FC236}">
                <a16:creationId xmlns:a16="http://schemas.microsoft.com/office/drawing/2014/main" id="{6E385071-2007-43EE-8D39-799CF336D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F76F6-B927-4469-A14E-76EAE8C33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0C4C8-3A1D-4810-A3D3-CAA4C7934941}" type="slidenum">
              <a:rPr lang="en-US" smtClean="0"/>
              <a:t>‹#›</a:t>
            </a:fld>
            <a:endParaRPr lang="en-US"/>
          </a:p>
        </p:txBody>
      </p:sp>
    </p:spTree>
    <p:extLst>
      <p:ext uri="{BB962C8B-B14F-4D97-AF65-F5344CB8AC3E}">
        <p14:creationId xmlns:p14="http://schemas.microsoft.com/office/powerpoint/2010/main" val="3904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7.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Data" Target="../diagrams/data4.xml"/><Relationship Id="rId5" Type="http://schemas.openxmlformats.org/officeDocument/2006/relationships/image" Target="../media/image19.png"/><Relationship Id="rId10" Type="http://schemas.microsoft.com/office/2007/relationships/diagramDrawing" Target="../diagrams/drawing4.xml"/><Relationship Id="rId4" Type="http://schemas.openxmlformats.org/officeDocument/2006/relationships/image" Target="../media/image18.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0.pn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1.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2.png"/><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23.png"/><Relationship Id="rId7" Type="http://schemas.openxmlformats.org/officeDocument/2006/relationships/diagramLayout" Target="../diagrams/layout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Data" Target="../diagrams/data7.xml"/><Relationship Id="rId5" Type="http://schemas.openxmlformats.org/officeDocument/2006/relationships/image" Target="../media/image25.png"/><Relationship Id="rId10" Type="http://schemas.microsoft.com/office/2007/relationships/diagramDrawing" Target="../diagrams/drawing7.xml"/><Relationship Id="rId4" Type="http://schemas.openxmlformats.org/officeDocument/2006/relationships/image" Target="../media/image24.png"/><Relationship Id="rId9" Type="http://schemas.openxmlformats.org/officeDocument/2006/relationships/diagramColors" Target="../diagrams/colors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5.jpeg"/><Relationship Id="rId7" Type="http://schemas.openxmlformats.org/officeDocument/2006/relationships/diagramData" Target="../diagrams/data8.xml"/><Relationship Id="rId12"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5.png"/><Relationship Id="rId11" Type="http://schemas.microsoft.com/office/2007/relationships/diagramDrawing" Target="../diagrams/drawing8.xml"/><Relationship Id="rId5" Type="http://schemas.openxmlformats.org/officeDocument/2006/relationships/image" Target="../media/image27.png"/><Relationship Id="rId10" Type="http://schemas.openxmlformats.org/officeDocument/2006/relationships/diagramColors" Target="../diagrams/colors8.xml"/><Relationship Id="rId4" Type="http://schemas.openxmlformats.org/officeDocument/2006/relationships/image" Target="../media/image26.png"/><Relationship Id="rId9"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Ant_colony_optimization_algorithms#cite_note-M._Dorigo_et_L.M._Gambardella-25" TargetMode="External"/><Relationship Id="rId7" Type="http://schemas.openxmlformats.org/officeDocument/2006/relationships/hyperlink" Target="https://en.wikipedia.org/wiki/Ant_colony_optimization_algorithms#cite_note-29"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en.wikipedia.org/wiki/Ant_colony_optimization_algorithms#cite_note-28" TargetMode="External"/><Relationship Id="rId5" Type="http://schemas.openxmlformats.org/officeDocument/2006/relationships/hyperlink" Target="https://en.wikipedia.org/wiki/Ant_colony_optimization_algorithms#cite_note-27" TargetMode="External"/><Relationship Id="rId4" Type="http://schemas.openxmlformats.org/officeDocument/2006/relationships/hyperlink" Target="https://en.wikipedia.org/wiki/Ant_colony_optimization_algorithms#cite_note-T._St%C3%BCtzle_et_H.H._Hoos-26"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3.png"/><Relationship Id="rId7" Type="http://schemas.openxmlformats.org/officeDocument/2006/relationships/diagramData" Target="../diagrams/data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3.xml"/><Relationship Id="rId5" Type="http://schemas.openxmlformats.org/officeDocument/2006/relationships/image" Target="../media/image15.png"/><Relationship Id="rId10" Type="http://schemas.openxmlformats.org/officeDocument/2006/relationships/diagramColors" Target="../diagrams/colors3.xml"/><Relationship Id="rId4" Type="http://schemas.openxmlformats.org/officeDocument/2006/relationships/image" Target="../media/image14.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Simulated </a:t>
            </a:r>
            <a:r>
              <a:rPr lang="en-US" altLang="zh-TW" dirty="0"/>
              <a:t>Annealing , </a:t>
            </a:r>
            <a:br>
              <a:rPr lang="en-US" altLang="zh-TW" dirty="0"/>
            </a:br>
            <a:r>
              <a:rPr lang="en-US" altLang="zh-TW" dirty="0"/>
              <a:t>Ant Colony Optimization in Recommendation System</a:t>
            </a:r>
            <a:endParaRPr lang="en-US" dirty="0"/>
          </a:p>
        </p:txBody>
      </p:sp>
      <p:sp>
        <p:nvSpPr>
          <p:cNvPr id="3" name="Subtitle 2"/>
          <p:cNvSpPr>
            <a:spLocks noGrp="1"/>
          </p:cNvSpPr>
          <p:nvPr>
            <p:ph type="subTitle" idx="1"/>
          </p:nvPr>
        </p:nvSpPr>
        <p:spPr/>
        <p:txBody>
          <a:bodyPr anchor="b"/>
          <a:lstStyle/>
          <a:p>
            <a:r>
              <a:rPr lang="en-US" dirty="0"/>
              <a:t>2nd Oct 2019</a:t>
            </a:r>
          </a:p>
          <a:p>
            <a:r>
              <a:rPr lang="en-US" dirty="0"/>
              <a:t>Kuan Sao I</a:t>
            </a:r>
          </a:p>
        </p:txBody>
      </p:sp>
      <p:sp>
        <p:nvSpPr>
          <p:cNvPr id="4" name="Date Placeholder 3">
            <a:extLst>
              <a:ext uri="{FF2B5EF4-FFF2-40B4-BE49-F238E27FC236}">
                <a16:creationId xmlns:a16="http://schemas.microsoft.com/office/drawing/2014/main" id="{32E109A5-1BA8-4B08-A6DB-1267F01193E8}"/>
              </a:ext>
            </a:extLst>
          </p:cNvPr>
          <p:cNvSpPr>
            <a:spLocks noGrp="1"/>
          </p:cNvSpPr>
          <p:nvPr>
            <p:ph type="dt" sz="half" idx="10"/>
          </p:nvPr>
        </p:nvSpPr>
        <p:spPr/>
        <p:txBody>
          <a:bodyPr/>
          <a:lstStyle/>
          <a:p>
            <a:fld id="{4D443972-20C9-4120-908A-6EE7D9E351C3}" type="datetime1">
              <a:rPr lang="ko-KR" altLang="en-US" smtClean="0"/>
              <a:t>2019-10-02</a:t>
            </a:fld>
            <a:endParaRPr lang="en-US"/>
          </a:p>
        </p:txBody>
      </p:sp>
      <p:sp>
        <p:nvSpPr>
          <p:cNvPr id="5" name="Slide Number Placeholder 4">
            <a:extLst>
              <a:ext uri="{FF2B5EF4-FFF2-40B4-BE49-F238E27FC236}">
                <a16:creationId xmlns:a16="http://schemas.microsoft.com/office/drawing/2014/main" id="{FEA4FD29-687F-4A17-8EC0-670993799BFE}"/>
              </a:ext>
            </a:extLst>
          </p:cNvPr>
          <p:cNvSpPr>
            <a:spLocks noGrp="1"/>
          </p:cNvSpPr>
          <p:nvPr>
            <p:ph type="sldNum" sz="quarter" idx="12"/>
          </p:nvPr>
        </p:nvSpPr>
        <p:spPr/>
        <p:txBody>
          <a:bodyPr/>
          <a:lstStyle/>
          <a:p>
            <a:fld id="{4EC0C4C8-3A1D-4810-A3D3-CAA4C7934941}"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B731-5C47-42AD-BFEE-241EDF34DC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FE74FAD-27C1-4470-A2A2-D714472E2DBC}"/>
              </a:ext>
            </a:extLst>
          </p:cNvPr>
          <p:cNvPicPr>
            <a:picLocks noGrp="1" noChangeAspect="1"/>
          </p:cNvPicPr>
          <p:nvPr>
            <p:ph sz="half" idx="1"/>
          </p:nvPr>
        </p:nvPicPr>
        <p:blipFill>
          <a:blip r:embed="rId3"/>
          <a:stretch>
            <a:fillRect/>
          </a:stretch>
        </p:blipFill>
        <p:spPr>
          <a:xfrm>
            <a:off x="838200" y="1857375"/>
            <a:ext cx="5181600" cy="1507663"/>
          </a:xfrm>
          <a:prstGeom prst="rect">
            <a:avLst/>
          </a:prstGeom>
        </p:spPr>
      </p:pic>
      <p:pic>
        <p:nvPicPr>
          <p:cNvPr id="7" name="Content Placeholder 6">
            <a:extLst>
              <a:ext uri="{FF2B5EF4-FFF2-40B4-BE49-F238E27FC236}">
                <a16:creationId xmlns:a16="http://schemas.microsoft.com/office/drawing/2014/main" id="{12175A7F-164A-48A8-B5D4-59DC85B213AF}"/>
              </a:ext>
            </a:extLst>
          </p:cNvPr>
          <p:cNvPicPr>
            <a:picLocks noGrp="1" noChangeAspect="1"/>
          </p:cNvPicPr>
          <p:nvPr>
            <p:ph sz="half" idx="2"/>
          </p:nvPr>
        </p:nvPicPr>
        <p:blipFill>
          <a:blip r:embed="rId4"/>
          <a:stretch>
            <a:fillRect/>
          </a:stretch>
        </p:blipFill>
        <p:spPr>
          <a:xfrm>
            <a:off x="6172200" y="2319006"/>
            <a:ext cx="5181600" cy="3364575"/>
          </a:xfrm>
          <a:prstGeom prst="rect">
            <a:avLst/>
          </a:prstGeom>
        </p:spPr>
      </p:pic>
      <p:pic>
        <p:nvPicPr>
          <p:cNvPr id="6" name="Picture 5">
            <a:extLst>
              <a:ext uri="{FF2B5EF4-FFF2-40B4-BE49-F238E27FC236}">
                <a16:creationId xmlns:a16="http://schemas.microsoft.com/office/drawing/2014/main" id="{04FB4908-09A2-462D-B5D2-D9A249A3A26E}"/>
              </a:ext>
            </a:extLst>
          </p:cNvPr>
          <p:cNvPicPr>
            <a:picLocks noChangeAspect="1"/>
          </p:cNvPicPr>
          <p:nvPr/>
        </p:nvPicPr>
        <p:blipFill>
          <a:blip r:embed="rId5"/>
          <a:stretch>
            <a:fillRect/>
          </a:stretch>
        </p:blipFill>
        <p:spPr>
          <a:xfrm>
            <a:off x="838201" y="3309721"/>
            <a:ext cx="5181600" cy="2544536"/>
          </a:xfrm>
          <a:prstGeom prst="rect">
            <a:avLst/>
          </a:prstGeom>
        </p:spPr>
      </p:pic>
      <p:graphicFrame>
        <p:nvGraphicFramePr>
          <p:cNvPr id="8" name="Content Placeholder 3">
            <a:extLst>
              <a:ext uri="{FF2B5EF4-FFF2-40B4-BE49-F238E27FC236}">
                <a16:creationId xmlns:a16="http://schemas.microsoft.com/office/drawing/2014/main" id="{CFDABAEA-BA5E-4F58-B187-A59A7DD314C4}"/>
              </a:ext>
            </a:extLst>
          </p:cNvPr>
          <p:cNvGraphicFramePr>
            <a:graphicFrameLocks/>
          </p:cNvGraphicFramePr>
          <p:nvPr/>
        </p:nvGraphicFramePr>
        <p:xfrm>
          <a:off x="2515203" y="296386"/>
          <a:ext cx="6247797" cy="14630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Date Placeholder 2">
            <a:extLst>
              <a:ext uri="{FF2B5EF4-FFF2-40B4-BE49-F238E27FC236}">
                <a16:creationId xmlns:a16="http://schemas.microsoft.com/office/drawing/2014/main" id="{9CF9AD56-412D-43AE-9E62-CB73586552D4}"/>
              </a:ext>
            </a:extLst>
          </p:cNvPr>
          <p:cNvSpPr>
            <a:spLocks noGrp="1"/>
          </p:cNvSpPr>
          <p:nvPr>
            <p:ph type="dt" sz="half" idx="10"/>
          </p:nvPr>
        </p:nvSpPr>
        <p:spPr/>
        <p:txBody>
          <a:bodyPr/>
          <a:lstStyle/>
          <a:p>
            <a:fld id="{FAFFD7D2-AAD7-42FF-9598-A7563279553C}" type="datetime1">
              <a:rPr lang="ko-KR" altLang="en-US" smtClean="0"/>
              <a:t>2019-10-02</a:t>
            </a:fld>
            <a:endParaRPr lang="en-US"/>
          </a:p>
        </p:txBody>
      </p:sp>
      <p:sp>
        <p:nvSpPr>
          <p:cNvPr id="4" name="Slide Number Placeholder 3">
            <a:extLst>
              <a:ext uri="{FF2B5EF4-FFF2-40B4-BE49-F238E27FC236}">
                <a16:creationId xmlns:a16="http://schemas.microsoft.com/office/drawing/2014/main" id="{EE06D92C-5F1E-407A-8797-86DF8823E5E0}"/>
              </a:ext>
            </a:extLst>
          </p:cNvPr>
          <p:cNvSpPr>
            <a:spLocks noGrp="1"/>
          </p:cNvSpPr>
          <p:nvPr>
            <p:ph type="sldNum" sz="quarter" idx="12"/>
          </p:nvPr>
        </p:nvSpPr>
        <p:spPr/>
        <p:txBody>
          <a:bodyPr/>
          <a:lstStyle/>
          <a:p>
            <a:fld id="{4EC0C4C8-3A1D-4810-A3D3-CAA4C7934941}" type="slidenum">
              <a:rPr lang="en-US" smtClean="0"/>
              <a:t>10</a:t>
            </a:fld>
            <a:endParaRPr lang="en-US"/>
          </a:p>
        </p:txBody>
      </p:sp>
    </p:spTree>
    <p:extLst>
      <p:ext uri="{BB962C8B-B14F-4D97-AF65-F5344CB8AC3E}">
        <p14:creationId xmlns:p14="http://schemas.microsoft.com/office/powerpoint/2010/main" val="230265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8CFA-3EDA-4722-988B-91F8A60C114F}"/>
              </a:ext>
            </a:extLst>
          </p:cNvPr>
          <p:cNvSpPr>
            <a:spLocks noGrp="1"/>
          </p:cNvSpPr>
          <p:nvPr>
            <p:ph type="title"/>
          </p:nvPr>
        </p:nvSpPr>
        <p:spPr/>
        <p:txBody>
          <a:bodyPr/>
          <a:lstStyle/>
          <a:p>
            <a:endParaRPr lang="en-US"/>
          </a:p>
        </p:txBody>
      </p:sp>
      <p:graphicFrame>
        <p:nvGraphicFramePr>
          <p:cNvPr id="16" name="Table 16">
            <a:extLst>
              <a:ext uri="{FF2B5EF4-FFF2-40B4-BE49-F238E27FC236}">
                <a16:creationId xmlns:a16="http://schemas.microsoft.com/office/drawing/2014/main" id="{95384ABE-DE7A-473E-BF02-CB1CA458848D}"/>
              </a:ext>
            </a:extLst>
          </p:cNvPr>
          <p:cNvGraphicFramePr>
            <a:graphicFrameLocks noGrp="1"/>
          </p:cNvGraphicFramePr>
          <p:nvPr>
            <p:ph sz="half" idx="2"/>
          </p:nvPr>
        </p:nvGraphicFramePr>
        <p:xfrm>
          <a:off x="8701702" y="2452136"/>
          <a:ext cx="291076" cy="2194560"/>
        </p:xfrm>
        <a:graphic>
          <a:graphicData uri="http://schemas.openxmlformats.org/drawingml/2006/table">
            <a:tbl>
              <a:tblPr firstRow="1" bandRow="1">
                <a:tableStyleId>{5C22544A-7EE6-4342-B048-85BDC9FD1C3A}</a:tableStyleId>
              </a:tblPr>
              <a:tblGrid>
                <a:gridCol w="291076">
                  <a:extLst>
                    <a:ext uri="{9D8B030D-6E8A-4147-A177-3AD203B41FA5}">
                      <a16:colId xmlns:a16="http://schemas.microsoft.com/office/drawing/2014/main" val="4036290053"/>
                    </a:ext>
                  </a:extLst>
                </a:gridCol>
              </a:tblGrid>
              <a:tr h="307591">
                <a:tc>
                  <a:txBody>
                    <a:bodyPr/>
                    <a:lstStyle/>
                    <a:p>
                      <a:r>
                        <a:rPr lang="en-US" dirty="0"/>
                        <a:t>6</a:t>
                      </a:r>
                    </a:p>
                  </a:txBody>
                  <a:tcPr/>
                </a:tc>
                <a:extLst>
                  <a:ext uri="{0D108BD9-81ED-4DB2-BD59-A6C34878D82A}">
                    <a16:rowId xmlns:a16="http://schemas.microsoft.com/office/drawing/2014/main" val="57125687"/>
                  </a:ext>
                </a:extLst>
              </a:tr>
              <a:tr h="307591">
                <a:tc>
                  <a:txBody>
                    <a:bodyPr/>
                    <a:lstStyle/>
                    <a:p>
                      <a:endParaRPr lang="en-US"/>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9</a:t>
                      </a:r>
                    </a:p>
                  </a:txBody>
                  <a:tcPr/>
                </a:tc>
                <a:extLst>
                  <a:ext uri="{0D108BD9-81ED-4DB2-BD59-A6C34878D82A}">
                    <a16:rowId xmlns:a16="http://schemas.microsoft.com/office/drawing/2014/main" val="103894129"/>
                  </a:ext>
                </a:extLst>
              </a:tr>
            </a:tbl>
          </a:graphicData>
        </a:graphic>
      </p:graphicFrame>
      <p:pic>
        <p:nvPicPr>
          <p:cNvPr id="5" name="Content Placeholder 5">
            <a:extLst>
              <a:ext uri="{FF2B5EF4-FFF2-40B4-BE49-F238E27FC236}">
                <a16:creationId xmlns:a16="http://schemas.microsoft.com/office/drawing/2014/main" id="{F74C318E-4AE1-4CCB-BF11-C2C42324A665}"/>
              </a:ext>
            </a:extLst>
          </p:cNvPr>
          <p:cNvPicPr>
            <a:picLocks noGrp="1" noChangeAspect="1"/>
          </p:cNvPicPr>
          <p:nvPr>
            <p:ph sz="half" idx="1"/>
          </p:nvPr>
        </p:nvPicPr>
        <p:blipFill>
          <a:blip r:embed="rId3"/>
          <a:stretch>
            <a:fillRect/>
          </a:stretch>
        </p:blipFill>
        <p:spPr>
          <a:xfrm>
            <a:off x="838200" y="2053295"/>
            <a:ext cx="5181600" cy="3895998"/>
          </a:xfrm>
          <a:prstGeom prst="rect">
            <a:avLst/>
          </a:prstGeom>
        </p:spPr>
      </p:pic>
      <p:graphicFrame>
        <p:nvGraphicFramePr>
          <p:cNvPr id="6" name="Content Placeholder 3">
            <a:extLst>
              <a:ext uri="{FF2B5EF4-FFF2-40B4-BE49-F238E27FC236}">
                <a16:creationId xmlns:a16="http://schemas.microsoft.com/office/drawing/2014/main" id="{48975DC7-028A-4B20-94E3-F82E9A24F10F}"/>
              </a:ext>
            </a:extLst>
          </p:cNvPr>
          <p:cNvGraphicFramePr>
            <a:graphicFrameLocks/>
          </p:cNvGraphicFramePr>
          <p:nvPr/>
        </p:nvGraphicFramePr>
        <p:xfrm>
          <a:off x="2515203" y="296386"/>
          <a:ext cx="6247797" cy="1463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3A87C89C-D073-46F5-AB8F-07EC8ABD4CB0}"/>
              </a:ext>
            </a:extLst>
          </p:cNvPr>
          <p:cNvPicPr>
            <a:picLocks noChangeAspect="1"/>
          </p:cNvPicPr>
          <p:nvPr/>
        </p:nvPicPr>
        <p:blipFill>
          <a:blip r:embed="rId9"/>
          <a:stretch>
            <a:fillRect/>
          </a:stretch>
        </p:blipFill>
        <p:spPr>
          <a:xfrm>
            <a:off x="6292040" y="2265458"/>
            <a:ext cx="2327083" cy="2327083"/>
          </a:xfrm>
          <a:prstGeom prst="rect">
            <a:avLst/>
          </a:prstGeom>
        </p:spPr>
      </p:pic>
      <p:sp>
        <p:nvSpPr>
          <p:cNvPr id="14" name="Oval 13">
            <a:extLst>
              <a:ext uri="{FF2B5EF4-FFF2-40B4-BE49-F238E27FC236}">
                <a16:creationId xmlns:a16="http://schemas.microsoft.com/office/drawing/2014/main" id="{01863EF8-49D0-42E4-9608-2F121C4F8F1D}"/>
              </a:ext>
            </a:extLst>
          </p:cNvPr>
          <p:cNvSpPr/>
          <p:nvPr/>
        </p:nvSpPr>
        <p:spPr>
          <a:xfrm>
            <a:off x="8246225" y="4214181"/>
            <a:ext cx="230990" cy="2447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000DFED-9B66-4A1C-83E4-7DD82D7E285C}"/>
              </a:ext>
            </a:extLst>
          </p:cNvPr>
          <p:cNvSpPr txBox="1"/>
          <p:nvPr/>
        </p:nvSpPr>
        <p:spPr>
          <a:xfrm>
            <a:off x="7112619" y="4114421"/>
            <a:ext cx="625707" cy="369332"/>
          </a:xfrm>
          <a:prstGeom prst="rect">
            <a:avLst/>
          </a:prstGeom>
          <a:noFill/>
        </p:spPr>
        <p:txBody>
          <a:bodyPr wrap="square" rtlCol="0">
            <a:spAutoFit/>
          </a:bodyPr>
          <a:lstStyle/>
          <a:p>
            <a:r>
              <a:rPr lang="en-US" dirty="0">
                <a:solidFill>
                  <a:srgbClr val="FF0000"/>
                </a:solidFill>
              </a:rPr>
              <a:t>X</a:t>
            </a:r>
            <a:r>
              <a:rPr lang="en-US" sz="1100" dirty="0">
                <a:solidFill>
                  <a:srgbClr val="FF0000"/>
                </a:solidFill>
              </a:rPr>
              <a:t>i = 7</a:t>
            </a:r>
            <a:endParaRPr lang="en-US" dirty="0">
              <a:solidFill>
                <a:srgbClr val="FF0000"/>
              </a:solidFill>
            </a:endParaRPr>
          </a:p>
        </p:txBody>
      </p:sp>
      <p:sp>
        <p:nvSpPr>
          <p:cNvPr id="23" name="Rectangle 22">
            <a:extLst>
              <a:ext uri="{FF2B5EF4-FFF2-40B4-BE49-F238E27FC236}">
                <a16:creationId xmlns:a16="http://schemas.microsoft.com/office/drawing/2014/main" id="{8807D97E-3F10-4372-B6E5-4AB4F6498621}"/>
              </a:ext>
            </a:extLst>
          </p:cNvPr>
          <p:cNvSpPr/>
          <p:nvPr/>
        </p:nvSpPr>
        <p:spPr>
          <a:xfrm>
            <a:off x="8967903" y="4349804"/>
            <a:ext cx="322524" cy="369332"/>
          </a:xfrm>
          <a:prstGeom prst="rect">
            <a:avLst/>
          </a:prstGeom>
        </p:spPr>
        <p:txBody>
          <a:bodyPr wrap="none">
            <a:spAutoFit/>
          </a:bodyPr>
          <a:lstStyle/>
          <a:p>
            <a:r>
              <a:rPr lang="en-US" dirty="0" err="1">
                <a:solidFill>
                  <a:srgbClr val="FF0000"/>
                </a:solidFill>
              </a:rPr>
              <a:t>y</a:t>
            </a:r>
            <a:r>
              <a:rPr lang="en-US" sz="1100" dirty="0" err="1">
                <a:solidFill>
                  <a:srgbClr val="FF0000"/>
                </a:solidFill>
              </a:rPr>
              <a:t>j</a:t>
            </a:r>
            <a:endParaRPr lang="en-US" dirty="0"/>
          </a:p>
        </p:txBody>
      </p:sp>
      <p:sp>
        <p:nvSpPr>
          <p:cNvPr id="29" name="TextBox 28">
            <a:extLst>
              <a:ext uri="{FF2B5EF4-FFF2-40B4-BE49-F238E27FC236}">
                <a16:creationId xmlns:a16="http://schemas.microsoft.com/office/drawing/2014/main" id="{873507DF-8FDC-4F55-BEEC-DF30F9D00255}"/>
              </a:ext>
            </a:extLst>
          </p:cNvPr>
          <p:cNvSpPr txBox="1"/>
          <p:nvPr/>
        </p:nvSpPr>
        <p:spPr>
          <a:xfrm>
            <a:off x="8523009" y="4881378"/>
            <a:ext cx="475070" cy="369332"/>
          </a:xfrm>
          <a:prstGeom prst="rect">
            <a:avLst/>
          </a:prstGeom>
          <a:noFill/>
        </p:spPr>
        <p:txBody>
          <a:bodyPr wrap="square" rtlCol="0">
            <a:spAutoFit/>
          </a:bodyPr>
          <a:lstStyle/>
          <a:p>
            <a:r>
              <a:rPr lang="en-US" dirty="0" err="1">
                <a:solidFill>
                  <a:srgbClr val="FF0000"/>
                </a:solidFill>
              </a:rPr>
              <a:t>s</a:t>
            </a:r>
            <a:r>
              <a:rPr lang="en-US" sz="1100" dirty="0" err="1">
                <a:solidFill>
                  <a:srgbClr val="FF0000"/>
                </a:solidFill>
              </a:rPr>
              <a:t>k</a:t>
            </a:r>
            <a:endParaRPr lang="en-US" dirty="0">
              <a:solidFill>
                <a:srgbClr val="FF0000"/>
              </a:solidFill>
            </a:endParaRPr>
          </a:p>
        </p:txBody>
      </p:sp>
      <p:graphicFrame>
        <p:nvGraphicFramePr>
          <p:cNvPr id="17" name="Table 16">
            <a:extLst>
              <a:ext uri="{FF2B5EF4-FFF2-40B4-BE49-F238E27FC236}">
                <a16:creationId xmlns:a16="http://schemas.microsoft.com/office/drawing/2014/main" id="{9BD92E98-43F7-435B-8F79-36E35D501085}"/>
              </a:ext>
            </a:extLst>
          </p:cNvPr>
          <p:cNvGraphicFramePr>
            <a:graphicFrameLocks/>
          </p:cNvGraphicFramePr>
          <p:nvPr/>
        </p:nvGraphicFramePr>
        <p:xfrm>
          <a:off x="9537803" y="2452136"/>
          <a:ext cx="266201" cy="2194560"/>
        </p:xfrm>
        <a:graphic>
          <a:graphicData uri="http://schemas.openxmlformats.org/drawingml/2006/table">
            <a:tbl>
              <a:tblPr firstRow="1" bandRow="1">
                <a:tableStyleId>{5C22544A-7EE6-4342-B048-85BDC9FD1C3A}</a:tableStyleId>
              </a:tblPr>
              <a:tblGrid>
                <a:gridCol w="266201">
                  <a:extLst>
                    <a:ext uri="{9D8B030D-6E8A-4147-A177-3AD203B41FA5}">
                      <a16:colId xmlns:a16="http://schemas.microsoft.com/office/drawing/2014/main" val="4036290053"/>
                    </a:ext>
                  </a:extLst>
                </a:gridCol>
              </a:tblGrid>
              <a:tr h="307591">
                <a:tc>
                  <a:txBody>
                    <a:bodyPr/>
                    <a:lstStyle/>
                    <a:p>
                      <a:r>
                        <a:rPr lang="en-US" dirty="0"/>
                        <a:t>7</a:t>
                      </a:r>
                    </a:p>
                  </a:txBody>
                  <a:tcPr/>
                </a:tc>
                <a:extLst>
                  <a:ext uri="{0D108BD9-81ED-4DB2-BD59-A6C34878D82A}">
                    <a16:rowId xmlns:a16="http://schemas.microsoft.com/office/drawing/2014/main" val="57125687"/>
                  </a:ext>
                </a:extLst>
              </a:tr>
              <a:tr h="307591">
                <a:tc>
                  <a:txBody>
                    <a:bodyPr/>
                    <a:lstStyle/>
                    <a:p>
                      <a:endParaRPr lang="en-US" dirty="0"/>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8</a:t>
                      </a:r>
                    </a:p>
                  </a:txBody>
                  <a:tcPr/>
                </a:tc>
                <a:extLst>
                  <a:ext uri="{0D108BD9-81ED-4DB2-BD59-A6C34878D82A}">
                    <a16:rowId xmlns:a16="http://schemas.microsoft.com/office/drawing/2014/main" val="103894129"/>
                  </a:ext>
                </a:extLst>
              </a:tr>
            </a:tbl>
          </a:graphicData>
        </a:graphic>
      </p:graphicFrame>
      <p:sp>
        <p:nvSpPr>
          <p:cNvPr id="18" name="Rectangle 17">
            <a:extLst>
              <a:ext uri="{FF2B5EF4-FFF2-40B4-BE49-F238E27FC236}">
                <a16:creationId xmlns:a16="http://schemas.microsoft.com/office/drawing/2014/main" id="{5CA9C800-45F0-4BB3-98B2-B17882F8724B}"/>
              </a:ext>
            </a:extLst>
          </p:cNvPr>
          <p:cNvSpPr/>
          <p:nvPr/>
        </p:nvSpPr>
        <p:spPr>
          <a:xfrm>
            <a:off x="9804004" y="4349804"/>
            <a:ext cx="473206" cy="369332"/>
          </a:xfrm>
          <a:prstGeom prst="rect">
            <a:avLst/>
          </a:prstGeom>
        </p:spPr>
        <p:txBody>
          <a:bodyPr wrap="none">
            <a:spAutoFit/>
          </a:bodyPr>
          <a:lstStyle/>
          <a:p>
            <a:r>
              <a:rPr lang="en-US" dirty="0">
                <a:solidFill>
                  <a:srgbClr val="FF0000"/>
                </a:solidFill>
              </a:rPr>
              <a:t>Y</a:t>
            </a:r>
            <a:r>
              <a:rPr lang="en-US" sz="1100" dirty="0">
                <a:solidFill>
                  <a:srgbClr val="FF0000"/>
                </a:solidFill>
              </a:rPr>
              <a:t>j+1</a:t>
            </a:r>
            <a:endParaRPr lang="en-US" dirty="0"/>
          </a:p>
        </p:txBody>
      </p:sp>
      <p:sp>
        <p:nvSpPr>
          <p:cNvPr id="11" name="Rectangle 10">
            <a:extLst>
              <a:ext uri="{FF2B5EF4-FFF2-40B4-BE49-F238E27FC236}">
                <a16:creationId xmlns:a16="http://schemas.microsoft.com/office/drawing/2014/main" id="{579E39DA-7E86-445F-A97D-104DA237085F}"/>
              </a:ext>
            </a:extLst>
          </p:cNvPr>
          <p:cNvSpPr/>
          <p:nvPr/>
        </p:nvSpPr>
        <p:spPr>
          <a:xfrm>
            <a:off x="7198822" y="2543695"/>
            <a:ext cx="389784" cy="197640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53C259B3-6BDE-41F4-ABFA-415FE7EF741C}"/>
              </a:ext>
            </a:extLst>
          </p:cNvPr>
          <p:cNvGraphicFramePr>
            <a:graphicFrameLocks/>
          </p:cNvGraphicFramePr>
          <p:nvPr/>
        </p:nvGraphicFramePr>
        <p:xfrm>
          <a:off x="10461623" y="2452136"/>
          <a:ext cx="266201" cy="2194560"/>
        </p:xfrm>
        <a:graphic>
          <a:graphicData uri="http://schemas.openxmlformats.org/drawingml/2006/table">
            <a:tbl>
              <a:tblPr firstRow="1" bandRow="1">
                <a:tableStyleId>{5C22544A-7EE6-4342-B048-85BDC9FD1C3A}</a:tableStyleId>
              </a:tblPr>
              <a:tblGrid>
                <a:gridCol w="266201">
                  <a:extLst>
                    <a:ext uri="{9D8B030D-6E8A-4147-A177-3AD203B41FA5}">
                      <a16:colId xmlns:a16="http://schemas.microsoft.com/office/drawing/2014/main" val="4036290053"/>
                    </a:ext>
                  </a:extLst>
                </a:gridCol>
              </a:tblGrid>
              <a:tr h="307591">
                <a:tc>
                  <a:txBody>
                    <a:bodyPr/>
                    <a:lstStyle/>
                    <a:p>
                      <a:r>
                        <a:rPr lang="en-US" dirty="0"/>
                        <a:t>n</a:t>
                      </a:r>
                    </a:p>
                  </a:txBody>
                  <a:tcPr/>
                </a:tc>
                <a:extLst>
                  <a:ext uri="{0D108BD9-81ED-4DB2-BD59-A6C34878D82A}">
                    <a16:rowId xmlns:a16="http://schemas.microsoft.com/office/drawing/2014/main" val="57125687"/>
                  </a:ext>
                </a:extLst>
              </a:tr>
              <a:tr h="307591">
                <a:tc>
                  <a:txBody>
                    <a:bodyPr/>
                    <a:lstStyle/>
                    <a:p>
                      <a:endParaRPr lang="en-US" dirty="0"/>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dirty="0"/>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2</a:t>
                      </a:r>
                    </a:p>
                  </a:txBody>
                  <a:tcPr/>
                </a:tc>
                <a:extLst>
                  <a:ext uri="{0D108BD9-81ED-4DB2-BD59-A6C34878D82A}">
                    <a16:rowId xmlns:a16="http://schemas.microsoft.com/office/drawing/2014/main" val="103894129"/>
                  </a:ext>
                </a:extLst>
              </a:tr>
            </a:tbl>
          </a:graphicData>
        </a:graphic>
      </p:graphicFrame>
      <p:cxnSp>
        <p:nvCxnSpPr>
          <p:cNvPr id="22" name="Connector: Curved 21">
            <a:extLst>
              <a:ext uri="{FF2B5EF4-FFF2-40B4-BE49-F238E27FC236}">
                <a16:creationId xmlns:a16="http://schemas.microsoft.com/office/drawing/2014/main" id="{10584A7F-0C3C-430F-B870-45A04535F98D}"/>
              </a:ext>
            </a:extLst>
          </p:cNvPr>
          <p:cNvCxnSpPr>
            <a:cxnSpLocks/>
            <a:endCxn id="20" idx="2"/>
          </p:cNvCxnSpPr>
          <p:nvPr/>
        </p:nvCxnSpPr>
        <p:spPr>
          <a:xfrm>
            <a:off x="7348960" y="4592542"/>
            <a:ext cx="3245763" cy="54154"/>
          </a:xfrm>
          <a:prstGeom prst="curvedConnector4">
            <a:avLst>
              <a:gd name="adj1" fmla="val -711"/>
              <a:gd name="adj2" fmla="val 522129"/>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99F25385-4999-43EE-ADDA-D8331BEE86D8}"/>
              </a:ext>
            </a:extLst>
          </p:cNvPr>
          <p:cNvCxnSpPr>
            <a:cxnSpLocks/>
          </p:cNvCxnSpPr>
          <p:nvPr/>
        </p:nvCxnSpPr>
        <p:spPr>
          <a:xfrm rot="16200000" flipH="1">
            <a:off x="8308713" y="3523999"/>
            <a:ext cx="269338" cy="2188843"/>
          </a:xfrm>
          <a:prstGeom prst="curved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AFEFC75F-BFD6-4F63-AB9A-66DAF4AD83F8}"/>
              </a:ext>
            </a:extLst>
          </p:cNvPr>
          <p:cNvCxnSpPr>
            <a:cxnSpLocks/>
            <a:stCxn id="15" idx="2"/>
          </p:cNvCxnSpPr>
          <p:nvPr/>
        </p:nvCxnSpPr>
        <p:spPr>
          <a:xfrm rot="16200000" flipH="1">
            <a:off x="8057387" y="3851838"/>
            <a:ext cx="71242" cy="1335071"/>
          </a:xfrm>
          <a:prstGeom prst="curved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24EA3B6-E3EC-4F77-A319-0DDD91289FCD}"/>
              </a:ext>
            </a:extLst>
          </p:cNvPr>
          <p:cNvSpPr>
            <a:spLocks noGrp="1"/>
          </p:cNvSpPr>
          <p:nvPr>
            <p:ph type="dt" sz="half" idx="10"/>
          </p:nvPr>
        </p:nvSpPr>
        <p:spPr/>
        <p:txBody>
          <a:bodyPr/>
          <a:lstStyle/>
          <a:p>
            <a:fld id="{45868AE0-F0B8-4F40-996E-AB080402CD90}" type="datetime1">
              <a:rPr lang="ko-KR" altLang="en-US" smtClean="0"/>
              <a:t>2019-10-02</a:t>
            </a:fld>
            <a:endParaRPr lang="en-US"/>
          </a:p>
        </p:txBody>
      </p:sp>
      <p:sp>
        <p:nvSpPr>
          <p:cNvPr id="4" name="Slide Number Placeholder 3">
            <a:extLst>
              <a:ext uri="{FF2B5EF4-FFF2-40B4-BE49-F238E27FC236}">
                <a16:creationId xmlns:a16="http://schemas.microsoft.com/office/drawing/2014/main" id="{335B337F-DF89-4610-BD78-848592CC439B}"/>
              </a:ext>
            </a:extLst>
          </p:cNvPr>
          <p:cNvSpPr>
            <a:spLocks noGrp="1"/>
          </p:cNvSpPr>
          <p:nvPr>
            <p:ph type="sldNum" sz="quarter" idx="12"/>
          </p:nvPr>
        </p:nvSpPr>
        <p:spPr/>
        <p:txBody>
          <a:bodyPr/>
          <a:lstStyle/>
          <a:p>
            <a:fld id="{4EC0C4C8-3A1D-4810-A3D3-CAA4C7934941}" type="slidenum">
              <a:rPr lang="en-US" smtClean="0"/>
              <a:t>11</a:t>
            </a:fld>
            <a:endParaRPr lang="en-US"/>
          </a:p>
        </p:txBody>
      </p:sp>
    </p:spTree>
    <p:extLst>
      <p:ext uri="{BB962C8B-B14F-4D97-AF65-F5344CB8AC3E}">
        <p14:creationId xmlns:p14="http://schemas.microsoft.com/office/powerpoint/2010/main" val="345784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157FA-6A56-4A85-90AD-931584B864F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AD3C378A-F19F-4E0D-B886-52E9AC619A17}"/>
              </a:ext>
            </a:extLst>
          </p:cNvPr>
          <p:cNvPicPr>
            <a:picLocks noGrp="1" noChangeAspect="1"/>
          </p:cNvPicPr>
          <p:nvPr>
            <p:ph sz="half" idx="1"/>
          </p:nvPr>
        </p:nvPicPr>
        <p:blipFill>
          <a:blip r:embed="rId3"/>
          <a:stretch>
            <a:fillRect/>
          </a:stretch>
        </p:blipFill>
        <p:spPr>
          <a:xfrm>
            <a:off x="838200" y="2414381"/>
            <a:ext cx="5181600" cy="3173826"/>
          </a:xfrm>
          <a:prstGeom prst="rect">
            <a:avLst/>
          </a:prstGeom>
        </p:spPr>
      </p:pic>
      <p:pic>
        <p:nvPicPr>
          <p:cNvPr id="9" name="Content Placeholder 8">
            <a:extLst>
              <a:ext uri="{FF2B5EF4-FFF2-40B4-BE49-F238E27FC236}">
                <a16:creationId xmlns:a16="http://schemas.microsoft.com/office/drawing/2014/main" id="{659956F3-22B1-4574-9670-6DA65BDAB018}"/>
              </a:ext>
            </a:extLst>
          </p:cNvPr>
          <p:cNvPicPr>
            <a:picLocks noGrp="1" noChangeAspect="1"/>
          </p:cNvPicPr>
          <p:nvPr>
            <p:ph sz="half" idx="2"/>
          </p:nvPr>
        </p:nvPicPr>
        <p:blipFill>
          <a:blip r:embed="rId4"/>
          <a:stretch>
            <a:fillRect/>
          </a:stretch>
        </p:blipFill>
        <p:spPr>
          <a:xfrm>
            <a:off x="6172200" y="1865426"/>
            <a:ext cx="5181600" cy="4271735"/>
          </a:xfrm>
          <a:prstGeom prst="rect">
            <a:avLst/>
          </a:prstGeom>
        </p:spPr>
      </p:pic>
      <p:graphicFrame>
        <p:nvGraphicFramePr>
          <p:cNvPr id="4" name="Content Placeholder 3">
            <a:extLst>
              <a:ext uri="{FF2B5EF4-FFF2-40B4-BE49-F238E27FC236}">
                <a16:creationId xmlns:a16="http://schemas.microsoft.com/office/drawing/2014/main" id="{03C20CCD-9E0B-4E84-9956-05B785582E67}"/>
              </a:ext>
            </a:extLst>
          </p:cNvPr>
          <p:cNvGraphicFramePr>
            <a:graphicFrameLocks/>
          </p:cNvGraphicFramePr>
          <p:nvPr/>
        </p:nvGraphicFramePr>
        <p:xfrm>
          <a:off x="2515203" y="296386"/>
          <a:ext cx="6247797" cy="14630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Date Placeholder 1">
            <a:extLst>
              <a:ext uri="{FF2B5EF4-FFF2-40B4-BE49-F238E27FC236}">
                <a16:creationId xmlns:a16="http://schemas.microsoft.com/office/drawing/2014/main" id="{C02410FB-547C-45D6-A8A1-8DE83B8FFE9C}"/>
              </a:ext>
            </a:extLst>
          </p:cNvPr>
          <p:cNvSpPr>
            <a:spLocks noGrp="1"/>
          </p:cNvSpPr>
          <p:nvPr>
            <p:ph type="dt" sz="half" idx="10"/>
          </p:nvPr>
        </p:nvSpPr>
        <p:spPr/>
        <p:txBody>
          <a:bodyPr/>
          <a:lstStyle/>
          <a:p>
            <a:fld id="{957A5FA0-68EA-47BC-959C-C469C0A0B0DC}" type="datetime1">
              <a:rPr lang="ko-KR" altLang="en-US" smtClean="0"/>
              <a:t>2019-10-02</a:t>
            </a:fld>
            <a:endParaRPr lang="en-US"/>
          </a:p>
        </p:txBody>
      </p:sp>
      <p:sp>
        <p:nvSpPr>
          <p:cNvPr id="3" name="Slide Number Placeholder 2">
            <a:extLst>
              <a:ext uri="{FF2B5EF4-FFF2-40B4-BE49-F238E27FC236}">
                <a16:creationId xmlns:a16="http://schemas.microsoft.com/office/drawing/2014/main" id="{FABD96C2-5375-45B7-BA05-0B1EB1C5A040}"/>
              </a:ext>
            </a:extLst>
          </p:cNvPr>
          <p:cNvSpPr>
            <a:spLocks noGrp="1"/>
          </p:cNvSpPr>
          <p:nvPr>
            <p:ph type="sldNum" sz="quarter" idx="12"/>
          </p:nvPr>
        </p:nvSpPr>
        <p:spPr/>
        <p:txBody>
          <a:bodyPr/>
          <a:lstStyle/>
          <a:p>
            <a:fld id="{4EC0C4C8-3A1D-4810-A3D3-CAA4C7934941}" type="slidenum">
              <a:rPr lang="en-US" smtClean="0"/>
              <a:t>12</a:t>
            </a:fld>
            <a:endParaRPr lang="en-US"/>
          </a:p>
        </p:txBody>
      </p:sp>
    </p:spTree>
    <p:extLst>
      <p:ext uri="{BB962C8B-B14F-4D97-AF65-F5344CB8AC3E}">
        <p14:creationId xmlns:p14="http://schemas.microsoft.com/office/powerpoint/2010/main" val="343632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AD08-3E56-40BA-B919-F3AC10C47F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378FE4C-1E98-4890-B6D8-0CD1B63501ED}"/>
              </a:ext>
            </a:extLst>
          </p:cNvPr>
          <p:cNvPicPr>
            <a:picLocks noGrp="1" noChangeAspect="1"/>
          </p:cNvPicPr>
          <p:nvPr>
            <p:ph sz="half" idx="1"/>
          </p:nvPr>
        </p:nvPicPr>
        <p:blipFill>
          <a:blip r:embed="rId3"/>
          <a:stretch>
            <a:fillRect/>
          </a:stretch>
        </p:blipFill>
        <p:spPr>
          <a:xfrm>
            <a:off x="1337011" y="1825625"/>
            <a:ext cx="4183978" cy="4351338"/>
          </a:xfrm>
          <a:prstGeom prst="rect">
            <a:avLst/>
          </a:prstGeom>
        </p:spPr>
      </p:pic>
      <p:pic>
        <p:nvPicPr>
          <p:cNvPr id="6" name="Content Placeholder 5">
            <a:extLst>
              <a:ext uri="{FF2B5EF4-FFF2-40B4-BE49-F238E27FC236}">
                <a16:creationId xmlns:a16="http://schemas.microsoft.com/office/drawing/2014/main" id="{EB539E73-46BB-497C-886B-B056F2A75685}"/>
              </a:ext>
            </a:extLst>
          </p:cNvPr>
          <p:cNvPicPr>
            <a:picLocks noGrp="1" noChangeAspect="1"/>
          </p:cNvPicPr>
          <p:nvPr>
            <p:ph sz="half" idx="2"/>
          </p:nvPr>
        </p:nvPicPr>
        <p:blipFill>
          <a:blip r:embed="rId4"/>
          <a:stretch>
            <a:fillRect/>
          </a:stretch>
        </p:blipFill>
        <p:spPr>
          <a:xfrm>
            <a:off x="6172200" y="2367566"/>
            <a:ext cx="5181600" cy="3267455"/>
          </a:xfrm>
          <a:prstGeom prst="rect">
            <a:avLst/>
          </a:prstGeom>
        </p:spPr>
      </p:pic>
      <p:pic>
        <p:nvPicPr>
          <p:cNvPr id="7" name="Picture 6">
            <a:extLst>
              <a:ext uri="{FF2B5EF4-FFF2-40B4-BE49-F238E27FC236}">
                <a16:creationId xmlns:a16="http://schemas.microsoft.com/office/drawing/2014/main" id="{73C9885E-DE52-4554-A6AD-ACD8CEBE96F2}"/>
              </a:ext>
            </a:extLst>
          </p:cNvPr>
          <p:cNvPicPr>
            <a:picLocks noChangeAspect="1"/>
          </p:cNvPicPr>
          <p:nvPr/>
        </p:nvPicPr>
        <p:blipFill>
          <a:blip r:embed="rId5"/>
          <a:stretch>
            <a:fillRect/>
          </a:stretch>
        </p:blipFill>
        <p:spPr>
          <a:xfrm>
            <a:off x="6096000" y="96528"/>
            <a:ext cx="5182049" cy="1932599"/>
          </a:xfrm>
          <a:prstGeom prst="rect">
            <a:avLst/>
          </a:prstGeom>
        </p:spPr>
      </p:pic>
      <p:graphicFrame>
        <p:nvGraphicFramePr>
          <p:cNvPr id="8" name="Content Placeholder 3">
            <a:extLst>
              <a:ext uri="{FF2B5EF4-FFF2-40B4-BE49-F238E27FC236}">
                <a16:creationId xmlns:a16="http://schemas.microsoft.com/office/drawing/2014/main" id="{62ED1415-0EA7-4D9A-BEF1-085480F2E895}"/>
              </a:ext>
            </a:extLst>
          </p:cNvPr>
          <p:cNvGraphicFramePr>
            <a:graphicFrameLocks/>
          </p:cNvGraphicFramePr>
          <p:nvPr/>
        </p:nvGraphicFramePr>
        <p:xfrm>
          <a:off x="761218" y="254491"/>
          <a:ext cx="4899750" cy="13943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Date Placeholder 2">
            <a:extLst>
              <a:ext uri="{FF2B5EF4-FFF2-40B4-BE49-F238E27FC236}">
                <a16:creationId xmlns:a16="http://schemas.microsoft.com/office/drawing/2014/main" id="{EAB36070-5AEF-4004-B4B9-EDC06FBBB3EE}"/>
              </a:ext>
            </a:extLst>
          </p:cNvPr>
          <p:cNvSpPr>
            <a:spLocks noGrp="1"/>
          </p:cNvSpPr>
          <p:nvPr>
            <p:ph type="dt" sz="half" idx="10"/>
          </p:nvPr>
        </p:nvSpPr>
        <p:spPr/>
        <p:txBody>
          <a:bodyPr/>
          <a:lstStyle/>
          <a:p>
            <a:fld id="{13D7DECB-53B9-4F6D-B131-0D1B6989EF3C}" type="datetime1">
              <a:rPr lang="ko-KR" altLang="en-US" smtClean="0"/>
              <a:t>2019-10-02</a:t>
            </a:fld>
            <a:endParaRPr lang="en-US"/>
          </a:p>
        </p:txBody>
      </p:sp>
      <p:sp>
        <p:nvSpPr>
          <p:cNvPr id="4" name="Slide Number Placeholder 3">
            <a:extLst>
              <a:ext uri="{FF2B5EF4-FFF2-40B4-BE49-F238E27FC236}">
                <a16:creationId xmlns:a16="http://schemas.microsoft.com/office/drawing/2014/main" id="{426123C4-7E82-460C-9DB2-EF1291E98145}"/>
              </a:ext>
            </a:extLst>
          </p:cNvPr>
          <p:cNvSpPr>
            <a:spLocks noGrp="1"/>
          </p:cNvSpPr>
          <p:nvPr>
            <p:ph type="sldNum" sz="quarter" idx="12"/>
          </p:nvPr>
        </p:nvSpPr>
        <p:spPr/>
        <p:txBody>
          <a:bodyPr/>
          <a:lstStyle/>
          <a:p>
            <a:fld id="{4EC0C4C8-3A1D-4810-A3D3-CAA4C7934941}" type="slidenum">
              <a:rPr lang="en-US" smtClean="0"/>
              <a:t>13</a:t>
            </a:fld>
            <a:endParaRPr lang="en-US"/>
          </a:p>
        </p:txBody>
      </p:sp>
    </p:spTree>
    <p:extLst>
      <p:ext uri="{BB962C8B-B14F-4D97-AF65-F5344CB8AC3E}">
        <p14:creationId xmlns:p14="http://schemas.microsoft.com/office/powerpoint/2010/main" val="93008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9A0C6B-2442-433E-8572-2189BF5DC0A3}"/>
              </a:ext>
            </a:extLst>
          </p:cNvPr>
          <p:cNvSpPr>
            <a:spLocks noGrp="1"/>
          </p:cNvSpPr>
          <p:nvPr>
            <p:ph type="title"/>
          </p:nvPr>
        </p:nvSpPr>
        <p:spPr/>
        <p:txBody>
          <a:bodyPr/>
          <a:lstStyle/>
          <a:p>
            <a:endParaRPr lang="en-US" dirty="0"/>
          </a:p>
        </p:txBody>
      </p:sp>
      <p:pic>
        <p:nvPicPr>
          <p:cNvPr id="2050" name="Picture 2" descr="ãsimulated annealing (ãçåçæå°çµæ">
            <a:extLst>
              <a:ext uri="{FF2B5EF4-FFF2-40B4-BE49-F238E27FC236}">
                <a16:creationId xmlns:a16="http://schemas.microsoft.com/office/drawing/2014/main" id="{011AA385-2E74-4416-BCAF-FE75D52A460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32350" y="4776787"/>
            <a:ext cx="3523779" cy="1729001"/>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19">
            <a:extLst>
              <a:ext uri="{FF2B5EF4-FFF2-40B4-BE49-F238E27FC236}">
                <a16:creationId xmlns:a16="http://schemas.microsoft.com/office/drawing/2014/main" id="{CA4E945C-5089-4E9F-B669-0FEF13708399}"/>
              </a:ext>
            </a:extLst>
          </p:cNvPr>
          <p:cNvPicPr>
            <a:picLocks noGrp="1" noChangeAspect="1"/>
          </p:cNvPicPr>
          <p:nvPr>
            <p:ph sz="half" idx="1"/>
          </p:nvPr>
        </p:nvPicPr>
        <p:blipFill>
          <a:blip r:embed="rId4"/>
          <a:stretch>
            <a:fillRect/>
          </a:stretch>
        </p:blipFill>
        <p:spPr>
          <a:xfrm>
            <a:off x="1293409" y="2695575"/>
            <a:ext cx="3638550" cy="4162425"/>
          </a:xfrm>
          <a:prstGeom prst="rect">
            <a:avLst/>
          </a:prstGeom>
        </p:spPr>
      </p:pic>
      <p:pic>
        <p:nvPicPr>
          <p:cNvPr id="9" name="Picture 8">
            <a:extLst>
              <a:ext uri="{FF2B5EF4-FFF2-40B4-BE49-F238E27FC236}">
                <a16:creationId xmlns:a16="http://schemas.microsoft.com/office/drawing/2014/main" id="{B56AFA79-06D9-4811-880B-6156E5B58F50}"/>
              </a:ext>
            </a:extLst>
          </p:cNvPr>
          <p:cNvPicPr>
            <a:picLocks noChangeAspect="1"/>
          </p:cNvPicPr>
          <p:nvPr/>
        </p:nvPicPr>
        <p:blipFill>
          <a:blip r:embed="rId5"/>
          <a:stretch>
            <a:fillRect/>
          </a:stretch>
        </p:blipFill>
        <p:spPr>
          <a:xfrm>
            <a:off x="1293409" y="1630667"/>
            <a:ext cx="3543300" cy="1047750"/>
          </a:xfrm>
          <a:prstGeom prst="rect">
            <a:avLst/>
          </a:prstGeom>
        </p:spPr>
      </p:pic>
      <p:graphicFrame>
        <p:nvGraphicFramePr>
          <p:cNvPr id="21" name="Table 16">
            <a:extLst>
              <a:ext uri="{FF2B5EF4-FFF2-40B4-BE49-F238E27FC236}">
                <a16:creationId xmlns:a16="http://schemas.microsoft.com/office/drawing/2014/main" id="{41A6BE1B-4160-41F7-85E8-782D9F6F8914}"/>
              </a:ext>
            </a:extLst>
          </p:cNvPr>
          <p:cNvGraphicFramePr>
            <a:graphicFrameLocks/>
          </p:cNvGraphicFramePr>
          <p:nvPr/>
        </p:nvGraphicFramePr>
        <p:xfrm>
          <a:off x="8905515" y="1833074"/>
          <a:ext cx="291076" cy="2194560"/>
        </p:xfrm>
        <a:graphic>
          <a:graphicData uri="http://schemas.openxmlformats.org/drawingml/2006/table">
            <a:tbl>
              <a:tblPr firstRow="1" bandRow="1">
                <a:tableStyleId>{5C22544A-7EE6-4342-B048-85BDC9FD1C3A}</a:tableStyleId>
              </a:tblPr>
              <a:tblGrid>
                <a:gridCol w="291076">
                  <a:extLst>
                    <a:ext uri="{9D8B030D-6E8A-4147-A177-3AD203B41FA5}">
                      <a16:colId xmlns:a16="http://schemas.microsoft.com/office/drawing/2014/main" val="4036290053"/>
                    </a:ext>
                  </a:extLst>
                </a:gridCol>
              </a:tblGrid>
              <a:tr h="307591">
                <a:tc>
                  <a:txBody>
                    <a:bodyPr/>
                    <a:lstStyle/>
                    <a:p>
                      <a:r>
                        <a:rPr lang="en-US" dirty="0"/>
                        <a:t>6</a:t>
                      </a:r>
                    </a:p>
                  </a:txBody>
                  <a:tcPr/>
                </a:tc>
                <a:extLst>
                  <a:ext uri="{0D108BD9-81ED-4DB2-BD59-A6C34878D82A}">
                    <a16:rowId xmlns:a16="http://schemas.microsoft.com/office/drawing/2014/main" val="57125687"/>
                  </a:ext>
                </a:extLst>
              </a:tr>
              <a:tr h="307591">
                <a:tc>
                  <a:txBody>
                    <a:bodyPr/>
                    <a:lstStyle/>
                    <a:p>
                      <a:endParaRPr lang="en-US"/>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7</a:t>
                      </a:r>
                    </a:p>
                  </a:txBody>
                  <a:tcPr/>
                </a:tc>
                <a:extLst>
                  <a:ext uri="{0D108BD9-81ED-4DB2-BD59-A6C34878D82A}">
                    <a16:rowId xmlns:a16="http://schemas.microsoft.com/office/drawing/2014/main" val="103894129"/>
                  </a:ext>
                </a:extLst>
              </a:tr>
            </a:tbl>
          </a:graphicData>
        </a:graphic>
      </p:graphicFrame>
      <p:pic>
        <p:nvPicPr>
          <p:cNvPr id="22" name="Picture 21">
            <a:extLst>
              <a:ext uri="{FF2B5EF4-FFF2-40B4-BE49-F238E27FC236}">
                <a16:creationId xmlns:a16="http://schemas.microsoft.com/office/drawing/2014/main" id="{714B980E-C947-4A48-9FE2-28789165F4EF}"/>
              </a:ext>
            </a:extLst>
          </p:cNvPr>
          <p:cNvPicPr>
            <a:picLocks noChangeAspect="1"/>
          </p:cNvPicPr>
          <p:nvPr/>
        </p:nvPicPr>
        <p:blipFill>
          <a:blip r:embed="rId6"/>
          <a:stretch>
            <a:fillRect/>
          </a:stretch>
        </p:blipFill>
        <p:spPr>
          <a:xfrm>
            <a:off x="6495853" y="1646396"/>
            <a:ext cx="2327083" cy="2327083"/>
          </a:xfrm>
          <a:prstGeom prst="rect">
            <a:avLst/>
          </a:prstGeom>
        </p:spPr>
      </p:pic>
      <p:sp>
        <p:nvSpPr>
          <p:cNvPr id="23" name="Oval 22">
            <a:extLst>
              <a:ext uri="{FF2B5EF4-FFF2-40B4-BE49-F238E27FC236}">
                <a16:creationId xmlns:a16="http://schemas.microsoft.com/office/drawing/2014/main" id="{6F8EE102-48E7-4783-9635-B86ECC8F313E}"/>
              </a:ext>
            </a:extLst>
          </p:cNvPr>
          <p:cNvSpPr/>
          <p:nvPr/>
        </p:nvSpPr>
        <p:spPr>
          <a:xfrm>
            <a:off x="8450038" y="3595119"/>
            <a:ext cx="230990" cy="2447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8D0B7D1-E6BE-4A15-BA82-364ECE4960C6}"/>
              </a:ext>
            </a:extLst>
          </p:cNvPr>
          <p:cNvSpPr txBox="1"/>
          <p:nvPr/>
        </p:nvSpPr>
        <p:spPr>
          <a:xfrm>
            <a:off x="7384006" y="3474833"/>
            <a:ext cx="475070" cy="369332"/>
          </a:xfrm>
          <a:prstGeom prst="rect">
            <a:avLst/>
          </a:prstGeom>
          <a:noFill/>
        </p:spPr>
        <p:txBody>
          <a:bodyPr wrap="square" rtlCol="0">
            <a:spAutoFit/>
          </a:bodyPr>
          <a:lstStyle/>
          <a:p>
            <a:r>
              <a:rPr lang="en-US" dirty="0">
                <a:solidFill>
                  <a:srgbClr val="FF0000"/>
                </a:solidFill>
              </a:rPr>
              <a:t>x</a:t>
            </a:r>
            <a:r>
              <a:rPr lang="en-US" sz="1100" dirty="0">
                <a:solidFill>
                  <a:srgbClr val="FF0000"/>
                </a:solidFill>
              </a:rPr>
              <a:t>i</a:t>
            </a:r>
            <a:endParaRPr lang="en-US" dirty="0">
              <a:solidFill>
                <a:srgbClr val="FF0000"/>
              </a:solidFill>
            </a:endParaRPr>
          </a:p>
        </p:txBody>
      </p:sp>
      <p:sp>
        <p:nvSpPr>
          <p:cNvPr id="25" name="Rectangle 24">
            <a:extLst>
              <a:ext uri="{FF2B5EF4-FFF2-40B4-BE49-F238E27FC236}">
                <a16:creationId xmlns:a16="http://schemas.microsoft.com/office/drawing/2014/main" id="{F3AD2048-F47E-4568-8202-F82F7203DC0D}"/>
              </a:ext>
            </a:extLst>
          </p:cNvPr>
          <p:cNvSpPr/>
          <p:nvPr/>
        </p:nvSpPr>
        <p:spPr>
          <a:xfrm>
            <a:off x="9171716" y="3730742"/>
            <a:ext cx="322524" cy="369332"/>
          </a:xfrm>
          <a:prstGeom prst="rect">
            <a:avLst/>
          </a:prstGeom>
        </p:spPr>
        <p:txBody>
          <a:bodyPr wrap="none">
            <a:spAutoFit/>
          </a:bodyPr>
          <a:lstStyle/>
          <a:p>
            <a:r>
              <a:rPr lang="en-US" dirty="0" err="1">
                <a:solidFill>
                  <a:srgbClr val="FF0000"/>
                </a:solidFill>
              </a:rPr>
              <a:t>y</a:t>
            </a:r>
            <a:r>
              <a:rPr lang="en-US" sz="1100" dirty="0" err="1">
                <a:solidFill>
                  <a:srgbClr val="FF0000"/>
                </a:solidFill>
              </a:rPr>
              <a:t>j</a:t>
            </a:r>
            <a:endParaRPr lang="en-US" dirty="0"/>
          </a:p>
        </p:txBody>
      </p:sp>
      <p:cxnSp>
        <p:nvCxnSpPr>
          <p:cNvPr id="26" name="Connector: Curved 25">
            <a:extLst>
              <a:ext uri="{FF2B5EF4-FFF2-40B4-BE49-F238E27FC236}">
                <a16:creationId xmlns:a16="http://schemas.microsoft.com/office/drawing/2014/main" id="{99043DE2-6B42-41E0-B45F-B779EEBE2734}"/>
              </a:ext>
            </a:extLst>
          </p:cNvPr>
          <p:cNvCxnSpPr>
            <a:cxnSpLocks/>
            <a:stCxn id="24" idx="2"/>
          </p:cNvCxnSpPr>
          <p:nvPr/>
        </p:nvCxnSpPr>
        <p:spPr>
          <a:xfrm rot="16200000" flipH="1">
            <a:off x="8291114" y="3174592"/>
            <a:ext cx="71243" cy="1410388"/>
          </a:xfrm>
          <a:prstGeom prst="curved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33F23FE-4A3C-49AC-A327-14EA3D80C569}"/>
              </a:ext>
            </a:extLst>
          </p:cNvPr>
          <p:cNvSpPr txBox="1"/>
          <p:nvPr/>
        </p:nvSpPr>
        <p:spPr>
          <a:xfrm>
            <a:off x="8151621" y="3827144"/>
            <a:ext cx="475070" cy="369332"/>
          </a:xfrm>
          <a:prstGeom prst="rect">
            <a:avLst/>
          </a:prstGeom>
          <a:noFill/>
        </p:spPr>
        <p:txBody>
          <a:bodyPr wrap="square" rtlCol="0">
            <a:spAutoFit/>
          </a:bodyPr>
          <a:lstStyle/>
          <a:p>
            <a:r>
              <a:rPr lang="en-US" dirty="0" err="1">
                <a:solidFill>
                  <a:srgbClr val="FF0000"/>
                </a:solidFill>
              </a:rPr>
              <a:t>s</a:t>
            </a:r>
            <a:r>
              <a:rPr lang="en-US" sz="1100" dirty="0" err="1">
                <a:solidFill>
                  <a:srgbClr val="FF0000"/>
                </a:solidFill>
              </a:rPr>
              <a:t>k</a:t>
            </a:r>
            <a:endParaRPr lang="en-US" dirty="0">
              <a:solidFill>
                <a:srgbClr val="FF0000"/>
              </a:solidFill>
            </a:endParaRPr>
          </a:p>
        </p:txBody>
      </p:sp>
      <p:graphicFrame>
        <p:nvGraphicFramePr>
          <p:cNvPr id="28" name="Table 16">
            <a:extLst>
              <a:ext uri="{FF2B5EF4-FFF2-40B4-BE49-F238E27FC236}">
                <a16:creationId xmlns:a16="http://schemas.microsoft.com/office/drawing/2014/main" id="{4C722742-2C4D-41F8-9836-D1BC58489965}"/>
              </a:ext>
            </a:extLst>
          </p:cNvPr>
          <p:cNvGraphicFramePr>
            <a:graphicFrameLocks/>
          </p:cNvGraphicFramePr>
          <p:nvPr/>
        </p:nvGraphicFramePr>
        <p:xfrm>
          <a:off x="9651754" y="1833074"/>
          <a:ext cx="291076" cy="2194560"/>
        </p:xfrm>
        <a:graphic>
          <a:graphicData uri="http://schemas.openxmlformats.org/drawingml/2006/table">
            <a:tbl>
              <a:tblPr firstRow="1" bandRow="1">
                <a:tableStyleId>{5C22544A-7EE6-4342-B048-85BDC9FD1C3A}</a:tableStyleId>
              </a:tblPr>
              <a:tblGrid>
                <a:gridCol w="291076">
                  <a:extLst>
                    <a:ext uri="{9D8B030D-6E8A-4147-A177-3AD203B41FA5}">
                      <a16:colId xmlns:a16="http://schemas.microsoft.com/office/drawing/2014/main" val="4036290053"/>
                    </a:ext>
                  </a:extLst>
                </a:gridCol>
              </a:tblGrid>
              <a:tr h="307591">
                <a:tc>
                  <a:txBody>
                    <a:bodyPr/>
                    <a:lstStyle/>
                    <a:p>
                      <a:r>
                        <a:rPr lang="en-US" dirty="0"/>
                        <a:t>7</a:t>
                      </a:r>
                    </a:p>
                  </a:txBody>
                  <a:tcPr/>
                </a:tc>
                <a:extLst>
                  <a:ext uri="{0D108BD9-81ED-4DB2-BD59-A6C34878D82A}">
                    <a16:rowId xmlns:a16="http://schemas.microsoft.com/office/drawing/2014/main" val="57125687"/>
                  </a:ext>
                </a:extLst>
              </a:tr>
              <a:tr h="307591">
                <a:tc>
                  <a:txBody>
                    <a:bodyPr/>
                    <a:lstStyle/>
                    <a:p>
                      <a:endParaRPr lang="en-US"/>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8</a:t>
                      </a:r>
                    </a:p>
                  </a:txBody>
                  <a:tcPr/>
                </a:tc>
                <a:extLst>
                  <a:ext uri="{0D108BD9-81ED-4DB2-BD59-A6C34878D82A}">
                    <a16:rowId xmlns:a16="http://schemas.microsoft.com/office/drawing/2014/main" val="103894129"/>
                  </a:ext>
                </a:extLst>
              </a:tr>
            </a:tbl>
          </a:graphicData>
        </a:graphic>
      </p:graphicFrame>
      <p:graphicFrame>
        <p:nvGraphicFramePr>
          <p:cNvPr id="29" name="Table 16">
            <a:extLst>
              <a:ext uri="{FF2B5EF4-FFF2-40B4-BE49-F238E27FC236}">
                <a16:creationId xmlns:a16="http://schemas.microsoft.com/office/drawing/2014/main" id="{74349DDD-71C2-44D3-8426-39971E9F7CB1}"/>
              </a:ext>
            </a:extLst>
          </p:cNvPr>
          <p:cNvGraphicFramePr>
            <a:graphicFrameLocks/>
          </p:cNvGraphicFramePr>
          <p:nvPr/>
        </p:nvGraphicFramePr>
        <p:xfrm>
          <a:off x="10394407" y="1817250"/>
          <a:ext cx="291076" cy="2194560"/>
        </p:xfrm>
        <a:graphic>
          <a:graphicData uri="http://schemas.openxmlformats.org/drawingml/2006/table">
            <a:tbl>
              <a:tblPr firstRow="1" bandRow="1">
                <a:tableStyleId>{5C22544A-7EE6-4342-B048-85BDC9FD1C3A}</a:tableStyleId>
              </a:tblPr>
              <a:tblGrid>
                <a:gridCol w="291076">
                  <a:extLst>
                    <a:ext uri="{9D8B030D-6E8A-4147-A177-3AD203B41FA5}">
                      <a16:colId xmlns:a16="http://schemas.microsoft.com/office/drawing/2014/main" val="4036290053"/>
                    </a:ext>
                  </a:extLst>
                </a:gridCol>
              </a:tblGrid>
              <a:tr h="307591">
                <a:tc>
                  <a:txBody>
                    <a:bodyPr/>
                    <a:lstStyle/>
                    <a:p>
                      <a:r>
                        <a:rPr lang="en-US" dirty="0"/>
                        <a:t>n</a:t>
                      </a:r>
                    </a:p>
                  </a:txBody>
                  <a:tcPr/>
                </a:tc>
                <a:extLst>
                  <a:ext uri="{0D108BD9-81ED-4DB2-BD59-A6C34878D82A}">
                    <a16:rowId xmlns:a16="http://schemas.microsoft.com/office/drawing/2014/main" val="57125687"/>
                  </a:ext>
                </a:extLst>
              </a:tr>
              <a:tr h="307591">
                <a:tc>
                  <a:txBody>
                    <a:bodyPr/>
                    <a:lstStyle/>
                    <a:p>
                      <a:endParaRPr lang="en-US"/>
                    </a:p>
                  </a:txBody>
                  <a:tcPr/>
                </a:tc>
                <a:extLst>
                  <a:ext uri="{0D108BD9-81ED-4DB2-BD59-A6C34878D82A}">
                    <a16:rowId xmlns:a16="http://schemas.microsoft.com/office/drawing/2014/main" val="3616145424"/>
                  </a:ext>
                </a:extLst>
              </a:tr>
              <a:tr h="307591">
                <a:tc>
                  <a:txBody>
                    <a:bodyPr/>
                    <a:lstStyle/>
                    <a:p>
                      <a:endParaRPr lang="en-US"/>
                    </a:p>
                  </a:txBody>
                  <a:tcPr/>
                </a:tc>
                <a:extLst>
                  <a:ext uri="{0D108BD9-81ED-4DB2-BD59-A6C34878D82A}">
                    <a16:rowId xmlns:a16="http://schemas.microsoft.com/office/drawing/2014/main" val="1455770805"/>
                  </a:ext>
                </a:extLst>
              </a:tr>
              <a:tr h="307591">
                <a:tc>
                  <a:txBody>
                    <a:bodyPr/>
                    <a:lstStyle/>
                    <a:p>
                      <a:endParaRPr lang="en-US"/>
                    </a:p>
                  </a:txBody>
                  <a:tcPr/>
                </a:tc>
                <a:extLst>
                  <a:ext uri="{0D108BD9-81ED-4DB2-BD59-A6C34878D82A}">
                    <a16:rowId xmlns:a16="http://schemas.microsoft.com/office/drawing/2014/main" val="1356682908"/>
                  </a:ext>
                </a:extLst>
              </a:tr>
              <a:tr h="307591">
                <a:tc>
                  <a:txBody>
                    <a:bodyPr/>
                    <a:lstStyle/>
                    <a:p>
                      <a:endParaRPr lang="en-US" dirty="0"/>
                    </a:p>
                  </a:txBody>
                  <a:tcPr/>
                </a:tc>
                <a:extLst>
                  <a:ext uri="{0D108BD9-81ED-4DB2-BD59-A6C34878D82A}">
                    <a16:rowId xmlns:a16="http://schemas.microsoft.com/office/drawing/2014/main" val="3432361715"/>
                  </a:ext>
                </a:extLst>
              </a:tr>
              <a:tr h="307591">
                <a:tc>
                  <a:txBody>
                    <a:bodyPr/>
                    <a:lstStyle/>
                    <a:p>
                      <a:r>
                        <a:rPr lang="en-US" dirty="0"/>
                        <a:t>9</a:t>
                      </a:r>
                    </a:p>
                  </a:txBody>
                  <a:tcPr/>
                </a:tc>
                <a:extLst>
                  <a:ext uri="{0D108BD9-81ED-4DB2-BD59-A6C34878D82A}">
                    <a16:rowId xmlns:a16="http://schemas.microsoft.com/office/drawing/2014/main" val="103894129"/>
                  </a:ext>
                </a:extLst>
              </a:tr>
            </a:tbl>
          </a:graphicData>
        </a:graphic>
      </p:graphicFrame>
      <p:sp>
        <p:nvSpPr>
          <p:cNvPr id="31" name="Rectangle 30">
            <a:extLst>
              <a:ext uri="{FF2B5EF4-FFF2-40B4-BE49-F238E27FC236}">
                <a16:creationId xmlns:a16="http://schemas.microsoft.com/office/drawing/2014/main" id="{E1C0485D-DC3B-4F11-B830-3E32AA7CBBF0}"/>
              </a:ext>
            </a:extLst>
          </p:cNvPr>
          <p:cNvSpPr/>
          <p:nvPr/>
        </p:nvSpPr>
        <p:spPr>
          <a:xfrm>
            <a:off x="9859490" y="3788813"/>
            <a:ext cx="322524" cy="369332"/>
          </a:xfrm>
          <a:prstGeom prst="rect">
            <a:avLst/>
          </a:prstGeom>
        </p:spPr>
        <p:txBody>
          <a:bodyPr wrap="none">
            <a:spAutoFit/>
          </a:bodyPr>
          <a:lstStyle/>
          <a:p>
            <a:r>
              <a:rPr lang="en-US" dirty="0" err="1">
                <a:solidFill>
                  <a:srgbClr val="FF0000"/>
                </a:solidFill>
              </a:rPr>
              <a:t>y</a:t>
            </a:r>
            <a:r>
              <a:rPr lang="en-US" sz="1100" dirty="0" err="1">
                <a:solidFill>
                  <a:srgbClr val="FF0000"/>
                </a:solidFill>
              </a:rPr>
              <a:t>j</a:t>
            </a:r>
            <a:endParaRPr lang="en-US" dirty="0"/>
          </a:p>
        </p:txBody>
      </p:sp>
      <p:sp>
        <p:nvSpPr>
          <p:cNvPr id="32" name="Rectangle 31">
            <a:extLst>
              <a:ext uri="{FF2B5EF4-FFF2-40B4-BE49-F238E27FC236}">
                <a16:creationId xmlns:a16="http://schemas.microsoft.com/office/drawing/2014/main" id="{5949C182-3D1A-4CA2-AF7F-311EE82C764C}"/>
              </a:ext>
            </a:extLst>
          </p:cNvPr>
          <p:cNvSpPr/>
          <p:nvPr/>
        </p:nvSpPr>
        <p:spPr>
          <a:xfrm>
            <a:off x="10635319" y="3695120"/>
            <a:ext cx="322524" cy="369332"/>
          </a:xfrm>
          <a:prstGeom prst="rect">
            <a:avLst/>
          </a:prstGeom>
        </p:spPr>
        <p:txBody>
          <a:bodyPr wrap="none">
            <a:spAutoFit/>
          </a:bodyPr>
          <a:lstStyle/>
          <a:p>
            <a:r>
              <a:rPr lang="en-US" dirty="0" err="1">
                <a:solidFill>
                  <a:srgbClr val="FF0000"/>
                </a:solidFill>
              </a:rPr>
              <a:t>y</a:t>
            </a:r>
            <a:r>
              <a:rPr lang="en-US" sz="1100" dirty="0" err="1">
                <a:solidFill>
                  <a:srgbClr val="FF0000"/>
                </a:solidFill>
              </a:rPr>
              <a:t>j</a:t>
            </a:r>
            <a:endParaRPr lang="en-US" dirty="0"/>
          </a:p>
        </p:txBody>
      </p:sp>
      <p:graphicFrame>
        <p:nvGraphicFramePr>
          <p:cNvPr id="34" name="Content Placeholder 3">
            <a:extLst>
              <a:ext uri="{FF2B5EF4-FFF2-40B4-BE49-F238E27FC236}">
                <a16:creationId xmlns:a16="http://schemas.microsoft.com/office/drawing/2014/main" id="{6F085308-8A3A-4C0C-B7C1-F24EAE4A215A}"/>
              </a:ext>
            </a:extLst>
          </p:cNvPr>
          <p:cNvGraphicFramePr>
            <a:graphicFrameLocks/>
          </p:cNvGraphicFramePr>
          <p:nvPr/>
        </p:nvGraphicFramePr>
        <p:xfrm>
          <a:off x="761218" y="254491"/>
          <a:ext cx="4899750" cy="13943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0" descr="acceptance function P">
            <a:extLst>
              <a:ext uri="{FF2B5EF4-FFF2-40B4-BE49-F238E27FC236}">
                <a16:creationId xmlns:a16="http://schemas.microsoft.com/office/drawing/2014/main" id="{ED86DDD9-5499-4812-B927-1EBC9B0F850C}"/>
              </a:ext>
            </a:extLst>
          </p:cNvPr>
          <p:cNvPicPr>
            <a:picLocks noChangeAspect="1"/>
          </p:cNvPicPr>
          <p:nvPr/>
        </p:nvPicPr>
        <p:blipFill>
          <a:blip r:embed="rId12"/>
          <a:stretch>
            <a:fillRect/>
          </a:stretch>
        </p:blipFill>
        <p:spPr>
          <a:xfrm>
            <a:off x="4052576" y="4776787"/>
            <a:ext cx="2279578" cy="287425"/>
          </a:xfrm>
          <a:prstGeom prst="rect">
            <a:avLst/>
          </a:prstGeom>
        </p:spPr>
      </p:pic>
      <p:sp>
        <p:nvSpPr>
          <p:cNvPr id="2" name="Date Placeholder 1">
            <a:extLst>
              <a:ext uri="{FF2B5EF4-FFF2-40B4-BE49-F238E27FC236}">
                <a16:creationId xmlns:a16="http://schemas.microsoft.com/office/drawing/2014/main" id="{DF9E3C85-9C81-4814-BBEA-FF8994288DBB}"/>
              </a:ext>
            </a:extLst>
          </p:cNvPr>
          <p:cNvSpPr>
            <a:spLocks noGrp="1"/>
          </p:cNvSpPr>
          <p:nvPr>
            <p:ph type="dt" sz="half" idx="10"/>
          </p:nvPr>
        </p:nvSpPr>
        <p:spPr/>
        <p:txBody>
          <a:bodyPr/>
          <a:lstStyle/>
          <a:p>
            <a:fld id="{8326EAB0-6F25-4A06-AF5B-F21BB78ED5A9}" type="datetime1">
              <a:rPr lang="ko-KR" altLang="en-US" smtClean="0"/>
              <a:t>2019-10-02</a:t>
            </a:fld>
            <a:endParaRPr lang="en-US"/>
          </a:p>
        </p:txBody>
      </p:sp>
      <p:sp>
        <p:nvSpPr>
          <p:cNvPr id="3" name="Slide Number Placeholder 2">
            <a:extLst>
              <a:ext uri="{FF2B5EF4-FFF2-40B4-BE49-F238E27FC236}">
                <a16:creationId xmlns:a16="http://schemas.microsoft.com/office/drawing/2014/main" id="{556DA095-1E1C-4EE2-8A9D-AB100DF9AE9A}"/>
              </a:ext>
            </a:extLst>
          </p:cNvPr>
          <p:cNvSpPr>
            <a:spLocks noGrp="1"/>
          </p:cNvSpPr>
          <p:nvPr>
            <p:ph type="sldNum" sz="quarter" idx="12"/>
          </p:nvPr>
        </p:nvSpPr>
        <p:spPr/>
        <p:txBody>
          <a:bodyPr/>
          <a:lstStyle/>
          <a:p>
            <a:fld id="{4EC0C4C8-3A1D-4810-A3D3-CAA4C7934941}" type="slidenum">
              <a:rPr lang="en-US" smtClean="0"/>
              <a:t>14</a:t>
            </a:fld>
            <a:endParaRPr lang="en-US"/>
          </a:p>
        </p:txBody>
      </p:sp>
    </p:spTree>
    <p:extLst>
      <p:ext uri="{BB962C8B-B14F-4D97-AF65-F5344CB8AC3E}">
        <p14:creationId xmlns:p14="http://schemas.microsoft.com/office/powerpoint/2010/main" val="246445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AC944-4434-4257-9382-DA1C96BCECAD}"/>
              </a:ext>
            </a:extLst>
          </p:cNvPr>
          <p:cNvSpPr>
            <a:spLocks noGrp="1"/>
          </p:cNvSpPr>
          <p:nvPr>
            <p:ph type="title"/>
          </p:nvPr>
        </p:nvSpPr>
        <p:spPr>
          <a:xfrm>
            <a:off x="838200" y="365125"/>
            <a:ext cx="10515600" cy="1325563"/>
          </a:xfrm>
        </p:spPr>
        <p:txBody>
          <a:bodyPr/>
          <a:lstStyle/>
          <a:p>
            <a:r>
              <a:rPr lang="en-US" dirty="0"/>
              <a:t>Ant Colony Optimization</a:t>
            </a:r>
          </a:p>
        </p:txBody>
      </p:sp>
      <p:sp>
        <p:nvSpPr>
          <p:cNvPr id="9" name="Content Placeholder 8">
            <a:extLst>
              <a:ext uri="{FF2B5EF4-FFF2-40B4-BE49-F238E27FC236}">
                <a16:creationId xmlns:a16="http://schemas.microsoft.com/office/drawing/2014/main" id="{B395B3BB-EDAD-472F-8241-C739892ECA68}"/>
              </a:ext>
            </a:extLst>
          </p:cNvPr>
          <p:cNvSpPr>
            <a:spLocks noGrp="1"/>
          </p:cNvSpPr>
          <p:nvPr>
            <p:ph sz="half" idx="1"/>
          </p:nvPr>
        </p:nvSpPr>
        <p:spPr/>
        <p:txBody>
          <a:bodyPr>
            <a:normAutofit fontScale="92500" lnSpcReduction="20000"/>
          </a:bodyPr>
          <a:lstStyle/>
          <a:p>
            <a:r>
              <a:rPr lang="en-US" dirty="0"/>
              <a:t>Ant Colony Optimization (ACO) is a new natural computation algorithm from mimic the </a:t>
            </a:r>
            <a:r>
              <a:rPr lang="en-US" dirty="0" err="1"/>
              <a:t>behaviours</a:t>
            </a:r>
            <a:r>
              <a:rPr lang="en-US" dirty="0"/>
              <a:t> of ants colony, and proposed by Italian scholar M. Dorigo(1991).</a:t>
            </a:r>
          </a:p>
          <a:p>
            <a:r>
              <a:rPr lang="en-US" dirty="0"/>
              <a:t>The original intention of ACO is to solve the complicated combination optimization problems, such as traveling salesman problem (TSP). </a:t>
            </a:r>
          </a:p>
          <a:p>
            <a:r>
              <a:rPr lang="en-US" dirty="0"/>
              <a:t>ACO is based on observations about ant colonies and their mutual </a:t>
            </a:r>
            <a:r>
              <a:rPr lang="en-US" dirty="0" err="1"/>
              <a:t>behaviour</a:t>
            </a:r>
            <a:r>
              <a:rPr lang="en-US" dirty="0"/>
              <a:t>.</a:t>
            </a:r>
          </a:p>
        </p:txBody>
      </p:sp>
      <p:pic>
        <p:nvPicPr>
          <p:cNvPr id="10" name="Picture 10" descr="“traveling salesman problem”的图片搜索结果">
            <a:extLst>
              <a:ext uri="{FF2B5EF4-FFF2-40B4-BE49-F238E27FC236}">
                <a16:creationId xmlns:a16="http://schemas.microsoft.com/office/drawing/2014/main" id="{857491A7-F1D4-44D0-8185-FA26B5650DDF}"/>
              </a:ext>
            </a:extLst>
          </p:cNvPr>
          <p:cNvPicPr>
            <a:picLocks noGrp="1" noChangeAspect="1" noChangeArrowheads="1"/>
          </p:cNvPicPr>
          <p:nvPr>
            <p:ph sz="half" idx="2"/>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245" t="7693" r="11953" b="6819"/>
          <a:stretch/>
        </p:blipFill>
        <p:spPr>
          <a:xfrm>
            <a:off x="6939610" y="1825625"/>
            <a:ext cx="4040249" cy="3877797"/>
          </a:xfrm>
        </p:spPr>
      </p:pic>
      <p:pic>
        <p:nvPicPr>
          <p:cNvPr id="1026" name="Picture 2" descr="“traveling salesman problem”的图片搜索结果">
            <a:extLst>
              <a:ext uri="{FF2B5EF4-FFF2-40B4-BE49-F238E27FC236}">
                <a16:creationId xmlns:a16="http://schemas.microsoft.com/office/drawing/2014/main" id="{780702F2-8D61-4653-9718-52E6E81BC1E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421"/>
          <a:stretch/>
        </p:blipFill>
        <p:spPr bwMode="auto">
          <a:xfrm>
            <a:off x="9927608" y="3507469"/>
            <a:ext cx="1912172" cy="231060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2D8B118A-7359-4C8B-BE19-EB6227BD76BC}"/>
              </a:ext>
            </a:extLst>
          </p:cNvPr>
          <p:cNvSpPr>
            <a:spLocks noGrp="1"/>
          </p:cNvSpPr>
          <p:nvPr>
            <p:ph type="dt" sz="half" idx="10"/>
          </p:nvPr>
        </p:nvSpPr>
        <p:spPr/>
        <p:txBody>
          <a:bodyPr/>
          <a:lstStyle/>
          <a:p>
            <a:fld id="{DA438856-BE22-4048-B140-C1E895B0FE25}" type="datetime1">
              <a:rPr lang="ko-KR" altLang="en-US" smtClean="0"/>
              <a:t>2019-10-02</a:t>
            </a:fld>
            <a:endParaRPr lang="en-US"/>
          </a:p>
        </p:txBody>
      </p:sp>
      <p:sp>
        <p:nvSpPr>
          <p:cNvPr id="3" name="Slide Number Placeholder 2">
            <a:extLst>
              <a:ext uri="{FF2B5EF4-FFF2-40B4-BE49-F238E27FC236}">
                <a16:creationId xmlns:a16="http://schemas.microsoft.com/office/drawing/2014/main" id="{00A39B58-43D1-4C31-92F1-6B631100BAC9}"/>
              </a:ext>
            </a:extLst>
          </p:cNvPr>
          <p:cNvSpPr>
            <a:spLocks noGrp="1"/>
          </p:cNvSpPr>
          <p:nvPr>
            <p:ph type="sldNum" sz="quarter" idx="12"/>
          </p:nvPr>
        </p:nvSpPr>
        <p:spPr/>
        <p:txBody>
          <a:bodyPr/>
          <a:lstStyle/>
          <a:p>
            <a:fld id="{4EC0C4C8-3A1D-4810-A3D3-CAA4C7934941}" type="slidenum">
              <a:rPr lang="en-US" smtClean="0"/>
              <a:t>15</a:t>
            </a:fld>
            <a:endParaRPr lang="en-US"/>
          </a:p>
        </p:txBody>
      </p:sp>
    </p:spTree>
    <p:extLst>
      <p:ext uri="{BB962C8B-B14F-4D97-AF65-F5344CB8AC3E}">
        <p14:creationId xmlns:p14="http://schemas.microsoft.com/office/powerpoint/2010/main" val="267167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FAC3-86E6-4E2B-850F-F3A57736169E}"/>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3BBF3BA5-DC36-41D7-A249-4786A3249E43}"/>
              </a:ext>
            </a:extLst>
          </p:cNvPr>
          <p:cNvSpPr>
            <a:spLocks noGrp="1"/>
          </p:cNvSpPr>
          <p:nvPr>
            <p:ph sz="half" idx="1"/>
          </p:nvPr>
        </p:nvSpPr>
        <p:spPr/>
        <p:txBody>
          <a:bodyPr>
            <a:normAutofit fontScale="92500" lnSpcReduction="20000"/>
          </a:bodyPr>
          <a:lstStyle/>
          <a:p>
            <a:pPr marL="0" indent="0">
              <a:buNone/>
            </a:pPr>
            <a:r>
              <a:rPr lang="en-US" dirty="0">
                <a:effectLst>
                  <a:outerShdw blurRad="38100" dist="38100" dir="2700000" algn="tl">
                    <a:srgbClr val="000000">
                      <a:alpha val="43137"/>
                    </a:srgbClr>
                  </a:outerShdw>
                </a:effectLst>
              </a:rPr>
              <a:t>Ant Colony</a:t>
            </a:r>
          </a:p>
          <a:p>
            <a:r>
              <a:rPr lang="en-US" dirty="0"/>
              <a:t>The main idea of using ant colony metaphor is that living ants, despite their being almost </a:t>
            </a:r>
            <a:r>
              <a:rPr lang="en-US" u="sng" dirty="0"/>
              <a:t>blind, are able to </a:t>
            </a:r>
            <a:r>
              <a:rPr lang="en-US" dirty="0"/>
              <a:t>find their way from the nest to food and back. </a:t>
            </a:r>
          </a:p>
          <a:p>
            <a:r>
              <a:rPr lang="en-US" dirty="0"/>
              <a:t>They are able to do it because ant colony communicates through of a chemical substance called </a:t>
            </a:r>
            <a:r>
              <a:rPr lang="en-US" i="1" u="sng" dirty="0"/>
              <a:t>pheromone</a:t>
            </a:r>
            <a:r>
              <a:rPr lang="en-US" dirty="0"/>
              <a:t>. </a:t>
            </a:r>
          </a:p>
          <a:p>
            <a:r>
              <a:rPr lang="en-US" dirty="0"/>
              <a:t>As the ant moves from the nest to food, the pheromone is released on its path. </a:t>
            </a:r>
          </a:p>
          <a:p>
            <a:endParaRPr lang="en-US" dirty="0"/>
          </a:p>
        </p:txBody>
      </p:sp>
      <p:pic>
        <p:nvPicPr>
          <p:cNvPr id="2052" name="Picture 4" descr="ACO Shortest Path">
            <a:extLst>
              <a:ext uri="{FF2B5EF4-FFF2-40B4-BE49-F238E27FC236}">
                <a16:creationId xmlns:a16="http://schemas.microsoft.com/office/drawing/2014/main" id="{A8567517-F170-4FAD-B500-ACF3BC5A35B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29060" y="3429000"/>
            <a:ext cx="4724740" cy="33191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t Colony System: A Cooperative Learning Approach to the Traveling Salesman Problem”的图片搜索结果">
            <a:extLst>
              <a:ext uri="{FF2B5EF4-FFF2-40B4-BE49-F238E27FC236}">
                <a16:creationId xmlns:a16="http://schemas.microsoft.com/office/drawing/2014/main" id="{5572409E-45E0-4820-960B-CAC89E3D64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0"/>
          <a:stretch/>
        </p:blipFill>
        <p:spPr bwMode="auto">
          <a:xfrm>
            <a:off x="6629060" y="306625"/>
            <a:ext cx="5237936" cy="289736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E7DD19D-8AFF-4BD3-9F11-6BF433AC56D4}"/>
              </a:ext>
            </a:extLst>
          </p:cNvPr>
          <p:cNvSpPr>
            <a:spLocks noGrp="1"/>
          </p:cNvSpPr>
          <p:nvPr>
            <p:ph type="dt" sz="half" idx="10"/>
          </p:nvPr>
        </p:nvSpPr>
        <p:spPr/>
        <p:txBody>
          <a:bodyPr/>
          <a:lstStyle/>
          <a:p>
            <a:fld id="{398A8C82-E889-422A-A23D-FC0FF5C2ED00}" type="datetime1">
              <a:rPr lang="ko-KR" altLang="en-US" smtClean="0"/>
              <a:t>2019-10-02</a:t>
            </a:fld>
            <a:endParaRPr lang="en-US"/>
          </a:p>
        </p:txBody>
      </p:sp>
      <p:sp>
        <p:nvSpPr>
          <p:cNvPr id="5" name="Slide Number Placeholder 4">
            <a:extLst>
              <a:ext uri="{FF2B5EF4-FFF2-40B4-BE49-F238E27FC236}">
                <a16:creationId xmlns:a16="http://schemas.microsoft.com/office/drawing/2014/main" id="{3341C92A-BE8F-400E-95F5-BC974CC0F36D}"/>
              </a:ext>
            </a:extLst>
          </p:cNvPr>
          <p:cNvSpPr>
            <a:spLocks noGrp="1"/>
          </p:cNvSpPr>
          <p:nvPr>
            <p:ph type="sldNum" sz="quarter" idx="12"/>
          </p:nvPr>
        </p:nvSpPr>
        <p:spPr/>
        <p:txBody>
          <a:bodyPr/>
          <a:lstStyle/>
          <a:p>
            <a:fld id="{4EC0C4C8-3A1D-4810-A3D3-CAA4C7934941}" type="slidenum">
              <a:rPr lang="en-US" smtClean="0"/>
              <a:t>16</a:t>
            </a:fld>
            <a:endParaRPr lang="en-US"/>
          </a:p>
        </p:txBody>
      </p:sp>
    </p:spTree>
    <p:extLst>
      <p:ext uri="{BB962C8B-B14F-4D97-AF65-F5344CB8AC3E}">
        <p14:creationId xmlns:p14="http://schemas.microsoft.com/office/powerpoint/2010/main" val="257725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1876-773D-4545-A9D6-184560AB0387}"/>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F288597D-D364-4E47-BD4D-BB56C33781FD}"/>
              </a:ext>
            </a:extLst>
          </p:cNvPr>
          <p:cNvSpPr>
            <a:spLocks noGrp="1"/>
          </p:cNvSpPr>
          <p:nvPr>
            <p:ph sz="half" idx="1"/>
          </p:nvPr>
        </p:nvSpPr>
        <p:spPr/>
        <p:txBody>
          <a:bodyPr/>
          <a:lstStyle/>
          <a:p>
            <a:pPr marL="0" indent="0">
              <a:buNone/>
            </a:pPr>
            <a:r>
              <a:rPr lang="en-US" dirty="0">
                <a:effectLst>
                  <a:outerShdw blurRad="38100" dist="38100" dir="2700000" algn="tl">
                    <a:srgbClr val="000000">
                      <a:alpha val="43137"/>
                    </a:srgbClr>
                  </a:outerShdw>
                </a:effectLst>
              </a:rPr>
              <a:t>Ant Colony </a:t>
            </a:r>
            <a:r>
              <a:rPr lang="en-US" dirty="0"/>
              <a:t>(</a:t>
            </a:r>
            <a:r>
              <a:rPr lang="en-US" dirty="0" err="1"/>
              <a:t>con’d</a:t>
            </a:r>
            <a:r>
              <a:rPr lang="en-US" dirty="0"/>
              <a:t>)</a:t>
            </a:r>
          </a:p>
          <a:p>
            <a:r>
              <a:rPr lang="en-US" dirty="0"/>
              <a:t>Ants are able to perceive this pheromone and recognize its density.</a:t>
            </a:r>
          </a:p>
          <a:p>
            <a:r>
              <a:rPr lang="en-US" dirty="0"/>
              <a:t>These ants have a larger probability to move along the path that has the greater hormone density.</a:t>
            </a:r>
          </a:p>
          <a:p>
            <a:endParaRPr lang="en-US" dirty="0"/>
          </a:p>
        </p:txBody>
      </p:sp>
      <p:pic>
        <p:nvPicPr>
          <p:cNvPr id="5" name="Content Placeholder 4">
            <a:extLst>
              <a:ext uri="{FF2B5EF4-FFF2-40B4-BE49-F238E27FC236}">
                <a16:creationId xmlns:a16="http://schemas.microsoft.com/office/drawing/2014/main" id="{33AF1EB5-7B21-4329-A30D-91032004913A}"/>
              </a:ext>
            </a:extLst>
          </p:cNvPr>
          <p:cNvPicPr>
            <a:picLocks noGrp="1" noChangeAspect="1"/>
          </p:cNvPicPr>
          <p:nvPr>
            <p:ph sz="half" idx="2"/>
          </p:nvPr>
        </p:nvPicPr>
        <p:blipFill>
          <a:blip r:embed="rId3"/>
          <a:stretch>
            <a:fillRect/>
          </a:stretch>
        </p:blipFill>
        <p:spPr>
          <a:xfrm>
            <a:off x="6629060" y="3262489"/>
            <a:ext cx="5181600" cy="3438105"/>
          </a:xfrm>
          <a:prstGeom prst="rect">
            <a:avLst/>
          </a:prstGeom>
        </p:spPr>
      </p:pic>
      <p:pic>
        <p:nvPicPr>
          <p:cNvPr id="6" name="Picture 6" descr="“Ant Colony System: A Cooperative Learning Approach to the Traveling Salesman Problem”的图片搜索结果">
            <a:extLst>
              <a:ext uri="{FF2B5EF4-FFF2-40B4-BE49-F238E27FC236}">
                <a16:creationId xmlns:a16="http://schemas.microsoft.com/office/drawing/2014/main" id="{8BCF2697-FF8E-45FE-9CEE-30273B271B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0"/>
          <a:stretch/>
        </p:blipFill>
        <p:spPr bwMode="auto">
          <a:xfrm>
            <a:off x="6629060" y="306625"/>
            <a:ext cx="5237936" cy="289736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AA4ED12-211A-4CCE-9221-6B6903D9E781}"/>
              </a:ext>
            </a:extLst>
          </p:cNvPr>
          <p:cNvSpPr>
            <a:spLocks noGrp="1"/>
          </p:cNvSpPr>
          <p:nvPr>
            <p:ph type="dt" sz="half" idx="10"/>
          </p:nvPr>
        </p:nvSpPr>
        <p:spPr/>
        <p:txBody>
          <a:bodyPr/>
          <a:lstStyle/>
          <a:p>
            <a:fld id="{C659B05F-7060-43D7-B086-1B579901BBE1}" type="datetime1">
              <a:rPr lang="ko-KR" altLang="en-US" smtClean="0"/>
              <a:t>2019-10-02</a:t>
            </a:fld>
            <a:endParaRPr lang="en-US"/>
          </a:p>
        </p:txBody>
      </p:sp>
      <p:sp>
        <p:nvSpPr>
          <p:cNvPr id="7" name="Slide Number Placeholder 6">
            <a:extLst>
              <a:ext uri="{FF2B5EF4-FFF2-40B4-BE49-F238E27FC236}">
                <a16:creationId xmlns:a16="http://schemas.microsoft.com/office/drawing/2014/main" id="{6FBD8AB3-5745-4E58-ABEA-D7500E854558}"/>
              </a:ext>
            </a:extLst>
          </p:cNvPr>
          <p:cNvSpPr>
            <a:spLocks noGrp="1"/>
          </p:cNvSpPr>
          <p:nvPr>
            <p:ph type="sldNum" sz="quarter" idx="12"/>
          </p:nvPr>
        </p:nvSpPr>
        <p:spPr/>
        <p:txBody>
          <a:bodyPr/>
          <a:lstStyle/>
          <a:p>
            <a:fld id="{4EC0C4C8-3A1D-4810-A3D3-CAA4C7934941}" type="slidenum">
              <a:rPr lang="en-US" smtClean="0"/>
              <a:t>17</a:t>
            </a:fld>
            <a:endParaRPr lang="en-US"/>
          </a:p>
        </p:txBody>
      </p:sp>
    </p:spTree>
    <p:extLst>
      <p:ext uri="{BB962C8B-B14F-4D97-AF65-F5344CB8AC3E}">
        <p14:creationId xmlns:p14="http://schemas.microsoft.com/office/powerpoint/2010/main" val="57040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相关图片">
            <a:extLst>
              <a:ext uri="{FF2B5EF4-FFF2-40B4-BE49-F238E27FC236}">
                <a16:creationId xmlns:a16="http://schemas.microsoft.com/office/drawing/2014/main" id="{4F05EDDD-06E4-4595-9526-0E20571A3C1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1689" y="-3180"/>
            <a:ext cx="4489610" cy="686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p:txBody>
          <a:bodyPr/>
          <a:lstStyle/>
          <a:p>
            <a:r>
              <a:rPr lang="en-US" dirty="0"/>
              <a:t>Main steps of the ACO algorithm implementation proposed in the paper </a:t>
            </a:r>
            <a:r>
              <a:rPr lang="en-US" sz="1800" dirty="0"/>
              <a:t>(</a:t>
            </a:r>
            <a:r>
              <a:rPr lang="en-US" sz="1800" dirty="0" err="1"/>
              <a:t>L.Wong</a:t>
            </a:r>
            <a:r>
              <a:rPr lang="en-US" sz="1800" dirty="0"/>
              <a:t>, X. Zhu) </a:t>
            </a:r>
            <a:r>
              <a:rPr lang="en-US" dirty="0"/>
              <a:t>are introduced in the following subsections.</a:t>
            </a:r>
          </a:p>
          <a:p>
            <a:pPr lvl="1"/>
            <a:r>
              <a:rPr lang="en-US" dirty="0"/>
              <a:t>Critical Parameters Setting.</a:t>
            </a:r>
          </a:p>
          <a:p>
            <a:pPr lvl="1"/>
            <a:r>
              <a:rPr lang="en-US" dirty="0"/>
              <a:t>Transition Rule.</a:t>
            </a:r>
          </a:p>
          <a:p>
            <a:pPr lvl="1"/>
            <a:r>
              <a:rPr lang="en-US" dirty="0"/>
              <a:t>Pheromone Updating.</a:t>
            </a:r>
          </a:p>
        </p:txBody>
      </p:sp>
      <p:pic>
        <p:nvPicPr>
          <p:cNvPr id="8" name="Picture 6" descr="“Ant Colony System: A Cooperative Learning Approach to the Traveling Salesman Problem”的图片搜索结果">
            <a:extLst>
              <a:ext uri="{FF2B5EF4-FFF2-40B4-BE49-F238E27FC236}">
                <a16:creationId xmlns:a16="http://schemas.microsoft.com/office/drawing/2014/main" id="{5AC7A5AF-E0B8-4D7D-AEF9-15F5870599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19F696C-5476-4BCC-8980-214CB66E2AB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93047" y="5134151"/>
            <a:ext cx="3602295" cy="1325563"/>
          </a:xfrm>
          <a:prstGeom prst="rect">
            <a:avLst/>
          </a:prstGeom>
          <a:ln>
            <a:solidFill>
              <a:schemeClr val="tx1"/>
            </a:solidFill>
          </a:ln>
        </p:spPr>
      </p:pic>
      <p:pic>
        <p:nvPicPr>
          <p:cNvPr id="10" name="Picture 9">
            <a:extLst>
              <a:ext uri="{FF2B5EF4-FFF2-40B4-BE49-F238E27FC236}">
                <a16:creationId xmlns:a16="http://schemas.microsoft.com/office/drawing/2014/main" id="{DE095268-F7BA-4DA5-BE21-AFE8BD39584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088185" y="5779649"/>
            <a:ext cx="3602295" cy="897621"/>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B18E6175-B7E5-460A-B314-A474587BA09E}"/>
              </a:ext>
            </a:extLst>
          </p:cNvPr>
          <p:cNvCxnSpPr>
            <a:cxnSpLocks/>
          </p:cNvCxnSpPr>
          <p:nvPr/>
        </p:nvCxnSpPr>
        <p:spPr>
          <a:xfrm flipV="1">
            <a:off x="5114995" y="1052998"/>
            <a:ext cx="2583172" cy="2584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4155A7-BA74-4566-9692-A4DBAE09B8AA}"/>
              </a:ext>
            </a:extLst>
          </p:cNvPr>
          <p:cNvCxnSpPr>
            <a:cxnSpLocks/>
          </p:cNvCxnSpPr>
          <p:nvPr/>
        </p:nvCxnSpPr>
        <p:spPr>
          <a:xfrm flipV="1">
            <a:off x="5035359" y="3070578"/>
            <a:ext cx="2245974" cy="93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C6170C-75A5-4244-9318-8AC68AD5D0D1}"/>
              </a:ext>
            </a:extLst>
          </p:cNvPr>
          <p:cNvCxnSpPr>
            <a:cxnSpLocks/>
          </p:cNvCxnSpPr>
          <p:nvPr/>
        </p:nvCxnSpPr>
        <p:spPr>
          <a:xfrm>
            <a:off x="5057422" y="4402404"/>
            <a:ext cx="23220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7F271D3B-E5CC-40A4-BC31-E03555E98FAC}"/>
              </a:ext>
            </a:extLst>
          </p:cNvPr>
          <p:cNvSpPr>
            <a:spLocks noGrp="1"/>
          </p:cNvSpPr>
          <p:nvPr>
            <p:ph type="dt" sz="half" idx="10"/>
          </p:nvPr>
        </p:nvSpPr>
        <p:spPr/>
        <p:txBody>
          <a:bodyPr/>
          <a:lstStyle/>
          <a:p>
            <a:fld id="{E6D73723-1F11-451B-B191-386F8623A8D6}" type="datetime1">
              <a:rPr lang="ko-KR" altLang="en-US" smtClean="0"/>
              <a:t>2019-10-02</a:t>
            </a:fld>
            <a:endParaRPr lang="en-US"/>
          </a:p>
        </p:txBody>
      </p:sp>
      <p:sp>
        <p:nvSpPr>
          <p:cNvPr id="27" name="Slide Number Placeholder 26">
            <a:extLst>
              <a:ext uri="{FF2B5EF4-FFF2-40B4-BE49-F238E27FC236}">
                <a16:creationId xmlns:a16="http://schemas.microsoft.com/office/drawing/2014/main" id="{CB46D4B1-D371-4B30-AE84-9798623F7736}"/>
              </a:ext>
            </a:extLst>
          </p:cNvPr>
          <p:cNvSpPr>
            <a:spLocks noGrp="1"/>
          </p:cNvSpPr>
          <p:nvPr>
            <p:ph type="sldNum" sz="quarter" idx="12"/>
          </p:nvPr>
        </p:nvSpPr>
        <p:spPr/>
        <p:txBody>
          <a:bodyPr/>
          <a:lstStyle/>
          <a:p>
            <a:fld id="{4EC0C4C8-3A1D-4810-A3D3-CAA4C7934941}" type="slidenum">
              <a:rPr lang="en-US" smtClean="0"/>
              <a:t>18</a:t>
            </a:fld>
            <a:endParaRPr lang="en-US"/>
          </a:p>
        </p:txBody>
      </p:sp>
    </p:spTree>
    <p:extLst>
      <p:ext uri="{BB962C8B-B14F-4D97-AF65-F5344CB8AC3E}">
        <p14:creationId xmlns:p14="http://schemas.microsoft.com/office/powerpoint/2010/main" val="120412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p:txBody>
          <a:bodyPr>
            <a:normAutofit/>
          </a:bodyPr>
          <a:lstStyle/>
          <a:p>
            <a:r>
              <a:rPr lang="en-US" sz="2000" b="1" dirty="0"/>
              <a:t>Critical Parameters Setting</a:t>
            </a:r>
            <a:r>
              <a:rPr lang="en-US" sz="2000" i="1" dirty="0"/>
              <a:t>. </a:t>
            </a:r>
            <a:r>
              <a:rPr lang="en-US" sz="2000" dirty="0"/>
              <a:t>ACO algorithms have some critical parameters that influence the performance dramatically, such as the heuristic coefficients 𝛼, 𝛽 and pheromone hangover coefficient 𝜌.</a:t>
            </a:r>
          </a:p>
        </p:txBody>
      </p:sp>
      <p:pic>
        <p:nvPicPr>
          <p:cNvPr id="1026" name="Picture 2" descr="相关图片">
            <a:extLst>
              <a:ext uri="{FF2B5EF4-FFF2-40B4-BE49-F238E27FC236}">
                <a16:creationId xmlns:a16="http://schemas.microsoft.com/office/drawing/2014/main" id="{86A37C1E-24C9-4488-B68F-613D17C575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6222" y="0"/>
            <a:ext cx="4495023" cy="68694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t Colony System: A Cooperative Learning Approach to the Traveling Salesman Problem”的图片搜索结果">
            <a:extLst>
              <a:ext uri="{FF2B5EF4-FFF2-40B4-BE49-F238E27FC236}">
                <a16:creationId xmlns:a16="http://schemas.microsoft.com/office/drawing/2014/main" id="{5AC7A5AF-E0B8-4D7D-AEF9-15F5870599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19F696C-5476-4BCC-8980-214CB66E2AB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234179" y="3472426"/>
            <a:ext cx="4389642" cy="1615289"/>
          </a:xfrm>
          <a:prstGeom prst="rect">
            <a:avLst/>
          </a:prstGeom>
        </p:spPr>
      </p:pic>
      <p:pic>
        <p:nvPicPr>
          <p:cNvPr id="10" name="Picture 9">
            <a:extLst>
              <a:ext uri="{FF2B5EF4-FFF2-40B4-BE49-F238E27FC236}">
                <a16:creationId xmlns:a16="http://schemas.microsoft.com/office/drawing/2014/main" id="{DE095268-F7BA-4DA5-BE21-AFE8BD39584F}"/>
              </a:ext>
            </a:extLst>
          </p:cNvPr>
          <p:cNvPicPr>
            <a:picLocks noChangeAspect="1"/>
          </p:cNvPicPr>
          <p:nvPr/>
        </p:nvPicPr>
        <p:blipFill>
          <a:blip r:embed="rId6"/>
          <a:stretch>
            <a:fillRect/>
          </a:stretch>
        </p:blipFill>
        <p:spPr>
          <a:xfrm>
            <a:off x="1421185" y="5311284"/>
            <a:ext cx="4015630" cy="1000616"/>
          </a:xfrm>
          <a:prstGeom prst="rect">
            <a:avLst/>
          </a:prstGeom>
        </p:spPr>
      </p:pic>
      <p:sp>
        <p:nvSpPr>
          <p:cNvPr id="4" name="Date Placeholder 3">
            <a:extLst>
              <a:ext uri="{FF2B5EF4-FFF2-40B4-BE49-F238E27FC236}">
                <a16:creationId xmlns:a16="http://schemas.microsoft.com/office/drawing/2014/main" id="{98E37F40-D978-4D16-A222-6884A0980A54}"/>
              </a:ext>
            </a:extLst>
          </p:cNvPr>
          <p:cNvSpPr>
            <a:spLocks noGrp="1"/>
          </p:cNvSpPr>
          <p:nvPr>
            <p:ph type="dt" sz="half" idx="10"/>
          </p:nvPr>
        </p:nvSpPr>
        <p:spPr/>
        <p:txBody>
          <a:bodyPr/>
          <a:lstStyle/>
          <a:p>
            <a:fld id="{79C38E18-A903-488B-8C9A-07022444D695}" type="datetime1">
              <a:rPr lang="ko-KR" altLang="en-US" smtClean="0"/>
              <a:t>2019-10-02</a:t>
            </a:fld>
            <a:endParaRPr lang="en-US"/>
          </a:p>
        </p:txBody>
      </p:sp>
      <p:sp>
        <p:nvSpPr>
          <p:cNvPr id="5" name="Slide Number Placeholder 4">
            <a:extLst>
              <a:ext uri="{FF2B5EF4-FFF2-40B4-BE49-F238E27FC236}">
                <a16:creationId xmlns:a16="http://schemas.microsoft.com/office/drawing/2014/main" id="{7757E1A3-E1AE-4D3C-9C2E-075706BFE88F}"/>
              </a:ext>
            </a:extLst>
          </p:cNvPr>
          <p:cNvSpPr>
            <a:spLocks noGrp="1"/>
          </p:cNvSpPr>
          <p:nvPr>
            <p:ph type="sldNum" sz="quarter" idx="12"/>
          </p:nvPr>
        </p:nvSpPr>
        <p:spPr/>
        <p:txBody>
          <a:bodyPr/>
          <a:lstStyle/>
          <a:p>
            <a:fld id="{4EC0C4C8-3A1D-4810-A3D3-CAA4C7934941}" type="slidenum">
              <a:rPr lang="en-US" smtClean="0"/>
              <a:t>19</a:t>
            </a:fld>
            <a:endParaRPr lang="en-US"/>
          </a:p>
        </p:txBody>
      </p:sp>
    </p:spTree>
    <p:extLst>
      <p:ext uri="{BB962C8B-B14F-4D97-AF65-F5344CB8AC3E}">
        <p14:creationId xmlns:p14="http://schemas.microsoft.com/office/powerpoint/2010/main" val="152336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60F9-3AB1-4430-B7DD-C04038BB018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921C475-D53C-4A11-A1C9-E449574A9ED4}"/>
              </a:ext>
            </a:extLst>
          </p:cNvPr>
          <p:cNvSpPr>
            <a:spLocks noGrp="1"/>
          </p:cNvSpPr>
          <p:nvPr>
            <p:ph idx="1"/>
          </p:nvPr>
        </p:nvSpPr>
        <p:spPr/>
        <p:txBody>
          <a:bodyPr/>
          <a:lstStyle/>
          <a:p>
            <a:r>
              <a:rPr lang="en-US" dirty="0"/>
              <a:t>Review</a:t>
            </a:r>
          </a:p>
          <a:p>
            <a:pPr lvl="1"/>
            <a:r>
              <a:rPr lang="en-US" dirty="0"/>
              <a:t>RS </a:t>
            </a:r>
            <a:r>
              <a:rPr lang="en-US" altLang="zh-TW" dirty="0"/>
              <a:t>&amp;</a:t>
            </a:r>
            <a:r>
              <a:rPr lang="en-US" dirty="0"/>
              <a:t> types</a:t>
            </a:r>
          </a:p>
          <a:p>
            <a:pPr lvl="1"/>
            <a:r>
              <a:rPr lang="en-US" dirty="0"/>
              <a:t>K-means</a:t>
            </a:r>
          </a:p>
          <a:p>
            <a:r>
              <a:rPr lang="en-US" dirty="0"/>
              <a:t>Simulated </a:t>
            </a:r>
            <a:r>
              <a:rPr lang="en-US" altLang="zh-TW" dirty="0"/>
              <a:t>Annealing</a:t>
            </a:r>
            <a:r>
              <a:rPr lang="en-US" dirty="0"/>
              <a:t> </a:t>
            </a:r>
          </a:p>
          <a:p>
            <a:r>
              <a:rPr lang="en-US" dirty="0"/>
              <a:t>Using SA to combine K-means with CF for RS application</a:t>
            </a:r>
          </a:p>
          <a:p>
            <a:r>
              <a:rPr lang="en-US" altLang="zh-TW" dirty="0"/>
              <a:t>Ant Colony Optimization Introduction</a:t>
            </a:r>
            <a:endParaRPr lang="en-US" dirty="0"/>
          </a:p>
        </p:txBody>
      </p:sp>
      <p:sp>
        <p:nvSpPr>
          <p:cNvPr id="4" name="Date Placeholder 3">
            <a:extLst>
              <a:ext uri="{FF2B5EF4-FFF2-40B4-BE49-F238E27FC236}">
                <a16:creationId xmlns:a16="http://schemas.microsoft.com/office/drawing/2014/main" id="{13F5E16C-6972-4509-BEF7-0317177161B1}"/>
              </a:ext>
            </a:extLst>
          </p:cNvPr>
          <p:cNvSpPr>
            <a:spLocks noGrp="1"/>
          </p:cNvSpPr>
          <p:nvPr>
            <p:ph type="dt" sz="half" idx="10"/>
          </p:nvPr>
        </p:nvSpPr>
        <p:spPr/>
        <p:txBody>
          <a:bodyPr/>
          <a:lstStyle/>
          <a:p>
            <a:fld id="{F05B5383-7772-4D12-922B-3412E4472D17}" type="datetime1">
              <a:rPr lang="ko-KR" altLang="en-US" smtClean="0"/>
              <a:t>2019-10-02</a:t>
            </a:fld>
            <a:endParaRPr lang="en-US"/>
          </a:p>
        </p:txBody>
      </p:sp>
      <p:sp>
        <p:nvSpPr>
          <p:cNvPr id="5" name="Slide Number Placeholder 4">
            <a:extLst>
              <a:ext uri="{FF2B5EF4-FFF2-40B4-BE49-F238E27FC236}">
                <a16:creationId xmlns:a16="http://schemas.microsoft.com/office/drawing/2014/main" id="{5F2C0938-9509-4CCB-81DE-72D2C937BA0D}"/>
              </a:ext>
            </a:extLst>
          </p:cNvPr>
          <p:cNvSpPr>
            <a:spLocks noGrp="1"/>
          </p:cNvSpPr>
          <p:nvPr>
            <p:ph type="sldNum" sz="quarter" idx="12"/>
          </p:nvPr>
        </p:nvSpPr>
        <p:spPr/>
        <p:txBody>
          <a:bodyPr/>
          <a:lstStyle/>
          <a:p>
            <a:fld id="{4EC0C4C8-3A1D-4810-A3D3-CAA4C7934941}" type="slidenum">
              <a:rPr lang="en-US" smtClean="0"/>
              <a:t>2</a:t>
            </a:fld>
            <a:endParaRPr lang="en-US"/>
          </a:p>
        </p:txBody>
      </p:sp>
    </p:spTree>
    <p:extLst>
      <p:ext uri="{BB962C8B-B14F-4D97-AF65-F5344CB8AC3E}">
        <p14:creationId xmlns:p14="http://schemas.microsoft.com/office/powerpoint/2010/main" val="168676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a:xfrm>
            <a:off x="838200" y="1825625"/>
            <a:ext cx="5181600" cy="4351338"/>
          </a:xfrm>
        </p:spPr>
        <p:txBody>
          <a:bodyPr>
            <a:normAutofit/>
          </a:bodyPr>
          <a:lstStyle/>
          <a:p>
            <a:r>
              <a:rPr lang="en-US" sz="2000" b="1" dirty="0"/>
              <a:t>Transition Rule</a:t>
            </a:r>
            <a:r>
              <a:rPr lang="en-US" sz="2000" i="1" dirty="0"/>
              <a:t>. </a:t>
            </a:r>
            <a:r>
              <a:rPr lang="en-US" sz="2000" dirty="0"/>
              <a:t>The transition direction of the ant 𝑧 (𝑧 = 1, 2, . . . , 𝑚) is determined by the operation sequence intensity in the ant moving process, </a:t>
            </a:r>
          </a:p>
          <a:p>
            <a:r>
              <a:rPr lang="en-US" sz="2000" dirty="0"/>
              <a:t>𝑝𝑧 𝑖𝑗(𝑡)is the transition probability of the ant 𝑧 moving from operation 𝑖 to operation 𝑗 in period 𝑡, which is calculated by</a:t>
            </a:r>
          </a:p>
          <a:p>
            <a:endParaRPr lang="en-US" sz="2000" dirty="0"/>
          </a:p>
          <a:p>
            <a:endParaRPr lang="en-US" sz="2000" dirty="0"/>
          </a:p>
          <a:p>
            <a:endParaRPr lang="en-US" sz="2000" dirty="0"/>
          </a:p>
          <a:p>
            <a:endParaRPr lang="en-US" sz="2000" dirty="0"/>
          </a:p>
          <a:p>
            <a:endParaRPr lang="en-US" sz="2000" dirty="0"/>
          </a:p>
        </p:txBody>
      </p:sp>
      <p:pic>
        <p:nvPicPr>
          <p:cNvPr id="1026" name="Picture 2" descr="相关图片">
            <a:extLst>
              <a:ext uri="{FF2B5EF4-FFF2-40B4-BE49-F238E27FC236}">
                <a16:creationId xmlns:a16="http://schemas.microsoft.com/office/drawing/2014/main" id="{86A37C1E-24C9-4488-B68F-613D17C575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6222" y="0"/>
            <a:ext cx="4495023" cy="6869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D98B463-79C7-4510-87C2-9DDBB3423E8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06312" y="4346221"/>
            <a:ext cx="4389642" cy="1615289"/>
          </a:xfrm>
          <a:prstGeom prst="rect">
            <a:avLst/>
          </a:prstGeom>
        </p:spPr>
      </p:pic>
      <p:pic>
        <p:nvPicPr>
          <p:cNvPr id="10" name="Picture 6" descr="“Ant Colony System: A Cooperative Learning Approach to the Traveling Salesman Problem”的图片搜索结果">
            <a:extLst>
              <a:ext uri="{FF2B5EF4-FFF2-40B4-BE49-F238E27FC236}">
                <a16:creationId xmlns:a16="http://schemas.microsoft.com/office/drawing/2014/main" id="{029F1C24-06CE-4F78-A938-521BDE26DA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74535B03-8175-445A-823D-501CEF9A62B8}"/>
              </a:ext>
            </a:extLst>
          </p:cNvPr>
          <p:cNvSpPr>
            <a:spLocks noGrp="1"/>
          </p:cNvSpPr>
          <p:nvPr>
            <p:ph type="dt" sz="half" idx="10"/>
          </p:nvPr>
        </p:nvSpPr>
        <p:spPr/>
        <p:txBody>
          <a:bodyPr/>
          <a:lstStyle/>
          <a:p>
            <a:fld id="{A95B63AA-4CBC-41D0-8235-8A3C083B7C47}" type="datetime1">
              <a:rPr lang="ko-KR" altLang="en-US" smtClean="0"/>
              <a:t>2019-10-02</a:t>
            </a:fld>
            <a:endParaRPr lang="en-US"/>
          </a:p>
        </p:txBody>
      </p:sp>
      <p:sp>
        <p:nvSpPr>
          <p:cNvPr id="6" name="Slide Number Placeholder 5">
            <a:extLst>
              <a:ext uri="{FF2B5EF4-FFF2-40B4-BE49-F238E27FC236}">
                <a16:creationId xmlns:a16="http://schemas.microsoft.com/office/drawing/2014/main" id="{EA36BA7F-99C7-46A1-9B86-0C4ECF0945D8}"/>
              </a:ext>
            </a:extLst>
          </p:cNvPr>
          <p:cNvSpPr>
            <a:spLocks noGrp="1"/>
          </p:cNvSpPr>
          <p:nvPr>
            <p:ph type="sldNum" sz="quarter" idx="12"/>
          </p:nvPr>
        </p:nvSpPr>
        <p:spPr/>
        <p:txBody>
          <a:bodyPr/>
          <a:lstStyle/>
          <a:p>
            <a:fld id="{4EC0C4C8-3A1D-4810-A3D3-CAA4C7934941}" type="slidenum">
              <a:rPr lang="en-US" smtClean="0"/>
              <a:t>20</a:t>
            </a:fld>
            <a:endParaRPr lang="en-US"/>
          </a:p>
        </p:txBody>
      </p:sp>
    </p:spTree>
    <p:extLst>
      <p:ext uri="{BB962C8B-B14F-4D97-AF65-F5344CB8AC3E}">
        <p14:creationId xmlns:p14="http://schemas.microsoft.com/office/powerpoint/2010/main" val="262168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a:xfrm>
            <a:off x="838200" y="1825625"/>
            <a:ext cx="5181600" cy="4351338"/>
          </a:xfrm>
        </p:spPr>
        <p:txBody>
          <a:bodyPr>
            <a:normAutofit fontScale="55000" lnSpcReduction="20000"/>
          </a:bodyPr>
          <a:lstStyle/>
          <a:p>
            <a:endParaRPr lang="en-US" sz="1600" dirty="0"/>
          </a:p>
          <a:p>
            <a:endParaRPr lang="en-US" sz="1600" dirty="0"/>
          </a:p>
          <a:p>
            <a:endParaRPr lang="en-US" sz="1600" dirty="0"/>
          </a:p>
          <a:p>
            <a:endParaRPr lang="en-US" sz="1600" dirty="0"/>
          </a:p>
          <a:p>
            <a:endParaRPr lang="en-US" sz="1600" dirty="0"/>
          </a:p>
          <a:p>
            <a:r>
              <a:rPr lang="en-US" sz="2900" dirty="0"/>
              <a:t>where 𝜏𝑖𝑗(𝑡) is the operation sequence intensity between operation 𝑖 to operation 𝑗, </a:t>
            </a:r>
          </a:p>
          <a:p>
            <a:r>
              <a:rPr lang="en-US" sz="2900" dirty="0"/>
              <a:t>𝜂𝑖𝑗(𝑡) is the visibility of operation 𝑖 to operation 𝑗, </a:t>
            </a:r>
          </a:p>
          <a:p>
            <a:r>
              <a:rPr lang="en-US" sz="2900" dirty="0"/>
              <a:t>𝜂𝑖𝑗(𝑡) = 1/𝑑𝑖𝑗. </a:t>
            </a:r>
          </a:p>
          <a:p>
            <a:r>
              <a:rPr lang="en-US" sz="2900" dirty="0"/>
              <a:t>𝑑𝑖𝑗 is the distance between operation 𝑖 and operation 𝑗. </a:t>
            </a:r>
          </a:p>
          <a:p>
            <a:r>
              <a:rPr lang="en-US" sz="2900" dirty="0"/>
              <a:t>allowed𝑧 is the set of optional operations. </a:t>
            </a:r>
          </a:p>
          <a:p>
            <a:r>
              <a:rPr lang="en-US" sz="2900" dirty="0"/>
              <a:t>The operation sequence intensity can be described as an adaptive memory and is regulated by the parameter 𝛼. </a:t>
            </a:r>
          </a:p>
          <a:p>
            <a:r>
              <a:rPr lang="en-US" sz="2900" dirty="0"/>
              <a:t>The latter criteria can be described as a measure of desirability and are called </a:t>
            </a:r>
            <a:r>
              <a:rPr lang="en-US" sz="2900" i="1" u="sng" dirty="0"/>
              <a:t>visibility</a:t>
            </a:r>
            <a:r>
              <a:rPr lang="en-US" sz="2900" dirty="0"/>
              <a:t>. </a:t>
            </a:r>
          </a:p>
          <a:p>
            <a:r>
              <a:rPr lang="en-US" sz="2900" dirty="0"/>
              <a:t>It represents the heuristic function mentioned above and is regulated by the parameter 𝛽.</a:t>
            </a:r>
          </a:p>
        </p:txBody>
      </p:sp>
      <p:pic>
        <p:nvPicPr>
          <p:cNvPr id="1026" name="Picture 2" descr="相关图片">
            <a:extLst>
              <a:ext uri="{FF2B5EF4-FFF2-40B4-BE49-F238E27FC236}">
                <a16:creationId xmlns:a16="http://schemas.microsoft.com/office/drawing/2014/main" id="{86A37C1E-24C9-4488-B68F-613D17C575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6222" y="0"/>
            <a:ext cx="4495023" cy="6869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D98B463-79C7-4510-87C2-9DDBB3423E8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85844" y="1690688"/>
            <a:ext cx="3619935" cy="1332054"/>
          </a:xfrm>
          <a:prstGeom prst="rect">
            <a:avLst/>
          </a:prstGeom>
        </p:spPr>
      </p:pic>
      <p:pic>
        <p:nvPicPr>
          <p:cNvPr id="6" name="Picture 6" descr="“Ant Colony System: A Cooperative Learning Approach to the Traveling Salesman Problem”的图片搜索结果">
            <a:extLst>
              <a:ext uri="{FF2B5EF4-FFF2-40B4-BE49-F238E27FC236}">
                <a16:creationId xmlns:a16="http://schemas.microsoft.com/office/drawing/2014/main" id="{DF0F2106-462A-4554-B27B-9EF3C7B452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3C6E045-AA21-4155-A593-AFE33ECE44EB}"/>
              </a:ext>
            </a:extLst>
          </p:cNvPr>
          <p:cNvSpPr>
            <a:spLocks noGrp="1"/>
          </p:cNvSpPr>
          <p:nvPr>
            <p:ph type="dt" sz="half" idx="10"/>
          </p:nvPr>
        </p:nvSpPr>
        <p:spPr/>
        <p:txBody>
          <a:bodyPr/>
          <a:lstStyle/>
          <a:p>
            <a:fld id="{8493F60E-3B31-4C6B-81DC-F0A63C266BC1}" type="datetime1">
              <a:rPr lang="ko-KR" altLang="en-US" smtClean="0"/>
              <a:t>2019-10-02</a:t>
            </a:fld>
            <a:endParaRPr lang="en-US"/>
          </a:p>
        </p:txBody>
      </p:sp>
      <p:sp>
        <p:nvSpPr>
          <p:cNvPr id="7" name="Slide Number Placeholder 6">
            <a:extLst>
              <a:ext uri="{FF2B5EF4-FFF2-40B4-BE49-F238E27FC236}">
                <a16:creationId xmlns:a16="http://schemas.microsoft.com/office/drawing/2014/main" id="{02141774-C7A9-46D0-B9F4-1DFC52E33204}"/>
              </a:ext>
            </a:extLst>
          </p:cNvPr>
          <p:cNvSpPr>
            <a:spLocks noGrp="1"/>
          </p:cNvSpPr>
          <p:nvPr>
            <p:ph type="sldNum" sz="quarter" idx="12"/>
          </p:nvPr>
        </p:nvSpPr>
        <p:spPr/>
        <p:txBody>
          <a:bodyPr/>
          <a:lstStyle/>
          <a:p>
            <a:fld id="{4EC0C4C8-3A1D-4810-A3D3-CAA4C7934941}" type="slidenum">
              <a:rPr lang="en-US" smtClean="0"/>
              <a:t>21</a:t>
            </a:fld>
            <a:endParaRPr lang="en-US"/>
          </a:p>
        </p:txBody>
      </p:sp>
    </p:spTree>
    <p:extLst>
      <p:ext uri="{BB962C8B-B14F-4D97-AF65-F5344CB8AC3E}">
        <p14:creationId xmlns:p14="http://schemas.microsoft.com/office/powerpoint/2010/main" val="175591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p:txBody>
          <a:bodyPr>
            <a:normAutofit/>
          </a:bodyPr>
          <a:lstStyle/>
          <a:p>
            <a:r>
              <a:rPr lang="en-US" sz="2000" b="1" dirty="0"/>
              <a:t>Pheromone Updating. </a:t>
            </a:r>
            <a:r>
              <a:rPr lang="en-US" sz="2000" dirty="0"/>
              <a:t>In order to avoid heuristic information covered by pheromone hangover, the pheromone need be updated when all ants accomplish one circulation. The pheromone of operation sequence in period 𝑡+𝑛 can be undated by</a:t>
            </a:r>
          </a:p>
          <a:p>
            <a:endParaRPr lang="en-US" sz="2400" dirty="0"/>
          </a:p>
          <a:p>
            <a:endParaRPr lang="en-US" sz="2400" dirty="0"/>
          </a:p>
          <a:p>
            <a:endParaRPr lang="en-US" sz="2000" dirty="0"/>
          </a:p>
          <a:p>
            <a:endParaRPr lang="en-US" sz="2000" dirty="0"/>
          </a:p>
          <a:p>
            <a:endParaRPr lang="en-US" sz="2000" dirty="0"/>
          </a:p>
          <a:p>
            <a:endParaRPr lang="en-US" sz="2000" dirty="0"/>
          </a:p>
        </p:txBody>
      </p:sp>
      <p:pic>
        <p:nvPicPr>
          <p:cNvPr id="1026" name="Picture 2" descr="相关图片">
            <a:extLst>
              <a:ext uri="{FF2B5EF4-FFF2-40B4-BE49-F238E27FC236}">
                <a16:creationId xmlns:a16="http://schemas.microsoft.com/office/drawing/2014/main" id="{86A37C1E-24C9-4488-B68F-613D17C575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6222" y="0"/>
            <a:ext cx="4495023" cy="6869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B738FC4-019E-4C29-9614-FEFB26370431}"/>
              </a:ext>
            </a:extLst>
          </p:cNvPr>
          <p:cNvPicPr>
            <a:picLocks noChangeAspect="1"/>
          </p:cNvPicPr>
          <p:nvPr/>
        </p:nvPicPr>
        <p:blipFill>
          <a:blip r:embed="rId4"/>
          <a:stretch>
            <a:fillRect/>
          </a:stretch>
        </p:blipFill>
        <p:spPr>
          <a:xfrm>
            <a:off x="1421185" y="4001294"/>
            <a:ext cx="4015630" cy="1000616"/>
          </a:xfrm>
          <a:prstGeom prst="rect">
            <a:avLst/>
          </a:prstGeom>
        </p:spPr>
      </p:pic>
      <p:pic>
        <p:nvPicPr>
          <p:cNvPr id="6" name="Picture 6" descr="“Ant Colony System: A Cooperative Learning Approach to the Traveling Salesman Problem”的图片搜索结果">
            <a:extLst>
              <a:ext uri="{FF2B5EF4-FFF2-40B4-BE49-F238E27FC236}">
                <a16:creationId xmlns:a16="http://schemas.microsoft.com/office/drawing/2014/main" id="{526F6DAE-E3DC-4DF9-9DEE-EECF13A8DA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8AE4E999-0B0A-4D0E-9692-40671F203799}"/>
              </a:ext>
            </a:extLst>
          </p:cNvPr>
          <p:cNvSpPr>
            <a:spLocks noGrp="1"/>
          </p:cNvSpPr>
          <p:nvPr>
            <p:ph type="dt" sz="half" idx="10"/>
          </p:nvPr>
        </p:nvSpPr>
        <p:spPr/>
        <p:txBody>
          <a:bodyPr/>
          <a:lstStyle/>
          <a:p>
            <a:fld id="{82691F5A-FD90-4FE5-924C-754A05D7E07B}" type="datetime1">
              <a:rPr lang="ko-KR" altLang="en-US" smtClean="0"/>
              <a:t>2019-10-02</a:t>
            </a:fld>
            <a:endParaRPr lang="en-US"/>
          </a:p>
        </p:txBody>
      </p:sp>
      <p:sp>
        <p:nvSpPr>
          <p:cNvPr id="7" name="Slide Number Placeholder 6">
            <a:extLst>
              <a:ext uri="{FF2B5EF4-FFF2-40B4-BE49-F238E27FC236}">
                <a16:creationId xmlns:a16="http://schemas.microsoft.com/office/drawing/2014/main" id="{13CE2692-CCF6-41BC-A1E0-65950FF66138}"/>
              </a:ext>
            </a:extLst>
          </p:cNvPr>
          <p:cNvSpPr>
            <a:spLocks noGrp="1"/>
          </p:cNvSpPr>
          <p:nvPr>
            <p:ph type="sldNum" sz="quarter" idx="12"/>
          </p:nvPr>
        </p:nvSpPr>
        <p:spPr/>
        <p:txBody>
          <a:bodyPr/>
          <a:lstStyle/>
          <a:p>
            <a:fld id="{4EC0C4C8-3A1D-4810-A3D3-CAA4C7934941}" type="slidenum">
              <a:rPr lang="en-US" smtClean="0"/>
              <a:t>22</a:t>
            </a:fld>
            <a:endParaRPr lang="en-US"/>
          </a:p>
        </p:txBody>
      </p:sp>
    </p:spTree>
    <p:extLst>
      <p:ext uri="{BB962C8B-B14F-4D97-AF65-F5344CB8AC3E}">
        <p14:creationId xmlns:p14="http://schemas.microsoft.com/office/powerpoint/2010/main" val="1871254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EA9D-5586-46F3-8EC3-75E5CF97F555}"/>
              </a:ext>
            </a:extLst>
          </p:cNvPr>
          <p:cNvSpPr>
            <a:spLocks noGrp="1"/>
          </p:cNvSpPr>
          <p:nvPr>
            <p:ph type="title"/>
          </p:nvPr>
        </p:nvSpPr>
        <p:spPr/>
        <p:txBody>
          <a:bodyPr/>
          <a:lstStyle/>
          <a:p>
            <a:r>
              <a:rPr lang="en-US" dirty="0"/>
              <a:t>Ant Colony Optimization</a:t>
            </a:r>
          </a:p>
        </p:txBody>
      </p:sp>
      <p:sp>
        <p:nvSpPr>
          <p:cNvPr id="3" name="Content Placeholder 2">
            <a:extLst>
              <a:ext uri="{FF2B5EF4-FFF2-40B4-BE49-F238E27FC236}">
                <a16:creationId xmlns:a16="http://schemas.microsoft.com/office/drawing/2014/main" id="{5B81A482-911A-49AE-98E5-9E9E1FBCF0D5}"/>
              </a:ext>
            </a:extLst>
          </p:cNvPr>
          <p:cNvSpPr>
            <a:spLocks noGrp="1"/>
          </p:cNvSpPr>
          <p:nvPr>
            <p:ph sz="half" idx="1"/>
          </p:nvPr>
        </p:nvSpPr>
        <p:spPr/>
        <p:txBody>
          <a:bodyPr>
            <a:normAutofit lnSpcReduction="10000"/>
          </a:bodyPr>
          <a:lstStyle/>
          <a:p>
            <a:endParaRPr lang="en-US" sz="2000" dirty="0"/>
          </a:p>
          <a:p>
            <a:endParaRPr lang="en-US" sz="2000" dirty="0"/>
          </a:p>
          <a:p>
            <a:pPr marL="0" indent="0">
              <a:buNone/>
            </a:pPr>
            <a:endParaRPr lang="en-US" sz="1600" dirty="0"/>
          </a:p>
          <a:p>
            <a:r>
              <a:rPr lang="en-US" sz="1600" dirty="0"/>
              <a:t>where 𝜌 (0&lt;𝜌&lt;1) is the pheromone hangover coefficient. </a:t>
            </a:r>
          </a:p>
          <a:p>
            <a:r>
              <a:rPr lang="el-GR" sz="1600" dirty="0"/>
              <a:t>Δ𝜏𝑖𝑗(𝑡) </a:t>
            </a:r>
            <a:r>
              <a:rPr lang="en-US" sz="1600" dirty="0"/>
              <a:t>is the pheromone increment of operation sequence (𝑖, 𝑗). </a:t>
            </a:r>
          </a:p>
          <a:p>
            <a:r>
              <a:rPr lang="el-GR" sz="1600" dirty="0"/>
              <a:t>Δ𝜏𝑧</a:t>
            </a:r>
            <a:r>
              <a:rPr lang="en-US" sz="1600" dirty="0"/>
              <a:t> </a:t>
            </a:r>
            <a:r>
              <a:rPr lang="el-GR" sz="1600" dirty="0"/>
              <a:t>𝑖𝑗(𝑡) </a:t>
            </a:r>
            <a:r>
              <a:rPr lang="en-US" sz="1600" dirty="0"/>
              <a:t>is the pheromone embedded in operation sequence (𝑖, 𝑗) by the ant 𝑧 in the circulation. </a:t>
            </a:r>
          </a:p>
          <a:p>
            <a:r>
              <a:rPr lang="en-US" sz="1600" dirty="0"/>
              <a:t>If the ant 𝑧 passes the (𝑖, 𝑗)in this circulation,</a:t>
            </a:r>
          </a:p>
          <a:p>
            <a:r>
              <a:rPr lang="en-US" sz="1600" dirty="0"/>
              <a:t>Δ𝜏𝑧 𝑖𝑗(𝑡) = 𝑄/𝐿𝑧. Otherwise, Δ𝜏𝑧 𝑖𝑗(𝑡) = 0. </a:t>
            </a:r>
          </a:p>
          <a:p>
            <a:r>
              <a:rPr lang="en-US" sz="1600" dirty="0"/>
              <a:t>𝑄 is the pheromone amount released by the ant 𝑧 in one circulation. </a:t>
            </a:r>
          </a:p>
          <a:p>
            <a:r>
              <a:rPr lang="en-US" sz="1600" dirty="0"/>
              <a:t>𝐿𝑧 is the moving distance amount of the ant 𝑧 in one circulation.</a:t>
            </a:r>
          </a:p>
          <a:p>
            <a:endParaRPr lang="en-US" sz="1600" dirty="0"/>
          </a:p>
          <a:p>
            <a:endParaRPr lang="en-US" sz="1600" dirty="0"/>
          </a:p>
          <a:p>
            <a:endParaRPr lang="en-US" sz="1600" dirty="0"/>
          </a:p>
        </p:txBody>
      </p:sp>
      <p:pic>
        <p:nvPicPr>
          <p:cNvPr id="1026" name="Picture 2" descr="相关图片">
            <a:extLst>
              <a:ext uri="{FF2B5EF4-FFF2-40B4-BE49-F238E27FC236}">
                <a16:creationId xmlns:a16="http://schemas.microsoft.com/office/drawing/2014/main" id="{86A37C1E-24C9-4488-B68F-613D17C575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86222" y="0"/>
            <a:ext cx="4495023" cy="6869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B738FC4-019E-4C29-9614-FEFB26370431}"/>
              </a:ext>
            </a:extLst>
          </p:cNvPr>
          <p:cNvPicPr>
            <a:picLocks noChangeAspect="1"/>
          </p:cNvPicPr>
          <p:nvPr/>
        </p:nvPicPr>
        <p:blipFill>
          <a:blip r:embed="rId4"/>
          <a:stretch>
            <a:fillRect/>
          </a:stretch>
        </p:blipFill>
        <p:spPr>
          <a:xfrm>
            <a:off x="1700366" y="2055813"/>
            <a:ext cx="3457267" cy="861483"/>
          </a:xfrm>
          <a:prstGeom prst="rect">
            <a:avLst/>
          </a:prstGeom>
        </p:spPr>
      </p:pic>
      <p:pic>
        <p:nvPicPr>
          <p:cNvPr id="6" name="Picture 6" descr="“Ant Colony System: A Cooperative Learning Approach to the Traveling Salesman Problem”的图片搜索结果">
            <a:extLst>
              <a:ext uri="{FF2B5EF4-FFF2-40B4-BE49-F238E27FC236}">
                <a16:creationId xmlns:a16="http://schemas.microsoft.com/office/drawing/2014/main" id="{93D70F61-F444-41CD-93A2-7A106AA0D6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31" r="53452"/>
          <a:stretch/>
        </p:blipFill>
        <p:spPr bwMode="auto">
          <a:xfrm>
            <a:off x="10092267" y="204440"/>
            <a:ext cx="1964266" cy="109187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1A51DC41-97E0-4B1B-8B56-360494BF3F45}"/>
              </a:ext>
            </a:extLst>
          </p:cNvPr>
          <p:cNvSpPr>
            <a:spLocks noGrp="1"/>
          </p:cNvSpPr>
          <p:nvPr>
            <p:ph type="dt" sz="half" idx="10"/>
          </p:nvPr>
        </p:nvSpPr>
        <p:spPr/>
        <p:txBody>
          <a:bodyPr/>
          <a:lstStyle/>
          <a:p>
            <a:fld id="{F3B35C0D-7511-4A2B-B002-17DE7BACAC97}" type="datetime1">
              <a:rPr lang="ko-KR" altLang="en-US" smtClean="0"/>
              <a:t>2019-10-02</a:t>
            </a:fld>
            <a:endParaRPr lang="en-US"/>
          </a:p>
        </p:txBody>
      </p:sp>
      <p:sp>
        <p:nvSpPr>
          <p:cNvPr id="7" name="Slide Number Placeholder 6">
            <a:extLst>
              <a:ext uri="{FF2B5EF4-FFF2-40B4-BE49-F238E27FC236}">
                <a16:creationId xmlns:a16="http://schemas.microsoft.com/office/drawing/2014/main" id="{04667C3B-FA88-4C28-8CA3-B2DE3A2EC864}"/>
              </a:ext>
            </a:extLst>
          </p:cNvPr>
          <p:cNvSpPr>
            <a:spLocks noGrp="1"/>
          </p:cNvSpPr>
          <p:nvPr>
            <p:ph type="sldNum" sz="quarter" idx="12"/>
          </p:nvPr>
        </p:nvSpPr>
        <p:spPr/>
        <p:txBody>
          <a:bodyPr/>
          <a:lstStyle/>
          <a:p>
            <a:fld id="{4EC0C4C8-3A1D-4810-A3D3-CAA4C7934941}" type="slidenum">
              <a:rPr lang="en-US" smtClean="0"/>
              <a:t>23</a:t>
            </a:fld>
            <a:endParaRPr lang="en-US"/>
          </a:p>
        </p:txBody>
      </p:sp>
    </p:spTree>
    <p:extLst>
      <p:ext uri="{BB962C8B-B14F-4D97-AF65-F5344CB8AC3E}">
        <p14:creationId xmlns:p14="http://schemas.microsoft.com/office/powerpoint/2010/main" val="4181267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B862-4CEE-47AA-9742-DBAE53B156D0}"/>
              </a:ext>
            </a:extLst>
          </p:cNvPr>
          <p:cNvSpPr>
            <a:spLocks noGrp="1"/>
          </p:cNvSpPr>
          <p:nvPr>
            <p:ph type="title"/>
          </p:nvPr>
        </p:nvSpPr>
        <p:spPr/>
        <p:txBody>
          <a:bodyPr/>
          <a:lstStyle/>
          <a:p>
            <a:r>
              <a:rPr lang="en-US" dirty="0"/>
              <a:t>ACO Applications </a:t>
            </a:r>
          </a:p>
        </p:txBody>
      </p:sp>
      <p:sp>
        <p:nvSpPr>
          <p:cNvPr id="3" name="Content Placeholder 2">
            <a:extLst>
              <a:ext uri="{FF2B5EF4-FFF2-40B4-BE49-F238E27FC236}">
                <a16:creationId xmlns:a16="http://schemas.microsoft.com/office/drawing/2014/main" id="{5DDBA1FE-ADC3-43E2-A9DB-3DB4198F5AAA}"/>
              </a:ext>
            </a:extLst>
          </p:cNvPr>
          <p:cNvSpPr>
            <a:spLocks noGrp="1"/>
          </p:cNvSpPr>
          <p:nvPr>
            <p:ph sz="half" idx="1"/>
          </p:nvPr>
        </p:nvSpPr>
        <p:spPr/>
        <p:txBody>
          <a:bodyPr>
            <a:normAutofit/>
          </a:bodyPr>
          <a:lstStyle/>
          <a:p>
            <a:r>
              <a:rPr lang="en-US" sz="2000" b="1" dirty="0"/>
              <a:t>Scheduling Problem </a:t>
            </a:r>
          </a:p>
          <a:p>
            <a:pPr lvl="1"/>
            <a:r>
              <a:rPr lang="en-US" sz="1800" dirty="0"/>
              <a:t>Job-shop scheduling problem (JSP) </a:t>
            </a:r>
          </a:p>
          <a:p>
            <a:pPr lvl="1"/>
            <a:r>
              <a:rPr lang="en-US" sz="1800" dirty="0"/>
              <a:t>Open-shop scheduling problem (OSP)</a:t>
            </a:r>
          </a:p>
          <a:p>
            <a:pPr lvl="1"/>
            <a:r>
              <a:rPr lang="en-US" sz="1800" dirty="0"/>
              <a:t>Resource-constrained project scheduling problem (RCPSP) </a:t>
            </a:r>
          </a:p>
          <a:p>
            <a:pPr lvl="1"/>
            <a:r>
              <a:rPr lang="en-US" sz="1800" dirty="0"/>
              <a:t>Group-shop scheduling problem (GSP)</a:t>
            </a:r>
          </a:p>
          <a:p>
            <a:r>
              <a:rPr lang="en-US" sz="2000" b="1" dirty="0"/>
              <a:t>Vehicle routing problem </a:t>
            </a:r>
          </a:p>
          <a:p>
            <a:pPr lvl="1"/>
            <a:r>
              <a:rPr lang="en-US" sz="1800" dirty="0"/>
              <a:t>Multi-depot vehicle routing problem (MDVRP)</a:t>
            </a:r>
          </a:p>
          <a:p>
            <a:pPr lvl="1"/>
            <a:r>
              <a:rPr lang="en-US" sz="1800" dirty="0"/>
              <a:t>Period vehicle routing problem (PVRP) </a:t>
            </a:r>
          </a:p>
          <a:p>
            <a:pPr lvl="1"/>
            <a:r>
              <a:rPr lang="en-US" sz="1800" dirty="0"/>
              <a:t>Split delivery vehicle routing problem (SDVRP) </a:t>
            </a:r>
          </a:p>
          <a:p>
            <a:pPr lvl="1"/>
            <a:r>
              <a:rPr lang="en-US" sz="1800" dirty="0"/>
              <a:t>Stochastic vehicle routing problem (SVRP) </a:t>
            </a:r>
          </a:p>
          <a:p>
            <a:pPr lvl="1"/>
            <a:r>
              <a:rPr lang="en-US" sz="1800" dirty="0"/>
              <a:t>Vehicle routing problem with time windows (VRPTW)</a:t>
            </a:r>
          </a:p>
        </p:txBody>
      </p:sp>
      <p:sp>
        <p:nvSpPr>
          <p:cNvPr id="6" name="Content Placeholder 5">
            <a:extLst>
              <a:ext uri="{FF2B5EF4-FFF2-40B4-BE49-F238E27FC236}">
                <a16:creationId xmlns:a16="http://schemas.microsoft.com/office/drawing/2014/main" id="{8546B406-70B4-4E95-88E6-AC478B1CB232}"/>
              </a:ext>
            </a:extLst>
          </p:cNvPr>
          <p:cNvSpPr>
            <a:spLocks noGrp="1"/>
          </p:cNvSpPr>
          <p:nvPr>
            <p:ph sz="half" idx="2"/>
          </p:nvPr>
        </p:nvSpPr>
        <p:spPr/>
        <p:txBody>
          <a:bodyPr>
            <a:normAutofit/>
          </a:bodyPr>
          <a:lstStyle/>
          <a:p>
            <a:r>
              <a:rPr lang="en-US" sz="2000" b="1" dirty="0"/>
              <a:t>Assignment problem</a:t>
            </a:r>
          </a:p>
          <a:p>
            <a:pPr lvl="1"/>
            <a:r>
              <a:rPr lang="en-US" sz="1800" dirty="0"/>
              <a:t>Quadratic assignment problem(QAP) </a:t>
            </a:r>
          </a:p>
          <a:p>
            <a:pPr lvl="1"/>
            <a:r>
              <a:rPr lang="en-US" sz="1800" dirty="0"/>
              <a:t>Generalized assignment problem (GAP) </a:t>
            </a:r>
          </a:p>
          <a:p>
            <a:pPr lvl="1"/>
            <a:r>
              <a:rPr lang="en-US" sz="1800" dirty="0"/>
              <a:t>Frequency assignment problem (FAP) </a:t>
            </a:r>
          </a:p>
          <a:p>
            <a:pPr lvl="1"/>
            <a:r>
              <a:rPr lang="en-US" sz="1800" dirty="0"/>
              <a:t>Redundancy allocation problem </a:t>
            </a:r>
          </a:p>
          <a:p>
            <a:r>
              <a:rPr lang="en-US" sz="2000" b="1" dirty="0"/>
              <a:t>Set problem </a:t>
            </a:r>
          </a:p>
          <a:p>
            <a:pPr lvl="1"/>
            <a:r>
              <a:rPr lang="en-US" sz="1800" dirty="0"/>
              <a:t>Set covering problem(SCP) </a:t>
            </a:r>
          </a:p>
          <a:p>
            <a:pPr lvl="1"/>
            <a:r>
              <a:rPr lang="en-US" sz="1800" dirty="0"/>
              <a:t>Set partition problem (SPP) </a:t>
            </a:r>
          </a:p>
          <a:p>
            <a:pPr lvl="1"/>
            <a:r>
              <a:rPr lang="en-US" sz="1800" dirty="0"/>
              <a:t>Multiple knapsack problem (MKP) </a:t>
            </a:r>
          </a:p>
          <a:p>
            <a:pPr lvl="1"/>
            <a:r>
              <a:rPr lang="en-US" sz="1800" dirty="0"/>
              <a:t>Maximum independent set problem (MIS)</a:t>
            </a:r>
          </a:p>
        </p:txBody>
      </p:sp>
      <p:sp>
        <p:nvSpPr>
          <p:cNvPr id="4" name="Date Placeholder 3">
            <a:extLst>
              <a:ext uri="{FF2B5EF4-FFF2-40B4-BE49-F238E27FC236}">
                <a16:creationId xmlns:a16="http://schemas.microsoft.com/office/drawing/2014/main" id="{BEFECF2D-E9E0-4027-9BE8-0F2D0AE35A9A}"/>
              </a:ext>
            </a:extLst>
          </p:cNvPr>
          <p:cNvSpPr>
            <a:spLocks noGrp="1"/>
          </p:cNvSpPr>
          <p:nvPr>
            <p:ph type="dt" sz="half" idx="10"/>
          </p:nvPr>
        </p:nvSpPr>
        <p:spPr/>
        <p:txBody>
          <a:bodyPr/>
          <a:lstStyle/>
          <a:p>
            <a:fld id="{757731BD-C12A-4956-9BEB-10F5B8D82FC2}" type="datetime1">
              <a:rPr lang="ko-KR" altLang="en-US" smtClean="0"/>
              <a:t>2019-10-02</a:t>
            </a:fld>
            <a:endParaRPr lang="en-US"/>
          </a:p>
        </p:txBody>
      </p:sp>
      <p:sp>
        <p:nvSpPr>
          <p:cNvPr id="5" name="Slide Number Placeholder 4">
            <a:extLst>
              <a:ext uri="{FF2B5EF4-FFF2-40B4-BE49-F238E27FC236}">
                <a16:creationId xmlns:a16="http://schemas.microsoft.com/office/drawing/2014/main" id="{078097CE-85CA-40D8-8014-52DFB21D8A3F}"/>
              </a:ext>
            </a:extLst>
          </p:cNvPr>
          <p:cNvSpPr>
            <a:spLocks noGrp="1"/>
          </p:cNvSpPr>
          <p:nvPr>
            <p:ph type="sldNum" sz="quarter" idx="12"/>
          </p:nvPr>
        </p:nvSpPr>
        <p:spPr/>
        <p:txBody>
          <a:bodyPr/>
          <a:lstStyle/>
          <a:p>
            <a:fld id="{4EC0C4C8-3A1D-4810-A3D3-CAA4C7934941}" type="slidenum">
              <a:rPr lang="en-US" smtClean="0"/>
              <a:t>24</a:t>
            </a:fld>
            <a:endParaRPr lang="en-US"/>
          </a:p>
        </p:txBody>
      </p:sp>
    </p:spTree>
    <p:extLst>
      <p:ext uri="{BB962C8B-B14F-4D97-AF65-F5344CB8AC3E}">
        <p14:creationId xmlns:p14="http://schemas.microsoft.com/office/powerpoint/2010/main" val="124480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646C34-FBA0-41AA-9418-5C296E31028D}"/>
              </a:ext>
            </a:extLst>
          </p:cNvPr>
          <p:cNvSpPr>
            <a:spLocks noGrp="1"/>
          </p:cNvSpPr>
          <p:nvPr>
            <p:ph type="title"/>
          </p:nvPr>
        </p:nvSpPr>
        <p:spPr/>
        <p:txBody>
          <a:bodyPr/>
          <a:lstStyle/>
          <a:p>
            <a:r>
              <a:rPr lang="en-US" dirty="0"/>
              <a:t>ACO Applications </a:t>
            </a:r>
          </a:p>
        </p:txBody>
      </p:sp>
      <p:sp>
        <p:nvSpPr>
          <p:cNvPr id="3" name="Content Placeholder 2">
            <a:extLst>
              <a:ext uri="{FF2B5EF4-FFF2-40B4-BE49-F238E27FC236}">
                <a16:creationId xmlns:a16="http://schemas.microsoft.com/office/drawing/2014/main" id="{3705214D-453A-45E8-BEAA-B956DEF36D65}"/>
              </a:ext>
            </a:extLst>
          </p:cNvPr>
          <p:cNvSpPr>
            <a:spLocks noGrp="1"/>
          </p:cNvSpPr>
          <p:nvPr>
            <p:ph idx="1"/>
          </p:nvPr>
        </p:nvSpPr>
        <p:spPr/>
        <p:txBody>
          <a:bodyPr>
            <a:normAutofit fontScale="92500" lnSpcReduction="10000"/>
          </a:bodyPr>
          <a:lstStyle/>
          <a:p>
            <a:r>
              <a:rPr lang="en-US" b="1" dirty="0"/>
              <a:t>Others</a:t>
            </a:r>
          </a:p>
          <a:p>
            <a:pPr lvl="1"/>
            <a:r>
              <a:rPr lang="en-US" dirty="0"/>
              <a:t>Connection-oriented network routing</a:t>
            </a:r>
          </a:p>
          <a:p>
            <a:pPr lvl="1"/>
            <a:r>
              <a:rPr lang="en-US" dirty="0"/>
              <a:t>Connectionless network routing</a:t>
            </a:r>
          </a:p>
          <a:p>
            <a:pPr lvl="1"/>
            <a:r>
              <a:rPr lang="en-US" dirty="0"/>
              <a:t>Data mining</a:t>
            </a:r>
          </a:p>
          <a:p>
            <a:pPr lvl="1"/>
            <a:r>
              <a:rPr lang="en-US" dirty="0"/>
              <a:t>Discounted cash flows in project scheduling</a:t>
            </a:r>
          </a:p>
          <a:p>
            <a:pPr lvl="1"/>
            <a:r>
              <a:rPr lang="en-US" dirty="0"/>
              <a:t>Distributed Information Retrieval</a:t>
            </a:r>
          </a:p>
          <a:p>
            <a:pPr lvl="1"/>
            <a:r>
              <a:rPr lang="en-US" dirty="0"/>
              <a:t>Grid Workflow Scheduling Problem</a:t>
            </a:r>
          </a:p>
          <a:p>
            <a:pPr lvl="1"/>
            <a:r>
              <a:rPr lang="en-US" dirty="0"/>
              <a:t>Image processing</a:t>
            </a:r>
          </a:p>
          <a:p>
            <a:pPr lvl="1"/>
            <a:r>
              <a:rPr lang="en-US" dirty="0"/>
              <a:t>Intelligent testing system</a:t>
            </a:r>
          </a:p>
          <a:p>
            <a:pPr lvl="1"/>
            <a:r>
              <a:rPr lang="en-US" dirty="0"/>
              <a:t>System identification</a:t>
            </a:r>
          </a:p>
          <a:p>
            <a:pPr lvl="1"/>
            <a:r>
              <a:rPr lang="en-US" dirty="0"/>
              <a:t>Protein Folding</a:t>
            </a:r>
          </a:p>
          <a:p>
            <a:pPr lvl="1"/>
            <a:r>
              <a:rPr lang="en-US" dirty="0"/>
              <a:t>Power Electronic Circuit Design</a:t>
            </a:r>
          </a:p>
        </p:txBody>
      </p:sp>
      <p:sp>
        <p:nvSpPr>
          <p:cNvPr id="2" name="Date Placeholder 1">
            <a:extLst>
              <a:ext uri="{FF2B5EF4-FFF2-40B4-BE49-F238E27FC236}">
                <a16:creationId xmlns:a16="http://schemas.microsoft.com/office/drawing/2014/main" id="{BA26938E-BBCD-42EC-8F67-625B9082AD6A}"/>
              </a:ext>
            </a:extLst>
          </p:cNvPr>
          <p:cNvSpPr>
            <a:spLocks noGrp="1"/>
          </p:cNvSpPr>
          <p:nvPr>
            <p:ph type="dt" sz="half" idx="10"/>
          </p:nvPr>
        </p:nvSpPr>
        <p:spPr/>
        <p:txBody>
          <a:bodyPr/>
          <a:lstStyle/>
          <a:p>
            <a:fld id="{F1DAB2B9-1C7F-4CAC-8AF8-65C71A3FFB1E}" type="datetime1">
              <a:rPr lang="ko-KR" altLang="en-US" smtClean="0"/>
              <a:t>2019-10-02</a:t>
            </a:fld>
            <a:endParaRPr lang="en-US"/>
          </a:p>
        </p:txBody>
      </p:sp>
      <p:sp>
        <p:nvSpPr>
          <p:cNvPr id="4" name="Slide Number Placeholder 3">
            <a:extLst>
              <a:ext uri="{FF2B5EF4-FFF2-40B4-BE49-F238E27FC236}">
                <a16:creationId xmlns:a16="http://schemas.microsoft.com/office/drawing/2014/main" id="{64D3EBD2-993C-41C9-B3FD-CEF980C07A30}"/>
              </a:ext>
            </a:extLst>
          </p:cNvPr>
          <p:cNvSpPr>
            <a:spLocks noGrp="1"/>
          </p:cNvSpPr>
          <p:nvPr>
            <p:ph type="sldNum" sz="quarter" idx="12"/>
          </p:nvPr>
        </p:nvSpPr>
        <p:spPr/>
        <p:txBody>
          <a:bodyPr/>
          <a:lstStyle/>
          <a:p>
            <a:fld id="{4EC0C4C8-3A1D-4810-A3D3-CAA4C7934941}" type="slidenum">
              <a:rPr lang="en-US" smtClean="0"/>
              <a:t>25</a:t>
            </a:fld>
            <a:endParaRPr lang="en-US"/>
          </a:p>
        </p:txBody>
      </p:sp>
    </p:spTree>
    <p:extLst>
      <p:ext uri="{BB962C8B-B14F-4D97-AF65-F5344CB8AC3E}">
        <p14:creationId xmlns:p14="http://schemas.microsoft.com/office/powerpoint/2010/main" val="1142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68B6-34C2-4658-98CC-0AF3E4E40CB8}"/>
              </a:ext>
            </a:extLst>
          </p:cNvPr>
          <p:cNvSpPr>
            <a:spLocks noGrp="1"/>
          </p:cNvSpPr>
          <p:nvPr>
            <p:ph type="title"/>
          </p:nvPr>
        </p:nvSpPr>
        <p:spPr/>
        <p:txBody>
          <a:bodyPr/>
          <a:lstStyle/>
          <a:p>
            <a:r>
              <a:rPr lang="en-US" dirty="0"/>
              <a:t>Related methods</a:t>
            </a:r>
          </a:p>
        </p:txBody>
      </p:sp>
      <p:sp>
        <p:nvSpPr>
          <p:cNvPr id="3" name="Content Placeholder 2">
            <a:extLst>
              <a:ext uri="{FF2B5EF4-FFF2-40B4-BE49-F238E27FC236}">
                <a16:creationId xmlns:a16="http://schemas.microsoft.com/office/drawing/2014/main" id="{CB17C7F9-A5CD-4C47-8CF0-D1358661E3A5}"/>
              </a:ext>
            </a:extLst>
          </p:cNvPr>
          <p:cNvSpPr>
            <a:spLocks noGrp="1"/>
          </p:cNvSpPr>
          <p:nvPr>
            <p:ph idx="1"/>
          </p:nvPr>
        </p:nvSpPr>
        <p:spPr/>
        <p:txBody>
          <a:bodyPr>
            <a:normAutofit fontScale="92500" lnSpcReduction="20000"/>
          </a:bodyPr>
          <a:lstStyle/>
          <a:p>
            <a:r>
              <a:rPr lang="en-US" u="sng" dirty="0">
                <a:solidFill>
                  <a:srgbClr val="FF0000"/>
                </a:solidFill>
                <a:effectLst>
                  <a:outerShdw blurRad="38100" dist="38100" dir="2700000" algn="tl">
                    <a:srgbClr val="000000">
                      <a:alpha val="43137"/>
                    </a:srgbClr>
                  </a:outerShdw>
                </a:effectLst>
              </a:rPr>
              <a:t>Genetic algorithms </a:t>
            </a:r>
            <a:r>
              <a:rPr lang="en-US" dirty="0">
                <a:solidFill>
                  <a:srgbClr val="FF0000"/>
                </a:solidFill>
                <a:effectLst>
                  <a:outerShdw blurRad="38100" dist="38100" dir="2700000" algn="tl">
                    <a:srgbClr val="000000">
                      <a:alpha val="43137"/>
                    </a:srgbClr>
                  </a:outerShdw>
                </a:effectLst>
              </a:rPr>
              <a:t>(GA) </a:t>
            </a:r>
            <a:r>
              <a:rPr lang="en-US" dirty="0"/>
              <a:t>maintain a pool of solutions rather than just one. The process of finding superior solutions mimics that of evolution, with solutions being combined or mutated to alter the pool of solutions, with solutions of inferior quality being discarded. </a:t>
            </a:r>
          </a:p>
          <a:p>
            <a:r>
              <a:rPr lang="en-US" u="sng" dirty="0">
                <a:solidFill>
                  <a:srgbClr val="FF0000"/>
                </a:solidFill>
                <a:effectLst>
                  <a:outerShdw blurRad="38100" dist="38100" dir="2700000" algn="tl">
                    <a:srgbClr val="000000">
                      <a:alpha val="43137"/>
                    </a:srgbClr>
                  </a:outerShdw>
                </a:effectLst>
              </a:rPr>
              <a:t>Simulated annealing </a:t>
            </a:r>
            <a:r>
              <a:rPr lang="en-US" dirty="0">
                <a:solidFill>
                  <a:srgbClr val="FF0000"/>
                </a:solidFill>
                <a:effectLst>
                  <a:outerShdw blurRad="38100" dist="38100" dir="2700000" algn="tl">
                    <a:srgbClr val="000000">
                      <a:alpha val="43137"/>
                    </a:srgbClr>
                  </a:outerShdw>
                </a:effectLst>
              </a:rPr>
              <a:t>(SA) </a:t>
            </a:r>
            <a:r>
              <a:rPr lang="en-US" dirty="0"/>
              <a:t>is a related global optimization technique which traverses the search space by generating neighboring solutions of the current solution. A superior neighbor is always accepted. An inferior neighbor is accepted probabilistically based on the difference in quality and a temperature parameter. The temperature parameter is modified as the algorithm progresses to alter the nature of the search. </a:t>
            </a:r>
          </a:p>
          <a:p>
            <a:r>
              <a:rPr lang="en-US" u="sng" dirty="0">
                <a:solidFill>
                  <a:srgbClr val="FF0000"/>
                </a:solidFill>
                <a:effectLst>
                  <a:outerShdw blurRad="38100" dist="38100" dir="2700000" algn="tl">
                    <a:srgbClr val="000000">
                      <a:alpha val="43137"/>
                    </a:srgbClr>
                  </a:outerShdw>
                </a:effectLst>
              </a:rPr>
              <a:t>Reactive search optimization</a:t>
            </a:r>
            <a:r>
              <a:rPr lang="en-US" dirty="0"/>
              <a:t> focuses on combining machine learning with optimization, by adding an internal feedback loop to self-tune the free parameters of an algorithm to the characteristics of the problem, of the instance, and of the local situation around the current solution.</a:t>
            </a:r>
          </a:p>
        </p:txBody>
      </p:sp>
      <p:sp>
        <p:nvSpPr>
          <p:cNvPr id="4" name="Date Placeholder 3">
            <a:extLst>
              <a:ext uri="{FF2B5EF4-FFF2-40B4-BE49-F238E27FC236}">
                <a16:creationId xmlns:a16="http://schemas.microsoft.com/office/drawing/2014/main" id="{A5E3E548-4783-4029-BB69-ECF2FC5C90EE}"/>
              </a:ext>
            </a:extLst>
          </p:cNvPr>
          <p:cNvSpPr>
            <a:spLocks noGrp="1"/>
          </p:cNvSpPr>
          <p:nvPr>
            <p:ph type="dt" sz="half" idx="10"/>
          </p:nvPr>
        </p:nvSpPr>
        <p:spPr/>
        <p:txBody>
          <a:bodyPr/>
          <a:lstStyle/>
          <a:p>
            <a:fld id="{47DD2094-ECC9-4799-867D-ACBD6B5289F5}" type="datetime1">
              <a:rPr lang="ko-KR" altLang="en-US" smtClean="0"/>
              <a:t>2019-10-02</a:t>
            </a:fld>
            <a:endParaRPr lang="en-US"/>
          </a:p>
        </p:txBody>
      </p:sp>
      <p:sp>
        <p:nvSpPr>
          <p:cNvPr id="5" name="Slide Number Placeholder 4">
            <a:extLst>
              <a:ext uri="{FF2B5EF4-FFF2-40B4-BE49-F238E27FC236}">
                <a16:creationId xmlns:a16="http://schemas.microsoft.com/office/drawing/2014/main" id="{EB6317EA-B083-4F7C-8C64-FB22B6A26CFD}"/>
              </a:ext>
            </a:extLst>
          </p:cNvPr>
          <p:cNvSpPr>
            <a:spLocks noGrp="1"/>
          </p:cNvSpPr>
          <p:nvPr>
            <p:ph type="sldNum" sz="quarter" idx="12"/>
          </p:nvPr>
        </p:nvSpPr>
        <p:spPr/>
        <p:txBody>
          <a:bodyPr/>
          <a:lstStyle/>
          <a:p>
            <a:fld id="{4EC0C4C8-3A1D-4810-A3D3-CAA4C7934941}" type="slidenum">
              <a:rPr lang="en-US" smtClean="0"/>
              <a:t>26</a:t>
            </a:fld>
            <a:endParaRPr lang="en-US"/>
          </a:p>
        </p:txBody>
      </p:sp>
    </p:spTree>
    <p:extLst>
      <p:ext uri="{BB962C8B-B14F-4D97-AF65-F5344CB8AC3E}">
        <p14:creationId xmlns:p14="http://schemas.microsoft.com/office/powerpoint/2010/main" val="2942545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68B6-34C2-4658-98CC-0AF3E4E40CB8}"/>
              </a:ext>
            </a:extLst>
          </p:cNvPr>
          <p:cNvSpPr>
            <a:spLocks noGrp="1"/>
          </p:cNvSpPr>
          <p:nvPr>
            <p:ph type="title"/>
          </p:nvPr>
        </p:nvSpPr>
        <p:spPr/>
        <p:txBody>
          <a:bodyPr/>
          <a:lstStyle/>
          <a:p>
            <a:r>
              <a:rPr lang="en-US" dirty="0"/>
              <a:t>Related methods</a:t>
            </a:r>
          </a:p>
        </p:txBody>
      </p:sp>
      <p:sp>
        <p:nvSpPr>
          <p:cNvPr id="3" name="Content Placeholder 2">
            <a:extLst>
              <a:ext uri="{FF2B5EF4-FFF2-40B4-BE49-F238E27FC236}">
                <a16:creationId xmlns:a16="http://schemas.microsoft.com/office/drawing/2014/main" id="{CB17C7F9-A5CD-4C47-8CF0-D1358661E3A5}"/>
              </a:ext>
            </a:extLst>
          </p:cNvPr>
          <p:cNvSpPr>
            <a:spLocks noGrp="1"/>
          </p:cNvSpPr>
          <p:nvPr>
            <p:ph idx="1"/>
          </p:nvPr>
        </p:nvSpPr>
        <p:spPr/>
        <p:txBody>
          <a:bodyPr>
            <a:normAutofit fontScale="92500" lnSpcReduction="20000"/>
          </a:bodyPr>
          <a:lstStyle/>
          <a:p>
            <a:r>
              <a:rPr lang="en-US" u="sng" dirty="0" err="1">
                <a:solidFill>
                  <a:srgbClr val="FF0000"/>
                </a:solidFill>
                <a:effectLst>
                  <a:outerShdw blurRad="38100" dist="38100" dir="2700000" algn="tl">
                    <a:srgbClr val="000000">
                      <a:alpha val="43137"/>
                    </a:srgbClr>
                  </a:outerShdw>
                </a:effectLst>
              </a:rPr>
              <a:t>Tabu</a:t>
            </a:r>
            <a:r>
              <a:rPr lang="en-US" u="sng" dirty="0">
                <a:solidFill>
                  <a:srgbClr val="FF0000"/>
                </a:solidFill>
                <a:effectLst>
                  <a:outerShdw blurRad="38100" dist="38100" dir="2700000" algn="tl">
                    <a:srgbClr val="000000">
                      <a:alpha val="43137"/>
                    </a:srgbClr>
                  </a:outerShdw>
                </a:effectLst>
              </a:rPr>
              <a:t> search </a:t>
            </a:r>
            <a:r>
              <a:rPr lang="en-US" dirty="0">
                <a:solidFill>
                  <a:srgbClr val="FF0000"/>
                </a:solidFill>
                <a:effectLst>
                  <a:outerShdw blurRad="38100" dist="38100" dir="2700000" algn="tl">
                    <a:srgbClr val="000000">
                      <a:alpha val="43137"/>
                    </a:srgbClr>
                  </a:outerShdw>
                </a:effectLst>
              </a:rPr>
              <a:t>(TS) </a:t>
            </a:r>
            <a:r>
              <a:rPr lang="en-US" dirty="0"/>
              <a:t>is similar to simulated annealing in that both traverse the solution space by testing mutations of an individual solution. While </a:t>
            </a:r>
            <a:r>
              <a:rPr lang="en-US" u="sng" dirty="0"/>
              <a:t>simulated annealing generates only one mutated solution, </a:t>
            </a:r>
            <a:r>
              <a:rPr lang="en-US" u="sng" dirty="0" err="1"/>
              <a:t>tabu</a:t>
            </a:r>
            <a:r>
              <a:rPr lang="en-US" u="sng" dirty="0"/>
              <a:t> search generates many mutated solutions and moves to the solution with the lowest fitness of those generated. </a:t>
            </a:r>
            <a:r>
              <a:rPr lang="en-US" dirty="0"/>
              <a:t>To prevent cycling and encourage greater movement through the solution space, a </a:t>
            </a:r>
            <a:r>
              <a:rPr lang="en-US" dirty="0" err="1"/>
              <a:t>tabu</a:t>
            </a:r>
            <a:r>
              <a:rPr lang="en-US" dirty="0"/>
              <a:t> list is maintained of partial or complete solutions. It is forbidden to move to a solution that contains elements of the </a:t>
            </a:r>
            <a:r>
              <a:rPr lang="en-US" dirty="0" err="1"/>
              <a:t>tabu</a:t>
            </a:r>
            <a:r>
              <a:rPr lang="en-US" dirty="0"/>
              <a:t> list, which is updated as the solution traverses the solution space. </a:t>
            </a:r>
          </a:p>
          <a:p>
            <a:r>
              <a:rPr lang="en-US" u="sng" dirty="0">
                <a:solidFill>
                  <a:srgbClr val="FF0000"/>
                </a:solidFill>
                <a:effectLst>
                  <a:outerShdw blurRad="38100" dist="38100" dir="2700000" algn="tl">
                    <a:srgbClr val="000000">
                      <a:alpha val="43137"/>
                    </a:srgbClr>
                  </a:outerShdw>
                </a:effectLst>
              </a:rPr>
              <a:t>Stochastic diffusion search </a:t>
            </a:r>
            <a:r>
              <a:rPr lang="en-US" dirty="0">
                <a:solidFill>
                  <a:srgbClr val="FF0000"/>
                </a:solidFill>
                <a:effectLst>
                  <a:outerShdw blurRad="38100" dist="38100" dir="2700000" algn="tl">
                    <a:srgbClr val="000000">
                      <a:alpha val="43137"/>
                    </a:srgbClr>
                  </a:outerShdw>
                </a:effectLst>
              </a:rPr>
              <a:t>(SDS), </a:t>
            </a:r>
            <a:r>
              <a:rPr lang="en-US" dirty="0"/>
              <a:t>an agent-based probabilistic global search and optimization technique best suited to problems where the objective function can be decomposed into multiple independent partial-functions. </a:t>
            </a:r>
          </a:p>
          <a:p>
            <a:r>
              <a:rPr lang="en-US" dirty="0" err="1"/>
              <a:t>etc</a:t>
            </a:r>
            <a:endParaRPr lang="en-US" dirty="0"/>
          </a:p>
        </p:txBody>
      </p:sp>
      <p:sp>
        <p:nvSpPr>
          <p:cNvPr id="4" name="Date Placeholder 3">
            <a:extLst>
              <a:ext uri="{FF2B5EF4-FFF2-40B4-BE49-F238E27FC236}">
                <a16:creationId xmlns:a16="http://schemas.microsoft.com/office/drawing/2014/main" id="{96543FD3-2FC6-48EC-A460-B15BDF3CCFB8}"/>
              </a:ext>
            </a:extLst>
          </p:cNvPr>
          <p:cNvSpPr>
            <a:spLocks noGrp="1"/>
          </p:cNvSpPr>
          <p:nvPr>
            <p:ph type="dt" sz="half" idx="10"/>
          </p:nvPr>
        </p:nvSpPr>
        <p:spPr/>
        <p:txBody>
          <a:bodyPr/>
          <a:lstStyle/>
          <a:p>
            <a:fld id="{1A9C3B1B-9A32-4AE2-8158-15980FF3F3D3}" type="datetime1">
              <a:rPr lang="ko-KR" altLang="en-US" smtClean="0"/>
              <a:t>2019-10-02</a:t>
            </a:fld>
            <a:endParaRPr lang="en-US"/>
          </a:p>
        </p:txBody>
      </p:sp>
      <p:sp>
        <p:nvSpPr>
          <p:cNvPr id="5" name="Slide Number Placeholder 4">
            <a:extLst>
              <a:ext uri="{FF2B5EF4-FFF2-40B4-BE49-F238E27FC236}">
                <a16:creationId xmlns:a16="http://schemas.microsoft.com/office/drawing/2014/main" id="{665A9180-F185-41FA-A04E-83015AFDD0A4}"/>
              </a:ext>
            </a:extLst>
          </p:cNvPr>
          <p:cNvSpPr>
            <a:spLocks noGrp="1"/>
          </p:cNvSpPr>
          <p:nvPr>
            <p:ph type="sldNum" sz="quarter" idx="12"/>
          </p:nvPr>
        </p:nvSpPr>
        <p:spPr/>
        <p:txBody>
          <a:bodyPr/>
          <a:lstStyle/>
          <a:p>
            <a:fld id="{4EC0C4C8-3A1D-4810-A3D3-CAA4C7934941}" type="slidenum">
              <a:rPr lang="en-US" smtClean="0"/>
              <a:t>27</a:t>
            </a:fld>
            <a:endParaRPr lang="en-US"/>
          </a:p>
        </p:txBody>
      </p:sp>
    </p:spTree>
    <p:extLst>
      <p:ext uri="{BB962C8B-B14F-4D97-AF65-F5344CB8AC3E}">
        <p14:creationId xmlns:p14="http://schemas.microsoft.com/office/powerpoint/2010/main" val="380179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71FB-C7F8-4A80-841A-5CF02C232C29}"/>
              </a:ext>
            </a:extLst>
          </p:cNvPr>
          <p:cNvSpPr>
            <a:spLocks noGrp="1"/>
          </p:cNvSpPr>
          <p:nvPr>
            <p:ph type="title"/>
          </p:nvPr>
        </p:nvSpPr>
        <p:spPr/>
        <p:txBody>
          <a:bodyPr/>
          <a:lstStyle/>
          <a:p>
            <a:r>
              <a:rPr lang="en-US" dirty="0"/>
              <a:t>Advantages and disadvantages of (ACO)</a:t>
            </a:r>
          </a:p>
        </p:txBody>
      </p:sp>
      <p:sp>
        <p:nvSpPr>
          <p:cNvPr id="3" name="Content Placeholder 2">
            <a:extLst>
              <a:ext uri="{FF2B5EF4-FFF2-40B4-BE49-F238E27FC236}">
                <a16:creationId xmlns:a16="http://schemas.microsoft.com/office/drawing/2014/main" id="{6597A7D3-F430-40A1-AFB5-3F7003ED7022}"/>
              </a:ext>
            </a:extLst>
          </p:cNvPr>
          <p:cNvSpPr>
            <a:spLocks noGrp="1"/>
          </p:cNvSpPr>
          <p:nvPr>
            <p:ph idx="1"/>
          </p:nvPr>
        </p:nvSpPr>
        <p:spPr/>
        <p:txBody>
          <a:bodyPr>
            <a:normAutofit lnSpcReduction="10000"/>
          </a:bodyPr>
          <a:lstStyle/>
          <a:p>
            <a:r>
              <a:rPr lang="en-US" b="1" dirty="0"/>
              <a:t>Advantages </a:t>
            </a:r>
          </a:p>
          <a:p>
            <a:pPr lvl="1"/>
            <a:r>
              <a:rPr lang="en-US" dirty="0"/>
              <a:t>Can search among a population in parallel </a:t>
            </a:r>
          </a:p>
          <a:p>
            <a:pPr lvl="1"/>
            <a:r>
              <a:rPr lang="en-US" dirty="0"/>
              <a:t>Can give rapid discovery of good solutions </a:t>
            </a:r>
          </a:p>
          <a:p>
            <a:pPr lvl="1"/>
            <a:r>
              <a:rPr lang="en-US" dirty="0"/>
              <a:t>Can adapt to changes such as new distances </a:t>
            </a:r>
          </a:p>
          <a:p>
            <a:pPr lvl="1"/>
            <a:r>
              <a:rPr lang="en-US" dirty="0"/>
              <a:t>Have guaranteed convergence </a:t>
            </a:r>
          </a:p>
          <a:p>
            <a:r>
              <a:rPr lang="en-US" b="1" dirty="0"/>
              <a:t>Disadvantages </a:t>
            </a:r>
          </a:p>
          <a:p>
            <a:pPr lvl="1"/>
            <a:r>
              <a:rPr lang="en-US" dirty="0"/>
              <a:t>Probability distribution can change for each iteration </a:t>
            </a:r>
          </a:p>
          <a:p>
            <a:pPr lvl="1"/>
            <a:r>
              <a:rPr lang="en-US" dirty="0"/>
              <a:t>Have a difficult theoretical analysis </a:t>
            </a:r>
          </a:p>
          <a:p>
            <a:pPr lvl="1"/>
            <a:r>
              <a:rPr lang="en-US" dirty="0"/>
              <a:t>Have dependent sequences of random decisions </a:t>
            </a:r>
          </a:p>
          <a:p>
            <a:pPr lvl="1"/>
            <a:r>
              <a:rPr lang="en-US" dirty="0"/>
              <a:t>Have more experimental than theoretical research </a:t>
            </a:r>
          </a:p>
          <a:p>
            <a:pPr lvl="1"/>
            <a:r>
              <a:rPr lang="en-US" dirty="0"/>
              <a:t>Have uncertain time to convergence</a:t>
            </a:r>
          </a:p>
        </p:txBody>
      </p:sp>
      <p:sp>
        <p:nvSpPr>
          <p:cNvPr id="4" name="Date Placeholder 3">
            <a:extLst>
              <a:ext uri="{FF2B5EF4-FFF2-40B4-BE49-F238E27FC236}">
                <a16:creationId xmlns:a16="http://schemas.microsoft.com/office/drawing/2014/main" id="{7125F386-D2A2-4BA9-BF62-9838D24C8E7E}"/>
              </a:ext>
            </a:extLst>
          </p:cNvPr>
          <p:cNvSpPr>
            <a:spLocks noGrp="1"/>
          </p:cNvSpPr>
          <p:nvPr>
            <p:ph type="dt" sz="half" idx="10"/>
          </p:nvPr>
        </p:nvSpPr>
        <p:spPr/>
        <p:txBody>
          <a:bodyPr/>
          <a:lstStyle/>
          <a:p>
            <a:fld id="{91217EF5-0F77-4585-BB05-47D0A5004586}" type="datetime1">
              <a:rPr lang="ko-KR" altLang="en-US" smtClean="0"/>
              <a:t>2019-10-02</a:t>
            </a:fld>
            <a:endParaRPr lang="en-US"/>
          </a:p>
        </p:txBody>
      </p:sp>
      <p:sp>
        <p:nvSpPr>
          <p:cNvPr id="5" name="Slide Number Placeholder 4">
            <a:extLst>
              <a:ext uri="{FF2B5EF4-FFF2-40B4-BE49-F238E27FC236}">
                <a16:creationId xmlns:a16="http://schemas.microsoft.com/office/drawing/2014/main" id="{B200EA58-D483-4A6C-A592-2094DBCEEBCD}"/>
              </a:ext>
            </a:extLst>
          </p:cNvPr>
          <p:cNvSpPr>
            <a:spLocks noGrp="1"/>
          </p:cNvSpPr>
          <p:nvPr>
            <p:ph type="sldNum" sz="quarter" idx="12"/>
          </p:nvPr>
        </p:nvSpPr>
        <p:spPr/>
        <p:txBody>
          <a:bodyPr/>
          <a:lstStyle/>
          <a:p>
            <a:fld id="{4EC0C4C8-3A1D-4810-A3D3-CAA4C7934941}" type="slidenum">
              <a:rPr lang="en-US" smtClean="0"/>
              <a:t>28</a:t>
            </a:fld>
            <a:endParaRPr lang="en-US"/>
          </a:p>
        </p:txBody>
      </p:sp>
    </p:spTree>
    <p:extLst>
      <p:ext uri="{BB962C8B-B14F-4D97-AF65-F5344CB8AC3E}">
        <p14:creationId xmlns:p14="http://schemas.microsoft.com/office/powerpoint/2010/main" val="93728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6268-19E7-4F7D-AB1B-CC0A720D8EFD}"/>
              </a:ext>
            </a:extLst>
          </p:cNvPr>
          <p:cNvSpPr>
            <a:spLocks noGrp="1"/>
          </p:cNvSpPr>
          <p:nvPr>
            <p:ph type="title"/>
          </p:nvPr>
        </p:nvSpPr>
        <p:spPr/>
        <p:txBody>
          <a:bodyPr/>
          <a:lstStyle/>
          <a:p>
            <a:r>
              <a:rPr lang="en-US" dirty="0"/>
              <a:t>Common extensions</a:t>
            </a:r>
          </a:p>
        </p:txBody>
      </p:sp>
      <p:sp>
        <p:nvSpPr>
          <p:cNvPr id="3" name="Content Placeholder 2">
            <a:extLst>
              <a:ext uri="{FF2B5EF4-FFF2-40B4-BE49-F238E27FC236}">
                <a16:creationId xmlns:a16="http://schemas.microsoft.com/office/drawing/2014/main" id="{138800C6-4D69-4E55-8C92-A0B7C6172CDF}"/>
              </a:ext>
            </a:extLst>
          </p:cNvPr>
          <p:cNvSpPr>
            <a:spLocks noGrp="1"/>
          </p:cNvSpPr>
          <p:nvPr>
            <p:ph idx="1"/>
          </p:nvPr>
        </p:nvSpPr>
        <p:spPr/>
        <p:txBody>
          <a:bodyPr>
            <a:normAutofit fontScale="92500" lnSpcReduction="20000"/>
          </a:bodyPr>
          <a:lstStyle/>
          <a:p>
            <a:pPr marL="514350" indent="-514350" fontAlgn="ctr">
              <a:buFont typeface="+mj-lt"/>
              <a:buAutoNum type="arabicPeriod"/>
            </a:pPr>
            <a:r>
              <a:rPr lang="en-US" sz="1800" b="1" dirty="0"/>
              <a:t>Ant Colony System (ACS)</a:t>
            </a:r>
          </a:p>
          <a:p>
            <a:pPr lvl="1"/>
            <a:r>
              <a:rPr lang="en-US" sz="1200" dirty="0"/>
              <a:t>In the Ant Colony System algorithm, the original Ant System was modified in three aspects: (</a:t>
            </a:r>
            <a:r>
              <a:rPr lang="en-US" sz="1200" dirty="0" err="1"/>
              <a:t>i</a:t>
            </a:r>
            <a:r>
              <a:rPr lang="en-US" sz="1200" dirty="0"/>
              <a:t>) the edge selection is biased towards exploitation (i.e. favoring the probability of selecting the shortest edges with a large amount of pheromone); (ii) while building a solution, ants change the pheromone level of the edges they are selecting by applying a local pheromone updating rule; (iii) at the end of each iteration, only the best ant is allowed to update the trails by applying a modified global pheromone updating rule.</a:t>
            </a:r>
            <a:r>
              <a:rPr lang="en-US" altLang="zh-TW" sz="1200" baseline="30000" dirty="0">
                <a:hlinkClick r:id="rId3"/>
              </a:rPr>
              <a:t>[25]</a:t>
            </a:r>
            <a:endParaRPr lang="en-US" sz="1200" dirty="0"/>
          </a:p>
          <a:p>
            <a:pPr marL="514350" indent="-514350" fontAlgn="ctr">
              <a:buFont typeface="+mj-lt"/>
              <a:buAutoNum type="arabicPeriod"/>
            </a:pPr>
            <a:r>
              <a:rPr lang="en-US" sz="1800" b="1" dirty="0"/>
              <a:t>Elitist Ant System</a:t>
            </a:r>
          </a:p>
          <a:p>
            <a:pPr lvl="1"/>
            <a:r>
              <a:rPr lang="en-US" sz="1200" dirty="0"/>
              <a:t>In this algorithm, the global best solution deposits pheromone on its trail after every iteration (even if this trial has not been revisited), along with all the other ants.</a:t>
            </a:r>
          </a:p>
          <a:p>
            <a:pPr marL="514350" indent="-514350" fontAlgn="ctr">
              <a:buFont typeface="+mj-lt"/>
              <a:buAutoNum type="arabicPeriod"/>
            </a:pPr>
            <a:r>
              <a:rPr lang="en-US" sz="1800" b="1" dirty="0"/>
              <a:t>Max-Min Ant System (MMAS)</a:t>
            </a:r>
          </a:p>
          <a:p>
            <a:pPr lvl="1"/>
            <a:r>
              <a:rPr lang="en-US" sz="1200" dirty="0"/>
              <a:t>This algorithm controls the maximum and minimum pheromone amounts on each trail. Only the global best tour or the iteration best tour are allowed to add pheromone to its trail. To avoid stagnation of the search algorithm, the range of possible pheromone amounts on each trail is limited to an interval [</a:t>
            </a:r>
            <a:r>
              <a:rPr lang="en-US" sz="1200" dirty="0" err="1"/>
              <a:t>τ</a:t>
            </a:r>
            <a:r>
              <a:rPr lang="en-US" altLang="zh-TW" sz="1200" baseline="-25000" dirty="0" err="1"/>
              <a:t>max</a:t>
            </a:r>
            <a:r>
              <a:rPr lang="en-US" sz="1200" dirty="0" err="1"/>
              <a:t>,τ</a:t>
            </a:r>
            <a:r>
              <a:rPr lang="en-US" altLang="zh-TW" sz="1200" baseline="-25000" dirty="0" err="1"/>
              <a:t>min</a:t>
            </a:r>
            <a:r>
              <a:rPr lang="en-US" sz="1200" dirty="0"/>
              <a:t>]. All edges are initialized to </a:t>
            </a:r>
            <a:r>
              <a:rPr lang="en-US" sz="1200" dirty="0" err="1"/>
              <a:t>τ</a:t>
            </a:r>
            <a:r>
              <a:rPr lang="en-US" altLang="zh-TW" sz="1200" baseline="-25000" dirty="0" err="1"/>
              <a:t>max</a:t>
            </a:r>
            <a:r>
              <a:rPr lang="zh-TW" altLang="en-US" sz="1200" dirty="0"/>
              <a:t> </a:t>
            </a:r>
            <a:r>
              <a:rPr lang="en-US" sz="1200" dirty="0"/>
              <a:t>to force a higher exploration of solutions. The trails are reinitialized to </a:t>
            </a:r>
            <a:r>
              <a:rPr lang="en-US" sz="1200" dirty="0" err="1"/>
              <a:t>τ</a:t>
            </a:r>
            <a:r>
              <a:rPr lang="en-US" altLang="zh-TW" sz="1200" baseline="-25000" dirty="0" err="1"/>
              <a:t>max</a:t>
            </a:r>
            <a:r>
              <a:rPr lang="zh-TW" altLang="en-US" sz="1200" dirty="0"/>
              <a:t> </a:t>
            </a:r>
            <a:r>
              <a:rPr lang="en-US" sz="1200" dirty="0"/>
              <a:t>when nearing stagnation.</a:t>
            </a:r>
            <a:r>
              <a:rPr lang="en-US" altLang="zh-TW" sz="1200" baseline="30000" dirty="0">
                <a:hlinkClick r:id="rId4"/>
              </a:rPr>
              <a:t>[26]</a:t>
            </a:r>
            <a:endParaRPr lang="en-US" sz="1200" dirty="0"/>
          </a:p>
          <a:p>
            <a:pPr marL="514350" indent="-514350" fontAlgn="ctr">
              <a:buFont typeface="+mj-lt"/>
              <a:buAutoNum type="arabicPeriod"/>
            </a:pPr>
            <a:r>
              <a:rPr lang="en-US" sz="1800" b="1" dirty="0"/>
              <a:t>Rank-based Ant System (</a:t>
            </a:r>
            <a:r>
              <a:rPr lang="en-US" sz="1800" b="1" dirty="0" err="1"/>
              <a:t>ASrank</a:t>
            </a:r>
            <a:r>
              <a:rPr lang="en-US" sz="1800" b="1" dirty="0"/>
              <a:t>)</a:t>
            </a:r>
          </a:p>
          <a:p>
            <a:pPr lvl="1"/>
            <a:r>
              <a:rPr lang="en-US" sz="1200" dirty="0"/>
              <a:t>All solutions are ranked according to their length. Only a fixed number of the best ants in this iteration are allowed to update their trials. The amount of pheromone deposited is weighted for each solution, such that solutions with shorter paths deposit more pheromone than the solutions with longer paths.</a:t>
            </a:r>
          </a:p>
          <a:p>
            <a:pPr marL="514350" indent="-514350" fontAlgn="ctr">
              <a:buFont typeface="+mj-lt"/>
              <a:buAutoNum type="arabicPeriod"/>
            </a:pPr>
            <a:r>
              <a:rPr lang="en-US" sz="1800" b="1" dirty="0"/>
              <a:t>Continuous Orthogonal Ant Colony (COAC)</a:t>
            </a:r>
          </a:p>
          <a:p>
            <a:pPr lvl="1"/>
            <a:r>
              <a:rPr lang="en-US" sz="1200" dirty="0"/>
              <a:t>The pheromone deposit mechanism of COAC is to enable ants to search for solutions collaboratively and effectively. By using an orthogonal design method, ants in the feasible domain can explore their chosen regions rapidly and efficiently, with enhanced global search capability and accuracy. The orthogonal design method and the adaptive radius adjustment method can also be extended to other optimization algorithms for delivering wider advantages in solving practical problems.</a:t>
            </a:r>
            <a:r>
              <a:rPr lang="en-US" altLang="zh-TW" sz="1200" baseline="30000" dirty="0">
                <a:hlinkClick r:id="rId5"/>
              </a:rPr>
              <a:t>[27]</a:t>
            </a:r>
            <a:endParaRPr lang="en-US" sz="1200" dirty="0"/>
          </a:p>
          <a:p>
            <a:pPr marL="514350" indent="-514350" fontAlgn="ctr">
              <a:buFont typeface="+mj-lt"/>
              <a:buAutoNum type="arabicPeriod"/>
            </a:pPr>
            <a:r>
              <a:rPr lang="en-US" sz="1800" b="1" dirty="0"/>
              <a:t>Recursive Ant Colony Optimization</a:t>
            </a:r>
          </a:p>
          <a:p>
            <a:pPr lvl="1"/>
            <a:r>
              <a:rPr lang="en-US" sz="1200" dirty="0"/>
              <a:t>It is a recursive form of ant system which divides the whole search domain into several sub-domains and solves the objective on these subdomains.</a:t>
            </a:r>
            <a:r>
              <a:rPr lang="en-US" altLang="zh-TW" sz="1200" baseline="30000" dirty="0">
                <a:hlinkClick r:id="rId6"/>
              </a:rPr>
              <a:t>[28]</a:t>
            </a:r>
            <a:r>
              <a:rPr lang="zh-TW" altLang="en-US" sz="1200" dirty="0"/>
              <a:t> </a:t>
            </a:r>
            <a:r>
              <a:rPr lang="en-US" sz="1200" dirty="0"/>
              <a:t>The results from all the subdomains are compared and the best few of them are promoted for the next level. The subdomains corresponding to the selected results are further subdivided and the process is repeated until an output of desired precision is obtained. This method has been tested on ill-posed geophysical inversion problems and works well.</a:t>
            </a:r>
            <a:r>
              <a:rPr lang="en-US" altLang="zh-TW" sz="1200" baseline="30000" dirty="0">
                <a:hlinkClick r:id="rId7"/>
              </a:rPr>
              <a:t>[29]</a:t>
            </a:r>
            <a:endParaRPr lang="en-US" sz="1200" dirty="0"/>
          </a:p>
        </p:txBody>
      </p:sp>
      <p:sp>
        <p:nvSpPr>
          <p:cNvPr id="4" name="Date Placeholder 3">
            <a:extLst>
              <a:ext uri="{FF2B5EF4-FFF2-40B4-BE49-F238E27FC236}">
                <a16:creationId xmlns:a16="http://schemas.microsoft.com/office/drawing/2014/main" id="{D6516E22-638E-4306-AC1E-02E09B63F863}"/>
              </a:ext>
            </a:extLst>
          </p:cNvPr>
          <p:cNvSpPr>
            <a:spLocks noGrp="1"/>
          </p:cNvSpPr>
          <p:nvPr>
            <p:ph type="dt" sz="half" idx="10"/>
          </p:nvPr>
        </p:nvSpPr>
        <p:spPr/>
        <p:txBody>
          <a:bodyPr/>
          <a:lstStyle/>
          <a:p>
            <a:fld id="{0AFB6874-3E72-4532-8D0A-91D0EFFB261F}" type="datetime1">
              <a:rPr lang="ko-KR" altLang="en-US" smtClean="0"/>
              <a:t>2019-10-02</a:t>
            </a:fld>
            <a:endParaRPr lang="en-US"/>
          </a:p>
        </p:txBody>
      </p:sp>
      <p:sp>
        <p:nvSpPr>
          <p:cNvPr id="5" name="Slide Number Placeholder 4">
            <a:extLst>
              <a:ext uri="{FF2B5EF4-FFF2-40B4-BE49-F238E27FC236}">
                <a16:creationId xmlns:a16="http://schemas.microsoft.com/office/drawing/2014/main" id="{49AA93D3-6543-420A-8F7B-611427570951}"/>
              </a:ext>
            </a:extLst>
          </p:cNvPr>
          <p:cNvSpPr>
            <a:spLocks noGrp="1"/>
          </p:cNvSpPr>
          <p:nvPr>
            <p:ph type="sldNum" sz="quarter" idx="12"/>
          </p:nvPr>
        </p:nvSpPr>
        <p:spPr/>
        <p:txBody>
          <a:bodyPr/>
          <a:lstStyle/>
          <a:p>
            <a:fld id="{4EC0C4C8-3A1D-4810-A3D3-CAA4C7934941}" type="slidenum">
              <a:rPr lang="en-US" smtClean="0"/>
              <a:t>29</a:t>
            </a:fld>
            <a:endParaRPr lang="en-US"/>
          </a:p>
        </p:txBody>
      </p:sp>
    </p:spTree>
    <p:extLst>
      <p:ext uri="{BB962C8B-B14F-4D97-AF65-F5344CB8AC3E}">
        <p14:creationId xmlns:p14="http://schemas.microsoft.com/office/powerpoint/2010/main" val="142687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67F-66B8-4759-A261-F6B096C6904E}"/>
              </a:ext>
            </a:extLst>
          </p:cNvPr>
          <p:cNvSpPr>
            <a:spLocks noGrp="1"/>
          </p:cNvSpPr>
          <p:nvPr>
            <p:ph type="title"/>
          </p:nvPr>
        </p:nvSpPr>
        <p:spPr>
          <a:xfrm>
            <a:off x="838200" y="365125"/>
            <a:ext cx="10515600" cy="1325563"/>
          </a:xfrm>
        </p:spPr>
        <p:txBody>
          <a:bodyPr/>
          <a:lstStyle/>
          <a:p>
            <a:r>
              <a:rPr lang="en-US" altLang="zh-TW" dirty="0"/>
              <a:t>RS &amp; types</a:t>
            </a:r>
            <a:endParaRPr lang="en-US" dirty="0"/>
          </a:p>
        </p:txBody>
      </p:sp>
      <p:sp>
        <p:nvSpPr>
          <p:cNvPr id="3" name="Content Placeholder 2">
            <a:extLst>
              <a:ext uri="{FF2B5EF4-FFF2-40B4-BE49-F238E27FC236}">
                <a16:creationId xmlns:a16="http://schemas.microsoft.com/office/drawing/2014/main" id="{8B67E001-4748-4E44-8F1B-D8F4964FC17F}"/>
              </a:ext>
            </a:extLst>
          </p:cNvPr>
          <p:cNvSpPr>
            <a:spLocks noGrp="1"/>
          </p:cNvSpPr>
          <p:nvPr>
            <p:ph idx="1"/>
          </p:nvPr>
        </p:nvSpPr>
        <p:spPr/>
        <p:txBody>
          <a:bodyPr/>
          <a:lstStyle/>
          <a:p>
            <a:r>
              <a:rPr lang="en-US" dirty="0">
                <a:ea typeface="+mn-lt"/>
                <a:cs typeface="+mn-lt"/>
              </a:rPr>
              <a:t>Recommender Systems (RSs) are </a:t>
            </a:r>
            <a:r>
              <a:rPr lang="en-US" u="sng" dirty="0">
                <a:ea typeface="+mn-lt"/>
                <a:cs typeface="+mn-lt"/>
              </a:rPr>
              <a:t>software tools</a:t>
            </a:r>
            <a:r>
              <a:rPr lang="en-US" dirty="0">
                <a:ea typeface="+mn-lt"/>
                <a:cs typeface="+mn-lt"/>
              </a:rPr>
              <a:t> and </a:t>
            </a:r>
            <a:r>
              <a:rPr lang="en-US" u="sng" dirty="0">
                <a:ea typeface="+mn-lt"/>
                <a:cs typeface="+mn-lt"/>
              </a:rPr>
              <a:t>techniques</a:t>
            </a:r>
            <a:r>
              <a:rPr lang="en-US" dirty="0">
                <a:ea typeface="+mn-lt"/>
                <a:cs typeface="+mn-lt"/>
              </a:rPr>
              <a:t> providing </a:t>
            </a:r>
            <a:r>
              <a:rPr lang="en-US" u="sng" dirty="0">
                <a:ea typeface="+mn-lt"/>
                <a:cs typeface="+mn-lt"/>
              </a:rPr>
              <a:t>suggestions</a:t>
            </a:r>
            <a:r>
              <a:rPr lang="en-US" dirty="0">
                <a:ea typeface="+mn-lt"/>
                <a:cs typeface="+mn-lt"/>
              </a:rPr>
              <a:t> for items to be of use to a user.</a:t>
            </a:r>
          </a:p>
          <a:p>
            <a:r>
              <a:rPr lang="en-US" dirty="0">
                <a:ea typeface="+mn-lt"/>
                <a:cs typeface="+mn-lt"/>
              </a:rPr>
              <a:t>Types:</a:t>
            </a:r>
            <a:endParaRPr lang="en-US" dirty="0"/>
          </a:p>
        </p:txBody>
      </p:sp>
      <p:pic>
        <p:nvPicPr>
          <p:cNvPr id="4" name="Picture 6" descr="A close up of a logo&#10;&#10;Description generated with very high confidence">
            <a:extLst>
              <a:ext uri="{FF2B5EF4-FFF2-40B4-BE49-F238E27FC236}">
                <a16:creationId xmlns:a16="http://schemas.microsoft.com/office/drawing/2014/main" id="{BAEAC360-E415-4351-87C5-2494C28B5896}"/>
              </a:ext>
            </a:extLst>
          </p:cNvPr>
          <p:cNvPicPr>
            <a:picLocks noChangeAspect="1"/>
          </p:cNvPicPr>
          <p:nvPr/>
        </p:nvPicPr>
        <p:blipFill>
          <a:blip r:embed="rId3"/>
          <a:stretch>
            <a:fillRect/>
          </a:stretch>
        </p:blipFill>
        <p:spPr>
          <a:xfrm>
            <a:off x="7323964" y="510939"/>
            <a:ext cx="2599950" cy="998774"/>
          </a:xfrm>
          <a:prstGeom prst="rect">
            <a:avLst/>
          </a:prstGeom>
        </p:spPr>
      </p:pic>
      <p:graphicFrame>
        <p:nvGraphicFramePr>
          <p:cNvPr id="5" name="Diagram 4">
            <a:extLst>
              <a:ext uri="{FF2B5EF4-FFF2-40B4-BE49-F238E27FC236}">
                <a16:creationId xmlns:a16="http://schemas.microsoft.com/office/drawing/2014/main" id="{75CD3186-6841-4726-997B-90210F969A53}"/>
              </a:ext>
            </a:extLst>
          </p:cNvPr>
          <p:cNvGraphicFramePr/>
          <p:nvPr>
            <p:extLst>
              <p:ext uri="{D42A27DB-BD31-4B8C-83A1-F6EECF244321}">
                <p14:modId xmlns:p14="http://schemas.microsoft.com/office/powerpoint/2010/main" val="4080215263"/>
              </p:ext>
            </p:extLst>
          </p:nvPr>
        </p:nvGraphicFramePr>
        <p:xfrm>
          <a:off x="2171001" y="3192116"/>
          <a:ext cx="5716277" cy="3217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a:extLst>
              <a:ext uri="{FF2B5EF4-FFF2-40B4-BE49-F238E27FC236}">
                <a16:creationId xmlns:a16="http://schemas.microsoft.com/office/drawing/2014/main" id="{6F7E6103-5176-4582-BCEE-FFAF3511495C}"/>
              </a:ext>
            </a:extLst>
          </p:cNvPr>
          <p:cNvPicPr>
            <a:picLocks noChangeAspect="1"/>
          </p:cNvPicPr>
          <p:nvPr/>
        </p:nvPicPr>
        <p:blipFill>
          <a:blip r:embed="rId9"/>
          <a:stretch>
            <a:fillRect/>
          </a:stretch>
        </p:blipFill>
        <p:spPr>
          <a:xfrm>
            <a:off x="8299379" y="3597679"/>
            <a:ext cx="3055100" cy="1797118"/>
          </a:xfrm>
          <a:prstGeom prst="rect">
            <a:avLst/>
          </a:prstGeom>
          <a:ln>
            <a:solidFill>
              <a:schemeClr val="tx1"/>
            </a:solidFill>
          </a:ln>
        </p:spPr>
      </p:pic>
      <p:sp>
        <p:nvSpPr>
          <p:cNvPr id="11" name="Arrow: Right 10">
            <a:extLst>
              <a:ext uri="{FF2B5EF4-FFF2-40B4-BE49-F238E27FC236}">
                <a16:creationId xmlns:a16="http://schemas.microsoft.com/office/drawing/2014/main" id="{190A4A53-CA78-4F04-AD35-3E18E66E448D}"/>
              </a:ext>
            </a:extLst>
          </p:cNvPr>
          <p:cNvSpPr/>
          <p:nvPr/>
        </p:nvSpPr>
        <p:spPr>
          <a:xfrm>
            <a:off x="7689621" y="4392329"/>
            <a:ext cx="610436" cy="207818"/>
          </a:xfrm>
          <a:prstGeom prst="rightArrow">
            <a:avLst>
              <a:gd name="adj1" fmla="val 74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Date Placeholder 5">
            <a:extLst>
              <a:ext uri="{FF2B5EF4-FFF2-40B4-BE49-F238E27FC236}">
                <a16:creationId xmlns:a16="http://schemas.microsoft.com/office/drawing/2014/main" id="{7790B5F2-EF83-4932-BC06-DE0785361A67}"/>
              </a:ext>
            </a:extLst>
          </p:cNvPr>
          <p:cNvSpPr>
            <a:spLocks noGrp="1"/>
          </p:cNvSpPr>
          <p:nvPr>
            <p:ph type="dt" sz="half" idx="10"/>
          </p:nvPr>
        </p:nvSpPr>
        <p:spPr/>
        <p:txBody>
          <a:bodyPr/>
          <a:lstStyle/>
          <a:p>
            <a:fld id="{E3881D1A-D83C-44E3-A21B-2273B10B8991}" type="datetime1">
              <a:rPr lang="ko-KR" altLang="en-US" smtClean="0"/>
              <a:t>2019-10-02</a:t>
            </a:fld>
            <a:endParaRPr lang="en-US"/>
          </a:p>
        </p:txBody>
      </p:sp>
      <p:sp>
        <p:nvSpPr>
          <p:cNvPr id="7" name="Slide Number Placeholder 6">
            <a:extLst>
              <a:ext uri="{FF2B5EF4-FFF2-40B4-BE49-F238E27FC236}">
                <a16:creationId xmlns:a16="http://schemas.microsoft.com/office/drawing/2014/main" id="{1048F692-DDD1-435C-8BB0-7C71D5465797}"/>
              </a:ext>
            </a:extLst>
          </p:cNvPr>
          <p:cNvSpPr>
            <a:spLocks noGrp="1"/>
          </p:cNvSpPr>
          <p:nvPr>
            <p:ph type="sldNum" sz="quarter" idx="12"/>
          </p:nvPr>
        </p:nvSpPr>
        <p:spPr/>
        <p:txBody>
          <a:bodyPr/>
          <a:lstStyle/>
          <a:p>
            <a:fld id="{4EC0C4C8-3A1D-4810-A3D3-CAA4C7934941}" type="slidenum">
              <a:rPr lang="en-US" smtClean="0"/>
              <a:t>3</a:t>
            </a:fld>
            <a:endParaRPr lang="en-US"/>
          </a:p>
        </p:txBody>
      </p:sp>
    </p:spTree>
    <p:extLst>
      <p:ext uri="{BB962C8B-B14F-4D97-AF65-F5344CB8AC3E}">
        <p14:creationId xmlns:p14="http://schemas.microsoft.com/office/powerpoint/2010/main" val="400877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25EC-EA2C-4350-A62E-0DDA8CC0EA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AF8CD7-3BE9-469D-9856-57F3568464C9}"/>
              </a:ext>
            </a:extLst>
          </p:cNvPr>
          <p:cNvSpPr>
            <a:spLocks noGrp="1"/>
          </p:cNvSpPr>
          <p:nvPr>
            <p:ph idx="1"/>
          </p:nvPr>
        </p:nvSpPr>
        <p:spPr/>
        <p:txBody>
          <a:bodyPr/>
          <a:lstStyle/>
          <a:p>
            <a:r>
              <a:rPr lang="en-US" dirty="0"/>
              <a:t>ACO is a recently proposed metaheuristic approach for solving hard combinatorial optimization problems(NP HARD Problems). </a:t>
            </a:r>
          </a:p>
          <a:p>
            <a:r>
              <a:rPr lang="en-US" dirty="0"/>
              <a:t>Artificial ants implement a randomized construction heuristic which makes probabilistic decisions. </a:t>
            </a:r>
          </a:p>
          <a:p>
            <a:r>
              <a:rPr lang="en-US" dirty="0"/>
              <a:t>The cumulated search experience is taken into account by the adaptation of the pheromone trail. </a:t>
            </a:r>
          </a:p>
          <a:p>
            <a:r>
              <a:rPr lang="en-US" dirty="0"/>
              <a:t>ACO Shows great performance with the “ill-structured” problems like network routing. </a:t>
            </a:r>
          </a:p>
          <a:p>
            <a:r>
              <a:rPr lang="en-US" dirty="0"/>
              <a:t>In ACO Local search is extremely important to obtain good results.</a:t>
            </a:r>
          </a:p>
        </p:txBody>
      </p:sp>
      <p:sp>
        <p:nvSpPr>
          <p:cNvPr id="4" name="Date Placeholder 3">
            <a:extLst>
              <a:ext uri="{FF2B5EF4-FFF2-40B4-BE49-F238E27FC236}">
                <a16:creationId xmlns:a16="http://schemas.microsoft.com/office/drawing/2014/main" id="{2C3794C1-F489-4738-A14B-2BD6C105B8B5}"/>
              </a:ext>
            </a:extLst>
          </p:cNvPr>
          <p:cNvSpPr>
            <a:spLocks noGrp="1"/>
          </p:cNvSpPr>
          <p:nvPr>
            <p:ph type="dt" sz="half" idx="10"/>
          </p:nvPr>
        </p:nvSpPr>
        <p:spPr/>
        <p:txBody>
          <a:bodyPr/>
          <a:lstStyle/>
          <a:p>
            <a:fld id="{EA04EB07-8360-4FE6-9D8D-C96ED0DF76AD}" type="datetime1">
              <a:rPr lang="ko-KR" altLang="en-US" smtClean="0"/>
              <a:t>2019-10-02</a:t>
            </a:fld>
            <a:endParaRPr lang="en-US"/>
          </a:p>
        </p:txBody>
      </p:sp>
      <p:sp>
        <p:nvSpPr>
          <p:cNvPr id="5" name="Slide Number Placeholder 4">
            <a:extLst>
              <a:ext uri="{FF2B5EF4-FFF2-40B4-BE49-F238E27FC236}">
                <a16:creationId xmlns:a16="http://schemas.microsoft.com/office/drawing/2014/main" id="{8CDEF639-7F8C-4A02-8DB2-12D0BB0279D1}"/>
              </a:ext>
            </a:extLst>
          </p:cNvPr>
          <p:cNvSpPr>
            <a:spLocks noGrp="1"/>
          </p:cNvSpPr>
          <p:nvPr>
            <p:ph type="sldNum" sz="quarter" idx="12"/>
          </p:nvPr>
        </p:nvSpPr>
        <p:spPr/>
        <p:txBody>
          <a:bodyPr/>
          <a:lstStyle/>
          <a:p>
            <a:fld id="{4EC0C4C8-3A1D-4810-A3D3-CAA4C7934941}" type="slidenum">
              <a:rPr lang="en-US" smtClean="0"/>
              <a:t>30</a:t>
            </a:fld>
            <a:endParaRPr lang="en-US"/>
          </a:p>
        </p:txBody>
      </p:sp>
    </p:spTree>
    <p:extLst>
      <p:ext uri="{BB962C8B-B14F-4D97-AF65-F5344CB8AC3E}">
        <p14:creationId xmlns:p14="http://schemas.microsoft.com/office/powerpoint/2010/main" val="19672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37C3-A77B-47FC-B1BF-AA1E072515FE}"/>
              </a:ext>
            </a:extLst>
          </p:cNvPr>
          <p:cNvSpPr>
            <a:spLocks noGrp="1"/>
          </p:cNvSpPr>
          <p:nvPr>
            <p:ph type="title"/>
          </p:nvPr>
        </p:nvSpPr>
        <p:spPr/>
        <p:txBody>
          <a:bodyPr/>
          <a:lstStyle/>
          <a:p>
            <a:r>
              <a:rPr lang="en-US" dirty="0"/>
              <a:t>Further studies</a:t>
            </a:r>
          </a:p>
        </p:txBody>
      </p:sp>
      <p:sp>
        <p:nvSpPr>
          <p:cNvPr id="3" name="Content Placeholder 2">
            <a:extLst>
              <a:ext uri="{FF2B5EF4-FFF2-40B4-BE49-F238E27FC236}">
                <a16:creationId xmlns:a16="http://schemas.microsoft.com/office/drawing/2014/main" id="{06A7923C-51EC-4033-AB1A-F224E56BAEE7}"/>
              </a:ext>
            </a:extLst>
          </p:cNvPr>
          <p:cNvSpPr>
            <a:spLocks noGrp="1"/>
          </p:cNvSpPr>
          <p:nvPr>
            <p:ph idx="1"/>
          </p:nvPr>
        </p:nvSpPr>
        <p:spPr/>
        <p:txBody>
          <a:bodyPr>
            <a:normAutofit/>
          </a:bodyPr>
          <a:lstStyle/>
          <a:p>
            <a:r>
              <a:rPr lang="en-US" dirty="0"/>
              <a:t>ACO in RS application</a:t>
            </a:r>
          </a:p>
          <a:p>
            <a:r>
              <a:rPr lang="en-US" dirty="0"/>
              <a:t>ACO clustering / optimization method for Hybrid Approach</a:t>
            </a:r>
          </a:p>
          <a:p>
            <a:pPr lvl="1"/>
            <a:r>
              <a:rPr lang="en-US" dirty="0"/>
              <a:t>E.g. DBSCAN, PSO, DBPSO, </a:t>
            </a:r>
            <a:r>
              <a:rPr lang="en-US" dirty="0" err="1"/>
              <a:t>DBAntCluster</a:t>
            </a:r>
            <a:r>
              <a:rPr lang="en-US" dirty="0"/>
              <a:t>, etc.</a:t>
            </a:r>
          </a:p>
          <a:p>
            <a:r>
              <a:rPr lang="en-US" dirty="0"/>
              <a:t>ACO clustering based on feature weight in RS</a:t>
            </a:r>
          </a:p>
          <a:p>
            <a:r>
              <a:rPr lang="en-US" dirty="0"/>
              <a:t>ACO extensions</a:t>
            </a:r>
          </a:p>
          <a:p>
            <a:r>
              <a:rPr lang="en-US" dirty="0"/>
              <a:t>Other</a:t>
            </a:r>
          </a:p>
          <a:p>
            <a:r>
              <a:rPr lang="x-none" dirty="0"/>
              <a:t>Crowdsourcing </a:t>
            </a:r>
            <a:endParaRPr lang="en-US" dirty="0"/>
          </a:p>
          <a:p>
            <a:r>
              <a:rPr lang="en-US" dirty="0"/>
              <a:t>Deep learning for recommender systems</a:t>
            </a:r>
          </a:p>
          <a:p>
            <a:pPr lvl="1"/>
            <a:r>
              <a:rPr lang="en-US" dirty="0"/>
              <a:t>Platform:  </a:t>
            </a:r>
            <a:r>
              <a:rPr lang="en-US" dirty="0" err="1"/>
              <a:t>Acumos</a:t>
            </a:r>
            <a:r>
              <a:rPr lang="en-US" dirty="0"/>
              <a:t> vs </a:t>
            </a:r>
            <a:r>
              <a:rPr lang="en-US" dirty="0" err="1"/>
              <a:t>PaddlePaddle</a:t>
            </a:r>
            <a:r>
              <a:rPr lang="en-US" dirty="0"/>
              <a:t> </a:t>
            </a:r>
          </a:p>
        </p:txBody>
      </p:sp>
      <p:sp>
        <p:nvSpPr>
          <p:cNvPr id="4" name="Date Placeholder 3">
            <a:extLst>
              <a:ext uri="{FF2B5EF4-FFF2-40B4-BE49-F238E27FC236}">
                <a16:creationId xmlns:a16="http://schemas.microsoft.com/office/drawing/2014/main" id="{1B8D2911-404B-4570-A91F-ED258F242588}"/>
              </a:ext>
            </a:extLst>
          </p:cNvPr>
          <p:cNvSpPr>
            <a:spLocks noGrp="1"/>
          </p:cNvSpPr>
          <p:nvPr>
            <p:ph type="dt" sz="half" idx="10"/>
          </p:nvPr>
        </p:nvSpPr>
        <p:spPr/>
        <p:txBody>
          <a:bodyPr/>
          <a:lstStyle/>
          <a:p>
            <a:fld id="{EBAABA09-46D4-47C3-AF90-2F3FA5CFD39E}" type="datetime1">
              <a:rPr lang="ko-KR" altLang="en-US" smtClean="0"/>
              <a:t>2019-10-02</a:t>
            </a:fld>
            <a:endParaRPr lang="en-US"/>
          </a:p>
        </p:txBody>
      </p:sp>
      <p:sp>
        <p:nvSpPr>
          <p:cNvPr id="5" name="Slide Number Placeholder 4">
            <a:extLst>
              <a:ext uri="{FF2B5EF4-FFF2-40B4-BE49-F238E27FC236}">
                <a16:creationId xmlns:a16="http://schemas.microsoft.com/office/drawing/2014/main" id="{C5CB7B66-999F-4323-81E2-F76A7D6849C1}"/>
              </a:ext>
            </a:extLst>
          </p:cNvPr>
          <p:cNvSpPr>
            <a:spLocks noGrp="1"/>
          </p:cNvSpPr>
          <p:nvPr>
            <p:ph type="sldNum" sz="quarter" idx="12"/>
          </p:nvPr>
        </p:nvSpPr>
        <p:spPr/>
        <p:txBody>
          <a:bodyPr/>
          <a:lstStyle/>
          <a:p>
            <a:fld id="{4EC0C4C8-3A1D-4810-A3D3-CAA4C7934941}" type="slidenum">
              <a:rPr lang="en-US" smtClean="0"/>
              <a:t>31</a:t>
            </a:fld>
            <a:endParaRPr lang="en-US"/>
          </a:p>
        </p:txBody>
      </p:sp>
    </p:spTree>
    <p:extLst>
      <p:ext uri="{BB962C8B-B14F-4D97-AF65-F5344CB8AC3E}">
        <p14:creationId xmlns:p14="http://schemas.microsoft.com/office/powerpoint/2010/main" val="367477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37D-B61E-412D-A945-779734FCED9A}"/>
              </a:ext>
            </a:extLst>
          </p:cNvPr>
          <p:cNvSpPr>
            <a:spLocks noGrp="1"/>
          </p:cNvSpPr>
          <p:nvPr>
            <p:ph type="title"/>
          </p:nvPr>
        </p:nvSpPr>
        <p:spPr/>
        <p:txBody>
          <a:bodyPr/>
          <a:lstStyle/>
          <a:p>
            <a:r>
              <a:rPr lang="en-US" dirty="0"/>
              <a:t>K-means Clustering</a:t>
            </a:r>
          </a:p>
        </p:txBody>
      </p:sp>
      <p:sp>
        <p:nvSpPr>
          <p:cNvPr id="11" name="Content Placeholder 10">
            <a:extLst>
              <a:ext uri="{FF2B5EF4-FFF2-40B4-BE49-F238E27FC236}">
                <a16:creationId xmlns:a16="http://schemas.microsoft.com/office/drawing/2014/main" id="{051AAD54-B0FC-41C7-9523-A738DF31689E}"/>
              </a:ext>
            </a:extLst>
          </p:cNvPr>
          <p:cNvSpPr>
            <a:spLocks noGrp="1"/>
          </p:cNvSpPr>
          <p:nvPr>
            <p:ph sz="half" idx="1"/>
          </p:nvPr>
        </p:nvSpPr>
        <p:spPr/>
        <p:txBody>
          <a:bodyPr/>
          <a:lstStyle/>
          <a:p>
            <a:r>
              <a:rPr lang="en-US" dirty="0"/>
              <a:t>K-means Clustering</a:t>
            </a:r>
          </a:p>
          <a:p>
            <a:pPr lvl="1"/>
            <a:r>
              <a:rPr lang="en-US" dirty="0"/>
              <a:t>dividing data points into homogeneous K classes or clusters by the mean value.</a:t>
            </a:r>
          </a:p>
          <a:p>
            <a:endParaRPr lang="en-US" dirty="0"/>
          </a:p>
        </p:txBody>
      </p:sp>
      <p:pic>
        <p:nvPicPr>
          <p:cNvPr id="12" name="Content Placeholder 9" descr="A screenshot of a cell phone&#10;&#10;Description automatically generated">
            <a:extLst>
              <a:ext uri="{FF2B5EF4-FFF2-40B4-BE49-F238E27FC236}">
                <a16:creationId xmlns:a16="http://schemas.microsoft.com/office/drawing/2014/main" id="{13C30322-535D-404E-87BD-908C1F77E5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58194"/>
            <a:ext cx="5181600" cy="3886200"/>
          </a:xfrm>
        </p:spPr>
      </p:pic>
      <p:sp>
        <p:nvSpPr>
          <p:cNvPr id="3" name="Date Placeholder 2">
            <a:extLst>
              <a:ext uri="{FF2B5EF4-FFF2-40B4-BE49-F238E27FC236}">
                <a16:creationId xmlns:a16="http://schemas.microsoft.com/office/drawing/2014/main" id="{C867FE0D-5DA8-4FE4-8A57-19C4CCF0BD75}"/>
              </a:ext>
            </a:extLst>
          </p:cNvPr>
          <p:cNvSpPr>
            <a:spLocks noGrp="1"/>
          </p:cNvSpPr>
          <p:nvPr>
            <p:ph type="dt" sz="half" idx="10"/>
          </p:nvPr>
        </p:nvSpPr>
        <p:spPr/>
        <p:txBody>
          <a:bodyPr/>
          <a:lstStyle/>
          <a:p>
            <a:fld id="{8A13FCCC-F5BF-47A0-9124-CB6531FD5A7A}" type="datetime1">
              <a:rPr lang="ko-KR" altLang="en-US" smtClean="0"/>
              <a:t>2019-10-02</a:t>
            </a:fld>
            <a:endParaRPr lang="en-US"/>
          </a:p>
        </p:txBody>
      </p:sp>
      <p:sp>
        <p:nvSpPr>
          <p:cNvPr id="4" name="Slide Number Placeholder 3">
            <a:extLst>
              <a:ext uri="{FF2B5EF4-FFF2-40B4-BE49-F238E27FC236}">
                <a16:creationId xmlns:a16="http://schemas.microsoft.com/office/drawing/2014/main" id="{90E4DEC3-23FA-486B-85B1-578BB796583E}"/>
              </a:ext>
            </a:extLst>
          </p:cNvPr>
          <p:cNvSpPr>
            <a:spLocks noGrp="1"/>
          </p:cNvSpPr>
          <p:nvPr>
            <p:ph type="sldNum" sz="quarter" idx="12"/>
          </p:nvPr>
        </p:nvSpPr>
        <p:spPr/>
        <p:txBody>
          <a:bodyPr/>
          <a:lstStyle/>
          <a:p>
            <a:fld id="{4EC0C4C8-3A1D-4810-A3D3-CAA4C7934941}" type="slidenum">
              <a:rPr lang="en-US" smtClean="0"/>
              <a:t>4</a:t>
            </a:fld>
            <a:endParaRPr lang="en-US"/>
          </a:p>
        </p:txBody>
      </p:sp>
    </p:spTree>
    <p:extLst>
      <p:ext uri="{BB962C8B-B14F-4D97-AF65-F5344CB8AC3E}">
        <p14:creationId xmlns:p14="http://schemas.microsoft.com/office/powerpoint/2010/main" val="176530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EBA6-8F24-45AB-9787-46E28FBFED29}"/>
              </a:ext>
            </a:extLst>
          </p:cNvPr>
          <p:cNvSpPr>
            <a:spLocks noGrp="1"/>
          </p:cNvSpPr>
          <p:nvPr>
            <p:ph type="title"/>
          </p:nvPr>
        </p:nvSpPr>
        <p:spPr/>
        <p:txBody>
          <a:bodyPr/>
          <a:lstStyle/>
          <a:p>
            <a:r>
              <a:rPr lang="en-US" dirty="0"/>
              <a:t>Simulated </a:t>
            </a:r>
            <a:r>
              <a:rPr lang="en-US" altLang="zh-TW" dirty="0"/>
              <a:t>Annealing</a:t>
            </a:r>
            <a:r>
              <a:rPr lang="en-US" dirty="0"/>
              <a:t> </a:t>
            </a:r>
          </a:p>
        </p:txBody>
      </p:sp>
      <p:sp>
        <p:nvSpPr>
          <p:cNvPr id="3" name="Content Placeholder 2">
            <a:extLst>
              <a:ext uri="{FF2B5EF4-FFF2-40B4-BE49-F238E27FC236}">
                <a16:creationId xmlns:a16="http://schemas.microsoft.com/office/drawing/2014/main" id="{98F40704-4439-4FC0-8FF3-28F862AA7CD0}"/>
              </a:ext>
            </a:extLst>
          </p:cNvPr>
          <p:cNvSpPr>
            <a:spLocks noGrp="1"/>
          </p:cNvSpPr>
          <p:nvPr>
            <p:ph idx="1"/>
          </p:nvPr>
        </p:nvSpPr>
        <p:spPr/>
        <p:txBody>
          <a:bodyPr>
            <a:normAutofit fontScale="70000" lnSpcReduction="20000"/>
          </a:bodyPr>
          <a:lstStyle/>
          <a:p>
            <a:r>
              <a:rPr lang="en-US" dirty="0"/>
              <a:t>Simulated annealing (SA) is a probabilistic technique for approximating the global optimum of a given function.</a:t>
            </a:r>
          </a:p>
          <a:p>
            <a:r>
              <a:rPr lang="en-US" dirty="0"/>
              <a:t>Specifically, it is a </a:t>
            </a:r>
            <a:r>
              <a:rPr lang="en-US" i="1" u="sng" dirty="0"/>
              <a:t>metaheuristic</a:t>
            </a:r>
            <a:r>
              <a:rPr lang="en-US" i="1" dirty="0"/>
              <a:t>*</a:t>
            </a:r>
            <a:r>
              <a:rPr lang="en-US" dirty="0"/>
              <a:t> to approximate global optimization in a large search space for an optimization problem.</a:t>
            </a:r>
          </a:p>
          <a:p>
            <a:pPr marL="0" indent="0">
              <a:buNone/>
            </a:pPr>
            <a:endParaRPr lang="en-US" dirty="0"/>
          </a:p>
          <a:p>
            <a:pPr lvl="1">
              <a:buFont typeface="Calibri" panose="020F0502020204030204" pitchFamily="34" charset="0"/>
              <a:buChar char="*"/>
            </a:pPr>
            <a:r>
              <a:rPr lang="en-US" i="1" u="sng" dirty="0"/>
              <a:t>Metaheuristic</a:t>
            </a:r>
            <a:r>
              <a:rPr lang="en-US" dirty="0"/>
              <a:t> is a higher-level procedure or heuristic designed to find, generate, or select a heuristic (partial search algorithm) that may provide a sufficiently good solution to an optimization problem, especially with incomplete or imperfect information or limited computation capacity.</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a:t>
            </a:r>
          </a:p>
        </p:txBody>
      </p:sp>
      <p:pic>
        <p:nvPicPr>
          <p:cNvPr id="4" name="Picture 4" descr="“Simulated Annealing”的图片搜索结果">
            <a:extLst>
              <a:ext uri="{FF2B5EF4-FFF2-40B4-BE49-F238E27FC236}">
                <a16:creationId xmlns:a16="http://schemas.microsoft.com/office/drawing/2014/main" id="{C5F79805-4FCC-4A7C-AE51-99ABE0B75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2200" y="4086579"/>
            <a:ext cx="3353092" cy="26745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ãsimulated annealing (ãçåçæå°çµæ">
            <a:extLst>
              <a:ext uri="{FF2B5EF4-FFF2-40B4-BE49-F238E27FC236}">
                <a16:creationId xmlns:a16="http://schemas.microsoft.com/office/drawing/2014/main" id="{492A58D8-867B-4847-9E76-C6E38847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083" y="4740062"/>
            <a:ext cx="3523779" cy="1729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7" descr="A close up of a map&#10;&#10;Description automatically generated">
            <a:extLst>
              <a:ext uri="{FF2B5EF4-FFF2-40B4-BE49-F238E27FC236}">
                <a16:creationId xmlns:a16="http://schemas.microsoft.com/office/drawing/2014/main" id="{95A7DDB8-54AE-499E-84D1-2652148B4B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9166" y="157163"/>
            <a:ext cx="4762500" cy="1533525"/>
          </a:xfrm>
          <a:prstGeom prst="rect">
            <a:avLst/>
          </a:prstGeom>
        </p:spPr>
      </p:pic>
      <p:sp>
        <p:nvSpPr>
          <p:cNvPr id="5" name="Date Placeholder 4">
            <a:extLst>
              <a:ext uri="{FF2B5EF4-FFF2-40B4-BE49-F238E27FC236}">
                <a16:creationId xmlns:a16="http://schemas.microsoft.com/office/drawing/2014/main" id="{A2786B2D-02BB-4E94-9D69-C3DA472DC588}"/>
              </a:ext>
            </a:extLst>
          </p:cNvPr>
          <p:cNvSpPr>
            <a:spLocks noGrp="1"/>
          </p:cNvSpPr>
          <p:nvPr>
            <p:ph type="dt" sz="half" idx="10"/>
          </p:nvPr>
        </p:nvSpPr>
        <p:spPr/>
        <p:txBody>
          <a:bodyPr/>
          <a:lstStyle/>
          <a:p>
            <a:fld id="{9747F816-8B87-47A9-B0AA-D01230B3825E}" type="datetime1">
              <a:rPr lang="ko-KR" altLang="en-US" smtClean="0"/>
              <a:t>2019-10-02</a:t>
            </a:fld>
            <a:endParaRPr lang="en-US"/>
          </a:p>
        </p:txBody>
      </p:sp>
      <p:sp>
        <p:nvSpPr>
          <p:cNvPr id="7" name="Slide Number Placeholder 6">
            <a:extLst>
              <a:ext uri="{FF2B5EF4-FFF2-40B4-BE49-F238E27FC236}">
                <a16:creationId xmlns:a16="http://schemas.microsoft.com/office/drawing/2014/main" id="{8223B8C2-F719-4F06-B1AA-52F5706EE17F}"/>
              </a:ext>
            </a:extLst>
          </p:cNvPr>
          <p:cNvSpPr>
            <a:spLocks noGrp="1"/>
          </p:cNvSpPr>
          <p:nvPr>
            <p:ph type="sldNum" sz="quarter" idx="12"/>
          </p:nvPr>
        </p:nvSpPr>
        <p:spPr/>
        <p:txBody>
          <a:bodyPr/>
          <a:lstStyle/>
          <a:p>
            <a:fld id="{4EC0C4C8-3A1D-4810-A3D3-CAA4C7934941}" type="slidenum">
              <a:rPr lang="en-US" smtClean="0"/>
              <a:t>5</a:t>
            </a:fld>
            <a:endParaRPr lang="en-US"/>
          </a:p>
        </p:txBody>
      </p:sp>
    </p:spTree>
    <p:extLst>
      <p:ext uri="{BB962C8B-B14F-4D97-AF65-F5344CB8AC3E}">
        <p14:creationId xmlns:p14="http://schemas.microsoft.com/office/powerpoint/2010/main" val="8699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6DD9-9B17-4C39-9980-BF932CDF823A}"/>
              </a:ext>
            </a:extLst>
          </p:cNvPr>
          <p:cNvSpPr>
            <a:spLocks noGrp="1"/>
          </p:cNvSpPr>
          <p:nvPr>
            <p:ph type="title"/>
          </p:nvPr>
        </p:nvSpPr>
        <p:spPr/>
        <p:txBody>
          <a:bodyPr/>
          <a:lstStyle/>
          <a:p>
            <a:r>
              <a:rPr lang="en-US" dirty="0"/>
              <a:t>Simulated Annealing</a:t>
            </a:r>
          </a:p>
        </p:txBody>
      </p:sp>
      <p:sp>
        <p:nvSpPr>
          <p:cNvPr id="6" name="Content Placeholder 5">
            <a:extLst>
              <a:ext uri="{FF2B5EF4-FFF2-40B4-BE49-F238E27FC236}">
                <a16:creationId xmlns:a16="http://schemas.microsoft.com/office/drawing/2014/main" id="{2F93280D-1E89-4744-A8A3-F94900DC83D4}"/>
              </a:ext>
            </a:extLst>
          </p:cNvPr>
          <p:cNvSpPr>
            <a:spLocks noGrp="1"/>
          </p:cNvSpPr>
          <p:nvPr>
            <p:ph idx="1"/>
          </p:nvPr>
        </p:nvSpPr>
        <p:spPr>
          <a:xfrm>
            <a:off x="838200" y="1825625"/>
            <a:ext cx="10515600" cy="4351338"/>
          </a:xfrm>
        </p:spPr>
        <p:txBody>
          <a:bodyPr/>
          <a:lstStyle/>
          <a:p>
            <a:r>
              <a:rPr lang="en-US" dirty="0">
                <a:effectLst>
                  <a:outerShdw blurRad="38100" dist="38100" dir="2700000" algn="tl">
                    <a:srgbClr val="000000">
                      <a:alpha val="43137"/>
                    </a:srgbClr>
                  </a:outerShdw>
                </a:effectLst>
              </a:rPr>
              <a:t>A</a:t>
            </a:r>
            <a:r>
              <a:rPr lang="x-none" dirty="0">
                <a:effectLst>
                  <a:outerShdw blurRad="38100" dist="38100" dir="2700000" algn="tl">
                    <a:srgbClr val="000000">
                      <a:alpha val="43137"/>
                    </a:srgbClr>
                  </a:outerShdw>
                </a:effectLst>
              </a:rPr>
              <a:t>nnealing</a:t>
            </a:r>
            <a:r>
              <a:rPr lang="x-none" dirty="0"/>
              <a:t> is a heat treatment that alters the physical and sometimes chemical properties of a material to increase its ductility</a:t>
            </a:r>
            <a:r>
              <a:rPr lang="zh-TW" altLang="en-US" dirty="0"/>
              <a:t> </a:t>
            </a:r>
            <a:r>
              <a:rPr lang="en-US" altLang="zh-TW" sz="1100" dirty="0"/>
              <a:t>(</a:t>
            </a:r>
            <a:r>
              <a:rPr lang="zh-TW" altLang="en-US" sz="1100" dirty="0"/>
              <a:t>延展性</a:t>
            </a:r>
            <a:r>
              <a:rPr lang="en-US" altLang="zh-TW" sz="1100" dirty="0"/>
              <a:t>)</a:t>
            </a:r>
            <a:r>
              <a:rPr lang="zh-TW" altLang="en-US" sz="1100" dirty="0"/>
              <a:t> </a:t>
            </a:r>
            <a:r>
              <a:rPr lang="x-none" dirty="0"/>
              <a:t> and reduce its hard ness</a:t>
            </a:r>
            <a:r>
              <a:rPr lang="en-US" dirty="0"/>
              <a:t> as well as molecular rearrangement.</a:t>
            </a:r>
          </a:p>
          <a:p>
            <a:r>
              <a:rPr lang="en-US" dirty="0"/>
              <a:t>Annealing Process:</a:t>
            </a:r>
          </a:p>
          <a:p>
            <a:pPr marL="800100" lvl="1" indent="-342900">
              <a:buFont typeface="+mj-lt"/>
              <a:buAutoNum type="arabicPeriod"/>
            </a:pPr>
            <a:r>
              <a:rPr lang="en-US" dirty="0"/>
              <a:t>Heating</a:t>
            </a:r>
          </a:p>
          <a:p>
            <a:pPr marL="800100" lvl="1" indent="-342900">
              <a:buFont typeface="+mj-lt"/>
              <a:buAutoNum type="arabicPeriod"/>
            </a:pPr>
            <a:r>
              <a:rPr lang="en-US" dirty="0"/>
              <a:t>Isothermal</a:t>
            </a:r>
          </a:p>
          <a:p>
            <a:pPr marL="800100" lvl="1" indent="-342900">
              <a:buFont typeface="+mj-lt"/>
              <a:buAutoNum type="arabicPeriod"/>
            </a:pPr>
            <a:r>
              <a:rPr lang="en-US" dirty="0"/>
              <a:t>Cooling</a:t>
            </a:r>
          </a:p>
        </p:txBody>
      </p:sp>
      <p:grpSp>
        <p:nvGrpSpPr>
          <p:cNvPr id="26" name="Group 25">
            <a:extLst>
              <a:ext uri="{FF2B5EF4-FFF2-40B4-BE49-F238E27FC236}">
                <a16:creationId xmlns:a16="http://schemas.microsoft.com/office/drawing/2014/main" id="{C7DB579B-8D42-4B7E-82BD-EC1573603CF5}"/>
              </a:ext>
            </a:extLst>
          </p:cNvPr>
          <p:cNvGrpSpPr/>
          <p:nvPr/>
        </p:nvGrpSpPr>
        <p:grpSpPr>
          <a:xfrm>
            <a:off x="4390451" y="4073871"/>
            <a:ext cx="4193361" cy="2277929"/>
            <a:chOff x="223735" y="3730558"/>
            <a:chExt cx="5292273" cy="2757496"/>
          </a:xfrm>
        </p:grpSpPr>
        <p:pic>
          <p:nvPicPr>
            <p:cNvPr id="1026" name="Picture 2" descr="ãéç«ãçåçæå°çµæ">
              <a:extLst>
                <a:ext uri="{FF2B5EF4-FFF2-40B4-BE49-F238E27FC236}">
                  <a16:creationId xmlns:a16="http://schemas.microsoft.com/office/drawing/2014/main" id="{36349CFB-8843-4A5C-B862-7015498EB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35" y="3730558"/>
              <a:ext cx="2857297" cy="2145118"/>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10">
              <a:extLst>
                <a:ext uri="{FF2B5EF4-FFF2-40B4-BE49-F238E27FC236}">
                  <a16:creationId xmlns:a16="http://schemas.microsoft.com/office/drawing/2014/main" id="{4096E73B-1BDC-4BB5-8EFA-4C06E77CC48F}"/>
                </a:ext>
              </a:extLst>
            </p:cNvPr>
            <p:cNvSpPr/>
            <p:nvPr/>
          </p:nvSpPr>
          <p:spPr>
            <a:xfrm rot="6536344">
              <a:off x="1995592" y="4816613"/>
              <a:ext cx="398353" cy="117400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BC15FF26-8097-48CC-9BFF-7097B2B60648}"/>
                </a:ext>
              </a:extLst>
            </p:cNvPr>
            <p:cNvPicPr>
              <a:picLocks noChangeAspect="1"/>
            </p:cNvPicPr>
            <p:nvPr/>
          </p:nvPicPr>
          <p:blipFill>
            <a:blip r:embed="rId4"/>
            <a:stretch>
              <a:fillRect/>
            </a:stretch>
          </p:blipFill>
          <p:spPr>
            <a:xfrm>
              <a:off x="2748253" y="5616724"/>
              <a:ext cx="2767755" cy="871330"/>
            </a:xfrm>
            <a:prstGeom prst="rect">
              <a:avLst/>
            </a:prstGeom>
          </p:spPr>
        </p:pic>
      </p:grpSp>
      <p:grpSp>
        <p:nvGrpSpPr>
          <p:cNvPr id="7" name="Group 6">
            <a:extLst>
              <a:ext uri="{FF2B5EF4-FFF2-40B4-BE49-F238E27FC236}">
                <a16:creationId xmlns:a16="http://schemas.microsoft.com/office/drawing/2014/main" id="{56F3ED19-47D3-4583-BC8A-BA30DBC61B3B}"/>
              </a:ext>
            </a:extLst>
          </p:cNvPr>
          <p:cNvGrpSpPr/>
          <p:nvPr/>
        </p:nvGrpSpPr>
        <p:grpSpPr>
          <a:xfrm>
            <a:off x="7089443" y="3429000"/>
            <a:ext cx="3117254" cy="1973457"/>
            <a:chOff x="8460395" y="3883420"/>
            <a:chExt cx="2750717" cy="1650279"/>
          </a:xfrm>
        </p:grpSpPr>
        <p:pic>
          <p:nvPicPr>
            <p:cNvPr id="17" name="Picture 4" descr="保 温 &#10;临 界 温 度 &#10;冷 却 &#10;时 间 &#10;热 处 理 工 艺 曲 线 示 意 图 &#10;一 ， 过 切 副 以 ">
              <a:extLst>
                <a:ext uri="{FF2B5EF4-FFF2-40B4-BE49-F238E27FC236}">
                  <a16:creationId xmlns:a16="http://schemas.microsoft.com/office/drawing/2014/main" id="{F961E38F-0618-4285-B2E9-2CF3A9AE4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4956" y="4029625"/>
              <a:ext cx="2178490" cy="15040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18871CA-AD00-43AD-9AF9-F22EF46492CC}"/>
                </a:ext>
              </a:extLst>
            </p:cNvPr>
            <p:cNvSpPr txBox="1"/>
            <p:nvPr/>
          </p:nvSpPr>
          <p:spPr>
            <a:xfrm>
              <a:off x="8460395" y="3883420"/>
              <a:ext cx="565348" cy="276999"/>
            </a:xfrm>
            <a:prstGeom prst="rect">
              <a:avLst/>
            </a:prstGeom>
            <a:noFill/>
          </p:spPr>
          <p:txBody>
            <a:bodyPr wrap="none" rtlCol="0">
              <a:spAutoFit/>
            </a:bodyPr>
            <a:lstStyle/>
            <a:p>
              <a:r>
                <a:rPr lang="en-US" sz="1200" dirty="0"/>
                <a:t>Temp.</a:t>
              </a:r>
            </a:p>
          </p:txBody>
        </p:sp>
        <p:sp>
          <p:nvSpPr>
            <p:cNvPr id="23" name="TextBox 22">
              <a:extLst>
                <a:ext uri="{FF2B5EF4-FFF2-40B4-BE49-F238E27FC236}">
                  <a16:creationId xmlns:a16="http://schemas.microsoft.com/office/drawing/2014/main" id="{2CCD3D44-ABEF-4D49-966F-BD689DEE550E}"/>
                </a:ext>
              </a:extLst>
            </p:cNvPr>
            <p:cNvSpPr txBox="1"/>
            <p:nvPr/>
          </p:nvSpPr>
          <p:spPr>
            <a:xfrm>
              <a:off x="10587444" y="5172544"/>
              <a:ext cx="471604" cy="276999"/>
            </a:xfrm>
            <a:prstGeom prst="rect">
              <a:avLst/>
            </a:prstGeom>
            <a:noFill/>
          </p:spPr>
          <p:txBody>
            <a:bodyPr wrap="none" rtlCol="0">
              <a:spAutoFit/>
            </a:bodyPr>
            <a:lstStyle/>
            <a:p>
              <a:r>
                <a:rPr lang="en-US" sz="1200" dirty="0"/>
                <a:t>time</a:t>
              </a:r>
            </a:p>
          </p:txBody>
        </p:sp>
        <p:sp>
          <p:nvSpPr>
            <p:cNvPr id="24" name="TextBox 23">
              <a:extLst>
                <a:ext uri="{FF2B5EF4-FFF2-40B4-BE49-F238E27FC236}">
                  <a16:creationId xmlns:a16="http://schemas.microsoft.com/office/drawing/2014/main" id="{1C517251-862E-449F-8ED2-B40D3CC04393}"/>
                </a:ext>
              </a:extLst>
            </p:cNvPr>
            <p:cNvSpPr txBox="1"/>
            <p:nvPr/>
          </p:nvSpPr>
          <p:spPr>
            <a:xfrm>
              <a:off x="9963777" y="4168125"/>
              <a:ext cx="1247335" cy="276999"/>
            </a:xfrm>
            <a:prstGeom prst="rect">
              <a:avLst/>
            </a:prstGeom>
            <a:noFill/>
          </p:spPr>
          <p:txBody>
            <a:bodyPr wrap="square" rtlCol="0">
              <a:spAutoFit/>
            </a:bodyPr>
            <a:lstStyle/>
            <a:p>
              <a:r>
                <a:rPr lang="en-US" sz="1200" dirty="0"/>
                <a:t>Threshold temp.</a:t>
              </a:r>
            </a:p>
          </p:txBody>
        </p:sp>
        <p:sp>
          <p:nvSpPr>
            <p:cNvPr id="3" name="Rectangle 2">
              <a:extLst>
                <a:ext uri="{FF2B5EF4-FFF2-40B4-BE49-F238E27FC236}">
                  <a16:creationId xmlns:a16="http://schemas.microsoft.com/office/drawing/2014/main" id="{FE4AD27F-0C27-454F-BFF2-4BD6FE4947C9}"/>
                </a:ext>
              </a:extLst>
            </p:cNvPr>
            <p:cNvSpPr/>
            <p:nvPr/>
          </p:nvSpPr>
          <p:spPr>
            <a:xfrm>
              <a:off x="9068643" y="4734070"/>
              <a:ext cx="645557" cy="261610"/>
            </a:xfrm>
            <a:prstGeom prst="rect">
              <a:avLst/>
            </a:prstGeom>
          </p:spPr>
          <p:txBody>
            <a:bodyPr wrap="square">
              <a:spAutoFit/>
            </a:bodyPr>
            <a:lstStyle/>
            <a:p>
              <a:r>
                <a:rPr lang="en-US" sz="1100" dirty="0"/>
                <a:t>Heating</a:t>
              </a:r>
            </a:p>
          </p:txBody>
        </p:sp>
        <p:sp>
          <p:nvSpPr>
            <p:cNvPr id="4" name="Rectangle 3">
              <a:extLst>
                <a:ext uri="{FF2B5EF4-FFF2-40B4-BE49-F238E27FC236}">
                  <a16:creationId xmlns:a16="http://schemas.microsoft.com/office/drawing/2014/main" id="{81CF38BD-6879-425D-9EE4-1B9167DE897B}"/>
                </a:ext>
              </a:extLst>
            </p:cNvPr>
            <p:cNvSpPr/>
            <p:nvPr/>
          </p:nvSpPr>
          <p:spPr>
            <a:xfrm>
              <a:off x="9150735" y="4075413"/>
              <a:ext cx="859531" cy="276999"/>
            </a:xfrm>
            <a:prstGeom prst="rect">
              <a:avLst/>
            </a:prstGeom>
          </p:spPr>
          <p:txBody>
            <a:bodyPr wrap="none">
              <a:spAutoFit/>
            </a:bodyPr>
            <a:lstStyle/>
            <a:p>
              <a:r>
                <a:rPr lang="en-US" sz="1200" dirty="0"/>
                <a:t>Isothermal</a:t>
              </a:r>
            </a:p>
          </p:txBody>
        </p:sp>
        <p:sp>
          <p:nvSpPr>
            <p:cNvPr id="5" name="Rectangle 4">
              <a:extLst>
                <a:ext uri="{FF2B5EF4-FFF2-40B4-BE49-F238E27FC236}">
                  <a16:creationId xmlns:a16="http://schemas.microsoft.com/office/drawing/2014/main" id="{4F763357-865B-4A83-AAE4-E53D32425ED0}"/>
                </a:ext>
              </a:extLst>
            </p:cNvPr>
            <p:cNvSpPr/>
            <p:nvPr/>
          </p:nvSpPr>
          <p:spPr>
            <a:xfrm>
              <a:off x="10200029" y="4811021"/>
              <a:ext cx="611065" cy="261610"/>
            </a:xfrm>
            <a:prstGeom prst="rect">
              <a:avLst/>
            </a:prstGeom>
          </p:spPr>
          <p:txBody>
            <a:bodyPr wrap="none">
              <a:spAutoFit/>
            </a:bodyPr>
            <a:lstStyle/>
            <a:p>
              <a:r>
                <a:rPr lang="en-US" sz="1100" dirty="0"/>
                <a:t>Cooling</a:t>
              </a:r>
            </a:p>
          </p:txBody>
        </p:sp>
      </p:grpSp>
      <p:sp>
        <p:nvSpPr>
          <p:cNvPr id="9" name="Date Placeholder 8">
            <a:extLst>
              <a:ext uri="{FF2B5EF4-FFF2-40B4-BE49-F238E27FC236}">
                <a16:creationId xmlns:a16="http://schemas.microsoft.com/office/drawing/2014/main" id="{8A37E265-0C9F-4C78-9179-8A35EA12DF9B}"/>
              </a:ext>
            </a:extLst>
          </p:cNvPr>
          <p:cNvSpPr>
            <a:spLocks noGrp="1"/>
          </p:cNvSpPr>
          <p:nvPr>
            <p:ph type="dt" sz="half" idx="10"/>
          </p:nvPr>
        </p:nvSpPr>
        <p:spPr/>
        <p:txBody>
          <a:bodyPr/>
          <a:lstStyle/>
          <a:p>
            <a:fld id="{B3128705-3E7F-404A-8B6C-B10C54C8DD00}" type="datetime1">
              <a:rPr lang="ko-KR" altLang="en-US" smtClean="0"/>
              <a:t>2019-10-02</a:t>
            </a:fld>
            <a:endParaRPr lang="en-US"/>
          </a:p>
        </p:txBody>
      </p:sp>
      <p:sp>
        <p:nvSpPr>
          <p:cNvPr id="10" name="Slide Number Placeholder 9">
            <a:extLst>
              <a:ext uri="{FF2B5EF4-FFF2-40B4-BE49-F238E27FC236}">
                <a16:creationId xmlns:a16="http://schemas.microsoft.com/office/drawing/2014/main" id="{CCAD3EED-660F-48C1-94FC-4890595148A6}"/>
              </a:ext>
            </a:extLst>
          </p:cNvPr>
          <p:cNvSpPr>
            <a:spLocks noGrp="1"/>
          </p:cNvSpPr>
          <p:nvPr>
            <p:ph type="sldNum" sz="quarter" idx="12"/>
          </p:nvPr>
        </p:nvSpPr>
        <p:spPr/>
        <p:txBody>
          <a:bodyPr/>
          <a:lstStyle/>
          <a:p>
            <a:fld id="{4EC0C4C8-3A1D-4810-A3D3-CAA4C7934941}" type="slidenum">
              <a:rPr lang="en-US" smtClean="0"/>
              <a:t>6</a:t>
            </a:fld>
            <a:endParaRPr lang="en-US"/>
          </a:p>
        </p:txBody>
      </p:sp>
    </p:spTree>
    <p:extLst>
      <p:ext uri="{BB962C8B-B14F-4D97-AF65-F5344CB8AC3E}">
        <p14:creationId xmlns:p14="http://schemas.microsoft.com/office/powerpoint/2010/main" val="207034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C011E-360F-4396-8025-EAF4B95A4BA8}"/>
              </a:ext>
            </a:extLst>
          </p:cNvPr>
          <p:cNvSpPr>
            <a:spLocks noGrp="1"/>
          </p:cNvSpPr>
          <p:nvPr>
            <p:ph type="title"/>
          </p:nvPr>
        </p:nvSpPr>
        <p:spPr/>
        <p:txBody>
          <a:bodyPr/>
          <a:lstStyle/>
          <a:p>
            <a:r>
              <a:rPr lang="en-US" dirty="0"/>
              <a:t>Simulated Annealing</a:t>
            </a:r>
          </a:p>
        </p:txBody>
      </p:sp>
      <p:sp>
        <p:nvSpPr>
          <p:cNvPr id="10" name="Content Placeholder 9">
            <a:extLst>
              <a:ext uri="{FF2B5EF4-FFF2-40B4-BE49-F238E27FC236}">
                <a16:creationId xmlns:a16="http://schemas.microsoft.com/office/drawing/2014/main" id="{7F42049B-A72D-4E24-812D-61F30B596BF6}"/>
              </a:ext>
            </a:extLst>
          </p:cNvPr>
          <p:cNvSpPr>
            <a:spLocks noGrp="1"/>
          </p:cNvSpPr>
          <p:nvPr>
            <p:ph sz="half" idx="1"/>
          </p:nvPr>
        </p:nvSpPr>
        <p:spPr/>
        <p:txBody>
          <a:bodyPr>
            <a:normAutofit/>
          </a:bodyPr>
          <a:lstStyle/>
          <a:p>
            <a:r>
              <a:rPr lang="en-US" sz="1800" dirty="0"/>
              <a:t>It starts from a </a:t>
            </a:r>
            <a:r>
              <a:rPr lang="en-US" sz="1800" u="sng" dirty="0"/>
              <a:t>state </a:t>
            </a:r>
            <a:r>
              <a:rPr lang="en-US" sz="1800" i="1" u="sng" dirty="0"/>
              <a:t>s</a:t>
            </a:r>
            <a:r>
              <a:rPr lang="en-US" sz="1800" u="sng" baseline="-25000" dirty="0"/>
              <a:t>0</a:t>
            </a:r>
            <a:r>
              <a:rPr lang="en-US" sz="1800" dirty="0"/>
              <a:t> and continues until a maximum of</a:t>
            </a:r>
            <a:r>
              <a:rPr lang="en-US" sz="1800" u="sng" dirty="0"/>
              <a:t> </a:t>
            </a:r>
            <a:r>
              <a:rPr lang="en-US" sz="1800" i="1" u="sng" dirty="0" err="1"/>
              <a:t>k</a:t>
            </a:r>
            <a:r>
              <a:rPr lang="en-US" sz="1800" u="sng" baseline="-25000" dirty="0" err="1"/>
              <a:t>max</a:t>
            </a:r>
            <a:r>
              <a:rPr lang="en-US" sz="1800" dirty="0"/>
              <a:t> steps have been taken.</a:t>
            </a:r>
          </a:p>
          <a:p>
            <a:r>
              <a:rPr lang="en-US" sz="1800" dirty="0"/>
              <a:t>In the process, the call </a:t>
            </a:r>
            <a:r>
              <a:rPr lang="en-US" sz="1800" u="sng" dirty="0" err="1"/>
              <a:t>neighbour</a:t>
            </a:r>
            <a:r>
              <a:rPr lang="en-US" sz="1800" u="sng" dirty="0"/>
              <a:t>(</a:t>
            </a:r>
            <a:r>
              <a:rPr lang="en-US" sz="1800" i="1" u="sng" dirty="0"/>
              <a:t>s</a:t>
            </a:r>
            <a:r>
              <a:rPr lang="en-US" sz="1800" u="sng" dirty="0"/>
              <a:t>)</a:t>
            </a:r>
            <a:r>
              <a:rPr lang="en-US" sz="1800" dirty="0"/>
              <a:t> should generate a randomly chosen </a:t>
            </a:r>
            <a:r>
              <a:rPr lang="en-US" sz="1800" u="sng" dirty="0" err="1"/>
              <a:t>neighbour</a:t>
            </a:r>
            <a:r>
              <a:rPr lang="en-US" sz="1800" dirty="0"/>
              <a:t> of a given </a:t>
            </a:r>
            <a:r>
              <a:rPr lang="en-US" sz="1800" u="sng" dirty="0"/>
              <a:t>state </a:t>
            </a:r>
            <a:r>
              <a:rPr lang="en-US" sz="1800" i="1" u="sng" dirty="0"/>
              <a:t>s</a:t>
            </a:r>
            <a:r>
              <a:rPr lang="en-US" sz="1800" dirty="0"/>
              <a:t>; the call </a:t>
            </a:r>
            <a:r>
              <a:rPr lang="en-US" sz="1800" u="sng" dirty="0"/>
              <a:t>random(0, 1)</a:t>
            </a:r>
            <a:r>
              <a:rPr lang="en-US" sz="1800" dirty="0"/>
              <a:t> should pick and return a value in the range [0, 1], uniformly at random. </a:t>
            </a:r>
          </a:p>
          <a:p>
            <a:r>
              <a:rPr lang="en-US" sz="1800" dirty="0"/>
              <a:t>The annealing schedule is defined by the call </a:t>
            </a:r>
            <a:r>
              <a:rPr lang="en-US" sz="1800" u="sng" dirty="0"/>
              <a:t>temperature(</a:t>
            </a:r>
            <a:r>
              <a:rPr lang="en-US" sz="1800" i="1" u="sng" dirty="0"/>
              <a:t>T</a:t>
            </a:r>
            <a:r>
              <a:rPr lang="en-US" sz="1800" u="sng" dirty="0"/>
              <a:t>), </a:t>
            </a:r>
            <a:r>
              <a:rPr lang="en-US" sz="1800" dirty="0"/>
              <a:t>which should yield the temperature to use, given the fraction </a:t>
            </a:r>
            <a:r>
              <a:rPr lang="en-US" sz="1800" i="1" dirty="0"/>
              <a:t>T</a:t>
            </a:r>
            <a:r>
              <a:rPr lang="en-US" sz="1800" dirty="0"/>
              <a:t> of the time budget that has been expended so far.</a:t>
            </a:r>
          </a:p>
          <a:p>
            <a:endParaRPr lang="en-US" sz="1800" dirty="0"/>
          </a:p>
        </p:txBody>
      </p:sp>
      <p:pic>
        <p:nvPicPr>
          <p:cNvPr id="14" name="Picture 13">
            <a:extLst>
              <a:ext uri="{FF2B5EF4-FFF2-40B4-BE49-F238E27FC236}">
                <a16:creationId xmlns:a16="http://schemas.microsoft.com/office/drawing/2014/main" id="{8148B035-3E8A-4C66-921B-33A13CEA4D34}"/>
              </a:ext>
            </a:extLst>
          </p:cNvPr>
          <p:cNvPicPr>
            <a:picLocks noChangeAspect="1"/>
          </p:cNvPicPr>
          <p:nvPr/>
        </p:nvPicPr>
        <p:blipFill>
          <a:blip r:embed="rId3"/>
          <a:stretch>
            <a:fillRect/>
          </a:stretch>
        </p:blipFill>
        <p:spPr>
          <a:xfrm>
            <a:off x="1341106" y="5014073"/>
            <a:ext cx="3587044" cy="1620883"/>
          </a:xfrm>
          <a:prstGeom prst="rect">
            <a:avLst/>
          </a:prstGeom>
        </p:spPr>
      </p:pic>
      <p:pic>
        <p:nvPicPr>
          <p:cNvPr id="3" name="Picture 2">
            <a:extLst>
              <a:ext uri="{FF2B5EF4-FFF2-40B4-BE49-F238E27FC236}">
                <a16:creationId xmlns:a16="http://schemas.microsoft.com/office/drawing/2014/main" id="{9DDFE8DE-CF42-4F97-89CB-7E474404AFD7}"/>
              </a:ext>
            </a:extLst>
          </p:cNvPr>
          <p:cNvPicPr>
            <a:picLocks noChangeAspect="1"/>
          </p:cNvPicPr>
          <p:nvPr/>
        </p:nvPicPr>
        <p:blipFill>
          <a:blip r:embed="rId4"/>
          <a:stretch>
            <a:fillRect/>
          </a:stretch>
        </p:blipFill>
        <p:spPr>
          <a:xfrm>
            <a:off x="9334500" y="1393310"/>
            <a:ext cx="2641212" cy="4783653"/>
          </a:xfrm>
          <a:prstGeom prst="rect">
            <a:avLst/>
          </a:prstGeom>
        </p:spPr>
      </p:pic>
      <p:pic>
        <p:nvPicPr>
          <p:cNvPr id="11" name="Content Placeholder 10">
            <a:extLst>
              <a:ext uri="{FF2B5EF4-FFF2-40B4-BE49-F238E27FC236}">
                <a16:creationId xmlns:a16="http://schemas.microsoft.com/office/drawing/2014/main" id="{3AF4C7C6-BE28-40F5-8AC8-2A02BCAC00C5}"/>
              </a:ext>
            </a:extLst>
          </p:cNvPr>
          <p:cNvPicPr>
            <a:picLocks noGrp="1" noChangeAspect="1"/>
          </p:cNvPicPr>
          <p:nvPr>
            <p:ph sz="half" idx="2"/>
          </p:nvPr>
        </p:nvPicPr>
        <p:blipFill>
          <a:blip r:embed="rId5">
            <a:clrChange>
              <a:clrFrom>
                <a:srgbClr val="FFFFFF"/>
              </a:clrFrom>
              <a:clrTo>
                <a:srgbClr val="FFFFFF">
                  <a:alpha val="0"/>
                </a:srgbClr>
              </a:clrTo>
            </a:clrChange>
          </a:blip>
          <a:stretch>
            <a:fillRect/>
          </a:stretch>
        </p:blipFill>
        <p:spPr>
          <a:xfrm>
            <a:off x="5712178" y="3239293"/>
            <a:ext cx="3622322" cy="1704622"/>
          </a:xfrm>
          <a:prstGeom prst="rect">
            <a:avLst/>
          </a:prstGeom>
        </p:spPr>
      </p:pic>
      <p:sp>
        <p:nvSpPr>
          <p:cNvPr id="7" name="Date Placeholder 6">
            <a:extLst>
              <a:ext uri="{FF2B5EF4-FFF2-40B4-BE49-F238E27FC236}">
                <a16:creationId xmlns:a16="http://schemas.microsoft.com/office/drawing/2014/main" id="{78DBFB72-3533-45FA-A5A3-04D7D1CD1FED}"/>
              </a:ext>
            </a:extLst>
          </p:cNvPr>
          <p:cNvSpPr>
            <a:spLocks noGrp="1"/>
          </p:cNvSpPr>
          <p:nvPr>
            <p:ph type="dt" sz="half" idx="10"/>
          </p:nvPr>
        </p:nvSpPr>
        <p:spPr/>
        <p:txBody>
          <a:bodyPr/>
          <a:lstStyle/>
          <a:p>
            <a:fld id="{5CFF8C7B-D1FD-41AA-8587-6B6134208F3F}" type="datetime1">
              <a:rPr lang="ko-KR" altLang="en-US" smtClean="0"/>
              <a:t>2019-10-02</a:t>
            </a:fld>
            <a:endParaRPr lang="en-US"/>
          </a:p>
        </p:txBody>
      </p:sp>
      <p:sp>
        <p:nvSpPr>
          <p:cNvPr id="9" name="Slide Number Placeholder 8">
            <a:extLst>
              <a:ext uri="{FF2B5EF4-FFF2-40B4-BE49-F238E27FC236}">
                <a16:creationId xmlns:a16="http://schemas.microsoft.com/office/drawing/2014/main" id="{398A905F-397E-42F1-8D5A-2B6CCF320392}"/>
              </a:ext>
            </a:extLst>
          </p:cNvPr>
          <p:cNvSpPr>
            <a:spLocks noGrp="1"/>
          </p:cNvSpPr>
          <p:nvPr>
            <p:ph type="sldNum" sz="quarter" idx="12"/>
          </p:nvPr>
        </p:nvSpPr>
        <p:spPr/>
        <p:txBody>
          <a:bodyPr/>
          <a:lstStyle/>
          <a:p>
            <a:fld id="{4EC0C4C8-3A1D-4810-A3D3-CAA4C7934941}" type="slidenum">
              <a:rPr lang="en-US" smtClean="0"/>
              <a:t>7</a:t>
            </a:fld>
            <a:endParaRPr lang="en-US"/>
          </a:p>
        </p:txBody>
      </p:sp>
    </p:spTree>
    <p:extLst>
      <p:ext uri="{BB962C8B-B14F-4D97-AF65-F5344CB8AC3E}">
        <p14:creationId xmlns:p14="http://schemas.microsoft.com/office/powerpoint/2010/main" val="297404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C702-AF14-46B4-898A-263847A748C1}"/>
              </a:ext>
            </a:extLst>
          </p:cNvPr>
          <p:cNvSpPr>
            <a:spLocks noGrp="1"/>
          </p:cNvSpPr>
          <p:nvPr>
            <p:ph type="title"/>
          </p:nvPr>
        </p:nvSpPr>
        <p:spPr/>
        <p:txBody>
          <a:bodyPr>
            <a:normAutofit/>
          </a:bodyPr>
          <a:lstStyle/>
          <a:p>
            <a:r>
              <a:rPr lang="en-US" dirty="0"/>
              <a:t>Using SA to combine K-means with CF for RS application</a:t>
            </a:r>
          </a:p>
        </p:txBody>
      </p:sp>
      <p:sp>
        <p:nvSpPr>
          <p:cNvPr id="3" name="Content Placeholder 2">
            <a:extLst>
              <a:ext uri="{FF2B5EF4-FFF2-40B4-BE49-F238E27FC236}">
                <a16:creationId xmlns:a16="http://schemas.microsoft.com/office/drawing/2014/main" id="{7CC5B724-3016-47A1-A3FA-24831F5175B9}"/>
              </a:ext>
            </a:extLst>
          </p:cNvPr>
          <p:cNvSpPr>
            <a:spLocks noGrp="1"/>
          </p:cNvSpPr>
          <p:nvPr>
            <p:ph idx="1"/>
          </p:nvPr>
        </p:nvSpPr>
        <p:spPr/>
        <p:txBody>
          <a:bodyPr>
            <a:normAutofit/>
          </a:bodyPr>
          <a:lstStyle/>
          <a:p>
            <a:r>
              <a:rPr lang="en-US" sz="1600" dirty="0"/>
              <a:t>[10] </a:t>
            </a:r>
            <a:r>
              <a:rPr lang="en-US" sz="1600" b="1" dirty="0"/>
              <a:t>K-means clustering </a:t>
            </a:r>
            <a:r>
              <a:rPr lang="en-US" sz="1600" dirty="0"/>
              <a:t>- item-based collaborative</a:t>
            </a:r>
          </a:p>
          <a:p>
            <a:r>
              <a:rPr lang="en-US" sz="1600" dirty="0"/>
              <a:t>[10] proposed a general recommendation system. The main contribution is enhancing the </a:t>
            </a:r>
            <a:r>
              <a:rPr lang="en-US" sz="1600" u="sng" dirty="0"/>
              <a:t>item-based collaborative </a:t>
            </a:r>
            <a:r>
              <a:rPr lang="en-US" sz="1600" dirty="0"/>
              <a:t>filtering approach by using </a:t>
            </a:r>
            <a:r>
              <a:rPr lang="en-US" sz="1600" u="sng" dirty="0"/>
              <a:t>K-means clustering.</a:t>
            </a:r>
          </a:p>
          <a:p>
            <a:r>
              <a:rPr lang="en-US" sz="1600" dirty="0"/>
              <a:t>1- The </a:t>
            </a:r>
            <a:r>
              <a:rPr lang="en-US" sz="1600" u="sng" dirty="0"/>
              <a:t>rating history </a:t>
            </a:r>
            <a:r>
              <a:rPr lang="en-US" sz="1600" dirty="0"/>
              <a:t>for each user is used.</a:t>
            </a:r>
          </a:p>
          <a:p>
            <a:r>
              <a:rPr lang="en-US" sz="1600" dirty="0"/>
              <a:t>2- From the user’s </a:t>
            </a:r>
            <a:r>
              <a:rPr lang="en-US" sz="1600" u="sng" dirty="0"/>
              <a:t>rating history</a:t>
            </a:r>
            <a:r>
              <a:rPr lang="en-US" sz="1600" dirty="0"/>
              <a:t>, find the </a:t>
            </a:r>
            <a:r>
              <a:rPr lang="en-US" sz="1600" u="sng" dirty="0"/>
              <a:t>similarity</a:t>
            </a:r>
            <a:r>
              <a:rPr lang="en-US" sz="1600" dirty="0"/>
              <a:t> between items. Recommend items that meet the user’s </a:t>
            </a:r>
            <a:r>
              <a:rPr lang="en-US" sz="1600" u="sng" dirty="0"/>
              <a:t>preferable attributes</a:t>
            </a:r>
            <a:r>
              <a:rPr lang="en-US" sz="1600" dirty="0"/>
              <a:t>. Overcome the </a:t>
            </a:r>
            <a:r>
              <a:rPr lang="en-US" sz="1600" u="sng" dirty="0"/>
              <a:t>scalability barrier </a:t>
            </a:r>
            <a:r>
              <a:rPr lang="en-US" sz="1600" dirty="0"/>
              <a:t>by using collaborative filtering approach with K-means clustering.</a:t>
            </a:r>
          </a:p>
          <a:p>
            <a:r>
              <a:rPr lang="en-US" sz="1600" dirty="0"/>
              <a:t>3- They only satisfy one stakeholder who is the </a:t>
            </a:r>
            <a:r>
              <a:rPr lang="en-US" sz="1600" u="sng" dirty="0"/>
              <a:t>Movie audience</a:t>
            </a:r>
            <a:r>
              <a:rPr lang="en-US" sz="1600" dirty="0"/>
              <a:t> </a:t>
            </a:r>
            <a:r>
              <a:rPr lang="en-US" sz="1600" u="sng" strike="sngStrike" dirty="0">
                <a:highlight>
                  <a:srgbClr val="C0C0C0"/>
                </a:highlight>
              </a:rPr>
              <a:t>news reader.</a:t>
            </a:r>
          </a:p>
          <a:p>
            <a:r>
              <a:rPr lang="en-US" sz="1600" dirty="0"/>
              <a:t>4- They generate an </a:t>
            </a:r>
            <a:r>
              <a:rPr lang="en-US" sz="1600" u="sng" dirty="0"/>
              <a:t>item-based</a:t>
            </a:r>
            <a:r>
              <a:rPr lang="en-US" sz="1600" dirty="0"/>
              <a:t> collaborative result. Then, they generate a </a:t>
            </a:r>
            <a:r>
              <a:rPr lang="en-US" sz="1600" u="sng" dirty="0"/>
              <a:t>K-means</a:t>
            </a:r>
            <a:r>
              <a:rPr lang="en-US" sz="1600" dirty="0"/>
              <a:t> clustering result from the collaborative filtering result. Finally, they combine results by using a </a:t>
            </a:r>
            <a:r>
              <a:rPr lang="en-US" sz="1600" i="1" u="sng" dirty="0"/>
              <a:t>Simulated Annealing algorithm</a:t>
            </a:r>
            <a:r>
              <a:rPr lang="en-US" sz="1600" dirty="0"/>
              <a:t>. Movie fan</a:t>
            </a:r>
          </a:p>
        </p:txBody>
      </p:sp>
      <p:graphicFrame>
        <p:nvGraphicFramePr>
          <p:cNvPr id="4" name="Content Placeholder 3">
            <a:extLst>
              <a:ext uri="{FF2B5EF4-FFF2-40B4-BE49-F238E27FC236}">
                <a16:creationId xmlns:a16="http://schemas.microsoft.com/office/drawing/2014/main" id="{794D1F3A-F0DD-41E9-B8E1-8D407BEC63D1}"/>
              </a:ext>
            </a:extLst>
          </p:cNvPr>
          <p:cNvGraphicFramePr>
            <a:graphicFrameLocks/>
          </p:cNvGraphicFramePr>
          <p:nvPr>
            <p:extLst>
              <p:ext uri="{D42A27DB-BD31-4B8C-83A1-F6EECF244321}">
                <p14:modId xmlns:p14="http://schemas.microsoft.com/office/powerpoint/2010/main" val="3796515804"/>
              </p:ext>
            </p:extLst>
          </p:nvPr>
        </p:nvGraphicFramePr>
        <p:xfrm>
          <a:off x="2583255" y="4693271"/>
          <a:ext cx="7025490" cy="2002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3D77B504-C618-4BE7-A3D3-C1221136A11F}"/>
              </a:ext>
            </a:extLst>
          </p:cNvPr>
          <p:cNvSpPr/>
          <p:nvPr/>
        </p:nvSpPr>
        <p:spPr>
          <a:xfrm>
            <a:off x="474090" y="4657762"/>
            <a:ext cx="4546822" cy="646331"/>
          </a:xfrm>
          <a:prstGeom prst="rect">
            <a:avLst/>
          </a:prstGeom>
        </p:spPr>
        <p:txBody>
          <a:bodyPr wrap="none">
            <a:spAutoFit/>
          </a:bodyPr>
          <a:lstStyle/>
          <a:p>
            <a:r>
              <a:rPr lang="en-US" u="sng" dirty="0"/>
              <a:t>Input: rating history </a:t>
            </a:r>
          </a:p>
          <a:p>
            <a:r>
              <a:rPr lang="en-US" u="sng" dirty="0"/>
              <a:t>Output: predicted rating ‘x’ (recommend item)</a:t>
            </a:r>
            <a:endParaRPr lang="en-US" dirty="0"/>
          </a:p>
        </p:txBody>
      </p:sp>
      <p:sp>
        <p:nvSpPr>
          <p:cNvPr id="6" name="Rectangle 5">
            <a:extLst>
              <a:ext uri="{FF2B5EF4-FFF2-40B4-BE49-F238E27FC236}">
                <a16:creationId xmlns:a16="http://schemas.microsoft.com/office/drawing/2014/main" id="{9A8E6CA2-9086-4C30-A728-BEF08DF8F500}"/>
              </a:ext>
            </a:extLst>
          </p:cNvPr>
          <p:cNvSpPr/>
          <p:nvPr/>
        </p:nvSpPr>
        <p:spPr>
          <a:xfrm>
            <a:off x="5031620" y="6155160"/>
            <a:ext cx="4227183" cy="646331"/>
          </a:xfrm>
          <a:prstGeom prst="rect">
            <a:avLst/>
          </a:prstGeom>
        </p:spPr>
        <p:txBody>
          <a:bodyPr wrap="none">
            <a:spAutoFit/>
          </a:bodyPr>
          <a:lstStyle/>
          <a:p>
            <a:r>
              <a:rPr lang="en-US" u="sng" dirty="0"/>
              <a:t>Input: predicted rating</a:t>
            </a:r>
          </a:p>
          <a:p>
            <a:r>
              <a:rPr lang="en-US" u="sng" dirty="0"/>
              <a:t>Output: cluster predicted rating by item ‘y’ </a:t>
            </a:r>
            <a:endParaRPr lang="en-US" dirty="0"/>
          </a:p>
        </p:txBody>
      </p:sp>
      <p:sp>
        <p:nvSpPr>
          <p:cNvPr id="7" name="Rectangle 6">
            <a:extLst>
              <a:ext uri="{FF2B5EF4-FFF2-40B4-BE49-F238E27FC236}">
                <a16:creationId xmlns:a16="http://schemas.microsoft.com/office/drawing/2014/main" id="{D3489CA0-0BD1-47B5-ADE9-22FF724FC1C1}"/>
              </a:ext>
            </a:extLst>
          </p:cNvPr>
          <p:cNvSpPr/>
          <p:nvPr/>
        </p:nvSpPr>
        <p:spPr>
          <a:xfrm>
            <a:off x="9530462" y="4693271"/>
            <a:ext cx="2661538" cy="923330"/>
          </a:xfrm>
          <a:prstGeom prst="rect">
            <a:avLst/>
          </a:prstGeom>
        </p:spPr>
        <p:txBody>
          <a:bodyPr wrap="square">
            <a:spAutoFit/>
          </a:bodyPr>
          <a:lstStyle/>
          <a:p>
            <a:r>
              <a:rPr lang="en-US" u="sng" dirty="0"/>
              <a:t>Input: clustered rating</a:t>
            </a:r>
          </a:p>
          <a:p>
            <a:r>
              <a:rPr lang="en-US" u="sng" dirty="0"/>
              <a:t>Output: search best rating from same cluster ‘z’</a:t>
            </a:r>
            <a:endParaRPr lang="en-US" dirty="0"/>
          </a:p>
        </p:txBody>
      </p:sp>
      <p:sp>
        <p:nvSpPr>
          <p:cNvPr id="8" name="Date Placeholder 7">
            <a:extLst>
              <a:ext uri="{FF2B5EF4-FFF2-40B4-BE49-F238E27FC236}">
                <a16:creationId xmlns:a16="http://schemas.microsoft.com/office/drawing/2014/main" id="{D84C3FDC-5DE3-4993-874E-D3E8AEB6E3E6}"/>
              </a:ext>
            </a:extLst>
          </p:cNvPr>
          <p:cNvSpPr>
            <a:spLocks noGrp="1"/>
          </p:cNvSpPr>
          <p:nvPr>
            <p:ph type="dt" sz="half" idx="10"/>
          </p:nvPr>
        </p:nvSpPr>
        <p:spPr/>
        <p:txBody>
          <a:bodyPr/>
          <a:lstStyle/>
          <a:p>
            <a:fld id="{B217955B-2F76-4006-884B-DD2D699BA85C}" type="datetime1">
              <a:rPr lang="ko-KR" altLang="en-US" smtClean="0"/>
              <a:t>2019-10-02</a:t>
            </a:fld>
            <a:endParaRPr lang="en-US"/>
          </a:p>
        </p:txBody>
      </p:sp>
      <p:sp>
        <p:nvSpPr>
          <p:cNvPr id="9" name="Slide Number Placeholder 8">
            <a:extLst>
              <a:ext uri="{FF2B5EF4-FFF2-40B4-BE49-F238E27FC236}">
                <a16:creationId xmlns:a16="http://schemas.microsoft.com/office/drawing/2014/main" id="{12A3E4AD-E4B6-4864-AF98-D115C09B5738}"/>
              </a:ext>
            </a:extLst>
          </p:cNvPr>
          <p:cNvSpPr>
            <a:spLocks noGrp="1"/>
          </p:cNvSpPr>
          <p:nvPr>
            <p:ph type="sldNum" sz="quarter" idx="12"/>
          </p:nvPr>
        </p:nvSpPr>
        <p:spPr/>
        <p:txBody>
          <a:bodyPr/>
          <a:lstStyle/>
          <a:p>
            <a:fld id="{4EC0C4C8-3A1D-4810-A3D3-CAA4C7934941}" type="slidenum">
              <a:rPr lang="en-US" smtClean="0"/>
              <a:t>8</a:t>
            </a:fld>
            <a:endParaRPr lang="en-US"/>
          </a:p>
        </p:txBody>
      </p:sp>
    </p:spTree>
    <p:extLst>
      <p:ext uri="{BB962C8B-B14F-4D97-AF65-F5344CB8AC3E}">
        <p14:creationId xmlns:p14="http://schemas.microsoft.com/office/powerpoint/2010/main" val="218235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E7856B-E9C1-4239-896D-356214BC36F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2A59F00-E73C-4622-B8B4-C32D35394D81}"/>
              </a:ext>
            </a:extLst>
          </p:cNvPr>
          <p:cNvPicPr>
            <a:picLocks noGrp="1" noChangeAspect="1"/>
          </p:cNvPicPr>
          <p:nvPr>
            <p:ph idx="1"/>
          </p:nvPr>
        </p:nvPicPr>
        <p:blipFill>
          <a:blip r:embed="rId3"/>
          <a:stretch>
            <a:fillRect/>
          </a:stretch>
        </p:blipFill>
        <p:spPr>
          <a:xfrm>
            <a:off x="3160857" y="1825625"/>
            <a:ext cx="5870285" cy="4351338"/>
          </a:xfrm>
          <a:prstGeom prst="rect">
            <a:avLst/>
          </a:prstGeom>
        </p:spPr>
      </p:pic>
      <p:pic>
        <p:nvPicPr>
          <p:cNvPr id="7" name="Picture 6">
            <a:extLst>
              <a:ext uri="{FF2B5EF4-FFF2-40B4-BE49-F238E27FC236}">
                <a16:creationId xmlns:a16="http://schemas.microsoft.com/office/drawing/2014/main" id="{279611EC-94C7-480A-BABA-606F0B10BEBB}"/>
              </a:ext>
            </a:extLst>
          </p:cNvPr>
          <p:cNvPicPr>
            <a:picLocks noChangeAspect="1"/>
          </p:cNvPicPr>
          <p:nvPr/>
        </p:nvPicPr>
        <p:blipFill>
          <a:blip r:embed="rId4"/>
          <a:stretch>
            <a:fillRect/>
          </a:stretch>
        </p:blipFill>
        <p:spPr>
          <a:xfrm>
            <a:off x="3160857" y="1191172"/>
            <a:ext cx="4718748" cy="634453"/>
          </a:xfrm>
          <a:prstGeom prst="rect">
            <a:avLst/>
          </a:prstGeom>
        </p:spPr>
      </p:pic>
      <p:pic>
        <p:nvPicPr>
          <p:cNvPr id="11" name="Picture 10">
            <a:extLst>
              <a:ext uri="{FF2B5EF4-FFF2-40B4-BE49-F238E27FC236}">
                <a16:creationId xmlns:a16="http://schemas.microsoft.com/office/drawing/2014/main" id="{55B96846-E82C-4E5F-84FF-380577CF4F84}"/>
              </a:ext>
            </a:extLst>
          </p:cNvPr>
          <p:cNvPicPr>
            <a:picLocks noChangeAspect="1"/>
          </p:cNvPicPr>
          <p:nvPr/>
        </p:nvPicPr>
        <p:blipFill>
          <a:blip r:embed="rId5"/>
          <a:stretch>
            <a:fillRect/>
          </a:stretch>
        </p:blipFill>
        <p:spPr>
          <a:xfrm>
            <a:off x="514696" y="4921828"/>
            <a:ext cx="1752600" cy="1752600"/>
          </a:xfrm>
          <a:prstGeom prst="rect">
            <a:avLst/>
          </a:prstGeom>
        </p:spPr>
      </p:pic>
      <p:pic>
        <p:nvPicPr>
          <p:cNvPr id="12" name="Picture 11">
            <a:extLst>
              <a:ext uri="{FF2B5EF4-FFF2-40B4-BE49-F238E27FC236}">
                <a16:creationId xmlns:a16="http://schemas.microsoft.com/office/drawing/2014/main" id="{E648544A-DC95-4AF2-ADDB-CF7B897E926A}"/>
              </a:ext>
            </a:extLst>
          </p:cNvPr>
          <p:cNvPicPr>
            <a:picLocks noChangeAspect="1"/>
          </p:cNvPicPr>
          <p:nvPr/>
        </p:nvPicPr>
        <p:blipFill>
          <a:blip r:embed="rId6"/>
          <a:stretch>
            <a:fillRect/>
          </a:stretch>
        </p:blipFill>
        <p:spPr>
          <a:xfrm>
            <a:off x="7035654" y="5972175"/>
            <a:ext cx="3990975" cy="885825"/>
          </a:xfrm>
          <a:prstGeom prst="rect">
            <a:avLst/>
          </a:prstGeom>
        </p:spPr>
      </p:pic>
      <p:cxnSp>
        <p:nvCxnSpPr>
          <p:cNvPr id="14" name="Straight Arrow Connector 13">
            <a:extLst>
              <a:ext uri="{FF2B5EF4-FFF2-40B4-BE49-F238E27FC236}">
                <a16:creationId xmlns:a16="http://schemas.microsoft.com/office/drawing/2014/main" id="{149AC7FF-BF00-44A6-9CD7-26785F447361}"/>
              </a:ext>
            </a:extLst>
          </p:cNvPr>
          <p:cNvCxnSpPr/>
          <p:nvPr/>
        </p:nvCxnSpPr>
        <p:spPr>
          <a:xfrm flipH="1">
            <a:off x="1388225" y="5972175"/>
            <a:ext cx="1970117" cy="54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F13E16E-3E38-44E8-885B-98577358D4A7}"/>
              </a:ext>
            </a:extLst>
          </p:cNvPr>
          <p:cNvSpPr/>
          <p:nvPr/>
        </p:nvSpPr>
        <p:spPr>
          <a:xfrm>
            <a:off x="1853738" y="6342611"/>
            <a:ext cx="473826" cy="331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AB1A32-25EA-413C-B50E-76C4E0AF1DF2}"/>
              </a:ext>
            </a:extLst>
          </p:cNvPr>
          <p:cNvSpPr txBox="1"/>
          <p:nvPr/>
        </p:nvSpPr>
        <p:spPr>
          <a:xfrm>
            <a:off x="1165371" y="6261302"/>
            <a:ext cx="357790" cy="369332"/>
          </a:xfrm>
          <a:prstGeom prst="rect">
            <a:avLst/>
          </a:prstGeom>
          <a:noFill/>
        </p:spPr>
        <p:txBody>
          <a:bodyPr wrap="none" rtlCol="0">
            <a:spAutoFit/>
          </a:bodyPr>
          <a:lstStyle/>
          <a:p>
            <a:r>
              <a:rPr lang="en-US" dirty="0" err="1">
                <a:solidFill>
                  <a:srgbClr val="FF0000"/>
                </a:solidFill>
              </a:rPr>
              <a:t>x</a:t>
            </a:r>
            <a:r>
              <a:rPr lang="en-US" sz="1100" dirty="0" err="1">
                <a:solidFill>
                  <a:srgbClr val="FF0000"/>
                </a:solidFill>
              </a:rPr>
              <a:t>n</a:t>
            </a:r>
            <a:endParaRPr lang="en-US" dirty="0">
              <a:solidFill>
                <a:srgbClr val="FF0000"/>
              </a:solidFill>
            </a:endParaRPr>
          </a:p>
        </p:txBody>
      </p:sp>
      <p:graphicFrame>
        <p:nvGraphicFramePr>
          <p:cNvPr id="17" name="Content Placeholder 3">
            <a:extLst>
              <a:ext uri="{FF2B5EF4-FFF2-40B4-BE49-F238E27FC236}">
                <a16:creationId xmlns:a16="http://schemas.microsoft.com/office/drawing/2014/main" id="{35CEF9EB-BA86-45D8-9830-199FAD3D6489}"/>
              </a:ext>
            </a:extLst>
          </p:cNvPr>
          <p:cNvGraphicFramePr>
            <a:graphicFrameLocks/>
          </p:cNvGraphicFramePr>
          <p:nvPr/>
        </p:nvGraphicFramePr>
        <p:xfrm>
          <a:off x="2972100" y="-162588"/>
          <a:ext cx="6247797" cy="1463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Date Placeholder 1">
            <a:extLst>
              <a:ext uri="{FF2B5EF4-FFF2-40B4-BE49-F238E27FC236}">
                <a16:creationId xmlns:a16="http://schemas.microsoft.com/office/drawing/2014/main" id="{A2278116-E14D-45E1-8B01-861255EA768D}"/>
              </a:ext>
            </a:extLst>
          </p:cNvPr>
          <p:cNvSpPr>
            <a:spLocks noGrp="1"/>
          </p:cNvSpPr>
          <p:nvPr>
            <p:ph type="dt" sz="half" idx="10"/>
          </p:nvPr>
        </p:nvSpPr>
        <p:spPr/>
        <p:txBody>
          <a:bodyPr/>
          <a:lstStyle/>
          <a:p>
            <a:fld id="{AC2B7119-C4E1-4FA5-89BA-2A8AD6DAD7FD}" type="datetime1">
              <a:rPr lang="ko-KR" altLang="en-US" smtClean="0"/>
              <a:t>2019-10-02</a:t>
            </a:fld>
            <a:endParaRPr lang="en-US"/>
          </a:p>
        </p:txBody>
      </p:sp>
      <p:sp>
        <p:nvSpPr>
          <p:cNvPr id="3" name="Slide Number Placeholder 2">
            <a:extLst>
              <a:ext uri="{FF2B5EF4-FFF2-40B4-BE49-F238E27FC236}">
                <a16:creationId xmlns:a16="http://schemas.microsoft.com/office/drawing/2014/main" id="{EC576778-A527-474D-B728-0EC9256F6877}"/>
              </a:ext>
            </a:extLst>
          </p:cNvPr>
          <p:cNvSpPr>
            <a:spLocks noGrp="1"/>
          </p:cNvSpPr>
          <p:nvPr>
            <p:ph type="sldNum" sz="quarter" idx="12"/>
          </p:nvPr>
        </p:nvSpPr>
        <p:spPr/>
        <p:txBody>
          <a:bodyPr/>
          <a:lstStyle/>
          <a:p>
            <a:fld id="{4EC0C4C8-3A1D-4810-A3D3-CAA4C7934941}" type="slidenum">
              <a:rPr lang="en-US" smtClean="0"/>
              <a:t>9</a:t>
            </a:fld>
            <a:endParaRPr lang="en-US"/>
          </a:p>
        </p:txBody>
      </p:sp>
    </p:spTree>
    <p:extLst>
      <p:ext uri="{BB962C8B-B14F-4D97-AF65-F5344CB8AC3E}">
        <p14:creationId xmlns:p14="http://schemas.microsoft.com/office/powerpoint/2010/main" val="312619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80F6E81E16853C408C8E5AE57EFB110B" ma:contentTypeVersion="8" ma:contentTypeDescription="새 문서를 만듭니다." ma:contentTypeScope="" ma:versionID="1d6bf2ee032c61950eec7e3239b32406">
  <xsd:schema xmlns:xsd="http://www.w3.org/2001/XMLSchema" xmlns:xs="http://www.w3.org/2001/XMLSchema" xmlns:p="http://schemas.microsoft.com/office/2006/metadata/properties" xmlns:ns3="08beb39c-d47e-459b-8a94-037c880b1aac" targetNamespace="http://schemas.microsoft.com/office/2006/metadata/properties" ma:root="true" ma:fieldsID="c2436b821cb7cb5017e4c5854aa1cddb" ns3:_="">
    <xsd:import namespace="08beb39c-d47e-459b-8a94-037c880b1a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eb39c-d47e-459b-8a94-037c880b1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31606D-C2CF-4605-8754-D78C52AFA325}">
  <ds:schemaRefs>
    <ds:schemaRef ds:uri="http://schemas.microsoft.com/office/2006/metadata/properties"/>
    <ds:schemaRef ds:uri="http://www.w3.org/XML/1998/namespace"/>
    <ds:schemaRef ds:uri="08beb39c-d47e-459b-8a94-037c880b1aac"/>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76DCAF2B-8C51-4593-9292-F749956E3D7B}">
  <ds:schemaRefs>
    <ds:schemaRef ds:uri="http://schemas.microsoft.com/sharepoint/v3/contenttype/forms"/>
  </ds:schemaRefs>
</ds:datastoreItem>
</file>

<file path=customXml/itemProps3.xml><?xml version="1.0" encoding="utf-8"?>
<ds:datastoreItem xmlns:ds="http://schemas.openxmlformats.org/officeDocument/2006/customXml" ds:itemID="{0D61A4A5-DBDB-4368-B25E-FC628C0676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eb39c-d47e-459b-8a94-037c880b1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1763</TotalTime>
  <Words>2781</Words>
  <Application>Microsoft Office PowerPoint</Application>
  <PresentationFormat>Widescreen</PresentationFormat>
  <Paragraphs>404</Paragraphs>
  <Slides>31</Slides>
  <Notes>29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 Simulated Annealing ,  Ant Colony Optimization in Recommendation System</vt:lpstr>
      <vt:lpstr>Content</vt:lpstr>
      <vt:lpstr>RS &amp; types</vt:lpstr>
      <vt:lpstr>K-means Clustering</vt:lpstr>
      <vt:lpstr>Simulated Annealing </vt:lpstr>
      <vt:lpstr>Simulated Annealing</vt:lpstr>
      <vt:lpstr>Simulated Annealing</vt:lpstr>
      <vt:lpstr>Using SA to combine K-means with CF for RS application</vt:lpstr>
      <vt:lpstr>PowerPoint Presentation</vt:lpstr>
      <vt:lpstr>PowerPoint Presentation</vt:lpstr>
      <vt:lpstr>PowerPoint Presentation</vt:lpstr>
      <vt:lpstr>PowerPoint Presentation</vt:lpstr>
      <vt:lpstr>PowerPoint Presentation</vt:lpstr>
      <vt:lpstr>PowerPoint Presentation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ACO Applications </vt:lpstr>
      <vt:lpstr>ACO Applications </vt:lpstr>
      <vt:lpstr>Related methods</vt:lpstr>
      <vt:lpstr>Related methods</vt:lpstr>
      <vt:lpstr>Advantages and disadvantages of (ACO)</vt:lpstr>
      <vt:lpstr>Common extensions</vt:lpstr>
      <vt:lpstr>Conclusion</vt:lpstr>
      <vt:lpstr>Further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 ACO</dc:title>
  <dc:creator>Cadence Kuan</dc:creator>
  <cp:lastModifiedBy>Cadence Kuan</cp:lastModifiedBy>
  <cp:revision>16</cp:revision>
  <dcterms:created xsi:type="dcterms:W3CDTF">2019-09-26T07:51:49Z</dcterms:created>
  <dcterms:modified xsi:type="dcterms:W3CDTF">2019-10-02T05:47:53Z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0x01010080F6E81E16853C408C8E5AE57EFB110B</vt:lpwstr>
  </property>
</Properties>
</file>