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6" r:id="rId5"/>
    <p:sldId id="258" r:id="rId6"/>
    <p:sldId id="259" r:id="rId7"/>
    <p:sldId id="257" r:id="rId8"/>
    <p:sldId id="260" r:id="rId9"/>
    <p:sldId id="264" r:id="rId10"/>
    <p:sldId id="265" r:id="rId11"/>
    <p:sldId id="266" r:id="rId12"/>
    <p:sldId id="267" r:id="rId13"/>
    <p:sldId id="396" r:id="rId14"/>
    <p:sldId id="395" r:id="rId15"/>
    <p:sldId id="386" r:id="rId16"/>
    <p:sldId id="390" r:id="rId17"/>
  </p:sldIdLst>
  <p:sldSz cx="12192000" cy="6858000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1503AF-6F55-478F-AD59-2887DD5881A4}" v="172" dt="2019-10-09T07:10:43.3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57" autoAdjust="0"/>
  </p:normalViewPr>
  <p:slideViewPr>
    <p:cSldViewPr snapToGrid="0">
      <p:cViewPr varScale="1">
        <p:scale>
          <a:sx n="122" d="100"/>
          <a:sy n="122" d="100"/>
        </p:scale>
        <p:origin x="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OI KUAN" userId="991128dd-9743-4220-8ab6-c2d7d1ca0a52" providerId="ADAL" clId="{1F1503AF-6F55-478F-AD59-2887DD5881A4}"/>
    <pc:docChg chg="undo custSel addSld delSld modSld sldOrd modNotesMaster">
      <pc:chgData name="SAOI KUAN" userId="991128dd-9743-4220-8ab6-c2d7d1ca0a52" providerId="ADAL" clId="{1F1503AF-6F55-478F-AD59-2887DD5881A4}" dt="2019-10-09T07:25:22.548" v="1268" actId="1035"/>
      <pc:docMkLst>
        <pc:docMk/>
      </pc:docMkLst>
      <pc:sldChg chg="modSp">
        <pc:chgData name="SAOI KUAN" userId="991128dd-9743-4220-8ab6-c2d7d1ca0a52" providerId="ADAL" clId="{1F1503AF-6F55-478F-AD59-2887DD5881A4}" dt="2019-10-08T14:38:59.480" v="116" actId="20577"/>
        <pc:sldMkLst>
          <pc:docMk/>
          <pc:sldMk cId="1570573490" sldId="256"/>
        </pc:sldMkLst>
        <pc:spChg chg="mod">
          <ac:chgData name="SAOI KUAN" userId="991128dd-9743-4220-8ab6-c2d7d1ca0a52" providerId="ADAL" clId="{1F1503AF-6F55-478F-AD59-2887DD5881A4}" dt="2019-10-08T14:38:59.480" v="116" actId="20577"/>
          <ac:spMkLst>
            <pc:docMk/>
            <pc:sldMk cId="1570573490" sldId="256"/>
            <ac:spMk id="2" creationId="{72607107-F445-4A8B-A4C4-36B60F486F19}"/>
          </ac:spMkLst>
        </pc:spChg>
      </pc:sldChg>
      <pc:sldChg chg="addSp delSp modSp">
        <pc:chgData name="SAOI KUAN" userId="991128dd-9743-4220-8ab6-c2d7d1ca0a52" providerId="ADAL" clId="{1F1503AF-6F55-478F-AD59-2887DD5881A4}" dt="2019-10-09T04:32:03.999" v="758" actId="20577"/>
        <pc:sldMkLst>
          <pc:docMk/>
          <pc:sldMk cId="477144242" sldId="257"/>
        </pc:sldMkLst>
        <pc:spChg chg="mod">
          <ac:chgData name="SAOI KUAN" userId="991128dd-9743-4220-8ab6-c2d7d1ca0a52" providerId="ADAL" clId="{1F1503AF-6F55-478F-AD59-2887DD5881A4}" dt="2019-10-09T04:17:56.598" v="574" actId="20577"/>
          <ac:spMkLst>
            <pc:docMk/>
            <pc:sldMk cId="477144242" sldId="257"/>
            <ac:spMk id="2" creationId="{E7D6FBD1-1B97-4A62-A182-1A9F8E7568C6}"/>
          </ac:spMkLst>
        </pc:spChg>
        <pc:spChg chg="add mod">
          <ac:chgData name="SAOI KUAN" userId="991128dd-9743-4220-8ab6-c2d7d1ca0a52" providerId="ADAL" clId="{1F1503AF-6F55-478F-AD59-2887DD5881A4}" dt="2019-10-09T04:18:08.701" v="588" actId="1076"/>
          <ac:spMkLst>
            <pc:docMk/>
            <pc:sldMk cId="477144242" sldId="257"/>
            <ac:spMk id="3" creationId="{0010213D-D29E-404F-9D8D-80FC15666083}"/>
          </ac:spMkLst>
        </pc:spChg>
        <pc:spChg chg="del">
          <ac:chgData name="SAOI KUAN" userId="991128dd-9743-4220-8ab6-c2d7d1ca0a52" providerId="ADAL" clId="{1F1503AF-6F55-478F-AD59-2887DD5881A4}" dt="2019-10-08T14:33:32.798" v="29"/>
          <ac:spMkLst>
            <pc:docMk/>
            <pc:sldMk cId="477144242" sldId="257"/>
            <ac:spMk id="3" creationId="{39F47421-536A-4928-A53E-ADEFE4B92C75}"/>
          </ac:spMkLst>
        </pc:spChg>
        <pc:spChg chg="add del mod">
          <ac:chgData name="SAOI KUAN" userId="991128dd-9743-4220-8ab6-c2d7d1ca0a52" providerId="ADAL" clId="{1F1503AF-6F55-478F-AD59-2887DD5881A4}" dt="2019-10-08T14:33:33.451" v="30"/>
          <ac:spMkLst>
            <pc:docMk/>
            <pc:sldMk cId="477144242" sldId="257"/>
            <ac:spMk id="4" creationId="{F1975C74-BD4D-46B9-A57B-4AE10821E696}"/>
          </ac:spMkLst>
        </pc:spChg>
        <pc:spChg chg="add del mod">
          <ac:chgData name="SAOI KUAN" userId="991128dd-9743-4220-8ab6-c2d7d1ca0a52" providerId="ADAL" clId="{1F1503AF-6F55-478F-AD59-2887DD5881A4}" dt="2019-10-08T14:34:03.974" v="32" actId="3680"/>
          <ac:spMkLst>
            <pc:docMk/>
            <pc:sldMk cId="477144242" sldId="257"/>
            <ac:spMk id="5" creationId="{DC1B7047-F41A-48F9-B41F-B366CFDEB867}"/>
          </ac:spMkLst>
        </pc:spChg>
        <pc:spChg chg="add mod">
          <ac:chgData name="SAOI KUAN" userId="991128dd-9743-4220-8ab6-c2d7d1ca0a52" providerId="ADAL" clId="{1F1503AF-6F55-478F-AD59-2887DD5881A4}" dt="2019-10-09T04:32:03.999" v="758" actId="20577"/>
          <ac:spMkLst>
            <pc:docMk/>
            <pc:sldMk cId="477144242" sldId="257"/>
            <ac:spMk id="11" creationId="{62278584-7138-4AF6-9A29-3CE3459334FA}"/>
          </ac:spMkLst>
        </pc:spChg>
        <pc:spChg chg="add mod">
          <ac:chgData name="SAOI KUAN" userId="991128dd-9743-4220-8ab6-c2d7d1ca0a52" providerId="ADAL" clId="{1F1503AF-6F55-478F-AD59-2887DD5881A4}" dt="2019-10-08T15:53:58.088" v="376" actId="1076"/>
          <ac:spMkLst>
            <pc:docMk/>
            <pc:sldMk cId="477144242" sldId="257"/>
            <ac:spMk id="26" creationId="{FDF4C777-2FC2-454E-9134-6035B2FBDCD0}"/>
          </ac:spMkLst>
        </pc:spChg>
        <pc:graphicFrameChg chg="add mod ord modGraphic">
          <ac:chgData name="SAOI KUAN" userId="991128dd-9743-4220-8ab6-c2d7d1ca0a52" providerId="ADAL" clId="{1F1503AF-6F55-478F-AD59-2887DD5881A4}" dt="2019-10-08T15:55:15.082" v="418" actId="242"/>
          <ac:graphicFrameMkLst>
            <pc:docMk/>
            <pc:sldMk cId="477144242" sldId="257"/>
            <ac:graphicFrameMk id="7" creationId="{16AAD049-18EE-472A-BCFF-26A8976D8BE8}"/>
          </ac:graphicFrameMkLst>
        </pc:graphicFrameChg>
        <pc:graphicFrameChg chg="add del mod modGraphic">
          <ac:chgData name="SAOI KUAN" userId="991128dd-9743-4220-8ab6-c2d7d1ca0a52" providerId="ADAL" clId="{1F1503AF-6F55-478F-AD59-2887DD5881A4}" dt="2019-10-08T15:22:46.828" v="236" actId="478"/>
          <ac:graphicFrameMkLst>
            <pc:docMk/>
            <pc:sldMk cId="477144242" sldId="257"/>
            <ac:graphicFrameMk id="9" creationId="{73055724-0863-42B5-8A91-748E595266D8}"/>
          </ac:graphicFrameMkLst>
        </pc:graphicFrameChg>
        <pc:graphicFrameChg chg="add del mod modGraphic">
          <ac:chgData name="SAOI KUAN" userId="991128dd-9743-4220-8ab6-c2d7d1ca0a52" providerId="ADAL" clId="{1F1503AF-6F55-478F-AD59-2887DD5881A4}" dt="2019-10-08T15:53:01.096" v="337"/>
          <ac:graphicFrameMkLst>
            <pc:docMk/>
            <pc:sldMk cId="477144242" sldId="257"/>
            <ac:graphicFrameMk id="22" creationId="{268C05A8-13C1-4984-AA98-621F2D5A504C}"/>
          </ac:graphicFrameMkLst>
        </pc:graphicFrameChg>
        <pc:graphicFrameChg chg="add mod modGraphic">
          <ac:chgData name="SAOI KUAN" userId="991128dd-9743-4220-8ab6-c2d7d1ca0a52" providerId="ADAL" clId="{1F1503AF-6F55-478F-AD59-2887DD5881A4}" dt="2019-10-09T04:30:14.729" v="739" actId="313"/>
          <ac:graphicFrameMkLst>
            <pc:docMk/>
            <pc:sldMk cId="477144242" sldId="257"/>
            <ac:graphicFrameMk id="24" creationId="{037AAA8B-5963-4230-9350-A6755EEBE386}"/>
          </ac:graphicFrameMkLst>
        </pc:graphicFrameChg>
        <pc:graphicFrameChg chg="add mod modGraphic">
          <ac:chgData name="SAOI KUAN" userId="991128dd-9743-4220-8ab6-c2d7d1ca0a52" providerId="ADAL" clId="{1F1503AF-6F55-478F-AD59-2887DD5881A4}" dt="2019-10-09T04:31:46.003" v="755" actId="20577"/>
          <ac:graphicFrameMkLst>
            <pc:docMk/>
            <pc:sldMk cId="477144242" sldId="257"/>
            <ac:graphicFrameMk id="25" creationId="{8B60991B-F1CD-4F05-A882-F00BD892427B}"/>
          </ac:graphicFrameMkLst>
        </pc:graphicFrameChg>
        <pc:picChg chg="add mod">
          <ac:chgData name="SAOI KUAN" userId="991128dd-9743-4220-8ab6-c2d7d1ca0a52" providerId="ADAL" clId="{1F1503AF-6F55-478F-AD59-2887DD5881A4}" dt="2019-10-08T15:37:54.109" v="301" actId="1076"/>
          <ac:picMkLst>
            <pc:docMk/>
            <pc:sldMk cId="477144242" sldId="257"/>
            <ac:picMk id="6" creationId="{3C7DCC3B-30D3-4E5C-AA54-1A3906E2228D}"/>
          </ac:picMkLst>
        </pc:picChg>
        <pc:cxnChg chg="add mod">
          <ac:chgData name="SAOI KUAN" userId="991128dd-9743-4220-8ab6-c2d7d1ca0a52" providerId="ADAL" clId="{1F1503AF-6F55-478F-AD59-2887DD5881A4}" dt="2019-10-08T15:37:44.983" v="295" actId="1076"/>
          <ac:cxnSpMkLst>
            <pc:docMk/>
            <pc:sldMk cId="477144242" sldId="257"/>
            <ac:cxnSpMk id="13" creationId="{BE8F31E5-1699-42BD-BC7F-B02C7AF4D31B}"/>
          </ac:cxnSpMkLst>
        </pc:cxnChg>
        <pc:cxnChg chg="add mod">
          <ac:chgData name="SAOI KUAN" userId="991128dd-9743-4220-8ab6-c2d7d1ca0a52" providerId="ADAL" clId="{1F1503AF-6F55-478F-AD59-2887DD5881A4}" dt="2019-10-08T15:37:48.461" v="297" actId="1076"/>
          <ac:cxnSpMkLst>
            <pc:docMk/>
            <pc:sldMk cId="477144242" sldId="257"/>
            <ac:cxnSpMk id="15" creationId="{72B8AA63-A851-4A35-B6A3-555AA4BBA9EA}"/>
          </ac:cxnSpMkLst>
        </pc:cxnChg>
        <pc:cxnChg chg="add mod">
          <ac:chgData name="SAOI KUAN" userId="991128dd-9743-4220-8ab6-c2d7d1ca0a52" providerId="ADAL" clId="{1F1503AF-6F55-478F-AD59-2887DD5881A4}" dt="2019-10-08T15:37:37.793" v="293" actId="1076"/>
          <ac:cxnSpMkLst>
            <pc:docMk/>
            <pc:sldMk cId="477144242" sldId="257"/>
            <ac:cxnSpMk id="17" creationId="{F54C2F9C-5E5B-41A8-9D4E-9333FF81CA18}"/>
          </ac:cxnSpMkLst>
        </pc:cxnChg>
        <pc:cxnChg chg="add mod">
          <ac:chgData name="SAOI KUAN" userId="991128dd-9743-4220-8ab6-c2d7d1ca0a52" providerId="ADAL" clId="{1F1503AF-6F55-478F-AD59-2887DD5881A4}" dt="2019-10-08T15:37:52.462" v="299" actId="14100"/>
          <ac:cxnSpMkLst>
            <pc:docMk/>
            <pc:sldMk cId="477144242" sldId="257"/>
            <ac:cxnSpMk id="19" creationId="{153F3543-A8CA-4397-A970-FF3F70670092}"/>
          </ac:cxnSpMkLst>
        </pc:cxnChg>
      </pc:sldChg>
      <pc:sldChg chg="addSp modSp add">
        <pc:chgData name="SAOI KUAN" userId="991128dd-9743-4220-8ab6-c2d7d1ca0a52" providerId="ADAL" clId="{1F1503AF-6F55-478F-AD59-2887DD5881A4}" dt="2019-10-08T16:03:01.079" v="544"/>
        <pc:sldMkLst>
          <pc:docMk/>
          <pc:sldMk cId="4233475216" sldId="258"/>
        </pc:sldMkLst>
        <pc:spChg chg="mod">
          <ac:chgData name="SAOI KUAN" userId="991128dd-9743-4220-8ab6-c2d7d1ca0a52" providerId="ADAL" clId="{1F1503AF-6F55-478F-AD59-2887DD5881A4}" dt="2019-10-08T14:39:08.130" v="117"/>
          <ac:spMkLst>
            <pc:docMk/>
            <pc:sldMk cId="4233475216" sldId="258"/>
            <ac:spMk id="2" creationId="{66F297A3-9CB3-462D-B141-874F5470DA48}"/>
          </ac:spMkLst>
        </pc:spChg>
        <pc:spChg chg="mod">
          <ac:chgData name="SAOI KUAN" userId="991128dd-9743-4220-8ab6-c2d7d1ca0a52" providerId="ADAL" clId="{1F1503AF-6F55-478F-AD59-2887DD5881A4}" dt="2019-10-08T14:39:16.058" v="120" actId="20577"/>
          <ac:spMkLst>
            <pc:docMk/>
            <pc:sldMk cId="4233475216" sldId="258"/>
            <ac:spMk id="3" creationId="{A97F3CC8-17AC-4A06-913D-25ED8E65AD70}"/>
          </ac:spMkLst>
        </pc:spChg>
        <pc:picChg chg="add">
          <ac:chgData name="SAOI KUAN" userId="991128dd-9743-4220-8ab6-c2d7d1ca0a52" providerId="ADAL" clId="{1F1503AF-6F55-478F-AD59-2887DD5881A4}" dt="2019-10-08T16:03:01.079" v="544"/>
          <ac:picMkLst>
            <pc:docMk/>
            <pc:sldMk cId="4233475216" sldId="258"/>
            <ac:picMk id="4" creationId="{B089EF63-5E4B-46AE-BECF-5BDE541B75C6}"/>
          </ac:picMkLst>
        </pc:picChg>
      </pc:sldChg>
      <pc:sldChg chg="addSp delSp modSp add ord">
        <pc:chgData name="SAOI KUAN" userId="991128dd-9743-4220-8ab6-c2d7d1ca0a52" providerId="ADAL" clId="{1F1503AF-6F55-478F-AD59-2887DD5881A4}" dt="2019-10-09T04:54:02.726" v="919" actId="1076"/>
        <pc:sldMkLst>
          <pc:docMk/>
          <pc:sldMk cId="1588574456" sldId="259"/>
        </pc:sldMkLst>
        <pc:spChg chg="mod">
          <ac:chgData name="SAOI KUAN" userId="991128dd-9743-4220-8ab6-c2d7d1ca0a52" providerId="ADAL" clId="{1F1503AF-6F55-478F-AD59-2887DD5881A4}" dt="2019-10-08T15:56:39.310" v="433" actId="20577"/>
          <ac:spMkLst>
            <pc:docMk/>
            <pc:sldMk cId="1588574456" sldId="259"/>
            <ac:spMk id="2" creationId="{2F138A22-88BC-49E9-8BB2-C93CA1202BDF}"/>
          </ac:spMkLst>
        </pc:spChg>
        <pc:spChg chg="mod">
          <ac:chgData name="SAOI KUAN" userId="991128dd-9743-4220-8ab6-c2d7d1ca0a52" providerId="ADAL" clId="{1F1503AF-6F55-478F-AD59-2887DD5881A4}" dt="2019-10-09T04:53:39.105" v="914" actId="27636"/>
          <ac:spMkLst>
            <pc:docMk/>
            <pc:sldMk cId="1588574456" sldId="259"/>
            <ac:spMk id="3" creationId="{6F6F547A-D946-4888-A895-546818EF7CC3}"/>
          </ac:spMkLst>
        </pc:spChg>
        <pc:spChg chg="add del mod">
          <ac:chgData name="SAOI KUAN" userId="991128dd-9743-4220-8ab6-c2d7d1ca0a52" providerId="ADAL" clId="{1F1503AF-6F55-478F-AD59-2887DD5881A4}" dt="2019-10-09T04:37:42.934" v="811"/>
          <ac:spMkLst>
            <pc:docMk/>
            <pc:sldMk cId="1588574456" sldId="259"/>
            <ac:spMk id="4" creationId="{57C3D554-1877-46D2-AA17-FB7648BDCC0C}"/>
          </ac:spMkLst>
        </pc:spChg>
        <pc:spChg chg="del">
          <ac:chgData name="SAOI KUAN" userId="991128dd-9743-4220-8ab6-c2d7d1ca0a52" providerId="ADAL" clId="{1F1503AF-6F55-478F-AD59-2887DD5881A4}" dt="2019-10-08T15:04:27.794" v="201"/>
          <ac:spMkLst>
            <pc:docMk/>
            <pc:sldMk cId="1588574456" sldId="259"/>
            <ac:spMk id="4" creationId="{5E882A74-292B-4DB0-B985-25AA54729A5C}"/>
          </ac:spMkLst>
        </pc:spChg>
        <pc:spChg chg="add del mod">
          <ac:chgData name="SAOI KUAN" userId="991128dd-9743-4220-8ab6-c2d7d1ca0a52" providerId="ADAL" clId="{1F1503AF-6F55-478F-AD59-2887DD5881A4}" dt="2019-10-09T04:37:42.934" v="811"/>
          <ac:spMkLst>
            <pc:docMk/>
            <pc:sldMk cId="1588574456" sldId="259"/>
            <ac:spMk id="5" creationId="{B6F3C0C4-4DE7-4A1A-9581-BB8BDADF7515}"/>
          </ac:spMkLst>
        </pc:spChg>
        <pc:spChg chg="add del mod">
          <ac:chgData name="SAOI KUAN" userId="991128dd-9743-4220-8ab6-c2d7d1ca0a52" providerId="ADAL" clId="{1F1503AF-6F55-478F-AD59-2887DD5881A4}" dt="2019-10-09T04:37:42.934" v="811"/>
          <ac:spMkLst>
            <pc:docMk/>
            <pc:sldMk cId="1588574456" sldId="259"/>
            <ac:spMk id="6" creationId="{81F60BFC-1DAE-4C59-AFED-8E2D7667B5A7}"/>
          </ac:spMkLst>
        </pc:spChg>
        <pc:spChg chg="add mod">
          <ac:chgData name="SAOI KUAN" userId="991128dd-9743-4220-8ab6-c2d7d1ca0a52" providerId="ADAL" clId="{1F1503AF-6F55-478F-AD59-2887DD5881A4}" dt="2019-10-08T16:04:01.605" v="551" actId="1076"/>
          <ac:spMkLst>
            <pc:docMk/>
            <pc:sldMk cId="1588574456" sldId="259"/>
            <ac:spMk id="7" creationId="{C368541C-54D1-4801-8ADC-B7CFA36CC159}"/>
          </ac:spMkLst>
        </pc:spChg>
        <pc:spChg chg="add del mod">
          <ac:chgData name="SAOI KUAN" userId="991128dd-9743-4220-8ab6-c2d7d1ca0a52" providerId="ADAL" clId="{1F1503AF-6F55-478F-AD59-2887DD5881A4}" dt="2019-10-08T16:03:29.801" v="547"/>
          <ac:spMkLst>
            <pc:docMk/>
            <pc:sldMk cId="1588574456" sldId="259"/>
            <ac:spMk id="14" creationId="{C8EF31CF-D52B-417E-B483-987049B9F405}"/>
          </ac:spMkLst>
        </pc:spChg>
        <pc:spChg chg="add del mod">
          <ac:chgData name="SAOI KUAN" userId="991128dd-9743-4220-8ab6-c2d7d1ca0a52" providerId="ADAL" clId="{1F1503AF-6F55-478F-AD59-2887DD5881A4}" dt="2019-10-08T16:04:16.279" v="561" actId="478"/>
          <ac:spMkLst>
            <pc:docMk/>
            <pc:sldMk cId="1588574456" sldId="259"/>
            <ac:spMk id="17" creationId="{37431CA7-6298-46F0-AF7A-1232D7D16CCE}"/>
          </ac:spMkLst>
        </pc:spChg>
        <pc:grpChg chg="add mod">
          <ac:chgData name="SAOI KUAN" userId="991128dd-9743-4220-8ab6-c2d7d1ca0a52" providerId="ADAL" clId="{1F1503AF-6F55-478F-AD59-2887DD5881A4}" dt="2019-10-08T16:04:51.691" v="569" actId="1076"/>
          <ac:grpSpMkLst>
            <pc:docMk/>
            <pc:sldMk cId="1588574456" sldId="259"/>
            <ac:grpSpMk id="41" creationId="{5C205E85-48FC-4E56-B353-B40CDFC86683}"/>
          </ac:grpSpMkLst>
        </pc:grpChg>
        <pc:graphicFrameChg chg="add del mod modGraphic">
          <ac:chgData name="SAOI KUAN" userId="991128dd-9743-4220-8ab6-c2d7d1ca0a52" providerId="ADAL" clId="{1F1503AF-6F55-478F-AD59-2887DD5881A4}" dt="2019-10-08T15:55:27.814" v="420" actId="478"/>
          <ac:graphicFrameMkLst>
            <pc:docMk/>
            <pc:sldMk cId="1588574456" sldId="259"/>
            <ac:graphicFrameMk id="8" creationId="{BED0937C-B9FB-4375-9A22-961A98B839FD}"/>
          </ac:graphicFrameMkLst>
        </pc:graphicFrameChg>
        <pc:graphicFrameChg chg="add del">
          <ac:chgData name="SAOI KUAN" userId="991128dd-9743-4220-8ab6-c2d7d1ca0a52" providerId="ADAL" clId="{1F1503AF-6F55-478F-AD59-2887DD5881A4}" dt="2019-10-08T15:55:42.562" v="422" actId="478"/>
          <ac:graphicFrameMkLst>
            <pc:docMk/>
            <pc:sldMk cId="1588574456" sldId="259"/>
            <ac:graphicFrameMk id="9" creationId="{21568184-1019-41E9-9DE6-6157FD96B45D}"/>
          </ac:graphicFrameMkLst>
        </pc:graphicFrameChg>
        <pc:graphicFrameChg chg="add del mod modGraphic">
          <ac:chgData name="SAOI KUAN" userId="991128dd-9743-4220-8ab6-c2d7d1ca0a52" providerId="ADAL" clId="{1F1503AF-6F55-478F-AD59-2887DD5881A4}" dt="2019-10-08T16:01:31.945" v="538"/>
          <ac:graphicFrameMkLst>
            <pc:docMk/>
            <pc:sldMk cId="1588574456" sldId="259"/>
            <ac:graphicFrameMk id="10" creationId="{640A58E7-BE3A-4E54-9FF5-44A65C995F00}"/>
          </ac:graphicFrameMkLst>
        </pc:graphicFrameChg>
        <pc:graphicFrameChg chg="add mod">
          <ac:chgData name="SAOI KUAN" userId="991128dd-9743-4220-8ab6-c2d7d1ca0a52" providerId="ADAL" clId="{1F1503AF-6F55-478F-AD59-2887DD5881A4}" dt="2019-10-09T04:53:53.348" v="918" actId="1076"/>
          <ac:graphicFrameMkLst>
            <pc:docMk/>
            <pc:sldMk cId="1588574456" sldId="259"/>
            <ac:graphicFrameMk id="11" creationId="{BFF6747E-EBE7-4109-B2D0-BEECC5D3AD10}"/>
          </ac:graphicFrameMkLst>
        </pc:graphicFrameChg>
        <pc:graphicFrameChg chg="add mod modGraphic">
          <ac:chgData name="SAOI KUAN" userId="991128dd-9743-4220-8ab6-c2d7d1ca0a52" providerId="ADAL" clId="{1F1503AF-6F55-478F-AD59-2887DD5881A4}" dt="2019-10-09T04:54:02.726" v="919" actId="1076"/>
          <ac:graphicFrameMkLst>
            <pc:docMk/>
            <pc:sldMk cId="1588574456" sldId="259"/>
            <ac:graphicFrameMk id="12" creationId="{1067A67D-B8FF-4208-A403-54F62502FB08}"/>
          </ac:graphicFrameMkLst>
        </pc:graphicFrameChg>
        <pc:picChg chg="add del mod">
          <ac:chgData name="SAOI KUAN" userId="991128dd-9743-4220-8ab6-c2d7d1ca0a52" providerId="ADAL" clId="{1F1503AF-6F55-478F-AD59-2887DD5881A4}" dt="2019-10-08T16:03:04.309" v="545" actId="478"/>
          <ac:picMkLst>
            <pc:docMk/>
            <pc:sldMk cId="1588574456" sldId="259"/>
            <ac:picMk id="5" creationId="{88C0E07C-F33D-4785-8B2C-28FCE7AE3FAC}"/>
          </ac:picMkLst>
        </pc:picChg>
        <pc:picChg chg="add del mod">
          <ac:chgData name="SAOI KUAN" userId="991128dd-9743-4220-8ab6-c2d7d1ca0a52" providerId="ADAL" clId="{1F1503AF-6F55-478F-AD59-2887DD5881A4}" dt="2019-10-08T16:03:29.027" v="546"/>
          <ac:picMkLst>
            <pc:docMk/>
            <pc:sldMk cId="1588574456" sldId="259"/>
            <ac:picMk id="6" creationId="{C3060951-3373-4F7F-8FE1-CF7F06B398B9}"/>
          </ac:picMkLst>
        </pc:picChg>
        <pc:picChg chg="add del mod">
          <ac:chgData name="SAOI KUAN" userId="991128dd-9743-4220-8ab6-c2d7d1ca0a52" providerId="ADAL" clId="{1F1503AF-6F55-478F-AD59-2887DD5881A4}" dt="2019-10-09T04:37:57.227" v="817" actId="1076"/>
          <ac:picMkLst>
            <pc:docMk/>
            <pc:sldMk cId="1588574456" sldId="259"/>
            <ac:picMk id="15" creationId="{43246833-1222-45EC-BBE5-D03D5F4998A5}"/>
          </ac:picMkLst>
        </pc:picChg>
        <pc:picChg chg="add del">
          <ac:chgData name="SAOI KUAN" userId="991128dd-9743-4220-8ab6-c2d7d1ca0a52" providerId="ADAL" clId="{1F1503AF-6F55-478F-AD59-2887DD5881A4}" dt="2019-10-08T16:04:15.813" v="560"/>
          <ac:picMkLst>
            <pc:docMk/>
            <pc:sldMk cId="1588574456" sldId="259"/>
            <ac:picMk id="18" creationId="{C1292E9E-B8C5-46D7-9841-6E19DE8224F6}"/>
          </ac:picMkLst>
        </pc:picChg>
        <pc:picChg chg="add del">
          <ac:chgData name="SAOI KUAN" userId="991128dd-9743-4220-8ab6-c2d7d1ca0a52" providerId="ADAL" clId="{1F1503AF-6F55-478F-AD59-2887DD5881A4}" dt="2019-10-08T16:04:11.301" v="556"/>
          <ac:picMkLst>
            <pc:docMk/>
            <pc:sldMk cId="1588574456" sldId="259"/>
            <ac:picMk id="23" creationId="{081D6E1E-7904-4637-974B-EC7EAE2109CD}"/>
          </ac:picMkLst>
        </pc:picChg>
        <pc:picChg chg="add del">
          <ac:chgData name="SAOI KUAN" userId="991128dd-9743-4220-8ab6-c2d7d1ca0a52" providerId="ADAL" clId="{1F1503AF-6F55-478F-AD59-2887DD5881A4}" dt="2019-10-08T16:04:14.653" v="558"/>
          <ac:picMkLst>
            <pc:docMk/>
            <pc:sldMk cId="1588574456" sldId="259"/>
            <ac:picMk id="28" creationId="{F2429253-D30A-4914-B26F-81C53F6897F8}"/>
          </ac:picMkLst>
        </pc:picChg>
        <pc:cxnChg chg="add del">
          <ac:chgData name="SAOI KUAN" userId="991128dd-9743-4220-8ab6-c2d7d1ca0a52" providerId="ADAL" clId="{1F1503AF-6F55-478F-AD59-2887DD5881A4}" dt="2019-10-08T16:04:15.813" v="560"/>
          <ac:cxnSpMkLst>
            <pc:docMk/>
            <pc:sldMk cId="1588574456" sldId="259"/>
            <ac:cxnSpMk id="19" creationId="{479FEA5F-E2F2-4020-A070-516570C9FE9F}"/>
          </ac:cxnSpMkLst>
        </pc:cxnChg>
        <pc:cxnChg chg="add del">
          <ac:chgData name="SAOI KUAN" userId="991128dd-9743-4220-8ab6-c2d7d1ca0a52" providerId="ADAL" clId="{1F1503AF-6F55-478F-AD59-2887DD5881A4}" dt="2019-10-08T16:04:15.813" v="560"/>
          <ac:cxnSpMkLst>
            <pc:docMk/>
            <pc:sldMk cId="1588574456" sldId="259"/>
            <ac:cxnSpMk id="20" creationId="{2CD62395-F542-4BCC-90D8-71A0CA08EC91}"/>
          </ac:cxnSpMkLst>
        </pc:cxnChg>
        <pc:cxnChg chg="add del">
          <ac:chgData name="SAOI KUAN" userId="991128dd-9743-4220-8ab6-c2d7d1ca0a52" providerId="ADAL" clId="{1F1503AF-6F55-478F-AD59-2887DD5881A4}" dt="2019-10-08T16:04:15.813" v="560"/>
          <ac:cxnSpMkLst>
            <pc:docMk/>
            <pc:sldMk cId="1588574456" sldId="259"/>
            <ac:cxnSpMk id="21" creationId="{792FDA96-CC1B-4343-9F90-EE33BD634983}"/>
          </ac:cxnSpMkLst>
        </pc:cxnChg>
        <pc:cxnChg chg="add del">
          <ac:chgData name="SAOI KUAN" userId="991128dd-9743-4220-8ab6-c2d7d1ca0a52" providerId="ADAL" clId="{1F1503AF-6F55-478F-AD59-2887DD5881A4}" dt="2019-10-08T16:04:15.813" v="560"/>
          <ac:cxnSpMkLst>
            <pc:docMk/>
            <pc:sldMk cId="1588574456" sldId="259"/>
            <ac:cxnSpMk id="22" creationId="{8D5F38A9-24DE-46A9-9859-D53772C73222}"/>
          </ac:cxnSpMkLst>
        </pc:cxnChg>
        <pc:cxnChg chg="add del">
          <ac:chgData name="SAOI KUAN" userId="991128dd-9743-4220-8ab6-c2d7d1ca0a52" providerId="ADAL" clId="{1F1503AF-6F55-478F-AD59-2887DD5881A4}" dt="2019-10-08T16:04:11.301" v="556"/>
          <ac:cxnSpMkLst>
            <pc:docMk/>
            <pc:sldMk cId="1588574456" sldId="259"/>
            <ac:cxnSpMk id="24" creationId="{C6BD30C0-9DD3-490D-8AE8-7B68D6A92D7A}"/>
          </ac:cxnSpMkLst>
        </pc:cxnChg>
        <pc:cxnChg chg="add del">
          <ac:chgData name="SAOI KUAN" userId="991128dd-9743-4220-8ab6-c2d7d1ca0a52" providerId="ADAL" clId="{1F1503AF-6F55-478F-AD59-2887DD5881A4}" dt="2019-10-08T16:04:11.301" v="556"/>
          <ac:cxnSpMkLst>
            <pc:docMk/>
            <pc:sldMk cId="1588574456" sldId="259"/>
            <ac:cxnSpMk id="25" creationId="{96840502-315E-41A4-BA7D-08FA7C3F8DB5}"/>
          </ac:cxnSpMkLst>
        </pc:cxnChg>
        <pc:cxnChg chg="add del">
          <ac:chgData name="SAOI KUAN" userId="991128dd-9743-4220-8ab6-c2d7d1ca0a52" providerId="ADAL" clId="{1F1503AF-6F55-478F-AD59-2887DD5881A4}" dt="2019-10-08T16:04:11.301" v="556"/>
          <ac:cxnSpMkLst>
            <pc:docMk/>
            <pc:sldMk cId="1588574456" sldId="259"/>
            <ac:cxnSpMk id="26" creationId="{ABCA69F7-AEE7-4494-B22D-52D138F7930F}"/>
          </ac:cxnSpMkLst>
        </pc:cxnChg>
        <pc:cxnChg chg="add del">
          <ac:chgData name="SAOI KUAN" userId="991128dd-9743-4220-8ab6-c2d7d1ca0a52" providerId="ADAL" clId="{1F1503AF-6F55-478F-AD59-2887DD5881A4}" dt="2019-10-08T16:04:11.301" v="556"/>
          <ac:cxnSpMkLst>
            <pc:docMk/>
            <pc:sldMk cId="1588574456" sldId="259"/>
            <ac:cxnSpMk id="27" creationId="{C073DC32-8C8D-431C-A333-0551B291E1BF}"/>
          </ac:cxnSpMkLst>
        </pc:cxnChg>
        <pc:cxnChg chg="add del">
          <ac:chgData name="SAOI KUAN" userId="991128dd-9743-4220-8ab6-c2d7d1ca0a52" providerId="ADAL" clId="{1F1503AF-6F55-478F-AD59-2887DD5881A4}" dt="2019-10-08T16:04:14.653" v="558"/>
          <ac:cxnSpMkLst>
            <pc:docMk/>
            <pc:sldMk cId="1588574456" sldId="259"/>
            <ac:cxnSpMk id="29" creationId="{33A8DFC0-D948-4E98-B794-5D98374DD083}"/>
          </ac:cxnSpMkLst>
        </pc:cxnChg>
        <pc:cxnChg chg="add del">
          <ac:chgData name="SAOI KUAN" userId="991128dd-9743-4220-8ab6-c2d7d1ca0a52" providerId="ADAL" clId="{1F1503AF-6F55-478F-AD59-2887DD5881A4}" dt="2019-10-08T16:04:14.653" v="558"/>
          <ac:cxnSpMkLst>
            <pc:docMk/>
            <pc:sldMk cId="1588574456" sldId="259"/>
            <ac:cxnSpMk id="30" creationId="{C52F1505-417C-49B8-8FB5-92B59E7E8D16}"/>
          </ac:cxnSpMkLst>
        </pc:cxnChg>
        <pc:cxnChg chg="add del">
          <ac:chgData name="SAOI KUAN" userId="991128dd-9743-4220-8ab6-c2d7d1ca0a52" providerId="ADAL" clId="{1F1503AF-6F55-478F-AD59-2887DD5881A4}" dt="2019-10-08T16:04:14.653" v="558"/>
          <ac:cxnSpMkLst>
            <pc:docMk/>
            <pc:sldMk cId="1588574456" sldId="259"/>
            <ac:cxnSpMk id="31" creationId="{73B82C99-C614-408D-A41E-89A3FAAF5E37}"/>
          </ac:cxnSpMkLst>
        </pc:cxnChg>
        <pc:cxnChg chg="add del">
          <ac:chgData name="SAOI KUAN" userId="991128dd-9743-4220-8ab6-c2d7d1ca0a52" providerId="ADAL" clId="{1F1503AF-6F55-478F-AD59-2887DD5881A4}" dt="2019-10-08T16:04:14.653" v="558"/>
          <ac:cxnSpMkLst>
            <pc:docMk/>
            <pc:sldMk cId="1588574456" sldId="259"/>
            <ac:cxnSpMk id="32" creationId="{1D5EFCB9-1CFA-4E8C-9D80-E1D314ACFF63}"/>
          </ac:cxnSpMkLst>
        </pc:cxnChg>
        <pc:cxnChg chg="add mod">
          <ac:chgData name="SAOI KUAN" userId="991128dd-9743-4220-8ab6-c2d7d1ca0a52" providerId="ADAL" clId="{1F1503AF-6F55-478F-AD59-2887DD5881A4}" dt="2019-10-08T16:04:36.395" v="565" actId="164"/>
          <ac:cxnSpMkLst>
            <pc:docMk/>
            <pc:sldMk cId="1588574456" sldId="259"/>
            <ac:cxnSpMk id="33" creationId="{A2FA06EB-2AC5-4C94-A33C-016DA62BBCB0}"/>
          </ac:cxnSpMkLst>
        </pc:cxnChg>
        <pc:cxnChg chg="add mod">
          <ac:chgData name="SAOI KUAN" userId="991128dd-9743-4220-8ab6-c2d7d1ca0a52" providerId="ADAL" clId="{1F1503AF-6F55-478F-AD59-2887DD5881A4}" dt="2019-10-08T16:04:36.395" v="565" actId="164"/>
          <ac:cxnSpMkLst>
            <pc:docMk/>
            <pc:sldMk cId="1588574456" sldId="259"/>
            <ac:cxnSpMk id="34" creationId="{65089CC6-E26F-4D8A-BFBA-CC11083A02B6}"/>
          </ac:cxnSpMkLst>
        </pc:cxnChg>
        <pc:cxnChg chg="add mod">
          <ac:chgData name="SAOI KUAN" userId="991128dd-9743-4220-8ab6-c2d7d1ca0a52" providerId="ADAL" clId="{1F1503AF-6F55-478F-AD59-2887DD5881A4}" dt="2019-10-08T16:04:36.395" v="565" actId="164"/>
          <ac:cxnSpMkLst>
            <pc:docMk/>
            <pc:sldMk cId="1588574456" sldId="259"/>
            <ac:cxnSpMk id="35" creationId="{9C30A43B-8F8D-4996-96A7-26E244A5187F}"/>
          </ac:cxnSpMkLst>
        </pc:cxnChg>
        <pc:cxnChg chg="add mod">
          <ac:chgData name="SAOI KUAN" userId="991128dd-9743-4220-8ab6-c2d7d1ca0a52" providerId="ADAL" clId="{1F1503AF-6F55-478F-AD59-2887DD5881A4}" dt="2019-10-08T16:04:36.395" v="565" actId="164"/>
          <ac:cxnSpMkLst>
            <pc:docMk/>
            <pc:sldMk cId="1588574456" sldId="259"/>
            <ac:cxnSpMk id="36" creationId="{032DCF94-70C9-42A4-BB80-44A12BB207C1}"/>
          </ac:cxnSpMkLst>
        </pc:cxnChg>
      </pc:sldChg>
      <pc:sldChg chg="addSp modSp add del">
        <pc:chgData name="SAOI KUAN" userId="991128dd-9743-4220-8ab6-c2d7d1ca0a52" providerId="ADAL" clId="{1F1503AF-6F55-478F-AD59-2887DD5881A4}" dt="2019-10-08T15:37:06.842" v="285" actId="47"/>
        <pc:sldMkLst>
          <pc:docMk/>
          <pc:sldMk cId="502883409" sldId="260"/>
        </pc:sldMkLst>
        <pc:graphicFrameChg chg="modGraphic">
          <ac:chgData name="SAOI KUAN" userId="991128dd-9743-4220-8ab6-c2d7d1ca0a52" providerId="ADAL" clId="{1F1503AF-6F55-478F-AD59-2887DD5881A4}" dt="2019-10-08T15:36:54.249" v="284" actId="20577"/>
          <ac:graphicFrameMkLst>
            <pc:docMk/>
            <pc:sldMk cId="502883409" sldId="260"/>
            <ac:graphicFrameMk id="7" creationId="{16AAD049-18EE-472A-BCFF-26A8976D8BE8}"/>
          </ac:graphicFrameMkLst>
        </pc:graphicFrameChg>
        <pc:graphicFrameChg chg="mod">
          <ac:chgData name="SAOI KUAN" userId="991128dd-9743-4220-8ab6-c2d7d1ca0a52" providerId="ADAL" clId="{1F1503AF-6F55-478F-AD59-2887DD5881A4}" dt="2019-10-08T15:22:19.857" v="230"/>
          <ac:graphicFrameMkLst>
            <pc:docMk/>
            <pc:sldMk cId="502883409" sldId="260"/>
            <ac:graphicFrameMk id="9" creationId="{73055724-0863-42B5-8A91-748E595266D8}"/>
          </ac:graphicFrameMkLst>
        </pc:graphicFrameChg>
        <pc:cxnChg chg="add mod">
          <ac:chgData name="SAOI KUAN" userId="991128dd-9743-4220-8ab6-c2d7d1ca0a52" providerId="ADAL" clId="{1F1503AF-6F55-478F-AD59-2887DD5881A4}" dt="2019-10-08T15:22:27.713" v="231" actId="11529"/>
          <ac:cxnSpMkLst>
            <pc:docMk/>
            <pc:sldMk cId="502883409" sldId="260"/>
            <ac:cxnSpMk id="4" creationId="{3A4D1CCB-80D1-4A9C-96CA-A582AA42B15E}"/>
          </ac:cxnSpMkLst>
        </pc:cxnChg>
        <pc:cxnChg chg="add mod">
          <ac:chgData name="SAOI KUAN" userId="991128dd-9743-4220-8ab6-c2d7d1ca0a52" providerId="ADAL" clId="{1F1503AF-6F55-478F-AD59-2887DD5881A4}" dt="2019-10-08T15:22:31.347" v="232" actId="11529"/>
          <ac:cxnSpMkLst>
            <pc:docMk/>
            <pc:sldMk cId="502883409" sldId="260"/>
            <ac:cxnSpMk id="8" creationId="{A60A41DE-0B59-4C84-A678-C84B6A80ACA6}"/>
          </ac:cxnSpMkLst>
        </pc:cxnChg>
      </pc:sldChg>
      <pc:sldChg chg="addSp delSp modSp add">
        <pc:chgData name="SAOI KUAN" userId="991128dd-9743-4220-8ab6-c2d7d1ca0a52" providerId="ADAL" clId="{1F1503AF-6F55-478F-AD59-2887DD5881A4}" dt="2019-10-09T04:30:11.211" v="738" actId="313"/>
        <pc:sldMkLst>
          <pc:docMk/>
          <pc:sldMk cId="1470362901" sldId="260"/>
        </pc:sldMkLst>
        <pc:spChg chg="add mod">
          <ac:chgData name="SAOI KUAN" userId="991128dd-9743-4220-8ab6-c2d7d1ca0a52" providerId="ADAL" clId="{1F1503AF-6F55-478F-AD59-2887DD5881A4}" dt="2019-10-09T04:18:50.371" v="611" actId="1037"/>
          <ac:spMkLst>
            <pc:docMk/>
            <pc:sldMk cId="1470362901" sldId="260"/>
            <ac:spMk id="3" creationId="{901205F0-7356-447D-BB0D-ECC37533FCB4}"/>
          </ac:spMkLst>
        </pc:spChg>
        <pc:spChg chg="add mod">
          <ac:chgData name="SAOI KUAN" userId="991128dd-9743-4220-8ab6-c2d7d1ca0a52" providerId="ADAL" clId="{1F1503AF-6F55-478F-AD59-2887DD5881A4}" dt="2019-10-09T04:21:56.174" v="655" actId="207"/>
          <ac:spMkLst>
            <pc:docMk/>
            <pc:sldMk cId="1470362901" sldId="260"/>
            <ac:spMk id="4" creationId="{A0BFB688-6511-4DC8-B5CC-CE7857ECE983}"/>
          </ac:spMkLst>
        </pc:spChg>
        <pc:spChg chg="add del">
          <ac:chgData name="SAOI KUAN" userId="991128dd-9743-4220-8ab6-c2d7d1ca0a52" providerId="ADAL" clId="{1F1503AF-6F55-478F-AD59-2887DD5881A4}" dt="2019-10-09T04:19:47.011" v="620" actId="478"/>
          <ac:spMkLst>
            <pc:docMk/>
            <pc:sldMk cId="1470362901" sldId="260"/>
            <ac:spMk id="11" creationId="{62278584-7138-4AF6-9A29-3CE3459334FA}"/>
          </ac:spMkLst>
        </pc:spChg>
        <pc:spChg chg="add mod">
          <ac:chgData name="SAOI KUAN" userId="991128dd-9743-4220-8ab6-c2d7d1ca0a52" providerId="ADAL" clId="{1F1503AF-6F55-478F-AD59-2887DD5881A4}" dt="2019-10-09T04:21:56.174" v="655" actId="207"/>
          <ac:spMkLst>
            <pc:docMk/>
            <pc:sldMk cId="1470362901" sldId="260"/>
            <ac:spMk id="16" creationId="{41FF64CA-8B25-4280-88B0-6ABFAEF1098D}"/>
          </ac:spMkLst>
        </pc:spChg>
        <pc:spChg chg="add mod">
          <ac:chgData name="SAOI KUAN" userId="991128dd-9743-4220-8ab6-c2d7d1ca0a52" providerId="ADAL" clId="{1F1503AF-6F55-478F-AD59-2887DD5881A4}" dt="2019-10-09T04:21:56.174" v="655" actId="207"/>
          <ac:spMkLst>
            <pc:docMk/>
            <pc:sldMk cId="1470362901" sldId="260"/>
            <ac:spMk id="18" creationId="{DC60FD2F-3622-4DC8-A47E-D74F7A48A0F8}"/>
          </ac:spMkLst>
        </pc:spChg>
        <pc:spChg chg="add mod">
          <ac:chgData name="SAOI KUAN" userId="991128dd-9743-4220-8ab6-c2d7d1ca0a52" providerId="ADAL" clId="{1F1503AF-6F55-478F-AD59-2887DD5881A4}" dt="2019-10-09T04:21:56.174" v="655" actId="207"/>
          <ac:spMkLst>
            <pc:docMk/>
            <pc:sldMk cId="1470362901" sldId="260"/>
            <ac:spMk id="20" creationId="{EC55A2C9-FFAA-4490-A09D-2A30CE68917B}"/>
          </ac:spMkLst>
        </pc:spChg>
        <pc:spChg chg="del">
          <ac:chgData name="SAOI KUAN" userId="991128dd-9743-4220-8ab6-c2d7d1ca0a52" providerId="ADAL" clId="{1F1503AF-6F55-478F-AD59-2887DD5881A4}" dt="2019-10-09T04:19:40.755" v="615" actId="478"/>
          <ac:spMkLst>
            <pc:docMk/>
            <pc:sldMk cId="1470362901" sldId="260"/>
            <ac:spMk id="26" creationId="{FDF4C777-2FC2-454E-9134-6035B2FBDCD0}"/>
          </ac:spMkLst>
        </pc:spChg>
        <pc:graphicFrameChg chg="mod modGraphic">
          <ac:chgData name="SAOI KUAN" userId="991128dd-9743-4220-8ab6-c2d7d1ca0a52" providerId="ADAL" clId="{1F1503AF-6F55-478F-AD59-2887DD5881A4}" dt="2019-10-09T04:20:09.085" v="628" actId="20577"/>
          <ac:graphicFrameMkLst>
            <pc:docMk/>
            <pc:sldMk cId="1470362901" sldId="260"/>
            <ac:graphicFrameMk id="7" creationId="{16AAD049-18EE-472A-BCFF-26A8976D8BE8}"/>
          </ac:graphicFrameMkLst>
        </pc:graphicFrameChg>
        <pc:graphicFrameChg chg="modGraphic">
          <ac:chgData name="SAOI KUAN" userId="991128dd-9743-4220-8ab6-c2d7d1ca0a52" providerId="ADAL" clId="{1F1503AF-6F55-478F-AD59-2887DD5881A4}" dt="2019-10-09T04:30:11.211" v="738" actId="313"/>
          <ac:graphicFrameMkLst>
            <pc:docMk/>
            <pc:sldMk cId="1470362901" sldId="260"/>
            <ac:graphicFrameMk id="24" creationId="{037AAA8B-5963-4230-9350-A6755EEBE386}"/>
          </ac:graphicFrameMkLst>
        </pc:graphicFrameChg>
        <pc:graphicFrameChg chg="del">
          <ac:chgData name="SAOI KUAN" userId="991128dd-9743-4220-8ab6-c2d7d1ca0a52" providerId="ADAL" clId="{1F1503AF-6F55-478F-AD59-2887DD5881A4}" dt="2019-10-09T04:19:39.635" v="614" actId="478"/>
          <ac:graphicFrameMkLst>
            <pc:docMk/>
            <pc:sldMk cId="1470362901" sldId="260"/>
            <ac:graphicFrameMk id="25" creationId="{8B60991B-F1CD-4F05-A882-F00BD892427B}"/>
          </ac:graphicFrameMkLst>
        </pc:graphicFrameChg>
        <pc:picChg chg="mod">
          <ac:chgData name="SAOI KUAN" userId="991128dd-9743-4220-8ab6-c2d7d1ca0a52" providerId="ADAL" clId="{1F1503AF-6F55-478F-AD59-2887DD5881A4}" dt="2019-10-09T04:20:24.798" v="636" actId="1076"/>
          <ac:picMkLst>
            <pc:docMk/>
            <pc:sldMk cId="1470362901" sldId="260"/>
            <ac:picMk id="6" creationId="{3C7DCC3B-30D3-4E5C-AA54-1A3906E2228D}"/>
          </ac:picMkLst>
        </pc:picChg>
        <pc:cxnChg chg="del">
          <ac:chgData name="SAOI KUAN" userId="991128dd-9743-4220-8ab6-c2d7d1ca0a52" providerId="ADAL" clId="{1F1503AF-6F55-478F-AD59-2887DD5881A4}" dt="2019-10-09T04:18:15.746" v="591" actId="478"/>
          <ac:cxnSpMkLst>
            <pc:docMk/>
            <pc:sldMk cId="1470362901" sldId="260"/>
            <ac:cxnSpMk id="13" creationId="{BE8F31E5-1699-42BD-BC7F-B02C7AF4D31B}"/>
          </ac:cxnSpMkLst>
        </pc:cxnChg>
        <pc:cxnChg chg="del">
          <ac:chgData name="SAOI KUAN" userId="991128dd-9743-4220-8ab6-c2d7d1ca0a52" providerId="ADAL" clId="{1F1503AF-6F55-478F-AD59-2887DD5881A4}" dt="2019-10-09T04:18:17.033" v="592" actId="478"/>
          <ac:cxnSpMkLst>
            <pc:docMk/>
            <pc:sldMk cId="1470362901" sldId="260"/>
            <ac:cxnSpMk id="15" creationId="{72B8AA63-A851-4A35-B6A3-555AA4BBA9EA}"/>
          </ac:cxnSpMkLst>
        </pc:cxnChg>
        <pc:cxnChg chg="del">
          <ac:chgData name="SAOI KUAN" userId="991128dd-9743-4220-8ab6-c2d7d1ca0a52" providerId="ADAL" clId="{1F1503AF-6F55-478F-AD59-2887DD5881A4}" dt="2019-10-09T04:18:17.882" v="593" actId="478"/>
          <ac:cxnSpMkLst>
            <pc:docMk/>
            <pc:sldMk cId="1470362901" sldId="260"/>
            <ac:cxnSpMk id="17" creationId="{F54C2F9C-5E5B-41A8-9D4E-9333FF81CA18}"/>
          </ac:cxnSpMkLst>
        </pc:cxnChg>
        <pc:cxnChg chg="del">
          <ac:chgData name="SAOI KUAN" userId="991128dd-9743-4220-8ab6-c2d7d1ca0a52" providerId="ADAL" clId="{1F1503AF-6F55-478F-AD59-2887DD5881A4}" dt="2019-10-09T04:18:18.878" v="594" actId="478"/>
          <ac:cxnSpMkLst>
            <pc:docMk/>
            <pc:sldMk cId="1470362901" sldId="260"/>
            <ac:cxnSpMk id="19" creationId="{153F3543-A8CA-4397-A970-FF3F70670092}"/>
          </ac:cxnSpMkLst>
        </pc:cxnChg>
      </pc:sldChg>
      <pc:sldChg chg="add del">
        <pc:chgData name="SAOI KUAN" userId="991128dd-9743-4220-8ab6-c2d7d1ca0a52" providerId="ADAL" clId="{1F1503AF-6F55-478F-AD59-2887DD5881A4}" dt="2019-10-08T15:52:31.001" v="314" actId="47"/>
        <pc:sldMkLst>
          <pc:docMk/>
          <pc:sldMk cId="1816469478" sldId="260"/>
        </pc:sldMkLst>
      </pc:sldChg>
      <pc:sldChg chg="add del">
        <pc:chgData name="SAOI KUAN" userId="991128dd-9743-4220-8ab6-c2d7d1ca0a52" providerId="ADAL" clId="{1F1503AF-6F55-478F-AD59-2887DD5881A4}" dt="2019-10-09T04:22:28.289" v="660" actId="47"/>
        <pc:sldMkLst>
          <pc:docMk/>
          <pc:sldMk cId="2949196166" sldId="261"/>
        </pc:sldMkLst>
      </pc:sldChg>
      <pc:sldChg chg="add del">
        <pc:chgData name="SAOI KUAN" userId="991128dd-9743-4220-8ab6-c2d7d1ca0a52" providerId="ADAL" clId="{1F1503AF-6F55-478F-AD59-2887DD5881A4}" dt="2019-10-09T04:22:28.289" v="660" actId="47"/>
        <pc:sldMkLst>
          <pc:docMk/>
          <pc:sldMk cId="4237632984" sldId="262"/>
        </pc:sldMkLst>
      </pc:sldChg>
      <pc:sldChg chg="add del">
        <pc:chgData name="SAOI KUAN" userId="991128dd-9743-4220-8ab6-c2d7d1ca0a52" providerId="ADAL" clId="{1F1503AF-6F55-478F-AD59-2887DD5881A4}" dt="2019-10-09T04:22:28.289" v="660" actId="47"/>
        <pc:sldMkLst>
          <pc:docMk/>
          <pc:sldMk cId="2551419004" sldId="263"/>
        </pc:sldMkLst>
      </pc:sldChg>
      <pc:sldChg chg="addSp delSp modSp add">
        <pc:chgData name="SAOI KUAN" userId="991128dd-9743-4220-8ab6-c2d7d1ca0a52" providerId="ADAL" clId="{1F1503AF-6F55-478F-AD59-2887DD5881A4}" dt="2019-10-09T04:33:13.868" v="769" actId="1076"/>
        <pc:sldMkLst>
          <pc:docMk/>
          <pc:sldMk cId="211861370" sldId="264"/>
        </pc:sldMkLst>
        <pc:spChg chg="mod">
          <ac:chgData name="SAOI KUAN" userId="991128dd-9743-4220-8ab6-c2d7d1ca0a52" providerId="ADAL" clId="{1F1503AF-6F55-478F-AD59-2887DD5881A4}" dt="2019-10-09T04:20:40.562" v="641" actId="20577"/>
          <ac:spMkLst>
            <pc:docMk/>
            <pc:sldMk cId="211861370" sldId="264"/>
            <ac:spMk id="3" creationId="{901205F0-7356-447D-BB0D-ECC37533FCB4}"/>
          </ac:spMkLst>
        </pc:spChg>
        <pc:spChg chg="mod">
          <ac:chgData name="SAOI KUAN" userId="991128dd-9743-4220-8ab6-c2d7d1ca0a52" providerId="ADAL" clId="{1F1503AF-6F55-478F-AD59-2887DD5881A4}" dt="2019-10-09T04:21:45.035" v="653" actId="207"/>
          <ac:spMkLst>
            <pc:docMk/>
            <pc:sldMk cId="211861370" sldId="264"/>
            <ac:spMk id="4" creationId="{A0BFB688-6511-4DC8-B5CC-CE7857ECE983}"/>
          </ac:spMkLst>
        </pc:spChg>
        <pc:spChg chg="add mod">
          <ac:chgData name="SAOI KUAN" userId="991128dd-9743-4220-8ab6-c2d7d1ca0a52" providerId="ADAL" clId="{1F1503AF-6F55-478F-AD59-2887DD5881A4}" dt="2019-10-09T04:27:06.062" v="696" actId="14100"/>
          <ac:spMkLst>
            <pc:docMk/>
            <pc:sldMk cId="211861370" sldId="264"/>
            <ac:spMk id="5" creationId="{93569075-FD7D-4B5C-879B-6E786D83722A}"/>
          </ac:spMkLst>
        </pc:spChg>
        <pc:spChg chg="add mod">
          <ac:chgData name="SAOI KUAN" userId="991128dd-9743-4220-8ab6-c2d7d1ca0a52" providerId="ADAL" clId="{1F1503AF-6F55-478F-AD59-2887DD5881A4}" dt="2019-10-09T04:32:53.467" v="763" actId="14100"/>
          <ac:spMkLst>
            <pc:docMk/>
            <pc:sldMk cId="211861370" sldId="264"/>
            <ac:spMk id="14" creationId="{C5DB82E2-E1B2-4F2D-85EC-B805A2E691A4}"/>
          </ac:spMkLst>
        </pc:spChg>
        <pc:spChg chg="mod">
          <ac:chgData name="SAOI KUAN" userId="991128dd-9743-4220-8ab6-c2d7d1ca0a52" providerId="ADAL" clId="{1F1503AF-6F55-478F-AD59-2887DD5881A4}" dt="2019-10-09T04:22:04.137" v="656" actId="207"/>
          <ac:spMkLst>
            <pc:docMk/>
            <pc:sldMk cId="211861370" sldId="264"/>
            <ac:spMk id="16" creationId="{41FF64CA-8B25-4280-88B0-6ABFAEF1098D}"/>
          </ac:spMkLst>
        </pc:spChg>
        <pc:spChg chg="mod">
          <ac:chgData name="SAOI KUAN" userId="991128dd-9743-4220-8ab6-c2d7d1ca0a52" providerId="ADAL" clId="{1F1503AF-6F55-478F-AD59-2887DD5881A4}" dt="2019-10-09T04:22:04.137" v="656" actId="207"/>
          <ac:spMkLst>
            <pc:docMk/>
            <pc:sldMk cId="211861370" sldId="264"/>
            <ac:spMk id="18" creationId="{DC60FD2F-3622-4DC8-A47E-D74F7A48A0F8}"/>
          </ac:spMkLst>
        </pc:spChg>
        <pc:spChg chg="mod">
          <ac:chgData name="SAOI KUAN" userId="991128dd-9743-4220-8ab6-c2d7d1ca0a52" providerId="ADAL" clId="{1F1503AF-6F55-478F-AD59-2887DD5881A4}" dt="2019-10-09T04:21:48.478" v="654" actId="207"/>
          <ac:spMkLst>
            <pc:docMk/>
            <pc:sldMk cId="211861370" sldId="264"/>
            <ac:spMk id="20" creationId="{EC55A2C9-FFAA-4490-A09D-2A30CE68917B}"/>
          </ac:spMkLst>
        </pc:spChg>
        <pc:graphicFrameChg chg="modGraphic">
          <ac:chgData name="SAOI KUAN" userId="991128dd-9743-4220-8ab6-c2d7d1ca0a52" providerId="ADAL" clId="{1F1503AF-6F55-478F-AD59-2887DD5881A4}" dt="2019-10-09T04:26:04.666" v="689" actId="207"/>
          <ac:graphicFrameMkLst>
            <pc:docMk/>
            <pc:sldMk cId="211861370" sldId="264"/>
            <ac:graphicFrameMk id="7" creationId="{16AAD049-18EE-472A-BCFF-26A8976D8BE8}"/>
          </ac:graphicFrameMkLst>
        </pc:graphicFrameChg>
        <pc:graphicFrameChg chg="add del">
          <ac:chgData name="SAOI KUAN" userId="991128dd-9743-4220-8ab6-c2d7d1ca0a52" providerId="ADAL" clId="{1F1503AF-6F55-478F-AD59-2887DD5881A4}" dt="2019-10-09T04:30:37.520" v="742"/>
          <ac:graphicFrameMkLst>
            <pc:docMk/>
            <pc:sldMk cId="211861370" sldId="264"/>
            <ac:graphicFrameMk id="8" creationId="{5E3374C4-4352-48D8-8476-3BA7B6129C5F}"/>
          </ac:graphicFrameMkLst>
        </pc:graphicFrameChg>
        <pc:graphicFrameChg chg="add">
          <ac:chgData name="SAOI KUAN" userId="991128dd-9743-4220-8ab6-c2d7d1ca0a52" providerId="ADAL" clId="{1F1503AF-6F55-478F-AD59-2887DD5881A4}" dt="2019-10-09T04:30:41.902" v="743"/>
          <ac:graphicFrameMkLst>
            <pc:docMk/>
            <pc:sldMk cId="211861370" sldId="264"/>
            <ac:graphicFrameMk id="13" creationId="{AB32994C-27FC-402C-A333-F28C89232AAE}"/>
          </ac:graphicFrameMkLst>
        </pc:graphicFrameChg>
        <pc:graphicFrameChg chg="del modGraphic">
          <ac:chgData name="SAOI KUAN" userId="991128dd-9743-4220-8ab6-c2d7d1ca0a52" providerId="ADAL" clId="{1F1503AF-6F55-478F-AD59-2887DD5881A4}" dt="2019-10-09T04:30:44.283" v="744" actId="478"/>
          <ac:graphicFrameMkLst>
            <pc:docMk/>
            <pc:sldMk cId="211861370" sldId="264"/>
            <ac:graphicFrameMk id="24" creationId="{037AAA8B-5963-4230-9350-A6755EEBE386}"/>
          </ac:graphicFrameMkLst>
        </pc:graphicFrameChg>
        <pc:picChg chg="mod">
          <ac:chgData name="SAOI KUAN" userId="991128dd-9743-4220-8ab6-c2d7d1ca0a52" providerId="ADAL" clId="{1F1503AF-6F55-478F-AD59-2887DD5881A4}" dt="2019-10-09T04:33:13.868" v="769" actId="1076"/>
          <ac:picMkLst>
            <pc:docMk/>
            <pc:sldMk cId="211861370" sldId="264"/>
            <ac:picMk id="6" creationId="{3C7DCC3B-30D3-4E5C-AA54-1A3906E2228D}"/>
          </ac:picMkLst>
        </pc:picChg>
        <pc:cxnChg chg="add">
          <ac:chgData name="SAOI KUAN" userId="991128dd-9743-4220-8ab6-c2d7d1ca0a52" providerId="ADAL" clId="{1F1503AF-6F55-478F-AD59-2887DD5881A4}" dt="2019-10-09T04:33:03.929" v="764"/>
          <ac:cxnSpMkLst>
            <pc:docMk/>
            <pc:sldMk cId="211861370" sldId="264"/>
            <ac:cxnSpMk id="15" creationId="{45F6754D-B6F7-4D79-8522-E2B5E678315A}"/>
          </ac:cxnSpMkLst>
        </pc:cxnChg>
        <pc:cxnChg chg="add mod">
          <ac:chgData name="SAOI KUAN" userId="991128dd-9743-4220-8ab6-c2d7d1ca0a52" providerId="ADAL" clId="{1F1503AF-6F55-478F-AD59-2887DD5881A4}" dt="2019-10-09T04:33:10.739" v="767" actId="1076"/>
          <ac:cxnSpMkLst>
            <pc:docMk/>
            <pc:sldMk cId="211861370" sldId="264"/>
            <ac:cxnSpMk id="17" creationId="{566F4FC5-48F6-43AF-9579-4A3A38BE6AF5}"/>
          </ac:cxnSpMkLst>
        </pc:cxnChg>
      </pc:sldChg>
      <pc:sldChg chg="addSp delSp modSp add">
        <pc:chgData name="SAOI KUAN" userId="991128dd-9743-4220-8ab6-c2d7d1ca0a52" providerId="ADAL" clId="{1F1503AF-6F55-478F-AD59-2887DD5881A4}" dt="2019-10-09T04:43:09.492" v="881" actId="20577"/>
        <pc:sldMkLst>
          <pc:docMk/>
          <pc:sldMk cId="1757246012" sldId="265"/>
        </pc:sldMkLst>
        <pc:spChg chg="mod">
          <ac:chgData name="SAOI KUAN" userId="991128dd-9743-4220-8ab6-c2d7d1ca0a52" providerId="ADAL" clId="{1F1503AF-6F55-478F-AD59-2887DD5881A4}" dt="2019-10-09T04:23:47.433" v="663" actId="20577"/>
          <ac:spMkLst>
            <pc:docMk/>
            <pc:sldMk cId="1757246012" sldId="265"/>
            <ac:spMk id="3" creationId="{901205F0-7356-447D-BB0D-ECC37533FCB4}"/>
          </ac:spMkLst>
        </pc:spChg>
        <pc:spChg chg="mod">
          <ac:chgData name="SAOI KUAN" userId="991128dd-9743-4220-8ab6-c2d7d1ca0a52" providerId="ADAL" clId="{1F1503AF-6F55-478F-AD59-2887DD5881A4}" dt="2019-10-09T04:25:29.193" v="680" actId="207"/>
          <ac:spMkLst>
            <pc:docMk/>
            <pc:sldMk cId="1757246012" sldId="265"/>
            <ac:spMk id="4" creationId="{A0BFB688-6511-4DC8-B5CC-CE7857ECE983}"/>
          </ac:spMkLst>
        </pc:spChg>
        <pc:spChg chg="add mod">
          <ac:chgData name="SAOI KUAN" userId="991128dd-9743-4220-8ab6-c2d7d1ca0a52" providerId="ADAL" clId="{1F1503AF-6F55-478F-AD59-2887DD5881A4}" dt="2019-10-09T04:27:39.195" v="698" actId="1076"/>
          <ac:spMkLst>
            <pc:docMk/>
            <pc:sldMk cId="1757246012" sldId="265"/>
            <ac:spMk id="11" creationId="{071A88CF-506A-4C49-87E6-05EFBE70B7E2}"/>
          </ac:spMkLst>
        </pc:spChg>
        <pc:spChg chg="add mod">
          <ac:chgData name="SAOI KUAN" userId="991128dd-9743-4220-8ab6-c2d7d1ca0a52" providerId="ADAL" clId="{1F1503AF-6F55-478F-AD59-2887DD5881A4}" dt="2019-10-09T04:34:29.609" v="771" actId="1076"/>
          <ac:spMkLst>
            <pc:docMk/>
            <pc:sldMk cId="1757246012" sldId="265"/>
            <ac:spMk id="13" creationId="{D39F6860-361B-47D4-8F74-CC007C7A5C50}"/>
          </ac:spMkLst>
        </pc:spChg>
        <pc:spChg chg="mod">
          <ac:chgData name="SAOI KUAN" userId="991128dd-9743-4220-8ab6-c2d7d1ca0a52" providerId="ADAL" clId="{1F1503AF-6F55-478F-AD59-2887DD5881A4}" dt="2019-10-09T04:25:54.360" v="686" actId="20577"/>
          <ac:spMkLst>
            <pc:docMk/>
            <pc:sldMk cId="1757246012" sldId="265"/>
            <ac:spMk id="18" creationId="{DC60FD2F-3622-4DC8-A47E-D74F7A48A0F8}"/>
          </ac:spMkLst>
        </pc:spChg>
        <pc:spChg chg="mod">
          <ac:chgData name="SAOI KUAN" userId="991128dd-9743-4220-8ab6-c2d7d1ca0a52" providerId="ADAL" clId="{1F1503AF-6F55-478F-AD59-2887DD5881A4}" dt="2019-10-09T04:24:49.897" v="674" actId="207"/>
          <ac:spMkLst>
            <pc:docMk/>
            <pc:sldMk cId="1757246012" sldId="265"/>
            <ac:spMk id="20" creationId="{EC55A2C9-FFAA-4490-A09D-2A30CE68917B}"/>
          </ac:spMkLst>
        </pc:spChg>
        <pc:graphicFrameChg chg="modGraphic">
          <ac:chgData name="SAOI KUAN" userId="991128dd-9743-4220-8ab6-c2d7d1ca0a52" providerId="ADAL" clId="{1F1503AF-6F55-478F-AD59-2887DD5881A4}" dt="2019-10-09T04:26:01.465" v="688" actId="207"/>
          <ac:graphicFrameMkLst>
            <pc:docMk/>
            <pc:sldMk cId="1757246012" sldId="265"/>
            <ac:graphicFrameMk id="7" creationId="{16AAD049-18EE-472A-BCFF-26A8976D8BE8}"/>
          </ac:graphicFrameMkLst>
        </pc:graphicFrameChg>
        <pc:graphicFrameChg chg="add modGraphic">
          <ac:chgData name="SAOI KUAN" userId="991128dd-9743-4220-8ab6-c2d7d1ca0a52" providerId="ADAL" clId="{1F1503AF-6F55-478F-AD59-2887DD5881A4}" dt="2019-10-09T04:43:09.492" v="881" actId="20577"/>
          <ac:graphicFrameMkLst>
            <pc:docMk/>
            <pc:sldMk cId="1757246012" sldId="265"/>
            <ac:graphicFrameMk id="12" creationId="{7D7531A1-CC72-48F3-B5E1-07DC97233BC2}"/>
          </ac:graphicFrameMkLst>
        </pc:graphicFrameChg>
        <pc:graphicFrameChg chg="del modGraphic">
          <ac:chgData name="SAOI KUAN" userId="991128dd-9743-4220-8ab6-c2d7d1ca0a52" providerId="ADAL" clId="{1F1503AF-6F55-478F-AD59-2887DD5881A4}" dt="2019-10-09T04:31:03.215" v="746" actId="478"/>
          <ac:graphicFrameMkLst>
            <pc:docMk/>
            <pc:sldMk cId="1757246012" sldId="265"/>
            <ac:graphicFrameMk id="24" creationId="{037AAA8B-5963-4230-9350-A6755EEBE386}"/>
          </ac:graphicFrameMkLst>
        </pc:graphicFrameChg>
        <pc:picChg chg="mod">
          <ac:chgData name="SAOI KUAN" userId="991128dd-9743-4220-8ab6-c2d7d1ca0a52" providerId="ADAL" clId="{1F1503AF-6F55-478F-AD59-2887DD5881A4}" dt="2019-10-09T04:25:23.417" v="677" actId="1076"/>
          <ac:picMkLst>
            <pc:docMk/>
            <pc:sldMk cId="1757246012" sldId="265"/>
            <ac:picMk id="6" creationId="{3C7DCC3B-30D3-4E5C-AA54-1A3906E2228D}"/>
          </ac:picMkLst>
        </pc:picChg>
        <pc:cxnChg chg="add mod">
          <ac:chgData name="SAOI KUAN" userId="991128dd-9743-4220-8ab6-c2d7d1ca0a52" providerId="ADAL" clId="{1F1503AF-6F55-478F-AD59-2887DD5881A4}" dt="2019-10-09T04:34:38.565" v="774" actId="1076"/>
          <ac:cxnSpMkLst>
            <pc:docMk/>
            <pc:sldMk cId="1757246012" sldId="265"/>
            <ac:cxnSpMk id="14" creationId="{CEC6C746-0387-4054-8F7F-C7C967096ACD}"/>
          </ac:cxnSpMkLst>
        </pc:cxnChg>
        <pc:cxnChg chg="add mod">
          <ac:chgData name="SAOI KUAN" userId="991128dd-9743-4220-8ab6-c2d7d1ca0a52" providerId="ADAL" clId="{1F1503AF-6F55-478F-AD59-2887DD5881A4}" dt="2019-10-09T04:34:48.529" v="778" actId="14100"/>
          <ac:cxnSpMkLst>
            <pc:docMk/>
            <pc:sldMk cId="1757246012" sldId="265"/>
            <ac:cxnSpMk id="17" creationId="{A3B984AF-F135-4B58-89FD-8542F0A27E6A}"/>
          </ac:cxnSpMkLst>
        </pc:cxnChg>
      </pc:sldChg>
      <pc:sldChg chg="modSp add del">
        <pc:chgData name="SAOI KUAN" userId="991128dd-9743-4220-8ab6-c2d7d1ca0a52" providerId="ADAL" clId="{1F1503AF-6F55-478F-AD59-2887DD5881A4}" dt="2019-10-09T04:22:22.474" v="659" actId="47"/>
        <pc:sldMkLst>
          <pc:docMk/>
          <pc:sldMk cId="4183315263" sldId="265"/>
        </pc:sldMkLst>
        <pc:graphicFrameChg chg="modGraphic">
          <ac:chgData name="SAOI KUAN" userId="991128dd-9743-4220-8ab6-c2d7d1ca0a52" providerId="ADAL" clId="{1F1503AF-6F55-478F-AD59-2887DD5881A4}" dt="2019-10-09T04:21:22.804" v="646" actId="20577"/>
          <ac:graphicFrameMkLst>
            <pc:docMk/>
            <pc:sldMk cId="4183315263" sldId="265"/>
            <ac:graphicFrameMk id="7" creationId="{16AAD049-18EE-472A-BCFF-26A8976D8BE8}"/>
          </ac:graphicFrameMkLst>
        </pc:graphicFrameChg>
      </pc:sldChg>
      <pc:sldChg chg="addSp delSp modSp add">
        <pc:chgData name="SAOI KUAN" userId="991128dd-9743-4220-8ab6-c2d7d1ca0a52" providerId="ADAL" clId="{1F1503AF-6F55-478F-AD59-2887DD5881A4}" dt="2019-10-09T06:57:51.162" v="1018" actId="20577"/>
        <pc:sldMkLst>
          <pc:docMk/>
          <pc:sldMk cId="1593011917" sldId="266"/>
        </pc:sldMkLst>
        <pc:spChg chg="mod">
          <ac:chgData name="SAOI KUAN" userId="991128dd-9743-4220-8ab6-c2d7d1ca0a52" providerId="ADAL" clId="{1F1503AF-6F55-478F-AD59-2887DD5881A4}" dt="2019-10-09T04:27:47.617" v="701" actId="20577"/>
          <ac:spMkLst>
            <pc:docMk/>
            <pc:sldMk cId="1593011917" sldId="266"/>
            <ac:spMk id="3" creationId="{901205F0-7356-447D-BB0D-ECC37533FCB4}"/>
          </ac:spMkLst>
        </pc:spChg>
        <pc:spChg chg="mod">
          <ac:chgData name="SAOI KUAN" userId="991128dd-9743-4220-8ab6-c2d7d1ca0a52" providerId="ADAL" clId="{1F1503AF-6F55-478F-AD59-2887DD5881A4}" dt="2019-10-09T04:29:16.828" v="722" actId="207"/>
          <ac:spMkLst>
            <pc:docMk/>
            <pc:sldMk cId="1593011917" sldId="266"/>
            <ac:spMk id="4" creationId="{A0BFB688-6511-4DC8-B5CC-CE7857ECE983}"/>
          </ac:spMkLst>
        </pc:spChg>
        <pc:spChg chg="del mod">
          <ac:chgData name="SAOI KUAN" userId="991128dd-9743-4220-8ab6-c2d7d1ca0a52" providerId="ADAL" clId="{1F1503AF-6F55-478F-AD59-2887DD5881A4}" dt="2019-10-09T04:28:16.234" v="708" actId="478"/>
          <ac:spMkLst>
            <pc:docMk/>
            <pc:sldMk cId="1593011917" sldId="266"/>
            <ac:spMk id="11" creationId="{071A88CF-506A-4C49-87E6-05EFBE70B7E2}"/>
          </ac:spMkLst>
        </pc:spChg>
        <pc:spChg chg="add mod">
          <ac:chgData name="SAOI KUAN" userId="991128dd-9743-4220-8ab6-c2d7d1ca0a52" providerId="ADAL" clId="{1F1503AF-6F55-478F-AD59-2887DD5881A4}" dt="2019-10-09T04:28:57.970" v="716" actId="1076"/>
          <ac:spMkLst>
            <pc:docMk/>
            <pc:sldMk cId="1593011917" sldId="266"/>
            <ac:spMk id="12" creationId="{42C07D5F-6BB1-4CDF-AA79-B85A6EBF77E6}"/>
          </ac:spMkLst>
        </pc:spChg>
        <pc:spChg chg="add mod">
          <ac:chgData name="SAOI KUAN" userId="991128dd-9743-4220-8ab6-c2d7d1ca0a52" providerId="ADAL" clId="{1F1503AF-6F55-478F-AD59-2887DD5881A4}" dt="2019-10-09T04:35:27.843" v="782" actId="1076"/>
          <ac:spMkLst>
            <pc:docMk/>
            <pc:sldMk cId="1593011917" sldId="266"/>
            <ac:spMk id="14" creationId="{1A88016C-5936-48D1-A8C5-6AEF4560E571}"/>
          </ac:spMkLst>
        </pc:spChg>
        <pc:spChg chg="mod">
          <ac:chgData name="SAOI KUAN" userId="991128dd-9743-4220-8ab6-c2d7d1ca0a52" providerId="ADAL" clId="{1F1503AF-6F55-478F-AD59-2887DD5881A4}" dt="2019-10-09T04:28:30.728" v="711" actId="20577"/>
          <ac:spMkLst>
            <pc:docMk/>
            <pc:sldMk cId="1593011917" sldId="266"/>
            <ac:spMk id="16" creationId="{41FF64CA-8B25-4280-88B0-6ABFAEF1098D}"/>
          </ac:spMkLst>
        </pc:spChg>
        <pc:spChg chg="mod">
          <ac:chgData name="SAOI KUAN" userId="991128dd-9743-4220-8ab6-c2d7d1ca0a52" providerId="ADAL" clId="{1F1503AF-6F55-478F-AD59-2887DD5881A4}" dt="2019-10-09T04:28:28.366" v="710" actId="207"/>
          <ac:spMkLst>
            <pc:docMk/>
            <pc:sldMk cId="1593011917" sldId="266"/>
            <ac:spMk id="18" creationId="{DC60FD2F-3622-4DC8-A47E-D74F7A48A0F8}"/>
          </ac:spMkLst>
        </pc:spChg>
        <pc:graphicFrameChg chg="modGraphic">
          <ac:chgData name="SAOI KUAN" userId="991128dd-9743-4220-8ab6-c2d7d1ca0a52" providerId="ADAL" clId="{1F1503AF-6F55-478F-AD59-2887DD5881A4}" dt="2019-10-09T06:57:51.162" v="1018" actId="20577"/>
          <ac:graphicFrameMkLst>
            <pc:docMk/>
            <pc:sldMk cId="1593011917" sldId="266"/>
            <ac:graphicFrameMk id="7" creationId="{16AAD049-18EE-472A-BCFF-26A8976D8BE8}"/>
          </ac:graphicFrameMkLst>
        </pc:graphicFrameChg>
        <pc:graphicFrameChg chg="add modGraphic">
          <ac:chgData name="SAOI KUAN" userId="991128dd-9743-4220-8ab6-c2d7d1ca0a52" providerId="ADAL" clId="{1F1503AF-6F55-478F-AD59-2887DD5881A4}" dt="2019-10-09T04:31:25.258" v="751" actId="207"/>
          <ac:graphicFrameMkLst>
            <pc:docMk/>
            <pc:sldMk cId="1593011917" sldId="266"/>
            <ac:graphicFrameMk id="13" creationId="{E8B41143-7BFA-46EE-8B74-5434C9EF14A6}"/>
          </ac:graphicFrameMkLst>
        </pc:graphicFrameChg>
        <pc:graphicFrameChg chg="del mod modGraphic">
          <ac:chgData name="SAOI KUAN" userId="991128dd-9743-4220-8ab6-c2d7d1ca0a52" providerId="ADAL" clId="{1F1503AF-6F55-478F-AD59-2887DD5881A4}" dt="2019-10-09T04:30:57.346" v="745"/>
          <ac:graphicFrameMkLst>
            <pc:docMk/>
            <pc:sldMk cId="1593011917" sldId="266"/>
            <ac:graphicFrameMk id="24" creationId="{037AAA8B-5963-4230-9350-A6755EEBE386}"/>
          </ac:graphicFrameMkLst>
        </pc:graphicFrameChg>
        <pc:picChg chg="mod">
          <ac:chgData name="SAOI KUAN" userId="991128dd-9743-4220-8ab6-c2d7d1ca0a52" providerId="ADAL" clId="{1F1503AF-6F55-478F-AD59-2887DD5881A4}" dt="2019-10-09T04:35:34.407" v="785" actId="1076"/>
          <ac:picMkLst>
            <pc:docMk/>
            <pc:sldMk cId="1593011917" sldId="266"/>
            <ac:picMk id="6" creationId="{3C7DCC3B-30D3-4E5C-AA54-1A3906E2228D}"/>
          </ac:picMkLst>
        </pc:picChg>
        <pc:cxnChg chg="add mod">
          <ac:chgData name="SAOI KUAN" userId="991128dd-9743-4220-8ab6-c2d7d1ca0a52" providerId="ADAL" clId="{1F1503AF-6F55-478F-AD59-2887DD5881A4}" dt="2019-10-09T04:35:37.457" v="786" actId="14100"/>
          <ac:cxnSpMkLst>
            <pc:docMk/>
            <pc:sldMk cId="1593011917" sldId="266"/>
            <ac:cxnSpMk id="15" creationId="{A3712027-6404-44F7-9DB8-60E7DA6F57AA}"/>
          </ac:cxnSpMkLst>
        </pc:cxnChg>
        <pc:cxnChg chg="add mod">
          <ac:chgData name="SAOI KUAN" userId="991128dd-9743-4220-8ab6-c2d7d1ca0a52" providerId="ADAL" clId="{1F1503AF-6F55-478F-AD59-2887DD5881A4}" dt="2019-10-09T04:35:44.259" v="790" actId="14100"/>
          <ac:cxnSpMkLst>
            <pc:docMk/>
            <pc:sldMk cId="1593011917" sldId="266"/>
            <ac:cxnSpMk id="17" creationId="{781D5109-8019-48C4-ADD7-E89D3618775E}"/>
          </ac:cxnSpMkLst>
        </pc:cxnChg>
      </pc:sldChg>
      <pc:sldChg chg="delSp modSp add">
        <pc:chgData name="SAOI KUAN" userId="991128dd-9743-4220-8ab6-c2d7d1ca0a52" providerId="ADAL" clId="{1F1503AF-6F55-478F-AD59-2887DD5881A4}" dt="2019-10-09T06:58:48.167" v="1022" actId="20577"/>
        <pc:sldMkLst>
          <pc:docMk/>
          <pc:sldMk cId="2068545903" sldId="267"/>
        </pc:sldMkLst>
        <pc:spChg chg="del">
          <ac:chgData name="SAOI KUAN" userId="991128dd-9743-4220-8ab6-c2d7d1ca0a52" providerId="ADAL" clId="{1F1503AF-6F55-478F-AD59-2887DD5881A4}" dt="2019-10-09T04:51:11.536" v="892" actId="478"/>
          <ac:spMkLst>
            <pc:docMk/>
            <pc:sldMk cId="2068545903" sldId="267"/>
            <ac:spMk id="12" creationId="{42C07D5F-6BB1-4CDF-AA79-B85A6EBF77E6}"/>
          </ac:spMkLst>
        </pc:spChg>
        <pc:spChg chg="mod">
          <ac:chgData name="SAOI KUAN" userId="991128dd-9743-4220-8ab6-c2d7d1ca0a52" providerId="ADAL" clId="{1F1503AF-6F55-478F-AD59-2887DD5881A4}" dt="2019-10-09T04:49:43.415" v="883" actId="1076"/>
          <ac:spMkLst>
            <pc:docMk/>
            <pc:sldMk cId="2068545903" sldId="267"/>
            <ac:spMk id="14" creationId="{1A88016C-5936-48D1-A8C5-6AEF4560E571}"/>
          </ac:spMkLst>
        </pc:spChg>
        <pc:spChg chg="mod">
          <ac:chgData name="SAOI KUAN" userId="991128dd-9743-4220-8ab6-c2d7d1ca0a52" providerId="ADAL" clId="{1F1503AF-6F55-478F-AD59-2887DD5881A4}" dt="2019-10-09T06:58:48.167" v="1022" actId="20577"/>
          <ac:spMkLst>
            <pc:docMk/>
            <pc:sldMk cId="2068545903" sldId="267"/>
            <ac:spMk id="16" creationId="{41FF64CA-8B25-4280-88B0-6ABFAEF1098D}"/>
          </ac:spMkLst>
        </pc:spChg>
        <pc:graphicFrameChg chg="modGraphic">
          <ac:chgData name="SAOI KUAN" userId="991128dd-9743-4220-8ab6-c2d7d1ca0a52" providerId="ADAL" clId="{1F1503AF-6F55-478F-AD59-2887DD5881A4}" dt="2019-10-09T06:58:22.139" v="1020" actId="20577"/>
          <ac:graphicFrameMkLst>
            <pc:docMk/>
            <pc:sldMk cId="2068545903" sldId="267"/>
            <ac:graphicFrameMk id="7" creationId="{16AAD049-18EE-472A-BCFF-26A8976D8BE8}"/>
          </ac:graphicFrameMkLst>
        </pc:graphicFrameChg>
        <pc:graphicFrameChg chg="mod modGraphic">
          <ac:chgData name="SAOI KUAN" userId="991128dd-9743-4220-8ab6-c2d7d1ca0a52" providerId="ADAL" clId="{1F1503AF-6F55-478F-AD59-2887DD5881A4}" dt="2019-10-09T04:51:28.083" v="899" actId="207"/>
          <ac:graphicFrameMkLst>
            <pc:docMk/>
            <pc:sldMk cId="2068545903" sldId="267"/>
            <ac:graphicFrameMk id="13" creationId="{E8B41143-7BFA-46EE-8B74-5434C9EF14A6}"/>
          </ac:graphicFrameMkLst>
        </pc:graphicFrameChg>
        <pc:cxnChg chg="mod">
          <ac:chgData name="SAOI KUAN" userId="991128dd-9743-4220-8ab6-c2d7d1ca0a52" providerId="ADAL" clId="{1F1503AF-6F55-478F-AD59-2887DD5881A4}" dt="2019-10-09T04:50:09.504" v="889" actId="14100"/>
          <ac:cxnSpMkLst>
            <pc:docMk/>
            <pc:sldMk cId="2068545903" sldId="267"/>
            <ac:cxnSpMk id="15" creationId="{A3712027-6404-44F7-9DB8-60E7DA6F57AA}"/>
          </ac:cxnSpMkLst>
        </pc:cxnChg>
        <pc:cxnChg chg="del">
          <ac:chgData name="SAOI KUAN" userId="991128dd-9743-4220-8ab6-c2d7d1ca0a52" providerId="ADAL" clId="{1F1503AF-6F55-478F-AD59-2887DD5881A4}" dt="2019-10-09T04:49:48.923" v="886" actId="478"/>
          <ac:cxnSpMkLst>
            <pc:docMk/>
            <pc:sldMk cId="2068545903" sldId="267"/>
            <ac:cxnSpMk id="17" creationId="{781D5109-8019-48C4-ADD7-E89D3618775E}"/>
          </ac:cxnSpMkLst>
        </pc:cxnChg>
      </pc:sldChg>
      <pc:sldChg chg="delSp modSp add del">
        <pc:chgData name="SAOI KUAN" userId="991128dd-9743-4220-8ab6-c2d7d1ca0a52" providerId="ADAL" clId="{1F1503AF-6F55-478F-AD59-2887DD5881A4}" dt="2019-10-09T04:41:48.150" v="879" actId="47"/>
        <pc:sldMkLst>
          <pc:docMk/>
          <pc:sldMk cId="2930033209" sldId="267"/>
        </pc:sldMkLst>
        <pc:spChg chg="del">
          <ac:chgData name="SAOI KUAN" userId="991128dd-9743-4220-8ab6-c2d7d1ca0a52" providerId="ADAL" clId="{1F1503AF-6F55-478F-AD59-2887DD5881A4}" dt="2019-10-09T04:29:41.834" v="733" actId="478"/>
          <ac:spMkLst>
            <pc:docMk/>
            <pc:sldMk cId="2930033209" sldId="267"/>
            <ac:spMk id="12" creationId="{42C07D5F-6BB1-4CDF-AA79-B85A6EBF77E6}"/>
          </ac:spMkLst>
        </pc:spChg>
        <pc:graphicFrameChg chg="del mod modGraphic">
          <ac:chgData name="SAOI KUAN" userId="991128dd-9743-4220-8ab6-c2d7d1ca0a52" providerId="ADAL" clId="{1F1503AF-6F55-478F-AD59-2887DD5881A4}" dt="2019-10-09T04:31:10.616" v="748"/>
          <ac:graphicFrameMkLst>
            <pc:docMk/>
            <pc:sldMk cId="2930033209" sldId="267"/>
            <ac:graphicFrameMk id="24" creationId="{037AAA8B-5963-4230-9350-A6755EEBE386}"/>
          </ac:graphicFrameMkLst>
        </pc:graphicFrameChg>
      </pc:sldChg>
      <pc:sldChg chg="delSp add">
        <pc:chgData name="SAOI KUAN" userId="991128dd-9743-4220-8ab6-c2d7d1ca0a52" providerId="ADAL" clId="{1F1503AF-6F55-478F-AD59-2887DD5881A4}" dt="2019-10-09T05:03:46.622" v="1001" actId="478"/>
        <pc:sldMkLst>
          <pc:docMk/>
          <pc:sldMk cId="375017866" sldId="386"/>
        </pc:sldMkLst>
        <pc:graphicFrameChg chg="del">
          <ac:chgData name="SAOI KUAN" userId="991128dd-9743-4220-8ab6-c2d7d1ca0a52" providerId="ADAL" clId="{1F1503AF-6F55-478F-AD59-2887DD5881A4}" dt="2019-10-09T05:03:46.622" v="1001" actId="478"/>
          <ac:graphicFrameMkLst>
            <pc:docMk/>
            <pc:sldMk cId="375017866" sldId="386"/>
            <ac:graphicFrameMk id="28" creationId="{5FCE4AAE-032B-C648-8541-D08DE32C0572}"/>
          </ac:graphicFrameMkLst>
        </pc:graphicFrameChg>
      </pc:sldChg>
      <pc:sldChg chg="delSp add">
        <pc:chgData name="SAOI KUAN" userId="991128dd-9743-4220-8ab6-c2d7d1ca0a52" providerId="ADAL" clId="{1F1503AF-6F55-478F-AD59-2887DD5881A4}" dt="2019-10-09T05:03:56.665" v="1002" actId="478"/>
        <pc:sldMkLst>
          <pc:docMk/>
          <pc:sldMk cId="2695510935" sldId="390"/>
        </pc:sldMkLst>
        <pc:graphicFrameChg chg="del">
          <ac:chgData name="SAOI KUAN" userId="991128dd-9743-4220-8ab6-c2d7d1ca0a52" providerId="ADAL" clId="{1F1503AF-6F55-478F-AD59-2887DD5881A4}" dt="2019-10-09T05:03:56.665" v="1002" actId="478"/>
          <ac:graphicFrameMkLst>
            <pc:docMk/>
            <pc:sldMk cId="2695510935" sldId="390"/>
            <ac:graphicFrameMk id="25" creationId="{107C1FB6-D96C-A948-885E-CC2D4F0737A9}"/>
          </ac:graphicFrameMkLst>
        </pc:graphicFrameChg>
      </pc:sldChg>
      <pc:sldChg chg="modSp add ord">
        <pc:chgData name="SAOI KUAN" userId="991128dd-9743-4220-8ab6-c2d7d1ca0a52" providerId="ADAL" clId="{1F1503AF-6F55-478F-AD59-2887DD5881A4}" dt="2019-10-09T05:00:25.060" v="999" actId="313"/>
        <pc:sldMkLst>
          <pc:docMk/>
          <pc:sldMk cId="3793024117" sldId="395"/>
        </pc:sldMkLst>
        <pc:spChg chg="mod">
          <ac:chgData name="SAOI KUAN" userId="991128dd-9743-4220-8ab6-c2d7d1ca0a52" providerId="ADAL" clId="{1F1503AF-6F55-478F-AD59-2887DD5881A4}" dt="2019-10-09T04:59:46.515" v="968"/>
          <ac:spMkLst>
            <pc:docMk/>
            <pc:sldMk cId="3793024117" sldId="395"/>
            <ac:spMk id="2" creationId="{B4285E6A-16CB-45A3-899A-676EC0A660B9}"/>
          </ac:spMkLst>
        </pc:spChg>
        <pc:spChg chg="mod">
          <ac:chgData name="SAOI KUAN" userId="991128dd-9743-4220-8ab6-c2d7d1ca0a52" providerId="ADAL" clId="{1F1503AF-6F55-478F-AD59-2887DD5881A4}" dt="2019-10-09T04:59:48.660" v="969"/>
          <ac:spMkLst>
            <pc:docMk/>
            <pc:sldMk cId="3793024117" sldId="395"/>
            <ac:spMk id="3" creationId="{DF70D05C-0B09-405D-8509-6664A406B194}"/>
          </ac:spMkLst>
        </pc:spChg>
        <pc:spChg chg="mod">
          <ac:chgData name="SAOI KUAN" userId="991128dd-9743-4220-8ab6-c2d7d1ca0a52" providerId="ADAL" clId="{1F1503AF-6F55-478F-AD59-2887DD5881A4}" dt="2019-10-09T05:00:25.060" v="999" actId="313"/>
          <ac:spMkLst>
            <pc:docMk/>
            <pc:sldMk cId="3793024117" sldId="395"/>
            <ac:spMk id="5" creationId="{1C47AEC0-69DD-4D28-A200-3D0DD8DBC18E}"/>
          </ac:spMkLst>
        </pc:spChg>
      </pc:sldChg>
      <pc:sldChg chg="addSp modSp add">
        <pc:chgData name="SAOI KUAN" userId="991128dd-9743-4220-8ab6-c2d7d1ca0a52" providerId="ADAL" clId="{1F1503AF-6F55-478F-AD59-2887DD5881A4}" dt="2019-10-09T07:25:22.548" v="1268" actId="1035"/>
        <pc:sldMkLst>
          <pc:docMk/>
          <pc:sldMk cId="2606131429" sldId="396"/>
        </pc:sldMkLst>
        <pc:spChg chg="add mod">
          <ac:chgData name="SAOI KUAN" userId="991128dd-9743-4220-8ab6-c2d7d1ca0a52" providerId="ADAL" clId="{1F1503AF-6F55-478F-AD59-2887DD5881A4}" dt="2019-10-09T07:24:30.901" v="1265" actId="6549"/>
          <ac:spMkLst>
            <pc:docMk/>
            <pc:sldMk cId="2606131429" sldId="396"/>
            <ac:spMk id="5" creationId="{37F4B0A6-1B6A-4D22-AF26-37ACB4842537}"/>
          </ac:spMkLst>
        </pc:spChg>
        <pc:picChg chg="mod">
          <ac:chgData name="SAOI KUAN" userId="991128dd-9743-4220-8ab6-c2d7d1ca0a52" providerId="ADAL" clId="{1F1503AF-6F55-478F-AD59-2887DD5881A4}" dt="2019-10-09T07:25:22.548" v="1268" actId="1035"/>
          <ac:picMkLst>
            <pc:docMk/>
            <pc:sldMk cId="2606131429" sldId="396"/>
            <ac:picMk id="6" creationId="{3C7DCC3B-30D3-4E5C-AA54-1A3906E2228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E6767-CF2A-4E18-9805-E608522578E2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BF6C5-8B14-4366-9703-6F7132F79D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37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220636414_A_statistical_analysis_of_parameter_values_for_the_rank-based_ant_colony_optimization_algorithm_for_the_traveling_salesperson_problem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220636414_A_statistical_analysis_of_parameter_values_for_the_rank-based_ant_colony_optimization_algorithm_for_the_traveling_salesperson_problem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t" latinLnBrk="0" hangingPunct="1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Visited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Unvisit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BF6C5-8B14-4366-9703-6F7132F79D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14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BF6C5-8B14-4366-9703-6F7132F79D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65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BF6C5-8B14-4366-9703-6F7132F79D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76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BF6C5-8B14-4366-9703-6F7132F79D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00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BF6C5-8B14-4366-9703-6F7132F79D3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69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statistical analysis of parameter values for the rank-based ant colony optimization algorithm for the traveling salesperson problem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https://www.researchgate.net/publication/220636414_A_statistical_analysis_of_parameter_values_for_the_rank-based_ant_colony_optimization_algorithm_for_the_traveling_salesperson_problem</a:t>
            </a:r>
            <a:endParaRPr lang="en-US" dirty="0"/>
          </a:p>
          <a:p>
            <a:endParaRPr lang="en-US" dirty="0"/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Ant Colony System: A Cooperative Learning Approach to the Traveling Salesman Problem</a:t>
            </a:r>
          </a:p>
          <a:p>
            <a:endParaRPr lang="en-US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>
                <a:hlinkClick r:id="rId3"/>
              </a:rPr>
              <a:t>https://www.researchgate.net/publication/220636414_A_statistical_analysis_of_parameter_values_for_the_rank-based_ant_colony_optimization_algorithm_for_the_traveling_salesperson_problem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0C73B-1E46-4C2D-8B0C-CCE85DFD884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statistical analysis of parameter values for the rank-based ant colony optimization algorithm for the traveling salesperson problem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https://www.researchgate.net/publication/220636414_A_statistical_analysis_of_parameter_values_for_the_rank-based_ant_colony_optimization_algorithm_for_the_traveling_salesperson_problem</a:t>
            </a:r>
            <a:endParaRPr lang="en-US" dirty="0"/>
          </a:p>
          <a:p>
            <a:endParaRPr lang="en-US" dirty="0"/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Ant Colony System: A Cooperative Learning Approach to the Traveling Salesman Problem</a:t>
            </a:r>
          </a:p>
          <a:p>
            <a:endParaRPr lang="en-US" sz="1200" b="1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>
                <a:hlinkClick r:id="rId3"/>
              </a:rPr>
              <a:t>https://www.researchgate.net/publication/220636414_A_statistical_analysis_of_parameter_values_for_the_rank-based_ant_colony_optimization_algorithm_for_the_traveling_salesperson_problem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0C73B-1E46-4C2D-8B0C-CCE85DFD884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26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ED201-39D7-4AA8-A2A9-047A4EFE9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F0620-16BF-4D30-B244-2A58B0969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C5D94-9D76-425F-BEE5-65DA6846B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0855-1F24-4775-83BC-02A82DBB1DD7}" type="datetime1">
              <a:rPr lang="ko-KR" altLang="en-US" smtClean="0"/>
              <a:t>2019-10-09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FE7EC-3E68-4AAA-9ED9-A74A85F66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BE57F-7A52-478A-B01B-F26F2DC8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7A06-EF40-4B69-A3F3-3C773359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9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96DE0-6731-4795-B939-68294C5AD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93E6F-FBC9-4532-8866-94AFB1013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73DB2-20B1-44D4-9D7E-3521E7ABF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B906-C876-4DBB-9818-D81C6C109ED0}" type="datetime1">
              <a:rPr lang="ko-KR" altLang="en-US" smtClean="0"/>
              <a:t>2019-10-09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5005F-7803-4EFB-B447-FDE74623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9788E-C2A9-4F15-8020-58A909C81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7A06-EF40-4B69-A3F3-3C773359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93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735342-CEC5-45E7-8DF7-7034FAE0B7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F6FD84-533B-4AEF-939C-904C6137F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36BEC-632B-41EF-9D51-1079D448D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F5408-3D86-49F2-88B5-171DE4F8CB8C}" type="datetime1">
              <a:rPr lang="ko-KR" altLang="en-US" smtClean="0"/>
              <a:t>2019-10-09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96A69-98E3-46DC-ABFC-7161650C5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77FDB-F4CE-46B8-8C72-A52A8594E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7A06-EF40-4B69-A3F3-3C773359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76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5BE04-8C61-44D1-9E52-525C250E4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06D75-0DB7-4E54-8E4E-A5E7DCB87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DD870-852B-47D4-BC0A-25E5BD866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E6F6-B168-488F-9AD4-308A67F1740C}" type="datetime1">
              <a:rPr lang="ko-KR" altLang="en-US" smtClean="0"/>
              <a:t>2019-10-09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360AE-A866-43A6-8A46-C322CB28F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CEA66-56D8-4D38-AF68-7F91F9487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7A06-EF40-4B69-A3F3-3C773359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1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0A807-19A5-4DAB-A67C-AE83F2F5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30742-8444-4A2B-9C20-7A6D7CAB9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55EE1-73A0-4C27-8170-472D0434E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08FF-EDA0-41E6-9FAB-0D2CEFCBE1FD}" type="datetime1">
              <a:rPr lang="ko-KR" altLang="en-US" smtClean="0"/>
              <a:t>2019-10-09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12374-B52F-4704-B017-4A66C5515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E856C-C0D5-4359-B134-2F924EFCD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7A06-EF40-4B69-A3F3-3C773359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89833-A31B-4BDF-9D7C-6B285B4C1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2C7B9-9039-4686-A5D2-426F9D1EFB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FD36E7-A98A-4A36-B912-557B2C8EB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A7F78-E4B2-452B-B7D9-30E7E7B28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755B-FEA8-455E-88C5-76B8456FA731}" type="datetime1">
              <a:rPr lang="ko-KR" altLang="en-US" smtClean="0"/>
              <a:t>2019-10-09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89B14-D0CD-438A-9D10-421CBF7E4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665E5-1CDA-41DA-8674-7F2BCCA7D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7A06-EF40-4B69-A3F3-3C773359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85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49CA9-062E-45D2-ABE8-9C1CD2903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50787-8CDB-4B79-B134-A3423B462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12CE30-26C5-4C85-A43A-557778DF9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06B0BF-38E5-4DFA-AC82-A789D19F4C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5475A1-3124-4C61-B424-87E8FA5A17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E44B15-15D3-4E63-89D5-616CE7D74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8B6C-8E27-4F69-82DF-3EED755A6962}" type="datetime1">
              <a:rPr lang="ko-KR" altLang="en-US" smtClean="0"/>
              <a:t>2019-10-09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1D2FFE-0D0A-4B5D-B369-379EF93EF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756833-4E10-4A4D-B724-B89ACCAC4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7A06-EF40-4B69-A3F3-3C773359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93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291D3-D638-44DE-9665-3FA57676B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98C00-1901-4FB1-81FA-33FDB5F3F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CA28B-189D-46AE-B891-66D17B5B02D2}" type="datetime1">
              <a:rPr lang="ko-KR" altLang="en-US" smtClean="0"/>
              <a:t>2019-10-09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4C435B-32DC-4978-9F0E-FCB495DF1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9DA9EA-EBDA-4DE1-8F27-94049DF19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7A06-EF40-4B69-A3F3-3C773359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5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2615D9-8786-4576-A514-9C534C550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B90D-8282-47C4-9436-D4776106824F}" type="datetime1">
              <a:rPr lang="ko-KR" altLang="en-US" smtClean="0"/>
              <a:t>2019-10-09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AF30A1-AC37-4830-92B6-E5F8C1566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E924B-5AD7-4D65-A97D-8CEE860E1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7A06-EF40-4B69-A3F3-3C773359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60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13015-B513-4DD1-BFBB-775C2DCB4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7E431-A0FA-4D82-8A23-2F256D13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D364EB-1108-4E5E-AD8A-77480D14C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A5BE3-0F9F-4702-9EDE-C2925A808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A8064-5CF9-4594-AB3E-E1EBAB803C09}" type="datetime1">
              <a:rPr lang="ko-KR" altLang="en-US" smtClean="0"/>
              <a:t>2019-10-09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7A47C-AE12-4245-9F0F-2CA6C3CF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6D59C-D6F9-4754-ABC5-E2C05615B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7A06-EF40-4B69-A3F3-3C773359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67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532B3-A22D-4EC6-A86A-7C887B3C5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2E5377-945C-4CF0-997C-E0707FA64A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88009-F809-4957-9DA2-41FB450C6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F5E06-F119-4E50-AB99-6C01CAC44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C6C9-F2DE-46E6-936E-DEADAD69022C}" type="datetime1">
              <a:rPr lang="ko-KR" altLang="en-US" smtClean="0"/>
              <a:t>2019-10-09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FACBC-B8D0-4406-A461-1E8BAEAE5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9998A-7DD4-4864-890F-D106B60D0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7A06-EF40-4B69-A3F3-3C773359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08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BC0253-241C-45DA-ADEB-3D3F24A6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CDACD-3521-4254-A9DA-788D05370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CBAEC-F851-45A3-AC6D-57810069D7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0D0EA-5549-4CB1-8F76-5A2F00D33401}" type="datetime1">
              <a:rPr lang="ko-KR" altLang="en-US" smtClean="0"/>
              <a:t>2019-10-09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CDEBC-E79E-4D3D-9C1D-2CA247830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727A3-9AC8-4029-BF80-B1BC15832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27A06-EF40-4B69-A3F3-3C773359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3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1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9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4.png"/><Relationship Id="rId15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24.png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07107-F445-4A8B-A4C4-36B60F486F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Dijkstra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C9FFBD-409E-43EA-A9E9-3CA357AF09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Kuan Sao I</a:t>
            </a:r>
          </a:p>
          <a:p>
            <a:r>
              <a:rPr lang="en-US" dirty="0"/>
              <a:t>9</a:t>
            </a:r>
            <a:r>
              <a:rPr lang="en-US" baseline="30000" dirty="0"/>
              <a:t>th</a:t>
            </a:r>
            <a:r>
              <a:rPr lang="en-US" dirty="0"/>
              <a:t> October 2019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9A2EE-F8BD-4DD1-9B0D-EE5E2FB5A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8800-EFC4-4F8A-B657-1D0621A1DCA0}" type="datetime1">
              <a:rPr lang="ko-KR" altLang="en-US" smtClean="0"/>
              <a:t>2019-10-09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76AA2-1E05-4C0E-8B55-1EB411AEA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7A06-EF40-4B69-A3F3-3C77335915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73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6FBD1-1B97-4A62-A182-1A9F8E756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SPF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C7DCC3B-30D3-4E5C-AA54-1A3906E2228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clrChange>
              <a:clrFrom>
                <a:srgbClr val="FFFDFF"/>
              </a:clrFrom>
              <a:clrTo>
                <a:srgbClr val="FFFD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200" y="2389653"/>
            <a:ext cx="5181600" cy="3176391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6AAD049-18EE-472A-BCFF-26A8976D8BE8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846277" y="1903911"/>
          <a:ext cx="5032131" cy="2894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377">
                  <a:extLst>
                    <a:ext uri="{9D8B030D-6E8A-4147-A177-3AD203B41FA5}">
                      <a16:colId xmlns:a16="http://schemas.microsoft.com/office/drawing/2014/main" val="643442818"/>
                    </a:ext>
                  </a:extLst>
                </a:gridCol>
                <a:gridCol w="1677377">
                  <a:extLst>
                    <a:ext uri="{9D8B030D-6E8A-4147-A177-3AD203B41FA5}">
                      <a16:colId xmlns:a16="http://schemas.microsoft.com/office/drawing/2014/main" val="2471379456"/>
                    </a:ext>
                  </a:extLst>
                </a:gridCol>
                <a:gridCol w="1677377">
                  <a:extLst>
                    <a:ext uri="{9D8B030D-6E8A-4147-A177-3AD203B41FA5}">
                      <a16:colId xmlns:a16="http://schemas.microsoft.com/office/drawing/2014/main" val="1909002396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Vertex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Shortest distance from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Previous vertex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974438"/>
                  </a:ext>
                </a:extLst>
              </a:tr>
              <a:tr h="39602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610170"/>
                  </a:ext>
                </a:extLst>
              </a:tr>
              <a:tr h="39602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627648"/>
                  </a:ext>
                </a:extLst>
              </a:tr>
              <a:tr h="39602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829002"/>
                  </a:ext>
                </a:extLst>
              </a:tr>
              <a:tr h="39602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31758"/>
                  </a:ext>
                </a:extLst>
              </a:tr>
              <a:tr h="39602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43727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2278584-7138-4AF6-9A29-3CE3459334FA}"/>
              </a:ext>
            </a:extLst>
          </p:cNvPr>
          <p:cNvSpPr txBox="1"/>
          <p:nvPr/>
        </p:nvSpPr>
        <p:spPr>
          <a:xfrm>
            <a:off x="7641875" y="6195865"/>
            <a:ext cx="2689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Shortest path: A, D, E,</a:t>
            </a:r>
            <a:r>
              <a:rPr lang="zh-TW" altLang="en-US" dirty="0"/>
              <a:t> </a:t>
            </a:r>
            <a:r>
              <a:rPr lang="en-US" altLang="zh-TW" dirty="0"/>
              <a:t>B, C</a:t>
            </a:r>
            <a:r>
              <a:rPr lang="en-US" dirty="0"/>
              <a:t>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8F31E5-1699-42BD-BC7F-B02C7AF4D31B}"/>
              </a:ext>
            </a:extLst>
          </p:cNvPr>
          <p:cNvCxnSpPr/>
          <p:nvPr/>
        </p:nvCxnSpPr>
        <p:spPr>
          <a:xfrm>
            <a:off x="1075592" y="3050930"/>
            <a:ext cx="0" cy="2198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B8AA63-A851-4A35-B6A3-555AA4BBA9EA}"/>
              </a:ext>
            </a:extLst>
          </p:cNvPr>
          <p:cNvCxnSpPr>
            <a:cxnSpLocks/>
          </p:cNvCxnSpPr>
          <p:nvPr/>
        </p:nvCxnSpPr>
        <p:spPr>
          <a:xfrm>
            <a:off x="1617784" y="5589489"/>
            <a:ext cx="196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4C2F9C-5E5B-41A8-9D4E-9333FF81CA18}"/>
              </a:ext>
            </a:extLst>
          </p:cNvPr>
          <p:cNvCxnSpPr/>
          <p:nvPr/>
        </p:nvCxnSpPr>
        <p:spPr>
          <a:xfrm flipV="1">
            <a:off x="3578469" y="3543300"/>
            <a:ext cx="0" cy="1213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53F3543-A8CA-4397-A970-FF3F70670092}"/>
              </a:ext>
            </a:extLst>
          </p:cNvPr>
          <p:cNvCxnSpPr>
            <a:cxnSpLocks/>
          </p:cNvCxnSpPr>
          <p:nvPr/>
        </p:nvCxnSpPr>
        <p:spPr>
          <a:xfrm>
            <a:off x="4183674" y="2520926"/>
            <a:ext cx="1689588" cy="1022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2">
            <a:extLst>
              <a:ext uri="{FF2B5EF4-FFF2-40B4-BE49-F238E27FC236}">
                <a16:creationId xmlns:a16="http://schemas.microsoft.com/office/drawing/2014/main" id="{037AAA8B-5963-4230-9350-A6755EEBE386}"/>
              </a:ext>
            </a:extLst>
          </p:cNvPr>
          <p:cNvGraphicFramePr>
            <a:graphicFrameLocks noGrp="1"/>
          </p:cNvGraphicFramePr>
          <p:nvPr/>
        </p:nvGraphicFramePr>
        <p:xfrm>
          <a:off x="6141114" y="5338029"/>
          <a:ext cx="2281188" cy="50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0594">
                  <a:extLst>
                    <a:ext uri="{9D8B030D-6E8A-4147-A177-3AD203B41FA5}">
                      <a16:colId xmlns:a16="http://schemas.microsoft.com/office/drawing/2014/main" val="925425398"/>
                    </a:ext>
                  </a:extLst>
                </a:gridCol>
                <a:gridCol w="1140594">
                  <a:extLst>
                    <a:ext uri="{9D8B030D-6E8A-4147-A177-3AD203B41FA5}">
                      <a16:colId xmlns:a16="http://schemas.microsoft.com/office/drawing/2014/main" val="62333390"/>
                    </a:ext>
                  </a:extLst>
                </a:gridCol>
              </a:tblGrid>
              <a:tr h="234485">
                <a:tc>
                  <a:txBody>
                    <a:bodyPr/>
                    <a:lstStyle/>
                    <a:p>
                      <a:r>
                        <a:rPr lang="en-US" sz="1050" dirty="0"/>
                        <a:t>Visited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/>
                        <a:t>A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007395"/>
                  </a:ext>
                </a:extLst>
              </a:tr>
              <a:tr h="234485">
                <a:tc>
                  <a:txBody>
                    <a:bodyPr/>
                    <a:lstStyle/>
                    <a:p>
                      <a:r>
                        <a:rPr lang="en-US" sz="1050" dirty="0"/>
                        <a:t>Unvisited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/>
                        <a:t>B, C, D, E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864756"/>
                  </a:ext>
                </a:extLst>
              </a:tr>
            </a:tbl>
          </a:graphicData>
        </a:graphic>
      </p:graphicFrame>
      <p:graphicFrame>
        <p:nvGraphicFramePr>
          <p:cNvPr id="25" name="Table 22">
            <a:extLst>
              <a:ext uri="{FF2B5EF4-FFF2-40B4-BE49-F238E27FC236}">
                <a16:creationId xmlns:a16="http://schemas.microsoft.com/office/drawing/2014/main" id="{8B60991B-F1CD-4F05-A882-F00BD892427B}"/>
              </a:ext>
            </a:extLst>
          </p:cNvPr>
          <p:cNvGraphicFramePr>
            <a:graphicFrameLocks noGrp="1"/>
          </p:cNvGraphicFramePr>
          <p:nvPr/>
        </p:nvGraphicFramePr>
        <p:xfrm>
          <a:off x="9433622" y="5338029"/>
          <a:ext cx="2281188" cy="50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0594">
                  <a:extLst>
                    <a:ext uri="{9D8B030D-6E8A-4147-A177-3AD203B41FA5}">
                      <a16:colId xmlns:a16="http://schemas.microsoft.com/office/drawing/2014/main" val="925425398"/>
                    </a:ext>
                  </a:extLst>
                </a:gridCol>
                <a:gridCol w="1140594">
                  <a:extLst>
                    <a:ext uri="{9D8B030D-6E8A-4147-A177-3AD203B41FA5}">
                      <a16:colId xmlns:a16="http://schemas.microsoft.com/office/drawing/2014/main" val="62333390"/>
                    </a:ext>
                  </a:extLst>
                </a:gridCol>
              </a:tblGrid>
              <a:tr h="234485">
                <a:tc>
                  <a:txBody>
                    <a:bodyPr/>
                    <a:lstStyle/>
                    <a:p>
                      <a:r>
                        <a:rPr lang="en-US" sz="1050" dirty="0"/>
                        <a:t>Visited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/>
                        <a:t>A, D, E, B, C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007395"/>
                  </a:ext>
                </a:extLst>
              </a:tr>
              <a:tr h="234485">
                <a:tc>
                  <a:txBody>
                    <a:bodyPr/>
                    <a:lstStyle/>
                    <a:p>
                      <a:r>
                        <a:rPr lang="en-US" sz="1050" dirty="0"/>
                        <a:t>Unvisited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864756"/>
                  </a:ext>
                </a:extLst>
              </a:tr>
            </a:tbl>
          </a:graphicData>
        </a:graphic>
      </p:graphicFrame>
      <p:sp>
        <p:nvSpPr>
          <p:cNvPr id="26" name="Arrow: Right 25">
            <a:extLst>
              <a:ext uri="{FF2B5EF4-FFF2-40B4-BE49-F238E27FC236}">
                <a16:creationId xmlns:a16="http://schemas.microsoft.com/office/drawing/2014/main" id="{FDF4C777-2FC2-454E-9134-6035B2FBDCD0}"/>
              </a:ext>
            </a:extLst>
          </p:cNvPr>
          <p:cNvSpPr/>
          <p:nvPr/>
        </p:nvSpPr>
        <p:spPr>
          <a:xfrm>
            <a:off x="8669216" y="5462000"/>
            <a:ext cx="527538" cy="254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10213D-D29E-404F-9D8D-80FC15666083}"/>
              </a:ext>
            </a:extLst>
          </p:cNvPr>
          <p:cNvSpPr txBox="1"/>
          <p:nvPr/>
        </p:nvSpPr>
        <p:spPr>
          <a:xfrm>
            <a:off x="914399" y="1903911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7EE41-EBE3-4AEB-9A96-350D4DD71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C3E4-57FC-4A9F-97F7-BD47BFB7DB5B}" type="datetime1">
              <a:rPr lang="ko-KR" altLang="en-US" smtClean="0"/>
              <a:t>2019-10-09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5F38D16-820A-45B0-948C-CF672AB42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7A06-EF40-4B69-A3F3-3C773359157B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F4B0A6-1B6A-4D22-AF26-37ACB4842537}"/>
              </a:ext>
            </a:extLst>
          </p:cNvPr>
          <p:cNvSpPr txBox="1"/>
          <p:nvPr/>
        </p:nvSpPr>
        <p:spPr>
          <a:xfrm>
            <a:off x="4142210" y="107057"/>
            <a:ext cx="72115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Q1: SPF for SPF</a:t>
            </a:r>
          </a:p>
          <a:p>
            <a:r>
              <a:rPr lang="en-US" dirty="0"/>
              <a:t>Q2: SPF to TSP</a:t>
            </a:r>
          </a:p>
          <a:p>
            <a:endParaRPr lang="en-US" dirty="0"/>
          </a:p>
          <a:p>
            <a:r>
              <a:rPr lang="en-US" dirty="0"/>
              <a:t>TSP: have to visit all the nodes by the shortest path</a:t>
            </a:r>
          </a:p>
          <a:p>
            <a:r>
              <a:rPr lang="en-US" dirty="0"/>
              <a:t>SPF: have to find the shortest path from A to C(not need visit all the nodes)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6131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85E6A-16CB-45A3-899A-676EC0A6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ACO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47AEC0-69DD-4D28-A200-3D0DD8DBC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(Heuristic approach)</a:t>
            </a:r>
            <a:endParaRPr lang="en-US" altLang="ko-KR" dirty="0"/>
          </a:p>
          <a:p>
            <a:pPr lvl="1"/>
            <a:r>
              <a:rPr lang="en-US" altLang="ko-KR" dirty="0"/>
              <a:t>Choose a node to move</a:t>
            </a:r>
          </a:p>
          <a:p>
            <a:pPr lvl="1"/>
            <a:r>
              <a:rPr lang="en-US" altLang="ko-KR" dirty="0"/>
              <a:t>Generate a path</a:t>
            </a:r>
          </a:p>
          <a:p>
            <a:pPr lvl="1"/>
            <a:r>
              <a:rPr lang="en-US" altLang="ko-KR" dirty="0"/>
              <a:t>Calculate total distance(length) of the path </a:t>
            </a:r>
          </a:p>
          <a:p>
            <a:pPr lvl="1"/>
            <a:r>
              <a:rPr lang="en-US" altLang="ko-KR" dirty="0"/>
              <a:t>Generate all path for all ants</a:t>
            </a:r>
          </a:p>
          <a:p>
            <a:pPr lvl="1"/>
            <a:r>
              <a:rPr lang="en-US" altLang="ko-KR" dirty="0"/>
              <a:t>Spread pheromone</a:t>
            </a:r>
          </a:p>
          <a:p>
            <a:pPr lvl="1"/>
            <a:r>
              <a:rPr lang="en-US" altLang="ko-KR" dirty="0"/>
              <a:t>Get the shortest path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70D05C-0B09-405D-8509-6664A406B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81E6-EDC7-4F50-A352-265FA80D340A}" type="datetime1">
              <a:rPr lang="ko-KR" altLang="en-US" smtClean="0"/>
              <a:t>2019-10-09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791A585-2D1D-449E-B88A-F10B705DB2A3}"/>
              </a:ext>
            </a:extLst>
          </p:cNvPr>
          <p:cNvGrpSpPr/>
          <p:nvPr/>
        </p:nvGrpSpPr>
        <p:grpSpPr>
          <a:xfrm>
            <a:off x="6096000" y="513178"/>
            <a:ext cx="2704961" cy="1795631"/>
            <a:chOff x="4742304" y="4723228"/>
            <a:chExt cx="2704961" cy="179563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7F75963-477B-44BA-B1D8-4E51635E4F94}"/>
                </a:ext>
              </a:extLst>
            </p:cNvPr>
            <p:cNvGrpSpPr/>
            <p:nvPr/>
          </p:nvGrpSpPr>
          <p:grpSpPr>
            <a:xfrm>
              <a:off x="4746875" y="4723228"/>
              <a:ext cx="2297515" cy="1380441"/>
              <a:chOff x="6544623" y="3050932"/>
              <a:chExt cx="2297515" cy="1380441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2D8F3822-6869-48E2-A2C0-99512C99A9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7064953" y="3050932"/>
                <a:ext cx="1671470" cy="1322555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E51D640-5093-4BD9-916E-FFC397CD2BCC}"/>
                  </a:ext>
                </a:extLst>
              </p:cNvPr>
              <p:cNvSpPr txBox="1"/>
              <p:nvPr/>
            </p:nvSpPr>
            <p:spPr>
              <a:xfrm>
                <a:off x="6781525" y="3561896"/>
                <a:ext cx="59824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Node 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7D5B70-6A07-481F-B464-7A9A7665FC36}"/>
                  </a:ext>
                </a:extLst>
              </p:cNvPr>
              <p:cNvSpPr txBox="1"/>
              <p:nvPr/>
            </p:nvSpPr>
            <p:spPr>
              <a:xfrm>
                <a:off x="6544623" y="4177457"/>
                <a:ext cx="57900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Node 1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2F401BE-47FE-4CF0-8BED-6D672B57E40E}"/>
                  </a:ext>
                </a:extLst>
              </p:cNvPr>
              <p:cNvSpPr txBox="1"/>
              <p:nvPr/>
            </p:nvSpPr>
            <p:spPr>
              <a:xfrm>
                <a:off x="8243897" y="3311012"/>
                <a:ext cx="59824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Node 3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C81AE06-D0DB-47AD-901F-30BB54EA4A52}"/>
                  </a:ext>
                </a:extLst>
              </p:cNvPr>
              <p:cNvSpPr txBox="1"/>
              <p:nvPr/>
            </p:nvSpPr>
            <p:spPr>
              <a:xfrm>
                <a:off x="8197475" y="4073829"/>
                <a:ext cx="59180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Node 4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37820DB-D9F6-45BA-B38C-59BBD440E8AD}"/>
                </a:ext>
              </a:extLst>
            </p:cNvPr>
            <p:cNvSpPr/>
            <p:nvPr/>
          </p:nvSpPr>
          <p:spPr>
            <a:xfrm>
              <a:off x="4779243" y="4929447"/>
              <a:ext cx="5838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6600FF"/>
                  </a:solidFill>
                </a:rPr>
                <a:t>76%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8A6054-971B-4E1D-B87A-CC792A2550A8}"/>
                </a:ext>
              </a:extLst>
            </p:cNvPr>
            <p:cNvSpPr/>
            <p:nvPr/>
          </p:nvSpPr>
          <p:spPr>
            <a:xfrm>
              <a:off x="6980471" y="4917484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6600FF"/>
                  </a:solidFill>
                </a:rPr>
                <a:t>5%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A39467A-1061-486D-B6F0-EBABC5F7F40B}"/>
                </a:ext>
              </a:extLst>
            </p:cNvPr>
            <p:cNvSpPr/>
            <p:nvPr/>
          </p:nvSpPr>
          <p:spPr>
            <a:xfrm>
              <a:off x="6513677" y="5987018"/>
              <a:ext cx="5838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6600FF"/>
                  </a:solidFill>
                </a:rPr>
                <a:t>19%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A073E05-6708-4AE2-B47A-1C2341AC84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44055"/>
            <a:stretch/>
          </p:blipFill>
          <p:spPr>
            <a:xfrm>
              <a:off x="4742304" y="6008727"/>
              <a:ext cx="588145" cy="510132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130A987-94CA-47A0-8856-6C2CBCF88D45}"/>
              </a:ext>
            </a:extLst>
          </p:cNvPr>
          <p:cNvGrpSpPr/>
          <p:nvPr/>
        </p:nvGrpSpPr>
        <p:grpSpPr>
          <a:xfrm>
            <a:off x="5725792" y="4164486"/>
            <a:ext cx="3075169" cy="1852494"/>
            <a:chOff x="639323" y="1810430"/>
            <a:chExt cx="3075169" cy="1852494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7C3887C-8635-48ED-B1D3-A35AC83DC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8257" y="1810430"/>
              <a:ext cx="2143125" cy="1800225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CFE8D89-23FA-4637-84AE-F896AA98E499}"/>
                </a:ext>
              </a:extLst>
            </p:cNvPr>
            <p:cNvSpPr txBox="1"/>
            <p:nvPr/>
          </p:nvSpPr>
          <p:spPr>
            <a:xfrm>
              <a:off x="854897" y="2243211"/>
              <a:ext cx="5982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Node 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2BAC20E-7730-4559-ADFB-862D35EF887D}"/>
                </a:ext>
              </a:extLst>
            </p:cNvPr>
            <p:cNvSpPr txBox="1"/>
            <p:nvPr/>
          </p:nvSpPr>
          <p:spPr>
            <a:xfrm>
              <a:off x="639323" y="3301386"/>
              <a:ext cx="57900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Node 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1AD43CE-D105-4F8A-B5B1-01CF35D1330D}"/>
                </a:ext>
              </a:extLst>
            </p:cNvPr>
            <p:cNvSpPr txBox="1"/>
            <p:nvPr/>
          </p:nvSpPr>
          <p:spPr>
            <a:xfrm>
              <a:off x="3116251" y="1854122"/>
              <a:ext cx="5982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Node 3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0A9975B-3F4B-47DD-A656-E411019BFD2C}"/>
                </a:ext>
              </a:extLst>
            </p:cNvPr>
            <p:cNvSpPr txBox="1"/>
            <p:nvPr/>
          </p:nvSpPr>
          <p:spPr>
            <a:xfrm>
              <a:off x="2524446" y="3401314"/>
              <a:ext cx="5918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Node 4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845155C-08B5-4FAC-B1C1-9DA960CEA02C}"/>
                  </a:ext>
                </a:extLst>
              </p:cNvPr>
              <p:cNvSpPr/>
              <p:nvPr/>
            </p:nvSpPr>
            <p:spPr>
              <a:xfrm>
                <a:off x="9020223" y="514335"/>
                <a:ext cx="3011906" cy="172797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200" dirty="0"/>
              </a:p>
              <a:p>
                <a:endParaRPr lang="en-US" sz="1200" dirty="0"/>
              </a:p>
              <a:p>
                <a:r>
                  <a:rPr lang="en-US" sz="1200" dirty="0"/>
                  <a:t>k ant travels on the edge </a:t>
                </a:r>
                <a:r>
                  <a:rPr lang="en-US" sz="1200" dirty="0" err="1"/>
                  <a:t>r,s</a:t>
                </a:r>
                <a:endParaRPr lang="en-US" sz="1200" dirty="0"/>
              </a:p>
              <a:p>
                <a:endParaRPr lang="en-US" altLang="zh-TW" sz="1200" dirty="0">
                  <a:solidFill>
                    <a:srgbClr val="6600FF"/>
                  </a:solidFill>
                </a:endParaRPr>
              </a:p>
              <a:p>
                <a:r>
                  <a:rPr lang="en-US" altLang="zh-TW" sz="1200" dirty="0">
                    <a:solidFill>
                      <a:srgbClr val="6600FF"/>
                    </a:solidFill>
                  </a:rPr>
                  <a:t>k1: L1 = 4 + 5 + 4 + 1 = 14  -&gt;</a:t>
                </a:r>
                <a:r>
                  <a:rPr lang="en-US" sz="1200" dirty="0">
                    <a:solidFill>
                      <a:srgbClr val="66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>
                        <a:solidFill>
                          <a:srgbClr val="6600FF"/>
                        </a:solidFill>
                        <a:latin typeface="Cambria Math" panose="02040503050406030204" pitchFamily="18" charset="0"/>
                      </a:rPr>
                      <m:t>Δ</m:t>
                    </m:r>
                    <m:sSubSup>
                      <m:sSubSupPr>
                        <m:ctrlPr>
                          <a:rPr lang="en-US" sz="1200" i="1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200" i="1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200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sz="1200" b="0" i="1" smtClean="0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TW" sz="1200" dirty="0">
                    <a:solidFill>
                      <a:srgbClr val="6600FF"/>
                    </a:solidFill>
                  </a:rPr>
                  <a:t> = 1/14</a:t>
                </a:r>
              </a:p>
              <a:p>
                <a:r>
                  <a:rPr lang="en-US" altLang="zh-TW" sz="1200" dirty="0">
                    <a:solidFill>
                      <a:srgbClr val="6600FF"/>
                    </a:solidFill>
                  </a:rPr>
                  <a:t> </a:t>
                </a:r>
                <a:br>
                  <a:rPr lang="en-US" altLang="zh-TW" sz="1200" dirty="0"/>
                </a:br>
                <a:r>
                  <a:rPr lang="en-US" altLang="zh-TW" sz="1200" dirty="0">
                    <a:solidFill>
                      <a:schemeClr val="accent6">
                        <a:lumMod val="75000"/>
                      </a:schemeClr>
                    </a:solidFill>
                  </a:rPr>
                  <a:t>k2: L2 = 4 + 8 + 4 + 15</a:t>
                </a:r>
                <a:r>
                  <a:rPr lang="en-US" sz="1200" dirty="0">
                    <a:solidFill>
                      <a:schemeClr val="accent6">
                        <a:lumMod val="75000"/>
                      </a:schemeClr>
                    </a:solidFill>
                  </a:rPr>
                  <a:t> = 31</a:t>
                </a:r>
                <a:r>
                  <a:rPr lang="en-US" altLang="zh-TW" sz="1200" dirty="0">
                    <a:solidFill>
                      <a:schemeClr val="accent6">
                        <a:lumMod val="75000"/>
                      </a:schemeClr>
                    </a:solidFill>
                  </a:rPr>
                  <a:t> -&gt;</a:t>
                </a:r>
                <a:r>
                  <a:rPr lang="en-US" sz="12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Δ</m:t>
                    </m:r>
                    <m:sSubSup>
                      <m:sSubSupPr>
                        <m:ctrlPr>
                          <a:rPr lang="en-US" sz="1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20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sz="1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TW" sz="1200" dirty="0">
                    <a:solidFill>
                      <a:schemeClr val="accent6">
                        <a:lumMod val="75000"/>
                      </a:schemeClr>
                    </a:solidFill>
                  </a:rPr>
                  <a:t> = 1/31</a:t>
                </a:r>
                <a:endParaRPr lang="en-US" sz="1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845155C-08B5-4FAC-B1C1-9DA960CEA0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0223" y="514335"/>
                <a:ext cx="3011906" cy="1727974"/>
              </a:xfrm>
              <a:prstGeom prst="rect">
                <a:avLst/>
              </a:prstGeom>
              <a:blipFill>
                <a:blip r:embed="rId5"/>
                <a:stretch>
                  <a:fillRect b="-104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>
            <a:extLst>
              <a:ext uri="{FF2B5EF4-FFF2-40B4-BE49-F238E27FC236}">
                <a16:creationId xmlns:a16="http://schemas.microsoft.com/office/drawing/2014/main" id="{CF1F5718-2BA2-4D72-AA8F-C13A9ADE85D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44212" y="2242310"/>
            <a:ext cx="2169248" cy="7199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F7DE473-89B3-4384-86AB-82F842615074}"/>
                  </a:ext>
                </a:extLst>
              </p:cNvPr>
              <p:cNvSpPr/>
              <p:nvPr/>
            </p:nvSpPr>
            <p:spPr>
              <a:xfrm>
                <a:off x="9172790" y="3010933"/>
                <a:ext cx="2280413" cy="15061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00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/>
                    </m:sSubSup>
                    <m:r>
                      <a:rPr lang="en-US" sz="10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  <m:sSubSup>
                      <m:sSubSup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00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/>
                    </m:sSubSup>
                    <m:r>
                      <a:rPr lang="en-US" sz="100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0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sz="1000">
                            <a:latin typeface="Cambria Math" panose="02040503050406030204" pitchFamily="18" charset="0"/>
                          </a:rPr>
                          <m:t>Δ</m:t>
                        </m:r>
                        <m:sSubSup>
                          <m:sSubSup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00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1000" dirty="0"/>
                  <a:t> </a:t>
                </a:r>
              </a:p>
              <a:p>
                <a:r>
                  <a:rPr lang="en-US" sz="1000" dirty="0"/>
                  <a:t>        = (1 – 0.5 )*1 + 1/14 + 0 = 0.57</a:t>
                </a:r>
              </a:p>
              <a:p>
                <a:endParaRPr lang="en-US" sz="10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00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/>
                    </m:sSubSup>
                    <m:r>
                      <a:rPr lang="en-US" sz="10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  <m:sSubSup>
                      <m:sSubSup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00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/>
                    </m:sSubSup>
                    <m:r>
                      <a:rPr lang="en-US" sz="100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0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sz="1000">
                            <a:latin typeface="Cambria Math" panose="02040503050406030204" pitchFamily="18" charset="0"/>
                          </a:rPr>
                          <m:t>Δ</m:t>
                        </m:r>
                        <m:sSubSup>
                          <m:sSubSup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00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1000" dirty="0"/>
                  <a:t> </a:t>
                </a:r>
              </a:p>
              <a:p>
                <a:r>
                  <a:rPr lang="en-US" sz="1000" dirty="0"/>
                  <a:t>        = (1 – 0.5 )*1 + 0 + 1/31 = 0.53</a:t>
                </a:r>
              </a:p>
              <a:p>
                <a:endParaRPr lang="en-US" sz="10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00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/>
                    </m:sSubSup>
                    <m:r>
                      <a:rPr lang="en-US" sz="10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  <m:sSubSup>
                      <m:sSubSup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00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/>
                    </m:sSubSup>
                    <m:r>
                      <a:rPr lang="en-US" sz="100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0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sz="1000">
                            <a:latin typeface="Cambria Math" panose="02040503050406030204" pitchFamily="18" charset="0"/>
                          </a:rPr>
                          <m:t>Δ</m:t>
                        </m:r>
                        <m:sSubSup>
                          <m:sSubSup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00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1000" dirty="0"/>
                  <a:t> </a:t>
                </a:r>
              </a:p>
              <a:p>
                <a:r>
                  <a:rPr lang="en-US" sz="1000" dirty="0"/>
                  <a:t>        = (1 – 0.5 )*1 + 1/14 + 1/31 = 0.6</a:t>
                </a: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F7DE473-89B3-4384-86AB-82F8426150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790" y="3010933"/>
                <a:ext cx="2280413" cy="1506182"/>
              </a:xfrm>
              <a:prstGeom prst="rect">
                <a:avLst/>
              </a:prstGeom>
              <a:blipFill>
                <a:blip r:embed="rId7"/>
                <a:stretch>
                  <a:fillRect t="-18219" b="-18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C14C48A9-99B3-4A5A-9B35-6F254E5EF728}"/>
              </a:ext>
            </a:extLst>
          </p:cNvPr>
          <p:cNvGrpSpPr/>
          <p:nvPr/>
        </p:nvGrpSpPr>
        <p:grpSpPr>
          <a:xfrm>
            <a:off x="8604143" y="4751930"/>
            <a:ext cx="3064376" cy="1003440"/>
            <a:chOff x="4371850" y="1280816"/>
            <a:chExt cx="3795365" cy="1199199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8812287-379C-4F9E-8196-22F4F3461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371850" y="1288769"/>
              <a:ext cx="3795365" cy="1191246"/>
            </a:xfrm>
            <a:prstGeom prst="rect">
              <a:avLst/>
            </a:prstGeom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96717E5-A8BD-47B0-BE0A-E54B0F7BBFAF}"/>
                </a:ext>
              </a:extLst>
            </p:cNvPr>
            <p:cNvSpPr/>
            <p:nvPr/>
          </p:nvSpPr>
          <p:spPr>
            <a:xfrm>
              <a:off x="5907654" y="1280816"/>
              <a:ext cx="269626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/>
                <a:t>𝛼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EED2C09-22A3-40DF-BB40-746174E64026}"/>
                </a:ext>
              </a:extLst>
            </p:cNvPr>
            <p:cNvSpPr/>
            <p:nvPr/>
          </p:nvSpPr>
          <p:spPr>
            <a:xfrm>
              <a:off x="6066818" y="1586647"/>
              <a:ext cx="26962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/>
                <a:t>𝛼</a:t>
              </a:r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DD062-8F43-49D8-A126-D7E8DB980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7A06-EF40-4B69-A3F3-3C77335915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24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775DC3D-B19E-40E0-9E90-3BB7D83E5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E.g. </a:t>
            </a:r>
            <a:r>
              <a:rPr lang="en-US" dirty="0">
                <a:latin typeface="Symbol" pitchFamily="2" charset="2"/>
              </a:rPr>
              <a:t>t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7CFD7-A24B-4395-99A1-81D4DD007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5674-A89B-4386-8BBA-6212C019ADC0}" type="datetime1">
              <a:rPr lang="ko-KR" altLang="en-US" smtClean="0"/>
              <a:t>2019-10-09</a:t>
            </a:fld>
            <a:endParaRPr lang="en-US" dirty="0"/>
          </a:p>
        </p:txBody>
      </p:sp>
      <p:graphicFrame>
        <p:nvGraphicFramePr>
          <p:cNvPr id="13" name="Table 15">
            <a:extLst>
              <a:ext uri="{FF2B5EF4-FFF2-40B4-BE49-F238E27FC236}">
                <a16:creationId xmlns:a16="http://schemas.microsoft.com/office/drawing/2014/main" id="{7D70E1D6-9512-4DE8-9C99-9D9071FEC615}"/>
              </a:ext>
            </a:extLst>
          </p:cNvPr>
          <p:cNvGraphicFramePr>
            <a:graphicFrameLocks/>
          </p:cNvGraphicFramePr>
          <p:nvPr/>
        </p:nvGraphicFramePr>
        <p:xfrm>
          <a:off x="1127702" y="4293235"/>
          <a:ext cx="2071919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6243">
                  <a:extLst>
                    <a:ext uri="{9D8B030D-6E8A-4147-A177-3AD203B41FA5}">
                      <a16:colId xmlns:a16="http://schemas.microsoft.com/office/drawing/2014/main" val="3749361784"/>
                    </a:ext>
                  </a:extLst>
                </a:gridCol>
                <a:gridCol w="413919">
                  <a:extLst>
                    <a:ext uri="{9D8B030D-6E8A-4147-A177-3AD203B41FA5}">
                      <a16:colId xmlns:a16="http://schemas.microsoft.com/office/drawing/2014/main" val="2087397329"/>
                    </a:ext>
                  </a:extLst>
                </a:gridCol>
                <a:gridCol w="413919">
                  <a:extLst>
                    <a:ext uri="{9D8B030D-6E8A-4147-A177-3AD203B41FA5}">
                      <a16:colId xmlns:a16="http://schemas.microsoft.com/office/drawing/2014/main" val="1295267937"/>
                    </a:ext>
                  </a:extLst>
                </a:gridCol>
                <a:gridCol w="413919">
                  <a:extLst>
                    <a:ext uri="{9D8B030D-6E8A-4147-A177-3AD203B41FA5}">
                      <a16:colId xmlns:a16="http://schemas.microsoft.com/office/drawing/2014/main" val="2093860238"/>
                    </a:ext>
                  </a:extLst>
                </a:gridCol>
                <a:gridCol w="413919">
                  <a:extLst>
                    <a:ext uri="{9D8B030D-6E8A-4147-A177-3AD203B41FA5}">
                      <a16:colId xmlns:a16="http://schemas.microsoft.com/office/drawing/2014/main" val="25713575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FF0000"/>
                          </a:solidFill>
                        </a:rPr>
                        <a:t>Dist.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n2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n4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6704510"/>
                  </a:ext>
                </a:extLst>
              </a:tr>
              <a:tr h="232625">
                <a:tc>
                  <a:txBody>
                    <a:bodyPr/>
                    <a:lstStyle/>
                    <a:p>
                      <a:r>
                        <a:rPr lang="en-US" sz="1000" dirty="0"/>
                        <a:t>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7499054"/>
                  </a:ext>
                </a:extLst>
              </a:tr>
              <a:tr h="232625">
                <a:tc>
                  <a:txBody>
                    <a:bodyPr/>
                    <a:lstStyle/>
                    <a:p>
                      <a:r>
                        <a:rPr lang="en-US" sz="1000" dirty="0"/>
                        <a:t>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888218"/>
                  </a:ext>
                </a:extLst>
              </a:tr>
              <a:tr h="232625">
                <a:tc>
                  <a:txBody>
                    <a:bodyPr/>
                    <a:lstStyle/>
                    <a:p>
                      <a:r>
                        <a:rPr lang="en-US" sz="1000" dirty="0"/>
                        <a:t>n3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342708"/>
                  </a:ext>
                </a:extLst>
              </a:tr>
              <a:tr h="232625">
                <a:tc>
                  <a:txBody>
                    <a:bodyPr/>
                    <a:lstStyle/>
                    <a:p>
                      <a:r>
                        <a:rPr lang="en-US" sz="1000" dirty="0"/>
                        <a:t>n4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7350440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72C0E71C-3FA6-4EE3-B011-43A2B5884B3C}"/>
              </a:ext>
            </a:extLst>
          </p:cNvPr>
          <p:cNvGrpSpPr/>
          <p:nvPr/>
        </p:nvGrpSpPr>
        <p:grpSpPr>
          <a:xfrm>
            <a:off x="838200" y="2121326"/>
            <a:ext cx="3075169" cy="1852494"/>
            <a:chOff x="639323" y="1810430"/>
            <a:chExt cx="3075169" cy="185249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46615B5-81DE-4E40-8DEE-B0DBB9EB3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8257" y="1810430"/>
              <a:ext cx="2143125" cy="180022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E9A8922-CCCF-4DF9-8B1E-AB4F4355D370}"/>
                </a:ext>
              </a:extLst>
            </p:cNvPr>
            <p:cNvSpPr txBox="1"/>
            <p:nvPr/>
          </p:nvSpPr>
          <p:spPr>
            <a:xfrm>
              <a:off x="854897" y="2243211"/>
              <a:ext cx="5982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Node 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B2F06EE-4B81-4C12-B032-1B723F6566BD}"/>
                </a:ext>
              </a:extLst>
            </p:cNvPr>
            <p:cNvSpPr txBox="1"/>
            <p:nvPr/>
          </p:nvSpPr>
          <p:spPr>
            <a:xfrm>
              <a:off x="639323" y="3301386"/>
              <a:ext cx="57900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Node 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572EC4-D838-4543-B6A1-9FD7CAC95E67}"/>
                </a:ext>
              </a:extLst>
            </p:cNvPr>
            <p:cNvSpPr txBox="1"/>
            <p:nvPr/>
          </p:nvSpPr>
          <p:spPr>
            <a:xfrm>
              <a:off x="3116251" y="1854122"/>
              <a:ext cx="5982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Node 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9FDE602-E828-4192-94F1-E3F050768FE8}"/>
                </a:ext>
              </a:extLst>
            </p:cNvPr>
            <p:cNvSpPr txBox="1"/>
            <p:nvPr/>
          </p:nvSpPr>
          <p:spPr>
            <a:xfrm>
              <a:off x="2524446" y="3401314"/>
              <a:ext cx="5918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Node 4</a:t>
              </a:r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1D70E504-E1B4-4B18-99D9-94737BE2450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1361" y="1383970"/>
            <a:ext cx="588145" cy="91185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8D6DB4B7-F1FF-4C80-A190-DC54920436F5}"/>
              </a:ext>
            </a:extLst>
          </p:cNvPr>
          <p:cNvSpPr txBox="1"/>
          <p:nvPr/>
        </p:nvSpPr>
        <p:spPr>
          <a:xfrm>
            <a:off x="1352894" y="1530469"/>
            <a:ext cx="1969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1 (purple path) </a:t>
            </a:r>
          </a:p>
          <a:p>
            <a:r>
              <a:rPr lang="en-US" dirty="0"/>
              <a:t>k = 2 (green path)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9107D10-467E-41A1-AD5D-73E123A64939}"/>
                  </a:ext>
                </a:extLst>
              </p:cNvPr>
              <p:cNvSpPr/>
              <p:nvPr/>
            </p:nvSpPr>
            <p:spPr>
              <a:xfrm>
                <a:off x="911361" y="5765115"/>
                <a:ext cx="241143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𝛼 = 1, 𝛽 = 1, </a:t>
                </a:r>
                <a:r>
                  <a:rPr lang="en-US" sz="1600" dirty="0">
                    <a:latin typeface="Times New Roman" panose="02020603050405020304" pitchFamily="18" charset="0"/>
                  </a:rPr>
                  <a:t>m = 2, </a:t>
                </a:r>
                <a14:m>
                  <m:oMath xmlns:m="http://schemas.openxmlformats.org/officeDocument/2006/math">
                    <m:r>
                      <a:rPr lang="x-IV_mathan" sz="160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1600" dirty="0">
                    <a:latin typeface="Symbol" panose="05050102010706020507" pitchFamily="18" charset="2"/>
                  </a:rPr>
                  <a:t> = 0.</a:t>
                </a:r>
                <a:r>
                  <a:rPr lang="en-US" altLang="zh-TW" sz="1600" dirty="0">
                    <a:latin typeface="Symbol" panose="05050102010706020507" pitchFamily="18" charset="2"/>
                  </a:rPr>
                  <a:t>5</a:t>
                </a:r>
                <a:endParaRPr lang="en-US" sz="16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9107D10-467E-41A1-AD5D-73E123A649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61" y="5765115"/>
                <a:ext cx="2411431" cy="338554"/>
              </a:xfrm>
              <a:prstGeom prst="rect">
                <a:avLst/>
              </a:prstGeom>
              <a:blipFill>
                <a:blip r:embed="rId5"/>
                <a:stretch>
                  <a:fillRect l="-1519" t="-7273" b="-2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51833FB-0475-4E2E-B922-004ABF51151F}"/>
                  </a:ext>
                </a:extLst>
              </p:cNvPr>
              <p:cNvSpPr/>
              <p:nvPr/>
            </p:nvSpPr>
            <p:spPr>
              <a:xfrm>
                <a:off x="4352357" y="1548183"/>
                <a:ext cx="3305771" cy="173634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200" dirty="0"/>
              </a:p>
              <a:p>
                <a:endParaRPr lang="en-US" sz="1200" dirty="0"/>
              </a:p>
              <a:p>
                <a:r>
                  <a:rPr lang="en-US" sz="1200" dirty="0"/>
                  <a:t>k ant travels on the edge </a:t>
                </a:r>
                <a:r>
                  <a:rPr lang="en-US" sz="1200" dirty="0" err="1"/>
                  <a:t>r,s</a:t>
                </a:r>
                <a:endParaRPr lang="en-US" sz="1200" dirty="0"/>
              </a:p>
              <a:p>
                <a:endParaRPr lang="en-US" altLang="zh-TW" sz="1200" dirty="0">
                  <a:solidFill>
                    <a:srgbClr val="6600FF"/>
                  </a:solidFill>
                </a:endParaRPr>
              </a:p>
              <a:p>
                <a:r>
                  <a:rPr lang="en-US" altLang="zh-TW" sz="1200" dirty="0">
                    <a:solidFill>
                      <a:srgbClr val="6600FF"/>
                    </a:solidFill>
                  </a:rPr>
                  <a:t>k1: L1 = 4 + 5 + 4 + 1 = 14  -&gt;</a:t>
                </a:r>
                <a:r>
                  <a:rPr lang="en-US" sz="1200" dirty="0">
                    <a:solidFill>
                      <a:srgbClr val="66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>
                        <a:solidFill>
                          <a:srgbClr val="6600FF"/>
                        </a:solidFill>
                        <a:latin typeface="Cambria Math" panose="02040503050406030204" pitchFamily="18" charset="0"/>
                      </a:rPr>
                      <m:t>Δ</m:t>
                    </m:r>
                    <m:sSubSup>
                      <m:sSubSupPr>
                        <m:ctrlPr>
                          <a:rPr lang="en-US" sz="1200" i="1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200" i="1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200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sz="1200" b="0" i="1" smtClean="0">
                            <a:solidFill>
                              <a:srgbClr val="66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TW" sz="1200" dirty="0">
                    <a:solidFill>
                      <a:srgbClr val="6600FF"/>
                    </a:solidFill>
                  </a:rPr>
                  <a:t> = 1/14</a:t>
                </a:r>
              </a:p>
              <a:p>
                <a:r>
                  <a:rPr lang="en-US" altLang="zh-TW" sz="1200" dirty="0">
                    <a:solidFill>
                      <a:srgbClr val="6600FF"/>
                    </a:solidFill>
                  </a:rPr>
                  <a:t> </a:t>
                </a:r>
                <a:br>
                  <a:rPr lang="en-US" altLang="zh-TW" sz="1200" dirty="0"/>
                </a:br>
                <a:r>
                  <a:rPr lang="en-US" altLang="zh-TW" sz="1200" dirty="0">
                    <a:solidFill>
                      <a:schemeClr val="accent6">
                        <a:lumMod val="75000"/>
                      </a:schemeClr>
                    </a:solidFill>
                  </a:rPr>
                  <a:t>k2: L2 = 4 + 8 + 4 + 15</a:t>
                </a:r>
                <a:r>
                  <a:rPr lang="en-US" sz="1200" dirty="0">
                    <a:solidFill>
                      <a:schemeClr val="accent6">
                        <a:lumMod val="75000"/>
                      </a:schemeClr>
                    </a:solidFill>
                  </a:rPr>
                  <a:t> = 31</a:t>
                </a:r>
                <a:r>
                  <a:rPr lang="en-US" altLang="zh-TW" sz="1200" dirty="0">
                    <a:solidFill>
                      <a:schemeClr val="accent6">
                        <a:lumMod val="75000"/>
                      </a:schemeClr>
                    </a:solidFill>
                  </a:rPr>
                  <a:t> -&gt;</a:t>
                </a:r>
                <a:r>
                  <a:rPr lang="en-US" sz="12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Δ</m:t>
                    </m:r>
                    <m:sSubSup>
                      <m:sSubSupPr>
                        <m:ctrlPr>
                          <a:rPr lang="en-US" sz="1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20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sz="1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TW" sz="1200" dirty="0">
                    <a:solidFill>
                      <a:schemeClr val="accent6">
                        <a:lumMod val="75000"/>
                      </a:schemeClr>
                    </a:solidFill>
                  </a:rPr>
                  <a:t> = 1/31</a:t>
                </a:r>
                <a:endParaRPr lang="en-US" sz="1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51833FB-0475-4E2E-B922-004ABF5115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357" y="1548183"/>
                <a:ext cx="3305771" cy="1736349"/>
              </a:xfrm>
              <a:prstGeom prst="rect">
                <a:avLst/>
              </a:prstGeom>
              <a:blipFill>
                <a:blip r:embed="rId6"/>
                <a:stretch>
                  <a:fillRect b="-69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1BF17A36-9E03-43BC-B348-8A965F09016A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14544" y="4416227"/>
            <a:ext cx="2958521" cy="192374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5B3F705-5B95-4191-B2BA-C39C115D86D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86389" y="2641809"/>
            <a:ext cx="2082533" cy="163565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B35CBBF-2A73-44C9-9AAD-B64FBB420B67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17717" y="3430534"/>
            <a:ext cx="2636312" cy="8749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836CD19-C8CD-4444-9DE5-9257DCDB4FDD}"/>
                  </a:ext>
                </a:extLst>
              </p:cNvPr>
              <p:cNvSpPr/>
              <p:nvPr/>
            </p:nvSpPr>
            <p:spPr>
              <a:xfrm>
                <a:off x="3646518" y="4431373"/>
                <a:ext cx="2849823" cy="17887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/>
                    </m:sSubSup>
                    <m:r>
                      <a:rPr lang="en-US" sz="12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/>
                    </m:sSubSup>
                    <m:r>
                      <a:rPr lang="en-US" sz="120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2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</a:rPr>
                          <m:t>Δ</m:t>
                        </m:r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20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1200" dirty="0"/>
                  <a:t> </a:t>
                </a:r>
              </a:p>
              <a:p>
                <a:r>
                  <a:rPr lang="en-US" sz="1200" dirty="0"/>
                  <a:t>        = (1 – 0.5 )*1 + 1/14 + 0 = 0.57</a:t>
                </a:r>
              </a:p>
              <a:p>
                <a:endParaRPr lang="en-US" sz="12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/>
                    </m:sSubSup>
                    <m:r>
                      <a:rPr lang="en-US" sz="12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/>
                    </m:sSubSup>
                    <m:r>
                      <a:rPr lang="en-US" sz="120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2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</a:rPr>
                          <m:t>Δ</m:t>
                        </m:r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20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1200" dirty="0"/>
                  <a:t> </a:t>
                </a:r>
              </a:p>
              <a:p>
                <a:r>
                  <a:rPr lang="en-US" sz="1200" dirty="0"/>
                  <a:t>        = (1 – 0.5 )*1 + 0 + 1/31 = 0.53</a:t>
                </a:r>
              </a:p>
              <a:p>
                <a:endParaRPr lang="en-US" sz="12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/>
                    </m:sSubSup>
                    <m:r>
                      <a:rPr lang="en-US" sz="12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/>
                    </m:sSubSup>
                    <m:r>
                      <a:rPr lang="en-US" sz="120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2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</a:rPr>
                          <m:t>Δ</m:t>
                        </m:r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20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1200" dirty="0"/>
                  <a:t> </a:t>
                </a:r>
              </a:p>
              <a:p>
                <a:r>
                  <a:rPr lang="en-US" sz="1200" dirty="0"/>
                  <a:t>        = (1 – 0.5 )*1 + 1/14 + 1/31 = 0.6</a:t>
                </a: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836CD19-C8CD-4444-9DE5-9257DCDB4F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518" y="4431373"/>
                <a:ext cx="2849823" cy="1788759"/>
              </a:xfrm>
              <a:prstGeom prst="rect">
                <a:avLst/>
              </a:prstGeom>
              <a:blipFill>
                <a:blip r:embed="rId11"/>
                <a:stretch>
                  <a:fillRect t="-18310" b="-19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05EABC8D-B346-4A52-820E-8DCCAFEFC22B}"/>
              </a:ext>
            </a:extLst>
          </p:cNvPr>
          <p:cNvGrpSpPr/>
          <p:nvPr/>
        </p:nvGrpSpPr>
        <p:grpSpPr>
          <a:xfrm>
            <a:off x="4105323" y="71620"/>
            <a:ext cx="3795365" cy="1199199"/>
            <a:chOff x="4371850" y="1280816"/>
            <a:chExt cx="3795365" cy="1199199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2893DD51-1F27-463A-BD3E-B15908DAB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371850" y="1288769"/>
              <a:ext cx="3795365" cy="1191246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4620AEE-DF55-42E8-B1BA-DD94813903CD}"/>
                </a:ext>
              </a:extLst>
            </p:cNvPr>
            <p:cNvSpPr/>
            <p:nvPr/>
          </p:nvSpPr>
          <p:spPr>
            <a:xfrm>
              <a:off x="5907654" y="1280816"/>
              <a:ext cx="269626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/>
                <a:t>𝛼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DC65F4C-E39C-48F5-A2AE-0FBF255BB49D}"/>
                </a:ext>
              </a:extLst>
            </p:cNvPr>
            <p:cNvSpPr/>
            <p:nvPr/>
          </p:nvSpPr>
          <p:spPr>
            <a:xfrm>
              <a:off x="6066818" y="1586647"/>
              <a:ext cx="26962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/>
                <a:t>𝛼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D10F56F-50E2-4C05-847B-68683CE53FFF}"/>
                  </a:ext>
                </a:extLst>
              </p:cNvPr>
              <p:cNvSpPr txBox="1"/>
              <p:nvPr/>
            </p:nvSpPr>
            <p:spPr>
              <a:xfrm>
                <a:off x="8977384" y="2426628"/>
                <a:ext cx="3097515" cy="2970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Let pheromone graph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/>
                    </m:sSub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1200" dirty="0"/>
                  <a:t>1 for each path 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D10F56F-50E2-4C05-847B-68683CE53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7384" y="2426628"/>
                <a:ext cx="3097515" cy="297069"/>
              </a:xfrm>
              <a:prstGeom prst="rect">
                <a:avLst/>
              </a:prstGeom>
              <a:blipFill>
                <a:blip r:embed="rId1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FDD2748B-3B35-4DD0-B25C-B1A44B5526CC}"/>
              </a:ext>
            </a:extLst>
          </p:cNvPr>
          <p:cNvGrpSpPr/>
          <p:nvPr/>
        </p:nvGrpSpPr>
        <p:grpSpPr>
          <a:xfrm>
            <a:off x="8724396" y="502877"/>
            <a:ext cx="2985177" cy="1923751"/>
            <a:chOff x="2146375" y="2606203"/>
            <a:chExt cx="2121867" cy="1411737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84769BC1-D523-4312-92E8-3AE7180F6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415726" y="2606203"/>
              <a:ext cx="1709279" cy="1325563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1F291C6-EAD8-410E-85CF-9373A9F3236F}"/>
                </a:ext>
              </a:extLst>
            </p:cNvPr>
            <p:cNvSpPr txBox="1"/>
            <p:nvPr/>
          </p:nvSpPr>
          <p:spPr>
            <a:xfrm>
              <a:off x="2322991" y="2892381"/>
              <a:ext cx="5195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Node 2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E2B10F3-1A20-44C9-B4BA-97F0C0CD5B6D}"/>
                </a:ext>
              </a:extLst>
            </p:cNvPr>
            <p:cNvSpPr txBox="1"/>
            <p:nvPr/>
          </p:nvSpPr>
          <p:spPr>
            <a:xfrm>
              <a:off x="2146375" y="3583622"/>
              <a:ext cx="5195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Node 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9ADF9D5-6009-415B-B5E5-74CEB8587435}"/>
                </a:ext>
              </a:extLst>
            </p:cNvPr>
            <p:cNvSpPr txBox="1"/>
            <p:nvPr/>
          </p:nvSpPr>
          <p:spPr>
            <a:xfrm>
              <a:off x="3748739" y="2903264"/>
              <a:ext cx="5195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Node 3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9CB7E9D-B451-40D2-A7BE-EC8ACF90EE8B}"/>
                </a:ext>
              </a:extLst>
            </p:cNvPr>
            <p:cNvSpPr txBox="1"/>
            <p:nvPr/>
          </p:nvSpPr>
          <p:spPr>
            <a:xfrm>
              <a:off x="3349985" y="3817885"/>
              <a:ext cx="4628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Node 4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768EFE4-E8D9-4840-B5F2-C087AF72E6A9}"/>
              </a:ext>
            </a:extLst>
          </p:cNvPr>
          <p:cNvGrpSpPr/>
          <p:nvPr/>
        </p:nvGrpSpPr>
        <p:grpSpPr>
          <a:xfrm>
            <a:off x="6544623" y="3050932"/>
            <a:ext cx="2297515" cy="1380441"/>
            <a:chOff x="6544623" y="3050932"/>
            <a:chExt cx="2297515" cy="138044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7B174BF-F8CE-455D-A136-9D2FD2B27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064953" y="3050932"/>
              <a:ext cx="1671470" cy="1322555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83CB5C3-DE11-42EC-AFEE-B45A3656B7AD}"/>
                </a:ext>
              </a:extLst>
            </p:cNvPr>
            <p:cNvSpPr txBox="1"/>
            <p:nvPr/>
          </p:nvSpPr>
          <p:spPr>
            <a:xfrm>
              <a:off x="6781525" y="3561896"/>
              <a:ext cx="5982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Node 2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52211CA-E078-4F9E-85B3-21F980ABD609}"/>
                </a:ext>
              </a:extLst>
            </p:cNvPr>
            <p:cNvSpPr txBox="1"/>
            <p:nvPr/>
          </p:nvSpPr>
          <p:spPr>
            <a:xfrm>
              <a:off x="6544623" y="4177457"/>
              <a:ext cx="57900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Node 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2548CD9-9CEF-44F5-B097-1FC49D2F2D1A}"/>
                </a:ext>
              </a:extLst>
            </p:cNvPr>
            <p:cNvSpPr txBox="1"/>
            <p:nvPr/>
          </p:nvSpPr>
          <p:spPr>
            <a:xfrm>
              <a:off x="8243897" y="3311012"/>
              <a:ext cx="5982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Node 3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1DA1F2B-78E1-4F99-92F0-C0ED38CBA45F}"/>
                </a:ext>
              </a:extLst>
            </p:cNvPr>
            <p:cNvSpPr txBox="1"/>
            <p:nvPr/>
          </p:nvSpPr>
          <p:spPr>
            <a:xfrm>
              <a:off x="8197475" y="4073829"/>
              <a:ext cx="5918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Node 4</a:t>
              </a:r>
            </a:p>
          </p:txBody>
        </p: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9D6A26-08DE-43F0-B0AB-C994737D8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7A06-EF40-4B69-A3F3-3C773359157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7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775DC3D-B19E-40E0-9E90-3BB7D83E5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E.g. Probability</a:t>
            </a:r>
            <a:r>
              <a:rPr lang="en-US" dirty="0">
                <a:latin typeface="Symbol" pitchFamily="2" charset="2"/>
              </a:rPr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7CFD7-A24B-4395-99A1-81D4DD007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6A0F9-ACF1-46A5-94CB-D4AC12FE7957}" type="datetime1">
              <a:rPr lang="ko-KR" altLang="en-US" smtClean="0"/>
              <a:t>2019-10-09</a:t>
            </a:fld>
            <a:endParaRPr lang="en-US" dirty="0"/>
          </a:p>
        </p:txBody>
      </p:sp>
      <p:graphicFrame>
        <p:nvGraphicFramePr>
          <p:cNvPr id="13" name="Table 15">
            <a:extLst>
              <a:ext uri="{FF2B5EF4-FFF2-40B4-BE49-F238E27FC236}">
                <a16:creationId xmlns:a16="http://schemas.microsoft.com/office/drawing/2014/main" id="{7D70E1D6-9512-4DE8-9C99-9D9071FEC615}"/>
              </a:ext>
            </a:extLst>
          </p:cNvPr>
          <p:cNvGraphicFramePr>
            <a:graphicFrameLocks/>
          </p:cNvGraphicFramePr>
          <p:nvPr/>
        </p:nvGraphicFramePr>
        <p:xfrm>
          <a:off x="1127702" y="4293235"/>
          <a:ext cx="2071919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6243">
                  <a:extLst>
                    <a:ext uri="{9D8B030D-6E8A-4147-A177-3AD203B41FA5}">
                      <a16:colId xmlns:a16="http://schemas.microsoft.com/office/drawing/2014/main" val="3749361784"/>
                    </a:ext>
                  </a:extLst>
                </a:gridCol>
                <a:gridCol w="413919">
                  <a:extLst>
                    <a:ext uri="{9D8B030D-6E8A-4147-A177-3AD203B41FA5}">
                      <a16:colId xmlns:a16="http://schemas.microsoft.com/office/drawing/2014/main" val="2087397329"/>
                    </a:ext>
                  </a:extLst>
                </a:gridCol>
                <a:gridCol w="413919">
                  <a:extLst>
                    <a:ext uri="{9D8B030D-6E8A-4147-A177-3AD203B41FA5}">
                      <a16:colId xmlns:a16="http://schemas.microsoft.com/office/drawing/2014/main" val="1295267937"/>
                    </a:ext>
                  </a:extLst>
                </a:gridCol>
                <a:gridCol w="413919">
                  <a:extLst>
                    <a:ext uri="{9D8B030D-6E8A-4147-A177-3AD203B41FA5}">
                      <a16:colId xmlns:a16="http://schemas.microsoft.com/office/drawing/2014/main" val="2093860238"/>
                    </a:ext>
                  </a:extLst>
                </a:gridCol>
                <a:gridCol w="413919">
                  <a:extLst>
                    <a:ext uri="{9D8B030D-6E8A-4147-A177-3AD203B41FA5}">
                      <a16:colId xmlns:a16="http://schemas.microsoft.com/office/drawing/2014/main" val="25713575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FF0000"/>
                          </a:solidFill>
                        </a:rPr>
                        <a:t>Dist.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n2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n4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6704510"/>
                  </a:ext>
                </a:extLst>
              </a:tr>
              <a:tr h="232625">
                <a:tc>
                  <a:txBody>
                    <a:bodyPr/>
                    <a:lstStyle/>
                    <a:p>
                      <a:r>
                        <a:rPr lang="en-US" sz="1000" dirty="0"/>
                        <a:t>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7499054"/>
                  </a:ext>
                </a:extLst>
              </a:tr>
              <a:tr h="232625">
                <a:tc>
                  <a:txBody>
                    <a:bodyPr/>
                    <a:lstStyle/>
                    <a:p>
                      <a:r>
                        <a:rPr lang="en-US" sz="1000" dirty="0"/>
                        <a:t>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888218"/>
                  </a:ext>
                </a:extLst>
              </a:tr>
              <a:tr h="232625">
                <a:tc>
                  <a:txBody>
                    <a:bodyPr/>
                    <a:lstStyle/>
                    <a:p>
                      <a:r>
                        <a:rPr lang="en-US" sz="1000" dirty="0"/>
                        <a:t>n3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342708"/>
                  </a:ext>
                </a:extLst>
              </a:tr>
              <a:tr h="232625">
                <a:tc>
                  <a:txBody>
                    <a:bodyPr/>
                    <a:lstStyle/>
                    <a:p>
                      <a:r>
                        <a:rPr lang="en-US" sz="1000" dirty="0"/>
                        <a:t>n4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7350440"/>
                  </a:ext>
                </a:extLst>
              </a:tr>
            </a:tbl>
          </a:graphicData>
        </a:graphic>
      </p:graphicFrame>
      <p:pic>
        <p:nvPicPr>
          <p:cNvPr id="39" name="Picture 38">
            <a:extLst>
              <a:ext uri="{FF2B5EF4-FFF2-40B4-BE49-F238E27FC236}">
                <a16:creationId xmlns:a16="http://schemas.microsoft.com/office/drawing/2014/main" id="{1D70E504-E1B4-4B18-99D9-94737BE2450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1361" y="1383970"/>
            <a:ext cx="588145" cy="91185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8D6DB4B7-F1FF-4C80-A190-DC54920436F5}"/>
              </a:ext>
            </a:extLst>
          </p:cNvPr>
          <p:cNvSpPr txBox="1"/>
          <p:nvPr/>
        </p:nvSpPr>
        <p:spPr>
          <a:xfrm>
            <a:off x="1352894" y="1530469"/>
            <a:ext cx="1969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1 (purple path) </a:t>
            </a:r>
          </a:p>
          <a:p>
            <a:r>
              <a:rPr lang="en-US" dirty="0"/>
              <a:t>k = 2 (green path)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9107D10-467E-41A1-AD5D-73E123A64939}"/>
                  </a:ext>
                </a:extLst>
              </p:cNvPr>
              <p:cNvSpPr/>
              <p:nvPr/>
            </p:nvSpPr>
            <p:spPr>
              <a:xfrm>
                <a:off x="911361" y="5765115"/>
                <a:ext cx="241143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𝛼 = 1, 𝛽 = 1, </a:t>
                </a:r>
                <a:r>
                  <a:rPr lang="en-US" sz="1600" dirty="0">
                    <a:latin typeface="Times New Roman" panose="02020603050405020304" pitchFamily="18" charset="0"/>
                  </a:rPr>
                  <a:t>m = 2, </a:t>
                </a:r>
                <a14:m>
                  <m:oMath xmlns:m="http://schemas.openxmlformats.org/officeDocument/2006/math">
                    <m:r>
                      <a:rPr lang="x-IV_mathan" sz="160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1600" dirty="0">
                    <a:latin typeface="Symbol" panose="05050102010706020507" pitchFamily="18" charset="2"/>
                  </a:rPr>
                  <a:t> = 0.</a:t>
                </a:r>
                <a:r>
                  <a:rPr lang="en-US" altLang="zh-TW" sz="1600" dirty="0">
                    <a:latin typeface="Symbol" panose="05050102010706020507" pitchFamily="18" charset="2"/>
                  </a:rPr>
                  <a:t>5</a:t>
                </a:r>
                <a:endParaRPr lang="en-US" sz="16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9107D10-467E-41A1-AD5D-73E123A649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61" y="5765115"/>
                <a:ext cx="2411431" cy="338554"/>
              </a:xfrm>
              <a:prstGeom prst="rect">
                <a:avLst/>
              </a:prstGeom>
              <a:blipFill>
                <a:blip r:embed="rId5"/>
                <a:stretch>
                  <a:fillRect l="-1519" t="-7273" b="-2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8A57D9EA-2CC8-4BDD-9E75-C9CCC099702B}"/>
              </a:ext>
            </a:extLst>
          </p:cNvPr>
          <p:cNvGrpSpPr/>
          <p:nvPr/>
        </p:nvGrpSpPr>
        <p:grpSpPr>
          <a:xfrm>
            <a:off x="4053543" y="2695388"/>
            <a:ext cx="3795365" cy="1815869"/>
            <a:chOff x="4053543" y="2695388"/>
            <a:chExt cx="3795365" cy="1815869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5EABC8D-B346-4A52-820E-8DCCAFEFC22B}"/>
                </a:ext>
              </a:extLst>
            </p:cNvPr>
            <p:cNvGrpSpPr/>
            <p:nvPr/>
          </p:nvGrpSpPr>
          <p:grpSpPr>
            <a:xfrm>
              <a:off x="4053543" y="2695388"/>
              <a:ext cx="3795365" cy="1199199"/>
              <a:chOff x="4371850" y="1280816"/>
              <a:chExt cx="3795365" cy="1199199"/>
            </a:xfrm>
          </p:grpSpPr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2893DD51-1F27-463A-BD3E-B15908DABE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4371850" y="1288769"/>
                <a:ext cx="3795365" cy="1191246"/>
              </a:xfrm>
              <a:prstGeom prst="rect">
                <a:avLst/>
              </a:prstGeom>
            </p:spPr>
          </p:pic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4620AEE-DF55-42E8-B1BA-DD94813903CD}"/>
                  </a:ext>
                </a:extLst>
              </p:cNvPr>
              <p:cNvSpPr/>
              <p:nvPr/>
            </p:nvSpPr>
            <p:spPr>
              <a:xfrm>
                <a:off x="5907654" y="1280816"/>
                <a:ext cx="269626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100" dirty="0"/>
                  <a:t>𝛼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DC65F4C-E39C-48F5-A2AE-0FBF255BB49D}"/>
                  </a:ext>
                </a:extLst>
              </p:cNvPr>
              <p:cNvSpPr/>
              <p:nvPr/>
            </p:nvSpPr>
            <p:spPr>
              <a:xfrm>
                <a:off x="6066818" y="1586647"/>
                <a:ext cx="26962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dirty="0"/>
                  <a:t>𝛼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B88DF53-E50E-4547-BAC9-7A741689572F}"/>
                </a:ext>
              </a:extLst>
            </p:cNvPr>
            <p:cNvSpPr txBox="1"/>
            <p:nvPr/>
          </p:nvSpPr>
          <p:spPr>
            <a:xfrm>
              <a:off x="4477372" y="3926482"/>
              <a:ext cx="30815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where: </a:t>
              </a:r>
              <a:r>
                <a:rPr lang="en-US" sz="1600" dirty="0">
                  <a:latin typeface="Symbol" panose="05050102010706020507" pitchFamily="18" charset="2"/>
                </a:rPr>
                <a:t>h</a:t>
              </a:r>
              <a:r>
                <a:rPr lang="en-US" sz="1600" i="1" dirty="0"/>
                <a:t>(</a:t>
              </a:r>
              <a:r>
                <a:rPr lang="en-US" sz="1600" i="1" dirty="0" err="1"/>
                <a:t>r,s</a:t>
              </a:r>
              <a:r>
                <a:rPr lang="en-US" sz="1600" i="1" dirty="0"/>
                <a:t>) </a:t>
              </a:r>
              <a:r>
                <a:rPr lang="en-US" sz="1600" dirty="0">
                  <a:latin typeface="+mj-lt"/>
                </a:rPr>
                <a:t>=1/d</a:t>
              </a:r>
              <a:r>
                <a:rPr lang="en-US" sz="1600" i="1" dirty="0"/>
                <a:t> (</a:t>
              </a:r>
              <a:r>
                <a:rPr lang="en-US" sz="1600" i="1" dirty="0" err="1"/>
                <a:t>r,s</a:t>
              </a:r>
              <a:r>
                <a:rPr lang="en-US" sz="1600" i="1" dirty="0"/>
                <a:t>)</a:t>
              </a:r>
            </a:p>
            <a:p>
              <a:r>
                <a:rPr lang="en-US" sz="1600" dirty="0"/>
                <a:t>E.g</a:t>
              </a:r>
              <a:r>
                <a:rPr lang="en-US" sz="1600" dirty="0">
                  <a:latin typeface="Symbol" panose="05050102010706020507" pitchFamily="18" charset="2"/>
                </a:rPr>
                <a:t>. h</a:t>
              </a:r>
              <a:r>
                <a:rPr lang="en-US" sz="1600" i="1" dirty="0"/>
                <a:t>(n1,n4)</a:t>
              </a:r>
              <a:r>
                <a:rPr lang="en-US" sz="1600" dirty="0"/>
                <a:t> =1/4</a:t>
              </a:r>
              <a:r>
                <a:rPr lang="en-US" sz="1600" i="1" dirty="0"/>
                <a:t> (</a:t>
              </a:r>
              <a:r>
                <a:rPr lang="en-US" sz="1600" i="1" dirty="0" err="1"/>
                <a:t>dist</a:t>
              </a:r>
              <a:r>
                <a:rPr lang="en-US" sz="1600" i="1" dirty="0"/>
                <a:t>: n1 to n4)</a:t>
              </a:r>
              <a:endParaRPr lang="en-US" sz="16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55EA109-4E8B-C749-B41B-7417708527A3}"/>
              </a:ext>
            </a:extLst>
          </p:cNvPr>
          <p:cNvSpPr txBox="1"/>
          <p:nvPr/>
        </p:nvSpPr>
        <p:spPr>
          <a:xfrm>
            <a:off x="8492192" y="2591890"/>
            <a:ext cx="243368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600FF"/>
                </a:solidFill>
              </a:rPr>
              <a:t>k=1,</a:t>
            </a:r>
          </a:p>
          <a:p>
            <a:r>
              <a:rPr lang="en-US" sz="1200" dirty="0">
                <a:solidFill>
                  <a:srgbClr val="6600FF"/>
                </a:solidFill>
              </a:rPr>
              <a:t>p1(1,2) = (0.57)^1 * (1/1)^ 1 / </a:t>
            </a:r>
          </a:p>
          <a:p>
            <a:r>
              <a:rPr lang="en-US" sz="1200" dirty="0">
                <a:solidFill>
                  <a:srgbClr val="6600FF"/>
                </a:solidFill>
              </a:rPr>
              <a:t>              ((0.57)^1 * (1/1)^1 +</a:t>
            </a:r>
          </a:p>
          <a:p>
            <a:r>
              <a:rPr lang="en-US" sz="1200" dirty="0">
                <a:solidFill>
                  <a:srgbClr val="6600FF"/>
                </a:solidFill>
              </a:rPr>
              <a:t>               (0.57)^1 * (1/15)^1 + </a:t>
            </a:r>
          </a:p>
          <a:p>
            <a:r>
              <a:rPr lang="en-US" sz="1200" dirty="0">
                <a:solidFill>
                  <a:srgbClr val="6600FF"/>
                </a:solidFill>
              </a:rPr>
              <a:t>                (0.57)^1 * (1/4)^1))  = 0.76</a:t>
            </a:r>
          </a:p>
          <a:p>
            <a:endParaRPr lang="en-US" sz="1200" dirty="0">
              <a:solidFill>
                <a:srgbClr val="6600FF"/>
              </a:solidFill>
            </a:endParaRPr>
          </a:p>
          <a:p>
            <a:r>
              <a:rPr lang="en-US" sz="1200" dirty="0">
                <a:solidFill>
                  <a:srgbClr val="6600FF"/>
                </a:solidFill>
              </a:rPr>
              <a:t>p1(1,3) = (0.53)^1 * (1/15)^ 1 / </a:t>
            </a:r>
          </a:p>
          <a:p>
            <a:r>
              <a:rPr lang="en-US" sz="1200" dirty="0">
                <a:solidFill>
                  <a:srgbClr val="6600FF"/>
                </a:solidFill>
              </a:rPr>
              <a:t>              ((0.53)^1 * (1/1)^1 +</a:t>
            </a:r>
          </a:p>
          <a:p>
            <a:r>
              <a:rPr lang="en-US" sz="1200" dirty="0">
                <a:solidFill>
                  <a:srgbClr val="6600FF"/>
                </a:solidFill>
              </a:rPr>
              <a:t>               (0.53)^1 * (1/15)^1 + </a:t>
            </a:r>
          </a:p>
          <a:p>
            <a:r>
              <a:rPr lang="en-US" sz="1200" dirty="0">
                <a:solidFill>
                  <a:srgbClr val="6600FF"/>
                </a:solidFill>
              </a:rPr>
              <a:t>                (0.53)^1 * (1/4)^1))  = 0.05</a:t>
            </a:r>
          </a:p>
          <a:p>
            <a:endParaRPr lang="en-US" sz="1200" dirty="0">
              <a:solidFill>
                <a:srgbClr val="6600FF"/>
              </a:solidFill>
            </a:endParaRPr>
          </a:p>
          <a:p>
            <a:r>
              <a:rPr lang="en-US" sz="1200" dirty="0">
                <a:solidFill>
                  <a:srgbClr val="6600FF"/>
                </a:solidFill>
              </a:rPr>
              <a:t>p1(1,4) = (0.60)^1 * (1/4)^ 1 / </a:t>
            </a:r>
          </a:p>
          <a:p>
            <a:r>
              <a:rPr lang="en-US" sz="1200" dirty="0">
                <a:solidFill>
                  <a:srgbClr val="6600FF"/>
                </a:solidFill>
              </a:rPr>
              <a:t>              ((0.60)^1 * (1/1)^1 +</a:t>
            </a:r>
          </a:p>
          <a:p>
            <a:r>
              <a:rPr lang="en-US" sz="1200" dirty="0">
                <a:solidFill>
                  <a:srgbClr val="6600FF"/>
                </a:solidFill>
              </a:rPr>
              <a:t>               (0.60)^1 * (1/15)^1 + </a:t>
            </a:r>
          </a:p>
          <a:p>
            <a:r>
              <a:rPr lang="en-US" sz="1200" dirty="0">
                <a:solidFill>
                  <a:srgbClr val="6600FF"/>
                </a:solidFill>
              </a:rPr>
              <a:t>                (0.60)^1 * (1/4)^1))  = 0.19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688D3D2-18F7-CB44-A319-F42840D83D26}"/>
              </a:ext>
            </a:extLst>
          </p:cNvPr>
          <p:cNvGrpSpPr/>
          <p:nvPr/>
        </p:nvGrpSpPr>
        <p:grpSpPr>
          <a:xfrm>
            <a:off x="8724396" y="502877"/>
            <a:ext cx="2985177" cy="1923751"/>
            <a:chOff x="2146375" y="2606203"/>
            <a:chExt cx="2121867" cy="1411737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FD03AEFE-855A-BC43-AEBE-2687BB8C6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415726" y="2606203"/>
              <a:ext cx="1709279" cy="1325563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1446CC4-ED3E-A849-AA2B-C678478FBB2F}"/>
                </a:ext>
              </a:extLst>
            </p:cNvPr>
            <p:cNvSpPr txBox="1"/>
            <p:nvPr/>
          </p:nvSpPr>
          <p:spPr>
            <a:xfrm>
              <a:off x="2322991" y="2892381"/>
              <a:ext cx="5195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Node 2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84EDCA6-A188-3149-84C4-0D761BD6DA34}"/>
                </a:ext>
              </a:extLst>
            </p:cNvPr>
            <p:cNvSpPr txBox="1"/>
            <p:nvPr/>
          </p:nvSpPr>
          <p:spPr>
            <a:xfrm>
              <a:off x="2146375" y="3583622"/>
              <a:ext cx="5195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Node 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A137EB9-71C3-EF44-8249-3068A9F94406}"/>
                </a:ext>
              </a:extLst>
            </p:cNvPr>
            <p:cNvSpPr txBox="1"/>
            <p:nvPr/>
          </p:nvSpPr>
          <p:spPr>
            <a:xfrm>
              <a:off x="3748739" y="2903264"/>
              <a:ext cx="51950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Node 3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20D56B0-66EF-404F-8DA1-C92F5DF7379C}"/>
                </a:ext>
              </a:extLst>
            </p:cNvPr>
            <p:cNvSpPr txBox="1"/>
            <p:nvPr/>
          </p:nvSpPr>
          <p:spPr>
            <a:xfrm>
              <a:off x="3349985" y="3817885"/>
              <a:ext cx="4628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Node 4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1EE84EF-FD9A-6547-9AFC-3B9615A691A8}"/>
              </a:ext>
            </a:extLst>
          </p:cNvPr>
          <p:cNvGrpSpPr/>
          <p:nvPr/>
        </p:nvGrpSpPr>
        <p:grpSpPr>
          <a:xfrm>
            <a:off x="838200" y="2121326"/>
            <a:ext cx="3075169" cy="1852494"/>
            <a:chOff x="639323" y="1810430"/>
            <a:chExt cx="3075169" cy="1852494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12394D8-752D-0B49-AD0D-CAEB82D7D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68257" y="1810430"/>
              <a:ext cx="2143125" cy="1800225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E211996-D240-2048-99A5-979515D0EC25}"/>
                </a:ext>
              </a:extLst>
            </p:cNvPr>
            <p:cNvSpPr txBox="1"/>
            <p:nvPr/>
          </p:nvSpPr>
          <p:spPr>
            <a:xfrm>
              <a:off x="854897" y="2243211"/>
              <a:ext cx="5982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Node 2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2E3F21D-B664-7D46-A265-5290E22E4A92}"/>
                </a:ext>
              </a:extLst>
            </p:cNvPr>
            <p:cNvSpPr txBox="1"/>
            <p:nvPr/>
          </p:nvSpPr>
          <p:spPr>
            <a:xfrm>
              <a:off x="639323" y="3301386"/>
              <a:ext cx="57900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Node 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81ACE22-1156-6E47-839A-DB5C5B3CC0E4}"/>
                </a:ext>
              </a:extLst>
            </p:cNvPr>
            <p:cNvSpPr txBox="1"/>
            <p:nvPr/>
          </p:nvSpPr>
          <p:spPr>
            <a:xfrm>
              <a:off x="3116251" y="1854122"/>
              <a:ext cx="5982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Node 3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9ACD5A3-41BA-3242-B061-30B45591102D}"/>
                </a:ext>
              </a:extLst>
            </p:cNvPr>
            <p:cNvSpPr txBox="1"/>
            <p:nvPr/>
          </p:nvSpPr>
          <p:spPr>
            <a:xfrm>
              <a:off x="2524446" y="3401314"/>
              <a:ext cx="5918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Node 4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E3A97E9-1E80-D641-90D9-192B18828133}"/>
              </a:ext>
            </a:extLst>
          </p:cNvPr>
          <p:cNvSpPr txBox="1"/>
          <p:nvPr/>
        </p:nvSpPr>
        <p:spPr>
          <a:xfrm>
            <a:off x="8452426" y="5549654"/>
            <a:ext cx="26164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roulette random number in [0,1]:</a:t>
            </a:r>
          </a:p>
          <a:p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0≤ r ≤0.05 = Node 3</a:t>
            </a:r>
          </a:p>
          <a:p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0.05&lt; r ≤ (0.05 + 0.19 = 0.24) = Node 4</a:t>
            </a:r>
          </a:p>
          <a:p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0.24&lt; r ≤ (0.24 + 0.76 = 1.00 ) = Node 2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8713F80-7912-4A15-BD3B-9A446CE38553}"/>
              </a:ext>
            </a:extLst>
          </p:cNvPr>
          <p:cNvGrpSpPr/>
          <p:nvPr/>
        </p:nvGrpSpPr>
        <p:grpSpPr>
          <a:xfrm>
            <a:off x="4742304" y="4723228"/>
            <a:ext cx="2704961" cy="1795631"/>
            <a:chOff x="4742304" y="4723228"/>
            <a:chExt cx="2704961" cy="1795631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0DB21B8-EFB1-4F79-A820-3618E50868E1}"/>
                </a:ext>
              </a:extLst>
            </p:cNvPr>
            <p:cNvGrpSpPr/>
            <p:nvPr/>
          </p:nvGrpSpPr>
          <p:grpSpPr>
            <a:xfrm>
              <a:off x="4746875" y="4723228"/>
              <a:ext cx="2297515" cy="1380441"/>
              <a:chOff x="6544623" y="3050932"/>
              <a:chExt cx="2297515" cy="1380441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169C2E4E-98D8-4DC3-98EA-445A3C24D5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7064953" y="3050932"/>
                <a:ext cx="1671470" cy="1322555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94ADCBF-BB19-41A7-9297-92C65AE90E97}"/>
                  </a:ext>
                </a:extLst>
              </p:cNvPr>
              <p:cNvSpPr txBox="1"/>
              <p:nvPr/>
            </p:nvSpPr>
            <p:spPr>
              <a:xfrm>
                <a:off x="6781525" y="3561896"/>
                <a:ext cx="59824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Node 2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A110367-B8FE-4ED8-84DD-787612D49039}"/>
                  </a:ext>
                </a:extLst>
              </p:cNvPr>
              <p:cNvSpPr txBox="1"/>
              <p:nvPr/>
            </p:nvSpPr>
            <p:spPr>
              <a:xfrm>
                <a:off x="6544623" y="4177457"/>
                <a:ext cx="57900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Node 1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F21A74E-6001-4D42-9B50-04205A7DACA0}"/>
                  </a:ext>
                </a:extLst>
              </p:cNvPr>
              <p:cNvSpPr txBox="1"/>
              <p:nvPr/>
            </p:nvSpPr>
            <p:spPr>
              <a:xfrm>
                <a:off x="8243897" y="3311012"/>
                <a:ext cx="59824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Node 3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83ECD93-C383-4FD0-8057-FF4D103CE835}"/>
                  </a:ext>
                </a:extLst>
              </p:cNvPr>
              <p:cNvSpPr txBox="1"/>
              <p:nvPr/>
            </p:nvSpPr>
            <p:spPr>
              <a:xfrm>
                <a:off x="8197475" y="4073829"/>
                <a:ext cx="59180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Node 4</a:t>
                </a:r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63C79A1-9022-44D4-B1C6-FFAD0F044EF2}"/>
                </a:ext>
              </a:extLst>
            </p:cNvPr>
            <p:cNvSpPr/>
            <p:nvPr/>
          </p:nvSpPr>
          <p:spPr>
            <a:xfrm>
              <a:off x="4779243" y="4929447"/>
              <a:ext cx="5838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6600FF"/>
                  </a:solidFill>
                </a:rPr>
                <a:t>76%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13BE288-B0AB-4D7E-8CA1-132CA41216FC}"/>
                </a:ext>
              </a:extLst>
            </p:cNvPr>
            <p:cNvSpPr/>
            <p:nvPr/>
          </p:nvSpPr>
          <p:spPr>
            <a:xfrm>
              <a:off x="6980471" y="4917484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6600FF"/>
                  </a:solidFill>
                </a:rPr>
                <a:t>5%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EE31D46-6C95-4847-9822-1C4E6B33413F}"/>
                </a:ext>
              </a:extLst>
            </p:cNvPr>
            <p:cNvSpPr/>
            <p:nvPr/>
          </p:nvSpPr>
          <p:spPr>
            <a:xfrm>
              <a:off x="6513677" y="5987018"/>
              <a:ext cx="5838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6600FF"/>
                  </a:solidFill>
                </a:rPr>
                <a:t>19%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79C0908-7A1D-4025-BE8C-13933123E5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44055"/>
            <a:stretch/>
          </p:blipFill>
          <p:spPr>
            <a:xfrm>
              <a:off x="4742304" y="6008727"/>
              <a:ext cx="588145" cy="510132"/>
            </a:xfrm>
            <a:prstGeom prst="rect">
              <a:avLst/>
            </a:prstGeom>
          </p:spPr>
        </p:pic>
      </p:grp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A023611-4D65-4ED7-9CF6-5B604075E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7A06-EF40-4B69-A3F3-3C77335915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1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297A3-9CB3-462D-B141-874F5470D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Dijkstra's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F3CC8-17AC-4A06-913D-25ED8E65A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Dijkstra's algorithm (or Dijkstra's Shortest Path First algorithm, SPF algorithm)is an algorithm for finding the shortest paths between nodes in a graph. </a:t>
            </a:r>
          </a:p>
          <a:p>
            <a:r>
              <a:rPr lang="en-US" dirty="0"/>
              <a:t>It was conceived by Dutch computer scientist </a:t>
            </a:r>
            <a:r>
              <a:rPr lang="en-US" dirty="0" err="1"/>
              <a:t>Edsger</a:t>
            </a:r>
            <a:r>
              <a:rPr lang="en-US" dirty="0"/>
              <a:t> W. Dijkstra In 1956 and published three years later.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089EF63-5E4B-46AE-BECF-5BDE541B75C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DFF"/>
              </a:clrFrom>
              <a:clrTo>
                <a:srgbClr val="FFFD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44550" y="4686887"/>
            <a:ext cx="2586037" cy="1079765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5FC9E-58AB-4071-AFF8-515DD631B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4F6F-7DB1-491B-9F13-E1A1869960F3}" type="datetime1">
              <a:rPr lang="ko-KR" altLang="en-US" smtClean="0"/>
              <a:t>2019-10-09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C25F3-E47A-4A8C-8DB6-4C44481ED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7A06-EF40-4B69-A3F3-3C77335915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75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38A22-88BC-49E9-8BB2-C93CA1202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6F547A-D946-4888-A895-546818EF7CC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r>
                  <a:rPr lang="en-US" dirty="0"/>
                  <a:t>let distance of start vertex from start vertex  = 0</a:t>
                </a:r>
              </a:p>
              <a:p>
                <a:pPr lvl="1"/>
                <a:r>
                  <a:rPr lang="en-US" i="1" dirty="0" err="1"/>
                  <a:t>Dist</a:t>
                </a:r>
                <a:r>
                  <a:rPr lang="en-US" i="1" dirty="0"/>
                  <a:t> . [A to A ]= 0 </a:t>
                </a:r>
              </a:p>
              <a:p>
                <a:r>
                  <a:rPr lang="en-US" dirty="0"/>
                  <a:t>Let distance of all other vertices from start = </a:t>
                </a:r>
                <a14:m>
                  <m:oMath xmlns:m="http://schemas.openxmlformats.org/officeDocument/2006/math">
                    <m:r>
                      <a:rPr lang="en-US" smtClean="0"/>
                      <m:t>∞</m:t>
                    </m:r>
                  </m:oMath>
                </a14:m>
                <a:r>
                  <a:rPr lang="en-US" dirty="0"/>
                  <a:t> infinity</a:t>
                </a:r>
              </a:p>
              <a:p>
                <a:pPr lvl="1"/>
                <a:r>
                  <a:rPr lang="en-US" i="1" dirty="0"/>
                  <a:t>B; C; D; E = </a:t>
                </a:r>
                <a14:m>
                  <m:oMath xmlns:m="http://schemas.openxmlformats.org/officeDocument/2006/math">
                    <m:r>
                      <a:rPr lang="en-US" i="1"/>
                      <m:t>∞</m:t>
                    </m:r>
                  </m:oMath>
                </a14:m>
                <a:endParaRPr lang="en-US" i="1" dirty="0"/>
              </a:p>
              <a:p>
                <a:r>
                  <a:rPr lang="en-US" dirty="0"/>
                  <a:t>While vertices remain </a:t>
                </a:r>
                <a:r>
                  <a:rPr lang="en-US" dirty="0" err="1"/>
                  <a:t>unvisied</a:t>
                </a:r>
                <a:endParaRPr lang="en-US" dirty="0"/>
              </a:p>
              <a:p>
                <a:r>
                  <a:rPr lang="en-US" dirty="0"/>
                  <a:t>    Visit unvisited vertex with smallest known distance from start vertex(call this 'current vertex’)</a:t>
                </a:r>
              </a:p>
              <a:p>
                <a:pPr lvl="1"/>
                <a:r>
                  <a:rPr lang="en-US" dirty="0"/>
                  <a:t>FOR each unvisited </a:t>
                </a:r>
                <a:r>
                  <a:rPr lang="en-US" dirty="0" err="1"/>
                  <a:t>neighbour</a:t>
                </a:r>
                <a:r>
                  <a:rPr lang="en-US" dirty="0"/>
                  <a:t> of the current vertex</a:t>
                </a:r>
              </a:p>
              <a:p>
                <a:r>
                  <a:rPr lang="en-US" dirty="0"/>
                  <a:t>        Calculate the distance from start vertex</a:t>
                </a:r>
              </a:p>
              <a:p>
                <a:r>
                  <a:rPr lang="en-US" dirty="0"/>
                  <a:t>        If the </a:t>
                </a:r>
                <a:r>
                  <a:rPr lang="en-US" dirty="0" err="1"/>
                  <a:t>clculated</a:t>
                </a:r>
                <a:r>
                  <a:rPr lang="en-US" dirty="0"/>
                  <a:t> distance of this vertex is less than the known distance </a:t>
                </a:r>
              </a:p>
              <a:p>
                <a:r>
                  <a:rPr lang="en-US" dirty="0"/>
                  <a:t>        	Update shortest distance to this vertex</a:t>
                </a:r>
              </a:p>
              <a:p>
                <a:r>
                  <a:rPr lang="en-US" dirty="0"/>
                  <a:t>        	Update the previous vertex with the current vertex</a:t>
                </a:r>
              </a:p>
              <a:p>
                <a:r>
                  <a:rPr lang="en-US" dirty="0"/>
                  <a:t>        end if</a:t>
                </a:r>
              </a:p>
              <a:p>
                <a:r>
                  <a:rPr lang="en-US" dirty="0"/>
                  <a:t>    Next unvisited </a:t>
                </a:r>
                <a:r>
                  <a:rPr lang="en-US" dirty="0" err="1"/>
                  <a:t>neighbour</a:t>
                </a:r>
                <a:endParaRPr lang="en-US" dirty="0"/>
              </a:p>
              <a:p>
                <a:r>
                  <a:rPr lang="en-US" dirty="0"/>
                  <a:t>    Add the current vertex o the list of visited vertices</a:t>
                </a:r>
              </a:p>
              <a:p>
                <a:r>
                  <a:rPr lang="en-US" dirty="0"/>
                  <a:t>END WHILE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6F547A-D946-4888-A895-546818EF7C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353" t="-1541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Content Placeholder 5">
            <a:extLst>
              <a:ext uri="{FF2B5EF4-FFF2-40B4-BE49-F238E27FC236}">
                <a16:creationId xmlns:a16="http://schemas.microsoft.com/office/drawing/2014/main" id="{43246833-1222-45EC-BBE5-D03D5F4998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clrChange>
              <a:clrFrom>
                <a:srgbClr val="FFFDFF"/>
              </a:clrFrom>
              <a:clrTo>
                <a:srgbClr val="FFFD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27915" y="1775612"/>
            <a:ext cx="3603439" cy="220895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8541C-54D1-4801-8ADC-B7CFA36CC159}"/>
              </a:ext>
            </a:extLst>
          </p:cNvPr>
          <p:cNvSpPr txBox="1"/>
          <p:nvPr/>
        </p:nvSpPr>
        <p:spPr>
          <a:xfrm>
            <a:off x="8500396" y="4001294"/>
            <a:ext cx="2318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Shortest path: A, D, E,</a:t>
            </a:r>
            <a:r>
              <a:rPr lang="zh-TW" altLang="en-US" sz="1400" dirty="0"/>
              <a:t> </a:t>
            </a:r>
            <a:r>
              <a:rPr lang="en-US" altLang="zh-TW" sz="1400" dirty="0"/>
              <a:t>B, C, A</a:t>
            </a:r>
            <a:r>
              <a:rPr lang="en-US" sz="1400" dirty="0"/>
              <a:t> </a:t>
            </a:r>
          </a:p>
        </p:txBody>
      </p:sp>
      <p:graphicFrame>
        <p:nvGraphicFramePr>
          <p:cNvPr id="11" name="Table 22">
            <a:extLst>
              <a:ext uri="{FF2B5EF4-FFF2-40B4-BE49-F238E27FC236}">
                <a16:creationId xmlns:a16="http://schemas.microsoft.com/office/drawing/2014/main" id="{BFF6747E-EBE7-4109-B2D0-BEECC5D3A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136858"/>
              </p:ext>
            </p:extLst>
          </p:nvPr>
        </p:nvGraphicFramePr>
        <p:xfrm>
          <a:off x="8500396" y="1000448"/>
          <a:ext cx="2206140" cy="50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3070">
                  <a:extLst>
                    <a:ext uri="{9D8B030D-6E8A-4147-A177-3AD203B41FA5}">
                      <a16:colId xmlns:a16="http://schemas.microsoft.com/office/drawing/2014/main" val="925425398"/>
                    </a:ext>
                  </a:extLst>
                </a:gridCol>
                <a:gridCol w="1103070">
                  <a:extLst>
                    <a:ext uri="{9D8B030D-6E8A-4147-A177-3AD203B41FA5}">
                      <a16:colId xmlns:a16="http://schemas.microsoft.com/office/drawing/2014/main" val="62333390"/>
                    </a:ext>
                  </a:extLst>
                </a:gridCol>
              </a:tblGrid>
              <a:tr h="154759">
                <a:tc>
                  <a:txBody>
                    <a:bodyPr/>
                    <a:lstStyle/>
                    <a:p>
                      <a:r>
                        <a:rPr lang="en-US" sz="1050" dirty="0"/>
                        <a:t>Visited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/>
                        <a:t>A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007395"/>
                  </a:ext>
                </a:extLst>
              </a:tr>
              <a:tr h="130327">
                <a:tc>
                  <a:txBody>
                    <a:bodyPr/>
                    <a:lstStyle/>
                    <a:p>
                      <a:r>
                        <a:rPr lang="en-US" sz="1050" dirty="0" err="1"/>
                        <a:t>Unvisit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/>
                        <a:t>B, C, D, E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864756"/>
                  </a:ext>
                </a:extLst>
              </a:tr>
            </a:tbl>
          </a:graphicData>
        </a:graphic>
      </p:graphicFrame>
      <p:graphicFrame>
        <p:nvGraphicFramePr>
          <p:cNvPr id="12" name="Table 22">
            <a:extLst>
              <a:ext uri="{FF2B5EF4-FFF2-40B4-BE49-F238E27FC236}">
                <a16:creationId xmlns:a16="http://schemas.microsoft.com/office/drawing/2014/main" id="{1067A67D-B8FF-4208-A403-54F62502FB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719848"/>
              </p:ext>
            </p:extLst>
          </p:nvPr>
        </p:nvGraphicFramePr>
        <p:xfrm>
          <a:off x="8500396" y="5026667"/>
          <a:ext cx="2281188" cy="50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0594">
                  <a:extLst>
                    <a:ext uri="{9D8B030D-6E8A-4147-A177-3AD203B41FA5}">
                      <a16:colId xmlns:a16="http://schemas.microsoft.com/office/drawing/2014/main" val="925425398"/>
                    </a:ext>
                  </a:extLst>
                </a:gridCol>
                <a:gridCol w="1140594">
                  <a:extLst>
                    <a:ext uri="{9D8B030D-6E8A-4147-A177-3AD203B41FA5}">
                      <a16:colId xmlns:a16="http://schemas.microsoft.com/office/drawing/2014/main" val="62333390"/>
                    </a:ext>
                  </a:extLst>
                </a:gridCol>
              </a:tblGrid>
              <a:tr h="222832">
                <a:tc>
                  <a:txBody>
                    <a:bodyPr/>
                    <a:lstStyle/>
                    <a:p>
                      <a:r>
                        <a:rPr lang="en-US" sz="1050" dirty="0"/>
                        <a:t>Visited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/>
                        <a:t>A, D, E, B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007395"/>
                  </a:ext>
                </a:extLst>
              </a:tr>
              <a:tr h="234485">
                <a:tc>
                  <a:txBody>
                    <a:bodyPr/>
                    <a:lstStyle/>
                    <a:p>
                      <a:r>
                        <a:rPr lang="en-US" sz="1050" dirty="0" err="1"/>
                        <a:t>Unvisit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/>
                        <a:t>C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864756"/>
                  </a:ext>
                </a:extLst>
              </a:tr>
            </a:tbl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5C205E85-48FC-4E56-B353-B40CDFC86683}"/>
              </a:ext>
            </a:extLst>
          </p:cNvPr>
          <p:cNvGrpSpPr/>
          <p:nvPr/>
        </p:nvGrpSpPr>
        <p:grpSpPr>
          <a:xfrm>
            <a:off x="8376332" y="1986949"/>
            <a:ext cx="2977468" cy="1781711"/>
            <a:chOff x="1075592" y="2520926"/>
            <a:chExt cx="4797670" cy="3068563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2FA06EB-2AC5-4C94-A33C-016DA62BBCB0}"/>
                </a:ext>
              </a:extLst>
            </p:cNvPr>
            <p:cNvCxnSpPr>
              <a:cxnSpLocks/>
            </p:cNvCxnSpPr>
            <p:nvPr/>
          </p:nvCxnSpPr>
          <p:spPr>
            <a:xfrm>
              <a:off x="1075592" y="3050930"/>
              <a:ext cx="0" cy="21980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5089CC6-E26F-4D8A-BFBA-CC11083A02B6}"/>
                </a:ext>
              </a:extLst>
            </p:cNvPr>
            <p:cNvCxnSpPr>
              <a:cxnSpLocks/>
            </p:cNvCxnSpPr>
            <p:nvPr/>
          </p:nvCxnSpPr>
          <p:spPr>
            <a:xfrm>
              <a:off x="1617784" y="5589489"/>
              <a:ext cx="19606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C30A43B-8F8D-4996-96A7-26E244A518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8469" y="3543300"/>
              <a:ext cx="0" cy="12133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32DCF94-70C9-42A4-BB80-44A12BB207C1}"/>
                </a:ext>
              </a:extLst>
            </p:cNvPr>
            <p:cNvCxnSpPr>
              <a:cxnSpLocks/>
            </p:cNvCxnSpPr>
            <p:nvPr/>
          </p:nvCxnSpPr>
          <p:spPr>
            <a:xfrm>
              <a:off x="4183674" y="2520926"/>
              <a:ext cx="1689588" cy="1022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4598626-36C3-4B3C-91C8-01EF40CD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4DD1-035F-4331-B7CC-59ECF60308BD}" type="datetime1">
              <a:rPr lang="ko-KR" altLang="en-US" smtClean="0"/>
              <a:t>2019-10-09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C49303C-C68D-495F-ACFA-A00C0B01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7A06-EF40-4B69-A3F3-3C77335915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74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6FBD1-1B97-4A62-A182-1A9F8E756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SPF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C7DCC3B-30D3-4E5C-AA54-1A3906E2228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clrChange>
              <a:clrFrom>
                <a:srgbClr val="FFFDFF"/>
              </a:clrFrom>
              <a:clrTo>
                <a:srgbClr val="FFFD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200" y="2413098"/>
            <a:ext cx="5181600" cy="3176391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6AAD049-18EE-472A-BCFF-26A8976D8BE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50555648"/>
              </p:ext>
            </p:extLst>
          </p:nvPr>
        </p:nvGraphicFramePr>
        <p:xfrm>
          <a:off x="6846277" y="1903911"/>
          <a:ext cx="5032131" cy="2894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377">
                  <a:extLst>
                    <a:ext uri="{9D8B030D-6E8A-4147-A177-3AD203B41FA5}">
                      <a16:colId xmlns:a16="http://schemas.microsoft.com/office/drawing/2014/main" val="643442818"/>
                    </a:ext>
                  </a:extLst>
                </a:gridCol>
                <a:gridCol w="1677377">
                  <a:extLst>
                    <a:ext uri="{9D8B030D-6E8A-4147-A177-3AD203B41FA5}">
                      <a16:colId xmlns:a16="http://schemas.microsoft.com/office/drawing/2014/main" val="2471379456"/>
                    </a:ext>
                  </a:extLst>
                </a:gridCol>
                <a:gridCol w="1677377">
                  <a:extLst>
                    <a:ext uri="{9D8B030D-6E8A-4147-A177-3AD203B41FA5}">
                      <a16:colId xmlns:a16="http://schemas.microsoft.com/office/drawing/2014/main" val="1909002396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Vertex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Shortest distance from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Previous vertex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974438"/>
                  </a:ext>
                </a:extLst>
              </a:tr>
              <a:tr h="39602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610170"/>
                  </a:ext>
                </a:extLst>
              </a:tr>
              <a:tr h="39602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627648"/>
                  </a:ext>
                </a:extLst>
              </a:tr>
              <a:tr h="39602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829002"/>
                  </a:ext>
                </a:extLst>
              </a:tr>
              <a:tr h="39602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31758"/>
                  </a:ext>
                </a:extLst>
              </a:tr>
              <a:tr h="39602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43727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2278584-7138-4AF6-9A29-3CE3459334FA}"/>
              </a:ext>
            </a:extLst>
          </p:cNvPr>
          <p:cNvSpPr txBox="1"/>
          <p:nvPr/>
        </p:nvSpPr>
        <p:spPr>
          <a:xfrm>
            <a:off x="7641875" y="6195865"/>
            <a:ext cx="2689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Shortest path: A, D, E,</a:t>
            </a:r>
            <a:r>
              <a:rPr lang="zh-TW" altLang="en-US" dirty="0"/>
              <a:t> </a:t>
            </a:r>
            <a:r>
              <a:rPr lang="en-US" altLang="zh-TW" dirty="0"/>
              <a:t>B, C</a:t>
            </a:r>
            <a:r>
              <a:rPr lang="en-US" dirty="0"/>
              <a:t>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8F31E5-1699-42BD-BC7F-B02C7AF4D31B}"/>
              </a:ext>
            </a:extLst>
          </p:cNvPr>
          <p:cNvCxnSpPr/>
          <p:nvPr/>
        </p:nvCxnSpPr>
        <p:spPr>
          <a:xfrm>
            <a:off x="1075592" y="3050930"/>
            <a:ext cx="0" cy="2198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B8AA63-A851-4A35-B6A3-555AA4BBA9EA}"/>
              </a:ext>
            </a:extLst>
          </p:cNvPr>
          <p:cNvCxnSpPr>
            <a:cxnSpLocks/>
          </p:cNvCxnSpPr>
          <p:nvPr/>
        </p:nvCxnSpPr>
        <p:spPr>
          <a:xfrm>
            <a:off x="1617784" y="5589489"/>
            <a:ext cx="1960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4C2F9C-5E5B-41A8-9D4E-9333FF81CA18}"/>
              </a:ext>
            </a:extLst>
          </p:cNvPr>
          <p:cNvCxnSpPr/>
          <p:nvPr/>
        </p:nvCxnSpPr>
        <p:spPr>
          <a:xfrm flipV="1">
            <a:off x="3578469" y="3543300"/>
            <a:ext cx="0" cy="1213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53F3543-A8CA-4397-A970-FF3F70670092}"/>
              </a:ext>
            </a:extLst>
          </p:cNvPr>
          <p:cNvCxnSpPr>
            <a:cxnSpLocks/>
          </p:cNvCxnSpPr>
          <p:nvPr/>
        </p:nvCxnSpPr>
        <p:spPr>
          <a:xfrm>
            <a:off x="4183674" y="2520926"/>
            <a:ext cx="1689588" cy="1022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2">
            <a:extLst>
              <a:ext uri="{FF2B5EF4-FFF2-40B4-BE49-F238E27FC236}">
                <a16:creationId xmlns:a16="http://schemas.microsoft.com/office/drawing/2014/main" id="{037AAA8B-5963-4230-9350-A6755EEBE3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545954"/>
              </p:ext>
            </p:extLst>
          </p:nvPr>
        </p:nvGraphicFramePr>
        <p:xfrm>
          <a:off x="6141114" y="5338029"/>
          <a:ext cx="2281188" cy="50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0594">
                  <a:extLst>
                    <a:ext uri="{9D8B030D-6E8A-4147-A177-3AD203B41FA5}">
                      <a16:colId xmlns:a16="http://schemas.microsoft.com/office/drawing/2014/main" val="925425398"/>
                    </a:ext>
                  </a:extLst>
                </a:gridCol>
                <a:gridCol w="1140594">
                  <a:extLst>
                    <a:ext uri="{9D8B030D-6E8A-4147-A177-3AD203B41FA5}">
                      <a16:colId xmlns:a16="http://schemas.microsoft.com/office/drawing/2014/main" val="62333390"/>
                    </a:ext>
                  </a:extLst>
                </a:gridCol>
              </a:tblGrid>
              <a:tr h="234485">
                <a:tc>
                  <a:txBody>
                    <a:bodyPr/>
                    <a:lstStyle/>
                    <a:p>
                      <a:r>
                        <a:rPr lang="en-US" sz="1050" dirty="0"/>
                        <a:t>Visited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/>
                        <a:t>A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007395"/>
                  </a:ext>
                </a:extLst>
              </a:tr>
              <a:tr h="234485">
                <a:tc>
                  <a:txBody>
                    <a:bodyPr/>
                    <a:lstStyle/>
                    <a:p>
                      <a:r>
                        <a:rPr lang="en-US" sz="1050" dirty="0"/>
                        <a:t>Unvisited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/>
                        <a:t>B, C, D, E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864756"/>
                  </a:ext>
                </a:extLst>
              </a:tr>
            </a:tbl>
          </a:graphicData>
        </a:graphic>
      </p:graphicFrame>
      <p:graphicFrame>
        <p:nvGraphicFramePr>
          <p:cNvPr id="25" name="Table 22">
            <a:extLst>
              <a:ext uri="{FF2B5EF4-FFF2-40B4-BE49-F238E27FC236}">
                <a16:creationId xmlns:a16="http://schemas.microsoft.com/office/drawing/2014/main" id="{8B60991B-F1CD-4F05-A882-F00BD8924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812702"/>
              </p:ext>
            </p:extLst>
          </p:nvPr>
        </p:nvGraphicFramePr>
        <p:xfrm>
          <a:off x="9433622" y="5338029"/>
          <a:ext cx="2281188" cy="50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0594">
                  <a:extLst>
                    <a:ext uri="{9D8B030D-6E8A-4147-A177-3AD203B41FA5}">
                      <a16:colId xmlns:a16="http://schemas.microsoft.com/office/drawing/2014/main" val="925425398"/>
                    </a:ext>
                  </a:extLst>
                </a:gridCol>
                <a:gridCol w="1140594">
                  <a:extLst>
                    <a:ext uri="{9D8B030D-6E8A-4147-A177-3AD203B41FA5}">
                      <a16:colId xmlns:a16="http://schemas.microsoft.com/office/drawing/2014/main" val="62333390"/>
                    </a:ext>
                  </a:extLst>
                </a:gridCol>
              </a:tblGrid>
              <a:tr h="234485">
                <a:tc>
                  <a:txBody>
                    <a:bodyPr/>
                    <a:lstStyle/>
                    <a:p>
                      <a:r>
                        <a:rPr lang="en-US" sz="1050" dirty="0"/>
                        <a:t>Visited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/>
                        <a:t>A, D, E, B, C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007395"/>
                  </a:ext>
                </a:extLst>
              </a:tr>
              <a:tr h="234485">
                <a:tc>
                  <a:txBody>
                    <a:bodyPr/>
                    <a:lstStyle/>
                    <a:p>
                      <a:r>
                        <a:rPr lang="en-US" sz="1050" dirty="0"/>
                        <a:t>Unvisited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864756"/>
                  </a:ext>
                </a:extLst>
              </a:tr>
            </a:tbl>
          </a:graphicData>
        </a:graphic>
      </p:graphicFrame>
      <p:sp>
        <p:nvSpPr>
          <p:cNvPr id="26" name="Arrow: Right 25">
            <a:extLst>
              <a:ext uri="{FF2B5EF4-FFF2-40B4-BE49-F238E27FC236}">
                <a16:creationId xmlns:a16="http://schemas.microsoft.com/office/drawing/2014/main" id="{FDF4C777-2FC2-454E-9134-6035B2FBDCD0}"/>
              </a:ext>
            </a:extLst>
          </p:cNvPr>
          <p:cNvSpPr/>
          <p:nvPr/>
        </p:nvSpPr>
        <p:spPr>
          <a:xfrm>
            <a:off x="8669216" y="5462000"/>
            <a:ext cx="527538" cy="2549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10213D-D29E-404F-9D8D-80FC15666083}"/>
              </a:ext>
            </a:extLst>
          </p:cNvPr>
          <p:cNvSpPr txBox="1"/>
          <p:nvPr/>
        </p:nvSpPr>
        <p:spPr>
          <a:xfrm>
            <a:off x="914399" y="1903911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7EE41-EBE3-4AEB-9A96-350D4DD71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2C3E4-57FC-4A9F-97F7-BD47BFB7DB5B}" type="datetime1">
              <a:rPr lang="ko-KR" altLang="en-US" smtClean="0"/>
              <a:t>2019-10-09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5F38D16-820A-45B0-948C-CF672AB42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7A06-EF40-4B69-A3F3-3C77335915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44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6FBD1-1B97-4A62-A182-1A9F8E756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SPF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C7DCC3B-30D3-4E5C-AA54-1A3906E2228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clrChange>
              <a:clrFrom>
                <a:srgbClr val="FFFDFF"/>
              </a:clrFrom>
              <a:clrTo>
                <a:srgbClr val="FFFD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200" y="2413098"/>
            <a:ext cx="5181600" cy="3176391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6AAD049-18EE-472A-BCFF-26A8976D8BE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72836687"/>
              </p:ext>
            </p:extLst>
          </p:nvPr>
        </p:nvGraphicFramePr>
        <p:xfrm>
          <a:off x="6846277" y="1903911"/>
          <a:ext cx="5032131" cy="2894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377">
                  <a:extLst>
                    <a:ext uri="{9D8B030D-6E8A-4147-A177-3AD203B41FA5}">
                      <a16:colId xmlns:a16="http://schemas.microsoft.com/office/drawing/2014/main" val="643442818"/>
                    </a:ext>
                  </a:extLst>
                </a:gridCol>
                <a:gridCol w="1677377">
                  <a:extLst>
                    <a:ext uri="{9D8B030D-6E8A-4147-A177-3AD203B41FA5}">
                      <a16:colId xmlns:a16="http://schemas.microsoft.com/office/drawing/2014/main" val="2471379456"/>
                    </a:ext>
                  </a:extLst>
                </a:gridCol>
                <a:gridCol w="1677377">
                  <a:extLst>
                    <a:ext uri="{9D8B030D-6E8A-4147-A177-3AD203B41FA5}">
                      <a16:colId xmlns:a16="http://schemas.microsoft.com/office/drawing/2014/main" val="1909002396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Vertex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Shortest distance from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Previous vertex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974438"/>
                  </a:ext>
                </a:extLst>
              </a:tr>
              <a:tr h="39602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610170"/>
                  </a:ext>
                </a:extLst>
              </a:tr>
              <a:tr h="39602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627648"/>
                  </a:ext>
                </a:extLst>
              </a:tr>
              <a:tr h="396027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829002"/>
                  </a:ext>
                </a:extLst>
              </a:tr>
              <a:tr h="39602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31758"/>
                  </a:ext>
                </a:extLst>
              </a:tr>
              <a:tr h="39602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437272"/>
                  </a:ext>
                </a:extLst>
              </a:tr>
            </a:tbl>
          </a:graphicData>
        </a:graphic>
      </p:graphicFrame>
      <p:graphicFrame>
        <p:nvGraphicFramePr>
          <p:cNvPr id="24" name="Table 22">
            <a:extLst>
              <a:ext uri="{FF2B5EF4-FFF2-40B4-BE49-F238E27FC236}">
                <a16:creationId xmlns:a16="http://schemas.microsoft.com/office/drawing/2014/main" id="{037AAA8B-5963-4230-9350-A6755EEBE3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309718"/>
              </p:ext>
            </p:extLst>
          </p:nvPr>
        </p:nvGraphicFramePr>
        <p:xfrm>
          <a:off x="6141114" y="5467596"/>
          <a:ext cx="2281188" cy="50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0594">
                  <a:extLst>
                    <a:ext uri="{9D8B030D-6E8A-4147-A177-3AD203B41FA5}">
                      <a16:colId xmlns:a16="http://schemas.microsoft.com/office/drawing/2014/main" val="925425398"/>
                    </a:ext>
                  </a:extLst>
                </a:gridCol>
                <a:gridCol w="1140594">
                  <a:extLst>
                    <a:ext uri="{9D8B030D-6E8A-4147-A177-3AD203B41FA5}">
                      <a16:colId xmlns:a16="http://schemas.microsoft.com/office/drawing/2014/main" val="62333390"/>
                    </a:ext>
                  </a:extLst>
                </a:gridCol>
              </a:tblGrid>
              <a:tr h="234485">
                <a:tc>
                  <a:txBody>
                    <a:bodyPr/>
                    <a:lstStyle/>
                    <a:p>
                      <a:r>
                        <a:rPr lang="en-US" sz="1050" dirty="0"/>
                        <a:t>Visited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/>
                        <a:t>A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007395"/>
                  </a:ext>
                </a:extLst>
              </a:tr>
              <a:tr h="234485">
                <a:tc>
                  <a:txBody>
                    <a:bodyPr/>
                    <a:lstStyle/>
                    <a:p>
                      <a:r>
                        <a:rPr lang="en-US" sz="1050" dirty="0"/>
                        <a:t>Unvisited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/>
                        <a:t>B, C, D, E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86475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901205F0-7356-447D-BB0D-ECC37533FCB4}"/>
              </a:ext>
            </a:extLst>
          </p:cNvPr>
          <p:cNvSpPr/>
          <p:nvPr/>
        </p:nvSpPr>
        <p:spPr>
          <a:xfrm>
            <a:off x="925918" y="1893603"/>
            <a:ext cx="719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Step1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BFB688-6511-4DC8-B5CC-CE7857ECE983}"/>
              </a:ext>
            </a:extLst>
          </p:cNvPr>
          <p:cNvSpPr/>
          <p:nvPr/>
        </p:nvSpPr>
        <p:spPr>
          <a:xfrm>
            <a:off x="3979567" y="2505780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∞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FF64CA-8B25-4280-88B0-6ABFAEF1098D}"/>
              </a:ext>
            </a:extLst>
          </p:cNvPr>
          <p:cNvSpPr/>
          <p:nvPr/>
        </p:nvSpPr>
        <p:spPr>
          <a:xfrm>
            <a:off x="5950196" y="3816627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∞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60FD2F-3622-4DC8-A47E-D74F7A48A0F8}"/>
              </a:ext>
            </a:extLst>
          </p:cNvPr>
          <p:cNvSpPr/>
          <p:nvPr/>
        </p:nvSpPr>
        <p:spPr>
          <a:xfrm>
            <a:off x="3979567" y="5098264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∞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55A2C9-FFAA-4490-A09D-2A30CE68917B}"/>
              </a:ext>
            </a:extLst>
          </p:cNvPr>
          <p:cNvSpPr/>
          <p:nvPr/>
        </p:nvSpPr>
        <p:spPr>
          <a:xfrm>
            <a:off x="838200" y="5098264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∞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E7E8E-A314-4B1A-80CD-F8BE33035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40DF-304D-4373-B310-7DA3EA6508AC}" type="datetime1">
              <a:rPr lang="ko-KR" altLang="en-US" smtClean="0"/>
              <a:t>2019-10-09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D3DAC0-04A9-4EF1-B279-640B548FF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7A06-EF40-4B69-A3F3-3C77335915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62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6FBD1-1B97-4A62-A182-1A9F8E756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SPF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C7DCC3B-30D3-4E5C-AA54-1A3906E2228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clrChange>
              <a:clrFrom>
                <a:srgbClr val="FFFDFF"/>
              </a:clrFrom>
              <a:clrTo>
                <a:srgbClr val="FFFD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200" y="2413098"/>
            <a:ext cx="5181600" cy="3176391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6AAD049-18EE-472A-BCFF-26A8976D8BE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29721203"/>
              </p:ext>
            </p:extLst>
          </p:nvPr>
        </p:nvGraphicFramePr>
        <p:xfrm>
          <a:off x="6846277" y="1903911"/>
          <a:ext cx="5032131" cy="2894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377">
                  <a:extLst>
                    <a:ext uri="{9D8B030D-6E8A-4147-A177-3AD203B41FA5}">
                      <a16:colId xmlns:a16="http://schemas.microsoft.com/office/drawing/2014/main" val="643442818"/>
                    </a:ext>
                  </a:extLst>
                </a:gridCol>
                <a:gridCol w="1677377">
                  <a:extLst>
                    <a:ext uri="{9D8B030D-6E8A-4147-A177-3AD203B41FA5}">
                      <a16:colId xmlns:a16="http://schemas.microsoft.com/office/drawing/2014/main" val="2471379456"/>
                    </a:ext>
                  </a:extLst>
                </a:gridCol>
                <a:gridCol w="1677377">
                  <a:extLst>
                    <a:ext uri="{9D8B030D-6E8A-4147-A177-3AD203B41FA5}">
                      <a16:colId xmlns:a16="http://schemas.microsoft.com/office/drawing/2014/main" val="1909002396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Vertex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Shortest distance from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Previous vertex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974438"/>
                  </a:ext>
                </a:extLst>
              </a:tr>
              <a:tr h="39602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610170"/>
                  </a:ext>
                </a:extLst>
              </a:tr>
              <a:tr h="39602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627648"/>
                  </a:ext>
                </a:extLst>
              </a:tr>
              <a:tr h="39602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829002"/>
                  </a:ext>
                </a:extLst>
              </a:tr>
              <a:tr h="39602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31758"/>
                  </a:ext>
                </a:extLst>
              </a:tr>
              <a:tr h="39602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43727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901205F0-7356-447D-BB0D-ECC37533FCB4}"/>
              </a:ext>
            </a:extLst>
          </p:cNvPr>
          <p:cNvSpPr/>
          <p:nvPr/>
        </p:nvSpPr>
        <p:spPr>
          <a:xfrm>
            <a:off x="925918" y="1893603"/>
            <a:ext cx="719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Step2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BFB688-6511-4DC8-B5CC-CE7857ECE983}"/>
              </a:ext>
            </a:extLst>
          </p:cNvPr>
          <p:cNvSpPr/>
          <p:nvPr/>
        </p:nvSpPr>
        <p:spPr>
          <a:xfrm>
            <a:off x="3979567" y="250578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FF64CA-8B25-4280-88B0-6ABFAEF1098D}"/>
              </a:ext>
            </a:extLst>
          </p:cNvPr>
          <p:cNvSpPr/>
          <p:nvPr/>
        </p:nvSpPr>
        <p:spPr>
          <a:xfrm>
            <a:off x="5950196" y="3816627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∞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60FD2F-3622-4DC8-A47E-D74F7A48A0F8}"/>
              </a:ext>
            </a:extLst>
          </p:cNvPr>
          <p:cNvSpPr/>
          <p:nvPr/>
        </p:nvSpPr>
        <p:spPr>
          <a:xfrm>
            <a:off x="3979567" y="5098264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∞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55A2C9-FFAA-4490-A09D-2A30CE68917B}"/>
              </a:ext>
            </a:extLst>
          </p:cNvPr>
          <p:cNvSpPr/>
          <p:nvPr/>
        </p:nvSpPr>
        <p:spPr>
          <a:xfrm>
            <a:off x="838200" y="509826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3569075-FD7D-4B5C-879B-6E786D83722A}"/>
              </a:ext>
            </a:extLst>
          </p:cNvPr>
          <p:cNvSpPr/>
          <p:nvPr/>
        </p:nvSpPr>
        <p:spPr>
          <a:xfrm>
            <a:off x="8484577" y="4001293"/>
            <a:ext cx="395654" cy="3948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22">
            <a:extLst>
              <a:ext uri="{FF2B5EF4-FFF2-40B4-BE49-F238E27FC236}">
                <a16:creationId xmlns:a16="http://schemas.microsoft.com/office/drawing/2014/main" id="{AB32994C-27FC-402C-A333-F28C89232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793014"/>
              </p:ext>
            </p:extLst>
          </p:nvPr>
        </p:nvGraphicFramePr>
        <p:xfrm>
          <a:off x="6293514" y="5619996"/>
          <a:ext cx="2281188" cy="50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0594">
                  <a:extLst>
                    <a:ext uri="{9D8B030D-6E8A-4147-A177-3AD203B41FA5}">
                      <a16:colId xmlns:a16="http://schemas.microsoft.com/office/drawing/2014/main" val="925425398"/>
                    </a:ext>
                  </a:extLst>
                </a:gridCol>
                <a:gridCol w="1140594">
                  <a:extLst>
                    <a:ext uri="{9D8B030D-6E8A-4147-A177-3AD203B41FA5}">
                      <a16:colId xmlns:a16="http://schemas.microsoft.com/office/drawing/2014/main" val="62333390"/>
                    </a:ext>
                  </a:extLst>
                </a:gridCol>
              </a:tblGrid>
              <a:tr h="234485">
                <a:tc>
                  <a:txBody>
                    <a:bodyPr/>
                    <a:lstStyle/>
                    <a:p>
                      <a:r>
                        <a:rPr lang="en-US" sz="1050" dirty="0"/>
                        <a:t>Visited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/>
                        <a:t>A, </a:t>
                      </a:r>
                      <a:r>
                        <a:rPr lang="en-US" altLang="zh-TW" sz="1050" dirty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altLang="zh-TW" sz="1050" dirty="0">
                          <a:solidFill>
                            <a:schemeClr val="tx1"/>
                          </a:solidFill>
                        </a:rPr>
                        <a:t>,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007395"/>
                  </a:ext>
                </a:extLst>
              </a:tr>
              <a:tr h="234485">
                <a:tc>
                  <a:txBody>
                    <a:bodyPr/>
                    <a:lstStyle/>
                    <a:p>
                      <a:r>
                        <a:rPr lang="en-US" sz="1050" dirty="0"/>
                        <a:t>Unvisited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/>
                        <a:t>B, C, E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864756"/>
                  </a:ext>
                </a:extLst>
              </a:tr>
            </a:tbl>
          </a:graphicData>
        </a:graphic>
      </p:graphicFrame>
      <p:sp>
        <p:nvSpPr>
          <p:cNvPr id="14" name="Oval 13">
            <a:extLst>
              <a:ext uri="{FF2B5EF4-FFF2-40B4-BE49-F238E27FC236}">
                <a16:creationId xmlns:a16="http://schemas.microsoft.com/office/drawing/2014/main" id="{C5DB82E2-E1B2-4F2D-85EC-B805A2E691A4}"/>
              </a:ext>
            </a:extLst>
          </p:cNvPr>
          <p:cNvSpPr/>
          <p:nvPr/>
        </p:nvSpPr>
        <p:spPr>
          <a:xfrm>
            <a:off x="1139885" y="2596167"/>
            <a:ext cx="671329" cy="6218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F6754D-B6F7-4D79-8522-E2B5E678315A}"/>
              </a:ext>
            </a:extLst>
          </p:cNvPr>
          <p:cNvCxnSpPr/>
          <p:nvPr/>
        </p:nvCxnSpPr>
        <p:spPr>
          <a:xfrm>
            <a:off x="1075592" y="3050930"/>
            <a:ext cx="0" cy="2198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66F4FC5-48F6-43AF-9579-4A3A38BE6AF5}"/>
              </a:ext>
            </a:extLst>
          </p:cNvPr>
          <p:cNvCxnSpPr>
            <a:cxnSpLocks/>
          </p:cNvCxnSpPr>
          <p:nvPr/>
        </p:nvCxnSpPr>
        <p:spPr>
          <a:xfrm>
            <a:off x="1645089" y="2413098"/>
            <a:ext cx="2060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FAD66CA-B4EB-4C31-8155-6985BB285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AA22-9CF4-4E83-B409-DBCF25066D9F}" type="datetime1">
              <a:rPr lang="ko-KR" altLang="en-US" smtClean="0"/>
              <a:t>2019-10-09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C193968-65ED-477F-9548-3D726D732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7A06-EF40-4B69-A3F3-3C77335915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1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6FBD1-1B97-4A62-A182-1A9F8E756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SPF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C7DCC3B-30D3-4E5C-AA54-1A3906E2228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clrChange>
              <a:clrFrom>
                <a:srgbClr val="FFFDFF"/>
              </a:clrFrom>
              <a:clrTo>
                <a:srgbClr val="FFFD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200" y="2413098"/>
            <a:ext cx="5181600" cy="3176391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6AAD049-18EE-472A-BCFF-26A8976D8BE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09068827"/>
              </p:ext>
            </p:extLst>
          </p:nvPr>
        </p:nvGraphicFramePr>
        <p:xfrm>
          <a:off x="6846277" y="1903911"/>
          <a:ext cx="5032131" cy="2894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377">
                  <a:extLst>
                    <a:ext uri="{9D8B030D-6E8A-4147-A177-3AD203B41FA5}">
                      <a16:colId xmlns:a16="http://schemas.microsoft.com/office/drawing/2014/main" val="643442818"/>
                    </a:ext>
                  </a:extLst>
                </a:gridCol>
                <a:gridCol w="1677377">
                  <a:extLst>
                    <a:ext uri="{9D8B030D-6E8A-4147-A177-3AD203B41FA5}">
                      <a16:colId xmlns:a16="http://schemas.microsoft.com/office/drawing/2014/main" val="2471379456"/>
                    </a:ext>
                  </a:extLst>
                </a:gridCol>
                <a:gridCol w="1677377">
                  <a:extLst>
                    <a:ext uri="{9D8B030D-6E8A-4147-A177-3AD203B41FA5}">
                      <a16:colId xmlns:a16="http://schemas.microsoft.com/office/drawing/2014/main" val="1909002396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Vertex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Shortest distance from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Previous vertex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974438"/>
                  </a:ext>
                </a:extLst>
              </a:tr>
              <a:tr h="39602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610170"/>
                  </a:ext>
                </a:extLst>
              </a:tr>
              <a:tr h="39602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627648"/>
                  </a:ext>
                </a:extLst>
              </a:tr>
              <a:tr h="396027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829002"/>
                  </a:ext>
                </a:extLst>
              </a:tr>
              <a:tr h="39602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31758"/>
                  </a:ext>
                </a:extLst>
              </a:tr>
              <a:tr h="39602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43727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901205F0-7356-447D-BB0D-ECC37533FCB4}"/>
              </a:ext>
            </a:extLst>
          </p:cNvPr>
          <p:cNvSpPr/>
          <p:nvPr/>
        </p:nvSpPr>
        <p:spPr>
          <a:xfrm>
            <a:off x="925918" y="1893603"/>
            <a:ext cx="719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Step3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BFB688-6511-4DC8-B5CC-CE7857ECE983}"/>
              </a:ext>
            </a:extLst>
          </p:cNvPr>
          <p:cNvSpPr/>
          <p:nvPr/>
        </p:nvSpPr>
        <p:spPr>
          <a:xfrm>
            <a:off x="3979567" y="250578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FF64CA-8B25-4280-88B0-6ABFAEF1098D}"/>
              </a:ext>
            </a:extLst>
          </p:cNvPr>
          <p:cNvSpPr/>
          <p:nvPr/>
        </p:nvSpPr>
        <p:spPr>
          <a:xfrm>
            <a:off x="5950196" y="3816627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∞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60FD2F-3622-4DC8-A47E-D74F7A48A0F8}"/>
              </a:ext>
            </a:extLst>
          </p:cNvPr>
          <p:cNvSpPr/>
          <p:nvPr/>
        </p:nvSpPr>
        <p:spPr>
          <a:xfrm>
            <a:off x="3979567" y="509826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55A2C9-FFAA-4490-A09D-2A30CE68917B}"/>
              </a:ext>
            </a:extLst>
          </p:cNvPr>
          <p:cNvSpPr/>
          <p:nvPr/>
        </p:nvSpPr>
        <p:spPr>
          <a:xfrm>
            <a:off x="838200" y="509826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71A88CF-506A-4C49-87E6-05EFBE70B7E2}"/>
              </a:ext>
            </a:extLst>
          </p:cNvPr>
          <p:cNvSpPr/>
          <p:nvPr/>
        </p:nvSpPr>
        <p:spPr>
          <a:xfrm>
            <a:off x="8502162" y="4403585"/>
            <a:ext cx="395654" cy="3948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22">
            <a:extLst>
              <a:ext uri="{FF2B5EF4-FFF2-40B4-BE49-F238E27FC236}">
                <a16:creationId xmlns:a16="http://schemas.microsoft.com/office/drawing/2014/main" id="{7D7531A1-CC72-48F3-B5E1-07DC97233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510085"/>
              </p:ext>
            </p:extLst>
          </p:nvPr>
        </p:nvGraphicFramePr>
        <p:xfrm>
          <a:off x="6141114" y="5467596"/>
          <a:ext cx="2281188" cy="50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0594">
                  <a:extLst>
                    <a:ext uri="{9D8B030D-6E8A-4147-A177-3AD203B41FA5}">
                      <a16:colId xmlns:a16="http://schemas.microsoft.com/office/drawing/2014/main" val="925425398"/>
                    </a:ext>
                  </a:extLst>
                </a:gridCol>
                <a:gridCol w="1140594">
                  <a:extLst>
                    <a:ext uri="{9D8B030D-6E8A-4147-A177-3AD203B41FA5}">
                      <a16:colId xmlns:a16="http://schemas.microsoft.com/office/drawing/2014/main" val="62333390"/>
                    </a:ext>
                  </a:extLst>
                </a:gridCol>
              </a:tblGrid>
              <a:tr h="234485">
                <a:tc>
                  <a:txBody>
                    <a:bodyPr/>
                    <a:lstStyle/>
                    <a:p>
                      <a:r>
                        <a:rPr lang="en-US" sz="1050" dirty="0"/>
                        <a:t>Visited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/>
                        <a:t>A,</a:t>
                      </a:r>
                      <a:r>
                        <a:rPr lang="en-US" altLang="zh-TW" sz="1050" dirty="0">
                          <a:solidFill>
                            <a:schemeClr val="tx1"/>
                          </a:solidFill>
                        </a:rPr>
                        <a:t> D, </a:t>
                      </a:r>
                      <a:r>
                        <a:rPr lang="en-US" altLang="zh-TW" sz="1050" dirty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007395"/>
                  </a:ext>
                </a:extLst>
              </a:tr>
              <a:tr h="234485">
                <a:tc>
                  <a:txBody>
                    <a:bodyPr/>
                    <a:lstStyle/>
                    <a:p>
                      <a:r>
                        <a:rPr lang="en-US" sz="1050" dirty="0"/>
                        <a:t>Unvisited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/>
                        <a:t>B, C, 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864756"/>
                  </a:ext>
                </a:extLst>
              </a:tr>
            </a:tbl>
          </a:graphicData>
        </a:graphic>
      </p:graphicFrame>
      <p:sp>
        <p:nvSpPr>
          <p:cNvPr id="13" name="Oval 12">
            <a:extLst>
              <a:ext uri="{FF2B5EF4-FFF2-40B4-BE49-F238E27FC236}">
                <a16:creationId xmlns:a16="http://schemas.microsoft.com/office/drawing/2014/main" id="{D39F6860-361B-47D4-8F74-CC007C7A5C50}"/>
              </a:ext>
            </a:extLst>
          </p:cNvPr>
          <p:cNvSpPr/>
          <p:nvPr/>
        </p:nvSpPr>
        <p:spPr>
          <a:xfrm>
            <a:off x="1217460" y="4845779"/>
            <a:ext cx="671329" cy="6218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C6C746-0387-4054-8F7F-C7C967096ACD}"/>
              </a:ext>
            </a:extLst>
          </p:cNvPr>
          <p:cNvCxnSpPr>
            <a:cxnSpLocks/>
          </p:cNvCxnSpPr>
          <p:nvPr/>
        </p:nvCxnSpPr>
        <p:spPr>
          <a:xfrm>
            <a:off x="1304192" y="5589489"/>
            <a:ext cx="24413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B984AF-F135-4B58-89FD-8542F0A27E6A}"/>
              </a:ext>
            </a:extLst>
          </p:cNvPr>
          <p:cNvCxnSpPr>
            <a:cxnSpLocks/>
          </p:cNvCxnSpPr>
          <p:nvPr/>
        </p:nvCxnSpPr>
        <p:spPr>
          <a:xfrm flipV="1">
            <a:off x="2066192" y="3223328"/>
            <a:ext cx="1601143" cy="162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94A2F6F-ECF6-4F6E-9DE9-CFF41F9C4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EEEF-3D98-46D9-BDAD-8D630C5257ED}" type="datetime1">
              <a:rPr lang="ko-KR" altLang="en-US" smtClean="0"/>
              <a:t>2019-10-09</a:t>
            </a:fld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452FECAE-F1E5-47E0-81F7-EBE7C7FE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7A06-EF40-4B69-A3F3-3C77335915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46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6FBD1-1B97-4A62-A182-1A9F8E756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SPF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C7DCC3B-30D3-4E5C-AA54-1A3906E2228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clrChange>
              <a:clrFrom>
                <a:srgbClr val="FFFDFF"/>
              </a:clrFrom>
              <a:clrTo>
                <a:srgbClr val="FFFD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200" y="2413098"/>
            <a:ext cx="5181600" cy="3176391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6AAD049-18EE-472A-BCFF-26A8976D8BE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844735"/>
              </p:ext>
            </p:extLst>
          </p:nvPr>
        </p:nvGraphicFramePr>
        <p:xfrm>
          <a:off x="6846277" y="1903911"/>
          <a:ext cx="5032131" cy="2894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377">
                  <a:extLst>
                    <a:ext uri="{9D8B030D-6E8A-4147-A177-3AD203B41FA5}">
                      <a16:colId xmlns:a16="http://schemas.microsoft.com/office/drawing/2014/main" val="643442818"/>
                    </a:ext>
                  </a:extLst>
                </a:gridCol>
                <a:gridCol w="1677377">
                  <a:extLst>
                    <a:ext uri="{9D8B030D-6E8A-4147-A177-3AD203B41FA5}">
                      <a16:colId xmlns:a16="http://schemas.microsoft.com/office/drawing/2014/main" val="2471379456"/>
                    </a:ext>
                  </a:extLst>
                </a:gridCol>
                <a:gridCol w="1677377">
                  <a:extLst>
                    <a:ext uri="{9D8B030D-6E8A-4147-A177-3AD203B41FA5}">
                      <a16:colId xmlns:a16="http://schemas.microsoft.com/office/drawing/2014/main" val="1909002396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Vertex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Shortest distance from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Previous vertex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974438"/>
                  </a:ext>
                </a:extLst>
              </a:tr>
              <a:tr h="39602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610170"/>
                  </a:ext>
                </a:extLst>
              </a:tr>
              <a:tr h="39602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627648"/>
                  </a:ext>
                </a:extLst>
              </a:tr>
              <a:tr h="396027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5+1+1=7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829002"/>
                  </a:ext>
                </a:extLst>
              </a:tr>
              <a:tr h="39602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31758"/>
                  </a:ext>
                </a:extLst>
              </a:tr>
              <a:tr h="39602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43727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901205F0-7356-447D-BB0D-ECC37533FCB4}"/>
              </a:ext>
            </a:extLst>
          </p:cNvPr>
          <p:cNvSpPr/>
          <p:nvPr/>
        </p:nvSpPr>
        <p:spPr>
          <a:xfrm>
            <a:off x="925918" y="1893603"/>
            <a:ext cx="719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Step4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BFB688-6511-4DC8-B5CC-CE7857ECE983}"/>
              </a:ext>
            </a:extLst>
          </p:cNvPr>
          <p:cNvSpPr/>
          <p:nvPr/>
        </p:nvSpPr>
        <p:spPr>
          <a:xfrm>
            <a:off x="3979567" y="250578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FF64CA-8B25-4280-88B0-6ABFAEF1098D}"/>
              </a:ext>
            </a:extLst>
          </p:cNvPr>
          <p:cNvSpPr/>
          <p:nvPr/>
        </p:nvSpPr>
        <p:spPr>
          <a:xfrm>
            <a:off x="5950196" y="381662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60FD2F-3622-4DC8-A47E-D74F7A48A0F8}"/>
              </a:ext>
            </a:extLst>
          </p:cNvPr>
          <p:cNvSpPr/>
          <p:nvPr/>
        </p:nvSpPr>
        <p:spPr>
          <a:xfrm>
            <a:off x="3979567" y="509826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55A2C9-FFAA-4490-A09D-2A30CE68917B}"/>
              </a:ext>
            </a:extLst>
          </p:cNvPr>
          <p:cNvSpPr/>
          <p:nvPr/>
        </p:nvSpPr>
        <p:spPr>
          <a:xfrm>
            <a:off x="838200" y="509826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2C07D5F-6BB1-4CDF-AA79-B85A6EBF77E6}"/>
              </a:ext>
            </a:extLst>
          </p:cNvPr>
          <p:cNvSpPr/>
          <p:nvPr/>
        </p:nvSpPr>
        <p:spPr>
          <a:xfrm>
            <a:off x="8519746" y="3184280"/>
            <a:ext cx="395654" cy="3948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22">
            <a:extLst>
              <a:ext uri="{FF2B5EF4-FFF2-40B4-BE49-F238E27FC236}">
                <a16:creationId xmlns:a16="http://schemas.microsoft.com/office/drawing/2014/main" id="{E8B41143-7BFA-46EE-8B74-5434C9EF14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71549"/>
              </p:ext>
            </p:extLst>
          </p:nvPr>
        </p:nvGraphicFramePr>
        <p:xfrm>
          <a:off x="6141114" y="5467596"/>
          <a:ext cx="2281188" cy="50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0594">
                  <a:extLst>
                    <a:ext uri="{9D8B030D-6E8A-4147-A177-3AD203B41FA5}">
                      <a16:colId xmlns:a16="http://schemas.microsoft.com/office/drawing/2014/main" val="925425398"/>
                    </a:ext>
                  </a:extLst>
                </a:gridCol>
                <a:gridCol w="1140594">
                  <a:extLst>
                    <a:ext uri="{9D8B030D-6E8A-4147-A177-3AD203B41FA5}">
                      <a16:colId xmlns:a16="http://schemas.microsoft.com/office/drawing/2014/main" val="62333390"/>
                    </a:ext>
                  </a:extLst>
                </a:gridCol>
              </a:tblGrid>
              <a:tr h="234485">
                <a:tc>
                  <a:txBody>
                    <a:bodyPr/>
                    <a:lstStyle/>
                    <a:p>
                      <a:r>
                        <a:rPr lang="en-US" sz="1050" dirty="0"/>
                        <a:t>Visited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/>
                        <a:t>A,</a:t>
                      </a:r>
                      <a:r>
                        <a:rPr lang="en-US" altLang="zh-TW" sz="1050" dirty="0">
                          <a:solidFill>
                            <a:schemeClr val="tx1"/>
                          </a:solidFill>
                        </a:rPr>
                        <a:t> D, E,</a:t>
                      </a:r>
                      <a:r>
                        <a:rPr lang="en-US" altLang="zh-TW" sz="1050" dirty="0">
                          <a:solidFill>
                            <a:srgbClr val="FF0000"/>
                          </a:solidFill>
                        </a:rPr>
                        <a:t> B </a:t>
                      </a:r>
                      <a:endParaRPr 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007395"/>
                  </a:ext>
                </a:extLst>
              </a:tr>
              <a:tr h="234485">
                <a:tc>
                  <a:txBody>
                    <a:bodyPr/>
                    <a:lstStyle/>
                    <a:p>
                      <a:r>
                        <a:rPr lang="en-US" sz="1050" dirty="0"/>
                        <a:t>Unvisited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50" dirty="0"/>
                        <a:t>C, 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864756"/>
                  </a:ext>
                </a:extLst>
              </a:tr>
            </a:tbl>
          </a:graphicData>
        </a:graphic>
      </p:graphicFrame>
      <p:sp>
        <p:nvSpPr>
          <p:cNvPr id="14" name="Oval 13">
            <a:extLst>
              <a:ext uri="{FF2B5EF4-FFF2-40B4-BE49-F238E27FC236}">
                <a16:creationId xmlns:a16="http://schemas.microsoft.com/office/drawing/2014/main" id="{1A88016C-5936-48D1-A8C5-6AEF4560E571}"/>
              </a:ext>
            </a:extLst>
          </p:cNvPr>
          <p:cNvSpPr/>
          <p:nvPr/>
        </p:nvSpPr>
        <p:spPr>
          <a:xfrm>
            <a:off x="3411820" y="4845779"/>
            <a:ext cx="671329" cy="6218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712027-6404-44F7-9DB8-60E7DA6F57AA}"/>
              </a:ext>
            </a:extLst>
          </p:cNvPr>
          <p:cNvCxnSpPr>
            <a:cxnSpLocks/>
          </p:cNvCxnSpPr>
          <p:nvPr/>
        </p:nvCxnSpPr>
        <p:spPr>
          <a:xfrm flipV="1">
            <a:off x="3667335" y="3223328"/>
            <a:ext cx="0" cy="1419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81D5109-8019-48C4-ADD7-E89D3618775E}"/>
              </a:ext>
            </a:extLst>
          </p:cNvPr>
          <p:cNvCxnSpPr>
            <a:cxnSpLocks/>
          </p:cNvCxnSpPr>
          <p:nvPr/>
        </p:nvCxnSpPr>
        <p:spPr>
          <a:xfrm flipV="1">
            <a:off x="4042996" y="4413738"/>
            <a:ext cx="1698381" cy="1066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FAEB060E-F045-4A2B-9B55-6A8D7B4B8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01FD3-B4D0-4C7A-B35C-E580146ECF9F}" type="datetime1">
              <a:rPr lang="ko-KR" altLang="en-US" smtClean="0"/>
              <a:t>2019-10-09</a:t>
            </a:fld>
            <a:endParaRPr lang="en-US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FE5D8ED-F0C3-4A7B-A2D1-BC8066225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7A06-EF40-4B69-A3F3-3C77335915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11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6FBD1-1B97-4A62-A182-1A9F8E756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SPF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C7DCC3B-30D3-4E5C-AA54-1A3906E2228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clrChange>
              <a:clrFrom>
                <a:srgbClr val="FFFDFF"/>
              </a:clrFrom>
              <a:clrTo>
                <a:srgbClr val="FFFD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200" y="2413098"/>
            <a:ext cx="5181600" cy="3176391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6AAD049-18EE-472A-BCFF-26A8976D8BE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99890170"/>
              </p:ext>
            </p:extLst>
          </p:nvPr>
        </p:nvGraphicFramePr>
        <p:xfrm>
          <a:off x="6846277" y="1903911"/>
          <a:ext cx="5032131" cy="2894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377">
                  <a:extLst>
                    <a:ext uri="{9D8B030D-6E8A-4147-A177-3AD203B41FA5}">
                      <a16:colId xmlns:a16="http://schemas.microsoft.com/office/drawing/2014/main" val="643442818"/>
                    </a:ext>
                  </a:extLst>
                </a:gridCol>
                <a:gridCol w="1677377">
                  <a:extLst>
                    <a:ext uri="{9D8B030D-6E8A-4147-A177-3AD203B41FA5}">
                      <a16:colId xmlns:a16="http://schemas.microsoft.com/office/drawing/2014/main" val="2471379456"/>
                    </a:ext>
                  </a:extLst>
                </a:gridCol>
                <a:gridCol w="1677377">
                  <a:extLst>
                    <a:ext uri="{9D8B030D-6E8A-4147-A177-3AD203B41FA5}">
                      <a16:colId xmlns:a16="http://schemas.microsoft.com/office/drawing/2014/main" val="1909002396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Vertex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Shortest distance from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Previous vertex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974438"/>
                  </a:ext>
                </a:extLst>
              </a:tr>
              <a:tr h="39602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610170"/>
                  </a:ext>
                </a:extLst>
              </a:tr>
              <a:tr h="39602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627648"/>
                  </a:ext>
                </a:extLst>
              </a:tr>
              <a:tr h="396027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829002"/>
                  </a:ext>
                </a:extLst>
              </a:tr>
              <a:tr h="39602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31758"/>
                  </a:ext>
                </a:extLst>
              </a:tr>
              <a:tr h="39602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43727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901205F0-7356-447D-BB0D-ECC37533FCB4}"/>
              </a:ext>
            </a:extLst>
          </p:cNvPr>
          <p:cNvSpPr/>
          <p:nvPr/>
        </p:nvSpPr>
        <p:spPr>
          <a:xfrm>
            <a:off x="925918" y="1893603"/>
            <a:ext cx="719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Step4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BFB688-6511-4DC8-B5CC-CE7857ECE983}"/>
              </a:ext>
            </a:extLst>
          </p:cNvPr>
          <p:cNvSpPr/>
          <p:nvPr/>
        </p:nvSpPr>
        <p:spPr>
          <a:xfrm>
            <a:off x="3979567" y="250578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FF64CA-8B25-4280-88B0-6ABFAEF1098D}"/>
              </a:ext>
            </a:extLst>
          </p:cNvPr>
          <p:cNvSpPr/>
          <p:nvPr/>
        </p:nvSpPr>
        <p:spPr>
          <a:xfrm>
            <a:off x="5950196" y="381662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60FD2F-3622-4DC8-A47E-D74F7A48A0F8}"/>
              </a:ext>
            </a:extLst>
          </p:cNvPr>
          <p:cNvSpPr/>
          <p:nvPr/>
        </p:nvSpPr>
        <p:spPr>
          <a:xfrm>
            <a:off x="3979567" y="509826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55A2C9-FFAA-4490-A09D-2A30CE68917B}"/>
              </a:ext>
            </a:extLst>
          </p:cNvPr>
          <p:cNvSpPr/>
          <p:nvPr/>
        </p:nvSpPr>
        <p:spPr>
          <a:xfrm>
            <a:off x="838200" y="509826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graphicFrame>
        <p:nvGraphicFramePr>
          <p:cNvPr id="13" name="Table 22">
            <a:extLst>
              <a:ext uri="{FF2B5EF4-FFF2-40B4-BE49-F238E27FC236}">
                <a16:creationId xmlns:a16="http://schemas.microsoft.com/office/drawing/2014/main" id="{E8B41143-7BFA-46EE-8B74-5434C9EF14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819386"/>
              </p:ext>
            </p:extLst>
          </p:nvPr>
        </p:nvGraphicFramePr>
        <p:xfrm>
          <a:off x="6141114" y="5467596"/>
          <a:ext cx="2281188" cy="50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0594">
                  <a:extLst>
                    <a:ext uri="{9D8B030D-6E8A-4147-A177-3AD203B41FA5}">
                      <a16:colId xmlns:a16="http://schemas.microsoft.com/office/drawing/2014/main" val="925425398"/>
                    </a:ext>
                  </a:extLst>
                </a:gridCol>
                <a:gridCol w="1140594">
                  <a:extLst>
                    <a:ext uri="{9D8B030D-6E8A-4147-A177-3AD203B41FA5}">
                      <a16:colId xmlns:a16="http://schemas.microsoft.com/office/drawing/2014/main" val="62333390"/>
                    </a:ext>
                  </a:extLst>
                </a:gridCol>
              </a:tblGrid>
              <a:tr h="234485">
                <a:tc>
                  <a:txBody>
                    <a:bodyPr/>
                    <a:lstStyle/>
                    <a:p>
                      <a:r>
                        <a:rPr lang="en-US" sz="1050" dirty="0"/>
                        <a:t>Visited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50" dirty="0"/>
                        <a:t>A,</a:t>
                      </a:r>
                      <a:r>
                        <a:rPr lang="en-US" altLang="zh-TW" sz="1050" dirty="0">
                          <a:solidFill>
                            <a:schemeClr val="tx1"/>
                          </a:solidFill>
                        </a:rPr>
                        <a:t> D, E,</a:t>
                      </a:r>
                      <a:r>
                        <a:rPr lang="en-US" altLang="zh-TW" sz="105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chemeClr val="tx1"/>
                          </a:solidFill>
                        </a:rPr>
                        <a:t>B,</a:t>
                      </a:r>
                      <a:r>
                        <a:rPr lang="en-US" altLang="zh-TW" sz="1050" dirty="0"/>
                        <a:t> </a:t>
                      </a:r>
                      <a:r>
                        <a:rPr lang="en-US" altLang="zh-TW" sz="1050" dirty="0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altLang="zh-TW" sz="1050" dirty="0"/>
                        <a:t> 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007395"/>
                  </a:ext>
                </a:extLst>
              </a:tr>
              <a:tr h="234485">
                <a:tc>
                  <a:txBody>
                    <a:bodyPr/>
                    <a:lstStyle/>
                    <a:p>
                      <a:r>
                        <a:rPr lang="en-US" sz="1050" dirty="0"/>
                        <a:t>Unvisited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864756"/>
                  </a:ext>
                </a:extLst>
              </a:tr>
            </a:tbl>
          </a:graphicData>
        </a:graphic>
      </p:graphicFrame>
      <p:sp>
        <p:nvSpPr>
          <p:cNvPr id="14" name="Oval 13">
            <a:extLst>
              <a:ext uri="{FF2B5EF4-FFF2-40B4-BE49-F238E27FC236}">
                <a16:creationId xmlns:a16="http://schemas.microsoft.com/office/drawing/2014/main" id="{1A88016C-5936-48D1-A8C5-6AEF4560E571}"/>
              </a:ext>
            </a:extLst>
          </p:cNvPr>
          <p:cNvSpPr/>
          <p:nvPr/>
        </p:nvSpPr>
        <p:spPr>
          <a:xfrm>
            <a:off x="3429000" y="2572579"/>
            <a:ext cx="671329" cy="6218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712027-6404-44F7-9DB8-60E7DA6F57AA}"/>
              </a:ext>
            </a:extLst>
          </p:cNvPr>
          <p:cNvCxnSpPr>
            <a:cxnSpLocks/>
          </p:cNvCxnSpPr>
          <p:nvPr/>
        </p:nvCxnSpPr>
        <p:spPr>
          <a:xfrm>
            <a:off x="4359731" y="2794394"/>
            <a:ext cx="1504738" cy="863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A8940DE-64BB-42AB-92A7-515CC713A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A9E36-5D83-48A1-B85B-7FC6C0312DF2}" type="datetime1">
              <a:rPr lang="ko-KR" altLang="en-US" smtClean="0"/>
              <a:t>2019-10-09</a:t>
            </a:fld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00D0568-9C74-403B-9FE1-46AD753F7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27A06-EF40-4B69-A3F3-3C77335915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45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0F6E81E16853C408C8E5AE57EFB110B" ma:contentTypeVersion="8" ma:contentTypeDescription="새 문서를 만듭니다." ma:contentTypeScope="" ma:versionID="1d6bf2ee032c61950eec7e3239b32406">
  <xsd:schema xmlns:xsd="http://www.w3.org/2001/XMLSchema" xmlns:xs="http://www.w3.org/2001/XMLSchema" xmlns:p="http://schemas.microsoft.com/office/2006/metadata/properties" xmlns:ns3="08beb39c-d47e-459b-8a94-037c880b1aac" targetNamespace="http://schemas.microsoft.com/office/2006/metadata/properties" ma:root="true" ma:fieldsID="c2436b821cb7cb5017e4c5854aa1cddb" ns3:_="">
    <xsd:import namespace="08beb39c-d47e-459b-8a94-037c880b1aa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beb39c-d47e-459b-8a94-037c880b1a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05A1E9-5284-4CA2-BDFB-EBB0C73C23A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0FC6ED2-1333-471F-B8ED-CC4BDDDE6AC4}">
  <ds:schemaRefs>
    <ds:schemaRef ds:uri="http://schemas.openxmlformats.org/package/2006/metadata/core-properties"/>
    <ds:schemaRef ds:uri="http://purl.org/dc/terms/"/>
    <ds:schemaRef ds:uri="08beb39c-d47e-459b-8a94-037c880b1aac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13C70E61-0B70-4AF5-81C1-B0BEAAC619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beb39c-d47e-459b-8a94-037c880b1a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1459</Words>
  <Application>Microsoft Office PowerPoint</Application>
  <PresentationFormat>Widescreen</PresentationFormat>
  <Paragraphs>425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Dijkstra Algorithm</vt:lpstr>
      <vt:lpstr>Dijkstra's algorithm</vt:lpstr>
      <vt:lpstr>SPF</vt:lpstr>
      <vt:lpstr>SPF </vt:lpstr>
      <vt:lpstr>SPF</vt:lpstr>
      <vt:lpstr>SPF</vt:lpstr>
      <vt:lpstr>SPF</vt:lpstr>
      <vt:lpstr>SPF</vt:lpstr>
      <vt:lpstr>SPF</vt:lpstr>
      <vt:lpstr>SPF </vt:lpstr>
      <vt:lpstr>ACO</vt:lpstr>
      <vt:lpstr>E.g. t </vt:lpstr>
      <vt:lpstr>E.g. Probability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TSP using Greedy and ACO</dc:title>
  <dc:creator>Cadence Kuan</dc:creator>
  <cp:lastModifiedBy>Cadence Kuan</cp:lastModifiedBy>
  <cp:revision>1</cp:revision>
  <cp:lastPrinted>2019-10-09T05:04:43Z</cp:lastPrinted>
  <dcterms:created xsi:type="dcterms:W3CDTF">2019-10-07T11:55:10Z</dcterms:created>
  <dcterms:modified xsi:type="dcterms:W3CDTF">2019-10-09T07:25:33Z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0x01010080F6E81E16853C408C8E5AE57EFB110B</vt:lpwstr>
  </property>
</Properties>
</file>