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914AF-618A-4935-AD13-BB291BD1054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EAC15-F289-4771-AF2E-F8C2AABA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C7DB-037B-4237-B8EA-E4F80D541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E9D2D-823C-42C4-9CA5-28A06B4A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1010-0239-44CE-B1BA-03FB909A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1FE2-B423-4E37-9514-36C2AC0F3F24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F083-3530-41F3-A564-DAA5B0A4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DA3E-EEC6-4159-9603-180DD17C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222C-691C-453F-81C1-2AF93BB0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B3D97-9269-48D8-91A0-FCB5DCDB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E423-020C-4C2F-A527-253D2A23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970-7013-406D-9FCF-218280ACA6D9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6E2F-00B2-49F9-A08E-51EC449C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25A1-43DF-410D-BB5F-3D687CA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3800C-7478-445F-8905-CFD845C2B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AFE0A-2703-433A-925D-4F6310722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6B56-9A40-40B2-B3E1-F9A42ACE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E5B3-3EB1-4D96-88EA-BD3D3CD98AA4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3B77-51F3-4A9B-8614-E9E8939B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7E58-874D-4C38-86C7-6BA8ECF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497-5238-4B34-ABBE-0E2C95A0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8E03-175D-420D-B511-A2D76A2A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DA62-3539-4D3D-881F-43591CB9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117-B66B-4DAD-85D4-95FE2779C4F2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B59A-C1D3-4388-A244-37C27CBF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70A0-2122-4AFE-98C7-7B69F87A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979B-6171-4C57-B8A6-DFBB72C4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F063-A67E-4AA6-998F-31A9D390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1FB4-F835-4E75-A3D4-51EF9BD8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1DEF-12AE-49A3-9278-77EE8D03CBEB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AD0B-778F-4D08-AF6C-898FDC29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B2676-4A19-4752-89F4-265D6BC9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7880-14EF-4119-96E0-9D43C744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7658-A3CB-42FC-AC1D-A84F85590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A0FFC-E4FD-4DE8-84BB-21BC3557E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1B38D-F05C-46B2-9FA3-1A8E8FB8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880-ED9D-4E09-86D4-452B50132233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4FCC-3ACA-4786-B4DE-AC904EBB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137E4-BB0D-4F11-92C9-CF12DA5A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AB27-B9DD-40B3-8DB2-5E1B2FBB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38F3C-5092-41EC-87AF-A80E4B78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6E31A-A40A-41CB-B498-E97672C31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9F9A3-835A-4085-95AC-6C1BBB2DA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88B8A-20CA-4F34-90D9-3A6AF0C58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00F30-0E87-4B24-A8A1-04B0AB46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1FD1-43C8-4359-B399-A49345EBF331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32B89-DC94-4130-9F23-C6A259DD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6849E-E159-4CBF-BED8-43958679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90F-2711-4D80-BFF4-A9283C3F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6D2FD-17D1-4FF0-88AC-2568E57A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B569-74F9-47CB-8F93-8F3F51DF0F64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AAB03-6F36-40DA-B44F-42F84243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C67FC-256C-4E81-B8BD-22C1CAE1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836B-428F-48DF-940E-AAAC8F1B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36EE-16D3-490E-BFC6-6AC8DA1B8031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D0F44-D824-4F1C-9840-3FB67C59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4B7F0-3D56-4185-B15F-0926ACAC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C2D1-FF88-43B3-9182-60C2ECC5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0C1E-48A7-498A-8A6C-8EE42787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0080F-A206-4150-B0FC-5FA43D9B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DA9FC-7EBD-48FD-A92B-D9EA0531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A3B9-D7EA-40B6-8615-4624395EDA40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7478D-0391-4C7A-B6D0-6C7FC9CF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C36B8-392C-4B0D-BE44-5DB4E864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129D-B113-4EF2-B662-F15C9528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888E6-3C90-4836-A274-08DA83A7F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84D81-5A3C-44A9-85CE-A3E739087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3272A-B2C4-45E5-A7CC-1C2E7E68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6B8-4D1F-4121-ACD0-33934CF4785A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797F4-3912-47C2-81AF-BF1A062F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26F48-8F7C-464C-A6D9-0772E30E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51C50-F551-480F-B9B1-CD7CF3CE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F578C-FFC0-4A25-9A37-B10B5834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C2A6-2500-42B3-A5FD-2340B367D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92B3-98EB-4845-82D4-84BE68A8807D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B3F2-67A2-428D-AC42-7CC2B8CC9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1207-9B41-4ABF-9096-9D67D4DD2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8AD79-94BC-4DB6-899D-AE8602B5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CB56-8F12-49F9-8C64-B2BB0E431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5D5E-61E3-43A0-BD36-7D2E1907C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2192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</a:p>
          <a:p>
            <a:endParaRPr lang="en-US" dirty="0"/>
          </a:p>
          <a:p>
            <a:r>
              <a:rPr lang="en-US" dirty="0"/>
              <a:t>                             </a:t>
            </a:r>
          </a:p>
          <a:p>
            <a:r>
              <a:rPr lang="en-US" dirty="0"/>
              <a:t>                                                                                       UWIZEYE Delphine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FDCB-9CBA-4DE9-8056-14F59A1E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C89D-43B4-4128-A100-081D8380F330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DB662-0871-4268-AE66-2FE49AF8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8D62-8739-46DA-9130-7E2858E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B322-206D-4310-8A4B-1F5B030D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Getting started with python</a:t>
            </a:r>
          </a:p>
          <a:p>
            <a:r>
              <a:rPr lang="en-US" dirty="0"/>
              <a:t>Performing CRUD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39A0-2013-4663-81DC-62E0156E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236D-BAD3-430B-BBEF-983D1A88D757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16ACB-7223-4BF8-845C-B4FB6A81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B2E1-6773-47E9-A298-ACC54910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MongoDB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630B-37D6-4A13-BB33-58A971FF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532010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a document-oriented NoSQL database used for high volume data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Stores data in JSON-like documents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Inside databases there are collections, each collection may have many documents; and each document may have many field.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Has no stable scheme of data                                                           </a:t>
            </a:r>
          </a:p>
          <a:p>
            <a:pPr marL="0" indent="0">
              <a:buNone/>
            </a:pPr>
            <a:endParaRPr lang="en-US" sz="18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29607-2F78-4451-89DC-B3135570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45" y="3191351"/>
            <a:ext cx="5326310" cy="269199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D569A-7F77-461C-8ED7-A7AAE59D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E600-B3E7-4B15-B4C9-8131C758E776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ACC39F-4BE2-4CBF-900B-E27A8FB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B23B-3CF5-430B-9689-A909E4C9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stared with python</a:t>
            </a:r>
            <a:r>
              <a:rPr lang="en-US" u="sng" dirty="0"/>
              <a:t>                                                                                   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4C7-2D2E-4FC4-88C1-4793FD10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For connecting mongoDB with python, python driver is needed to make that connection.</a:t>
            </a:r>
          </a:p>
          <a:p>
            <a:pPr marL="0" indent="0">
              <a:buNone/>
            </a:pPr>
            <a:r>
              <a:rPr lang="en-US" sz="1600" dirty="0"/>
              <a:t>Install the python driver “pymongo” by </a:t>
            </a:r>
            <a:r>
              <a:rPr lang="en-US" dirty="0"/>
              <a:t>“</a:t>
            </a:r>
            <a:r>
              <a:rPr lang="en-US" dirty="0">
                <a:solidFill>
                  <a:schemeClr val="accent2"/>
                </a:solidFill>
              </a:rPr>
              <a:t>pip install pymongo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mongoClient class help to establish a connection to mongodb with Pymongo.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We have first to make a connection between </a:t>
            </a:r>
            <a:r>
              <a:rPr lang="en-US" sz="1600" dirty="0" err="1"/>
              <a:t>mongoDB</a:t>
            </a:r>
            <a:r>
              <a:rPr lang="en-US" sz="1600" dirty="0"/>
              <a:t> with pymongo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                                                   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                                                                              </a:t>
            </a:r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6C3E8-D301-46EE-B07B-C02031F7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E1CB-1958-4C5B-9768-EB82DAC778F4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13E9-BF39-44EA-8C18-9E573E68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73CBB-E533-47B9-8099-4BDEF1D5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3705321"/>
            <a:ext cx="3152581" cy="1006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7BA70-C02D-4918-BA66-6E204DA1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5111085"/>
            <a:ext cx="24003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8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5171-104D-4E51-9DBD-99C77A0E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102638"/>
            <a:ext cx="10943253" cy="541876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Performing CRUD operations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7A1C2-ACB6-4090-A14C-7808C213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8" y="201223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creating some data in mongodb using pymongo</a:t>
            </a:r>
            <a:br>
              <a:rPr lang="en-US" sz="1800" dirty="0"/>
            </a:br>
            <a:r>
              <a:rPr lang="en-US" sz="1800" dirty="0"/>
              <a:t>database: business</a:t>
            </a:r>
            <a:br>
              <a:rPr lang="en-US" sz="1800" dirty="0"/>
            </a:br>
            <a:r>
              <a:rPr lang="en-US" sz="1800" dirty="0"/>
              <a:t>collection: review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db</a:t>
            </a:r>
            <a:r>
              <a:rPr lang="en-US" sz="1800" dirty="0">
                <a:solidFill>
                  <a:srgbClr val="FF0000"/>
                </a:solidFill>
              </a:rPr>
              <a:t> =</a:t>
            </a:r>
            <a:r>
              <a:rPr lang="en-US" sz="1800" dirty="0" err="1">
                <a:solidFill>
                  <a:srgbClr val="FF0000"/>
                </a:solidFill>
              </a:rPr>
              <a:t>client.business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: creates database called business</a:t>
            </a:r>
          </a:p>
          <a:p>
            <a:pPr marL="0" indent="0">
              <a:buNone/>
            </a:pPr>
            <a:r>
              <a:rPr lang="en-US" sz="1800" dirty="0" err="1"/>
              <a:t>db.reviews</a:t>
            </a:r>
            <a:r>
              <a:rPr lang="en-US" sz="1800" dirty="0"/>
              <a:t> : create a collection called reviews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D9E97-EB74-4E95-9B39-6877CFAB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555" y="2199546"/>
            <a:ext cx="6064898" cy="3976721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F5AB802-8A89-4EF5-8526-95B5985D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A3C-F3C5-49B8-8E10-29C86C515035}" type="datetime1">
              <a:rPr lang="en-US" smtClean="0"/>
              <a:t>12/11/2019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785682F-2649-49C5-9DC0-FB471DB0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07B9-3216-409A-8C32-B89E946B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88" y="365126"/>
            <a:ext cx="10431011" cy="691888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Performing CRUD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4E7D9-26B0-4E26-A394-2075F03E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9034"/>
            <a:ext cx="4673633" cy="310433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929EE2-E8B2-4D2B-9459-37507B85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903264"/>
            <a:ext cx="10764609" cy="5310924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We may execute many queries and print the results in </a:t>
            </a:r>
            <a:r>
              <a:rPr lang="en-US" sz="1400" dirty="0" err="1"/>
              <a:t>mongodb</a:t>
            </a:r>
            <a:r>
              <a:rPr lang="en-US" sz="1400" dirty="0"/>
              <a:t> by simply using MongoDB aggregation pipeline </a:t>
            </a:r>
          </a:p>
          <a:p>
            <a:pPr marL="0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400" dirty="0"/>
              <a:t>Aggregation pipeline: an array of different operations or stages.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</a:p>
          <a:p>
            <a:pPr marL="0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802038-F2E7-4171-8829-B9987CCD4FA3}"/>
              </a:ext>
            </a:extLst>
          </p:cNvPr>
          <p:cNvSpPr/>
          <p:nvPr/>
        </p:nvSpPr>
        <p:spPr>
          <a:xfrm>
            <a:off x="5570174" y="4711266"/>
            <a:ext cx="727046" cy="2330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D579FE-6438-4BCF-8A09-2D71C711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20" y="4077500"/>
            <a:ext cx="3749368" cy="1733550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4D41C4A5-ECB0-4C32-A2F8-53E9DEB7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369-6332-452C-9504-7BD6E1C1A450}" type="datetime1">
              <a:rPr lang="en-US" smtClean="0"/>
              <a:t>12/11/2019</a:t>
            </a:fld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3738953-CE8B-4C0C-8079-A870B83A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559A-857F-4833-9456-04E0AB82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818"/>
            <a:ext cx="10515600" cy="128111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        Performing CRUD operations         </a:t>
            </a:r>
            <a:br>
              <a:rPr lang="en-US" sz="2200" b="1" dirty="0"/>
            </a:br>
            <a:r>
              <a:rPr lang="en-US" sz="2200" b="1" dirty="0"/>
              <a:t>                             Updating data with Pymongo    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89BF-DA7E-4097-B381-F83F6DC7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You may use: </a:t>
            </a:r>
            <a:r>
              <a:rPr lang="en-US" sz="1800" dirty="0" err="1">
                <a:solidFill>
                  <a:schemeClr val="accent2"/>
                </a:solidFill>
              </a:rPr>
              <a:t>insert_one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dirty="0" err="1">
                <a:solidFill>
                  <a:schemeClr val="accent2"/>
                </a:solidFill>
              </a:rPr>
              <a:t>insert_many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dirty="0" err="1">
                <a:solidFill>
                  <a:schemeClr val="accent2"/>
                </a:solidFill>
              </a:rPr>
              <a:t>update_one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dirty="0" err="1">
                <a:solidFill>
                  <a:schemeClr val="accent2"/>
                </a:solidFill>
              </a:rPr>
              <a:t>update_many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</a:rPr>
              <a:t>replace_one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dirty="0" err="1">
                <a:solidFill>
                  <a:schemeClr val="accent2"/>
                </a:solidFill>
              </a:rPr>
              <a:t>delete_many</a:t>
            </a:r>
            <a:r>
              <a:rPr lang="en-US" sz="1800" dirty="0">
                <a:solidFill>
                  <a:schemeClr val="accent2"/>
                </a:solidFill>
              </a:rPr>
              <a:t>,… </a:t>
            </a:r>
            <a:r>
              <a:rPr lang="en-US" sz="1800" dirty="0"/>
              <a:t>for updating the data in </a:t>
            </a:r>
            <a:r>
              <a:rPr lang="en-US" sz="1800" dirty="0" err="1"/>
              <a:t>mongodb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</a:t>
            </a:r>
            <a:r>
              <a:rPr lang="en-US" sz="1600" dirty="0"/>
              <a:t>inserting many documents at a time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by updating, a new field(likes) </a:t>
            </a:r>
          </a:p>
          <a:p>
            <a:pPr marL="0" indent="0">
              <a:buNone/>
            </a:pPr>
            <a:r>
              <a:rPr lang="en-US" sz="1800" dirty="0"/>
              <a:t>has created.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ABD8-2A6B-42F3-AC1C-EA14AFD8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547-4FFB-40E9-BBFA-B18FA6615BDF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82072-5A31-4630-ACC1-AD9DDC5B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FCCCF-EBD8-4545-BD4E-DB935E77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1" y="2453773"/>
            <a:ext cx="4890795" cy="2481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C2A22-82D5-4851-832B-4BB34351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10" y="4425527"/>
            <a:ext cx="3966046" cy="22141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F416251-83C0-4C03-884E-AAB24F1F8A9B}"/>
              </a:ext>
            </a:extLst>
          </p:cNvPr>
          <p:cNvSpPr/>
          <p:nvPr/>
        </p:nvSpPr>
        <p:spPr>
          <a:xfrm>
            <a:off x="3311433" y="5570895"/>
            <a:ext cx="539934" cy="2330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BCF5D-7867-4AF4-8763-442E7D26C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899" y="2163317"/>
            <a:ext cx="3790950" cy="3407578"/>
          </a:xfrm>
          <a:prstGeom prst="rect">
            <a:avLst/>
          </a:prstGeom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8D377FFF-437A-4EF1-AD0C-CE9A2182053F}"/>
              </a:ext>
            </a:extLst>
          </p:cNvPr>
          <p:cNvSpPr/>
          <p:nvPr/>
        </p:nvSpPr>
        <p:spPr>
          <a:xfrm rot="16200000" flipH="1" flipV="1">
            <a:off x="7665513" y="2923191"/>
            <a:ext cx="600051" cy="584720"/>
          </a:xfrm>
          <a:prstGeom prst="bentUpArrow">
            <a:avLst>
              <a:gd name="adj1" fmla="val 22612"/>
              <a:gd name="adj2" fmla="val 25000"/>
              <a:gd name="adj3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0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DAAE-7FD3-4E05-A3C6-06D77F0F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3667"/>
          </a:xfrm>
        </p:spPr>
        <p:txBody>
          <a:bodyPr>
            <a:normAutofit/>
          </a:bodyPr>
          <a:lstStyle/>
          <a:p>
            <a:r>
              <a:rPr lang="en-US" dirty="0"/>
              <a:t>CRUD operations</a:t>
            </a:r>
            <a:br>
              <a:rPr lang="en-US" dirty="0"/>
            </a:br>
            <a:br>
              <a:rPr lang="en-US" dirty="0"/>
            </a:b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mongodb</a:t>
            </a:r>
            <a:r>
              <a:rPr lang="en-US" sz="1800" dirty="0"/>
              <a:t> we use </a:t>
            </a:r>
            <a:r>
              <a:rPr lang="en-US" sz="1800" dirty="0" err="1">
                <a:solidFill>
                  <a:schemeClr val="accent2"/>
                </a:solidFill>
              </a:rPr>
              <a:t>find_one</a:t>
            </a:r>
            <a:r>
              <a:rPr lang="en-US" sz="1800" dirty="0">
                <a:solidFill>
                  <a:schemeClr val="accent2"/>
                </a:solidFill>
              </a:rPr>
              <a:t>(), </a:t>
            </a:r>
            <a:r>
              <a:rPr lang="en-US" sz="1800" dirty="0"/>
              <a:t>or</a:t>
            </a:r>
            <a:r>
              <a:rPr lang="en-US" sz="1800" dirty="0">
                <a:solidFill>
                  <a:schemeClr val="accent2"/>
                </a:solidFill>
              </a:rPr>
              <a:t> find</a:t>
            </a:r>
            <a:r>
              <a:rPr lang="en-US" sz="1800">
                <a:solidFill>
                  <a:schemeClr val="accent2"/>
                </a:solidFill>
              </a:rPr>
              <a:t>() </a:t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800"/>
              <a:t>command for </a:t>
            </a:r>
            <a:r>
              <a:rPr lang="en-US" sz="1800" dirty="0"/>
              <a:t>selecting documents.</a:t>
            </a:r>
            <a:br>
              <a:rPr lang="en-US" sz="1800" dirty="0"/>
            </a:br>
            <a:br>
              <a:rPr lang="en-US" sz="18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b="1" dirty="0"/>
              <a:t>you may do everything you want with your MongoDB data through python!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752149-CFD9-474B-BADC-CB7626023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585" y="1011357"/>
            <a:ext cx="3352800" cy="13335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09D5-83C2-43CE-86D4-AB4C1D5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A117-B66B-4DAD-85D4-95FE2779C4F2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384E8-2383-4E31-B88A-2FC02FD7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D79-94BC-4DB6-899D-AE8602B5EF1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951C3-A9BB-4322-8092-5FC3086D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187" y="2440264"/>
            <a:ext cx="3305175" cy="2819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61F88E9-F495-407A-8325-6CE8CFD42D09}"/>
              </a:ext>
            </a:extLst>
          </p:cNvPr>
          <p:cNvSpPr/>
          <p:nvPr/>
        </p:nvSpPr>
        <p:spPr>
          <a:xfrm>
            <a:off x="4271324" y="4402248"/>
            <a:ext cx="300964" cy="1767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024AF-9DCF-4626-92C4-9554C97B1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87" y="3544832"/>
            <a:ext cx="3162298" cy="1714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4A3B3A-3E79-41D1-A6D6-D3295F4FD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886" y="4057613"/>
            <a:ext cx="3086100" cy="1085850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365A7AA-2CAA-409A-B6CA-BEE592F11FF4}"/>
              </a:ext>
            </a:extLst>
          </p:cNvPr>
          <p:cNvSpPr/>
          <p:nvPr/>
        </p:nvSpPr>
        <p:spPr>
          <a:xfrm rot="16200000" flipH="1" flipV="1">
            <a:off x="7877802" y="2361681"/>
            <a:ext cx="600051" cy="584720"/>
          </a:xfrm>
          <a:prstGeom prst="bentUpArrow">
            <a:avLst>
              <a:gd name="adj1" fmla="val 22612"/>
              <a:gd name="adj2" fmla="val 25000"/>
              <a:gd name="adj3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9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326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MongoDB with python</vt:lpstr>
      <vt:lpstr>content</vt:lpstr>
      <vt:lpstr>MongoDB with python</vt:lpstr>
      <vt:lpstr>Getting stared with python                                                                                    </vt:lpstr>
      <vt:lpstr> Performing CRUD operations       </vt:lpstr>
      <vt:lpstr>Performing CRUD operations</vt:lpstr>
      <vt:lpstr>        Performing CRUD operations                                       Updating data with Pymongo     </vt:lpstr>
      <vt:lpstr>CRUD operations   In mongodb we use find_one(), or find()  command for selecting documents.       you may do everything you want with your MongoDB data through python!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UWIZEYE Delphine</dc:creator>
  <cp:lastModifiedBy>UWIZEYE Delphine</cp:lastModifiedBy>
  <cp:revision>43</cp:revision>
  <dcterms:created xsi:type="dcterms:W3CDTF">2019-12-10T00:10:46Z</dcterms:created>
  <dcterms:modified xsi:type="dcterms:W3CDTF">2019-12-11T09:55:26Z</dcterms:modified>
</cp:coreProperties>
</file>