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63" r:id="rId5"/>
    <p:sldId id="264" r:id="rId6"/>
    <p:sldId id="259" r:id="rId7"/>
    <p:sldId id="265" r:id="rId8"/>
    <p:sldId id="267" r:id="rId9"/>
    <p:sldId id="260" r:id="rId10"/>
    <p:sldId id="268" r:id="rId11"/>
    <p:sldId id="269" r:id="rId12"/>
    <p:sldId id="270" r:id="rId13"/>
    <p:sldId id="261" r:id="rId14"/>
    <p:sldId id="271" r:id="rId15"/>
    <p:sldId id="281" r:id="rId16"/>
    <p:sldId id="277" r:id="rId17"/>
    <p:sldId id="282" r:id="rId18"/>
    <p:sldId id="283" r:id="rId19"/>
    <p:sldId id="284" r:id="rId20"/>
    <p:sldId id="285" r:id="rId21"/>
    <p:sldId id="286" r:id="rId22"/>
    <p:sldId id="287" r:id="rId23"/>
    <p:sldId id="278" r:id="rId24"/>
    <p:sldId id="288" r:id="rId25"/>
    <p:sldId id="289" r:id="rId26"/>
    <p:sldId id="279" r:id="rId27"/>
    <p:sldId id="297" r:id="rId28"/>
    <p:sldId id="291" r:id="rId29"/>
    <p:sldId id="292" r:id="rId30"/>
    <p:sldId id="296" r:id="rId31"/>
    <p:sldId id="294" r:id="rId32"/>
    <p:sldId id="295" r:id="rId33"/>
    <p:sldId id="280" r:id="rId34"/>
    <p:sldId id="272" r:id="rId35"/>
    <p:sldId id="273" r:id="rId36"/>
    <p:sldId id="274" r:id="rId37"/>
    <p:sldId id="275" r:id="rId38"/>
    <p:sldId id="276" r:id="rId39"/>
    <p:sldId id="301" r:id="rId40"/>
    <p:sldId id="300" r:id="rId41"/>
  </p:sldIdLst>
  <p:sldSz cx="12192000" cy="6858000"/>
  <p:notesSz cx="17907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ANSAOI" userId="991128dd-9743-4220-8ab6-c2d7d1ca0a52" providerId="ADAL" clId="{3000457C-CCE4-1C4F-9F32-AF77DEF91ECA}"/>
    <pc:docChg chg="modSld">
      <pc:chgData name="KUANSAOI" userId="991128dd-9743-4220-8ab6-c2d7d1ca0a52" providerId="ADAL" clId="{3000457C-CCE4-1C4F-9F32-AF77DEF91ECA}" dt="2019-03-01T19:58:26.239" v="102" actId="5793"/>
      <pc:docMkLst>
        <pc:docMk/>
      </pc:docMkLst>
      <pc:sldChg chg="modSp">
        <pc:chgData name="KUANSAOI" userId="991128dd-9743-4220-8ab6-c2d7d1ca0a52" providerId="ADAL" clId="{3000457C-CCE4-1C4F-9F32-AF77DEF91ECA}" dt="2019-03-01T19:58:26.239" v="102" actId="5793"/>
        <pc:sldMkLst>
          <pc:docMk/>
          <pc:sldMk cId="4100312692" sldId="257"/>
        </pc:sldMkLst>
        <pc:spChg chg="mod">
          <ac:chgData name="KUANSAOI" userId="991128dd-9743-4220-8ab6-c2d7d1ca0a52" providerId="ADAL" clId="{3000457C-CCE4-1C4F-9F32-AF77DEF91ECA}" dt="2019-03-01T19:58:26.239" v="102" actId="5793"/>
          <ac:spMkLst>
            <pc:docMk/>
            <pc:sldMk cId="4100312692" sldId="257"/>
            <ac:spMk id="3" creationId="{D1C389B0-6F45-48D1-843A-F44E2237DD80}"/>
          </ac:spMkLst>
        </pc:spChg>
      </pc:sldChg>
      <pc:sldChg chg="modSp">
        <pc:chgData name="KUANSAOI" userId="991128dd-9743-4220-8ab6-c2d7d1ca0a52" providerId="ADAL" clId="{3000457C-CCE4-1C4F-9F32-AF77DEF91ECA}" dt="2019-03-01T19:53:54.947" v="81" actId="20577"/>
        <pc:sldMkLst>
          <pc:docMk/>
          <pc:sldMk cId="1021207592" sldId="258"/>
        </pc:sldMkLst>
        <pc:spChg chg="mod">
          <ac:chgData name="KUANSAOI" userId="991128dd-9743-4220-8ab6-c2d7d1ca0a52" providerId="ADAL" clId="{3000457C-CCE4-1C4F-9F32-AF77DEF91ECA}" dt="2019-03-01T19:53:54.947" v="81" actId="20577"/>
          <ac:spMkLst>
            <pc:docMk/>
            <pc:sldMk cId="1021207592" sldId="258"/>
            <ac:spMk id="3" creationId="{B336DBEF-260C-4975-A250-3ADCD98E944C}"/>
          </ac:spMkLst>
        </pc:spChg>
      </pc:sldChg>
      <pc:sldChg chg="modSp">
        <pc:chgData name="KUANSAOI" userId="991128dd-9743-4220-8ab6-c2d7d1ca0a52" providerId="ADAL" clId="{3000457C-CCE4-1C4F-9F32-AF77DEF91ECA}" dt="2019-03-01T19:57:50.741" v="90" actId="20577"/>
        <pc:sldMkLst>
          <pc:docMk/>
          <pc:sldMk cId="3530674684" sldId="259"/>
        </pc:sldMkLst>
        <pc:spChg chg="mod">
          <ac:chgData name="KUANSAOI" userId="991128dd-9743-4220-8ab6-c2d7d1ca0a52" providerId="ADAL" clId="{3000457C-CCE4-1C4F-9F32-AF77DEF91ECA}" dt="2019-03-01T19:57:50.741" v="90" actId="20577"/>
          <ac:spMkLst>
            <pc:docMk/>
            <pc:sldMk cId="3530674684" sldId="259"/>
            <ac:spMk id="3" creationId="{15A664B4-1947-4566-A99F-E726543F1D52}"/>
          </ac:spMkLst>
        </pc:spChg>
      </pc:sldChg>
      <pc:sldChg chg="modSp">
        <pc:chgData name="KUANSAOI" userId="991128dd-9743-4220-8ab6-c2d7d1ca0a52" providerId="ADAL" clId="{3000457C-CCE4-1C4F-9F32-AF77DEF91ECA}" dt="2019-03-01T19:44:18.827" v="10" actId="20577"/>
        <pc:sldMkLst>
          <pc:docMk/>
          <pc:sldMk cId="1570105437" sldId="260"/>
        </pc:sldMkLst>
        <pc:spChg chg="mod">
          <ac:chgData name="KUANSAOI" userId="991128dd-9743-4220-8ab6-c2d7d1ca0a52" providerId="ADAL" clId="{3000457C-CCE4-1C4F-9F32-AF77DEF91ECA}" dt="2019-03-01T19:44:18.827" v="10" actId="20577"/>
          <ac:spMkLst>
            <pc:docMk/>
            <pc:sldMk cId="1570105437" sldId="260"/>
            <ac:spMk id="3" creationId="{8B01A79A-7F9B-4034-911B-072EF12B55EF}"/>
          </ac:spMkLst>
        </pc:spChg>
      </pc:sldChg>
      <pc:sldChg chg="modSp">
        <pc:chgData name="KUANSAOI" userId="991128dd-9743-4220-8ab6-c2d7d1ca0a52" providerId="ADAL" clId="{3000457C-CCE4-1C4F-9F32-AF77DEF91ECA}" dt="2019-03-01T19:47:30.097" v="65" actId="20577"/>
        <pc:sldMkLst>
          <pc:docMk/>
          <pc:sldMk cId="2249416641" sldId="261"/>
        </pc:sldMkLst>
        <pc:spChg chg="mod">
          <ac:chgData name="KUANSAOI" userId="991128dd-9743-4220-8ab6-c2d7d1ca0a52" providerId="ADAL" clId="{3000457C-CCE4-1C4F-9F32-AF77DEF91ECA}" dt="2019-03-01T19:47:30.097" v="65" actId="20577"/>
          <ac:spMkLst>
            <pc:docMk/>
            <pc:sldMk cId="2249416641" sldId="261"/>
            <ac:spMk id="3" creationId="{13206913-F54B-43E1-9EF5-2B09C344F7E8}"/>
          </ac:spMkLst>
        </pc:spChg>
      </pc:sldChg>
    </pc:docChg>
  </pc:docChgLst>
  <pc:docChgLst>
    <pc:chgData name="SAOI KUAN" userId="991128dd-9743-4220-8ab6-c2d7d1ca0a52" providerId="ADAL" clId="{43F837CF-FC0A-464A-ABC0-E8E3C212E0B9}"/>
    <pc:docChg chg="modSld">
      <pc:chgData name="SAOI KUAN" userId="991128dd-9743-4220-8ab6-c2d7d1ca0a52" providerId="ADAL" clId="{43F837CF-FC0A-464A-ABC0-E8E3C212E0B9}" dt="2019-10-15T02:46:13.210" v="40" actId="20577"/>
      <pc:docMkLst>
        <pc:docMk/>
      </pc:docMkLst>
      <pc:sldChg chg="modSp">
        <pc:chgData name="SAOI KUAN" userId="991128dd-9743-4220-8ab6-c2d7d1ca0a52" providerId="ADAL" clId="{43F837CF-FC0A-464A-ABC0-E8E3C212E0B9}" dt="2019-10-15T02:46:13.210" v="40" actId="20577"/>
        <pc:sldMkLst>
          <pc:docMk/>
          <pc:sldMk cId="109857222" sldId="256"/>
        </pc:sldMkLst>
        <pc:spChg chg="mod">
          <ac:chgData name="SAOI KUAN" userId="991128dd-9743-4220-8ab6-c2d7d1ca0a52" providerId="ADAL" clId="{43F837CF-FC0A-464A-ABC0-E8E3C212E0B9}" dt="2019-10-15T02:46:13.210" v="40" actId="20577"/>
          <ac:spMkLst>
            <pc:docMk/>
            <pc:sldMk cId="109857222" sldId="256"/>
            <ac:spMk id="3" creationId="{00000000-0000-0000-0000-000000000000}"/>
          </ac:spMkLst>
        </pc:spChg>
        <pc:picChg chg="mod">
          <ac:chgData name="SAOI KUAN" userId="991128dd-9743-4220-8ab6-c2d7d1ca0a52" providerId="ADAL" clId="{43F837CF-FC0A-464A-ABC0-E8E3C212E0B9}" dt="2019-10-15T02:45:34.292" v="1" actId="1076"/>
          <ac:picMkLst>
            <pc:docMk/>
            <pc:sldMk cId="109857222" sldId="256"/>
            <ac:picMk id="8" creationId="{A4D161AE-D40A-4C44-AEFE-5080AAF13356}"/>
          </ac:picMkLst>
        </pc:picChg>
      </pc:sldChg>
    </pc:docChg>
  </pc:docChgLst>
  <pc:docChgLst>
    <pc:chgData name="KUANSAOI" userId="991128dd-9743-4220-8ab6-c2d7d1ca0a52" providerId="ADAL" clId="{06546BF3-702E-43DB-BB3E-05DD1BE68859}"/>
    <pc:docChg chg="modNotesMaster">
      <pc:chgData name="KUANSAOI" userId="991128dd-9743-4220-8ab6-c2d7d1ca0a52" providerId="ADAL" clId="{06546BF3-702E-43DB-BB3E-05DD1BE68859}" dt="2019-05-17T08:23:55.853" v="0"/>
      <pc:docMkLst>
        <pc:docMk/>
      </pc:docMkLst>
    </pc:docChg>
  </pc:docChgLst>
  <pc:docChgLst>
    <pc:chgData name="KUANSAOI" userId="S::kuansaoi@pukyong.ac.kr::991128dd-9743-4220-8ab6-c2d7d1ca0a52" providerId="AD" clId="Web-{99ECD240-45FE-27BA-4B06-C0884F7DE0EA}"/>
    <pc:docChg chg="addSld delSld modSld sldOrd">
      <pc:chgData name="KUANSAOI" userId="S::kuansaoi@pukyong.ac.kr::991128dd-9743-4220-8ab6-c2d7d1ca0a52" providerId="AD" clId="Web-{99ECD240-45FE-27BA-4B06-C0884F7DE0EA}" dt="2019-03-02T11:52:22.280" v="893"/>
      <pc:docMkLst>
        <pc:docMk/>
      </pc:docMkLst>
      <pc:sldChg chg="modSp">
        <pc:chgData name="KUANSAOI" userId="S::kuansaoi@pukyong.ac.kr::991128dd-9743-4220-8ab6-c2d7d1ca0a52" providerId="AD" clId="Web-{99ECD240-45FE-27BA-4B06-C0884F7DE0EA}" dt="2019-03-02T10:06:10.680" v="285" actId="20577"/>
        <pc:sldMkLst>
          <pc:docMk/>
          <pc:sldMk cId="4100312692" sldId="257"/>
        </pc:sldMkLst>
        <pc:spChg chg="mod">
          <ac:chgData name="KUANSAOI" userId="S::kuansaoi@pukyong.ac.kr::991128dd-9743-4220-8ab6-c2d7d1ca0a52" providerId="AD" clId="Web-{99ECD240-45FE-27BA-4B06-C0884F7DE0EA}" dt="2019-03-02T10:06:10.680" v="285" actId="20577"/>
          <ac:spMkLst>
            <pc:docMk/>
            <pc:sldMk cId="4100312692" sldId="257"/>
            <ac:spMk id="3" creationId="{D1C389B0-6F45-48D1-843A-F44E2237DD80}"/>
          </ac:spMkLst>
        </pc:spChg>
      </pc:sldChg>
      <pc:sldChg chg="modSp">
        <pc:chgData name="KUANSAOI" userId="S::kuansaoi@pukyong.ac.kr::991128dd-9743-4220-8ab6-c2d7d1ca0a52" providerId="AD" clId="Web-{99ECD240-45FE-27BA-4B06-C0884F7DE0EA}" dt="2019-03-02T09:03:35.184" v="3"/>
        <pc:sldMkLst>
          <pc:docMk/>
          <pc:sldMk cId="3530674684" sldId="259"/>
        </pc:sldMkLst>
        <pc:spChg chg="mod">
          <ac:chgData name="KUANSAOI" userId="S::kuansaoi@pukyong.ac.kr::991128dd-9743-4220-8ab6-c2d7d1ca0a52" providerId="AD" clId="Web-{99ECD240-45FE-27BA-4B06-C0884F7DE0EA}" dt="2019-03-02T09:03:35.184" v="3"/>
          <ac:spMkLst>
            <pc:docMk/>
            <pc:sldMk cId="3530674684" sldId="259"/>
            <ac:spMk id="3" creationId="{15A664B4-1947-4566-A99F-E726543F1D52}"/>
          </ac:spMkLst>
        </pc:spChg>
      </pc:sldChg>
      <pc:sldChg chg="modSp">
        <pc:chgData name="KUANSAOI" userId="S::kuansaoi@pukyong.ac.kr::991128dd-9743-4220-8ab6-c2d7d1ca0a52" providerId="AD" clId="Web-{99ECD240-45FE-27BA-4B06-C0884F7DE0EA}" dt="2019-03-02T09:45:12.610" v="125" actId="14100"/>
        <pc:sldMkLst>
          <pc:docMk/>
          <pc:sldMk cId="1570105437" sldId="260"/>
        </pc:sldMkLst>
        <pc:spChg chg="mod">
          <ac:chgData name="KUANSAOI" userId="S::kuansaoi@pukyong.ac.kr::991128dd-9743-4220-8ab6-c2d7d1ca0a52" providerId="AD" clId="Web-{99ECD240-45FE-27BA-4B06-C0884F7DE0EA}" dt="2019-03-02T09:45:10.751" v="123" actId="20577"/>
          <ac:spMkLst>
            <pc:docMk/>
            <pc:sldMk cId="1570105437" sldId="260"/>
            <ac:spMk id="3" creationId="{8B01A79A-7F9B-4034-911B-072EF12B55EF}"/>
          </ac:spMkLst>
        </pc:spChg>
        <pc:picChg chg="mod">
          <ac:chgData name="KUANSAOI" userId="S::kuansaoi@pukyong.ac.kr::991128dd-9743-4220-8ab6-c2d7d1ca0a52" providerId="AD" clId="Web-{99ECD240-45FE-27BA-4B06-C0884F7DE0EA}" dt="2019-03-02T09:45:12.610" v="125" actId="14100"/>
          <ac:picMkLst>
            <pc:docMk/>
            <pc:sldMk cId="1570105437" sldId="260"/>
            <ac:picMk id="4" creationId="{E4E276AC-26A1-47B0-99DE-D232E014129D}"/>
          </ac:picMkLst>
        </pc:picChg>
      </pc:sldChg>
      <pc:sldChg chg="modSp">
        <pc:chgData name="KUANSAOI" userId="S::kuansaoi@pukyong.ac.kr::991128dd-9743-4220-8ab6-c2d7d1ca0a52" providerId="AD" clId="Web-{99ECD240-45FE-27BA-4B06-C0884F7DE0EA}" dt="2019-03-02T10:05:10.415" v="257" actId="20577"/>
        <pc:sldMkLst>
          <pc:docMk/>
          <pc:sldMk cId="2249416641" sldId="261"/>
        </pc:sldMkLst>
        <pc:spChg chg="mod">
          <ac:chgData name="KUANSAOI" userId="S::kuansaoi@pukyong.ac.kr::991128dd-9743-4220-8ab6-c2d7d1ca0a52" providerId="AD" clId="Web-{99ECD240-45FE-27BA-4B06-C0884F7DE0EA}" dt="2019-03-02T10:05:10.415" v="257" actId="20577"/>
          <ac:spMkLst>
            <pc:docMk/>
            <pc:sldMk cId="2249416641" sldId="261"/>
            <ac:spMk id="2" creationId="{3DEAE54D-2A4A-4A37-A3E1-211F135B297D}"/>
          </ac:spMkLst>
        </pc:spChg>
        <pc:spChg chg="mod">
          <ac:chgData name="KUANSAOI" userId="S::kuansaoi@pukyong.ac.kr::991128dd-9743-4220-8ab6-c2d7d1ca0a52" providerId="AD" clId="Web-{99ECD240-45FE-27BA-4B06-C0884F7DE0EA}" dt="2019-03-02T10:02:42.097" v="224" actId="20577"/>
          <ac:spMkLst>
            <pc:docMk/>
            <pc:sldMk cId="2249416641" sldId="261"/>
            <ac:spMk id="3" creationId="{13206913-F54B-43E1-9EF5-2B09C344F7E8}"/>
          </ac:spMkLst>
        </pc:spChg>
      </pc:sldChg>
      <pc:sldChg chg="modSp">
        <pc:chgData name="KUANSAOI" userId="S::kuansaoi@pukyong.ac.kr::991128dd-9743-4220-8ab6-c2d7d1ca0a52" providerId="AD" clId="Web-{99ECD240-45FE-27BA-4B06-C0884F7DE0EA}" dt="2019-03-02T09:04:03.560" v="7" actId="20577"/>
        <pc:sldMkLst>
          <pc:docMk/>
          <pc:sldMk cId="2797154516" sldId="264"/>
        </pc:sldMkLst>
        <pc:spChg chg="mod">
          <ac:chgData name="KUANSAOI" userId="S::kuansaoi@pukyong.ac.kr::991128dd-9743-4220-8ab6-c2d7d1ca0a52" providerId="AD" clId="Web-{99ECD240-45FE-27BA-4B06-C0884F7DE0EA}" dt="2019-03-02T09:04:03.560" v="7" actId="20577"/>
          <ac:spMkLst>
            <pc:docMk/>
            <pc:sldMk cId="2797154516" sldId="264"/>
            <ac:spMk id="6" creationId="{205BA70A-73BC-4BE2-BFB1-04C3557579F4}"/>
          </ac:spMkLst>
        </pc:spChg>
      </pc:sldChg>
      <pc:sldChg chg="addSp delSp modSp mod modShow modNotes">
        <pc:chgData name="KUANSAOI" userId="S::kuansaoi@pukyong.ac.kr::991128dd-9743-4220-8ab6-c2d7d1ca0a52" providerId="AD" clId="Web-{99ECD240-45FE-27BA-4B06-C0884F7DE0EA}" dt="2019-03-02T09:59:22.481" v="197"/>
        <pc:sldMkLst>
          <pc:docMk/>
          <pc:sldMk cId="696389594" sldId="268"/>
        </pc:sldMkLst>
        <pc:spChg chg="del mod">
          <ac:chgData name="KUANSAOI" userId="S::kuansaoi@pukyong.ac.kr::991128dd-9743-4220-8ab6-c2d7d1ca0a52" providerId="AD" clId="Web-{99ECD240-45FE-27BA-4B06-C0884F7DE0EA}" dt="2019-03-02T09:30:39.779" v="19"/>
          <ac:spMkLst>
            <pc:docMk/>
            <pc:sldMk cId="696389594" sldId="268"/>
            <ac:spMk id="3" creationId="{6B920022-5BF7-43AF-9728-D1A301E7379A}"/>
          </ac:spMkLst>
        </pc:spChg>
        <pc:spChg chg="add mod">
          <ac:chgData name="KUANSAOI" userId="S::kuansaoi@pukyong.ac.kr::991128dd-9743-4220-8ab6-c2d7d1ca0a52" providerId="AD" clId="Web-{99ECD240-45FE-27BA-4B06-C0884F7DE0EA}" dt="2019-03-02T09:46:30.532" v="133" actId="20577"/>
          <ac:spMkLst>
            <pc:docMk/>
            <pc:sldMk cId="696389594" sldId="268"/>
            <ac:spMk id="6" creationId="{CD938697-4A9E-4F61-90AC-9C96CD676F47}"/>
          </ac:spMkLst>
        </pc:spChg>
        <pc:picChg chg="add mod ord">
          <ac:chgData name="KUANSAOI" userId="S::kuansaoi@pukyong.ac.kr::991128dd-9743-4220-8ab6-c2d7d1ca0a52" providerId="AD" clId="Web-{99ECD240-45FE-27BA-4B06-C0884F7DE0EA}" dt="2019-03-02T09:32:07.342" v="26" actId="1076"/>
          <ac:picMkLst>
            <pc:docMk/>
            <pc:sldMk cId="696389594" sldId="268"/>
            <ac:picMk id="4" creationId="{2B24BC4A-45B3-4929-9076-3D4AAEC62592}"/>
          </ac:picMkLst>
        </pc:picChg>
      </pc:sldChg>
      <pc:sldChg chg="addSp modSp add replId modNotes">
        <pc:chgData name="KUANSAOI" userId="S::kuansaoi@pukyong.ac.kr::991128dd-9743-4220-8ab6-c2d7d1ca0a52" providerId="AD" clId="Web-{99ECD240-45FE-27BA-4B06-C0884F7DE0EA}" dt="2019-03-02T09:36:27.141" v="118" actId="1076"/>
        <pc:sldMkLst>
          <pc:docMk/>
          <pc:sldMk cId="406100820" sldId="269"/>
        </pc:sldMkLst>
        <pc:spChg chg="mod">
          <ac:chgData name="KUANSAOI" userId="S::kuansaoi@pukyong.ac.kr::991128dd-9743-4220-8ab6-c2d7d1ca0a52" providerId="AD" clId="Web-{99ECD240-45FE-27BA-4B06-C0884F7DE0EA}" dt="2019-03-02T09:36:18.970" v="115" actId="20577"/>
          <ac:spMkLst>
            <pc:docMk/>
            <pc:sldMk cId="406100820" sldId="269"/>
            <ac:spMk id="3" creationId="{6B920022-5BF7-43AF-9728-D1A301E7379A}"/>
          </ac:spMkLst>
        </pc:spChg>
        <pc:picChg chg="add mod">
          <ac:chgData name="KUANSAOI" userId="S::kuansaoi@pukyong.ac.kr::991128dd-9743-4220-8ab6-c2d7d1ca0a52" providerId="AD" clId="Web-{99ECD240-45FE-27BA-4B06-C0884F7DE0EA}" dt="2019-03-02T09:36:27.141" v="118" actId="1076"/>
          <ac:picMkLst>
            <pc:docMk/>
            <pc:sldMk cId="406100820" sldId="269"/>
            <ac:picMk id="4" creationId="{D2981708-682B-4BCD-8676-3440AB088E4F}"/>
          </ac:picMkLst>
        </pc:picChg>
      </pc:sldChg>
      <pc:sldChg chg="addSp delSp modSp add replId">
        <pc:chgData name="KUANSAOI" userId="S::kuansaoi@pukyong.ac.kr::991128dd-9743-4220-8ab6-c2d7d1ca0a52" providerId="AD" clId="Web-{99ECD240-45FE-27BA-4B06-C0884F7DE0EA}" dt="2019-03-02T09:58:47.622" v="194" actId="20577"/>
        <pc:sldMkLst>
          <pc:docMk/>
          <pc:sldMk cId="3671038702" sldId="270"/>
        </pc:sldMkLst>
        <pc:spChg chg="mod">
          <ac:chgData name="KUANSAOI" userId="S::kuansaoi@pukyong.ac.kr::991128dd-9743-4220-8ab6-c2d7d1ca0a52" providerId="AD" clId="Web-{99ECD240-45FE-27BA-4B06-C0884F7DE0EA}" dt="2019-03-02T09:58:47.622" v="194" actId="20577"/>
          <ac:spMkLst>
            <pc:docMk/>
            <pc:sldMk cId="3671038702" sldId="270"/>
            <ac:spMk id="2" creationId="{9ED59CB1-C038-4B92-BABA-E2B7D3E4105C}"/>
          </ac:spMkLst>
        </pc:spChg>
        <pc:spChg chg="del">
          <ac:chgData name="KUANSAOI" userId="S::kuansaoi@pukyong.ac.kr::991128dd-9743-4220-8ab6-c2d7d1ca0a52" providerId="AD" clId="Web-{99ECD240-45FE-27BA-4B06-C0884F7DE0EA}" dt="2019-03-02T09:51:29.536" v="135"/>
          <ac:spMkLst>
            <pc:docMk/>
            <pc:sldMk cId="3671038702" sldId="270"/>
            <ac:spMk id="3" creationId="{6B920022-5BF7-43AF-9728-D1A301E7379A}"/>
          </ac:spMkLst>
        </pc:spChg>
        <pc:spChg chg="add del mod">
          <ac:chgData name="KUANSAOI" userId="S::kuansaoi@pukyong.ac.kr::991128dd-9743-4220-8ab6-c2d7d1ca0a52" providerId="AD" clId="Web-{99ECD240-45FE-27BA-4B06-C0884F7DE0EA}" dt="2019-03-02T09:53:27.087" v="143"/>
          <ac:spMkLst>
            <pc:docMk/>
            <pc:sldMk cId="3671038702" sldId="270"/>
            <ac:spMk id="11" creationId="{7D6002B0-468C-4393-8465-954AE8472C64}"/>
          </ac:spMkLst>
        </pc:spChg>
        <pc:spChg chg="add del mod">
          <ac:chgData name="KUANSAOI" userId="S::kuansaoi@pukyong.ac.kr::991128dd-9743-4220-8ab6-c2d7d1ca0a52" providerId="AD" clId="Web-{99ECD240-45FE-27BA-4B06-C0884F7DE0EA}" dt="2019-03-02T09:57:58.494" v="191"/>
          <ac:spMkLst>
            <pc:docMk/>
            <pc:sldMk cId="3671038702" sldId="270"/>
            <ac:spMk id="16" creationId="{52F2482D-9B0D-4265-8BAB-AB9F670AD7A3}"/>
          </ac:spMkLst>
        </pc:spChg>
        <pc:picChg chg="add del mod ord">
          <ac:chgData name="KUANSAOI" userId="S::kuansaoi@pukyong.ac.kr::991128dd-9743-4220-8ab6-c2d7d1ca0a52" providerId="AD" clId="Web-{99ECD240-45FE-27BA-4B06-C0884F7DE0EA}" dt="2019-03-02T09:53:18.384" v="142"/>
          <ac:picMkLst>
            <pc:docMk/>
            <pc:sldMk cId="3671038702" sldId="270"/>
            <ac:picMk id="4" creationId="{50AF5E2D-F723-4572-9AF8-1B100164BC02}"/>
          </ac:picMkLst>
        </pc:picChg>
        <pc:picChg chg="add mod">
          <ac:chgData name="KUANSAOI" userId="S::kuansaoi@pukyong.ac.kr::991128dd-9743-4220-8ab6-c2d7d1ca0a52" providerId="AD" clId="Web-{99ECD240-45FE-27BA-4B06-C0884F7DE0EA}" dt="2019-03-02T09:53:33.416" v="145" actId="14100"/>
          <ac:picMkLst>
            <pc:docMk/>
            <pc:sldMk cId="3671038702" sldId="270"/>
            <ac:picMk id="6" creationId="{11BBBC13-202E-47C1-B2B4-A9DCE95E77A3}"/>
          </ac:picMkLst>
        </pc:picChg>
        <pc:picChg chg="add del mod">
          <ac:chgData name="KUANSAOI" userId="S::kuansaoi@pukyong.ac.kr::991128dd-9743-4220-8ab6-c2d7d1ca0a52" providerId="AD" clId="Web-{99ECD240-45FE-27BA-4B06-C0884F7DE0EA}" dt="2019-03-02T09:53:28.681" v="144"/>
          <ac:picMkLst>
            <pc:docMk/>
            <pc:sldMk cId="3671038702" sldId="270"/>
            <ac:picMk id="8" creationId="{55DBB9BB-D354-4C75-A309-494EEB4BD77D}"/>
          </ac:picMkLst>
        </pc:picChg>
        <pc:picChg chg="add mod">
          <ac:chgData name="KUANSAOI" userId="S::kuansaoi@pukyong.ac.kr::991128dd-9743-4220-8ab6-c2d7d1ca0a52" providerId="AD" clId="Web-{99ECD240-45FE-27BA-4B06-C0884F7DE0EA}" dt="2019-03-02T09:53:48.869" v="149" actId="14100"/>
          <ac:picMkLst>
            <pc:docMk/>
            <pc:sldMk cId="3671038702" sldId="270"/>
            <ac:picMk id="12" creationId="{FA120498-8208-4ED0-B4FA-AD8FD94EF72F}"/>
          </ac:picMkLst>
        </pc:picChg>
        <pc:picChg chg="add del mod">
          <ac:chgData name="KUANSAOI" userId="S::kuansaoi@pukyong.ac.kr::991128dd-9743-4220-8ab6-c2d7d1ca0a52" providerId="AD" clId="Web-{99ECD240-45FE-27BA-4B06-C0884F7DE0EA}" dt="2019-03-02T09:57:56.103" v="190"/>
          <ac:picMkLst>
            <pc:docMk/>
            <pc:sldMk cId="3671038702" sldId="270"/>
            <ac:picMk id="14" creationId="{13A06B8A-6297-48DE-8472-3837E542101B}"/>
          </ac:picMkLst>
        </pc:picChg>
      </pc:sldChg>
      <pc:sldChg chg="addSp delSp modSp add mod ord replId modClrScheme chgLayout">
        <pc:chgData name="KUANSAOI" userId="S::kuansaoi@pukyong.ac.kr::991128dd-9743-4220-8ab6-c2d7d1ca0a52" providerId="AD" clId="Web-{99ECD240-45FE-27BA-4B06-C0884F7DE0EA}" dt="2019-03-02T10:44:07.351" v="573" actId="20577"/>
        <pc:sldMkLst>
          <pc:docMk/>
          <pc:sldMk cId="4376963" sldId="271"/>
        </pc:sldMkLst>
        <pc:spChg chg="mod ord">
          <ac:chgData name="KUANSAOI" userId="S::kuansaoi@pukyong.ac.kr::991128dd-9743-4220-8ab6-c2d7d1ca0a52" providerId="AD" clId="Web-{99ECD240-45FE-27BA-4B06-C0884F7DE0EA}" dt="2019-03-02T10:40:22.023" v="461" actId="20577"/>
          <ac:spMkLst>
            <pc:docMk/>
            <pc:sldMk cId="4376963" sldId="271"/>
            <ac:spMk id="2" creationId="{9ED59CB1-C038-4B92-BABA-E2B7D3E4105C}"/>
          </ac:spMkLst>
        </pc:spChg>
        <pc:spChg chg="add mod ord">
          <ac:chgData name="KUANSAOI" userId="S::kuansaoi@pukyong.ac.kr::991128dd-9743-4220-8ab6-c2d7d1ca0a52" providerId="AD" clId="Web-{99ECD240-45FE-27BA-4B06-C0884F7DE0EA}" dt="2019-03-02T10:44:07.351" v="573" actId="20577"/>
          <ac:spMkLst>
            <pc:docMk/>
            <pc:sldMk cId="4376963" sldId="271"/>
            <ac:spMk id="3" creationId="{3F623A75-9F8A-4018-80D1-82810439ABDD}"/>
          </ac:spMkLst>
        </pc:spChg>
        <pc:spChg chg="add del mod ord">
          <ac:chgData name="KUANSAOI" userId="S::kuansaoi@pukyong.ac.kr::991128dd-9743-4220-8ab6-c2d7d1ca0a52" providerId="AD" clId="Web-{99ECD240-45FE-27BA-4B06-C0884F7DE0EA}" dt="2019-03-02T10:40:05.273" v="455"/>
          <ac:spMkLst>
            <pc:docMk/>
            <pc:sldMk cId="4376963" sldId="271"/>
            <ac:spMk id="4" creationId="{16C15419-E39B-464A-AB53-150972C69068}"/>
          </ac:spMkLst>
        </pc:spChg>
        <pc:picChg chg="del">
          <ac:chgData name="KUANSAOI" userId="S::kuansaoi@pukyong.ac.kr::991128dd-9743-4220-8ab6-c2d7d1ca0a52" providerId="AD" clId="Web-{99ECD240-45FE-27BA-4B06-C0884F7DE0EA}" dt="2019-03-02T10:03:00.722" v="230"/>
          <ac:picMkLst>
            <pc:docMk/>
            <pc:sldMk cId="4376963" sldId="271"/>
            <ac:picMk id="6" creationId="{11BBBC13-202E-47C1-B2B4-A9DCE95E77A3}"/>
          </ac:picMkLst>
        </pc:picChg>
        <pc:picChg chg="del">
          <ac:chgData name="KUANSAOI" userId="S::kuansaoi@pukyong.ac.kr::991128dd-9743-4220-8ab6-c2d7d1ca0a52" providerId="AD" clId="Web-{99ECD240-45FE-27BA-4B06-C0884F7DE0EA}" dt="2019-03-02T10:03:01.425" v="231"/>
          <ac:picMkLst>
            <pc:docMk/>
            <pc:sldMk cId="4376963" sldId="271"/>
            <ac:picMk id="12" creationId="{FA120498-8208-4ED0-B4FA-AD8FD94EF72F}"/>
          </ac:picMkLst>
        </pc:picChg>
      </pc:sldChg>
      <pc:sldChg chg="modSp new mod modShow">
        <pc:chgData name="KUANSAOI" userId="S::kuansaoi@pukyong.ac.kr::991128dd-9743-4220-8ab6-c2d7d1ca0a52" providerId="AD" clId="Web-{99ECD240-45FE-27BA-4B06-C0884F7DE0EA}" dt="2019-03-02T11:52:22.280" v="892"/>
        <pc:sldMkLst>
          <pc:docMk/>
          <pc:sldMk cId="876417304" sldId="272"/>
        </pc:sldMkLst>
        <pc:spChg chg="mod">
          <ac:chgData name="KUANSAOI" userId="S::kuansaoi@pukyong.ac.kr::991128dd-9743-4220-8ab6-c2d7d1ca0a52" providerId="AD" clId="Web-{99ECD240-45FE-27BA-4B06-C0884F7DE0EA}" dt="2019-03-02T10:05:42.212" v="268" actId="20577"/>
          <ac:spMkLst>
            <pc:docMk/>
            <pc:sldMk cId="876417304" sldId="272"/>
            <ac:spMk id="2" creationId="{A35CBCA2-7E34-4FBB-9A24-2FE2659F2E58}"/>
          </ac:spMkLst>
        </pc:spChg>
        <pc:spChg chg="mod">
          <ac:chgData name="KUANSAOI" userId="S::kuansaoi@pukyong.ac.kr::991128dd-9743-4220-8ab6-c2d7d1ca0a52" providerId="AD" clId="Web-{99ECD240-45FE-27BA-4B06-C0884F7DE0EA}" dt="2019-03-02T10:09:43.663" v="314" actId="20577"/>
          <ac:spMkLst>
            <pc:docMk/>
            <pc:sldMk cId="876417304" sldId="272"/>
            <ac:spMk id="3" creationId="{E08D4EB9-6BA0-4D5A-93AF-1CFEBD959175}"/>
          </ac:spMkLst>
        </pc:spChg>
      </pc:sldChg>
      <pc:sldChg chg="modSp new mod ord modShow modNotes">
        <pc:chgData name="KUANSAOI" userId="S::kuansaoi@pukyong.ac.kr::991128dd-9743-4220-8ab6-c2d7d1ca0a52" providerId="AD" clId="Web-{99ECD240-45FE-27BA-4B06-C0884F7DE0EA}" dt="2019-03-02T11:52:22.218" v="889"/>
        <pc:sldMkLst>
          <pc:docMk/>
          <pc:sldMk cId="2664301461" sldId="273"/>
        </pc:sldMkLst>
        <pc:spChg chg="mod">
          <ac:chgData name="KUANSAOI" userId="S::kuansaoi@pukyong.ac.kr::991128dd-9743-4220-8ab6-c2d7d1ca0a52" providerId="AD" clId="Web-{99ECD240-45FE-27BA-4B06-C0884F7DE0EA}" dt="2019-03-02T10:09:36.991" v="310" actId="20577"/>
          <ac:spMkLst>
            <pc:docMk/>
            <pc:sldMk cId="2664301461" sldId="273"/>
            <ac:spMk id="2" creationId="{EE3D126B-F565-4EEE-B537-15768452F21C}"/>
          </ac:spMkLst>
        </pc:spChg>
        <pc:spChg chg="mod">
          <ac:chgData name="KUANSAOI" userId="S::kuansaoi@pukyong.ac.kr::991128dd-9743-4220-8ab6-c2d7d1ca0a52" providerId="AD" clId="Web-{99ECD240-45FE-27BA-4B06-C0884F7DE0EA}" dt="2019-03-02T10:35:14.688" v="391" actId="20577"/>
          <ac:spMkLst>
            <pc:docMk/>
            <pc:sldMk cId="2664301461" sldId="273"/>
            <ac:spMk id="3" creationId="{985A4C1B-3D10-46ED-A2C3-14FBB254EB19}"/>
          </ac:spMkLst>
        </pc:spChg>
      </pc:sldChg>
      <pc:sldChg chg="modSp new mod modShow">
        <pc:chgData name="KUANSAOI" userId="S::kuansaoi@pukyong.ac.kr::991128dd-9743-4220-8ab6-c2d7d1ca0a52" providerId="AD" clId="Web-{99ECD240-45FE-27BA-4B06-C0884F7DE0EA}" dt="2019-03-02T11:52:22.233" v="890"/>
        <pc:sldMkLst>
          <pc:docMk/>
          <pc:sldMk cId="3828388075" sldId="274"/>
        </pc:sldMkLst>
        <pc:spChg chg="mod">
          <ac:chgData name="KUANSAOI" userId="S::kuansaoi@pukyong.ac.kr::991128dd-9743-4220-8ab6-c2d7d1ca0a52" providerId="AD" clId="Web-{99ECD240-45FE-27BA-4B06-C0884F7DE0EA}" dt="2019-03-02T10:09:48.553" v="318" actId="20577"/>
          <ac:spMkLst>
            <pc:docMk/>
            <pc:sldMk cId="3828388075" sldId="274"/>
            <ac:spMk id="2" creationId="{A5826164-20B4-425E-9116-100E92DAD199}"/>
          </ac:spMkLst>
        </pc:spChg>
        <pc:spChg chg="mod">
          <ac:chgData name="KUANSAOI" userId="S::kuansaoi@pukyong.ac.kr::991128dd-9743-4220-8ab6-c2d7d1ca0a52" providerId="AD" clId="Web-{99ECD240-45FE-27BA-4B06-C0884F7DE0EA}" dt="2019-03-02T10:36:02.672" v="404" actId="20577"/>
          <ac:spMkLst>
            <pc:docMk/>
            <pc:sldMk cId="3828388075" sldId="274"/>
            <ac:spMk id="3" creationId="{835FAB00-93F8-4BC7-9A6C-4C4A0A9E3FA2}"/>
          </ac:spMkLst>
        </pc:spChg>
      </pc:sldChg>
      <pc:sldChg chg="addSp modSp new mod ord modShow">
        <pc:chgData name="KUANSAOI" userId="S::kuansaoi@pukyong.ac.kr::991128dd-9743-4220-8ab6-c2d7d1ca0a52" providerId="AD" clId="Web-{99ECD240-45FE-27BA-4B06-C0884F7DE0EA}" dt="2019-03-02T11:52:22.265" v="891"/>
        <pc:sldMkLst>
          <pc:docMk/>
          <pc:sldMk cId="2866856291" sldId="275"/>
        </pc:sldMkLst>
        <pc:spChg chg="mod">
          <ac:chgData name="KUANSAOI" userId="S::kuansaoi@pukyong.ac.kr::991128dd-9743-4220-8ab6-c2d7d1ca0a52" providerId="AD" clId="Web-{99ECD240-45FE-27BA-4B06-C0884F7DE0EA}" dt="2019-03-02T10:10:04.944" v="326" actId="20577"/>
          <ac:spMkLst>
            <pc:docMk/>
            <pc:sldMk cId="2866856291" sldId="275"/>
            <ac:spMk id="2" creationId="{01562682-6511-4A6E-87E3-6D9249B1FADC}"/>
          </ac:spMkLst>
        </pc:spChg>
        <pc:spChg chg="mod">
          <ac:chgData name="KUANSAOI" userId="S::kuansaoi@pukyong.ac.kr::991128dd-9743-4220-8ab6-c2d7d1ca0a52" providerId="AD" clId="Web-{99ECD240-45FE-27BA-4B06-C0884F7DE0EA}" dt="2019-03-02T10:37:05.875" v="416" actId="20577"/>
          <ac:spMkLst>
            <pc:docMk/>
            <pc:sldMk cId="2866856291" sldId="275"/>
            <ac:spMk id="3" creationId="{C434603B-3449-4293-83F4-A9B5B1E0E223}"/>
          </ac:spMkLst>
        </pc:spChg>
        <pc:picChg chg="add mod">
          <ac:chgData name="KUANSAOI" userId="S::kuansaoi@pukyong.ac.kr::991128dd-9743-4220-8ab6-c2d7d1ca0a52" providerId="AD" clId="Web-{99ECD240-45FE-27BA-4B06-C0884F7DE0EA}" dt="2019-03-02T10:27:52.524" v="356" actId="1076"/>
          <ac:picMkLst>
            <pc:docMk/>
            <pc:sldMk cId="2866856291" sldId="275"/>
            <ac:picMk id="4" creationId="{80A1D71F-6B52-4989-B9ED-24800FD2B2D5}"/>
          </ac:picMkLst>
        </pc:picChg>
      </pc:sldChg>
      <pc:sldChg chg="modSp new mod modShow">
        <pc:chgData name="KUANSAOI" userId="S::kuansaoi@pukyong.ac.kr::991128dd-9743-4220-8ab6-c2d7d1ca0a52" providerId="AD" clId="Web-{99ECD240-45FE-27BA-4B06-C0884F7DE0EA}" dt="2019-03-02T11:52:22.280" v="893"/>
        <pc:sldMkLst>
          <pc:docMk/>
          <pc:sldMk cId="3419757972" sldId="276"/>
        </pc:sldMkLst>
        <pc:spChg chg="mod">
          <ac:chgData name="KUANSAOI" userId="S::kuansaoi@pukyong.ac.kr::991128dd-9743-4220-8ab6-c2d7d1ca0a52" providerId="AD" clId="Web-{99ECD240-45FE-27BA-4B06-C0884F7DE0EA}" dt="2019-03-02T10:38:54.492" v="452" actId="20577"/>
          <ac:spMkLst>
            <pc:docMk/>
            <pc:sldMk cId="3419757972" sldId="276"/>
            <ac:spMk id="2" creationId="{A440F3A2-D260-4408-974B-38D447D58949}"/>
          </ac:spMkLst>
        </pc:spChg>
        <pc:spChg chg="mod">
          <ac:chgData name="KUANSAOI" userId="S::kuansaoi@pukyong.ac.kr::991128dd-9743-4220-8ab6-c2d7d1ca0a52" providerId="AD" clId="Web-{99ECD240-45FE-27BA-4B06-C0884F7DE0EA}" dt="2019-03-02T10:49:55.998" v="575" actId="20577"/>
          <ac:spMkLst>
            <pc:docMk/>
            <pc:sldMk cId="3419757972" sldId="276"/>
            <ac:spMk id="3" creationId="{5B231589-B8C2-425D-9436-F7847C442B35}"/>
          </ac:spMkLst>
        </pc:spChg>
      </pc:sldChg>
      <pc:sldChg chg="addSp delSp modSp new">
        <pc:chgData name="KUANSAOI" userId="S::kuansaoi@pukyong.ac.kr::991128dd-9743-4220-8ab6-c2d7d1ca0a52" providerId="AD" clId="Web-{99ECD240-45FE-27BA-4B06-C0884F7DE0EA}" dt="2019-03-02T11:08:02.363" v="639"/>
        <pc:sldMkLst>
          <pc:docMk/>
          <pc:sldMk cId="1989200625" sldId="277"/>
        </pc:sldMkLst>
        <pc:spChg chg="mod">
          <ac:chgData name="KUANSAOI" userId="S::kuansaoi@pukyong.ac.kr::991128dd-9743-4220-8ab6-c2d7d1ca0a52" providerId="AD" clId="Web-{99ECD240-45FE-27BA-4B06-C0884F7DE0EA}" dt="2019-03-02T10:52:52.009" v="579" actId="20577"/>
          <ac:spMkLst>
            <pc:docMk/>
            <pc:sldMk cId="1989200625" sldId="277"/>
            <ac:spMk id="2" creationId="{363ECE02-BC3A-410F-B6A2-000BED9D3C0C}"/>
          </ac:spMkLst>
        </pc:spChg>
        <pc:spChg chg="del mod">
          <ac:chgData name="KUANSAOI" userId="S::kuansaoi@pukyong.ac.kr::991128dd-9743-4220-8ab6-c2d7d1ca0a52" providerId="AD" clId="Web-{99ECD240-45FE-27BA-4B06-C0884F7DE0EA}" dt="2019-03-02T11:08:02.363" v="639"/>
          <ac:spMkLst>
            <pc:docMk/>
            <pc:sldMk cId="1989200625" sldId="277"/>
            <ac:spMk id="3" creationId="{6E0924D5-9745-4A02-8B72-9376F923A8F1}"/>
          </ac:spMkLst>
        </pc:spChg>
        <pc:picChg chg="add mod ord">
          <ac:chgData name="KUANSAOI" userId="S::kuansaoi@pukyong.ac.kr::991128dd-9743-4220-8ab6-c2d7d1ca0a52" providerId="AD" clId="Web-{99ECD240-45FE-27BA-4B06-C0884F7DE0EA}" dt="2019-03-02T11:08:02.363" v="639"/>
          <ac:picMkLst>
            <pc:docMk/>
            <pc:sldMk cId="1989200625" sldId="277"/>
            <ac:picMk id="4" creationId="{AAA97797-326F-49B4-971F-B714892ED860}"/>
          </ac:picMkLst>
        </pc:picChg>
      </pc:sldChg>
      <pc:sldChg chg="addSp delSp modSp new">
        <pc:chgData name="KUANSAOI" userId="S::kuansaoi@pukyong.ac.kr::991128dd-9743-4220-8ab6-c2d7d1ca0a52" providerId="AD" clId="Web-{99ECD240-45FE-27BA-4B06-C0884F7DE0EA}" dt="2019-03-02T11:38:48.289" v="755" actId="20577"/>
        <pc:sldMkLst>
          <pc:docMk/>
          <pc:sldMk cId="633936687" sldId="278"/>
        </pc:sldMkLst>
        <pc:spChg chg="mod">
          <ac:chgData name="KUANSAOI" userId="S::kuansaoi@pukyong.ac.kr::991128dd-9743-4220-8ab6-c2d7d1ca0a52" providerId="AD" clId="Web-{99ECD240-45FE-27BA-4B06-C0884F7DE0EA}" dt="2019-03-02T11:38:48.289" v="755" actId="20577"/>
          <ac:spMkLst>
            <pc:docMk/>
            <pc:sldMk cId="633936687" sldId="278"/>
            <ac:spMk id="2" creationId="{1F8D2D87-24F5-4EA9-ACA1-9DDC733BBB32}"/>
          </ac:spMkLst>
        </pc:spChg>
        <pc:spChg chg="add del">
          <ac:chgData name="KUANSAOI" userId="S::kuansaoi@pukyong.ac.kr::991128dd-9743-4220-8ab6-c2d7d1ca0a52" providerId="AD" clId="Web-{99ECD240-45FE-27BA-4B06-C0884F7DE0EA}" dt="2019-03-02T11:22:08.112" v="687"/>
          <ac:spMkLst>
            <pc:docMk/>
            <pc:sldMk cId="633936687" sldId="278"/>
            <ac:spMk id="3" creationId="{8E4DE1C3-82DB-47CC-B365-71856CC92C31}"/>
          </ac:spMkLst>
        </pc:spChg>
        <pc:picChg chg="add del mod ord">
          <ac:chgData name="KUANSAOI" userId="S::kuansaoi@pukyong.ac.kr::991128dd-9743-4220-8ab6-c2d7d1ca0a52" providerId="AD" clId="Web-{99ECD240-45FE-27BA-4B06-C0884F7DE0EA}" dt="2019-03-02T11:21:57.706" v="686"/>
          <ac:picMkLst>
            <pc:docMk/>
            <pc:sldMk cId="633936687" sldId="278"/>
            <ac:picMk id="4" creationId="{611E1B7C-D7C7-4488-85E3-F45DD912EBAA}"/>
          </ac:picMkLst>
        </pc:picChg>
        <pc:picChg chg="add mod ord">
          <ac:chgData name="KUANSAOI" userId="S::kuansaoi@pukyong.ac.kr::991128dd-9743-4220-8ab6-c2d7d1ca0a52" providerId="AD" clId="Web-{99ECD240-45FE-27BA-4B06-C0884F7DE0EA}" dt="2019-03-02T11:22:08.112" v="687"/>
          <ac:picMkLst>
            <pc:docMk/>
            <pc:sldMk cId="633936687" sldId="278"/>
            <ac:picMk id="6" creationId="{DCC588D3-D26A-4180-926E-609ABDD061D6}"/>
          </ac:picMkLst>
        </pc:picChg>
      </pc:sldChg>
      <pc:sldChg chg="addSp delSp modSp new">
        <pc:chgData name="KUANSAOI" userId="S::kuansaoi@pukyong.ac.kr::991128dd-9743-4220-8ab6-c2d7d1ca0a52" providerId="AD" clId="Web-{99ECD240-45FE-27BA-4B06-C0884F7DE0EA}" dt="2019-03-02T11:44:23.590" v="825" actId="14100"/>
        <pc:sldMkLst>
          <pc:docMk/>
          <pc:sldMk cId="1073871699" sldId="279"/>
        </pc:sldMkLst>
        <pc:spChg chg="mod">
          <ac:chgData name="KUANSAOI" userId="S::kuansaoi@pukyong.ac.kr::991128dd-9743-4220-8ab6-c2d7d1ca0a52" providerId="AD" clId="Web-{99ECD240-45FE-27BA-4B06-C0884F7DE0EA}" dt="2019-03-02T11:42:23.121" v="806" actId="20577"/>
          <ac:spMkLst>
            <pc:docMk/>
            <pc:sldMk cId="1073871699" sldId="279"/>
            <ac:spMk id="2" creationId="{1E86F080-43CE-46A2-BA7C-50297D86DF41}"/>
          </ac:spMkLst>
        </pc:spChg>
        <pc:spChg chg="del">
          <ac:chgData name="KUANSAOI" userId="S::kuansaoi@pukyong.ac.kr::991128dd-9743-4220-8ab6-c2d7d1ca0a52" providerId="AD" clId="Web-{99ECD240-45FE-27BA-4B06-C0884F7DE0EA}" dt="2019-03-02T11:23:44.065" v="690"/>
          <ac:spMkLst>
            <pc:docMk/>
            <pc:sldMk cId="1073871699" sldId="279"/>
            <ac:spMk id="3" creationId="{E8D033E6-D12A-4685-8B6C-1ED0ECD48FD1}"/>
          </ac:spMkLst>
        </pc:spChg>
        <pc:picChg chg="add mod ord">
          <ac:chgData name="KUANSAOI" userId="S::kuansaoi@pukyong.ac.kr::991128dd-9743-4220-8ab6-c2d7d1ca0a52" providerId="AD" clId="Web-{99ECD240-45FE-27BA-4B06-C0884F7DE0EA}" dt="2019-03-02T11:44:23.590" v="825" actId="14100"/>
          <ac:picMkLst>
            <pc:docMk/>
            <pc:sldMk cId="1073871699" sldId="279"/>
            <ac:picMk id="4" creationId="{82F9F906-0352-4BDF-BB9E-004A313FA115}"/>
          </ac:picMkLst>
        </pc:picChg>
        <pc:picChg chg="add del mod">
          <ac:chgData name="KUANSAOI" userId="S::kuansaoi@pukyong.ac.kr::991128dd-9743-4220-8ab6-c2d7d1ca0a52" providerId="AD" clId="Web-{99ECD240-45FE-27BA-4B06-C0884F7DE0EA}" dt="2019-03-02T11:39:14.258" v="758"/>
          <ac:picMkLst>
            <pc:docMk/>
            <pc:sldMk cId="1073871699" sldId="279"/>
            <ac:picMk id="6" creationId="{961228D9-9515-4D42-9687-7D7FBA0AA220}"/>
          </ac:picMkLst>
        </pc:picChg>
        <pc:picChg chg="add del mod">
          <ac:chgData name="KUANSAOI" userId="S::kuansaoi@pukyong.ac.kr::991128dd-9743-4220-8ab6-c2d7d1ca0a52" providerId="AD" clId="Web-{99ECD240-45FE-27BA-4B06-C0884F7DE0EA}" dt="2019-03-02T11:39:14.961" v="759"/>
          <ac:picMkLst>
            <pc:docMk/>
            <pc:sldMk cId="1073871699" sldId="279"/>
            <ac:picMk id="8" creationId="{A3587092-AD51-4CDD-8AA1-3040BF14021F}"/>
          </ac:picMkLst>
        </pc:picChg>
      </pc:sldChg>
      <pc:sldChg chg="addSp delSp modSp new">
        <pc:chgData name="KUANSAOI" userId="S::kuansaoi@pukyong.ac.kr::991128dd-9743-4220-8ab6-c2d7d1ca0a52" providerId="AD" clId="Web-{99ECD240-45FE-27BA-4B06-C0884F7DE0EA}" dt="2019-03-02T11:50:43.890" v="888" actId="1076"/>
        <pc:sldMkLst>
          <pc:docMk/>
          <pc:sldMk cId="1559536727" sldId="280"/>
        </pc:sldMkLst>
        <pc:spChg chg="mod">
          <ac:chgData name="KUANSAOI" userId="S::kuansaoi@pukyong.ac.kr::991128dd-9743-4220-8ab6-c2d7d1ca0a52" providerId="AD" clId="Web-{99ECD240-45FE-27BA-4B06-C0884F7DE0EA}" dt="2019-03-02T11:47:15.621" v="863" actId="20577"/>
          <ac:spMkLst>
            <pc:docMk/>
            <pc:sldMk cId="1559536727" sldId="280"/>
            <ac:spMk id="2" creationId="{EB3BF799-1438-4204-9AE4-56689FE35258}"/>
          </ac:spMkLst>
        </pc:spChg>
        <pc:spChg chg="del">
          <ac:chgData name="KUANSAOI" userId="S::kuansaoi@pukyong.ac.kr::991128dd-9743-4220-8ab6-c2d7d1ca0a52" providerId="AD" clId="Web-{99ECD240-45FE-27BA-4B06-C0884F7DE0EA}" dt="2019-03-02T11:49:38.636" v="877"/>
          <ac:spMkLst>
            <pc:docMk/>
            <pc:sldMk cId="1559536727" sldId="280"/>
            <ac:spMk id="3" creationId="{0EA44BE7-8A42-4292-A2D4-71C4F896401F}"/>
          </ac:spMkLst>
        </pc:spChg>
        <pc:picChg chg="add mod ord">
          <ac:chgData name="KUANSAOI" userId="S::kuansaoi@pukyong.ac.kr::991128dd-9743-4220-8ab6-c2d7d1ca0a52" providerId="AD" clId="Web-{99ECD240-45FE-27BA-4B06-C0884F7DE0EA}" dt="2019-03-02T11:49:42.480" v="878" actId="1076"/>
          <ac:picMkLst>
            <pc:docMk/>
            <pc:sldMk cId="1559536727" sldId="280"/>
            <ac:picMk id="4" creationId="{5B494C56-C8F1-4D3C-AA91-8E7F02F758E2}"/>
          </ac:picMkLst>
        </pc:picChg>
        <pc:picChg chg="add mod">
          <ac:chgData name="KUANSAOI" userId="S::kuansaoi@pukyong.ac.kr::991128dd-9743-4220-8ab6-c2d7d1ca0a52" providerId="AD" clId="Web-{99ECD240-45FE-27BA-4B06-C0884F7DE0EA}" dt="2019-03-02T11:50:09.761" v="882" actId="14100"/>
          <ac:picMkLst>
            <pc:docMk/>
            <pc:sldMk cId="1559536727" sldId="280"/>
            <ac:picMk id="6" creationId="{97163124-14CE-4E9F-ADAE-2FFDFDBFF6EA}"/>
          </ac:picMkLst>
        </pc:picChg>
        <pc:picChg chg="add mod">
          <ac:chgData name="KUANSAOI" userId="S::kuansaoi@pukyong.ac.kr::991128dd-9743-4220-8ab6-c2d7d1ca0a52" providerId="AD" clId="Web-{99ECD240-45FE-27BA-4B06-C0884F7DE0EA}" dt="2019-03-02T11:50:34.343" v="886" actId="14100"/>
          <ac:picMkLst>
            <pc:docMk/>
            <pc:sldMk cId="1559536727" sldId="280"/>
            <ac:picMk id="8" creationId="{393F7BF9-3D65-4956-AD1B-38EA7C7A14F9}"/>
          </ac:picMkLst>
        </pc:picChg>
        <pc:picChg chg="add mod">
          <ac:chgData name="KUANSAOI" userId="S::kuansaoi@pukyong.ac.kr::991128dd-9743-4220-8ab6-c2d7d1ca0a52" providerId="AD" clId="Web-{99ECD240-45FE-27BA-4B06-C0884F7DE0EA}" dt="2019-03-02T11:50:43.890" v="888" actId="1076"/>
          <ac:picMkLst>
            <pc:docMk/>
            <pc:sldMk cId="1559536727" sldId="280"/>
            <ac:picMk id="10" creationId="{4A29A515-F45B-4BB1-8551-F915B994A0CC}"/>
          </ac:picMkLst>
        </pc:picChg>
      </pc:sldChg>
      <pc:sldChg chg="addSp delSp modSp add replId">
        <pc:chgData name="KUANSAOI" userId="S::kuansaoi@pukyong.ac.kr::991128dd-9743-4220-8ab6-c2d7d1ca0a52" providerId="AD" clId="Web-{99ECD240-45FE-27BA-4B06-C0884F7DE0EA}" dt="2019-03-02T11:37:33.257" v="750" actId="1076"/>
        <pc:sldMkLst>
          <pc:docMk/>
          <pc:sldMk cId="1902736683" sldId="281"/>
        </pc:sldMkLst>
        <pc:spChg chg="mod">
          <ac:chgData name="KUANSAOI" userId="S::kuansaoi@pukyong.ac.kr::991128dd-9743-4220-8ab6-c2d7d1ca0a52" providerId="AD" clId="Web-{99ECD240-45FE-27BA-4B06-C0884F7DE0EA}" dt="2019-03-02T10:58:23.587" v="628" actId="20577"/>
          <ac:spMkLst>
            <pc:docMk/>
            <pc:sldMk cId="1902736683" sldId="281"/>
            <ac:spMk id="2" creationId="{9ED59CB1-C038-4B92-BABA-E2B7D3E4105C}"/>
          </ac:spMkLst>
        </pc:spChg>
        <pc:spChg chg="del mod">
          <ac:chgData name="KUANSAOI" userId="S::kuansaoi@pukyong.ac.kr::991128dd-9743-4220-8ab6-c2d7d1ca0a52" providerId="AD" clId="Web-{99ECD240-45FE-27BA-4B06-C0884F7DE0EA}" dt="2019-03-02T10:56:38.882" v="623"/>
          <ac:spMkLst>
            <pc:docMk/>
            <pc:sldMk cId="1902736683" sldId="281"/>
            <ac:spMk id="3" creationId="{3F623A75-9F8A-4018-80D1-82810439ABDD}"/>
          </ac:spMkLst>
        </pc:spChg>
        <pc:spChg chg="add mod">
          <ac:chgData name="KUANSAOI" userId="S::kuansaoi@pukyong.ac.kr::991128dd-9743-4220-8ab6-c2d7d1ca0a52" providerId="AD" clId="Web-{99ECD240-45FE-27BA-4B06-C0884F7DE0EA}" dt="2019-03-02T11:37:33.257" v="750" actId="1076"/>
          <ac:spMkLst>
            <pc:docMk/>
            <pc:sldMk cId="1902736683" sldId="281"/>
            <ac:spMk id="633" creationId="{A9FFE173-7F18-49FC-80F7-B091AE156115}"/>
          </ac:spMkLst>
        </pc:spChg>
        <pc:graphicFrameChg chg="add del mod modGraphic">
          <ac:chgData name="KUANSAOI" userId="S::kuansaoi@pukyong.ac.kr::991128dd-9743-4220-8ab6-c2d7d1ca0a52" providerId="AD" clId="Web-{99ECD240-45FE-27BA-4B06-C0884F7DE0EA}" dt="2019-03-02T10:56:34.007" v="618"/>
          <ac:graphicFrameMkLst>
            <pc:docMk/>
            <pc:sldMk cId="1902736683" sldId="281"/>
            <ac:graphicFrameMk id="4" creationId="{A5A9F430-C5F4-449C-969A-29BC44749A9A}"/>
          </ac:graphicFrameMkLst>
        </pc:graphicFrameChg>
        <pc:graphicFrameChg chg="add mod ord modGraphic">
          <ac:chgData name="KUANSAOI" userId="S::kuansaoi@pukyong.ac.kr::991128dd-9743-4220-8ab6-c2d7d1ca0a52" providerId="AD" clId="Web-{99ECD240-45FE-27BA-4B06-C0884F7DE0EA}" dt="2019-03-02T11:36:51.813" v="745"/>
          <ac:graphicFrameMkLst>
            <pc:docMk/>
            <pc:sldMk cId="1902736683" sldId="281"/>
            <ac:graphicFrameMk id="20" creationId="{8C08E6EE-C9F4-4CC8-B99A-104B02BA0C57}"/>
          </ac:graphicFrameMkLst>
        </pc:graphicFrameChg>
      </pc:sldChg>
      <pc:sldChg chg="addSp delSp modSp add replId">
        <pc:chgData name="KUANSAOI" userId="S::kuansaoi@pukyong.ac.kr::991128dd-9743-4220-8ab6-c2d7d1ca0a52" providerId="AD" clId="Web-{99ECD240-45FE-27BA-4B06-C0884F7DE0EA}" dt="2019-03-02T11:11:27.783" v="652" actId="1076"/>
        <pc:sldMkLst>
          <pc:docMk/>
          <pc:sldMk cId="2699025898" sldId="282"/>
        </pc:sldMkLst>
        <pc:spChg chg="add del mod">
          <ac:chgData name="KUANSAOI" userId="S::kuansaoi@pukyong.ac.kr::991128dd-9743-4220-8ab6-c2d7d1ca0a52" providerId="AD" clId="Web-{99ECD240-45FE-27BA-4B06-C0884F7DE0EA}" dt="2019-03-02T11:09:18.380" v="642"/>
          <ac:spMkLst>
            <pc:docMk/>
            <pc:sldMk cId="2699025898" sldId="282"/>
            <ac:spMk id="5" creationId="{FA540E75-163D-4393-BE18-853C6DEC72C9}"/>
          </ac:spMkLst>
        </pc:spChg>
        <pc:picChg chg="del">
          <ac:chgData name="KUANSAOI" userId="S::kuansaoi@pukyong.ac.kr::991128dd-9743-4220-8ab6-c2d7d1ca0a52" providerId="AD" clId="Web-{99ECD240-45FE-27BA-4B06-C0884F7DE0EA}" dt="2019-03-02T11:09:17.490" v="641"/>
          <ac:picMkLst>
            <pc:docMk/>
            <pc:sldMk cId="2699025898" sldId="282"/>
            <ac:picMk id="4" creationId="{AAA97797-326F-49B4-971F-B714892ED860}"/>
          </ac:picMkLst>
        </pc:picChg>
        <pc:picChg chg="add mod ord">
          <ac:chgData name="KUANSAOI" userId="S::kuansaoi@pukyong.ac.kr::991128dd-9743-4220-8ab6-c2d7d1ca0a52" providerId="AD" clId="Web-{99ECD240-45FE-27BA-4B06-C0884F7DE0EA}" dt="2019-03-02T11:11:27.783" v="651" actId="1076"/>
          <ac:picMkLst>
            <pc:docMk/>
            <pc:sldMk cId="2699025898" sldId="282"/>
            <ac:picMk id="6" creationId="{5DBEB0F0-97C5-4A7F-B2BC-338102FE9C80}"/>
          </ac:picMkLst>
        </pc:picChg>
        <pc:picChg chg="add mod">
          <ac:chgData name="KUANSAOI" userId="S::kuansaoi@pukyong.ac.kr::991128dd-9743-4220-8ab6-c2d7d1ca0a52" providerId="AD" clId="Web-{99ECD240-45FE-27BA-4B06-C0884F7DE0EA}" dt="2019-03-02T11:11:27.783" v="652" actId="1076"/>
          <ac:picMkLst>
            <pc:docMk/>
            <pc:sldMk cId="2699025898" sldId="282"/>
            <ac:picMk id="8" creationId="{CF79AEEA-9CF5-4A19-8916-EB33DB287ED7}"/>
          </ac:picMkLst>
        </pc:picChg>
      </pc:sldChg>
      <pc:sldChg chg="addSp delSp modSp add replId">
        <pc:chgData name="KUANSAOI" userId="S::kuansaoi@pukyong.ac.kr::991128dd-9743-4220-8ab6-c2d7d1ca0a52" providerId="AD" clId="Web-{99ECD240-45FE-27BA-4B06-C0884F7DE0EA}" dt="2019-03-02T11:10:32.233" v="650"/>
        <pc:sldMkLst>
          <pc:docMk/>
          <pc:sldMk cId="998737919" sldId="283"/>
        </pc:sldMkLst>
        <pc:spChg chg="add del mod">
          <ac:chgData name="KUANSAOI" userId="S::kuansaoi@pukyong.ac.kr::991128dd-9743-4220-8ab6-c2d7d1ca0a52" providerId="AD" clId="Web-{99ECD240-45FE-27BA-4B06-C0884F7DE0EA}" dt="2019-03-02T11:10:32.233" v="650"/>
          <ac:spMkLst>
            <pc:docMk/>
            <pc:sldMk cId="998737919" sldId="283"/>
            <ac:spMk id="4" creationId="{FF1E3BF8-1933-4D80-B69B-33CD412AF906}"/>
          </ac:spMkLst>
        </pc:spChg>
        <pc:picChg chg="add mod ord">
          <ac:chgData name="KUANSAOI" userId="S::kuansaoi@pukyong.ac.kr::991128dd-9743-4220-8ab6-c2d7d1ca0a52" providerId="AD" clId="Web-{99ECD240-45FE-27BA-4B06-C0884F7DE0EA}" dt="2019-03-02T11:10:32.233" v="650"/>
          <ac:picMkLst>
            <pc:docMk/>
            <pc:sldMk cId="998737919" sldId="283"/>
            <ac:picMk id="5" creationId="{73152828-9DC7-4694-B639-B1C224E53646}"/>
          </ac:picMkLst>
        </pc:picChg>
        <pc:picChg chg="del">
          <ac:chgData name="KUANSAOI" userId="S::kuansaoi@pukyong.ac.kr::991128dd-9743-4220-8ab6-c2d7d1ca0a52" providerId="AD" clId="Web-{99ECD240-45FE-27BA-4B06-C0884F7DE0EA}" dt="2019-03-02T11:10:30.905" v="649"/>
          <ac:picMkLst>
            <pc:docMk/>
            <pc:sldMk cId="998737919" sldId="283"/>
            <ac:picMk id="6" creationId="{5DBEB0F0-97C5-4A7F-B2BC-338102FE9C80}"/>
          </ac:picMkLst>
        </pc:picChg>
        <pc:picChg chg="del">
          <ac:chgData name="KUANSAOI" userId="S::kuansaoi@pukyong.ac.kr::991128dd-9743-4220-8ab6-c2d7d1ca0a52" providerId="AD" clId="Web-{99ECD240-45FE-27BA-4B06-C0884F7DE0EA}" dt="2019-03-02T11:10:30.889" v="648"/>
          <ac:picMkLst>
            <pc:docMk/>
            <pc:sldMk cId="998737919" sldId="283"/>
            <ac:picMk id="8" creationId="{CF79AEEA-9CF5-4A19-8916-EB33DB287ED7}"/>
          </ac:picMkLst>
        </pc:picChg>
      </pc:sldChg>
      <pc:sldChg chg="addSp delSp modSp add replId">
        <pc:chgData name="KUANSAOI" userId="S::kuansaoi@pukyong.ac.kr::991128dd-9743-4220-8ab6-c2d7d1ca0a52" providerId="AD" clId="Web-{99ECD240-45FE-27BA-4B06-C0884F7DE0EA}" dt="2019-03-02T11:17:52.643" v="663" actId="1076"/>
        <pc:sldMkLst>
          <pc:docMk/>
          <pc:sldMk cId="3186732995" sldId="284"/>
        </pc:sldMkLst>
        <pc:spChg chg="add del mod">
          <ac:chgData name="KUANSAOI" userId="S::kuansaoi@pukyong.ac.kr::991128dd-9743-4220-8ab6-c2d7d1ca0a52" providerId="AD" clId="Web-{99ECD240-45FE-27BA-4B06-C0884F7DE0EA}" dt="2019-03-02T11:17:17.847" v="655"/>
          <ac:spMkLst>
            <pc:docMk/>
            <pc:sldMk cId="3186732995" sldId="284"/>
            <ac:spMk id="4" creationId="{20A54B7A-0E45-40E7-BB41-D8B5F93E022B}"/>
          </ac:spMkLst>
        </pc:spChg>
        <pc:picChg chg="del">
          <ac:chgData name="KUANSAOI" userId="S::kuansaoi@pukyong.ac.kr::991128dd-9743-4220-8ab6-c2d7d1ca0a52" providerId="AD" clId="Web-{99ECD240-45FE-27BA-4B06-C0884F7DE0EA}" dt="2019-03-02T11:11:34.908" v="654"/>
          <ac:picMkLst>
            <pc:docMk/>
            <pc:sldMk cId="3186732995" sldId="284"/>
            <ac:picMk id="5" creationId="{73152828-9DC7-4694-B639-B1C224E53646}"/>
          </ac:picMkLst>
        </pc:picChg>
        <pc:picChg chg="add mod ord">
          <ac:chgData name="KUANSAOI" userId="S::kuansaoi@pukyong.ac.kr::991128dd-9743-4220-8ab6-c2d7d1ca0a52" providerId="AD" clId="Web-{99ECD240-45FE-27BA-4B06-C0884F7DE0EA}" dt="2019-03-02T11:17:36.065" v="658" actId="1076"/>
          <ac:picMkLst>
            <pc:docMk/>
            <pc:sldMk cId="3186732995" sldId="284"/>
            <ac:picMk id="6" creationId="{8BCCCA30-DD7C-4B8B-B835-C8D3F91B1480}"/>
          </ac:picMkLst>
        </pc:picChg>
        <pc:picChg chg="add mod">
          <ac:chgData name="KUANSAOI" userId="S::kuansaoi@pukyong.ac.kr::991128dd-9743-4220-8ab6-c2d7d1ca0a52" providerId="AD" clId="Web-{99ECD240-45FE-27BA-4B06-C0884F7DE0EA}" dt="2019-03-02T11:17:52.643" v="663" actId="1076"/>
          <ac:picMkLst>
            <pc:docMk/>
            <pc:sldMk cId="3186732995" sldId="284"/>
            <ac:picMk id="8" creationId="{B760829E-76FE-40AB-8B48-D0563957B3F1}"/>
          </ac:picMkLst>
        </pc:picChg>
      </pc:sldChg>
      <pc:sldChg chg="addSp delSp modSp add replId">
        <pc:chgData name="KUANSAOI" userId="S::kuansaoi@pukyong.ac.kr::991128dd-9743-4220-8ab6-c2d7d1ca0a52" providerId="AD" clId="Web-{99ECD240-45FE-27BA-4B06-C0884F7DE0EA}" dt="2019-03-02T11:19:04.300" v="670" actId="1076"/>
        <pc:sldMkLst>
          <pc:docMk/>
          <pc:sldMk cId="4113547740" sldId="285"/>
        </pc:sldMkLst>
        <pc:spChg chg="add del mod">
          <ac:chgData name="KUANSAOI" userId="S::kuansaoi@pukyong.ac.kr::991128dd-9743-4220-8ab6-c2d7d1ca0a52" providerId="AD" clId="Web-{99ECD240-45FE-27BA-4B06-C0884F7DE0EA}" dt="2019-03-02T11:18:15.893" v="665"/>
          <ac:spMkLst>
            <pc:docMk/>
            <pc:sldMk cId="4113547740" sldId="285"/>
            <ac:spMk id="4" creationId="{BD78256B-8548-4F7E-81ED-F118981C815C}"/>
          </ac:spMkLst>
        </pc:spChg>
        <pc:picChg chg="add mod ord">
          <ac:chgData name="KUANSAOI" userId="S::kuansaoi@pukyong.ac.kr::991128dd-9743-4220-8ab6-c2d7d1ca0a52" providerId="AD" clId="Web-{99ECD240-45FE-27BA-4B06-C0884F7DE0EA}" dt="2019-03-02T11:19:04.300" v="669" actId="1076"/>
          <ac:picMkLst>
            <pc:docMk/>
            <pc:sldMk cId="4113547740" sldId="285"/>
            <ac:picMk id="5" creationId="{B4D22BE8-A3FD-43BD-A115-50E26912EF39}"/>
          </ac:picMkLst>
        </pc:picChg>
        <pc:picChg chg="del">
          <ac:chgData name="KUANSAOI" userId="S::kuansaoi@pukyong.ac.kr::991128dd-9743-4220-8ab6-c2d7d1ca0a52" providerId="AD" clId="Web-{99ECD240-45FE-27BA-4B06-C0884F7DE0EA}" dt="2019-03-02T11:18:14.659" v="664"/>
          <ac:picMkLst>
            <pc:docMk/>
            <pc:sldMk cId="4113547740" sldId="285"/>
            <ac:picMk id="6" creationId="{8BCCCA30-DD7C-4B8B-B835-C8D3F91B1480}"/>
          </ac:picMkLst>
        </pc:picChg>
        <pc:picChg chg="add mod">
          <ac:chgData name="KUANSAOI" userId="S::kuansaoi@pukyong.ac.kr::991128dd-9743-4220-8ab6-c2d7d1ca0a52" providerId="AD" clId="Web-{99ECD240-45FE-27BA-4B06-C0884F7DE0EA}" dt="2019-03-02T11:19:04.300" v="670" actId="1076"/>
          <ac:picMkLst>
            <pc:docMk/>
            <pc:sldMk cId="4113547740" sldId="285"/>
            <ac:picMk id="8" creationId="{938C5C56-DE58-4DC2-A57F-933127DA5FBC}"/>
          </ac:picMkLst>
        </pc:picChg>
      </pc:sldChg>
      <pc:sldChg chg="addSp delSp modSp add replId">
        <pc:chgData name="KUANSAOI" userId="S::kuansaoi@pukyong.ac.kr::991128dd-9743-4220-8ab6-c2d7d1ca0a52" providerId="AD" clId="Web-{99ECD240-45FE-27BA-4B06-C0884F7DE0EA}" dt="2019-03-02T11:19:32.722" v="671"/>
        <pc:sldMkLst>
          <pc:docMk/>
          <pc:sldMk cId="3856127171" sldId="286"/>
        </pc:sldMkLst>
        <pc:spChg chg="add del mod">
          <ac:chgData name="KUANSAOI" userId="S::kuansaoi@pukyong.ac.kr::991128dd-9743-4220-8ab6-c2d7d1ca0a52" providerId="AD" clId="Web-{99ECD240-45FE-27BA-4B06-C0884F7DE0EA}" dt="2019-03-02T11:19:32.722" v="671"/>
          <ac:spMkLst>
            <pc:docMk/>
            <pc:sldMk cId="3856127171" sldId="286"/>
            <ac:spMk id="4" creationId="{D7468FCA-DA1D-4262-8AFA-AE83BE7744D7}"/>
          </ac:spMkLst>
        </pc:spChg>
        <pc:picChg chg="add mod ord">
          <ac:chgData name="KUANSAOI" userId="S::kuansaoi@pukyong.ac.kr::991128dd-9743-4220-8ab6-c2d7d1ca0a52" providerId="AD" clId="Web-{99ECD240-45FE-27BA-4B06-C0884F7DE0EA}" dt="2019-03-02T11:19:32.722" v="671"/>
          <ac:picMkLst>
            <pc:docMk/>
            <pc:sldMk cId="3856127171" sldId="286"/>
            <ac:picMk id="5" creationId="{DC2599BE-6A6F-4D53-852D-AC8129C33A1B}"/>
          </ac:picMkLst>
        </pc:picChg>
        <pc:picChg chg="del">
          <ac:chgData name="KUANSAOI" userId="S::kuansaoi@pukyong.ac.kr::991128dd-9743-4220-8ab6-c2d7d1ca0a52" providerId="AD" clId="Web-{99ECD240-45FE-27BA-4B06-C0884F7DE0EA}" dt="2019-03-02T11:18:54.628" v="668"/>
          <ac:picMkLst>
            <pc:docMk/>
            <pc:sldMk cId="3856127171" sldId="286"/>
            <ac:picMk id="6" creationId="{8BCCCA30-DD7C-4B8B-B835-C8D3F91B1480}"/>
          </ac:picMkLst>
        </pc:picChg>
      </pc:sldChg>
      <pc:sldChg chg="addSp delSp modSp add replId">
        <pc:chgData name="KUANSAOI" userId="S::kuansaoi@pukyong.ac.kr::991128dd-9743-4220-8ab6-c2d7d1ca0a52" providerId="AD" clId="Web-{99ECD240-45FE-27BA-4B06-C0884F7DE0EA}" dt="2019-03-02T11:21:05.534" v="682" actId="1076"/>
        <pc:sldMkLst>
          <pc:docMk/>
          <pc:sldMk cId="3729298874" sldId="287"/>
        </pc:sldMkLst>
        <pc:spChg chg="add del mod">
          <ac:chgData name="KUANSAOI" userId="S::kuansaoi@pukyong.ac.kr::991128dd-9743-4220-8ab6-c2d7d1ca0a52" providerId="AD" clId="Web-{99ECD240-45FE-27BA-4B06-C0884F7DE0EA}" dt="2019-03-02T11:20:05.003" v="674"/>
          <ac:spMkLst>
            <pc:docMk/>
            <pc:sldMk cId="3729298874" sldId="287"/>
            <ac:spMk id="4" creationId="{B8A68D7A-EB4C-421E-AA86-4FE1D0B1729A}"/>
          </ac:spMkLst>
        </pc:spChg>
        <pc:picChg chg="del">
          <ac:chgData name="KUANSAOI" userId="S::kuansaoi@pukyong.ac.kr::991128dd-9743-4220-8ab6-c2d7d1ca0a52" providerId="AD" clId="Web-{99ECD240-45FE-27BA-4B06-C0884F7DE0EA}" dt="2019-03-02T11:19:50.800" v="673"/>
          <ac:picMkLst>
            <pc:docMk/>
            <pc:sldMk cId="3729298874" sldId="287"/>
            <ac:picMk id="5" creationId="{DC2599BE-6A6F-4D53-852D-AC8129C33A1B}"/>
          </ac:picMkLst>
        </pc:picChg>
        <pc:picChg chg="add mod ord">
          <ac:chgData name="KUANSAOI" userId="S::kuansaoi@pukyong.ac.kr::991128dd-9743-4220-8ab6-c2d7d1ca0a52" providerId="AD" clId="Web-{99ECD240-45FE-27BA-4B06-C0884F7DE0EA}" dt="2019-03-02T11:20:25.565" v="675" actId="1076"/>
          <ac:picMkLst>
            <pc:docMk/>
            <pc:sldMk cId="3729298874" sldId="287"/>
            <ac:picMk id="6" creationId="{7B2C2DDB-99BD-4064-8FD4-A23A433E0804}"/>
          </ac:picMkLst>
        </pc:picChg>
        <pc:picChg chg="add mod">
          <ac:chgData name="KUANSAOI" userId="S::kuansaoi@pukyong.ac.kr::991128dd-9743-4220-8ab6-c2d7d1ca0a52" providerId="AD" clId="Web-{99ECD240-45FE-27BA-4B06-C0884F7DE0EA}" dt="2019-03-02T11:20:35.878" v="678" actId="1076"/>
          <ac:picMkLst>
            <pc:docMk/>
            <pc:sldMk cId="3729298874" sldId="287"/>
            <ac:picMk id="8" creationId="{9A061E4E-A9CB-4DE4-B594-8AB1E007F687}"/>
          </ac:picMkLst>
        </pc:picChg>
        <pc:picChg chg="add mod">
          <ac:chgData name="KUANSAOI" userId="S::kuansaoi@pukyong.ac.kr::991128dd-9743-4220-8ab6-c2d7d1ca0a52" providerId="AD" clId="Web-{99ECD240-45FE-27BA-4B06-C0884F7DE0EA}" dt="2019-03-02T11:21:05.534" v="682" actId="1076"/>
          <ac:picMkLst>
            <pc:docMk/>
            <pc:sldMk cId="3729298874" sldId="287"/>
            <ac:picMk id="10" creationId="{27E404DC-6F21-44FD-AE45-AFAF44697F63}"/>
          </ac:picMkLst>
        </pc:picChg>
      </pc:sldChg>
      <pc:sldChg chg="addSp delSp modSp add replId">
        <pc:chgData name="KUANSAOI" userId="S::kuansaoi@pukyong.ac.kr::991128dd-9743-4220-8ab6-c2d7d1ca0a52" providerId="AD" clId="Web-{99ECD240-45FE-27BA-4B06-C0884F7DE0EA}" dt="2019-03-02T11:42:15.293" v="794" actId="20577"/>
        <pc:sldMkLst>
          <pc:docMk/>
          <pc:sldMk cId="2726840792" sldId="288"/>
        </pc:sldMkLst>
        <pc:spChg chg="mod">
          <ac:chgData name="KUANSAOI" userId="S::kuansaoi@pukyong.ac.kr::991128dd-9743-4220-8ab6-c2d7d1ca0a52" providerId="AD" clId="Web-{99ECD240-45FE-27BA-4B06-C0884F7DE0EA}" dt="2019-03-02T11:42:15.293" v="794" actId="20577"/>
          <ac:spMkLst>
            <pc:docMk/>
            <pc:sldMk cId="2726840792" sldId="288"/>
            <ac:spMk id="2" creationId="{1F8D2D87-24F5-4EA9-ACA1-9DDC733BBB32}"/>
          </ac:spMkLst>
        </pc:spChg>
        <pc:spChg chg="del">
          <ac:chgData name="KUANSAOI" userId="S::kuansaoi@pukyong.ac.kr::991128dd-9743-4220-8ab6-c2d7d1ca0a52" providerId="AD" clId="Web-{99ECD240-45FE-27BA-4B06-C0884F7DE0EA}" dt="2019-03-02T11:22:18.581" v="688"/>
          <ac:spMkLst>
            <pc:docMk/>
            <pc:sldMk cId="2726840792" sldId="288"/>
            <ac:spMk id="3" creationId="{8E4DE1C3-82DB-47CC-B365-71856CC92C31}"/>
          </ac:spMkLst>
        </pc:spChg>
        <pc:spChg chg="add del">
          <ac:chgData name="KUANSAOI" userId="S::kuansaoi@pukyong.ac.kr::991128dd-9743-4220-8ab6-c2d7d1ca0a52" providerId="AD" clId="Web-{99ECD240-45FE-27BA-4B06-C0884F7DE0EA}" dt="2019-03-02T11:41:56.746" v="776"/>
          <ac:spMkLst>
            <pc:docMk/>
            <pc:sldMk cId="2726840792" sldId="288"/>
            <ac:spMk id="7" creationId="{5F8D72F4-7E83-49CF-A103-200225C281FF}"/>
          </ac:spMkLst>
        </pc:spChg>
        <pc:picChg chg="add mod ord">
          <ac:chgData name="KUANSAOI" userId="S::kuansaoi@pukyong.ac.kr::991128dd-9743-4220-8ab6-c2d7d1ca0a52" providerId="AD" clId="Web-{99ECD240-45FE-27BA-4B06-C0884F7DE0EA}" dt="2019-03-02T11:22:18.581" v="688"/>
          <ac:picMkLst>
            <pc:docMk/>
            <pc:sldMk cId="2726840792" sldId="288"/>
            <ac:picMk id="4" creationId="{6951C585-65DB-48A5-90C3-5F1C89900507}"/>
          </ac:picMkLst>
        </pc:picChg>
      </pc:sldChg>
      <pc:sldChg chg="addSp delSp modSp add replId">
        <pc:chgData name="KUANSAOI" userId="S::kuansaoi@pukyong.ac.kr::991128dd-9743-4220-8ab6-c2d7d1ca0a52" providerId="AD" clId="Web-{99ECD240-45FE-27BA-4B06-C0884F7DE0EA}" dt="2019-03-02T11:42:18.856" v="799" actId="20577"/>
        <pc:sldMkLst>
          <pc:docMk/>
          <pc:sldMk cId="1929042109" sldId="289"/>
        </pc:sldMkLst>
        <pc:spChg chg="mod">
          <ac:chgData name="KUANSAOI" userId="S::kuansaoi@pukyong.ac.kr::991128dd-9743-4220-8ab6-c2d7d1ca0a52" providerId="AD" clId="Web-{99ECD240-45FE-27BA-4B06-C0884F7DE0EA}" dt="2019-03-02T11:42:18.856" v="799" actId="20577"/>
          <ac:spMkLst>
            <pc:docMk/>
            <pc:sldMk cId="1929042109" sldId="289"/>
            <ac:spMk id="2" creationId="{1F8D2D87-24F5-4EA9-ACA1-9DDC733BBB32}"/>
          </ac:spMkLst>
        </pc:spChg>
        <pc:spChg chg="del">
          <ac:chgData name="KUANSAOI" userId="S::kuansaoi@pukyong.ac.kr::991128dd-9743-4220-8ab6-c2d7d1ca0a52" providerId="AD" clId="Web-{99ECD240-45FE-27BA-4B06-C0884F7DE0EA}" dt="2019-03-02T11:23:25.097" v="689"/>
          <ac:spMkLst>
            <pc:docMk/>
            <pc:sldMk cId="1929042109" sldId="289"/>
            <ac:spMk id="3" creationId="{8E4DE1C3-82DB-47CC-B365-71856CC92C31}"/>
          </ac:spMkLst>
        </pc:spChg>
        <pc:picChg chg="add mod ord">
          <ac:chgData name="KUANSAOI" userId="S::kuansaoi@pukyong.ac.kr::991128dd-9743-4220-8ab6-c2d7d1ca0a52" providerId="AD" clId="Web-{99ECD240-45FE-27BA-4B06-C0884F7DE0EA}" dt="2019-03-02T11:23:25.097" v="689"/>
          <ac:picMkLst>
            <pc:docMk/>
            <pc:sldMk cId="1929042109" sldId="289"/>
            <ac:picMk id="4" creationId="{9D6F1CCE-037F-408F-950E-E657D8FC2AF4}"/>
          </ac:picMkLst>
        </pc:picChg>
      </pc:sldChg>
      <pc:sldChg chg="addSp delSp modSp add replId">
        <pc:chgData name="KUANSAOI" userId="S::kuansaoi@pukyong.ac.kr::991128dd-9743-4220-8ab6-c2d7d1ca0a52" providerId="AD" clId="Web-{99ECD240-45FE-27BA-4B06-C0884F7DE0EA}" dt="2019-03-02T11:45:26.825" v="828" actId="20577"/>
        <pc:sldMkLst>
          <pc:docMk/>
          <pc:sldMk cId="370705255" sldId="291"/>
        </pc:sldMkLst>
        <pc:spChg chg="mod">
          <ac:chgData name="KUANSAOI" userId="S::kuansaoi@pukyong.ac.kr::991128dd-9743-4220-8ab6-c2d7d1ca0a52" providerId="AD" clId="Web-{99ECD240-45FE-27BA-4B06-C0884F7DE0EA}" dt="2019-03-02T11:45:26.825" v="828" actId="20577"/>
          <ac:spMkLst>
            <pc:docMk/>
            <pc:sldMk cId="370705255" sldId="291"/>
            <ac:spMk id="2" creationId="{1E86F080-43CE-46A2-BA7C-50297D86DF41}"/>
          </ac:spMkLst>
        </pc:spChg>
        <pc:spChg chg="del">
          <ac:chgData name="KUANSAOI" userId="S::kuansaoi@pukyong.ac.kr::991128dd-9743-4220-8ab6-c2d7d1ca0a52" providerId="AD" clId="Web-{99ECD240-45FE-27BA-4B06-C0884F7DE0EA}" dt="2019-03-02T11:26:14.916" v="705"/>
          <ac:spMkLst>
            <pc:docMk/>
            <pc:sldMk cId="370705255" sldId="291"/>
            <ac:spMk id="5" creationId="{9DA80303-E0B2-4457-8D92-896E27713481}"/>
          </ac:spMkLst>
        </pc:spChg>
        <pc:picChg chg="add mod ord">
          <ac:chgData name="KUANSAOI" userId="S::kuansaoi@pukyong.ac.kr::991128dd-9743-4220-8ab6-c2d7d1ca0a52" providerId="AD" clId="Web-{99ECD240-45FE-27BA-4B06-C0884F7DE0EA}" dt="2019-03-02T11:26:14.916" v="705"/>
          <ac:picMkLst>
            <pc:docMk/>
            <pc:sldMk cId="370705255" sldId="291"/>
            <ac:picMk id="3" creationId="{F9851701-320B-4959-9FB0-C5BFDF2ABE1E}"/>
          </ac:picMkLst>
        </pc:picChg>
      </pc:sldChg>
      <pc:sldChg chg="addSp delSp modSp add replId">
        <pc:chgData name="KUANSAOI" userId="S::kuansaoi@pukyong.ac.kr::991128dd-9743-4220-8ab6-c2d7d1ca0a52" providerId="AD" clId="Web-{99ECD240-45FE-27BA-4B06-C0884F7DE0EA}" dt="2019-03-02T11:45:47.418" v="838" actId="20577"/>
        <pc:sldMkLst>
          <pc:docMk/>
          <pc:sldMk cId="734397871" sldId="292"/>
        </pc:sldMkLst>
        <pc:spChg chg="mod">
          <ac:chgData name="KUANSAOI" userId="S::kuansaoi@pukyong.ac.kr::991128dd-9743-4220-8ab6-c2d7d1ca0a52" providerId="AD" clId="Web-{99ECD240-45FE-27BA-4B06-C0884F7DE0EA}" dt="2019-03-02T11:45:47.418" v="838" actId="20577"/>
          <ac:spMkLst>
            <pc:docMk/>
            <pc:sldMk cId="734397871" sldId="292"/>
            <ac:spMk id="2" creationId="{1E86F080-43CE-46A2-BA7C-50297D86DF41}"/>
          </ac:spMkLst>
        </pc:spChg>
        <pc:spChg chg="del">
          <ac:chgData name="KUANSAOI" userId="S::kuansaoi@pukyong.ac.kr::991128dd-9743-4220-8ab6-c2d7d1ca0a52" providerId="AD" clId="Web-{99ECD240-45FE-27BA-4B06-C0884F7DE0EA}" dt="2019-03-02T11:27:58.016" v="708"/>
          <ac:spMkLst>
            <pc:docMk/>
            <pc:sldMk cId="734397871" sldId="292"/>
            <ac:spMk id="5" creationId="{9DA80303-E0B2-4457-8D92-896E27713481}"/>
          </ac:spMkLst>
        </pc:spChg>
        <pc:picChg chg="add mod ord">
          <ac:chgData name="KUANSAOI" userId="S::kuansaoi@pukyong.ac.kr::991128dd-9743-4220-8ab6-c2d7d1ca0a52" providerId="AD" clId="Web-{99ECD240-45FE-27BA-4B06-C0884F7DE0EA}" dt="2019-03-02T11:27:58.016" v="708"/>
          <ac:picMkLst>
            <pc:docMk/>
            <pc:sldMk cId="734397871" sldId="292"/>
            <ac:picMk id="3" creationId="{C164F964-A6A6-49AD-BDE0-A5BF8315CF6D}"/>
          </ac:picMkLst>
        </pc:picChg>
      </pc:sldChg>
      <pc:sldChg chg="addSp delSp modSp add replId">
        <pc:chgData name="KUANSAOI" userId="S::kuansaoi@pukyong.ac.kr::991128dd-9743-4220-8ab6-c2d7d1ca0a52" providerId="AD" clId="Web-{99ECD240-45FE-27BA-4B06-C0884F7DE0EA}" dt="2019-03-02T11:48:55.394" v="875" actId="1076"/>
        <pc:sldMkLst>
          <pc:docMk/>
          <pc:sldMk cId="3725606529" sldId="294"/>
        </pc:sldMkLst>
        <pc:spChg chg="mod">
          <ac:chgData name="KUANSAOI" userId="S::kuansaoi@pukyong.ac.kr::991128dd-9743-4220-8ab6-c2d7d1ca0a52" providerId="AD" clId="Web-{99ECD240-45FE-27BA-4B06-C0884F7DE0EA}" dt="2019-03-02T11:46:35.356" v="850" actId="20577"/>
          <ac:spMkLst>
            <pc:docMk/>
            <pc:sldMk cId="3725606529" sldId="294"/>
            <ac:spMk id="2" creationId="{1E86F080-43CE-46A2-BA7C-50297D86DF41}"/>
          </ac:spMkLst>
        </pc:spChg>
        <pc:spChg chg="del">
          <ac:chgData name="KUANSAOI" userId="S::kuansaoi@pukyong.ac.kr::991128dd-9743-4220-8ab6-c2d7d1ca0a52" providerId="AD" clId="Web-{99ECD240-45FE-27BA-4B06-C0884F7DE0EA}" dt="2019-03-02T11:47:49.496" v="865"/>
          <ac:spMkLst>
            <pc:docMk/>
            <pc:sldMk cId="3725606529" sldId="294"/>
            <ac:spMk id="5" creationId="{9DA80303-E0B2-4457-8D92-896E27713481}"/>
          </ac:spMkLst>
        </pc:spChg>
        <pc:picChg chg="add mod ord">
          <ac:chgData name="KUANSAOI" userId="S::kuansaoi@pukyong.ac.kr::991128dd-9743-4220-8ab6-c2d7d1ca0a52" providerId="AD" clId="Web-{99ECD240-45FE-27BA-4B06-C0884F7DE0EA}" dt="2019-03-02T11:48:27.530" v="868" actId="1076"/>
          <ac:picMkLst>
            <pc:docMk/>
            <pc:sldMk cId="3725606529" sldId="294"/>
            <ac:picMk id="3" creationId="{5489BD29-FB80-41D2-8977-4683D3FCE488}"/>
          </ac:picMkLst>
        </pc:picChg>
        <pc:picChg chg="add mod">
          <ac:chgData name="KUANSAOI" userId="S::kuansaoi@pukyong.ac.kr::991128dd-9743-4220-8ab6-c2d7d1ca0a52" providerId="AD" clId="Web-{99ECD240-45FE-27BA-4B06-C0884F7DE0EA}" dt="2019-03-02T11:48:55.394" v="875" actId="1076"/>
          <ac:picMkLst>
            <pc:docMk/>
            <pc:sldMk cId="3725606529" sldId="294"/>
            <ac:picMk id="6" creationId="{72AF5C02-7A26-4401-AFD9-BDBF05343476}"/>
          </ac:picMkLst>
        </pc:picChg>
      </pc:sldChg>
      <pc:sldChg chg="addSp delSp modSp add replId">
        <pc:chgData name="KUANSAOI" userId="S::kuansaoi@pukyong.ac.kr::991128dd-9743-4220-8ab6-c2d7d1ca0a52" providerId="AD" clId="Web-{99ECD240-45FE-27BA-4B06-C0884F7DE0EA}" dt="2019-03-02T11:49:14.167" v="876"/>
        <pc:sldMkLst>
          <pc:docMk/>
          <pc:sldMk cId="2817010260" sldId="295"/>
        </pc:sldMkLst>
        <pc:spChg chg="mod">
          <ac:chgData name="KUANSAOI" userId="S::kuansaoi@pukyong.ac.kr::991128dd-9743-4220-8ab6-c2d7d1ca0a52" providerId="AD" clId="Web-{99ECD240-45FE-27BA-4B06-C0884F7DE0EA}" dt="2019-03-02T11:46:48.090" v="856" actId="20577"/>
          <ac:spMkLst>
            <pc:docMk/>
            <pc:sldMk cId="2817010260" sldId="295"/>
            <ac:spMk id="2" creationId="{1E86F080-43CE-46A2-BA7C-50297D86DF41}"/>
          </ac:spMkLst>
        </pc:spChg>
        <pc:spChg chg="del">
          <ac:chgData name="KUANSAOI" userId="S::kuansaoi@pukyong.ac.kr::991128dd-9743-4220-8ab6-c2d7d1ca0a52" providerId="AD" clId="Web-{99ECD240-45FE-27BA-4B06-C0884F7DE0EA}" dt="2019-03-02T11:49:14.167" v="876"/>
          <ac:spMkLst>
            <pc:docMk/>
            <pc:sldMk cId="2817010260" sldId="295"/>
            <ac:spMk id="5" creationId="{9DA80303-E0B2-4457-8D92-896E27713481}"/>
          </ac:spMkLst>
        </pc:spChg>
        <pc:picChg chg="add mod ord">
          <ac:chgData name="KUANSAOI" userId="S::kuansaoi@pukyong.ac.kr::991128dd-9743-4220-8ab6-c2d7d1ca0a52" providerId="AD" clId="Web-{99ECD240-45FE-27BA-4B06-C0884F7DE0EA}" dt="2019-03-02T11:49:14.167" v="876"/>
          <ac:picMkLst>
            <pc:docMk/>
            <pc:sldMk cId="2817010260" sldId="295"/>
            <ac:picMk id="3" creationId="{7F5B970E-321A-40AE-A717-50FE9141175A}"/>
          </ac:picMkLst>
        </pc:picChg>
      </pc:sldChg>
      <pc:sldChg chg="addSp delSp modSp add replId">
        <pc:chgData name="KUANSAOI" userId="S::kuansaoi@pukyong.ac.kr::991128dd-9743-4220-8ab6-c2d7d1ca0a52" providerId="AD" clId="Web-{99ECD240-45FE-27BA-4B06-C0884F7DE0EA}" dt="2019-03-02T11:46:15.075" v="844" actId="20577"/>
        <pc:sldMkLst>
          <pc:docMk/>
          <pc:sldMk cId="623857729" sldId="296"/>
        </pc:sldMkLst>
        <pc:spChg chg="mod">
          <ac:chgData name="KUANSAOI" userId="S::kuansaoi@pukyong.ac.kr::991128dd-9743-4220-8ab6-c2d7d1ca0a52" providerId="AD" clId="Web-{99ECD240-45FE-27BA-4B06-C0884F7DE0EA}" dt="2019-03-02T11:46:15.075" v="844" actId="20577"/>
          <ac:spMkLst>
            <pc:docMk/>
            <pc:sldMk cId="623857729" sldId="296"/>
            <ac:spMk id="2" creationId="{1E86F080-43CE-46A2-BA7C-50297D86DF41}"/>
          </ac:spMkLst>
        </pc:spChg>
        <pc:spChg chg="add del mod">
          <ac:chgData name="KUANSAOI" userId="S::kuansaoi@pukyong.ac.kr::991128dd-9743-4220-8ab6-c2d7d1ca0a52" providerId="AD" clId="Web-{99ECD240-45FE-27BA-4B06-C0884F7DE0EA}" dt="2019-03-02T11:28:46.266" v="715"/>
          <ac:spMkLst>
            <pc:docMk/>
            <pc:sldMk cId="623857729" sldId="296"/>
            <ac:spMk id="5" creationId="{03B67FD8-9A02-4F1E-8538-96D69EEBB690}"/>
          </ac:spMkLst>
        </pc:spChg>
        <pc:picChg chg="del">
          <ac:chgData name="KUANSAOI" userId="S::kuansaoi@pukyong.ac.kr::991128dd-9743-4220-8ab6-c2d7d1ca0a52" providerId="AD" clId="Web-{99ECD240-45FE-27BA-4B06-C0884F7DE0EA}" dt="2019-03-02T11:28:43.251" v="714"/>
          <ac:picMkLst>
            <pc:docMk/>
            <pc:sldMk cId="623857729" sldId="296"/>
            <ac:picMk id="3" creationId="{C164F964-A6A6-49AD-BDE0-A5BF8315CF6D}"/>
          </ac:picMkLst>
        </pc:picChg>
        <pc:picChg chg="add mod ord">
          <ac:chgData name="KUANSAOI" userId="S::kuansaoi@pukyong.ac.kr::991128dd-9743-4220-8ab6-c2d7d1ca0a52" providerId="AD" clId="Web-{99ECD240-45FE-27BA-4B06-C0884F7DE0EA}" dt="2019-03-02T11:29:26.660" v="718" actId="1076"/>
          <ac:picMkLst>
            <pc:docMk/>
            <pc:sldMk cId="623857729" sldId="296"/>
            <ac:picMk id="6" creationId="{CD65683E-9BF4-49C8-B057-07533FC88289}"/>
          </ac:picMkLst>
        </pc:picChg>
        <pc:picChg chg="add mod">
          <ac:chgData name="KUANSAOI" userId="S::kuansaoi@pukyong.ac.kr::991128dd-9743-4220-8ab6-c2d7d1ca0a52" providerId="AD" clId="Web-{99ECD240-45FE-27BA-4B06-C0884F7DE0EA}" dt="2019-03-02T11:30:00.632" v="722" actId="1076"/>
          <ac:picMkLst>
            <pc:docMk/>
            <pc:sldMk cId="623857729" sldId="296"/>
            <ac:picMk id="8" creationId="{B872A867-0EC1-4F6E-B506-052A5A14239B}"/>
          </ac:picMkLst>
        </pc:picChg>
      </pc:sldChg>
      <pc:sldChg chg="addSp delSp modSp add mod replId modClrScheme chgLayout">
        <pc:chgData name="KUANSAOI" userId="S::kuansaoi@pukyong.ac.kr::991128dd-9743-4220-8ab6-c2d7d1ca0a52" providerId="AD" clId="Web-{99ECD240-45FE-27BA-4B06-C0884F7DE0EA}" dt="2019-03-02T11:43:15.762" v="823" actId="1076"/>
        <pc:sldMkLst>
          <pc:docMk/>
          <pc:sldMk cId="1783279030" sldId="297"/>
        </pc:sldMkLst>
        <pc:spChg chg="mod ord">
          <ac:chgData name="KUANSAOI" userId="S::kuansaoi@pukyong.ac.kr::991128dd-9743-4220-8ab6-c2d7d1ca0a52" providerId="AD" clId="Web-{99ECD240-45FE-27BA-4B06-C0884F7DE0EA}" dt="2019-03-02T11:43:01.262" v="815" actId="20577"/>
          <ac:spMkLst>
            <pc:docMk/>
            <pc:sldMk cId="1783279030" sldId="297"/>
            <ac:spMk id="2" creationId="{1E86F080-43CE-46A2-BA7C-50297D86DF41}"/>
          </ac:spMkLst>
        </pc:spChg>
        <pc:spChg chg="add del mod">
          <ac:chgData name="KUANSAOI" userId="S::kuansaoi@pukyong.ac.kr::991128dd-9743-4220-8ab6-c2d7d1ca0a52" providerId="AD" clId="Web-{99ECD240-45FE-27BA-4B06-C0884F7DE0EA}" dt="2019-03-02T11:39:23.946" v="761"/>
          <ac:spMkLst>
            <pc:docMk/>
            <pc:sldMk cId="1783279030" sldId="297"/>
            <ac:spMk id="5" creationId="{6CBCB65F-BE71-4F61-8559-93A593124AAB}"/>
          </ac:spMkLst>
        </pc:spChg>
        <pc:spChg chg="add del mod ord">
          <ac:chgData name="KUANSAOI" userId="S::kuansaoi@pukyong.ac.kr::991128dd-9743-4220-8ab6-c2d7d1ca0a52" providerId="AD" clId="Web-{99ECD240-45FE-27BA-4B06-C0884F7DE0EA}" dt="2019-03-02T11:39:34.742" v="765"/>
          <ac:spMkLst>
            <pc:docMk/>
            <pc:sldMk cId="1783279030" sldId="297"/>
            <ac:spMk id="7" creationId="{D44C8194-0BFD-4414-9261-3B11EC789459}"/>
          </ac:spMkLst>
        </pc:spChg>
        <pc:spChg chg="add del mod ord">
          <ac:chgData name="KUANSAOI" userId="S::kuansaoi@pukyong.ac.kr::991128dd-9743-4220-8ab6-c2d7d1ca0a52" providerId="AD" clId="Web-{99ECD240-45FE-27BA-4B06-C0884F7DE0EA}" dt="2019-03-02T11:39:36.696" v="766"/>
          <ac:spMkLst>
            <pc:docMk/>
            <pc:sldMk cId="1783279030" sldId="297"/>
            <ac:spMk id="9" creationId="{F15FB8A3-D491-4FB6-B70A-3FF4E632F85E}"/>
          </ac:spMkLst>
        </pc:spChg>
        <pc:spChg chg="add del mod ord">
          <ac:chgData name="KUANSAOI" userId="S::kuansaoi@pukyong.ac.kr::991128dd-9743-4220-8ab6-c2d7d1ca0a52" providerId="AD" clId="Web-{99ECD240-45FE-27BA-4B06-C0884F7DE0EA}" dt="2019-03-02T11:39:34.742" v="765"/>
          <ac:spMkLst>
            <pc:docMk/>
            <pc:sldMk cId="1783279030" sldId="297"/>
            <ac:spMk id="10" creationId="{D61BCC6F-B84B-46A4-AA4B-F38858E3C2CA}"/>
          </ac:spMkLst>
        </pc:spChg>
        <pc:spChg chg="add del mod ord">
          <ac:chgData name="KUANSAOI" userId="S::kuansaoi@pukyong.ac.kr::991128dd-9743-4220-8ab6-c2d7d1ca0a52" providerId="AD" clId="Web-{99ECD240-45FE-27BA-4B06-C0884F7DE0EA}" dt="2019-03-02T11:39:34.742" v="765"/>
          <ac:spMkLst>
            <pc:docMk/>
            <pc:sldMk cId="1783279030" sldId="297"/>
            <ac:spMk id="11" creationId="{D85BD93C-9CC5-4445-984A-71B49F4AEC96}"/>
          </ac:spMkLst>
        </pc:spChg>
        <pc:picChg chg="del">
          <ac:chgData name="KUANSAOI" userId="S::kuansaoi@pukyong.ac.kr::991128dd-9743-4220-8ab6-c2d7d1ca0a52" providerId="AD" clId="Web-{99ECD240-45FE-27BA-4B06-C0884F7DE0EA}" dt="2019-03-02T11:39:16.774" v="760"/>
          <ac:picMkLst>
            <pc:docMk/>
            <pc:sldMk cId="1783279030" sldId="297"/>
            <ac:picMk id="4" creationId="{82F9F906-0352-4BDF-BB9E-004A313FA115}"/>
          </ac:picMkLst>
        </pc:picChg>
        <pc:picChg chg="del">
          <ac:chgData name="KUANSAOI" userId="S::kuansaoi@pukyong.ac.kr::991128dd-9743-4220-8ab6-c2d7d1ca0a52" providerId="AD" clId="Web-{99ECD240-45FE-27BA-4B06-C0884F7DE0EA}" dt="2019-03-02T11:39:27.227" v="763"/>
          <ac:picMkLst>
            <pc:docMk/>
            <pc:sldMk cId="1783279030" sldId="297"/>
            <ac:picMk id="6" creationId="{961228D9-9515-4D42-9687-7D7FBA0AA220}"/>
          </ac:picMkLst>
        </pc:picChg>
        <pc:picChg chg="del">
          <ac:chgData name="KUANSAOI" userId="S::kuansaoi@pukyong.ac.kr::991128dd-9743-4220-8ab6-c2d7d1ca0a52" providerId="AD" clId="Web-{99ECD240-45FE-27BA-4B06-C0884F7DE0EA}" dt="2019-03-02T11:39:27.227" v="762"/>
          <ac:picMkLst>
            <pc:docMk/>
            <pc:sldMk cId="1783279030" sldId="297"/>
            <ac:picMk id="8" creationId="{A3587092-AD51-4CDD-8AA1-3040BF14021F}"/>
          </ac:picMkLst>
        </pc:picChg>
        <pc:picChg chg="add mod ord">
          <ac:chgData name="KUANSAOI" userId="S::kuansaoi@pukyong.ac.kr::991128dd-9743-4220-8ab6-c2d7d1ca0a52" providerId="AD" clId="Web-{99ECD240-45FE-27BA-4B06-C0884F7DE0EA}" dt="2019-03-02T11:43:08.121" v="819" actId="1076"/>
          <ac:picMkLst>
            <pc:docMk/>
            <pc:sldMk cId="1783279030" sldId="297"/>
            <ac:picMk id="12" creationId="{D37AED12-6628-456B-9202-B296A9D14EDA}"/>
          </ac:picMkLst>
        </pc:picChg>
        <pc:picChg chg="add mod">
          <ac:chgData name="KUANSAOI" userId="S::kuansaoi@pukyong.ac.kr::991128dd-9743-4220-8ab6-c2d7d1ca0a52" providerId="AD" clId="Web-{99ECD240-45FE-27BA-4B06-C0884F7DE0EA}" dt="2019-03-02T11:43:08.137" v="820" actId="1076"/>
          <ac:picMkLst>
            <pc:docMk/>
            <pc:sldMk cId="1783279030" sldId="297"/>
            <ac:picMk id="14" creationId="{D71EA6AD-F532-4814-96BB-DD0B76EFBAA1}"/>
          </ac:picMkLst>
        </pc:picChg>
        <pc:picChg chg="add mod">
          <ac:chgData name="KUANSAOI" userId="S::kuansaoi@pukyong.ac.kr::991128dd-9743-4220-8ab6-c2d7d1ca0a52" providerId="AD" clId="Web-{99ECD240-45FE-27BA-4B06-C0884F7DE0EA}" dt="2019-03-02T11:43:15.762" v="823" actId="1076"/>
          <ac:picMkLst>
            <pc:docMk/>
            <pc:sldMk cId="1783279030" sldId="297"/>
            <ac:picMk id="16" creationId="{22D8D4B9-C37C-4F38-A47B-D119E4835237}"/>
          </ac:picMkLst>
        </pc:picChg>
      </pc:sldChg>
    </pc:docChg>
  </pc:docChgLst>
  <pc:docChgLst>
    <pc:chgData name="KUANSAOI" userId="S::kuansaoi@pukyong.ac.kr::991128dd-9743-4220-8ab6-c2d7d1ca0a52" providerId="AD" clId="Web-{6833052B-395B-E4E8-8A68-E7986096C253}"/>
    <pc:docChg chg="modSld">
      <pc:chgData name="KUANSAOI" userId="S::kuansaoi@pukyong.ac.kr::991128dd-9743-4220-8ab6-c2d7d1ca0a52" providerId="AD" clId="Web-{6833052B-395B-E4E8-8A68-E7986096C253}" dt="2019-03-02T08:58:15.967" v="9"/>
      <pc:docMkLst>
        <pc:docMk/>
      </pc:docMkLst>
      <pc:sldChg chg="addSp delSp modSp mod setBg">
        <pc:chgData name="KUANSAOI" userId="S::kuansaoi@pukyong.ac.kr::991128dd-9743-4220-8ab6-c2d7d1ca0a52" providerId="AD" clId="Web-{6833052B-395B-E4E8-8A68-E7986096C253}" dt="2019-03-02T08:58:15.967" v="9"/>
        <pc:sldMkLst>
          <pc:docMk/>
          <pc:sldMk cId="20813926" sldId="263"/>
        </pc:sldMkLst>
        <pc:spChg chg="mod">
          <ac:chgData name="KUANSAOI" userId="S::kuansaoi@pukyong.ac.kr::991128dd-9743-4220-8ab6-c2d7d1ca0a52" providerId="AD" clId="Web-{6833052B-395B-E4E8-8A68-E7986096C253}" dt="2019-03-02T08:58:12.389" v="7"/>
          <ac:spMkLst>
            <pc:docMk/>
            <pc:sldMk cId="20813926" sldId="263"/>
            <ac:spMk id="2" creationId="{A518AA7E-A80D-4847-B4E5-D6D5072A1252}"/>
          </ac:spMkLst>
        </pc:spChg>
        <pc:spChg chg="mod ord">
          <ac:chgData name="KUANSAOI" userId="S::kuansaoi@pukyong.ac.kr::991128dd-9743-4220-8ab6-c2d7d1ca0a52" providerId="AD" clId="Web-{6833052B-395B-E4E8-8A68-E7986096C253}" dt="2019-03-02T08:58:12.389" v="7"/>
          <ac:spMkLst>
            <pc:docMk/>
            <pc:sldMk cId="20813926" sldId="263"/>
            <ac:spMk id="3" creationId="{B336DBEF-260C-4975-A250-3ADCD98E944C}"/>
          </ac:spMkLst>
        </pc:spChg>
        <pc:spChg chg="add del">
          <ac:chgData name="KUANSAOI" userId="S::kuansaoi@pukyong.ac.kr::991128dd-9743-4220-8ab6-c2d7d1ca0a52" providerId="AD" clId="Web-{6833052B-395B-E4E8-8A68-E7986096C253}" dt="2019-03-02T08:57:59.420" v="5"/>
          <ac:spMkLst>
            <pc:docMk/>
            <pc:sldMk cId="20813926" sldId="263"/>
            <ac:spMk id="7" creationId="{AFA67CD3-AB4E-4A7A-BEB8-53C445D8C44E}"/>
          </ac:spMkLst>
        </pc:spChg>
        <pc:spChg chg="add del">
          <ac:chgData name="KUANSAOI" userId="S::kuansaoi@pukyong.ac.kr::991128dd-9743-4220-8ab6-c2d7d1ca0a52" providerId="AD" clId="Web-{6833052B-395B-E4E8-8A68-E7986096C253}" dt="2019-03-02T08:58:12.389" v="7"/>
          <ac:spMkLst>
            <pc:docMk/>
            <pc:sldMk cId="20813926" sldId="263"/>
            <ac:spMk id="9" creationId="{867D4867-5BA7-4462-B2F6-A23F4A622AA7}"/>
          </ac:spMkLst>
        </pc:spChg>
        <pc:spChg chg="add del">
          <ac:chgData name="KUANSAOI" userId="S::kuansaoi@pukyong.ac.kr::991128dd-9743-4220-8ab6-c2d7d1ca0a52" providerId="AD" clId="Web-{6833052B-395B-E4E8-8A68-E7986096C253}" dt="2019-03-02T08:57:41.274" v="3"/>
          <ac:spMkLst>
            <pc:docMk/>
            <pc:sldMk cId="20813926" sldId="263"/>
            <ac:spMk id="10" creationId="{59A309A7-1751-4ABE-A3C1-EEC40366AD89}"/>
          </ac:spMkLst>
        </pc:spChg>
        <pc:spChg chg="add del">
          <ac:chgData name="KUANSAOI" userId="S::kuansaoi@pukyong.ac.kr::991128dd-9743-4220-8ab6-c2d7d1ca0a52" providerId="AD" clId="Web-{6833052B-395B-E4E8-8A68-E7986096C253}" dt="2019-03-02T08:57:41.274" v="3"/>
          <ac:spMkLst>
            <pc:docMk/>
            <pc:sldMk cId="20813926" sldId="263"/>
            <ac:spMk id="12" creationId="{967D8EB6-EAE1-4F9C-B398-83321E287204}"/>
          </ac:spMkLst>
        </pc:spChg>
        <pc:spChg chg="add del">
          <ac:chgData name="KUANSAOI" userId="S::kuansaoi@pukyong.ac.kr::991128dd-9743-4220-8ab6-c2d7d1ca0a52" providerId="AD" clId="Web-{6833052B-395B-E4E8-8A68-E7986096C253}" dt="2019-03-02T08:57:59.420" v="5"/>
          <ac:spMkLst>
            <pc:docMk/>
            <pc:sldMk cId="20813926" sldId="263"/>
            <ac:spMk id="14" creationId="{339C8D78-A644-462F-B674-F440635E5353}"/>
          </ac:spMkLst>
        </pc:spChg>
        <pc:picChg chg="add del">
          <ac:chgData name="KUANSAOI" userId="S::kuansaoi@pukyong.ac.kr::991128dd-9743-4220-8ab6-c2d7d1ca0a52" providerId="AD" clId="Web-{6833052B-395B-E4E8-8A68-E7986096C253}" dt="2019-03-02T08:58:15.967" v="9"/>
          <ac:picMkLst>
            <pc:docMk/>
            <pc:sldMk cId="20813926" sldId="263"/>
            <ac:picMk id="4" creationId="{791E17BF-FD56-4796-8770-1971557754CC}"/>
          </ac:picMkLst>
        </pc:picChg>
        <pc:picChg chg="add del mod">
          <ac:chgData name="KUANSAOI" userId="S::kuansaoi@pukyong.ac.kr::991128dd-9743-4220-8ab6-c2d7d1ca0a52" providerId="AD" clId="Web-{6833052B-395B-E4E8-8A68-E7986096C253}" dt="2019-03-02T08:58:13.592" v="8"/>
          <ac:picMkLst>
            <pc:docMk/>
            <pc:sldMk cId="20813926" sldId="263"/>
            <ac:picMk id="5" creationId="{D4A30377-791E-4EBB-AAF3-9FA40E7CA0F6}"/>
          </ac:picMkLst>
        </pc:picChg>
        <pc:picChg chg="add del">
          <ac:chgData name="KUANSAOI" userId="S::kuansaoi@pukyong.ac.kr::991128dd-9743-4220-8ab6-c2d7d1ca0a52" providerId="AD" clId="Web-{6833052B-395B-E4E8-8A68-E7986096C253}" dt="2019-03-02T08:57:59.420" v="5"/>
          <ac:picMkLst>
            <pc:docMk/>
            <pc:sldMk cId="20813926" sldId="263"/>
            <ac:picMk id="8" creationId="{07CF545F-9C2E-4446-97CD-AD92990C2B68}"/>
          </ac:picMkLst>
        </pc:picChg>
      </pc:sldChg>
    </pc:docChg>
  </pc:docChgLst>
  <pc:docChgLst>
    <pc:chgData name="KUANSAOI" userId="S::kuansaoi@pukyong.ac.kr::991128dd-9743-4220-8ab6-c2d7d1ca0a52" providerId="AD" clId="Web-{EE38D1C5-3923-5966-B972-5F133D78711A}"/>
    <pc:docChg chg="addSld delSld sldOrd">
      <pc:chgData name="KUANSAOI" userId="S::kuansaoi@pukyong.ac.kr::991128dd-9743-4220-8ab6-c2d7d1ca0a52" providerId="AD" clId="Web-{EE38D1C5-3923-5966-B972-5F133D78711A}" dt="2019-03-02T12:01:20.725" v="7"/>
      <pc:docMkLst>
        <pc:docMk/>
      </pc:docMkLst>
      <pc:sldChg chg="add ord">
        <pc:chgData name="KUANSAOI" userId="S::kuansaoi@pukyong.ac.kr::991128dd-9743-4220-8ab6-c2d7d1ca0a52" providerId="AD" clId="Web-{EE38D1C5-3923-5966-B972-5F133D78711A}" dt="2019-03-02T12:01:08.694" v="4"/>
        <pc:sldMkLst>
          <pc:docMk/>
          <pc:sldMk cId="1594826042" sldId="300"/>
        </pc:sldMkLst>
      </pc:sldChg>
      <pc:sldChg chg="add ord">
        <pc:chgData name="KUANSAOI" userId="S::kuansaoi@pukyong.ac.kr::991128dd-9743-4220-8ab6-c2d7d1ca0a52" providerId="AD" clId="Web-{EE38D1C5-3923-5966-B972-5F133D78711A}" dt="2019-03-02T12:01:08.694" v="5"/>
        <pc:sldMkLst>
          <pc:docMk/>
          <pc:sldMk cId="2451563976" sldId="301"/>
        </pc:sldMkLst>
      </pc:sldChg>
    </pc:docChg>
  </pc:docChgLst>
  <pc:docChgLst>
    <pc:chgData name="KUANSAOI" userId="S::kuansaoi@pukyong.ac.kr::991128dd-9743-4220-8ab6-c2d7d1ca0a52" providerId="AD" clId="Web-{BD9989BA-C376-C4C6-5423-E77248DACFB9}"/>
    <pc:docChg chg="addSld delSld modSld">
      <pc:chgData name="KUANSAOI" userId="S::kuansaoi@pukyong.ac.kr::991128dd-9743-4220-8ab6-c2d7d1ca0a52" providerId="AD" clId="Web-{BD9989BA-C376-C4C6-5423-E77248DACFB9}" dt="2019-03-02T09:02:00.927" v="13"/>
      <pc:docMkLst>
        <pc:docMk/>
      </pc:docMkLst>
      <pc:sldChg chg="delDesignElem">
        <pc:chgData name="KUANSAOI" userId="S::kuansaoi@pukyong.ac.kr::991128dd-9743-4220-8ab6-c2d7d1ca0a52" providerId="AD" clId="Web-{BD9989BA-C376-C4C6-5423-E77248DACFB9}" dt="2019-03-02T09:01:15.564" v="3"/>
        <pc:sldMkLst>
          <pc:docMk/>
          <pc:sldMk cId="3530674684" sldId="259"/>
        </pc:sldMkLst>
      </pc:sldChg>
      <pc:sldChg chg="addSp delSp modSp mod modClrScheme delDesignElem chgLayout">
        <pc:chgData name="KUANSAOI" userId="S::kuansaoi@pukyong.ac.kr::991128dd-9743-4220-8ab6-c2d7d1ca0a52" providerId="AD" clId="Web-{BD9989BA-C376-C4C6-5423-E77248DACFB9}" dt="2019-03-02T09:01:56.099" v="11"/>
        <pc:sldMkLst>
          <pc:docMk/>
          <pc:sldMk cId="2797154516" sldId="264"/>
        </pc:sldMkLst>
        <pc:spChg chg="mod ord">
          <ac:chgData name="KUANSAOI" userId="S::kuansaoi@pukyong.ac.kr::991128dd-9743-4220-8ab6-c2d7d1ca0a52" providerId="AD" clId="Web-{BD9989BA-C376-C4C6-5423-E77248DACFB9}" dt="2019-03-02T09:01:56.099" v="11"/>
          <ac:spMkLst>
            <pc:docMk/>
            <pc:sldMk cId="2797154516" sldId="264"/>
            <ac:spMk id="2" creationId="{6F8D974B-5A5D-47FB-8D8F-9E92E9AC1724}"/>
          </ac:spMkLst>
        </pc:spChg>
        <pc:spChg chg="add del">
          <ac:chgData name="KUANSAOI" userId="S::kuansaoi@pukyong.ac.kr::991128dd-9743-4220-8ab6-c2d7d1ca0a52" providerId="AD" clId="Web-{BD9989BA-C376-C4C6-5423-E77248DACFB9}" dt="2019-03-02T09:01:56.099" v="11"/>
          <ac:spMkLst>
            <pc:docMk/>
            <pc:sldMk cId="2797154516" sldId="264"/>
            <ac:spMk id="12" creationId="{867D4867-5BA7-4462-B2F6-A23F4A622AA7}"/>
          </ac:spMkLst>
        </pc:spChg>
        <pc:picChg chg="mod ord">
          <ac:chgData name="KUANSAOI" userId="S::kuansaoi@pukyong.ac.kr::991128dd-9743-4220-8ab6-c2d7d1ca0a52" providerId="AD" clId="Web-{BD9989BA-C376-C4C6-5423-E77248DACFB9}" dt="2019-03-02T09:01:56.099" v="11"/>
          <ac:picMkLst>
            <pc:docMk/>
            <pc:sldMk cId="2797154516" sldId="264"/>
            <ac:picMk id="4" creationId="{C033694B-6935-44A8-A511-6392C74CAEFC}"/>
          </ac:picMkLst>
        </pc:picChg>
      </pc:sldChg>
    </pc:docChg>
  </pc:docChgLst>
  <pc:docChgLst>
    <pc:chgData name="KUANSAOI" userId="S::kuansaoi@pukyong.ac.kr::991128dd-9743-4220-8ab6-c2d7d1ca0a52" providerId="AD" clId="Web-{BEAE9AE1-C5BC-48C7-9CF8-7AE26B874634}"/>
    <pc:docChg chg="addSld delSld modSld">
      <pc:chgData name="KUANSAOI" userId="S::kuansaoi@pukyong.ac.kr::991128dd-9743-4220-8ab6-c2d7d1ca0a52" providerId="AD" clId="Web-{BEAE9AE1-C5BC-48C7-9CF8-7AE26B874634}" dt="2019-03-02T06:19:32.513" v="722" actId="20577"/>
      <pc:docMkLst>
        <pc:docMk/>
      </pc:docMkLst>
      <pc:sldChg chg="modSp modNotes">
        <pc:chgData name="KUANSAOI" userId="S::kuansaoi@pukyong.ac.kr::991128dd-9743-4220-8ab6-c2d7d1ca0a52" providerId="AD" clId="Web-{BEAE9AE1-C5BC-48C7-9CF8-7AE26B874634}" dt="2019-03-02T05:18:17.767" v="213" actId="20577"/>
        <pc:sldMkLst>
          <pc:docMk/>
          <pc:sldMk cId="1021207592" sldId="258"/>
        </pc:sldMkLst>
        <pc:spChg chg="mod">
          <ac:chgData name="KUANSAOI" userId="S::kuansaoi@pukyong.ac.kr::991128dd-9743-4220-8ab6-c2d7d1ca0a52" providerId="AD" clId="Web-{BEAE9AE1-C5BC-48C7-9CF8-7AE26B874634}" dt="2019-03-02T05:18:17.767" v="213" actId="20577"/>
          <ac:spMkLst>
            <pc:docMk/>
            <pc:sldMk cId="1021207592" sldId="258"/>
            <ac:spMk id="3" creationId="{B336DBEF-260C-4975-A250-3ADCD98E944C}"/>
          </ac:spMkLst>
        </pc:spChg>
      </pc:sldChg>
      <pc:sldChg chg="modSp modNotes">
        <pc:chgData name="KUANSAOI" userId="S::kuansaoi@pukyong.ac.kr::991128dd-9743-4220-8ab6-c2d7d1ca0a52" providerId="AD" clId="Web-{BEAE9AE1-C5BC-48C7-9CF8-7AE26B874634}" dt="2019-03-02T05:56:29.048" v="613"/>
        <pc:sldMkLst>
          <pc:docMk/>
          <pc:sldMk cId="3530674684" sldId="259"/>
        </pc:sldMkLst>
        <pc:spChg chg="mod">
          <ac:chgData name="KUANSAOI" userId="S::kuansaoi@pukyong.ac.kr::991128dd-9743-4220-8ab6-c2d7d1ca0a52" providerId="AD" clId="Web-{BEAE9AE1-C5BC-48C7-9CF8-7AE26B874634}" dt="2019-03-02T05:24:22.173" v="265" actId="20577"/>
          <ac:spMkLst>
            <pc:docMk/>
            <pc:sldMk cId="3530674684" sldId="259"/>
            <ac:spMk id="2" creationId="{CA37D7B4-2B4A-48FE-804D-259B12361C38}"/>
          </ac:spMkLst>
        </pc:spChg>
        <pc:spChg chg="mod">
          <ac:chgData name="KUANSAOI" userId="S::kuansaoi@pukyong.ac.kr::991128dd-9743-4220-8ab6-c2d7d1ca0a52" providerId="AD" clId="Web-{BEAE9AE1-C5BC-48C7-9CF8-7AE26B874634}" dt="2019-03-02T05:54:06.969" v="574" actId="20577"/>
          <ac:spMkLst>
            <pc:docMk/>
            <pc:sldMk cId="3530674684" sldId="259"/>
            <ac:spMk id="3" creationId="{15A664B4-1947-4566-A99F-E726543F1D52}"/>
          </ac:spMkLst>
        </pc:spChg>
      </pc:sldChg>
      <pc:sldChg chg="addSp modSp add del">
        <pc:chgData name="KUANSAOI" userId="S::kuansaoi@pukyong.ac.kr::991128dd-9743-4220-8ab6-c2d7d1ca0a52" providerId="AD" clId="Web-{BEAE9AE1-C5BC-48C7-9CF8-7AE26B874634}" dt="2019-03-02T06:19:21.201" v="717"/>
        <pc:sldMkLst>
          <pc:docMk/>
          <pc:sldMk cId="1570105437" sldId="260"/>
        </pc:sldMkLst>
        <pc:spChg chg="mod">
          <ac:chgData name="KUANSAOI" userId="S::kuansaoi@pukyong.ac.kr::991128dd-9743-4220-8ab6-c2d7d1ca0a52" providerId="AD" clId="Web-{BEAE9AE1-C5BC-48C7-9CF8-7AE26B874634}" dt="2019-03-02T06:17:49.165" v="706" actId="20577"/>
          <ac:spMkLst>
            <pc:docMk/>
            <pc:sldMk cId="1570105437" sldId="260"/>
            <ac:spMk id="3" creationId="{8B01A79A-7F9B-4034-911B-072EF12B55EF}"/>
          </ac:spMkLst>
        </pc:spChg>
        <pc:picChg chg="add mod">
          <ac:chgData name="KUANSAOI" userId="S::kuansaoi@pukyong.ac.kr::991128dd-9743-4220-8ab6-c2d7d1ca0a52" providerId="AD" clId="Web-{BEAE9AE1-C5BC-48C7-9CF8-7AE26B874634}" dt="2019-03-02T06:18:29.279" v="715" actId="1076"/>
          <ac:picMkLst>
            <pc:docMk/>
            <pc:sldMk cId="1570105437" sldId="260"/>
            <ac:picMk id="4" creationId="{E4E276AC-26A1-47B0-99DE-D232E014129D}"/>
          </ac:picMkLst>
        </pc:picChg>
      </pc:sldChg>
      <pc:sldChg chg="addSp modSp add replId modNotes">
        <pc:chgData name="KUANSAOI" userId="S::kuansaoi@pukyong.ac.kr::991128dd-9743-4220-8ab6-c2d7d1ca0a52" providerId="AD" clId="Web-{BEAE9AE1-C5BC-48C7-9CF8-7AE26B874634}" dt="2019-03-02T05:18:03.517" v="203" actId="20577"/>
        <pc:sldMkLst>
          <pc:docMk/>
          <pc:sldMk cId="20813926" sldId="263"/>
        </pc:sldMkLst>
        <pc:spChg chg="mod">
          <ac:chgData name="KUANSAOI" userId="S::kuansaoi@pukyong.ac.kr::991128dd-9743-4220-8ab6-c2d7d1ca0a52" providerId="AD" clId="Web-{BEAE9AE1-C5BC-48C7-9CF8-7AE26B874634}" dt="2019-03-02T05:18:03.517" v="203" actId="20577"/>
          <ac:spMkLst>
            <pc:docMk/>
            <pc:sldMk cId="20813926" sldId="263"/>
            <ac:spMk id="3" creationId="{B336DBEF-260C-4975-A250-3ADCD98E944C}"/>
          </ac:spMkLst>
        </pc:spChg>
        <pc:picChg chg="add mod">
          <ac:chgData name="KUANSAOI" userId="S::kuansaoi@pukyong.ac.kr::991128dd-9743-4220-8ab6-c2d7d1ca0a52" providerId="AD" clId="Web-{BEAE9AE1-C5BC-48C7-9CF8-7AE26B874634}" dt="2019-03-02T05:17:46.486" v="192" actId="1076"/>
          <ac:picMkLst>
            <pc:docMk/>
            <pc:sldMk cId="20813926" sldId="263"/>
            <ac:picMk id="4" creationId="{791E17BF-FD56-4796-8770-1971557754CC}"/>
          </ac:picMkLst>
        </pc:picChg>
      </pc:sldChg>
      <pc:sldChg chg="addSp delSp modSp new modNotes">
        <pc:chgData name="KUANSAOI" userId="S::kuansaoi@pukyong.ac.kr::991128dd-9743-4220-8ab6-c2d7d1ca0a52" providerId="AD" clId="Web-{BEAE9AE1-C5BC-48C7-9CF8-7AE26B874634}" dt="2019-03-02T05:22:50.093" v="246"/>
        <pc:sldMkLst>
          <pc:docMk/>
          <pc:sldMk cId="2797154516" sldId="264"/>
        </pc:sldMkLst>
        <pc:spChg chg="mod">
          <ac:chgData name="KUANSAOI" userId="S::kuansaoi@pukyong.ac.kr::991128dd-9743-4220-8ab6-c2d7d1ca0a52" providerId="AD" clId="Web-{BEAE9AE1-C5BC-48C7-9CF8-7AE26B874634}" dt="2019-03-02T05:19:32.938" v="221" actId="20577"/>
          <ac:spMkLst>
            <pc:docMk/>
            <pc:sldMk cId="2797154516" sldId="264"/>
            <ac:spMk id="2" creationId="{6F8D974B-5A5D-47FB-8D8F-9E92E9AC1724}"/>
          </ac:spMkLst>
        </pc:spChg>
        <pc:spChg chg="del">
          <ac:chgData name="KUANSAOI" userId="S::kuansaoi@pukyong.ac.kr::991128dd-9743-4220-8ab6-c2d7d1ca0a52" providerId="AD" clId="Web-{BEAE9AE1-C5BC-48C7-9CF8-7AE26B874634}" dt="2019-03-02T05:18:53.814" v="216"/>
          <ac:spMkLst>
            <pc:docMk/>
            <pc:sldMk cId="2797154516" sldId="264"/>
            <ac:spMk id="3" creationId="{8ACE8865-EDA0-4EE9-83D5-DA7280662841}"/>
          </ac:spMkLst>
        </pc:spChg>
        <pc:spChg chg="add mod">
          <ac:chgData name="KUANSAOI" userId="S::kuansaoi@pukyong.ac.kr::991128dd-9743-4220-8ab6-c2d7d1ca0a52" providerId="AD" clId="Web-{BEAE9AE1-C5BC-48C7-9CF8-7AE26B874634}" dt="2019-03-02T05:19:57.095" v="239" actId="14100"/>
          <ac:spMkLst>
            <pc:docMk/>
            <pc:sldMk cId="2797154516" sldId="264"/>
            <ac:spMk id="6" creationId="{205BA70A-73BC-4BE2-BFB1-04C3557579F4}"/>
          </ac:spMkLst>
        </pc:spChg>
        <pc:picChg chg="add mod ord">
          <ac:chgData name="KUANSAOI" userId="S::kuansaoi@pukyong.ac.kr::991128dd-9743-4220-8ab6-c2d7d1ca0a52" providerId="AD" clId="Web-{BEAE9AE1-C5BC-48C7-9CF8-7AE26B874634}" dt="2019-03-02T05:18:53.814" v="216"/>
          <ac:picMkLst>
            <pc:docMk/>
            <pc:sldMk cId="2797154516" sldId="264"/>
            <ac:picMk id="4" creationId="{C033694B-6935-44A8-A511-6392C74CAEFC}"/>
          </ac:picMkLst>
        </pc:picChg>
      </pc:sldChg>
      <pc:sldChg chg="addSp delSp modSp add mod replId modClrScheme chgLayout modNotes">
        <pc:chgData name="KUANSAOI" userId="S::kuansaoi@pukyong.ac.kr::991128dd-9743-4220-8ab6-c2d7d1ca0a52" providerId="AD" clId="Web-{BEAE9AE1-C5BC-48C7-9CF8-7AE26B874634}" dt="2019-03-02T06:02:29.679" v="671" actId="20577"/>
        <pc:sldMkLst>
          <pc:docMk/>
          <pc:sldMk cId="3683867054" sldId="265"/>
        </pc:sldMkLst>
        <pc:spChg chg="mod ord">
          <ac:chgData name="KUANSAOI" userId="S::kuansaoi@pukyong.ac.kr::991128dd-9743-4220-8ab6-c2d7d1ca0a52" providerId="AD" clId="Web-{BEAE9AE1-C5BC-48C7-9CF8-7AE26B874634}" dt="2019-03-02T05:56:35.845" v="614" actId="20577"/>
          <ac:spMkLst>
            <pc:docMk/>
            <pc:sldMk cId="3683867054" sldId="265"/>
            <ac:spMk id="2" creationId="{CA37D7B4-2B4A-48FE-804D-259B12361C38}"/>
          </ac:spMkLst>
        </pc:spChg>
        <pc:spChg chg="add del mod ord">
          <ac:chgData name="KUANSAOI" userId="S::kuansaoi@pukyong.ac.kr::991128dd-9743-4220-8ab6-c2d7d1ca0a52" providerId="AD" clId="Web-{BEAE9AE1-C5BC-48C7-9CF8-7AE26B874634}" dt="2019-03-02T05:52:47.392" v="530" actId="20577"/>
          <ac:spMkLst>
            <pc:docMk/>
            <pc:sldMk cId="3683867054" sldId="265"/>
            <ac:spMk id="3" creationId="{15A664B4-1947-4566-A99F-E726543F1D52}"/>
          </ac:spMkLst>
        </pc:spChg>
        <pc:spChg chg="add del mod ord">
          <ac:chgData name="KUANSAOI" userId="S::kuansaoi@pukyong.ac.kr::991128dd-9743-4220-8ab6-c2d7d1ca0a52" providerId="AD" clId="Web-{BEAE9AE1-C5BC-48C7-9CF8-7AE26B874634}" dt="2019-03-02T05:50:55.360" v="483"/>
          <ac:spMkLst>
            <pc:docMk/>
            <pc:sldMk cId="3683867054" sldId="265"/>
            <ac:spMk id="6" creationId="{096CE6C2-D474-478A-A01C-08D2278FF9B4}"/>
          </ac:spMkLst>
        </pc:spChg>
        <pc:spChg chg="add mod ord">
          <ac:chgData name="KUANSAOI" userId="S::kuansaoi@pukyong.ac.kr::991128dd-9743-4220-8ab6-c2d7d1ca0a52" providerId="AD" clId="Web-{BEAE9AE1-C5BC-48C7-9CF8-7AE26B874634}" dt="2019-03-02T06:02:29.679" v="671" actId="20577"/>
          <ac:spMkLst>
            <pc:docMk/>
            <pc:sldMk cId="3683867054" sldId="265"/>
            <ac:spMk id="7" creationId="{B53E7F3E-1B29-4547-B8D4-F55BED278FA5}"/>
          </ac:spMkLst>
        </pc:spChg>
        <pc:spChg chg="add mod ord">
          <ac:chgData name="KUANSAOI" userId="S::kuansaoi@pukyong.ac.kr::991128dd-9743-4220-8ab6-c2d7d1ca0a52" providerId="AD" clId="Web-{BEAE9AE1-C5BC-48C7-9CF8-7AE26B874634}" dt="2019-03-02T05:53:22.376" v="554" actId="20577"/>
          <ac:spMkLst>
            <pc:docMk/>
            <pc:sldMk cId="3683867054" sldId="265"/>
            <ac:spMk id="8" creationId="{6F05BA90-6A32-49DE-8C25-03B40F390F1D}"/>
          </ac:spMkLst>
        </pc:spChg>
        <pc:spChg chg="add mod ord">
          <ac:chgData name="KUANSAOI" userId="S::kuansaoi@pukyong.ac.kr::991128dd-9743-4220-8ab6-c2d7d1ca0a52" providerId="AD" clId="Web-{BEAE9AE1-C5BC-48C7-9CF8-7AE26B874634}" dt="2019-03-02T06:02:24.554" v="667" actId="20577"/>
          <ac:spMkLst>
            <pc:docMk/>
            <pc:sldMk cId="3683867054" sldId="265"/>
            <ac:spMk id="9" creationId="{D8410574-E144-4286-ACD1-BEDD8E07A9C8}"/>
          </ac:spMkLst>
        </pc:spChg>
        <pc:graphicFrameChg chg="add del mod ord modGraphic">
          <ac:chgData name="KUANSAOI" userId="S::kuansaoi@pukyong.ac.kr::991128dd-9743-4220-8ab6-c2d7d1ca0a52" providerId="AD" clId="Web-{BEAE9AE1-C5BC-48C7-9CF8-7AE26B874634}" dt="2019-03-02T05:50:18.423" v="463"/>
          <ac:graphicFrameMkLst>
            <pc:docMk/>
            <pc:sldMk cId="3683867054" sldId="265"/>
            <ac:graphicFrameMk id="4" creationId="{B801897E-6A60-4E5E-A3CB-7BFAC6925A55}"/>
          </ac:graphicFrameMkLst>
        </pc:graphicFrameChg>
      </pc:sldChg>
      <pc:sldChg chg="addSp delSp modSp new mod setBg modClrScheme modShow chgLayout modNotes">
        <pc:chgData name="KUANSAOI" userId="S::kuansaoi@pukyong.ac.kr::991128dd-9743-4220-8ab6-c2d7d1ca0a52" providerId="AD" clId="Web-{BEAE9AE1-C5BC-48C7-9CF8-7AE26B874634}" dt="2019-03-02T06:03:19.616" v="697" actId="20577"/>
        <pc:sldMkLst>
          <pc:docMk/>
          <pc:sldMk cId="4077308043" sldId="267"/>
        </pc:sldMkLst>
        <pc:spChg chg="add del">
          <ac:chgData name="KUANSAOI" userId="S::kuansaoi@pukyong.ac.kr::991128dd-9743-4220-8ab6-c2d7d1ca0a52" providerId="AD" clId="Web-{BEAE9AE1-C5BC-48C7-9CF8-7AE26B874634}" dt="2019-03-02T05:44:39.235" v="437"/>
          <ac:spMkLst>
            <pc:docMk/>
            <pc:sldMk cId="4077308043" sldId="267"/>
            <ac:spMk id="2" creationId="{A681D984-9437-4DCC-A432-437AF5D90662}"/>
          </ac:spMkLst>
        </pc:spChg>
        <pc:spChg chg="del">
          <ac:chgData name="KUANSAOI" userId="S::kuansaoi@pukyong.ac.kr::991128dd-9743-4220-8ab6-c2d7d1ca0a52" providerId="AD" clId="Web-{BEAE9AE1-C5BC-48C7-9CF8-7AE26B874634}" dt="2019-03-02T05:44:13.329" v="430"/>
          <ac:spMkLst>
            <pc:docMk/>
            <pc:sldMk cId="4077308043" sldId="267"/>
            <ac:spMk id="3" creationId="{DCCA423F-8EF2-4080-8253-994F1C0DB432}"/>
          </ac:spMkLst>
        </pc:spChg>
        <pc:spChg chg="add mod ord">
          <ac:chgData name="KUANSAOI" userId="S::kuansaoi@pukyong.ac.kr::991128dd-9743-4220-8ab6-c2d7d1ca0a52" providerId="AD" clId="Web-{BEAE9AE1-C5BC-48C7-9CF8-7AE26B874634}" dt="2019-03-02T06:03:19.616" v="697" actId="20577"/>
          <ac:spMkLst>
            <pc:docMk/>
            <pc:sldMk cId="4077308043" sldId="267"/>
            <ac:spMk id="6" creationId="{DEA3AE36-27D5-45B4-86EF-50A6E259065D}"/>
          </ac:spMkLst>
        </pc:spChg>
        <pc:picChg chg="add mod ord">
          <ac:chgData name="KUANSAOI" userId="S::kuansaoi@pukyong.ac.kr::991128dd-9743-4220-8ab6-c2d7d1ca0a52" providerId="AD" clId="Web-{BEAE9AE1-C5BC-48C7-9CF8-7AE26B874634}" dt="2019-03-02T06:03:02.616" v="677"/>
          <ac:picMkLst>
            <pc:docMk/>
            <pc:sldMk cId="4077308043" sldId="267"/>
            <ac:picMk id="4" creationId="{7477C7AB-8943-480D-B228-8FA72668C4AC}"/>
          </ac:picMkLst>
        </pc:picChg>
      </pc:sldChg>
      <pc:sldChg chg="modSp new">
        <pc:chgData name="KUANSAOI" userId="S::kuansaoi@pukyong.ac.kr::991128dd-9743-4220-8ab6-c2d7d1ca0a52" providerId="AD" clId="Web-{BEAE9AE1-C5BC-48C7-9CF8-7AE26B874634}" dt="2019-03-02T06:19:32.513" v="721" actId="20577"/>
        <pc:sldMkLst>
          <pc:docMk/>
          <pc:sldMk cId="696389594" sldId="268"/>
        </pc:sldMkLst>
        <pc:spChg chg="mod">
          <ac:chgData name="KUANSAOI" userId="S::kuansaoi@pukyong.ac.kr::991128dd-9743-4220-8ab6-c2d7d1ca0a52" providerId="AD" clId="Web-{BEAE9AE1-C5BC-48C7-9CF8-7AE26B874634}" dt="2019-03-02T06:19:32.513" v="721" actId="20577"/>
          <ac:spMkLst>
            <pc:docMk/>
            <pc:sldMk cId="696389594" sldId="268"/>
            <ac:spMk id="2" creationId="{9ED59CB1-C038-4B92-BABA-E2B7D3E4105C}"/>
          </ac:spMkLst>
        </pc:spChg>
      </pc:sldChg>
    </pc:docChg>
  </pc:docChgLst>
  <pc:docChgLst>
    <pc:chgData name="KUANSAOI" userId="S::kuansaoi@pukyong.ac.kr::991128dd-9743-4220-8ab6-c2d7d1ca0a52" providerId="AD" clId="Web-{72D86FDA-D63B-3CF5-BA3C-285AE78BDBFF}"/>
    <pc:docChg chg="modSld">
      <pc:chgData name="KUANSAOI" userId="S::kuansaoi@pukyong.ac.kr::991128dd-9743-4220-8ab6-c2d7d1ca0a52" providerId="AD" clId="Web-{72D86FDA-D63B-3CF5-BA3C-285AE78BDBFF}" dt="2019-03-02T08:54:26.909" v="22" actId="20577"/>
      <pc:docMkLst>
        <pc:docMk/>
      </pc:docMkLst>
      <pc:sldChg chg="addSp delSp modSp mod setBg">
        <pc:chgData name="KUANSAOI" userId="S::kuansaoi@pukyong.ac.kr::991128dd-9743-4220-8ab6-c2d7d1ca0a52" providerId="AD" clId="Web-{72D86FDA-D63B-3CF5-BA3C-285AE78BDBFF}" dt="2019-03-02T08:53:33.355" v="5"/>
        <pc:sldMkLst>
          <pc:docMk/>
          <pc:sldMk cId="3530674684" sldId="259"/>
        </pc:sldMkLst>
        <pc:spChg chg="mod">
          <ac:chgData name="KUANSAOI" userId="S::kuansaoi@pukyong.ac.kr::991128dd-9743-4220-8ab6-c2d7d1ca0a52" providerId="AD" clId="Web-{72D86FDA-D63B-3CF5-BA3C-285AE78BDBFF}" dt="2019-03-02T08:53:33.355" v="5"/>
          <ac:spMkLst>
            <pc:docMk/>
            <pc:sldMk cId="3530674684" sldId="259"/>
            <ac:spMk id="2" creationId="{CA37D7B4-2B4A-48FE-804D-259B12361C38}"/>
          </ac:spMkLst>
        </pc:spChg>
        <pc:spChg chg="mod ord">
          <ac:chgData name="KUANSAOI" userId="S::kuansaoi@pukyong.ac.kr::991128dd-9743-4220-8ab6-c2d7d1ca0a52" providerId="AD" clId="Web-{72D86FDA-D63B-3CF5-BA3C-285AE78BDBFF}" dt="2019-03-02T08:53:33.355" v="5"/>
          <ac:spMkLst>
            <pc:docMk/>
            <pc:sldMk cId="3530674684" sldId="259"/>
            <ac:spMk id="3" creationId="{15A664B4-1947-4566-A99F-E726543F1D52}"/>
          </ac:spMkLst>
        </pc:spChg>
        <pc:spChg chg="add">
          <ac:chgData name="KUANSAOI" userId="S::kuansaoi@pukyong.ac.kr::991128dd-9743-4220-8ab6-c2d7d1ca0a52" providerId="AD" clId="Web-{72D86FDA-D63B-3CF5-BA3C-285AE78BDBFF}" dt="2019-03-02T08:53:33.355" v="5"/>
          <ac:spMkLst>
            <pc:docMk/>
            <pc:sldMk cId="3530674684" sldId="259"/>
            <ac:spMk id="6" creationId="{867D4867-5BA7-4462-B2F6-A23F4A622AA7}"/>
          </ac:spMkLst>
        </pc:spChg>
        <pc:picChg chg="add mod">
          <ac:chgData name="KUANSAOI" userId="S::kuansaoi@pukyong.ac.kr::991128dd-9743-4220-8ab6-c2d7d1ca0a52" providerId="AD" clId="Web-{72D86FDA-D63B-3CF5-BA3C-285AE78BDBFF}" dt="2019-03-02T08:53:33.355" v="5"/>
          <ac:picMkLst>
            <pc:docMk/>
            <pc:sldMk cId="3530674684" sldId="259"/>
            <ac:picMk id="4" creationId="{B3C64C73-AE05-4D85-A6D7-1A5AC61EA2E2}"/>
          </ac:picMkLst>
        </pc:picChg>
        <pc:cxnChg chg="add del">
          <ac:chgData name="KUANSAOI" userId="S::kuansaoi@pukyong.ac.kr::991128dd-9743-4220-8ab6-c2d7d1ca0a52" providerId="AD" clId="Web-{72D86FDA-D63B-3CF5-BA3C-285AE78BDBFF}" dt="2019-03-02T08:53:33.308" v="4"/>
          <ac:cxnSpMkLst>
            <pc:docMk/>
            <pc:sldMk cId="3530674684" sldId="259"/>
            <ac:cxnSpMk id="9" creationId="{39B7FDC9-F0CE-43A7-9F2A-83DD09DC3453}"/>
          </ac:cxnSpMkLst>
        </pc:cxnChg>
      </pc:sldChg>
      <pc:sldChg chg="addSp delSp modSp mod setBg">
        <pc:chgData name="KUANSAOI" userId="S::kuansaoi@pukyong.ac.kr::991128dd-9743-4220-8ab6-c2d7d1ca0a52" providerId="AD" clId="Web-{72D86FDA-D63B-3CF5-BA3C-285AE78BDBFF}" dt="2019-03-02T08:54:26.894" v="21" actId="20577"/>
        <pc:sldMkLst>
          <pc:docMk/>
          <pc:sldMk cId="2797154516" sldId="264"/>
        </pc:sldMkLst>
        <pc:spChg chg="mod">
          <ac:chgData name="KUANSAOI" userId="S::kuansaoi@pukyong.ac.kr::991128dd-9743-4220-8ab6-c2d7d1ca0a52" providerId="AD" clId="Web-{72D86FDA-D63B-3CF5-BA3C-285AE78BDBFF}" dt="2019-03-02T08:54:08.121" v="16"/>
          <ac:spMkLst>
            <pc:docMk/>
            <pc:sldMk cId="2797154516" sldId="264"/>
            <ac:spMk id="2" creationId="{6F8D974B-5A5D-47FB-8D8F-9E92E9AC1724}"/>
          </ac:spMkLst>
        </pc:spChg>
        <pc:spChg chg="mod">
          <ac:chgData name="KUANSAOI" userId="S::kuansaoi@pukyong.ac.kr::991128dd-9743-4220-8ab6-c2d7d1ca0a52" providerId="AD" clId="Web-{72D86FDA-D63B-3CF5-BA3C-285AE78BDBFF}" dt="2019-03-02T08:54:26.894" v="21" actId="20577"/>
          <ac:spMkLst>
            <pc:docMk/>
            <pc:sldMk cId="2797154516" sldId="264"/>
            <ac:spMk id="6" creationId="{205BA70A-73BC-4BE2-BFB1-04C3557579F4}"/>
          </ac:spMkLst>
        </pc:spChg>
        <pc:spChg chg="add del">
          <ac:chgData name="KUANSAOI" userId="S::kuansaoi@pukyong.ac.kr::991128dd-9743-4220-8ab6-c2d7d1ca0a52" providerId="AD" clId="Web-{72D86FDA-D63B-3CF5-BA3C-285AE78BDBFF}" dt="2019-03-02T08:54:00.840" v="11"/>
          <ac:spMkLst>
            <pc:docMk/>
            <pc:sldMk cId="2797154516" sldId="264"/>
            <ac:spMk id="8" creationId="{73DE2CFE-42F2-48F0-8706-5264E012B10C}"/>
          </ac:spMkLst>
        </pc:spChg>
        <pc:spChg chg="add del">
          <ac:chgData name="KUANSAOI" userId="S::kuansaoi@pukyong.ac.kr::991128dd-9743-4220-8ab6-c2d7d1ca0a52" providerId="AD" clId="Web-{72D86FDA-D63B-3CF5-BA3C-285AE78BDBFF}" dt="2019-03-02T08:54:03.652" v="13"/>
          <ac:spMkLst>
            <pc:docMk/>
            <pc:sldMk cId="2797154516" sldId="264"/>
            <ac:spMk id="9" creationId="{42A5316D-ED2F-4F89-B4B4-8D9240B1A348}"/>
          </ac:spMkLst>
        </pc:spChg>
        <pc:spChg chg="add del">
          <ac:chgData name="KUANSAOI" userId="S::kuansaoi@pukyong.ac.kr::991128dd-9743-4220-8ab6-c2d7d1ca0a52" providerId="AD" clId="Web-{72D86FDA-D63B-3CF5-BA3C-285AE78BDBFF}" dt="2019-03-02T08:54:08.074" v="15"/>
          <ac:spMkLst>
            <pc:docMk/>
            <pc:sldMk cId="2797154516" sldId="264"/>
            <ac:spMk id="10" creationId="{73DE2CFE-42F2-48F0-8706-5264E012B10C}"/>
          </ac:spMkLst>
        </pc:spChg>
        <pc:spChg chg="add del">
          <ac:chgData name="KUANSAOI" userId="S::kuansaoi@pukyong.ac.kr::991128dd-9743-4220-8ab6-c2d7d1ca0a52" providerId="AD" clId="Web-{72D86FDA-D63B-3CF5-BA3C-285AE78BDBFF}" dt="2019-03-02T08:53:53.215" v="7"/>
          <ac:spMkLst>
            <pc:docMk/>
            <pc:sldMk cId="2797154516" sldId="264"/>
            <ac:spMk id="11" creationId="{73DE2CFE-42F2-48F0-8706-5264E012B10C}"/>
          </ac:spMkLst>
        </pc:spChg>
        <pc:spChg chg="add">
          <ac:chgData name="KUANSAOI" userId="S::kuansaoi@pukyong.ac.kr::991128dd-9743-4220-8ab6-c2d7d1ca0a52" providerId="AD" clId="Web-{72D86FDA-D63B-3CF5-BA3C-285AE78BDBFF}" dt="2019-03-02T08:54:08.121" v="16"/>
          <ac:spMkLst>
            <pc:docMk/>
            <pc:sldMk cId="2797154516" sldId="264"/>
            <ac:spMk id="12" creationId="{867D4867-5BA7-4462-B2F6-A23F4A622AA7}"/>
          </ac:spMkLst>
        </pc:spChg>
        <pc:picChg chg="mod ord">
          <ac:chgData name="KUANSAOI" userId="S::kuansaoi@pukyong.ac.kr::991128dd-9743-4220-8ab6-c2d7d1ca0a52" providerId="AD" clId="Web-{72D86FDA-D63B-3CF5-BA3C-285AE78BDBFF}" dt="2019-03-02T08:54:08.121" v="16"/>
          <ac:picMkLst>
            <pc:docMk/>
            <pc:sldMk cId="2797154516" sldId="264"/>
            <ac:picMk id="4" creationId="{C033694B-6935-44A8-A511-6392C74CAEFC}"/>
          </ac:picMkLst>
        </pc:picChg>
      </pc:sldChg>
    </pc:docChg>
  </pc:docChgLst>
  <pc:docChgLst>
    <pc:chgData name="KUANSAOI" userId="S::kuansaoi@pukyong.ac.kr::991128dd-9743-4220-8ab6-c2d7d1ca0a52" providerId="AD" clId="Web-{84A49217-B553-4D3B-BF34-0D4B951975A9}"/>
    <pc:docChg chg="addSld delSld modSld sldOrd">
      <pc:chgData name="KUANSAOI" userId="S::kuansaoi@pukyong.ac.kr::991128dd-9743-4220-8ab6-c2d7d1ca0a52" providerId="AD" clId="Web-{84A49217-B553-4D3B-BF34-0D4B951975A9}" dt="2019-03-01T17:11:48.586" v="197" actId="20577"/>
      <pc:docMkLst>
        <pc:docMk/>
      </pc:docMkLst>
      <pc:sldChg chg="addSp delSp modSp">
        <pc:chgData name="KUANSAOI" userId="S::kuansaoi@pukyong.ac.kr::991128dd-9743-4220-8ab6-c2d7d1ca0a52" providerId="AD" clId="Web-{84A49217-B553-4D3B-BF34-0D4B951975A9}" dt="2019-03-01T16:38:29.669" v="13"/>
        <pc:sldMkLst>
          <pc:docMk/>
          <pc:sldMk cId="109857222" sldId="256"/>
        </pc:sldMkLst>
        <pc:spChg chg="mod">
          <ac:chgData name="KUANSAOI" userId="S::kuansaoi@pukyong.ac.kr::991128dd-9743-4220-8ab6-c2d7d1ca0a52" providerId="AD" clId="Web-{84A49217-B553-4D3B-BF34-0D4B951975A9}" dt="2019-03-01T16:37:27.872" v="4" actId="20577"/>
          <ac:spMkLst>
            <pc:docMk/>
            <pc:sldMk cId="109857222" sldId="256"/>
            <ac:spMk id="2" creationId="{00000000-0000-0000-0000-000000000000}"/>
          </ac:spMkLst>
        </pc:spChg>
        <pc:spChg chg="add">
          <ac:chgData name="KUANSAOI" userId="S::kuansaoi@pukyong.ac.kr::991128dd-9743-4220-8ab6-c2d7d1ca0a52" providerId="AD" clId="Web-{84A49217-B553-4D3B-BF34-0D4B951975A9}" dt="2019-03-01T16:36:52.667" v="3"/>
          <ac:spMkLst>
            <pc:docMk/>
            <pc:sldMk cId="109857222" sldId="256"/>
            <ac:spMk id="5" creationId="{5B3831E3-B1F8-4EAA-97B4-EA91D1576001}"/>
          </ac:spMkLst>
        </pc:spChg>
        <pc:picChg chg="add">
          <ac:chgData name="KUANSAOI" userId="S::kuansaoi@pukyong.ac.kr::991128dd-9743-4220-8ab6-c2d7d1ca0a52" providerId="AD" clId="Web-{84A49217-B553-4D3B-BF34-0D4B951975A9}" dt="2019-03-01T16:36:52.667" v="3"/>
          <ac:picMkLst>
            <pc:docMk/>
            <pc:sldMk cId="109857222" sldId="256"/>
            <ac:picMk id="4" creationId="{632715ED-417E-4C91-B8E1-4E085CF8DD82}"/>
          </ac:picMkLst>
        </pc:picChg>
        <pc:picChg chg="add del mod">
          <ac:chgData name="KUANSAOI" userId="S::kuansaoi@pukyong.ac.kr::991128dd-9743-4220-8ab6-c2d7d1ca0a52" providerId="AD" clId="Web-{84A49217-B553-4D3B-BF34-0D4B951975A9}" dt="2019-03-01T16:37:40.028" v="10"/>
          <ac:picMkLst>
            <pc:docMk/>
            <pc:sldMk cId="109857222" sldId="256"/>
            <ac:picMk id="6" creationId="{3C3369E4-C9DC-4AFA-9749-DE9E43174356}"/>
          </ac:picMkLst>
        </pc:picChg>
        <pc:picChg chg="add mod">
          <ac:chgData name="KUANSAOI" userId="S::kuansaoi@pukyong.ac.kr::991128dd-9743-4220-8ab6-c2d7d1ca0a52" providerId="AD" clId="Web-{84A49217-B553-4D3B-BF34-0D4B951975A9}" dt="2019-03-01T16:38:29.669" v="13"/>
          <ac:picMkLst>
            <pc:docMk/>
            <pc:sldMk cId="109857222" sldId="256"/>
            <ac:picMk id="8" creationId="{A4D161AE-D40A-4C44-AEFE-5080AAF13356}"/>
          </ac:picMkLst>
        </pc:picChg>
      </pc:sldChg>
      <pc:sldChg chg="modSp new">
        <pc:chgData name="KUANSAOI" userId="S::kuansaoi@pukyong.ac.kr::991128dd-9743-4220-8ab6-c2d7d1ca0a52" providerId="AD" clId="Web-{84A49217-B553-4D3B-BF34-0D4B951975A9}" dt="2019-03-01T17:11:26.946" v="182" actId="20577"/>
        <pc:sldMkLst>
          <pc:docMk/>
          <pc:sldMk cId="4100312692" sldId="257"/>
        </pc:sldMkLst>
        <pc:spChg chg="mod">
          <ac:chgData name="KUANSAOI" userId="S::kuansaoi@pukyong.ac.kr::991128dd-9743-4220-8ab6-c2d7d1ca0a52" providerId="AD" clId="Web-{84A49217-B553-4D3B-BF34-0D4B951975A9}" dt="2019-03-01T16:42:04.458" v="23" actId="20577"/>
          <ac:spMkLst>
            <pc:docMk/>
            <pc:sldMk cId="4100312692" sldId="257"/>
            <ac:spMk id="2" creationId="{730F40DA-15C3-4765-8F56-D941A4EC15E8}"/>
          </ac:spMkLst>
        </pc:spChg>
        <pc:spChg chg="mod">
          <ac:chgData name="KUANSAOI" userId="S::kuansaoi@pukyong.ac.kr::991128dd-9743-4220-8ab6-c2d7d1ca0a52" providerId="AD" clId="Web-{84A49217-B553-4D3B-BF34-0D4B951975A9}" dt="2019-03-01T17:11:26.946" v="182" actId="20577"/>
          <ac:spMkLst>
            <pc:docMk/>
            <pc:sldMk cId="4100312692" sldId="257"/>
            <ac:spMk id="3" creationId="{D1C389B0-6F45-48D1-843A-F44E2237DD80}"/>
          </ac:spMkLst>
        </pc:spChg>
      </pc:sldChg>
      <pc:sldChg chg="modSp new">
        <pc:chgData name="KUANSAOI" userId="S::kuansaoi@pukyong.ac.kr::991128dd-9743-4220-8ab6-c2d7d1ca0a52" providerId="AD" clId="Web-{84A49217-B553-4D3B-BF34-0D4B951975A9}" dt="2019-03-01T17:10:59.711" v="162" actId="20577"/>
        <pc:sldMkLst>
          <pc:docMk/>
          <pc:sldMk cId="1021207592" sldId="258"/>
        </pc:sldMkLst>
        <pc:spChg chg="mod">
          <ac:chgData name="KUANSAOI" userId="S::kuansaoi@pukyong.ac.kr::991128dd-9743-4220-8ab6-c2d7d1ca0a52" providerId="AD" clId="Web-{84A49217-B553-4D3B-BF34-0D4B951975A9}" dt="2019-03-01T17:10:59.711" v="162" actId="20577"/>
          <ac:spMkLst>
            <pc:docMk/>
            <pc:sldMk cId="1021207592" sldId="258"/>
            <ac:spMk id="2" creationId="{A518AA7E-A80D-4847-B4E5-D6D5072A1252}"/>
          </ac:spMkLst>
        </pc:spChg>
      </pc:sldChg>
      <pc:sldChg chg="modSp new">
        <pc:chgData name="KUANSAOI" userId="S::kuansaoi@pukyong.ac.kr::991128dd-9743-4220-8ab6-c2d7d1ca0a52" providerId="AD" clId="Web-{84A49217-B553-4D3B-BF34-0D4B951975A9}" dt="2019-03-01T17:11:10.868" v="166" actId="20577"/>
        <pc:sldMkLst>
          <pc:docMk/>
          <pc:sldMk cId="3530674684" sldId="259"/>
        </pc:sldMkLst>
        <pc:spChg chg="mod">
          <ac:chgData name="KUANSAOI" userId="S::kuansaoi@pukyong.ac.kr::991128dd-9743-4220-8ab6-c2d7d1ca0a52" providerId="AD" clId="Web-{84A49217-B553-4D3B-BF34-0D4B951975A9}" dt="2019-03-01T17:11:10.868" v="166" actId="20577"/>
          <ac:spMkLst>
            <pc:docMk/>
            <pc:sldMk cId="3530674684" sldId="259"/>
            <ac:spMk id="2" creationId="{CA37D7B4-2B4A-48FE-804D-259B12361C38}"/>
          </ac:spMkLst>
        </pc:spChg>
      </pc:sldChg>
      <pc:sldChg chg="modSp new ord">
        <pc:chgData name="KUANSAOI" userId="S::kuansaoi@pukyong.ac.kr::991128dd-9743-4220-8ab6-c2d7d1ca0a52" providerId="AD" clId="Web-{84A49217-B553-4D3B-BF34-0D4B951975A9}" dt="2019-03-01T17:11:18.477" v="173"/>
        <pc:sldMkLst>
          <pc:docMk/>
          <pc:sldMk cId="1570105437" sldId="260"/>
        </pc:sldMkLst>
        <pc:spChg chg="mod">
          <ac:chgData name="KUANSAOI" userId="S::kuansaoi@pukyong.ac.kr::991128dd-9743-4220-8ab6-c2d7d1ca0a52" providerId="AD" clId="Web-{84A49217-B553-4D3B-BF34-0D4B951975A9}" dt="2019-03-01T17:11:17.618" v="170" actId="20577"/>
          <ac:spMkLst>
            <pc:docMk/>
            <pc:sldMk cId="1570105437" sldId="260"/>
            <ac:spMk id="2" creationId="{0E4B2764-0E5B-4F26-8C6D-8CA1BB94F610}"/>
          </ac:spMkLst>
        </pc:spChg>
      </pc:sldChg>
      <pc:sldChg chg="modSp new ord">
        <pc:chgData name="KUANSAOI" userId="S::kuansaoi@pukyong.ac.kr::991128dd-9743-4220-8ab6-c2d7d1ca0a52" providerId="AD" clId="Web-{84A49217-B553-4D3B-BF34-0D4B951975A9}" dt="2019-03-01T17:11:37.258" v="190" actId="20577"/>
        <pc:sldMkLst>
          <pc:docMk/>
          <pc:sldMk cId="2249416641" sldId="261"/>
        </pc:sldMkLst>
        <pc:spChg chg="mod">
          <ac:chgData name="KUANSAOI" userId="S::kuansaoi@pukyong.ac.kr::991128dd-9743-4220-8ab6-c2d7d1ca0a52" providerId="AD" clId="Web-{84A49217-B553-4D3B-BF34-0D4B951975A9}" dt="2019-03-01T17:11:37.258" v="190" actId="20577"/>
          <ac:spMkLst>
            <pc:docMk/>
            <pc:sldMk cId="2249416641" sldId="261"/>
            <ac:spMk id="2" creationId="{3DEAE54D-2A4A-4A37-A3E1-211F135B297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3D522C-7BD9-4F07-9C4B-BB4C21823800}" type="doc">
      <dgm:prSet loTypeId="urn:microsoft.com/office/officeart/2005/8/layout/hierarchy3" loCatId="hierarchy" qsTypeId="urn:microsoft.com/office/officeart/2005/8/quickstyle/simple5" qsCatId="simple" csTypeId="urn:microsoft.com/office/officeart/2005/8/colors/accent3_1" csCatId="accent3" phldr="1"/>
      <dgm:spPr/>
      <dgm:t>
        <a:bodyPr/>
        <a:lstStyle/>
        <a:p>
          <a:endParaRPr lang="en-US"/>
        </a:p>
      </dgm:t>
    </dgm:pt>
    <dgm:pt modelId="{F8153E17-E976-4733-B551-A65D8137BFD4}">
      <dgm:prSet phldrT="[Text]"/>
      <dgm:spPr/>
      <dgm:t>
        <a:bodyPr/>
        <a:lstStyle/>
        <a:p>
          <a:r>
            <a:rPr lang="en-US">
              <a:cs typeface="Calibri Light"/>
            </a:rPr>
            <a:t>Loading and transforming the data</a:t>
          </a:r>
        </a:p>
      </dgm:t>
    </dgm:pt>
    <dgm:pt modelId="{92D3DB96-2622-4F54-A89F-D2F56B20EF7F}" type="parTrans" cxnId="{CD4265AE-003D-41FA-9855-425B22465CEC}">
      <dgm:prSet/>
      <dgm:spPr/>
      <dgm:t>
        <a:bodyPr/>
        <a:lstStyle/>
        <a:p>
          <a:endParaRPr lang="en-US"/>
        </a:p>
      </dgm:t>
    </dgm:pt>
    <dgm:pt modelId="{FD5D240F-E8C0-4D87-91B3-6362C5612797}" type="sibTrans" cxnId="{CD4265AE-003D-41FA-9855-425B22465CEC}">
      <dgm:prSet/>
      <dgm:spPr/>
      <dgm:t>
        <a:bodyPr/>
        <a:lstStyle/>
        <a:p>
          <a:endParaRPr lang="en-US"/>
        </a:p>
      </dgm:t>
    </dgm:pt>
    <dgm:pt modelId="{C5BB2F15-1E4C-4619-80BE-0AFF34BB1ADD}">
      <dgm:prSet phldrT="[Text]"/>
      <dgm:spPr/>
      <dgm:t>
        <a:bodyPr/>
        <a:lstStyle/>
        <a:p>
          <a:r>
            <a:rPr lang="en-US">
              <a:cs typeface="Calibri Light"/>
            </a:rPr>
            <a:t>Predicting infant survival</a:t>
          </a:r>
        </a:p>
      </dgm:t>
    </dgm:pt>
    <dgm:pt modelId="{B2A43B9D-3D35-4794-9241-99E3722DB3A0}" type="parTrans" cxnId="{97E13464-83E4-42FC-B2FC-A910E9F3EF7A}">
      <dgm:prSet/>
      <dgm:spPr/>
    </dgm:pt>
    <dgm:pt modelId="{14185239-7C2C-48F2-A847-3CC574E88E4D}" type="sibTrans" cxnId="{97E13464-83E4-42FC-B2FC-A910E9F3EF7A}">
      <dgm:prSet/>
      <dgm:spPr/>
    </dgm:pt>
    <dgm:pt modelId="{197DCB60-1FA6-4997-8AB1-12B54DE091F3}">
      <dgm:prSet phldrT="[Text]"/>
      <dgm:spPr/>
      <dgm:t>
        <a:bodyPr/>
        <a:lstStyle/>
        <a:p>
          <a:r>
            <a:rPr lang="en-US">
              <a:cs typeface="Calibri Light"/>
            </a:rPr>
            <a:t>Creating the final dataset</a:t>
          </a:r>
        </a:p>
      </dgm:t>
    </dgm:pt>
    <dgm:pt modelId="{45B74977-E5FD-41E7-96D8-C0AB0CA155E4}" type="parTrans" cxnId="{FE4B610B-1F98-4BE7-B0AF-BDC375191C34}">
      <dgm:prSet/>
      <dgm:spPr/>
    </dgm:pt>
    <dgm:pt modelId="{2D6A8AF9-1A7D-4B87-A70E-DCC0038F5753}" type="sibTrans" cxnId="{FE4B610B-1F98-4BE7-B0AF-BDC375191C34}">
      <dgm:prSet/>
      <dgm:spPr/>
      <dgm:t>
        <a:bodyPr/>
        <a:lstStyle/>
        <a:p>
          <a:endParaRPr lang="en-US"/>
        </a:p>
      </dgm:t>
    </dgm:pt>
    <dgm:pt modelId="{E48BFA8C-CBF8-453F-8C3A-68D858A02404}">
      <dgm:prSet phldrT="[Text]"/>
      <dgm:spPr/>
      <dgm:t>
        <a:bodyPr/>
        <a:lstStyle/>
        <a:p>
          <a:r>
            <a:rPr lang="en-US">
              <a:cs typeface="Calibri Light"/>
            </a:rPr>
            <a:t>Getting to know the data</a:t>
          </a:r>
        </a:p>
      </dgm:t>
    </dgm:pt>
    <dgm:pt modelId="{993B19F5-53F3-4F21-841F-46578EE6BEDE}" type="parTrans" cxnId="{56768E56-B743-450B-8743-6180146CFA72}">
      <dgm:prSet/>
      <dgm:spPr/>
    </dgm:pt>
    <dgm:pt modelId="{1C236783-487A-4171-B559-8496E6F25799}" type="sibTrans" cxnId="{56768E56-B743-450B-8743-6180146CFA72}">
      <dgm:prSet/>
      <dgm:spPr/>
      <dgm:t>
        <a:bodyPr/>
        <a:lstStyle/>
        <a:p>
          <a:endParaRPr lang="en-US"/>
        </a:p>
      </dgm:t>
    </dgm:pt>
    <dgm:pt modelId="{5BC44B04-1F67-41A0-95CD-1F1E4304D938}">
      <dgm:prSet phldrT="[Text]"/>
      <dgm:spPr/>
      <dgm:t>
        <a:bodyPr/>
        <a:lstStyle/>
        <a:p>
          <a:r>
            <a:rPr lang="en-US" sz="2600">
              <a:cs typeface="Calibri Light"/>
            </a:rPr>
            <a:t>Descriptive statistics</a:t>
          </a:r>
        </a:p>
      </dgm:t>
    </dgm:pt>
    <dgm:pt modelId="{172F2F95-CA4A-4705-A7F8-CAEB0B9C8410}" type="parTrans" cxnId="{3B26FFDE-A499-457A-AC05-529E540963C0}">
      <dgm:prSet/>
      <dgm:spPr/>
    </dgm:pt>
    <dgm:pt modelId="{ECB7F9BC-09D5-47F9-9E15-6EBC76C8179C}" type="sibTrans" cxnId="{3B26FFDE-A499-457A-AC05-529E540963C0}">
      <dgm:prSet/>
      <dgm:spPr/>
    </dgm:pt>
    <dgm:pt modelId="{C954EBCB-05E5-43BD-BF8E-32A265406EDE}">
      <dgm:prSet phldrT="[Text]"/>
      <dgm:spPr/>
      <dgm:t>
        <a:bodyPr/>
        <a:lstStyle/>
        <a:p>
          <a:r>
            <a:rPr lang="en-US" sz="2600">
              <a:cs typeface="Calibri Light"/>
            </a:rPr>
            <a:t>Creating an RDD of </a:t>
          </a:r>
          <a:r>
            <a:rPr lang="en-US" sz="2600" err="1">
              <a:cs typeface="Calibri Light"/>
            </a:rPr>
            <a:t>LabeledPoints</a:t>
          </a:r>
        </a:p>
      </dgm:t>
    </dgm:pt>
    <dgm:pt modelId="{B20E845D-43D1-44E6-9B39-DB91748926DA}" type="parTrans" cxnId="{9BC182EF-C3D3-42C3-A491-7C0446FD7EF1}">
      <dgm:prSet/>
      <dgm:spPr/>
    </dgm:pt>
    <dgm:pt modelId="{39CA6D6C-449A-4539-8126-FE86DF4756FE}" type="sibTrans" cxnId="{9BC182EF-C3D3-42C3-A491-7C0446FD7EF1}">
      <dgm:prSet/>
      <dgm:spPr/>
    </dgm:pt>
    <dgm:pt modelId="{C775AEA0-DE6F-4DCB-8FFB-AA05B523596D}">
      <dgm:prSet phldrT="[Text]"/>
      <dgm:spPr/>
      <dgm:t>
        <a:bodyPr/>
        <a:lstStyle/>
        <a:p>
          <a:r>
            <a:rPr lang="en-US" sz="2600">
              <a:cs typeface="Calibri Light"/>
            </a:rPr>
            <a:t>Correlations</a:t>
          </a:r>
        </a:p>
      </dgm:t>
    </dgm:pt>
    <dgm:pt modelId="{6CAF9BC1-FF09-488D-8736-BE1022764AA3}" type="parTrans" cxnId="{421F22EF-3F20-473D-A88C-0A7DFA04C725}">
      <dgm:prSet/>
      <dgm:spPr/>
    </dgm:pt>
    <dgm:pt modelId="{5EB8994A-660E-4B56-B12C-4CEC3F8F8994}" type="sibTrans" cxnId="{421F22EF-3F20-473D-A88C-0A7DFA04C725}">
      <dgm:prSet/>
      <dgm:spPr/>
    </dgm:pt>
    <dgm:pt modelId="{642658BC-52BF-4818-8407-BA72F49F7C43}">
      <dgm:prSet phldrT="[Text]"/>
      <dgm:spPr/>
      <dgm:t>
        <a:bodyPr/>
        <a:lstStyle/>
        <a:p>
          <a:r>
            <a:rPr lang="en-US" sz="2600">
              <a:cs typeface="Calibri Light"/>
            </a:rPr>
            <a:t>Statistical testing</a:t>
          </a:r>
        </a:p>
      </dgm:t>
    </dgm:pt>
    <dgm:pt modelId="{419F0D7F-DD40-40FD-9594-8DE5D0FF9AC6}" type="parTrans" cxnId="{EB0E511D-00B4-4A13-9AED-BDAEC0B855D6}">
      <dgm:prSet/>
      <dgm:spPr/>
    </dgm:pt>
    <dgm:pt modelId="{E39D087C-5637-49FE-A30B-1D42689AE453}" type="sibTrans" cxnId="{EB0E511D-00B4-4A13-9AED-BDAEC0B855D6}">
      <dgm:prSet/>
      <dgm:spPr/>
    </dgm:pt>
    <dgm:pt modelId="{5467C572-47EC-440D-804D-F0212467133C}">
      <dgm:prSet phldrT="[Text]"/>
      <dgm:spPr/>
      <dgm:t>
        <a:bodyPr/>
        <a:lstStyle/>
        <a:p>
          <a:r>
            <a:rPr lang="en-US" sz="2600">
              <a:cs typeface="Calibri Light"/>
            </a:rPr>
            <a:t>Splitting into training and testing</a:t>
          </a:r>
        </a:p>
      </dgm:t>
    </dgm:pt>
    <dgm:pt modelId="{5CC035EE-5C95-4819-B76B-81E9CCE374E2}" type="parTrans" cxnId="{60759950-B0C5-4888-A510-8412BD3EB4EB}">
      <dgm:prSet/>
      <dgm:spPr/>
    </dgm:pt>
    <dgm:pt modelId="{57140C72-5E14-40CF-BA92-AEE524E46FC6}" type="sibTrans" cxnId="{60759950-B0C5-4888-A510-8412BD3EB4EB}">
      <dgm:prSet/>
      <dgm:spPr/>
    </dgm:pt>
    <dgm:pt modelId="{9C7CBA0C-96F0-4B17-B0C0-C4CA471E2967}">
      <dgm:prSet phldrT="[Text]"/>
      <dgm:spPr/>
      <dgm:t>
        <a:bodyPr/>
        <a:lstStyle/>
        <a:p>
          <a:r>
            <a:rPr lang="en-US" sz="2600">
              <a:cs typeface="Calibri Light"/>
            </a:rPr>
            <a:t>Logistic regression in </a:t>
          </a:r>
          <a:r>
            <a:rPr lang="en-US" sz="2600" err="1">
              <a:cs typeface="Calibri Light"/>
            </a:rPr>
            <a:t>MLlib</a:t>
          </a:r>
        </a:p>
      </dgm:t>
    </dgm:pt>
    <dgm:pt modelId="{28BDC774-CE45-494E-AAE2-601B76A1F700}" type="parTrans" cxnId="{A58D1351-A5F0-4396-841D-6BF21F0735C2}">
      <dgm:prSet/>
      <dgm:spPr/>
    </dgm:pt>
    <dgm:pt modelId="{165785E1-0815-4DAE-9B02-0496401EF0DA}" type="sibTrans" cxnId="{A58D1351-A5F0-4396-841D-6BF21F0735C2}">
      <dgm:prSet/>
      <dgm:spPr/>
    </dgm:pt>
    <dgm:pt modelId="{2AC056CB-C6F3-45E3-A8AD-5BA7EADCE576}" type="pres">
      <dgm:prSet presAssocID="{483D522C-7BD9-4F07-9C4B-BB4C21823800}" presName="diagram" presStyleCnt="0">
        <dgm:presLayoutVars>
          <dgm:chPref val="1"/>
          <dgm:dir/>
          <dgm:animOne val="branch"/>
          <dgm:animLvl val="lvl"/>
          <dgm:resizeHandles/>
        </dgm:presLayoutVars>
      </dgm:prSet>
      <dgm:spPr/>
    </dgm:pt>
    <dgm:pt modelId="{32AEA4DD-00D4-4779-B8CB-12D2687D0E66}" type="pres">
      <dgm:prSet presAssocID="{F8153E17-E976-4733-B551-A65D8137BFD4}" presName="root" presStyleCnt="0"/>
      <dgm:spPr/>
    </dgm:pt>
    <dgm:pt modelId="{5C1A15EF-C99A-42AD-BFB8-A59E67560FF3}" type="pres">
      <dgm:prSet presAssocID="{F8153E17-E976-4733-B551-A65D8137BFD4}" presName="rootComposite" presStyleCnt="0"/>
      <dgm:spPr/>
    </dgm:pt>
    <dgm:pt modelId="{C6A2D8CB-516B-406E-8364-D60FDC96D2ED}" type="pres">
      <dgm:prSet presAssocID="{F8153E17-E976-4733-B551-A65D8137BFD4}" presName="rootText" presStyleLbl="node1" presStyleIdx="0" presStyleCnt="4"/>
      <dgm:spPr/>
    </dgm:pt>
    <dgm:pt modelId="{9B992EFF-54F0-489A-9671-325D5CEBD3B8}" type="pres">
      <dgm:prSet presAssocID="{F8153E17-E976-4733-B551-A65D8137BFD4}" presName="rootConnector" presStyleLbl="node1" presStyleIdx="0" presStyleCnt="4"/>
      <dgm:spPr/>
    </dgm:pt>
    <dgm:pt modelId="{C7878F2E-B4D6-4C42-8340-19920EF485D7}" type="pres">
      <dgm:prSet presAssocID="{F8153E17-E976-4733-B551-A65D8137BFD4}" presName="childShape" presStyleCnt="0"/>
      <dgm:spPr/>
    </dgm:pt>
    <dgm:pt modelId="{4192D280-EC78-4AB7-A6FE-BE7B0E39663B}" type="pres">
      <dgm:prSet presAssocID="{E48BFA8C-CBF8-453F-8C3A-68D858A02404}" presName="root" presStyleCnt="0"/>
      <dgm:spPr/>
    </dgm:pt>
    <dgm:pt modelId="{49D0E44B-E950-43AF-8981-9D97B253243A}" type="pres">
      <dgm:prSet presAssocID="{E48BFA8C-CBF8-453F-8C3A-68D858A02404}" presName="rootComposite" presStyleCnt="0"/>
      <dgm:spPr/>
    </dgm:pt>
    <dgm:pt modelId="{4CFFFE90-A5EA-4F1D-9D43-69F7A888B711}" type="pres">
      <dgm:prSet presAssocID="{E48BFA8C-CBF8-453F-8C3A-68D858A02404}" presName="rootText" presStyleLbl="node1" presStyleIdx="1" presStyleCnt="4"/>
      <dgm:spPr/>
    </dgm:pt>
    <dgm:pt modelId="{3C56376E-7932-43D1-A923-5DAB8795BC48}" type="pres">
      <dgm:prSet presAssocID="{E48BFA8C-CBF8-453F-8C3A-68D858A02404}" presName="rootConnector" presStyleLbl="node1" presStyleIdx="1" presStyleCnt="4"/>
      <dgm:spPr/>
    </dgm:pt>
    <dgm:pt modelId="{83EC9F36-4AB1-43B9-BAF5-FF0AA5805DD6}" type="pres">
      <dgm:prSet presAssocID="{E48BFA8C-CBF8-453F-8C3A-68D858A02404}" presName="childShape" presStyleCnt="0"/>
      <dgm:spPr/>
    </dgm:pt>
    <dgm:pt modelId="{EBFE07D6-C558-44E7-B744-8081046BA641}" type="pres">
      <dgm:prSet presAssocID="{172F2F95-CA4A-4705-A7F8-CAEB0B9C8410}" presName="Name13" presStyleLbl="parChTrans1D2" presStyleIdx="0" presStyleCnt="6"/>
      <dgm:spPr/>
    </dgm:pt>
    <dgm:pt modelId="{C22733AB-97B6-40E0-ABE3-DF9B3CB88E7D}" type="pres">
      <dgm:prSet presAssocID="{5BC44B04-1F67-41A0-95CD-1F1E4304D938}" presName="childText" presStyleLbl="bgAcc1" presStyleIdx="0" presStyleCnt="6">
        <dgm:presLayoutVars>
          <dgm:bulletEnabled val="1"/>
        </dgm:presLayoutVars>
      </dgm:prSet>
      <dgm:spPr/>
    </dgm:pt>
    <dgm:pt modelId="{0E11DDCA-3B25-441A-86E7-61BCD9ADDD6A}" type="pres">
      <dgm:prSet presAssocID="{6CAF9BC1-FF09-488D-8736-BE1022764AA3}" presName="Name13" presStyleLbl="parChTrans1D2" presStyleIdx="1" presStyleCnt="6"/>
      <dgm:spPr/>
    </dgm:pt>
    <dgm:pt modelId="{51039CA8-51C2-471F-ADD5-090C59E571CC}" type="pres">
      <dgm:prSet presAssocID="{C775AEA0-DE6F-4DCB-8FFB-AA05B523596D}" presName="childText" presStyleLbl="bgAcc1" presStyleIdx="1" presStyleCnt="6">
        <dgm:presLayoutVars>
          <dgm:bulletEnabled val="1"/>
        </dgm:presLayoutVars>
      </dgm:prSet>
      <dgm:spPr/>
    </dgm:pt>
    <dgm:pt modelId="{77CC5C2C-D16E-4503-B391-B6095A0145BD}" type="pres">
      <dgm:prSet presAssocID="{419F0D7F-DD40-40FD-9594-8DE5D0FF9AC6}" presName="Name13" presStyleLbl="parChTrans1D2" presStyleIdx="2" presStyleCnt="6"/>
      <dgm:spPr/>
    </dgm:pt>
    <dgm:pt modelId="{D1FD400E-6F73-4159-B6AC-8763A55CF3D0}" type="pres">
      <dgm:prSet presAssocID="{642658BC-52BF-4818-8407-BA72F49F7C43}" presName="childText" presStyleLbl="bgAcc1" presStyleIdx="2" presStyleCnt="6">
        <dgm:presLayoutVars>
          <dgm:bulletEnabled val="1"/>
        </dgm:presLayoutVars>
      </dgm:prSet>
      <dgm:spPr/>
    </dgm:pt>
    <dgm:pt modelId="{EC553E69-5DB8-4A29-B69A-3EE25E6B1F31}" type="pres">
      <dgm:prSet presAssocID="{197DCB60-1FA6-4997-8AB1-12B54DE091F3}" presName="root" presStyleCnt="0"/>
      <dgm:spPr/>
    </dgm:pt>
    <dgm:pt modelId="{6E7466FC-9DF2-41A6-9DBE-F9945E3B7697}" type="pres">
      <dgm:prSet presAssocID="{197DCB60-1FA6-4997-8AB1-12B54DE091F3}" presName="rootComposite" presStyleCnt="0"/>
      <dgm:spPr/>
    </dgm:pt>
    <dgm:pt modelId="{F9A7E80C-1140-44C8-AC1A-3A69C4D59F4C}" type="pres">
      <dgm:prSet presAssocID="{197DCB60-1FA6-4997-8AB1-12B54DE091F3}" presName="rootText" presStyleLbl="node1" presStyleIdx="2" presStyleCnt="4"/>
      <dgm:spPr/>
    </dgm:pt>
    <dgm:pt modelId="{94F49C92-302D-4179-9650-CDCE9BCE0DED}" type="pres">
      <dgm:prSet presAssocID="{197DCB60-1FA6-4997-8AB1-12B54DE091F3}" presName="rootConnector" presStyleLbl="node1" presStyleIdx="2" presStyleCnt="4"/>
      <dgm:spPr/>
    </dgm:pt>
    <dgm:pt modelId="{4E95C2DE-A13A-4369-9DA2-FA189E7CC5BD}" type="pres">
      <dgm:prSet presAssocID="{197DCB60-1FA6-4997-8AB1-12B54DE091F3}" presName="childShape" presStyleCnt="0"/>
      <dgm:spPr/>
    </dgm:pt>
    <dgm:pt modelId="{43BCC3E7-7C8F-4D3E-B4BD-FEEF6A76A44A}" type="pres">
      <dgm:prSet presAssocID="{B20E845D-43D1-44E6-9B39-DB91748926DA}" presName="Name13" presStyleLbl="parChTrans1D2" presStyleIdx="3" presStyleCnt="6"/>
      <dgm:spPr/>
    </dgm:pt>
    <dgm:pt modelId="{988337C7-1F2D-40FD-8053-8BE6F962860A}" type="pres">
      <dgm:prSet presAssocID="{C954EBCB-05E5-43BD-BF8E-32A265406EDE}" presName="childText" presStyleLbl="bgAcc1" presStyleIdx="3" presStyleCnt="6">
        <dgm:presLayoutVars>
          <dgm:bulletEnabled val="1"/>
        </dgm:presLayoutVars>
      </dgm:prSet>
      <dgm:spPr/>
    </dgm:pt>
    <dgm:pt modelId="{B84F298A-E302-4982-A99D-7652D3003251}" type="pres">
      <dgm:prSet presAssocID="{5CC035EE-5C95-4819-B76B-81E9CCE374E2}" presName="Name13" presStyleLbl="parChTrans1D2" presStyleIdx="4" presStyleCnt="6"/>
      <dgm:spPr/>
    </dgm:pt>
    <dgm:pt modelId="{D819289A-B293-49B6-8F8F-32D87770226F}" type="pres">
      <dgm:prSet presAssocID="{5467C572-47EC-440D-804D-F0212467133C}" presName="childText" presStyleLbl="bgAcc1" presStyleIdx="4" presStyleCnt="6">
        <dgm:presLayoutVars>
          <dgm:bulletEnabled val="1"/>
        </dgm:presLayoutVars>
      </dgm:prSet>
      <dgm:spPr/>
    </dgm:pt>
    <dgm:pt modelId="{B00A64BB-7715-4F54-B3D9-E214323E9018}" type="pres">
      <dgm:prSet presAssocID="{C5BB2F15-1E4C-4619-80BE-0AFF34BB1ADD}" presName="root" presStyleCnt="0"/>
      <dgm:spPr/>
    </dgm:pt>
    <dgm:pt modelId="{B257F042-EFAC-456D-B906-1AC131256535}" type="pres">
      <dgm:prSet presAssocID="{C5BB2F15-1E4C-4619-80BE-0AFF34BB1ADD}" presName="rootComposite" presStyleCnt="0"/>
      <dgm:spPr/>
    </dgm:pt>
    <dgm:pt modelId="{128D30DA-5EF9-48C8-8C74-86F55AC4DE76}" type="pres">
      <dgm:prSet presAssocID="{C5BB2F15-1E4C-4619-80BE-0AFF34BB1ADD}" presName="rootText" presStyleLbl="node1" presStyleIdx="3" presStyleCnt="4"/>
      <dgm:spPr/>
    </dgm:pt>
    <dgm:pt modelId="{AA8E4582-FEDE-491B-894C-A9CEAD20E5E9}" type="pres">
      <dgm:prSet presAssocID="{C5BB2F15-1E4C-4619-80BE-0AFF34BB1ADD}" presName="rootConnector" presStyleLbl="node1" presStyleIdx="3" presStyleCnt="4"/>
      <dgm:spPr/>
    </dgm:pt>
    <dgm:pt modelId="{D2F0A3A4-AAF1-444E-AC1B-2D5F1761EE64}" type="pres">
      <dgm:prSet presAssocID="{C5BB2F15-1E4C-4619-80BE-0AFF34BB1ADD}" presName="childShape" presStyleCnt="0"/>
      <dgm:spPr/>
    </dgm:pt>
    <dgm:pt modelId="{019238CF-0D0D-4F39-86E7-E17734D8AB9E}" type="pres">
      <dgm:prSet presAssocID="{28BDC774-CE45-494E-AAE2-601B76A1F700}" presName="Name13" presStyleLbl="parChTrans1D2" presStyleIdx="5" presStyleCnt="6"/>
      <dgm:spPr/>
    </dgm:pt>
    <dgm:pt modelId="{3FEDF45D-F4A2-4222-96A0-49692A31C667}" type="pres">
      <dgm:prSet presAssocID="{9C7CBA0C-96F0-4B17-B0C0-C4CA471E2967}" presName="childText" presStyleLbl="bgAcc1" presStyleIdx="5" presStyleCnt="6">
        <dgm:presLayoutVars>
          <dgm:bulletEnabled val="1"/>
        </dgm:presLayoutVars>
      </dgm:prSet>
      <dgm:spPr/>
    </dgm:pt>
  </dgm:ptLst>
  <dgm:cxnLst>
    <dgm:cxn modelId="{FE4B610B-1F98-4BE7-B0AF-BDC375191C34}" srcId="{483D522C-7BD9-4F07-9C4B-BB4C21823800}" destId="{197DCB60-1FA6-4997-8AB1-12B54DE091F3}" srcOrd="2" destOrd="0" parTransId="{45B74977-E5FD-41E7-96D8-C0AB0CA155E4}" sibTransId="{2D6A8AF9-1A7D-4B87-A70E-DCC0038F5753}"/>
    <dgm:cxn modelId="{7C8F0A1C-F0B1-411D-9031-0B91D470056F}" type="presOf" srcId="{483D522C-7BD9-4F07-9C4B-BB4C21823800}" destId="{2AC056CB-C6F3-45E3-A8AD-5BA7EADCE576}" srcOrd="0" destOrd="0" presId="urn:microsoft.com/office/officeart/2005/8/layout/hierarchy3"/>
    <dgm:cxn modelId="{EB0E511D-00B4-4A13-9AED-BDAEC0B855D6}" srcId="{E48BFA8C-CBF8-453F-8C3A-68D858A02404}" destId="{642658BC-52BF-4818-8407-BA72F49F7C43}" srcOrd="2" destOrd="0" parTransId="{419F0D7F-DD40-40FD-9594-8DE5D0FF9AC6}" sibTransId="{E39D087C-5637-49FE-A30B-1D42689AE453}"/>
    <dgm:cxn modelId="{AC36551E-D04E-4457-B885-5C20FCDB5733}" type="presOf" srcId="{5BC44B04-1F67-41A0-95CD-1F1E4304D938}" destId="{C22733AB-97B6-40E0-ABE3-DF9B3CB88E7D}" srcOrd="0" destOrd="0" presId="urn:microsoft.com/office/officeart/2005/8/layout/hierarchy3"/>
    <dgm:cxn modelId="{AC2E4023-CC6F-4E2B-9B23-98C977C8372B}" type="presOf" srcId="{642658BC-52BF-4818-8407-BA72F49F7C43}" destId="{D1FD400E-6F73-4159-B6AC-8763A55CF3D0}" srcOrd="0" destOrd="0" presId="urn:microsoft.com/office/officeart/2005/8/layout/hierarchy3"/>
    <dgm:cxn modelId="{6E295C27-9265-46D1-95E5-7328E07049DC}" type="presOf" srcId="{E48BFA8C-CBF8-453F-8C3A-68D858A02404}" destId="{4CFFFE90-A5EA-4F1D-9D43-69F7A888B711}" srcOrd="0" destOrd="0" presId="urn:microsoft.com/office/officeart/2005/8/layout/hierarchy3"/>
    <dgm:cxn modelId="{77049F28-8128-481E-B34F-2BB5B8BC17EE}" type="presOf" srcId="{28BDC774-CE45-494E-AAE2-601B76A1F700}" destId="{019238CF-0D0D-4F39-86E7-E17734D8AB9E}" srcOrd="0" destOrd="0" presId="urn:microsoft.com/office/officeart/2005/8/layout/hierarchy3"/>
    <dgm:cxn modelId="{28A0C529-DA21-4A11-9664-BD3042952D36}" type="presOf" srcId="{6CAF9BC1-FF09-488D-8736-BE1022764AA3}" destId="{0E11DDCA-3B25-441A-86E7-61BCD9ADDD6A}" srcOrd="0" destOrd="0" presId="urn:microsoft.com/office/officeart/2005/8/layout/hierarchy3"/>
    <dgm:cxn modelId="{DDAF132D-0FCB-415B-971D-FE5F2B537FBA}" type="presOf" srcId="{C775AEA0-DE6F-4DCB-8FFB-AA05B523596D}" destId="{51039CA8-51C2-471F-ADD5-090C59E571CC}" srcOrd="0" destOrd="0" presId="urn:microsoft.com/office/officeart/2005/8/layout/hierarchy3"/>
    <dgm:cxn modelId="{FEFF8F37-748F-435B-8798-C9110831C7E6}" type="presOf" srcId="{5467C572-47EC-440D-804D-F0212467133C}" destId="{D819289A-B293-49B6-8F8F-32D87770226F}" srcOrd="0" destOrd="0" presId="urn:microsoft.com/office/officeart/2005/8/layout/hierarchy3"/>
    <dgm:cxn modelId="{57035B3F-4671-44F0-880F-465FB578FAB8}" type="presOf" srcId="{F8153E17-E976-4733-B551-A65D8137BFD4}" destId="{9B992EFF-54F0-489A-9671-325D5CEBD3B8}" srcOrd="1" destOrd="0" presId="urn:microsoft.com/office/officeart/2005/8/layout/hierarchy3"/>
    <dgm:cxn modelId="{97E13464-83E4-42FC-B2FC-A910E9F3EF7A}" srcId="{483D522C-7BD9-4F07-9C4B-BB4C21823800}" destId="{C5BB2F15-1E4C-4619-80BE-0AFF34BB1ADD}" srcOrd="3" destOrd="0" parTransId="{B2A43B9D-3D35-4794-9241-99E3722DB3A0}" sibTransId="{14185239-7C2C-48F2-A847-3CC574E88E4D}"/>
    <dgm:cxn modelId="{D5780765-F112-4157-A59E-1280904C2935}" type="presOf" srcId="{E48BFA8C-CBF8-453F-8C3A-68D858A02404}" destId="{3C56376E-7932-43D1-A923-5DAB8795BC48}" srcOrd="1" destOrd="0" presId="urn:microsoft.com/office/officeart/2005/8/layout/hierarchy3"/>
    <dgm:cxn modelId="{3D758367-6227-4718-9E44-5A35625D662B}" type="presOf" srcId="{419F0D7F-DD40-40FD-9594-8DE5D0FF9AC6}" destId="{77CC5C2C-D16E-4503-B391-B6095A0145BD}" srcOrd="0" destOrd="0" presId="urn:microsoft.com/office/officeart/2005/8/layout/hierarchy3"/>
    <dgm:cxn modelId="{D46EA44A-EC3B-4394-B94F-6DAEFC5180B6}" type="presOf" srcId="{9C7CBA0C-96F0-4B17-B0C0-C4CA471E2967}" destId="{3FEDF45D-F4A2-4222-96A0-49692A31C667}" srcOrd="0" destOrd="0" presId="urn:microsoft.com/office/officeart/2005/8/layout/hierarchy3"/>
    <dgm:cxn modelId="{60759950-B0C5-4888-A510-8412BD3EB4EB}" srcId="{197DCB60-1FA6-4997-8AB1-12B54DE091F3}" destId="{5467C572-47EC-440D-804D-F0212467133C}" srcOrd="1" destOrd="0" parTransId="{5CC035EE-5C95-4819-B76B-81E9CCE374E2}" sibTransId="{57140C72-5E14-40CF-BA92-AEE524E46FC6}"/>
    <dgm:cxn modelId="{A58D1351-A5F0-4396-841D-6BF21F0735C2}" srcId="{C5BB2F15-1E4C-4619-80BE-0AFF34BB1ADD}" destId="{9C7CBA0C-96F0-4B17-B0C0-C4CA471E2967}" srcOrd="0" destOrd="0" parTransId="{28BDC774-CE45-494E-AAE2-601B76A1F700}" sibTransId="{165785E1-0815-4DAE-9B02-0496401EF0DA}"/>
    <dgm:cxn modelId="{BCC8C252-3A43-41FB-AD52-018513BD9CBB}" type="presOf" srcId="{F8153E17-E976-4733-B551-A65D8137BFD4}" destId="{C6A2D8CB-516B-406E-8364-D60FDC96D2ED}" srcOrd="0" destOrd="0" presId="urn:microsoft.com/office/officeart/2005/8/layout/hierarchy3"/>
    <dgm:cxn modelId="{56768E56-B743-450B-8743-6180146CFA72}" srcId="{483D522C-7BD9-4F07-9C4B-BB4C21823800}" destId="{E48BFA8C-CBF8-453F-8C3A-68D858A02404}" srcOrd="1" destOrd="0" parTransId="{993B19F5-53F3-4F21-841F-46578EE6BEDE}" sibTransId="{1C236783-487A-4171-B559-8496E6F25799}"/>
    <dgm:cxn modelId="{AB28DF58-0C6B-43B6-8DC6-33338EE6A7FB}" type="presOf" srcId="{197DCB60-1FA6-4997-8AB1-12B54DE091F3}" destId="{F9A7E80C-1140-44C8-AC1A-3A69C4D59F4C}" srcOrd="0" destOrd="0" presId="urn:microsoft.com/office/officeart/2005/8/layout/hierarchy3"/>
    <dgm:cxn modelId="{BCE6D59D-23BC-400E-842A-42A9FD71648E}" type="presOf" srcId="{C5BB2F15-1E4C-4619-80BE-0AFF34BB1ADD}" destId="{128D30DA-5EF9-48C8-8C74-86F55AC4DE76}" srcOrd="0" destOrd="0" presId="urn:microsoft.com/office/officeart/2005/8/layout/hierarchy3"/>
    <dgm:cxn modelId="{BFA2A0A8-0050-4D42-94B7-5425AB05DE62}" type="presOf" srcId="{172F2F95-CA4A-4705-A7F8-CAEB0B9C8410}" destId="{EBFE07D6-C558-44E7-B744-8081046BA641}" srcOrd="0" destOrd="0" presId="urn:microsoft.com/office/officeart/2005/8/layout/hierarchy3"/>
    <dgm:cxn modelId="{CD4265AE-003D-41FA-9855-425B22465CEC}" srcId="{483D522C-7BD9-4F07-9C4B-BB4C21823800}" destId="{F8153E17-E976-4733-B551-A65D8137BFD4}" srcOrd="0" destOrd="0" parTransId="{92D3DB96-2622-4F54-A89F-D2F56B20EF7F}" sibTransId="{FD5D240F-E8C0-4D87-91B3-6362C5612797}"/>
    <dgm:cxn modelId="{F542AAB0-0783-4940-8668-353EEAC97006}" type="presOf" srcId="{197DCB60-1FA6-4997-8AB1-12B54DE091F3}" destId="{94F49C92-302D-4179-9650-CDCE9BCE0DED}" srcOrd="1" destOrd="0" presId="urn:microsoft.com/office/officeart/2005/8/layout/hierarchy3"/>
    <dgm:cxn modelId="{67E97EC2-CBB4-491B-A534-230FD92FBEA1}" type="presOf" srcId="{C954EBCB-05E5-43BD-BF8E-32A265406EDE}" destId="{988337C7-1F2D-40FD-8053-8BE6F962860A}" srcOrd="0" destOrd="0" presId="urn:microsoft.com/office/officeart/2005/8/layout/hierarchy3"/>
    <dgm:cxn modelId="{FAC871DB-DC92-4065-BA7C-E7328E9F4C98}" type="presOf" srcId="{B20E845D-43D1-44E6-9B39-DB91748926DA}" destId="{43BCC3E7-7C8F-4D3E-B4BD-FEEF6A76A44A}" srcOrd="0" destOrd="0" presId="urn:microsoft.com/office/officeart/2005/8/layout/hierarchy3"/>
    <dgm:cxn modelId="{3B26FFDE-A499-457A-AC05-529E540963C0}" srcId="{E48BFA8C-CBF8-453F-8C3A-68D858A02404}" destId="{5BC44B04-1F67-41A0-95CD-1F1E4304D938}" srcOrd="0" destOrd="0" parTransId="{172F2F95-CA4A-4705-A7F8-CAEB0B9C8410}" sibTransId="{ECB7F9BC-09D5-47F9-9E15-6EBC76C8179C}"/>
    <dgm:cxn modelId="{7A652AE3-E32C-4384-B625-F6F5A918404B}" type="presOf" srcId="{5CC035EE-5C95-4819-B76B-81E9CCE374E2}" destId="{B84F298A-E302-4982-A99D-7652D3003251}" srcOrd="0" destOrd="0" presId="urn:microsoft.com/office/officeart/2005/8/layout/hierarchy3"/>
    <dgm:cxn modelId="{421F22EF-3F20-473D-A88C-0A7DFA04C725}" srcId="{E48BFA8C-CBF8-453F-8C3A-68D858A02404}" destId="{C775AEA0-DE6F-4DCB-8FFB-AA05B523596D}" srcOrd="1" destOrd="0" parTransId="{6CAF9BC1-FF09-488D-8736-BE1022764AA3}" sibTransId="{5EB8994A-660E-4B56-B12C-4CEC3F8F8994}"/>
    <dgm:cxn modelId="{9BC182EF-C3D3-42C3-A491-7C0446FD7EF1}" srcId="{197DCB60-1FA6-4997-8AB1-12B54DE091F3}" destId="{C954EBCB-05E5-43BD-BF8E-32A265406EDE}" srcOrd="0" destOrd="0" parTransId="{B20E845D-43D1-44E6-9B39-DB91748926DA}" sibTransId="{39CA6D6C-449A-4539-8126-FE86DF4756FE}"/>
    <dgm:cxn modelId="{D2BC9BFA-A117-44EC-8A2F-38165A35A0AE}" type="presOf" srcId="{C5BB2F15-1E4C-4619-80BE-0AFF34BB1ADD}" destId="{AA8E4582-FEDE-491B-894C-A9CEAD20E5E9}" srcOrd="1" destOrd="0" presId="urn:microsoft.com/office/officeart/2005/8/layout/hierarchy3"/>
    <dgm:cxn modelId="{8B0E357A-C2C9-4CC2-B8AE-5748C274EDB9}" type="presParOf" srcId="{2AC056CB-C6F3-45E3-A8AD-5BA7EADCE576}" destId="{32AEA4DD-00D4-4779-B8CB-12D2687D0E66}" srcOrd="0" destOrd="0" presId="urn:microsoft.com/office/officeart/2005/8/layout/hierarchy3"/>
    <dgm:cxn modelId="{075AFD50-7364-4D32-BC27-78BCE85C5F9D}" type="presParOf" srcId="{32AEA4DD-00D4-4779-B8CB-12D2687D0E66}" destId="{5C1A15EF-C99A-42AD-BFB8-A59E67560FF3}" srcOrd="0" destOrd="0" presId="urn:microsoft.com/office/officeart/2005/8/layout/hierarchy3"/>
    <dgm:cxn modelId="{B1A61CBF-1000-4915-917B-F846F2B48F8F}" type="presParOf" srcId="{5C1A15EF-C99A-42AD-BFB8-A59E67560FF3}" destId="{C6A2D8CB-516B-406E-8364-D60FDC96D2ED}" srcOrd="0" destOrd="0" presId="urn:microsoft.com/office/officeart/2005/8/layout/hierarchy3"/>
    <dgm:cxn modelId="{C3911877-F10D-46BD-AB85-AAEFEEB1309D}" type="presParOf" srcId="{5C1A15EF-C99A-42AD-BFB8-A59E67560FF3}" destId="{9B992EFF-54F0-489A-9671-325D5CEBD3B8}" srcOrd="1" destOrd="0" presId="urn:microsoft.com/office/officeart/2005/8/layout/hierarchy3"/>
    <dgm:cxn modelId="{E78058B0-6293-4D8E-A72E-4FC99EDEE637}" type="presParOf" srcId="{32AEA4DD-00D4-4779-B8CB-12D2687D0E66}" destId="{C7878F2E-B4D6-4C42-8340-19920EF485D7}" srcOrd="1" destOrd="0" presId="urn:microsoft.com/office/officeart/2005/8/layout/hierarchy3"/>
    <dgm:cxn modelId="{B06A8A12-7DEA-481C-A89F-03EAFF2C44B8}" type="presParOf" srcId="{2AC056CB-C6F3-45E3-A8AD-5BA7EADCE576}" destId="{4192D280-EC78-4AB7-A6FE-BE7B0E39663B}" srcOrd="1" destOrd="0" presId="urn:microsoft.com/office/officeart/2005/8/layout/hierarchy3"/>
    <dgm:cxn modelId="{68C5898B-8610-412D-BBB3-0DC1353D4B03}" type="presParOf" srcId="{4192D280-EC78-4AB7-A6FE-BE7B0E39663B}" destId="{49D0E44B-E950-43AF-8981-9D97B253243A}" srcOrd="0" destOrd="0" presId="urn:microsoft.com/office/officeart/2005/8/layout/hierarchy3"/>
    <dgm:cxn modelId="{32B29B1A-EBBF-4792-940C-BF2392F27B1B}" type="presParOf" srcId="{49D0E44B-E950-43AF-8981-9D97B253243A}" destId="{4CFFFE90-A5EA-4F1D-9D43-69F7A888B711}" srcOrd="0" destOrd="0" presId="urn:microsoft.com/office/officeart/2005/8/layout/hierarchy3"/>
    <dgm:cxn modelId="{37900D49-4ED5-433E-A15C-C2DA750F76CE}" type="presParOf" srcId="{49D0E44B-E950-43AF-8981-9D97B253243A}" destId="{3C56376E-7932-43D1-A923-5DAB8795BC48}" srcOrd="1" destOrd="0" presId="urn:microsoft.com/office/officeart/2005/8/layout/hierarchy3"/>
    <dgm:cxn modelId="{4DAA2BA5-62A1-4A87-9A79-C07F997C9BE4}" type="presParOf" srcId="{4192D280-EC78-4AB7-A6FE-BE7B0E39663B}" destId="{83EC9F36-4AB1-43B9-BAF5-FF0AA5805DD6}" srcOrd="1" destOrd="0" presId="urn:microsoft.com/office/officeart/2005/8/layout/hierarchy3"/>
    <dgm:cxn modelId="{D9A5C398-71D4-473E-A277-1E52BFA1EC16}" type="presParOf" srcId="{83EC9F36-4AB1-43B9-BAF5-FF0AA5805DD6}" destId="{EBFE07D6-C558-44E7-B744-8081046BA641}" srcOrd="0" destOrd="0" presId="urn:microsoft.com/office/officeart/2005/8/layout/hierarchy3"/>
    <dgm:cxn modelId="{8D446294-51C6-4B1F-824F-310300D5C91D}" type="presParOf" srcId="{83EC9F36-4AB1-43B9-BAF5-FF0AA5805DD6}" destId="{C22733AB-97B6-40E0-ABE3-DF9B3CB88E7D}" srcOrd="1" destOrd="0" presId="urn:microsoft.com/office/officeart/2005/8/layout/hierarchy3"/>
    <dgm:cxn modelId="{AC8C2DE3-897C-4EA6-A832-0A22DDD7039A}" type="presParOf" srcId="{83EC9F36-4AB1-43B9-BAF5-FF0AA5805DD6}" destId="{0E11DDCA-3B25-441A-86E7-61BCD9ADDD6A}" srcOrd="2" destOrd="0" presId="urn:microsoft.com/office/officeart/2005/8/layout/hierarchy3"/>
    <dgm:cxn modelId="{B76D52AF-65D7-495A-91E9-54F83389FD66}" type="presParOf" srcId="{83EC9F36-4AB1-43B9-BAF5-FF0AA5805DD6}" destId="{51039CA8-51C2-471F-ADD5-090C59E571CC}" srcOrd="3" destOrd="0" presId="urn:microsoft.com/office/officeart/2005/8/layout/hierarchy3"/>
    <dgm:cxn modelId="{E5F8927A-9BCC-40D1-A093-F24F8336C0D8}" type="presParOf" srcId="{83EC9F36-4AB1-43B9-BAF5-FF0AA5805DD6}" destId="{77CC5C2C-D16E-4503-B391-B6095A0145BD}" srcOrd="4" destOrd="0" presId="urn:microsoft.com/office/officeart/2005/8/layout/hierarchy3"/>
    <dgm:cxn modelId="{6825E2CD-7FDE-447F-B59C-95474DAF43D0}" type="presParOf" srcId="{83EC9F36-4AB1-43B9-BAF5-FF0AA5805DD6}" destId="{D1FD400E-6F73-4159-B6AC-8763A55CF3D0}" srcOrd="5" destOrd="0" presId="urn:microsoft.com/office/officeart/2005/8/layout/hierarchy3"/>
    <dgm:cxn modelId="{654CEA19-FCD8-4D6A-B92D-CBA32CDC9D77}" type="presParOf" srcId="{2AC056CB-C6F3-45E3-A8AD-5BA7EADCE576}" destId="{EC553E69-5DB8-4A29-B69A-3EE25E6B1F31}" srcOrd="2" destOrd="0" presId="urn:microsoft.com/office/officeart/2005/8/layout/hierarchy3"/>
    <dgm:cxn modelId="{A6AAEFDE-BC71-4011-BD54-D6499E45BF87}" type="presParOf" srcId="{EC553E69-5DB8-4A29-B69A-3EE25E6B1F31}" destId="{6E7466FC-9DF2-41A6-9DBE-F9945E3B7697}" srcOrd="0" destOrd="0" presId="urn:microsoft.com/office/officeart/2005/8/layout/hierarchy3"/>
    <dgm:cxn modelId="{0B9FA6FF-85B1-4EB9-A200-B8F2ACA5A1B1}" type="presParOf" srcId="{6E7466FC-9DF2-41A6-9DBE-F9945E3B7697}" destId="{F9A7E80C-1140-44C8-AC1A-3A69C4D59F4C}" srcOrd="0" destOrd="0" presId="urn:microsoft.com/office/officeart/2005/8/layout/hierarchy3"/>
    <dgm:cxn modelId="{50FDAB6F-66C4-4544-8BBD-4D6D977C73F1}" type="presParOf" srcId="{6E7466FC-9DF2-41A6-9DBE-F9945E3B7697}" destId="{94F49C92-302D-4179-9650-CDCE9BCE0DED}" srcOrd="1" destOrd="0" presId="urn:microsoft.com/office/officeart/2005/8/layout/hierarchy3"/>
    <dgm:cxn modelId="{05DF4692-B7C4-446D-A254-9099429EDC92}" type="presParOf" srcId="{EC553E69-5DB8-4A29-B69A-3EE25E6B1F31}" destId="{4E95C2DE-A13A-4369-9DA2-FA189E7CC5BD}" srcOrd="1" destOrd="0" presId="urn:microsoft.com/office/officeart/2005/8/layout/hierarchy3"/>
    <dgm:cxn modelId="{60F14530-CFD8-4C69-8858-C1BC8BD5264B}" type="presParOf" srcId="{4E95C2DE-A13A-4369-9DA2-FA189E7CC5BD}" destId="{43BCC3E7-7C8F-4D3E-B4BD-FEEF6A76A44A}" srcOrd="0" destOrd="0" presId="urn:microsoft.com/office/officeart/2005/8/layout/hierarchy3"/>
    <dgm:cxn modelId="{E06DD212-17DF-4432-A80E-9CA4B24F8BB7}" type="presParOf" srcId="{4E95C2DE-A13A-4369-9DA2-FA189E7CC5BD}" destId="{988337C7-1F2D-40FD-8053-8BE6F962860A}" srcOrd="1" destOrd="0" presId="urn:microsoft.com/office/officeart/2005/8/layout/hierarchy3"/>
    <dgm:cxn modelId="{99EBBDCC-0EA7-4556-9A91-BB2C222F8069}" type="presParOf" srcId="{4E95C2DE-A13A-4369-9DA2-FA189E7CC5BD}" destId="{B84F298A-E302-4982-A99D-7652D3003251}" srcOrd="2" destOrd="0" presId="urn:microsoft.com/office/officeart/2005/8/layout/hierarchy3"/>
    <dgm:cxn modelId="{B0C30104-8AD0-47D4-8CBD-620A53A6884E}" type="presParOf" srcId="{4E95C2DE-A13A-4369-9DA2-FA189E7CC5BD}" destId="{D819289A-B293-49B6-8F8F-32D87770226F}" srcOrd="3" destOrd="0" presId="urn:microsoft.com/office/officeart/2005/8/layout/hierarchy3"/>
    <dgm:cxn modelId="{0DD5F4D6-1E1F-4BE7-8E05-7E7D221A0C1A}" type="presParOf" srcId="{2AC056CB-C6F3-45E3-A8AD-5BA7EADCE576}" destId="{B00A64BB-7715-4F54-B3D9-E214323E9018}" srcOrd="3" destOrd="0" presId="urn:microsoft.com/office/officeart/2005/8/layout/hierarchy3"/>
    <dgm:cxn modelId="{501F6839-A5F5-4E82-93DF-EED08A71A4D8}" type="presParOf" srcId="{B00A64BB-7715-4F54-B3D9-E214323E9018}" destId="{B257F042-EFAC-456D-B906-1AC131256535}" srcOrd="0" destOrd="0" presId="urn:microsoft.com/office/officeart/2005/8/layout/hierarchy3"/>
    <dgm:cxn modelId="{D8A13D90-22C5-4B9B-877F-AE1992BA6BAA}" type="presParOf" srcId="{B257F042-EFAC-456D-B906-1AC131256535}" destId="{128D30DA-5EF9-48C8-8C74-86F55AC4DE76}" srcOrd="0" destOrd="0" presId="urn:microsoft.com/office/officeart/2005/8/layout/hierarchy3"/>
    <dgm:cxn modelId="{437177AB-22BC-4E43-8435-4A5794606594}" type="presParOf" srcId="{B257F042-EFAC-456D-B906-1AC131256535}" destId="{AA8E4582-FEDE-491B-894C-A9CEAD20E5E9}" srcOrd="1" destOrd="0" presId="urn:microsoft.com/office/officeart/2005/8/layout/hierarchy3"/>
    <dgm:cxn modelId="{F9CCAC3F-07F4-4679-AB1B-E8CDDCDD8588}" type="presParOf" srcId="{B00A64BB-7715-4F54-B3D9-E214323E9018}" destId="{D2F0A3A4-AAF1-444E-AC1B-2D5F1761EE64}" srcOrd="1" destOrd="0" presId="urn:microsoft.com/office/officeart/2005/8/layout/hierarchy3"/>
    <dgm:cxn modelId="{1AD75476-9B11-4236-ABEC-2EA6FCCE400E}" type="presParOf" srcId="{D2F0A3A4-AAF1-444E-AC1B-2D5F1761EE64}" destId="{019238CF-0D0D-4F39-86E7-E17734D8AB9E}" srcOrd="0" destOrd="0" presId="urn:microsoft.com/office/officeart/2005/8/layout/hierarchy3"/>
    <dgm:cxn modelId="{6AEC3A53-44BE-4CFA-B801-DF32AD73D3D2}" type="presParOf" srcId="{D2F0A3A4-AAF1-444E-AC1B-2D5F1761EE64}" destId="{3FEDF45D-F4A2-4222-96A0-49692A31C66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2D8CB-516B-406E-8364-D60FDC96D2ED}">
      <dsp:nvSpPr>
        <dsp:cNvPr id="0" name=""/>
        <dsp:cNvSpPr/>
      </dsp:nvSpPr>
      <dsp:spPr>
        <a:xfrm>
          <a:off x="910423" y="1980"/>
          <a:ext cx="1830474" cy="91523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cs typeface="Calibri Light"/>
            </a:rPr>
            <a:t>Loading and transforming the data</a:t>
          </a:r>
        </a:p>
      </dsp:txBody>
      <dsp:txXfrm>
        <a:off x="937229" y="28786"/>
        <a:ext cx="1776862" cy="861625"/>
      </dsp:txXfrm>
    </dsp:sp>
    <dsp:sp modelId="{4CFFFE90-A5EA-4F1D-9D43-69F7A888B711}">
      <dsp:nvSpPr>
        <dsp:cNvPr id="0" name=""/>
        <dsp:cNvSpPr/>
      </dsp:nvSpPr>
      <dsp:spPr>
        <a:xfrm>
          <a:off x="3198516" y="1980"/>
          <a:ext cx="1830474" cy="91523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cs typeface="Calibri Light"/>
            </a:rPr>
            <a:t>Getting to know the data</a:t>
          </a:r>
        </a:p>
      </dsp:txBody>
      <dsp:txXfrm>
        <a:off x="3225322" y="28786"/>
        <a:ext cx="1776862" cy="861625"/>
      </dsp:txXfrm>
    </dsp:sp>
    <dsp:sp modelId="{EBFE07D6-C558-44E7-B744-8081046BA641}">
      <dsp:nvSpPr>
        <dsp:cNvPr id="0" name=""/>
        <dsp:cNvSpPr/>
      </dsp:nvSpPr>
      <dsp:spPr>
        <a:xfrm>
          <a:off x="3381563"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733AB-97B6-40E0-ABE3-DF9B3CB88E7D}">
      <dsp:nvSpPr>
        <dsp:cNvPr id="0" name=""/>
        <dsp:cNvSpPr/>
      </dsp:nvSpPr>
      <dsp:spPr>
        <a:xfrm>
          <a:off x="3564611" y="1146027"/>
          <a:ext cx="1464379" cy="915237"/>
        </a:xfrm>
        <a:prstGeom prst="roundRect">
          <a:avLst>
            <a:gd name="adj" fmla="val 10000"/>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Descriptive statistics</a:t>
          </a:r>
        </a:p>
      </dsp:txBody>
      <dsp:txXfrm>
        <a:off x="3591417" y="1172833"/>
        <a:ext cx="1410767" cy="861625"/>
      </dsp:txXfrm>
    </dsp:sp>
    <dsp:sp modelId="{0E11DDCA-3B25-441A-86E7-61BCD9ADDD6A}">
      <dsp:nvSpPr>
        <dsp:cNvPr id="0" name=""/>
        <dsp:cNvSpPr/>
      </dsp:nvSpPr>
      <dsp:spPr>
        <a:xfrm>
          <a:off x="3381563" y="917217"/>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039CA8-51C2-471F-ADD5-090C59E571CC}">
      <dsp:nvSpPr>
        <dsp:cNvPr id="0" name=""/>
        <dsp:cNvSpPr/>
      </dsp:nvSpPr>
      <dsp:spPr>
        <a:xfrm>
          <a:off x="3564611" y="2290073"/>
          <a:ext cx="1464379" cy="915237"/>
        </a:xfrm>
        <a:prstGeom prst="roundRect">
          <a:avLst>
            <a:gd name="adj" fmla="val 10000"/>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Correlations</a:t>
          </a:r>
        </a:p>
      </dsp:txBody>
      <dsp:txXfrm>
        <a:off x="3591417" y="2316879"/>
        <a:ext cx="1410767" cy="861625"/>
      </dsp:txXfrm>
    </dsp:sp>
    <dsp:sp modelId="{77CC5C2C-D16E-4503-B391-B6095A0145BD}">
      <dsp:nvSpPr>
        <dsp:cNvPr id="0" name=""/>
        <dsp:cNvSpPr/>
      </dsp:nvSpPr>
      <dsp:spPr>
        <a:xfrm>
          <a:off x="3381563" y="917217"/>
          <a:ext cx="183047" cy="2974520"/>
        </a:xfrm>
        <a:custGeom>
          <a:avLst/>
          <a:gdLst/>
          <a:ahLst/>
          <a:cxnLst/>
          <a:rect l="0" t="0" r="0" b="0"/>
          <a:pathLst>
            <a:path>
              <a:moveTo>
                <a:pt x="0" y="0"/>
              </a:moveTo>
              <a:lnTo>
                <a:pt x="0" y="2974520"/>
              </a:lnTo>
              <a:lnTo>
                <a:pt x="183047" y="297452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FD400E-6F73-4159-B6AC-8763A55CF3D0}">
      <dsp:nvSpPr>
        <dsp:cNvPr id="0" name=""/>
        <dsp:cNvSpPr/>
      </dsp:nvSpPr>
      <dsp:spPr>
        <a:xfrm>
          <a:off x="3564611" y="3434120"/>
          <a:ext cx="1464379" cy="915237"/>
        </a:xfrm>
        <a:prstGeom prst="roundRect">
          <a:avLst>
            <a:gd name="adj" fmla="val 10000"/>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Statistical testing</a:t>
          </a:r>
        </a:p>
      </dsp:txBody>
      <dsp:txXfrm>
        <a:off x="3591417" y="3460926"/>
        <a:ext cx="1410767" cy="861625"/>
      </dsp:txXfrm>
    </dsp:sp>
    <dsp:sp modelId="{F9A7E80C-1140-44C8-AC1A-3A69C4D59F4C}">
      <dsp:nvSpPr>
        <dsp:cNvPr id="0" name=""/>
        <dsp:cNvSpPr/>
      </dsp:nvSpPr>
      <dsp:spPr>
        <a:xfrm>
          <a:off x="5486609" y="1980"/>
          <a:ext cx="1830474" cy="91523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cs typeface="Calibri Light"/>
            </a:rPr>
            <a:t>Creating the final dataset</a:t>
          </a:r>
        </a:p>
      </dsp:txBody>
      <dsp:txXfrm>
        <a:off x="5513415" y="28786"/>
        <a:ext cx="1776862" cy="861625"/>
      </dsp:txXfrm>
    </dsp:sp>
    <dsp:sp modelId="{43BCC3E7-7C8F-4D3E-B4BD-FEEF6A76A44A}">
      <dsp:nvSpPr>
        <dsp:cNvPr id="0" name=""/>
        <dsp:cNvSpPr/>
      </dsp:nvSpPr>
      <dsp:spPr>
        <a:xfrm>
          <a:off x="5669656"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8337C7-1F2D-40FD-8053-8BE6F962860A}">
      <dsp:nvSpPr>
        <dsp:cNvPr id="0" name=""/>
        <dsp:cNvSpPr/>
      </dsp:nvSpPr>
      <dsp:spPr>
        <a:xfrm>
          <a:off x="5852704" y="1146027"/>
          <a:ext cx="1464379" cy="915237"/>
        </a:xfrm>
        <a:prstGeom prst="roundRect">
          <a:avLst>
            <a:gd name="adj" fmla="val 10000"/>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Creating an RDD of </a:t>
          </a:r>
          <a:r>
            <a:rPr lang="en-US" sz="1800" kern="1200" err="1">
              <a:cs typeface="Calibri Light"/>
            </a:rPr>
            <a:t>LabeledPoints</a:t>
          </a:r>
        </a:p>
      </dsp:txBody>
      <dsp:txXfrm>
        <a:off x="5879510" y="1172833"/>
        <a:ext cx="1410767" cy="861625"/>
      </dsp:txXfrm>
    </dsp:sp>
    <dsp:sp modelId="{B84F298A-E302-4982-A99D-7652D3003251}">
      <dsp:nvSpPr>
        <dsp:cNvPr id="0" name=""/>
        <dsp:cNvSpPr/>
      </dsp:nvSpPr>
      <dsp:spPr>
        <a:xfrm>
          <a:off x="5669656" y="917217"/>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19289A-B293-49B6-8F8F-32D87770226F}">
      <dsp:nvSpPr>
        <dsp:cNvPr id="0" name=""/>
        <dsp:cNvSpPr/>
      </dsp:nvSpPr>
      <dsp:spPr>
        <a:xfrm>
          <a:off x="5852704" y="2290073"/>
          <a:ext cx="1464379" cy="915237"/>
        </a:xfrm>
        <a:prstGeom prst="roundRect">
          <a:avLst>
            <a:gd name="adj" fmla="val 10000"/>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Splitting into training and testing</a:t>
          </a:r>
        </a:p>
      </dsp:txBody>
      <dsp:txXfrm>
        <a:off x="5879510" y="2316879"/>
        <a:ext cx="1410767" cy="861625"/>
      </dsp:txXfrm>
    </dsp:sp>
    <dsp:sp modelId="{128D30DA-5EF9-48C8-8C74-86F55AC4DE76}">
      <dsp:nvSpPr>
        <dsp:cNvPr id="0" name=""/>
        <dsp:cNvSpPr/>
      </dsp:nvSpPr>
      <dsp:spPr>
        <a:xfrm>
          <a:off x="7774702" y="1980"/>
          <a:ext cx="1830474" cy="91523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cs typeface="Calibri Light"/>
            </a:rPr>
            <a:t>Predicting infant survival</a:t>
          </a:r>
        </a:p>
      </dsp:txBody>
      <dsp:txXfrm>
        <a:off x="7801508" y="28786"/>
        <a:ext cx="1776862" cy="861625"/>
      </dsp:txXfrm>
    </dsp:sp>
    <dsp:sp modelId="{019238CF-0D0D-4F39-86E7-E17734D8AB9E}">
      <dsp:nvSpPr>
        <dsp:cNvPr id="0" name=""/>
        <dsp:cNvSpPr/>
      </dsp:nvSpPr>
      <dsp:spPr>
        <a:xfrm>
          <a:off x="7957749"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EDF45D-F4A2-4222-96A0-49692A31C667}">
      <dsp:nvSpPr>
        <dsp:cNvPr id="0" name=""/>
        <dsp:cNvSpPr/>
      </dsp:nvSpPr>
      <dsp:spPr>
        <a:xfrm>
          <a:off x="8140797" y="1146027"/>
          <a:ext cx="1464379" cy="915237"/>
        </a:xfrm>
        <a:prstGeom prst="roundRect">
          <a:avLst>
            <a:gd name="adj" fmla="val 10000"/>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Logistic regression in </a:t>
          </a:r>
          <a:r>
            <a:rPr lang="en-US" sz="1800" kern="1200" err="1">
              <a:cs typeface="Calibri Light"/>
            </a:rPr>
            <a:t>MLlib</a:t>
          </a:r>
        </a:p>
      </dsp:txBody>
      <dsp:txXfrm>
        <a:off x="8167603" y="1172833"/>
        <a:ext cx="1410767" cy="8616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75970" cy="1757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14316" y="0"/>
            <a:ext cx="775970" cy="1757060"/>
          </a:xfrm>
          <a:prstGeom prst="rect">
            <a:avLst/>
          </a:prstGeom>
        </p:spPr>
        <p:txBody>
          <a:bodyPr vert="horz" lIns="91440" tIns="45720" rIns="91440" bIns="45720" rtlCol="0"/>
          <a:lstStyle>
            <a:lvl1pPr algn="r">
              <a:defRPr sz="1200"/>
            </a:lvl1pPr>
          </a:lstStyle>
          <a:p>
            <a:fld id="{26514EB8-9102-4DB6-BD67-A75E167B181E}" type="datetimeFigureOut">
              <a:rPr lang="en-US"/>
              <a:t>10/15/2019</a:t>
            </a:fld>
            <a:endParaRPr lang="en-US"/>
          </a:p>
        </p:txBody>
      </p:sp>
      <p:sp>
        <p:nvSpPr>
          <p:cNvPr id="4" name="Slide Image Placeholder 3"/>
          <p:cNvSpPr>
            <a:spLocks noGrp="1" noRot="1" noChangeAspect="1"/>
          </p:cNvSpPr>
          <p:nvPr>
            <p:ph type="sldImg" idx="2"/>
          </p:nvPr>
        </p:nvSpPr>
        <p:spPr>
          <a:xfrm>
            <a:off x="-9610725" y="4376738"/>
            <a:ext cx="21012150" cy="11820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79070" y="16853170"/>
            <a:ext cx="1432560" cy="1378895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3262520"/>
            <a:ext cx="775970" cy="175705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14316" y="33262520"/>
            <a:ext cx="775970" cy="1757057"/>
          </a:xfrm>
          <a:prstGeom prst="rect">
            <a:avLst/>
          </a:prstGeom>
        </p:spPr>
        <p:txBody>
          <a:bodyPr vert="horz" lIns="91440" tIns="45720" rIns="91440" bIns="45720" rtlCol="0" anchor="b"/>
          <a:lstStyle>
            <a:lvl1pPr algn="r">
              <a:defRPr sz="1200"/>
            </a:lvl1pPr>
          </a:lstStyle>
          <a:p>
            <a:fld id="{B5FD1B03-F77A-48CD-A260-02F0B441659B}" type="slidenum">
              <a:rPr lang="en-US"/>
              <a:t>‹#›</a:t>
            </a:fld>
            <a:endParaRPr lang="en-US"/>
          </a:p>
        </p:txBody>
      </p:sp>
    </p:spTree>
    <p:extLst>
      <p:ext uri="{BB962C8B-B14F-4D97-AF65-F5344CB8AC3E}">
        <p14:creationId xmlns:p14="http://schemas.microsoft.com/office/powerpoint/2010/main" val="398128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Apache Spark is an open-source powerful distributed querying and processing engine. It provides flexibility and extensibility of MapReduce but at significantly higher speeds: Up to 100 times faster than Apache Hadoop when data is stored in memory and up to 10 times when accessing disk.</a:t>
            </a:r>
          </a:p>
          <a:p>
            <a:endParaRPr lang="en-US">
              <a:cs typeface="Calibri"/>
            </a:endParaRPr>
          </a:p>
        </p:txBody>
      </p:sp>
      <p:sp>
        <p:nvSpPr>
          <p:cNvPr id="4" name="Slide Number Placeholder 3"/>
          <p:cNvSpPr>
            <a:spLocks noGrp="1"/>
          </p:cNvSpPr>
          <p:nvPr>
            <p:ph type="sldNum" sz="quarter" idx="5"/>
          </p:nvPr>
        </p:nvSpPr>
        <p:spPr/>
        <p:txBody>
          <a:bodyPr/>
          <a:lstStyle/>
          <a:p>
            <a:fld id="{B5FD1B03-F77A-48CD-A260-02F0B441659B}" type="slidenum">
              <a:rPr lang="en-US"/>
              <a:t>3</a:t>
            </a:fld>
            <a:endParaRPr lang="en-US"/>
          </a:p>
        </p:txBody>
      </p:sp>
    </p:spTree>
    <p:extLst>
      <p:ext uri="{BB962C8B-B14F-4D97-AF65-F5344CB8AC3E}">
        <p14:creationId xmlns:p14="http://schemas.microsoft.com/office/powerpoint/2010/main" val="181769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Apache Spark allows the user to read, transform, and aggregate data, as well as train</a:t>
            </a:r>
          </a:p>
          <a:p>
            <a:r>
              <a:rPr lang="en-US"/>
              <a:t>and deploy sophisticated statistical models with ease. The Spark APIs are accessible</a:t>
            </a:r>
            <a:endParaRPr lang="en-US">
              <a:cs typeface="Calibri"/>
            </a:endParaRPr>
          </a:p>
          <a:p>
            <a:r>
              <a:rPr lang="en-US"/>
              <a:t>in Java, Scala, Python, R and SQL. Also, delivered with Apache Spark are several</a:t>
            </a:r>
            <a:endParaRPr lang="en-US">
              <a:cs typeface="Calibri"/>
            </a:endParaRPr>
          </a:p>
          <a:p>
            <a:r>
              <a:rPr lang="en-US"/>
              <a:t>already implemented and tuned algorithms, statistical models, and frameworks:</a:t>
            </a:r>
            <a:endParaRPr lang="en-US">
              <a:cs typeface="Calibri"/>
            </a:endParaRPr>
          </a:p>
          <a:p>
            <a:r>
              <a:rPr lang="en-US" err="1"/>
              <a:t>MLlib</a:t>
            </a:r>
            <a:r>
              <a:rPr lang="en-US"/>
              <a:t> and ML for machine learning, </a:t>
            </a:r>
            <a:r>
              <a:rPr lang="en-US" err="1"/>
              <a:t>GraphX</a:t>
            </a:r>
            <a:r>
              <a:rPr lang="en-US"/>
              <a:t> and </a:t>
            </a:r>
            <a:r>
              <a:rPr lang="en-US" err="1"/>
              <a:t>GraphFrames</a:t>
            </a:r>
            <a:r>
              <a:rPr lang="en-US"/>
              <a:t> for graph</a:t>
            </a:r>
            <a:endParaRPr lang="en-US">
              <a:cs typeface="Calibri"/>
            </a:endParaRPr>
          </a:p>
          <a:p>
            <a:r>
              <a:rPr lang="en-US"/>
              <a:t>processing, and Spark Streaming (</a:t>
            </a:r>
            <a:r>
              <a:rPr lang="en-US" err="1"/>
              <a:t>DStreams</a:t>
            </a:r>
            <a:r>
              <a:rPr lang="en-US"/>
              <a:t> and Structured).</a:t>
            </a:r>
            <a:endParaRPr lang="en-US">
              <a:cs typeface="Calibri"/>
            </a:endParaRPr>
          </a:p>
        </p:txBody>
      </p:sp>
      <p:sp>
        <p:nvSpPr>
          <p:cNvPr id="4" name="Slide Number Placeholder 3"/>
          <p:cNvSpPr>
            <a:spLocks noGrp="1"/>
          </p:cNvSpPr>
          <p:nvPr>
            <p:ph type="sldNum" sz="quarter" idx="5"/>
          </p:nvPr>
        </p:nvSpPr>
        <p:spPr/>
        <p:txBody>
          <a:bodyPr/>
          <a:lstStyle/>
          <a:p>
            <a:fld id="{B5FD1B03-F77A-48CD-A260-02F0B441659B}" type="slidenum">
              <a:rPr lang="en-US"/>
              <a:t>4</a:t>
            </a:fld>
            <a:endParaRPr lang="en-US"/>
          </a:p>
        </p:txBody>
      </p:sp>
    </p:spTree>
    <p:extLst>
      <p:ext uri="{BB962C8B-B14F-4D97-AF65-F5344CB8AC3E}">
        <p14:creationId xmlns:p14="http://schemas.microsoft.com/office/powerpoint/2010/main" val="2755201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Any Spark application spins off a single driver process (that can contain multiple jobs) on the master node that then directs executor processes (that contain multiple tasks) distributed to a number of worker nodes as noted in the following diagram:</a:t>
            </a:r>
          </a:p>
          <a:p>
            <a:endParaRPr lang="en-US">
              <a:cs typeface="Calibri"/>
            </a:endParaRPr>
          </a:p>
        </p:txBody>
      </p:sp>
      <p:sp>
        <p:nvSpPr>
          <p:cNvPr id="4" name="Slide Number Placeholder 3"/>
          <p:cNvSpPr>
            <a:spLocks noGrp="1"/>
          </p:cNvSpPr>
          <p:nvPr>
            <p:ph type="sldNum" sz="quarter" idx="5"/>
          </p:nvPr>
        </p:nvSpPr>
        <p:spPr/>
        <p:txBody>
          <a:bodyPr/>
          <a:lstStyle/>
          <a:p>
            <a:fld id="{B5FD1B03-F77A-48CD-A260-02F0B441659B}" type="slidenum">
              <a:rPr lang="en-US"/>
              <a:t>5</a:t>
            </a:fld>
            <a:endParaRPr lang="en-US"/>
          </a:p>
        </p:txBody>
      </p:sp>
    </p:spTree>
    <p:extLst>
      <p:ext uri="{BB962C8B-B14F-4D97-AF65-F5344CB8AC3E}">
        <p14:creationId xmlns:p14="http://schemas.microsoft.com/office/powerpoint/2010/main" val="8766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Apache Spark is built around a distributed collection of immutable Java Virtual Machine (JVM) objects called Resilient Distributed Datasets (RDDs for short).</a:t>
            </a:r>
            <a:endParaRPr lang="en-US">
              <a:cs typeface="Calibri"/>
            </a:endParaRPr>
          </a:p>
          <a:p>
            <a:pPr marL="228600" indent="-228600">
              <a:buAutoNum type="arabicPeriod"/>
            </a:pPr>
            <a:r>
              <a:rPr lang="en-US"/>
              <a:t>RDDs are the backbone of Spark: the dataset is distributed; it is split into chunks based on some key and distributed to executor nodes.</a:t>
            </a:r>
            <a:endParaRPr lang="en-US">
              <a:cs typeface="Calibri"/>
            </a:endParaRPr>
          </a:p>
          <a:p>
            <a:pPr marL="228600" indent="-228600">
              <a:buAutoNum type="arabicPeriod"/>
            </a:pPr>
            <a:r>
              <a:rPr lang="en-US"/>
              <a:t>RDDs operate in parallel. This is the strongest advantage of working in Spark: Each transformation is executed in parallel for enormous increase in speed.</a:t>
            </a:r>
            <a:endParaRPr lang="en-US">
              <a:cs typeface="Calibri" panose="020F0502020204030204"/>
            </a:endParaRPr>
          </a:p>
          <a:p>
            <a:pPr marL="685800" lvl="1" indent="-228600">
              <a:buAutoNum type="arabicPeriod"/>
            </a:pPr>
            <a:r>
              <a:rPr lang="en-US"/>
              <a:t>RDD transformation operations are lazy in a sense that they do not compute their results immediately. </a:t>
            </a:r>
            <a:endParaRPr lang="en-US">
              <a:cs typeface="Calibri"/>
            </a:endParaRPr>
          </a:p>
          <a:p>
            <a:pPr marL="685800" lvl="1" indent="-228600">
              <a:buAutoNum type="arabicPeriod"/>
            </a:pPr>
            <a:r>
              <a:rPr lang="en-US"/>
              <a:t>The transformations are only computed when an action is executed and the results need to be returned to the driver.</a:t>
            </a:r>
            <a:endParaRPr lang="en-US">
              <a:cs typeface="Calibri"/>
            </a:endParaRPr>
          </a:p>
          <a:p>
            <a:pPr marL="228600" indent="-228600">
              <a:buAutoNum type="arabicPeriod"/>
            </a:pPr>
            <a:r>
              <a:rPr lang="en-US"/>
              <a:t>RDDs have two sets of parallel operations: transformations and actions.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B5FD1B03-F77A-48CD-A260-02F0B441659B}" type="slidenum">
              <a:rPr lang="en-US"/>
              <a:t>6</a:t>
            </a:fld>
            <a:endParaRPr lang="en-US"/>
          </a:p>
        </p:txBody>
      </p:sp>
    </p:spTree>
    <p:extLst>
      <p:ext uri="{BB962C8B-B14F-4D97-AF65-F5344CB8AC3E}">
        <p14:creationId xmlns:p14="http://schemas.microsoft.com/office/powerpoint/2010/main" val="20888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Transformations shape your dataset. These include mapping, filtering, joining, and transcoding the values in your dataset.</a:t>
            </a:r>
          </a:p>
          <a:p>
            <a:r>
              <a:rPr lang="en-US"/>
              <a:t>Actions, execute the scheduled task on the dataset; once you have finished transforming your data you can execute your transformations.</a:t>
            </a:r>
            <a:endParaRPr lang="en-US">
              <a:cs typeface="Calibri"/>
            </a:endParaRPr>
          </a:p>
        </p:txBody>
      </p:sp>
      <p:sp>
        <p:nvSpPr>
          <p:cNvPr id="4" name="Slide Number Placeholder 3"/>
          <p:cNvSpPr>
            <a:spLocks noGrp="1"/>
          </p:cNvSpPr>
          <p:nvPr>
            <p:ph type="sldNum" sz="quarter" idx="5"/>
          </p:nvPr>
        </p:nvSpPr>
        <p:spPr/>
        <p:txBody>
          <a:bodyPr/>
          <a:lstStyle/>
          <a:p>
            <a:fld id="{B5FD1B03-F77A-48CD-A260-02F0B441659B}" type="slidenum">
              <a:rPr lang="en-US"/>
              <a:t>7</a:t>
            </a:fld>
            <a:endParaRPr lang="en-US"/>
          </a:p>
        </p:txBody>
      </p:sp>
    </p:spTree>
    <p:extLst>
      <p:ext uri="{BB962C8B-B14F-4D97-AF65-F5344CB8AC3E}">
        <p14:creationId xmlns:p14="http://schemas.microsoft.com/office/powerpoint/2010/main" val="48245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RDDs can be created by 2 ways:</a:t>
            </a:r>
            <a:endParaRPr lang="en-US"/>
          </a:p>
          <a:p>
            <a:r>
              <a:rPr lang="en-US" b="1"/>
              <a:t>1.Parallelizing existing collection.</a:t>
            </a:r>
            <a:endParaRPr lang="en-US"/>
          </a:p>
          <a:p>
            <a:r>
              <a:rPr lang="en-US" b="1"/>
              <a:t>2.Loading external dataset from HDFS.</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B5FD1B03-F77A-48CD-A260-02F0B441659B}" type="slidenum">
              <a:rPr lang="en-US"/>
              <a:t>8</a:t>
            </a:fld>
            <a:endParaRPr lang="en-US"/>
          </a:p>
        </p:txBody>
      </p:sp>
    </p:spTree>
    <p:extLst>
      <p:ext uri="{BB962C8B-B14F-4D97-AF65-F5344CB8AC3E}">
        <p14:creationId xmlns:p14="http://schemas.microsoft.com/office/powerpoint/2010/main" val="392486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Whenever a </a:t>
            </a:r>
            <a:r>
              <a:rPr lang="en-US" err="1"/>
              <a:t>PySpark</a:t>
            </a:r>
            <a:r>
              <a:rPr lang="en-US"/>
              <a:t> program is executed using RDDs, there is a potentially large</a:t>
            </a:r>
          </a:p>
          <a:p>
            <a:r>
              <a:rPr lang="en-US"/>
              <a:t>overhead to execute the job. As noted in the following diagram, in the </a:t>
            </a:r>
            <a:r>
              <a:rPr lang="en-US" err="1"/>
              <a:t>PySpark</a:t>
            </a:r>
            <a:endParaRPr lang="en-US" err="1">
              <a:cs typeface="Calibri"/>
            </a:endParaRPr>
          </a:p>
          <a:p>
            <a:r>
              <a:rPr lang="en-US"/>
              <a:t>driver, the Spark Context uses Py4j to launch a JVM using the </a:t>
            </a:r>
            <a:r>
              <a:rPr lang="en-US" err="1"/>
              <a:t>JavaSparkContext</a:t>
            </a:r>
            <a:r>
              <a:rPr lang="en-US"/>
              <a:t>.</a:t>
            </a:r>
            <a:endParaRPr lang="en-US">
              <a:cs typeface="Calibri"/>
            </a:endParaRPr>
          </a:p>
          <a:p>
            <a:r>
              <a:rPr lang="en-US"/>
              <a:t>Any RDD transformations are initially mapped to </a:t>
            </a:r>
            <a:r>
              <a:rPr lang="en-US" err="1"/>
              <a:t>PythonRDD</a:t>
            </a:r>
            <a:r>
              <a:rPr lang="en-US"/>
              <a:t> objects in Java.</a:t>
            </a:r>
            <a:endParaRPr lang="en-US">
              <a:cs typeface="Calibri"/>
            </a:endParaRPr>
          </a:p>
          <a:p>
            <a:r>
              <a:rPr lang="en-US"/>
              <a:t>Once these tasks are pushed out to the Spark Worker(s), </a:t>
            </a:r>
            <a:r>
              <a:rPr lang="en-US" err="1"/>
              <a:t>PythonRDD</a:t>
            </a:r>
            <a:r>
              <a:rPr lang="en-US"/>
              <a:t> objects launch</a:t>
            </a:r>
            <a:endParaRPr lang="en-US">
              <a:cs typeface="Calibri"/>
            </a:endParaRPr>
          </a:p>
          <a:p>
            <a:r>
              <a:rPr lang="en-US"/>
              <a:t>Python subprocesses using pipes to send both code and data to be processed within</a:t>
            </a:r>
            <a:endParaRPr lang="en-US">
              <a:cs typeface="Calibri"/>
            </a:endParaRPr>
          </a:p>
          <a:p>
            <a:r>
              <a:rPr lang="en-US"/>
              <a:t>Python:</a:t>
            </a:r>
          </a:p>
        </p:txBody>
      </p:sp>
      <p:sp>
        <p:nvSpPr>
          <p:cNvPr id="4" name="Slide Number Placeholder 3"/>
          <p:cNvSpPr>
            <a:spLocks noGrp="1"/>
          </p:cNvSpPr>
          <p:nvPr>
            <p:ph type="sldNum" sz="quarter" idx="5"/>
          </p:nvPr>
        </p:nvSpPr>
        <p:spPr/>
        <p:txBody>
          <a:bodyPr/>
          <a:lstStyle/>
          <a:p>
            <a:fld id="{B5FD1B03-F77A-48CD-A260-02F0B441659B}" type="slidenum">
              <a:rPr lang="en-US"/>
              <a:t>10</a:t>
            </a:fld>
            <a:endParaRPr lang="en-US"/>
          </a:p>
        </p:txBody>
      </p:sp>
    </p:spTree>
    <p:extLst>
      <p:ext uri="{BB962C8B-B14F-4D97-AF65-F5344CB8AC3E}">
        <p14:creationId xmlns:p14="http://schemas.microsoft.com/office/powerpoint/2010/main" val="41655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significance of </a:t>
            </a:r>
            <a:r>
              <a:rPr lang="en-US" err="1"/>
              <a:t>DataFrames</a:t>
            </a:r>
            <a:r>
              <a:rPr lang="en-US"/>
              <a:t> and the Catalyst Optimizer (and Project Tungsten) is the increase in performance of </a:t>
            </a:r>
            <a:r>
              <a:rPr lang="en-US" err="1"/>
              <a:t>PySpark</a:t>
            </a:r>
            <a:r>
              <a:rPr lang="en-US"/>
              <a:t> queries when compared to non-optimized RDD queries. </a:t>
            </a:r>
          </a:p>
          <a:p>
            <a:r>
              <a:rPr lang="en-US"/>
              <a:t>As shown in the following figure, prior to the introduction of </a:t>
            </a:r>
            <a:r>
              <a:rPr lang="en-US" err="1"/>
              <a:t>DataFrames</a:t>
            </a:r>
            <a:r>
              <a:rPr lang="en-US"/>
              <a:t>, Python query speeds were often twice as slow as the same Scala queries using RDD. Typically, this slowdown in query performance was due to the communications overhead between Python and the JVM:</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5FD1B03-F77A-48CD-A260-02F0B441659B}" type="slidenum">
              <a:rPr lang="en-US"/>
              <a:t>11</a:t>
            </a:fld>
            <a:endParaRPr lang="en-US"/>
          </a:p>
        </p:txBody>
      </p:sp>
    </p:spTree>
    <p:extLst>
      <p:ext uri="{BB962C8B-B14F-4D97-AF65-F5344CB8AC3E}">
        <p14:creationId xmlns:p14="http://schemas.microsoft.com/office/powerpoint/2010/main" val="49504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Transformer class, like the name suggests, transforms your data by (normally) appending a new column to your </a:t>
            </a:r>
            <a:r>
              <a:rPr lang="en-US" err="1"/>
              <a:t>DataFrame</a:t>
            </a:r>
            <a:r>
              <a:rPr lang="en-US"/>
              <a:t>.</a:t>
            </a:r>
          </a:p>
        </p:txBody>
      </p:sp>
      <p:sp>
        <p:nvSpPr>
          <p:cNvPr id="4" name="Slide Number Placeholder 3"/>
          <p:cNvSpPr>
            <a:spLocks noGrp="1"/>
          </p:cNvSpPr>
          <p:nvPr>
            <p:ph type="sldNum" sz="quarter" idx="5"/>
          </p:nvPr>
        </p:nvSpPr>
        <p:spPr/>
        <p:txBody>
          <a:bodyPr/>
          <a:lstStyle/>
          <a:p>
            <a:fld id="{B5FD1B03-F77A-48CD-A260-02F0B441659B}" type="slidenum">
              <a:rPr lang="en-US"/>
              <a:t>35</a:t>
            </a:fld>
            <a:endParaRPr lang="en-US"/>
          </a:p>
        </p:txBody>
      </p:sp>
    </p:spTree>
    <p:extLst>
      <p:ext uri="{BB962C8B-B14F-4D97-AF65-F5344CB8AC3E}">
        <p14:creationId xmlns:p14="http://schemas.microsoft.com/office/powerpoint/2010/main" val="299087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dc.gov/nchs/data_access/vitalstatsonline.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park.apache.org/docs/1.6.3/ml-guide.html#transforme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park.apache.org/docs/1.6.3/ml-guide.html#estimator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spark.apache.org/docs/1.6.3/ml-guide.html#pipeli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cs typeface="Calibri Light"/>
            </a:endParaRPr>
          </a:p>
        </p:txBody>
      </p:sp>
      <p:sp>
        <p:nvSpPr>
          <p:cNvPr id="3" name="Subtitle 2"/>
          <p:cNvSpPr>
            <a:spLocks noGrp="1"/>
          </p:cNvSpPr>
          <p:nvPr>
            <p:ph type="subTitle" idx="1"/>
          </p:nvPr>
        </p:nvSpPr>
        <p:spPr/>
        <p:txBody>
          <a:bodyPr/>
          <a:lstStyle/>
          <a:p>
            <a:r>
              <a:rPr lang="en-US"/>
              <a:t>4</a:t>
            </a:r>
            <a:r>
              <a:rPr lang="en-US" baseline="30000"/>
              <a:t>th</a:t>
            </a:r>
            <a:r>
              <a:rPr lang="en-US"/>
              <a:t> </a:t>
            </a:r>
            <a:r>
              <a:rPr lang="en-US" dirty="0"/>
              <a:t>March 2019</a:t>
            </a:r>
          </a:p>
          <a:p>
            <a:endParaRPr lang="en-US" dirty="0"/>
          </a:p>
        </p:txBody>
      </p:sp>
      <p:pic>
        <p:nvPicPr>
          <p:cNvPr id="4" name="Picture 3">
            <a:extLst>
              <a:ext uri="{FF2B5EF4-FFF2-40B4-BE49-F238E27FC236}">
                <a16:creationId xmlns:a16="http://schemas.microsoft.com/office/drawing/2014/main" id="{632715ED-417E-4C91-B8E1-4E085CF8D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155" y="6431572"/>
            <a:ext cx="1543050" cy="371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B3831E3-B1F8-4EAA-97B4-EA91D1576001}"/>
              </a:ext>
            </a:extLst>
          </p:cNvPr>
          <p:cNvSpPr/>
          <p:nvPr/>
        </p:nvSpPr>
        <p:spPr>
          <a:xfrm>
            <a:off x="5755249" y="5879717"/>
            <a:ext cx="6096000" cy="92333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r>
              <a:rPr lang="en-US">
                <a:solidFill>
                  <a:srgbClr val="000000"/>
                </a:solidFill>
                <a:latin typeface="Calibri" panose="020F0502020204030204" pitchFamily="34" charset="0"/>
              </a:rPr>
              <a:t>KUAN SAO I​​</a:t>
            </a:r>
            <a:endParaRPr lang="en-US">
              <a:solidFill>
                <a:srgbClr val="000000"/>
              </a:solidFill>
              <a:latin typeface="Segoe UI" panose="020B0502040204020203" pitchFamily="34" charset="0"/>
            </a:endParaRPr>
          </a:p>
          <a:p>
            <a:pPr algn="r" fontAlgn="base"/>
            <a:r>
              <a:rPr lang="en-US">
                <a:solidFill>
                  <a:srgbClr val="000000"/>
                </a:solidFill>
                <a:latin typeface="Calibri" panose="020F0502020204030204" pitchFamily="34" charset="0"/>
              </a:rPr>
              <a:t>201855817​​</a:t>
            </a:r>
            <a:endParaRPr lang="en-US">
              <a:solidFill>
                <a:srgbClr val="000000"/>
              </a:solidFill>
              <a:latin typeface="Segoe UI" panose="020B0502040204020203" pitchFamily="34" charset="0"/>
            </a:endParaRPr>
          </a:p>
          <a:p>
            <a:pPr algn="r" fontAlgn="base"/>
            <a:r>
              <a:rPr lang="en-US">
                <a:solidFill>
                  <a:srgbClr val="000000"/>
                </a:solidFill>
                <a:latin typeface="Calibri" panose="020F0502020204030204" pitchFamily="34" charset="0"/>
              </a:rPr>
              <a:t>Dept. of IT Convergence and Application Engineering​​</a:t>
            </a:r>
            <a:endParaRPr lang="en-US" b="0" i="0">
              <a:solidFill>
                <a:srgbClr val="000000"/>
              </a:solidFill>
              <a:effectLst/>
              <a:latin typeface="Segoe UI" panose="020B0502040204020203" pitchFamily="34" charset="0"/>
            </a:endParaRPr>
          </a:p>
        </p:txBody>
      </p:sp>
      <p:pic>
        <p:nvPicPr>
          <p:cNvPr id="8" name="Picture 8" descr="A picture containing clipart&#10;&#10;Description generated with very high confidence">
            <a:extLst>
              <a:ext uri="{FF2B5EF4-FFF2-40B4-BE49-F238E27FC236}">
                <a16:creationId xmlns:a16="http://schemas.microsoft.com/office/drawing/2014/main" id="{A4D161AE-D40A-4C44-AEFE-5080AAF13356}"/>
              </a:ext>
            </a:extLst>
          </p:cNvPr>
          <p:cNvPicPr>
            <a:picLocks noChangeAspect="1"/>
          </p:cNvPicPr>
          <p:nvPr/>
        </p:nvPicPr>
        <p:blipFill>
          <a:blip r:embed="rId3"/>
          <a:stretch>
            <a:fillRect/>
          </a:stretch>
        </p:blipFill>
        <p:spPr>
          <a:xfrm>
            <a:off x="4794738" y="1887670"/>
            <a:ext cx="2743200" cy="154133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CB1-C038-4B92-BABA-E2B7D3E4105C}"/>
              </a:ext>
            </a:extLst>
          </p:cNvPr>
          <p:cNvSpPr>
            <a:spLocks noGrp="1"/>
          </p:cNvSpPr>
          <p:nvPr>
            <p:ph type="title"/>
          </p:nvPr>
        </p:nvSpPr>
        <p:spPr/>
        <p:txBody>
          <a:bodyPr/>
          <a:lstStyle/>
          <a:p>
            <a:r>
              <a:rPr lang="en-US">
                <a:cs typeface="Calibri Light"/>
              </a:rPr>
              <a:t>DataFrame</a:t>
            </a:r>
          </a:p>
        </p:txBody>
      </p:sp>
      <p:pic>
        <p:nvPicPr>
          <p:cNvPr id="4" name="Picture 4" descr="A picture containing screenshot&#10;&#10;Description generated with very high confidence">
            <a:extLst>
              <a:ext uri="{FF2B5EF4-FFF2-40B4-BE49-F238E27FC236}">
                <a16:creationId xmlns:a16="http://schemas.microsoft.com/office/drawing/2014/main" id="{2B24BC4A-45B3-4929-9076-3D4AAEC62592}"/>
              </a:ext>
            </a:extLst>
          </p:cNvPr>
          <p:cNvPicPr>
            <a:picLocks noGrp="1" noChangeAspect="1"/>
          </p:cNvPicPr>
          <p:nvPr>
            <p:ph idx="1"/>
          </p:nvPr>
        </p:nvPicPr>
        <p:blipFill>
          <a:blip r:embed="rId3"/>
          <a:stretch>
            <a:fillRect/>
          </a:stretch>
        </p:blipFill>
        <p:spPr>
          <a:xfrm>
            <a:off x="4713441" y="1691154"/>
            <a:ext cx="6642353" cy="4351338"/>
          </a:xfrm>
          <a:prstGeom prst="rect">
            <a:avLst/>
          </a:prstGeom>
        </p:spPr>
      </p:pic>
      <p:sp>
        <p:nvSpPr>
          <p:cNvPr id="6" name="TextBox 5">
            <a:extLst>
              <a:ext uri="{FF2B5EF4-FFF2-40B4-BE49-F238E27FC236}">
                <a16:creationId xmlns:a16="http://schemas.microsoft.com/office/drawing/2014/main" id="{CD938697-4A9E-4F61-90AC-9C96CD676F47}"/>
              </a:ext>
            </a:extLst>
          </p:cNvPr>
          <p:cNvSpPr txBox="1"/>
          <p:nvPr/>
        </p:nvSpPr>
        <p:spPr>
          <a:xfrm>
            <a:off x="578224" y="1508312"/>
            <a:ext cx="4155140"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Whenever a </a:t>
            </a:r>
            <a:r>
              <a:rPr lang="en-US" err="1"/>
              <a:t>PySpark</a:t>
            </a:r>
            <a:r>
              <a:rPr lang="en-US"/>
              <a:t> program is executed using RDDs, there is a potentially large overhead to execute the job.</a:t>
            </a:r>
            <a:endParaRPr lang="en-US" err="1"/>
          </a:p>
          <a:p>
            <a:pPr marL="285750" indent="-285750">
              <a:buFont typeface="Arial"/>
              <a:buChar char="•"/>
            </a:pPr>
            <a:endParaRPr lang="en-US"/>
          </a:p>
          <a:p>
            <a:pPr marL="285750" indent="-285750">
              <a:buFont typeface="Arial"/>
              <a:buChar char="•"/>
            </a:pPr>
            <a:r>
              <a:rPr lang="en-US"/>
              <a:t>Once these tasks are pushed out to the Spark Worker(s), </a:t>
            </a:r>
            <a:r>
              <a:rPr lang="en-US" err="1"/>
              <a:t>PythonRDD</a:t>
            </a:r>
            <a:r>
              <a:rPr lang="en-US"/>
              <a:t> objects launch Python subprocesses using pipes to send both code and data to be processed within Python:</a:t>
            </a:r>
            <a:endParaRPr lang="en-US">
              <a:cs typeface="Calibri" panose="020F0502020204030204"/>
            </a:endParaRPr>
          </a:p>
        </p:txBody>
      </p:sp>
    </p:spTree>
    <p:extLst>
      <p:ext uri="{BB962C8B-B14F-4D97-AF65-F5344CB8AC3E}">
        <p14:creationId xmlns:p14="http://schemas.microsoft.com/office/powerpoint/2010/main" val="69638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CB1-C038-4B92-BABA-E2B7D3E4105C}"/>
              </a:ext>
            </a:extLst>
          </p:cNvPr>
          <p:cNvSpPr>
            <a:spLocks noGrp="1"/>
          </p:cNvSpPr>
          <p:nvPr>
            <p:ph type="title"/>
          </p:nvPr>
        </p:nvSpPr>
        <p:spPr/>
        <p:txBody>
          <a:bodyPr/>
          <a:lstStyle/>
          <a:p>
            <a:r>
              <a:rPr lang="en-US">
                <a:cs typeface="Calibri Light"/>
              </a:rPr>
              <a:t>DataFrame</a:t>
            </a:r>
          </a:p>
        </p:txBody>
      </p:sp>
      <p:sp>
        <p:nvSpPr>
          <p:cNvPr id="3" name="Content Placeholder 2">
            <a:extLst>
              <a:ext uri="{FF2B5EF4-FFF2-40B4-BE49-F238E27FC236}">
                <a16:creationId xmlns:a16="http://schemas.microsoft.com/office/drawing/2014/main" id="{6B920022-5BF7-43AF-9728-D1A301E7379A}"/>
              </a:ext>
            </a:extLst>
          </p:cNvPr>
          <p:cNvSpPr>
            <a:spLocks noGrp="1"/>
          </p:cNvSpPr>
          <p:nvPr>
            <p:ph idx="1"/>
          </p:nvPr>
        </p:nvSpPr>
        <p:spPr/>
        <p:txBody>
          <a:bodyPr vert="horz" lIns="91440" tIns="45720" rIns="91440" bIns="45720" rtlCol="0" anchor="t">
            <a:normAutofit/>
          </a:bodyPr>
          <a:lstStyle/>
          <a:p>
            <a:r>
              <a:rPr lang="en-US" sz="2000">
                <a:cs typeface="Calibri"/>
              </a:rPr>
              <a:t>The significance of </a:t>
            </a:r>
            <a:r>
              <a:rPr lang="en-US" sz="2000" err="1">
                <a:cs typeface="Calibri"/>
              </a:rPr>
              <a:t>DataFrames</a:t>
            </a:r>
            <a:r>
              <a:rPr lang="en-US" sz="2000">
                <a:cs typeface="Calibri"/>
              </a:rPr>
              <a:t> and the Catalyst Optimizer (and Project Tungsten) is the increase in performance of </a:t>
            </a:r>
            <a:r>
              <a:rPr lang="en-US" sz="2000" err="1">
                <a:cs typeface="Calibri"/>
              </a:rPr>
              <a:t>PySpark</a:t>
            </a:r>
            <a:r>
              <a:rPr lang="en-US" sz="2000">
                <a:cs typeface="Calibri"/>
              </a:rPr>
              <a:t> queries when compared to non-optimized RDD queries. </a:t>
            </a:r>
          </a:p>
          <a:p>
            <a:r>
              <a:rPr lang="en-US" sz="2000">
                <a:cs typeface="Calibri"/>
              </a:rPr>
              <a:t>With </a:t>
            </a:r>
            <a:r>
              <a:rPr lang="en-US" sz="2000" err="1">
                <a:cs typeface="Calibri"/>
              </a:rPr>
              <a:t>DataFrames</a:t>
            </a:r>
            <a:r>
              <a:rPr lang="en-US" sz="2000">
                <a:cs typeface="Calibri"/>
              </a:rPr>
              <a:t>, not only was there a significant improvement in Python performance, there is now performance parity between Python, Scala, SQL, and R.</a:t>
            </a:r>
          </a:p>
        </p:txBody>
      </p:sp>
      <p:pic>
        <p:nvPicPr>
          <p:cNvPr id="4" name="Picture 4" descr="A screenshot of a cell phone&#10;&#10;Description generated with high confidence">
            <a:extLst>
              <a:ext uri="{FF2B5EF4-FFF2-40B4-BE49-F238E27FC236}">
                <a16:creationId xmlns:a16="http://schemas.microsoft.com/office/drawing/2014/main" id="{D2981708-682B-4BCD-8676-3440AB088E4F}"/>
              </a:ext>
            </a:extLst>
          </p:cNvPr>
          <p:cNvPicPr>
            <a:picLocks noChangeAspect="1"/>
          </p:cNvPicPr>
          <p:nvPr/>
        </p:nvPicPr>
        <p:blipFill>
          <a:blip r:embed="rId3"/>
          <a:stretch>
            <a:fillRect/>
          </a:stretch>
        </p:blipFill>
        <p:spPr>
          <a:xfrm>
            <a:off x="3099546" y="3465593"/>
            <a:ext cx="6004111" cy="2504168"/>
          </a:xfrm>
          <a:prstGeom prst="rect">
            <a:avLst/>
          </a:prstGeom>
        </p:spPr>
      </p:pic>
    </p:spTree>
    <p:extLst>
      <p:ext uri="{BB962C8B-B14F-4D97-AF65-F5344CB8AC3E}">
        <p14:creationId xmlns:p14="http://schemas.microsoft.com/office/powerpoint/2010/main" val="40610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CB1-C038-4B92-BABA-E2B7D3E4105C}"/>
              </a:ext>
            </a:extLst>
          </p:cNvPr>
          <p:cNvSpPr>
            <a:spLocks noGrp="1"/>
          </p:cNvSpPr>
          <p:nvPr>
            <p:ph type="title"/>
          </p:nvPr>
        </p:nvSpPr>
        <p:spPr/>
        <p:txBody>
          <a:bodyPr/>
          <a:lstStyle/>
          <a:p>
            <a:r>
              <a:rPr lang="en-US">
                <a:cs typeface="Calibri Light"/>
              </a:rPr>
              <a:t>Example</a:t>
            </a:r>
          </a:p>
        </p:txBody>
      </p:sp>
      <p:pic>
        <p:nvPicPr>
          <p:cNvPr id="6" name="Picture 6" descr="A screenshot of a cell phone&#10;&#10;Description generated with very high confidence">
            <a:extLst>
              <a:ext uri="{FF2B5EF4-FFF2-40B4-BE49-F238E27FC236}">
                <a16:creationId xmlns:a16="http://schemas.microsoft.com/office/drawing/2014/main" id="{11BBBC13-202E-47C1-B2B4-A9DCE95E77A3}"/>
              </a:ext>
            </a:extLst>
          </p:cNvPr>
          <p:cNvPicPr>
            <a:picLocks noChangeAspect="1"/>
          </p:cNvPicPr>
          <p:nvPr/>
        </p:nvPicPr>
        <p:blipFill>
          <a:blip r:embed="rId2"/>
          <a:stretch>
            <a:fillRect/>
          </a:stretch>
        </p:blipFill>
        <p:spPr>
          <a:xfrm>
            <a:off x="835959" y="1682761"/>
            <a:ext cx="3482788" cy="3212330"/>
          </a:xfrm>
          <a:prstGeom prst="rect">
            <a:avLst/>
          </a:prstGeom>
        </p:spPr>
      </p:pic>
      <p:pic>
        <p:nvPicPr>
          <p:cNvPr id="12" name="Picture 12" descr="A close up of a logo&#10;&#10;Description generated with very high confidence">
            <a:extLst>
              <a:ext uri="{FF2B5EF4-FFF2-40B4-BE49-F238E27FC236}">
                <a16:creationId xmlns:a16="http://schemas.microsoft.com/office/drawing/2014/main" id="{FA120498-8208-4ED0-B4FA-AD8FD94EF72F}"/>
              </a:ext>
            </a:extLst>
          </p:cNvPr>
          <p:cNvPicPr>
            <a:picLocks noChangeAspect="1"/>
          </p:cNvPicPr>
          <p:nvPr/>
        </p:nvPicPr>
        <p:blipFill>
          <a:blip r:embed="rId3"/>
          <a:stretch>
            <a:fillRect/>
          </a:stretch>
        </p:blipFill>
        <p:spPr>
          <a:xfrm>
            <a:off x="835959" y="4951013"/>
            <a:ext cx="4132728" cy="1606414"/>
          </a:xfrm>
          <a:prstGeom prst="rect">
            <a:avLst/>
          </a:prstGeom>
        </p:spPr>
      </p:pic>
    </p:spTree>
    <p:extLst>
      <p:ext uri="{BB962C8B-B14F-4D97-AF65-F5344CB8AC3E}">
        <p14:creationId xmlns:p14="http://schemas.microsoft.com/office/powerpoint/2010/main" val="367103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E54D-2A4A-4A37-A3E1-211F135B297D}"/>
              </a:ext>
            </a:extLst>
          </p:cNvPr>
          <p:cNvSpPr>
            <a:spLocks noGrp="1"/>
          </p:cNvSpPr>
          <p:nvPr>
            <p:ph type="title"/>
          </p:nvPr>
        </p:nvSpPr>
        <p:spPr/>
        <p:txBody>
          <a:bodyPr/>
          <a:lstStyle/>
          <a:p>
            <a:r>
              <a:rPr lang="en-US" err="1">
                <a:cs typeface="Calibri Light"/>
              </a:rPr>
              <a:t>MLib</a:t>
            </a:r>
            <a:r>
              <a:rPr lang="en-US">
                <a:cs typeface="Calibri Light"/>
              </a:rPr>
              <a:t> </a:t>
            </a:r>
            <a:endParaRPr lang="ja-JP" altLang="en-US">
              <a:ea typeface="ＭＳ Ｐゴシック"/>
              <a:cs typeface="Calibri Light"/>
            </a:endParaRPr>
          </a:p>
        </p:txBody>
      </p:sp>
      <p:sp>
        <p:nvSpPr>
          <p:cNvPr id="3" name="Content Placeholder 2">
            <a:extLst>
              <a:ext uri="{FF2B5EF4-FFF2-40B4-BE49-F238E27FC236}">
                <a16:creationId xmlns:a16="http://schemas.microsoft.com/office/drawing/2014/main" id="{13206913-F54B-43E1-9EF5-2B09C344F7E8}"/>
              </a:ext>
            </a:extLst>
          </p:cNvPr>
          <p:cNvSpPr>
            <a:spLocks noGrp="1"/>
          </p:cNvSpPr>
          <p:nvPr>
            <p:ph idx="1"/>
          </p:nvPr>
        </p:nvSpPr>
        <p:spPr/>
        <p:txBody>
          <a:bodyPr vert="horz" lIns="91440" tIns="45720" rIns="91440" bIns="45720" rtlCol="0" anchor="t">
            <a:normAutofit/>
          </a:bodyPr>
          <a:lstStyle/>
          <a:p>
            <a:r>
              <a:rPr lang="en-US">
                <a:cs typeface="Calibri"/>
              </a:rPr>
              <a:t>At the high level, </a:t>
            </a:r>
            <a:r>
              <a:rPr lang="en-US" err="1">
                <a:cs typeface="Calibri"/>
              </a:rPr>
              <a:t>MLlib</a:t>
            </a:r>
            <a:r>
              <a:rPr lang="en-US">
                <a:cs typeface="Calibri"/>
              </a:rPr>
              <a:t> exposes three core machine learning functionalities:</a:t>
            </a:r>
            <a:endParaRPr lang="en-US"/>
          </a:p>
          <a:p>
            <a:r>
              <a:rPr lang="en-US">
                <a:cs typeface="Calibri"/>
              </a:rPr>
              <a:t>Data preparation: Feature extraction, transformation, selection, hashing of categorical features, and some natural language processing methods</a:t>
            </a:r>
          </a:p>
          <a:p>
            <a:r>
              <a:rPr lang="en-US">
                <a:cs typeface="Calibri"/>
              </a:rPr>
              <a:t>Machine learning algorithms: Some popular and advanced regression, classification, and clustering algorithms are implemented</a:t>
            </a:r>
            <a:endParaRPr lang="en-US"/>
          </a:p>
          <a:p>
            <a:r>
              <a:rPr lang="en-US">
                <a:cs typeface="Calibri"/>
              </a:rPr>
              <a:t>Utilities: Statistical methods such as descriptive statistics, chi-square testing, linear algebra (sparse and dense matrices and vectors), and model evaluation methods</a:t>
            </a:r>
            <a:endParaRPr lang="en-US"/>
          </a:p>
        </p:txBody>
      </p:sp>
    </p:spTree>
    <p:extLst>
      <p:ext uri="{BB962C8B-B14F-4D97-AF65-F5344CB8AC3E}">
        <p14:creationId xmlns:p14="http://schemas.microsoft.com/office/powerpoint/2010/main" val="224941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CB1-C038-4B92-BABA-E2B7D3E4105C}"/>
              </a:ext>
            </a:extLst>
          </p:cNvPr>
          <p:cNvSpPr>
            <a:spLocks noGrp="1"/>
          </p:cNvSpPr>
          <p:nvPr>
            <p:ph type="title"/>
          </p:nvPr>
        </p:nvSpPr>
        <p:spPr/>
        <p:txBody>
          <a:bodyPr/>
          <a:lstStyle/>
          <a:p>
            <a:r>
              <a:rPr lang="en-US">
                <a:cs typeface="Calibri Light"/>
              </a:rPr>
              <a:t>Example </a:t>
            </a:r>
          </a:p>
        </p:txBody>
      </p:sp>
      <p:sp>
        <p:nvSpPr>
          <p:cNvPr id="3" name="Content Placeholder 2">
            <a:extLst>
              <a:ext uri="{FF2B5EF4-FFF2-40B4-BE49-F238E27FC236}">
                <a16:creationId xmlns:a16="http://schemas.microsoft.com/office/drawing/2014/main" id="{3F623A75-9F8A-4018-80D1-82810439ABDD}"/>
              </a:ext>
            </a:extLst>
          </p:cNvPr>
          <p:cNvSpPr>
            <a:spLocks noGrp="1"/>
          </p:cNvSpPr>
          <p:nvPr>
            <p:ph idx="1"/>
          </p:nvPr>
        </p:nvSpPr>
        <p:spPr/>
        <p:txBody>
          <a:bodyPr vert="horz" lIns="91440" tIns="45720" rIns="91440" bIns="45720" rtlCol="0" anchor="t">
            <a:normAutofit/>
          </a:bodyPr>
          <a:lstStyle/>
          <a:p>
            <a:r>
              <a:rPr lang="en-US">
                <a:cs typeface="Calibri"/>
              </a:rPr>
              <a:t>Built a linear regression classification model.</a:t>
            </a:r>
          </a:p>
          <a:p>
            <a:r>
              <a:rPr lang="en-US">
                <a:cs typeface="Calibri"/>
              </a:rPr>
              <a:t>Using a portion of the US 2014 and 2015 birth data.</a:t>
            </a:r>
          </a:p>
          <a:p>
            <a:r>
              <a:rPr lang="en-US">
                <a:cs typeface="Calibri"/>
              </a:rPr>
              <a:t>Downloaded from </a:t>
            </a:r>
            <a:r>
              <a:rPr lang="en-US" sz="2000">
                <a:cs typeface="Calibri"/>
                <a:hlinkClick r:id="rId2"/>
              </a:rPr>
              <a:t>https://www.cdc.gov/nchs/data_access/vitalstatsonline.htm</a:t>
            </a:r>
            <a:endParaRPr lang="en-US" sz="2000">
              <a:cs typeface="Calibri"/>
            </a:endParaRPr>
          </a:p>
          <a:p>
            <a:r>
              <a:rPr lang="en-US">
                <a:cs typeface="Calibri"/>
              </a:rPr>
              <a:t>From the total of 300 variables we selected 85 features that will be used to build the models.</a:t>
            </a:r>
          </a:p>
          <a:p>
            <a:r>
              <a:rPr lang="en-US">
                <a:cs typeface="Calibri"/>
              </a:rPr>
              <a:t>Also, out of the total of almost 7.99 million records, we selected a balanced sample of 45,429 records: 22,080 records where infants were reported dead and 23,349 records with infants alive.</a:t>
            </a:r>
          </a:p>
        </p:txBody>
      </p:sp>
    </p:spTree>
    <p:extLst>
      <p:ext uri="{BB962C8B-B14F-4D97-AF65-F5344CB8AC3E}">
        <p14:creationId xmlns:p14="http://schemas.microsoft.com/office/powerpoint/2010/main" val="437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CB1-C038-4B92-BABA-E2B7D3E4105C}"/>
              </a:ext>
            </a:extLst>
          </p:cNvPr>
          <p:cNvSpPr>
            <a:spLocks noGrp="1"/>
          </p:cNvSpPr>
          <p:nvPr>
            <p:ph type="title"/>
          </p:nvPr>
        </p:nvSpPr>
        <p:spPr/>
        <p:txBody>
          <a:bodyPr/>
          <a:lstStyle/>
          <a:p>
            <a:r>
              <a:rPr lang="en-US">
                <a:cs typeface="Calibri Light"/>
              </a:rPr>
              <a:t>Flow</a:t>
            </a:r>
          </a:p>
        </p:txBody>
      </p:sp>
      <p:graphicFrame>
        <p:nvGraphicFramePr>
          <p:cNvPr id="20" name="Diagram 20">
            <a:extLst>
              <a:ext uri="{FF2B5EF4-FFF2-40B4-BE49-F238E27FC236}">
                <a16:creationId xmlns:a16="http://schemas.microsoft.com/office/drawing/2014/main" id="{8C08E6EE-C9F4-4CC8-B99A-104B02BA0C57}"/>
              </a:ext>
            </a:extLst>
          </p:cNvPr>
          <p:cNvGraphicFramePr>
            <a:graphicFrameLocks noGrp="1"/>
          </p:cNvGraphicFramePr>
          <p:nvPr>
            <p:ph idx="1"/>
            <p:extLst>
              <p:ext uri="{D42A27DB-BD31-4B8C-83A1-F6EECF244321}">
                <p14:modId xmlns:p14="http://schemas.microsoft.com/office/powerpoint/2010/main" val="38069344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33" name="Arrow: Right 632">
            <a:extLst>
              <a:ext uri="{FF2B5EF4-FFF2-40B4-BE49-F238E27FC236}">
                <a16:creationId xmlns:a16="http://schemas.microsoft.com/office/drawing/2014/main" id="{A9FFE173-7F18-49FC-80F7-B091AE156115}"/>
              </a:ext>
            </a:extLst>
          </p:cNvPr>
          <p:cNvSpPr/>
          <p:nvPr/>
        </p:nvSpPr>
        <p:spPr>
          <a:xfrm>
            <a:off x="1551406" y="1443124"/>
            <a:ext cx="9373323" cy="394226"/>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0273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CE02-BC3A-410F-B6A2-000BED9D3C0C}"/>
              </a:ext>
            </a:extLst>
          </p:cNvPr>
          <p:cNvSpPr>
            <a:spLocks noGrp="1"/>
          </p:cNvSpPr>
          <p:nvPr>
            <p:ph type="title"/>
          </p:nvPr>
        </p:nvSpPr>
        <p:spPr/>
        <p:txBody>
          <a:bodyPr/>
          <a:lstStyle/>
          <a:p>
            <a:r>
              <a:rPr lang="en-US">
                <a:cs typeface="Calibri Light"/>
              </a:rPr>
              <a:t>Loading and transforming the data</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AAA97797-326F-49B4-971F-B714892ED860}"/>
              </a:ext>
            </a:extLst>
          </p:cNvPr>
          <p:cNvPicPr>
            <a:picLocks noGrp="1" noChangeAspect="1"/>
          </p:cNvPicPr>
          <p:nvPr>
            <p:ph idx="1"/>
          </p:nvPr>
        </p:nvPicPr>
        <p:blipFill>
          <a:blip r:embed="rId2"/>
          <a:stretch>
            <a:fillRect/>
          </a:stretch>
        </p:blipFill>
        <p:spPr>
          <a:xfrm>
            <a:off x="3079910" y="1825625"/>
            <a:ext cx="6032180" cy="4351338"/>
          </a:xfrm>
          <a:prstGeom prst="rect">
            <a:avLst/>
          </a:prstGeom>
        </p:spPr>
      </p:pic>
    </p:spTree>
    <p:extLst>
      <p:ext uri="{BB962C8B-B14F-4D97-AF65-F5344CB8AC3E}">
        <p14:creationId xmlns:p14="http://schemas.microsoft.com/office/powerpoint/2010/main" val="198920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CE02-BC3A-410F-B6A2-000BED9D3C0C}"/>
              </a:ext>
            </a:extLst>
          </p:cNvPr>
          <p:cNvSpPr>
            <a:spLocks noGrp="1"/>
          </p:cNvSpPr>
          <p:nvPr>
            <p:ph type="title"/>
          </p:nvPr>
        </p:nvSpPr>
        <p:spPr/>
        <p:txBody>
          <a:bodyPr/>
          <a:lstStyle/>
          <a:p>
            <a:r>
              <a:rPr lang="en-US">
                <a:cs typeface="Calibri Light"/>
              </a:rPr>
              <a:t>Loading and transforming the data</a:t>
            </a:r>
            <a:endParaRPr lang="en-US"/>
          </a:p>
        </p:txBody>
      </p:sp>
      <p:pic>
        <p:nvPicPr>
          <p:cNvPr id="6" name="Picture 6">
            <a:extLst>
              <a:ext uri="{FF2B5EF4-FFF2-40B4-BE49-F238E27FC236}">
                <a16:creationId xmlns:a16="http://schemas.microsoft.com/office/drawing/2014/main" id="{5DBEB0F0-97C5-4A7F-B2BC-338102FE9C80}"/>
              </a:ext>
            </a:extLst>
          </p:cNvPr>
          <p:cNvPicPr>
            <a:picLocks noGrp="1" noChangeAspect="1"/>
          </p:cNvPicPr>
          <p:nvPr>
            <p:ph idx="1"/>
          </p:nvPr>
        </p:nvPicPr>
        <p:blipFill>
          <a:blip r:embed="rId2"/>
          <a:stretch>
            <a:fillRect/>
          </a:stretch>
        </p:blipFill>
        <p:spPr>
          <a:xfrm>
            <a:off x="3089006" y="2114617"/>
            <a:ext cx="5600700" cy="828675"/>
          </a:xfrm>
          <a:prstGeom prst="rect">
            <a:avLst/>
          </a:prstGeom>
        </p:spPr>
      </p:pic>
      <p:pic>
        <p:nvPicPr>
          <p:cNvPr id="8" name="Picture 8">
            <a:extLst>
              <a:ext uri="{FF2B5EF4-FFF2-40B4-BE49-F238E27FC236}">
                <a16:creationId xmlns:a16="http://schemas.microsoft.com/office/drawing/2014/main" id="{CF79AEEA-9CF5-4A19-8916-EB33DB287ED7}"/>
              </a:ext>
            </a:extLst>
          </p:cNvPr>
          <p:cNvPicPr>
            <a:picLocks noChangeAspect="1"/>
          </p:cNvPicPr>
          <p:nvPr/>
        </p:nvPicPr>
        <p:blipFill>
          <a:blip r:embed="rId3"/>
          <a:stretch>
            <a:fillRect/>
          </a:stretch>
        </p:blipFill>
        <p:spPr>
          <a:xfrm>
            <a:off x="3038636" y="3547093"/>
            <a:ext cx="2705100" cy="1933575"/>
          </a:xfrm>
          <a:prstGeom prst="rect">
            <a:avLst/>
          </a:prstGeom>
        </p:spPr>
      </p:pic>
    </p:spTree>
    <p:extLst>
      <p:ext uri="{BB962C8B-B14F-4D97-AF65-F5344CB8AC3E}">
        <p14:creationId xmlns:p14="http://schemas.microsoft.com/office/powerpoint/2010/main" val="2699025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CE02-BC3A-410F-B6A2-000BED9D3C0C}"/>
              </a:ext>
            </a:extLst>
          </p:cNvPr>
          <p:cNvSpPr>
            <a:spLocks noGrp="1"/>
          </p:cNvSpPr>
          <p:nvPr>
            <p:ph type="title"/>
          </p:nvPr>
        </p:nvSpPr>
        <p:spPr/>
        <p:txBody>
          <a:bodyPr/>
          <a:lstStyle/>
          <a:p>
            <a:r>
              <a:rPr lang="en-US">
                <a:cs typeface="Calibri Light"/>
              </a:rPr>
              <a:t>Loading and transforming the data</a:t>
            </a:r>
            <a:endParaRPr lang="en-US"/>
          </a:p>
        </p:txBody>
      </p:sp>
      <p:pic>
        <p:nvPicPr>
          <p:cNvPr id="5" name="Picture 6" descr="A screenshot of a cell phone&#10;&#10;Description generated with very high confidence">
            <a:extLst>
              <a:ext uri="{FF2B5EF4-FFF2-40B4-BE49-F238E27FC236}">
                <a16:creationId xmlns:a16="http://schemas.microsoft.com/office/drawing/2014/main" id="{73152828-9DC7-4694-B639-B1C224E53646}"/>
              </a:ext>
            </a:extLst>
          </p:cNvPr>
          <p:cNvPicPr>
            <a:picLocks noGrp="1" noChangeAspect="1"/>
          </p:cNvPicPr>
          <p:nvPr>
            <p:ph idx="1"/>
          </p:nvPr>
        </p:nvPicPr>
        <p:blipFill>
          <a:blip r:embed="rId2"/>
          <a:stretch>
            <a:fillRect/>
          </a:stretch>
        </p:blipFill>
        <p:spPr>
          <a:xfrm>
            <a:off x="3658626" y="1825625"/>
            <a:ext cx="4874748" cy="4351338"/>
          </a:xfrm>
          <a:prstGeom prst="rect">
            <a:avLst/>
          </a:prstGeom>
        </p:spPr>
      </p:pic>
    </p:spTree>
    <p:extLst>
      <p:ext uri="{BB962C8B-B14F-4D97-AF65-F5344CB8AC3E}">
        <p14:creationId xmlns:p14="http://schemas.microsoft.com/office/powerpoint/2010/main" val="998737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CE02-BC3A-410F-B6A2-000BED9D3C0C}"/>
              </a:ext>
            </a:extLst>
          </p:cNvPr>
          <p:cNvSpPr>
            <a:spLocks noGrp="1"/>
          </p:cNvSpPr>
          <p:nvPr>
            <p:ph type="title"/>
          </p:nvPr>
        </p:nvSpPr>
        <p:spPr/>
        <p:txBody>
          <a:bodyPr/>
          <a:lstStyle/>
          <a:p>
            <a:r>
              <a:rPr lang="en-US">
                <a:cs typeface="Calibri Light"/>
              </a:rPr>
              <a:t>Loading and transforming the data</a:t>
            </a:r>
            <a:endParaRPr lang="en-US"/>
          </a:p>
        </p:txBody>
      </p:sp>
      <p:pic>
        <p:nvPicPr>
          <p:cNvPr id="6" name="Picture 6" descr="A picture containing indoor&#10;&#10;Description generated with very high confidence">
            <a:extLst>
              <a:ext uri="{FF2B5EF4-FFF2-40B4-BE49-F238E27FC236}">
                <a16:creationId xmlns:a16="http://schemas.microsoft.com/office/drawing/2014/main" id="{8BCCCA30-DD7C-4B8B-B835-C8D3F91B1480}"/>
              </a:ext>
            </a:extLst>
          </p:cNvPr>
          <p:cNvPicPr>
            <a:picLocks noGrp="1" noChangeAspect="1"/>
          </p:cNvPicPr>
          <p:nvPr>
            <p:ph idx="1"/>
          </p:nvPr>
        </p:nvPicPr>
        <p:blipFill>
          <a:blip r:embed="rId2"/>
          <a:stretch>
            <a:fillRect/>
          </a:stretch>
        </p:blipFill>
        <p:spPr>
          <a:xfrm>
            <a:off x="2971800" y="1696001"/>
            <a:ext cx="6248400" cy="2105025"/>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B760829E-76FE-40AB-8B48-D0563957B3F1}"/>
              </a:ext>
            </a:extLst>
          </p:cNvPr>
          <p:cNvPicPr>
            <a:picLocks noChangeAspect="1"/>
          </p:cNvPicPr>
          <p:nvPr/>
        </p:nvPicPr>
        <p:blipFill>
          <a:blip r:embed="rId3"/>
          <a:stretch>
            <a:fillRect/>
          </a:stretch>
        </p:blipFill>
        <p:spPr>
          <a:xfrm>
            <a:off x="2916265" y="4835961"/>
            <a:ext cx="6372386" cy="1280211"/>
          </a:xfrm>
          <a:prstGeom prst="rect">
            <a:avLst/>
          </a:prstGeom>
        </p:spPr>
      </p:pic>
    </p:spTree>
    <p:extLst>
      <p:ext uri="{BB962C8B-B14F-4D97-AF65-F5344CB8AC3E}">
        <p14:creationId xmlns:p14="http://schemas.microsoft.com/office/powerpoint/2010/main" val="318673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40DA-15C3-4765-8F56-D941A4EC15E8}"/>
              </a:ext>
            </a:extLst>
          </p:cNvPr>
          <p:cNvSpPr>
            <a:spLocks noGrp="1"/>
          </p:cNvSpPr>
          <p:nvPr>
            <p:ph type="title"/>
          </p:nvPr>
        </p:nvSpPr>
        <p:spPr/>
        <p:txBody>
          <a:bodyPr/>
          <a:lstStyle/>
          <a:p>
            <a:r>
              <a:rPr lang="en-US">
                <a:cs typeface="Calibri Light"/>
              </a:rPr>
              <a:t>Content</a:t>
            </a:r>
          </a:p>
        </p:txBody>
      </p:sp>
      <p:sp>
        <p:nvSpPr>
          <p:cNvPr id="3" name="Content Placeholder 2">
            <a:extLst>
              <a:ext uri="{FF2B5EF4-FFF2-40B4-BE49-F238E27FC236}">
                <a16:creationId xmlns:a16="http://schemas.microsoft.com/office/drawing/2014/main" id="{D1C389B0-6F45-48D1-843A-F44E2237DD80}"/>
              </a:ext>
            </a:extLst>
          </p:cNvPr>
          <p:cNvSpPr>
            <a:spLocks noGrp="1"/>
          </p:cNvSpPr>
          <p:nvPr>
            <p:ph idx="1"/>
          </p:nvPr>
        </p:nvSpPr>
        <p:spPr/>
        <p:txBody>
          <a:bodyPr vert="horz" lIns="91440" tIns="45720" rIns="91440" bIns="45720" rtlCol="0" anchor="t">
            <a:normAutofit/>
          </a:bodyPr>
          <a:lstStyle/>
          <a:p>
            <a:r>
              <a:rPr lang="en-US">
                <a:cs typeface="Calibri"/>
              </a:rPr>
              <a:t>Spark</a:t>
            </a:r>
          </a:p>
          <a:p>
            <a:r>
              <a:rPr lang="en-US">
                <a:cs typeface="Calibri"/>
              </a:rPr>
              <a:t>RDD</a:t>
            </a:r>
          </a:p>
          <a:p>
            <a:r>
              <a:rPr lang="en-US" err="1">
                <a:cs typeface="Calibri"/>
              </a:rPr>
              <a:t>DataFrame</a:t>
            </a:r>
          </a:p>
          <a:p>
            <a:r>
              <a:rPr lang="en-US" err="1">
                <a:cs typeface="Calibri"/>
              </a:rPr>
              <a:t>MLib</a:t>
            </a:r>
          </a:p>
          <a:p>
            <a:r>
              <a:rPr lang="en-US">
                <a:cs typeface="Calibri"/>
              </a:rPr>
              <a:t>ML Package</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4100312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CE02-BC3A-410F-B6A2-000BED9D3C0C}"/>
              </a:ext>
            </a:extLst>
          </p:cNvPr>
          <p:cNvSpPr>
            <a:spLocks noGrp="1"/>
          </p:cNvSpPr>
          <p:nvPr>
            <p:ph type="title"/>
          </p:nvPr>
        </p:nvSpPr>
        <p:spPr/>
        <p:txBody>
          <a:bodyPr/>
          <a:lstStyle/>
          <a:p>
            <a:r>
              <a:rPr lang="en-US">
                <a:cs typeface="Calibri Light"/>
              </a:rPr>
              <a:t>Loading and transforming the data</a:t>
            </a:r>
            <a:endParaRPr lang="en-US"/>
          </a:p>
        </p:txBody>
      </p:sp>
      <p:pic>
        <p:nvPicPr>
          <p:cNvPr id="5" name="Picture 6">
            <a:extLst>
              <a:ext uri="{FF2B5EF4-FFF2-40B4-BE49-F238E27FC236}">
                <a16:creationId xmlns:a16="http://schemas.microsoft.com/office/drawing/2014/main" id="{B4D22BE8-A3FD-43BD-A115-50E26912EF39}"/>
              </a:ext>
            </a:extLst>
          </p:cNvPr>
          <p:cNvPicPr>
            <a:picLocks noGrp="1" noChangeAspect="1"/>
          </p:cNvPicPr>
          <p:nvPr>
            <p:ph idx="1"/>
          </p:nvPr>
        </p:nvPicPr>
        <p:blipFill>
          <a:blip r:embed="rId2"/>
          <a:stretch>
            <a:fillRect/>
          </a:stretch>
        </p:blipFill>
        <p:spPr>
          <a:xfrm>
            <a:off x="2176462" y="2151426"/>
            <a:ext cx="7839075" cy="2124075"/>
          </a:xfrm>
          <a:prstGeom prst="rect">
            <a:avLst/>
          </a:prstGeom>
        </p:spPr>
      </p:pic>
      <p:pic>
        <p:nvPicPr>
          <p:cNvPr id="8" name="Picture 8">
            <a:extLst>
              <a:ext uri="{FF2B5EF4-FFF2-40B4-BE49-F238E27FC236}">
                <a16:creationId xmlns:a16="http://schemas.microsoft.com/office/drawing/2014/main" id="{938C5C56-DE58-4DC2-A57F-933127DA5FBC}"/>
              </a:ext>
            </a:extLst>
          </p:cNvPr>
          <p:cNvPicPr>
            <a:picLocks noChangeAspect="1"/>
          </p:cNvPicPr>
          <p:nvPr/>
        </p:nvPicPr>
        <p:blipFill>
          <a:blip r:embed="rId3"/>
          <a:stretch>
            <a:fillRect/>
          </a:stretch>
        </p:blipFill>
        <p:spPr>
          <a:xfrm>
            <a:off x="3213315" y="4216020"/>
            <a:ext cx="2743200" cy="776537"/>
          </a:xfrm>
          <a:prstGeom prst="rect">
            <a:avLst/>
          </a:prstGeom>
        </p:spPr>
      </p:pic>
    </p:spTree>
    <p:extLst>
      <p:ext uri="{BB962C8B-B14F-4D97-AF65-F5344CB8AC3E}">
        <p14:creationId xmlns:p14="http://schemas.microsoft.com/office/powerpoint/2010/main" val="4113547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CE02-BC3A-410F-B6A2-000BED9D3C0C}"/>
              </a:ext>
            </a:extLst>
          </p:cNvPr>
          <p:cNvSpPr>
            <a:spLocks noGrp="1"/>
          </p:cNvSpPr>
          <p:nvPr>
            <p:ph type="title"/>
          </p:nvPr>
        </p:nvSpPr>
        <p:spPr/>
        <p:txBody>
          <a:bodyPr/>
          <a:lstStyle/>
          <a:p>
            <a:r>
              <a:rPr lang="en-US">
                <a:cs typeface="Calibri Light"/>
              </a:rPr>
              <a:t>Loading and transforming the data</a:t>
            </a:r>
            <a:endParaRPr lang="en-US"/>
          </a:p>
        </p:txBody>
      </p:sp>
      <p:pic>
        <p:nvPicPr>
          <p:cNvPr id="5" name="Picture 6" descr="A screenshot of a cell phone&#10;&#10;Description generated with very high confidence">
            <a:extLst>
              <a:ext uri="{FF2B5EF4-FFF2-40B4-BE49-F238E27FC236}">
                <a16:creationId xmlns:a16="http://schemas.microsoft.com/office/drawing/2014/main" id="{DC2599BE-6A6F-4D53-852D-AC8129C33A1B}"/>
              </a:ext>
            </a:extLst>
          </p:cNvPr>
          <p:cNvPicPr>
            <a:picLocks noGrp="1" noChangeAspect="1"/>
          </p:cNvPicPr>
          <p:nvPr>
            <p:ph idx="1"/>
          </p:nvPr>
        </p:nvPicPr>
        <p:blipFill>
          <a:blip r:embed="rId2"/>
          <a:stretch>
            <a:fillRect/>
          </a:stretch>
        </p:blipFill>
        <p:spPr>
          <a:xfrm>
            <a:off x="1833562" y="2124869"/>
            <a:ext cx="8524875" cy="3752850"/>
          </a:xfrm>
          <a:prstGeom prst="rect">
            <a:avLst/>
          </a:prstGeom>
        </p:spPr>
      </p:pic>
    </p:spTree>
    <p:extLst>
      <p:ext uri="{BB962C8B-B14F-4D97-AF65-F5344CB8AC3E}">
        <p14:creationId xmlns:p14="http://schemas.microsoft.com/office/powerpoint/2010/main" val="3856127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CE02-BC3A-410F-B6A2-000BED9D3C0C}"/>
              </a:ext>
            </a:extLst>
          </p:cNvPr>
          <p:cNvSpPr>
            <a:spLocks noGrp="1"/>
          </p:cNvSpPr>
          <p:nvPr>
            <p:ph type="title"/>
          </p:nvPr>
        </p:nvSpPr>
        <p:spPr/>
        <p:txBody>
          <a:bodyPr/>
          <a:lstStyle/>
          <a:p>
            <a:r>
              <a:rPr lang="en-US">
                <a:cs typeface="Calibri Light"/>
              </a:rPr>
              <a:t>Loading and transforming the data</a:t>
            </a:r>
            <a:endParaRPr lang="en-US"/>
          </a:p>
        </p:txBody>
      </p:sp>
      <p:pic>
        <p:nvPicPr>
          <p:cNvPr id="6" name="Picture 6" descr="A picture containing indoor&#10;&#10;Description generated with high confidence">
            <a:extLst>
              <a:ext uri="{FF2B5EF4-FFF2-40B4-BE49-F238E27FC236}">
                <a16:creationId xmlns:a16="http://schemas.microsoft.com/office/drawing/2014/main" id="{7B2C2DDB-99BD-4064-8FD4-A23A433E0804}"/>
              </a:ext>
            </a:extLst>
          </p:cNvPr>
          <p:cNvPicPr>
            <a:picLocks noGrp="1" noChangeAspect="1"/>
          </p:cNvPicPr>
          <p:nvPr>
            <p:ph idx="1"/>
          </p:nvPr>
        </p:nvPicPr>
        <p:blipFill>
          <a:blip r:embed="rId2"/>
          <a:stretch>
            <a:fillRect/>
          </a:stretch>
        </p:blipFill>
        <p:spPr>
          <a:xfrm>
            <a:off x="843769" y="1689302"/>
            <a:ext cx="7172325" cy="1885950"/>
          </a:xfrm>
          <a:prstGeom prst="rect">
            <a:avLst/>
          </a:prstGeom>
        </p:spPr>
      </p:pic>
      <p:pic>
        <p:nvPicPr>
          <p:cNvPr id="8" name="Picture 8">
            <a:extLst>
              <a:ext uri="{FF2B5EF4-FFF2-40B4-BE49-F238E27FC236}">
                <a16:creationId xmlns:a16="http://schemas.microsoft.com/office/drawing/2014/main" id="{9A061E4E-A9CB-4DE4-B594-8AB1E007F687}"/>
              </a:ext>
            </a:extLst>
          </p:cNvPr>
          <p:cNvPicPr>
            <a:picLocks noChangeAspect="1"/>
          </p:cNvPicPr>
          <p:nvPr/>
        </p:nvPicPr>
        <p:blipFill>
          <a:blip r:embed="rId3"/>
          <a:stretch>
            <a:fillRect/>
          </a:stretch>
        </p:blipFill>
        <p:spPr>
          <a:xfrm>
            <a:off x="1185620" y="3569239"/>
            <a:ext cx="6101166" cy="313622"/>
          </a:xfrm>
          <a:prstGeom prst="rect">
            <a:avLst/>
          </a:prstGeom>
        </p:spPr>
      </p:pic>
      <p:pic>
        <p:nvPicPr>
          <p:cNvPr id="10" name="Picture 10" descr="A screenshot of a social media post&#10;&#10;Description generated with very high confidence">
            <a:extLst>
              <a:ext uri="{FF2B5EF4-FFF2-40B4-BE49-F238E27FC236}">
                <a16:creationId xmlns:a16="http://schemas.microsoft.com/office/drawing/2014/main" id="{27E404DC-6F21-44FD-AE45-AFAF44697F63}"/>
              </a:ext>
            </a:extLst>
          </p:cNvPr>
          <p:cNvPicPr>
            <a:picLocks noChangeAspect="1"/>
          </p:cNvPicPr>
          <p:nvPr/>
        </p:nvPicPr>
        <p:blipFill>
          <a:blip r:embed="rId4"/>
          <a:stretch>
            <a:fillRect/>
          </a:stretch>
        </p:blipFill>
        <p:spPr>
          <a:xfrm>
            <a:off x="849824" y="4271817"/>
            <a:ext cx="6785674" cy="2150195"/>
          </a:xfrm>
          <a:prstGeom prst="rect">
            <a:avLst/>
          </a:prstGeom>
        </p:spPr>
      </p:pic>
    </p:spTree>
    <p:extLst>
      <p:ext uri="{BB962C8B-B14F-4D97-AF65-F5344CB8AC3E}">
        <p14:creationId xmlns:p14="http://schemas.microsoft.com/office/powerpoint/2010/main" val="3729298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2D87-24F5-4EA9-ACA1-9DDC733BBB32}"/>
              </a:ext>
            </a:extLst>
          </p:cNvPr>
          <p:cNvSpPr>
            <a:spLocks noGrp="1"/>
          </p:cNvSpPr>
          <p:nvPr>
            <p:ph type="title"/>
          </p:nvPr>
        </p:nvSpPr>
        <p:spPr/>
        <p:txBody>
          <a:bodyPr/>
          <a:lstStyle/>
          <a:p>
            <a:r>
              <a:rPr lang="en-US">
                <a:cs typeface="Calibri Light"/>
              </a:rPr>
              <a:t>Getting to know the data</a:t>
            </a:r>
            <a:br>
              <a:rPr lang="en-US">
                <a:cs typeface="Calibri Light"/>
              </a:rPr>
            </a:br>
            <a:r>
              <a:rPr lang="en-US">
                <a:solidFill>
                  <a:srgbClr val="010000"/>
                </a:solidFill>
                <a:cs typeface="Calibri Light"/>
              </a:rPr>
              <a:t>Descriptive statistics</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DCC588D3-D26A-4180-926E-609ABDD061D6}"/>
              </a:ext>
            </a:extLst>
          </p:cNvPr>
          <p:cNvPicPr>
            <a:picLocks noGrp="1" noChangeAspect="1"/>
          </p:cNvPicPr>
          <p:nvPr>
            <p:ph idx="1"/>
          </p:nvPr>
        </p:nvPicPr>
        <p:blipFill>
          <a:blip r:embed="rId2"/>
          <a:stretch>
            <a:fillRect/>
          </a:stretch>
        </p:blipFill>
        <p:spPr>
          <a:xfrm>
            <a:off x="2038350" y="1839119"/>
            <a:ext cx="8115300" cy="4324350"/>
          </a:xfrm>
          <a:prstGeom prst="rect">
            <a:avLst/>
          </a:prstGeom>
        </p:spPr>
      </p:pic>
    </p:spTree>
    <p:extLst>
      <p:ext uri="{BB962C8B-B14F-4D97-AF65-F5344CB8AC3E}">
        <p14:creationId xmlns:p14="http://schemas.microsoft.com/office/powerpoint/2010/main" val="633936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2D87-24F5-4EA9-ACA1-9DDC733BBB32}"/>
              </a:ext>
            </a:extLst>
          </p:cNvPr>
          <p:cNvSpPr>
            <a:spLocks noGrp="1"/>
          </p:cNvSpPr>
          <p:nvPr>
            <p:ph type="title"/>
          </p:nvPr>
        </p:nvSpPr>
        <p:spPr/>
        <p:txBody>
          <a:bodyPr/>
          <a:lstStyle/>
          <a:p>
            <a:r>
              <a:rPr lang="en-US">
                <a:cs typeface="Calibri Light"/>
              </a:rPr>
              <a:t>Getting to know the data</a:t>
            </a:r>
            <a:br>
              <a:rPr lang="en-US">
                <a:cs typeface="Calibri Light"/>
              </a:rPr>
            </a:br>
            <a:r>
              <a:rPr lang="en-US">
                <a:solidFill>
                  <a:srgbClr val="010000"/>
                </a:solidFill>
                <a:cs typeface="Calibri Light"/>
              </a:rPr>
              <a:t>Descriptive statistics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6951C585-65DB-48A5-90C3-5F1C89900507}"/>
              </a:ext>
            </a:extLst>
          </p:cNvPr>
          <p:cNvPicPr>
            <a:picLocks noGrp="1" noChangeAspect="1"/>
          </p:cNvPicPr>
          <p:nvPr>
            <p:ph idx="1"/>
          </p:nvPr>
        </p:nvPicPr>
        <p:blipFill>
          <a:blip r:embed="rId2"/>
          <a:stretch>
            <a:fillRect/>
          </a:stretch>
        </p:blipFill>
        <p:spPr>
          <a:xfrm>
            <a:off x="2776537" y="2739231"/>
            <a:ext cx="6638925" cy="2524125"/>
          </a:xfrm>
          <a:prstGeom prst="rect">
            <a:avLst/>
          </a:prstGeom>
        </p:spPr>
      </p:pic>
    </p:spTree>
    <p:extLst>
      <p:ext uri="{BB962C8B-B14F-4D97-AF65-F5344CB8AC3E}">
        <p14:creationId xmlns:p14="http://schemas.microsoft.com/office/powerpoint/2010/main" val="2726840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2D87-24F5-4EA9-ACA1-9DDC733BBB32}"/>
              </a:ext>
            </a:extLst>
          </p:cNvPr>
          <p:cNvSpPr>
            <a:spLocks noGrp="1"/>
          </p:cNvSpPr>
          <p:nvPr>
            <p:ph type="title"/>
          </p:nvPr>
        </p:nvSpPr>
        <p:spPr/>
        <p:txBody>
          <a:bodyPr/>
          <a:lstStyle/>
          <a:p>
            <a:r>
              <a:rPr lang="en-US">
                <a:cs typeface="Calibri Light"/>
              </a:rPr>
              <a:t>Getting to know the data</a:t>
            </a:r>
            <a:br>
              <a:rPr lang="en-US">
                <a:cs typeface="Calibri Light"/>
              </a:rPr>
            </a:br>
            <a:r>
              <a:rPr lang="en-US">
                <a:solidFill>
                  <a:srgbClr val="010000"/>
                </a:solidFill>
                <a:cs typeface="Calibri Light"/>
              </a:rPr>
              <a:t>Descriptive statistics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9D6F1CCE-037F-408F-950E-E657D8FC2AF4}"/>
              </a:ext>
            </a:extLst>
          </p:cNvPr>
          <p:cNvPicPr>
            <a:picLocks noGrp="1" noChangeAspect="1"/>
          </p:cNvPicPr>
          <p:nvPr>
            <p:ph idx="1"/>
          </p:nvPr>
        </p:nvPicPr>
        <p:blipFill>
          <a:blip r:embed="rId2"/>
          <a:stretch>
            <a:fillRect/>
          </a:stretch>
        </p:blipFill>
        <p:spPr>
          <a:xfrm>
            <a:off x="2162175" y="2048669"/>
            <a:ext cx="7867650" cy="3905250"/>
          </a:xfrm>
          <a:prstGeom prst="rect">
            <a:avLst/>
          </a:prstGeom>
        </p:spPr>
      </p:pic>
    </p:spTree>
    <p:extLst>
      <p:ext uri="{BB962C8B-B14F-4D97-AF65-F5344CB8AC3E}">
        <p14:creationId xmlns:p14="http://schemas.microsoft.com/office/powerpoint/2010/main" val="1929042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F080-43CE-46A2-BA7C-50297D86DF41}"/>
              </a:ext>
            </a:extLst>
          </p:cNvPr>
          <p:cNvSpPr>
            <a:spLocks noGrp="1"/>
          </p:cNvSpPr>
          <p:nvPr>
            <p:ph type="title"/>
          </p:nvPr>
        </p:nvSpPr>
        <p:spPr/>
        <p:txBody>
          <a:bodyPr/>
          <a:lstStyle/>
          <a:p>
            <a:r>
              <a:rPr lang="en-US">
                <a:cs typeface="Calibri Light"/>
              </a:rPr>
              <a:t>Creating the final dataset</a:t>
            </a:r>
            <a:br>
              <a:rPr lang="en-US">
                <a:cs typeface="Calibri Light"/>
              </a:rPr>
            </a:br>
            <a:r>
              <a:rPr lang="en-US">
                <a:solidFill>
                  <a:srgbClr val="010000"/>
                </a:solidFill>
                <a:cs typeface="Calibri Light"/>
              </a:rPr>
              <a:t>Descriptive statistics</a:t>
            </a:r>
            <a:endParaRPr lang="en-US"/>
          </a:p>
        </p:txBody>
      </p:sp>
      <p:pic>
        <p:nvPicPr>
          <p:cNvPr id="4" name="Picture 4">
            <a:extLst>
              <a:ext uri="{FF2B5EF4-FFF2-40B4-BE49-F238E27FC236}">
                <a16:creationId xmlns:a16="http://schemas.microsoft.com/office/drawing/2014/main" id="{82F9F906-0352-4BDF-BB9E-004A313FA115}"/>
              </a:ext>
            </a:extLst>
          </p:cNvPr>
          <p:cNvPicPr>
            <a:picLocks noGrp="1" noChangeAspect="1"/>
          </p:cNvPicPr>
          <p:nvPr>
            <p:ph idx="1"/>
          </p:nvPr>
        </p:nvPicPr>
        <p:blipFill>
          <a:blip r:embed="rId2"/>
          <a:stretch>
            <a:fillRect/>
          </a:stretch>
        </p:blipFill>
        <p:spPr>
          <a:xfrm>
            <a:off x="841025" y="1698827"/>
            <a:ext cx="9580051" cy="2047713"/>
          </a:xfrm>
          <a:prstGeom prst="rect">
            <a:avLst/>
          </a:prstGeom>
        </p:spPr>
      </p:pic>
    </p:spTree>
    <p:extLst>
      <p:ext uri="{BB962C8B-B14F-4D97-AF65-F5344CB8AC3E}">
        <p14:creationId xmlns:p14="http://schemas.microsoft.com/office/powerpoint/2010/main" val="1073871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F080-43CE-46A2-BA7C-50297D86DF41}"/>
              </a:ext>
            </a:extLst>
          </p:cNvPr>
          <p:cNvSpPr>
            <a:spLocks noGrp="1"/>
          </p:cNvSpPr>
          <p:nvPr>
            <p:ph type="title"/>
          </p:nvPr>
        </p:nvSpPr>
        <p:spPr/>
        <p:txBody>
          <a:bodyPr/>
          <a:lstStyle/>
          <a:p>
            <a:r>
              <a:rPr lang="en-US">
                <a:cs typeface="Calibri Light"/>
              </a:rPr>
              <a:t>Creating the final dataset</a:t>
            </a:r>
            <a:br>
              <a:rPr lang="en-US">
                <a:cs typeface="Calibri Light"/>
              </a:rPr>
            </a:br>
            <a:r>
              <a:rPr lang="en-US">
                <a:cs typeface="Calibri Light"/>
              </a:rPr>
              <a:t>Correlations </a:t>
            </a:r>
            <a:endParaRPr lang="en-US"/>
          </a:p>
        </p:txBody>
      </p:sp>
      <p:pic>
        <p:nvPicPr>
          <p:cNvPr id="12" name="Picture 12" descr="A screenshot of a cell phone&#10;&#10;Description generated with very high confidence">
            <a:extLst>
              <a:ext uri="{FF2B5EF4-FFF2-40B4-BE49-F238E27FC236}">
                <a16:creationId xmlns:a16="http://schemas.microsoft.com/office/drawing/2014/main" id="{D37AED12-6628-456B-9202-B296A9D14EDA}"/>
              </a:ext>
            </a:extLst>
          </p:cNvPr>
          <p:cNvPicPr>
            <a:picLocks noGrp="1" noChangeAspect="1"/>
          </p:cNvPicPr>
          <p:nvPr>
            <p:ph idx="1"/>
          </p:nvPr>
        </p:nvPicPr>
        <p:blipFill>
          <a:blip r:embed="rId2"/>
          <a:stretch>
            <a:fillRect/>
          </a:stretch>
        </p:blipFill>
        <p:spPr>
          <a:xfrm>
            <a:off x="396821" y="1797629"/>
            <a:ext cx="3390900" cy="1333500"/>
          </a:xfrm>
          <a:prstGeom prst="rect">
            <a:avLst/>
          </a:prstGeom>
        </p:spPr>
      </p:pic>
      <p:pic>
        <p:nvPicPr>
          <p:cNvPr id="14" name="Picture 14" descr="A close up of a logo&#10;&#10;Description generated with high confidence">
            <a:extLst>
              <a:ext uri="{FF2B5EF4-FFF2-40B4-BE49-F238E27FC236}">
                <a16:creationId xmlns:a16="http://schemas.microsoft.com/office/drawing/2014/main" id="{D71EA6AD-F532-4814-96BB-DD0B76EFBAA1}"/>
              </a:ext>
            </a:extLst>
          </p:cNvPr>
          <p:cNvPicPr>
            <a:picLocks noChangeAspect="1"/>
          </p:cNvPicPr>
          <p:nvPr/>
        </p:nvPicPr>
        <p:blipFill>
          <a:blip r:embed="rId3"/>
          <a:stretch>
            <a:fillRect/>
          </a:stretch>
        </p:blipFill>
        <p:spPr>
          <a:xfrm>
            <a:off x="970258" y="3127106"/>
            <a:ext cx="3981450" cy="628650"/>
          </a:xfrm>
          <a:prstGeom prst="rect">
            <a:avLst/>
          </a:prstGeom>
        </p:spPr>
      </p:pic>
      <p:pic>
        <p:nvPicPr>
          <p:cNvPr id="16" name="Picture 16" descr="A close up of text on a white background&#10;&#10;Description generated with very high confidence">
            <a:extLst>
              <a:ext uri="{FF2B5EF4-FFF2-40B4-BE49-F238E27FC236}">
                <a16:creationId xmlns:a16="http://schemas.microsoft.com/office/drawing/2014/main" id="{22D8D4B9-C37C-4F38-A47B-D119E4835237}"/>
              </a:ext>
            </a:extLst>
          </p:cNvPr>
          <p:cNvPicPr>
            <a:picLocks noChangeAspect="1"/>
          </p:cNvPicPr>
          <p:nvPr/>
        </p:nvPicPr>
        <p:blipFill>
          <a:blip r:embed="rId4"/>
          <a:stretch>
            <a:fillRect/>
          </a:stretch>
        </p:blipFill>
        <p:spPr>
          <a:xfrm>
            <a:off x="5499315" y="1700408"/>
            <a:ext cx="6023674" cy="3560506"/>
          </a:xfrm>
          <a:prstGeom prst="rect">
            <a:avLst/>
          </a:prstGeom>
        </p:spPr>
      </p:pic>
    </p:spTree>
    <p:extLst>
      <p:ext uri="{BB962C8B-B14F-4D97-AF65-F5344CB8AC3E}">
        <p14:creationId xmlns:p14="http://schemas.microsoft.com/office/powerpoint/2010/main" val="178327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F080-43CE-46A2-BA7C-50297D86DF41}"/>
              </a:ext>
            </a:extLst>
          </p:cNvPr>
          <p:cNvSpPr>
            <a:spLocks noGrp="1"/>
          </p:cNvSpPr>
          <p:nvPr>
            <p:ph type="title"/>
          </p:nvPr>
        </p:nvSpPr>
        <p:spPr/>
        <p:txBody>
          <a:bodyPr/>
          <a:lstStyle/>
          <a:p>
            <a:r>
              <a:rPr lang="en-US">
                <a:cs typeface="Calibri Light"/>
              </a:rPr>
              <a:t>Creating the final dataset</a:t>
            </a:r>
            <a:br>
              <a:rPr lang="en-US">
                <a:cs typeface="Calibri Light"/>
              </a:rPr>
            </a:br>
            <a:r>
              <a:rPr lang="en-US">
                <a:cs typeface="Calibri Light"/>
              </a:rPr>
              <a:t>Correlations </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F9851701-320B-4959-9FB0-C5BFDF2ABE1E}"/>
              </a:ext>
            </a:extLst>
          </p:cNvPr>
          <p:cNvPicPr>
            <a:picLocks noGrp="1" noChangeAspect="1"/>
          </p:cNvPicPr>
          <p:nvPr>
            <p:ph idx="1"/>
          </p:nvPr>
        </p:nvPicPr>
        <p:blipFill>
          <a:blip r:embed="rId2"/>
          <a:stretch>
            <a:fillRect/>
          </a:stretch>
        </p:blipFill>
        <p:spPr>
          <a:xfrm>
            <a:off x="2094073" y="1825625"/>
            <a:ext cx="8003853" cy="4351338"/>
          </a:xfrm>
          <a:prstGeom prst="rect">
            <a:avLst/>
          </a:prstGeom>
        </p:spPr>
      </p:pic>
    </p:spTree>
    <p:extLst>
      <p:ext uri="{BB962C8B-B14F-4D97-AF65-F5344CB8AC3E}">
        <p14:creationId xmlns:p14="http://schemas.microsoft.com/office/powerpoint/2010/main" val="370705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F080-43CE-46A2-BA7C-50297D86DF41}"/>
              </a:ext>
            </a:extLst>
          </p:cNvPr>
          <p:cNvSpPr>
            <a:spLocks noGrp="1"/>
          </p:cNvSpPr>
          <p:nvPr>
            <p:ph type="title"/>
          </p:nvPr>
        </p:nvSpPr>
        <p:spPr/>
        <p:txBody>
          <a:bodyPr>
            <a:normAutofit/>
          </a:bodyPr>
          <a:lstStyle/>
          <a:p>
            <a:r>
              <a:rPr lang="en-US">
                <a:cs typeface="Calibri Light"/>
              </a:rPr>
              <a:t>Getting to know the data </a:t>
            </a:r>
            <a:br>
              <a:rPr lang="en-US">
                <a:cs typeface="Calibri Light"/>
              </a:rPr>
            </a:br>
            <a:r>
              <a:rPr lang="en-US">
                <a:cs typeface="Calibri Light"/>
              </a:rPr>
              <a:t>Statistical testing</a:t>
            </a:r>
          </a:p>
        </p:txBody>
      </p:sp>
      <p:pic>
        <p:nvPicPr>
          <p:cNvPr id="3" name="Picture 3" descr="A screenshot of a cell phone&#10;&#10;Description generated with very high confidence">
            <a:extLst>
              <a:ext uri="{FF2B5EF4-FFF2-40B4-BE49-F238E27FC236}">
                <a16:creationId xmlns:a16="http://schemas.microsoft.com/office/drawing/2014/main" id="{C164F964-A6A6-49AD-BDE0-A5BF8315CF6D}"/>
              </a:ext>
            </a:extLst>
          </p:cNvPr>
          <p:cNvPicPr>
            <a:picLocks noGrp="1" noChangeAspect="1"/>
          </p:cNvPicPr>
          <p:nvPr>
            <p:ph idx="1"/>
          </p:nvPr>
        </p:nvPicPr>
        <p:blipFill>
          <a:blip r:embed="rId2"/>
          <a:stretch>
            <a:fillRect/>
          </a:stretch>
        </p:blipFill>
        <p:spPr>
          <a:xfrm>
            <a:off x="2863342" y="1825625"/>
            <a:ext cx="6465315" cy="4351338"/>
          </a:xfrm>
          <a:prstGeom prst="rect">
            <a:avLst/>
          </a:prstGeom>
        </p:spPr>
      </p:pic>
    </p:spTree>
    <p:extLst>
      <p:ext uri="{BB962C8B-B14F-4D97-AF65-F5344CB8AC3E}">
        <p14:creationId xmlns:p14="http://schemas.microsoft.com/office/powerpoint/2010/main" val="73439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AA7E-A80D-4847-B4E5-D6D5072A1252}"/>
              </a:ext>
            </a:extLst>
          </p:cNvPr>
          <p:cNvSpPr>
            <a:spLocks noGrp="1"/>
          </p:cNvSpPr>
          <p:nvPr>
            <p:ph type="title"/>
          </p:nvPr>
        </p:nvSpPr>
        <p:spPr/>
        <p:txBody>
          <a:bodyPr/>
          <a:lstStyle/>
          <a:p>
            <a:r>
              <a:rPr lang="en-US">
                <a:cs typeface="Calibri Light"/>
              </a:rPr>
              <a:t>Spark</a:t>
            </a:r>
          </a:p>
        </p:txBody>
      </p:sp>
      <p:sp>
        <p:nvSpPr>
          <p:cNvPr id="3" name="Content Placeholder 2">
            <a:extLst>
              <a:ext uri="{FF2B5EF4-FFF2-40B4-BE49-F238E27FC236}">
                <a16:creationId xmlns:a16="http://schemas.microsoft.com/office/drawing/2014/main" id="{B336DBEF-260C-4975-A250-3ADCD98E944C}"/>
              </a:ext>
            </a:extLst>
          </p:cNvPr>
          <p:cNvSpPr>
            <a:spLocks noGrp="1"/>
          </p:cNvSpPr>
          <p:nvPr>
            <p:ph idx="1"/>
          </p:nvPr>
        </p:nvSpPr>
        <p:spPr/>
        <p:txBody>
          <a:bodyPr vert="horz" lIns="91440" tIns="45720" rIns="91440" bIns="45720" rtlCol="0" anchor="t">
            <a:normAutofit/>
          </a:bodyPr>
          <a:lstStyle/>
          <a:p>
            <a:r>
              <a:rPr lang="en-US">
                <a:cs typeface="Calibri"/>
              </a:rPr>
              <a:t>Open-source</a:t>
            </a:r>
            <a:endParaRPr lang="en-US"/>
          </a:p>
          <a:p>
            <a:r>
              <a:rPr lang="en-US">
                <a:cs typeface="Calibri"/>
              </a:rPr>
              <a:t>Distributed querying and processing</a:t>
            </a:r>
          </a:p>
          <a:p>
            <a:r>
              <a:rPr lang="en-US">
                <a:cs typeface="Calibri"/>
              </a:rPr>
              <a:t>MapReduce</a:t>
            </a:r>
          </a:p>
          <a:p>
            <a:r>
              <a:rPr lang="en-US">
                <a:cs typeface="Calibri"/>
              </a:rPr>
              <a:t>Up to 100 times faster than Apache Hadoop when data is stored in memory</a:t>
            </a:r>
          </a:p>
          <a:p>
            <a:r>
              <a:rPr lang="en-US">
                <a:cs typeface="Calibri"/>
              </a:rPr>
              <a:t>Up to 10 times when accessing disk</a:t>
            </a:r>
          </a:p>
        </p:txBody>
      </p:sp>
    </p:spTree>
    <p:extLst>
      <p:ext uri="{BB962C8B-B14F-4D97-AF65-F5344CB8AC3E}">
        <p14:creationId xmlns:p14="http://schemas.microsoft.com/office/powerpoint/2010/main" val="1021207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F080-43CE-46A2-BA7C-50297D86DF41}"/>
              </a:ext>
            </a:extLst>
          </p:cNvPr>
          <p:cNvSpPr>
            <a:spLocks noGrp="1"/>
          </p:cNvSpPr>
          <p:nvPr>
            <p:ph type="title"/>
          </p:nvPr>
        </p:nvSpPr>
        <p:spPr/>
        <p:txBody>
          <a:bodyPr/>
          <a:lstStyle/>
          <a:p>
            <a:r>
              <a:rPr lang="en-US">
                <a:cs typeface="Calibri Light"/>
              </a:rPr>
              <a:t>Getting to know the data </a:t>
            </a:r>
            <a:br>
              <a:rPr lang="en-US">
                <a:cs typeface="Calibri Light"/>
              </a:rPr>
            </a:br>
            <a:r>
              <a:rPr lang="en-US">
                <a:cs typeface="Calibri Light"/>
              </a:rPr>
              <a:t>Statistical testing</a:t>
            </a:r>
          </a:p>
        </p:txBody>
      </p:sp>
      <p:pic>
        <p:nvPicPr>
          <p:cNvPr id="6" name="Picture 6">
            <a:extLst>
              <a:ext uri="{FF2B5EF4-FFF2-40B4-BE49-F238E27FC236}">
                <a16:creationId xmlns:a16="http://schemas.microsoft.com/office/drawing/2014/main" id="{CD65683E-9BF4-49C8-B057-07533FC88289}"/>
              </a:ext>
            </a:extLst>
          </p:cNvPr>
          <p:cNvPicPr>
            <a:picLocks noGrp="1" noChangeAspect="1"/>
          </p:cNvPicPr>
          <p:nvPr>
            <p:ph idx="1"/>
          </p:nvPr>
        </p:nvPicPr>
        <p:blipFill>
          <a:blip r:embed="rId2"/>
          <a:stretch>
            <a:fillRect/>
          </a:stretch>
        </p:blipFill>
        <p:spPr>
          <a:xfrm>
            <a:off x="836747" y="1690432"/>
            <a:ext cx="6153150" cy="2400300"/>
          </a:xfrm>
          <a:prstGeom prst="rect">
            <a:avLst/>
          </a:prstGeom>
        </p:spPr>
      </p:pic>
      <p:pic>
        <p:nvPicPr>
          <p:cNvPr id="8" name="Picture 8">
            <a:extLst>
              <a:ext uri="{FF2B5EF4-FFF2-40B4-BE49-F238E27FC236}">
                <a16:creationId xmlns:a16="http://schemas.microsoft.com/office/drawing/2014/main" id="{B872A867-0EC1-4F6E-B506-052A5A14239B}"/>
              </a:ext>
            </a:extLst>
          </p:cNvPr>
          <p:cNvPicPr>
            <a:picLocks noChangeAspect="1"/>
          </p:cNvPicPr>
          <p:nvPr/>
        </p:nvPicPr>
        <p:blipFill>
          <a:blip r:embed="rId3"/>
          <a:stretch>
            <a:fillRect/>
          </a:stretch>
        </p:blipFill>
        <p:spPr>
          <a:xfrm>
            <a:off x="836908" y="4499571"/>
            <a:ext cx="4990454" cy="1707603"/>
          </a:xfrm>
          <a:prstGeom prst="rect">
            <a:avLst/>
          </a:prstGeom>
        </p:spPr>
      </p:pic>
    </p:spTree>
    <p:extLst>
      <p:ext uri="{BB962C8B-B14F-4D97-AF65-F5344CB8AC3E}">
        <p14:creationId xmlns:p14="http://schemas.microsoft.com/office/powerpoint/2010/main" val="623857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F080-43CE-46A2-BA7C-50297D86DF41}"/>
              </a:ext>
            </a:extLst>
          </p:cNvPr>
          <p:cNvSpPr>
            <a:spLocks noGrp="1"/>
          </p:cNvSpPr>
          <p:nvPr>
            <p:ph type="title"/>
          </p:nvPr>
        </p:nvSpPr>
        <p:spPr/>
        <p:txBody>
          <a:bodyPr/>
          <a:lstStyle/>
          <a:p>
            <a:r>
              <a:rPr lang="en-US">
                <a:cs typeface="Calibri Light"/>
              </a:rPr>
              <a:t>Creating the final dataset</a:t>
            </a:r>
            <a:br>
              <a:rPr lang="en-US">
                <a:cs typeface="Calibri Light"/>
              </a:rPr>
            </a:br>
            <a:r>
              <a:rPr lang="en-US">
                <a:cs typeface="Calibri Light"/>
              </a:rPr>
              <a:t>Creating an RDD of </a:t>
            </a:r>
            <a:r>
              <a:rPr lang="en-US" err="1">
                <a:cs typeface="Calibri Light"/>
              </a:rPr>
              <a:t>LabeledPoints</a:t>
            </a:r>
            <a:r>
              <a:rPr lang="en-US">
                <a:cs typeface="Calibri Light"/>
              </a:rPr>
              <a:t> </a:t>
            </a:r>
            <a:endParaRPr lang="en-US"/>
          </a:p>
        </p:txBody>
      </p:sp>
      <p:pic>
        <p:nvPicPr>
          <p:cNvPr id="3" name="Picture 3">
            <a:extLst>
              <a:ext uri="{FF2B5EF4-FFF2-40B4-BE49-F238E27FC236}">
                <a16:creationId xmlns:a16="http://schemas.microsoft.com/office/drawing/2014/main" id="{5489BD29-FB80-41D2-8977-4683D3FCE488}"/>
              </a:ext>
            </a:extLst>
          </p:cNvPr>
          <p:cNvPicPr>
            <a:picLocks noGrp="1" noChangeAspect="1"/>
          </p:cNvPicPr>
          <p:nvPr>
            <p:ph idx="1"/>
          </p:nvPr>
        </p:nvPicPr>
        <p:blipFill>
          <a:blip r:embed="rId2"/>
          <a:stretch>
            <a:fillRect/>
          </a:stretch>
        </p:blipFill>
        <p:spPr>
          <a:xfrm>
            <a:off x="831904" y="1815387"/>
            <a:ext cx="6343650" cy="2667000"/>
          </a:xfrm>
          <a:prstGeom prst="rect">
            <a:avLst/>
          </a:prstGeom>
        </p:spPr>
      </p:pic>
      <p:pic>
        <p:nvPicPr>
          <p:cNvPr id="6" name="Picture 6" descr="A picture containing indoor, person&#10;&#10;Description generated with high confidence">
            <a:extLst>
              <a:ext uri="{FF2B5EF4-FFF2-40B4-BE49-F238E27FC236}">
                <a16:creationId xmlns:a16="http://schemas.microsoft.com/office/drawing/2014/main" id="{72AF5C02-7A26-4401-AFD9-BDBF05343476}"/>
              </a:ext>
            </a:extLst>
          </p:cNvPr>
          <p:cNvPicPr>
            <a:picLocks noChangeAspect="1"/>
          </p:cNvPicPr>
          <p:nvPr/>
        </p:nvPicPr>
        <p:blipFill>
          <a:blip r:embed="rId3"/>
          <a:stretch>
            <a:fillRect/>
          </a:stretch>
        </p:blipFill>
        <p:spPr>
          <a:xfrm>
            <a:off x="733587" y="4536353"/>
            <a:ext cx="4990453" cy="2189392"/>
          </a:xfrm>
          <a:prstGeom prst="rect">
            <a:avLst/>
          </a:prstGeom>
        </p:spPr>
      </p:pic>
    </p:spTree>
    <p:extLst>
      <p:ext uri="{BB962C8B-B14F-4D97-AF65-F5344CB8AC3E}">
        <p14:creationId xmlns:p14="http://schemas.microsoft.com/office/powerpoint/2010/main" val="3725606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F080-43CE-46A2-BA7C-50297D86DF41}"/>
              </a:ext>
            </a:extLst>
          </p:cNvPr>
          <p:cNvSpPr>
            <a:spLocks noGrp="1"/>
          </p:cNvSpPr>
          <p:nvPr>
            <p:ph type="title"/>
          </p:nvPr>
        </p:nvSpPr>
        <p:spPr/>
        <p:txBody>
          <a:bodyPr/>
          <a:lstStyle/>
          <a:p>
            <a:r>
              <a:rPr lang="en-US">
                <a:cs typeface="Calibri Light"/>
              </a:rPr>
              <a:t>Creating the final dataset</a:t>
            </a:r>
            <a:br>
              <a:rPr lang="en-US">
                <a:cs typeface="Calibri Light"/>
              </a:rPr>
            </a:br>
            <a:r>
              <a:rPr lang="en-US">
                <a:cs typeface="Calibri Light"/>
              </a:rPr>
              <a:t>Splitting into training and testing </a:t>
            </a:r>
            <a:endParaRPr lang="en-US"/>
          </a:p>
        </p:txBody>
      </p:sp>
      <p:pic>
        <p:nvPicPr>
          <p:cNvPr id="3" name="Picture 3">
            <a:extLst>
              <a:ext uri="{FF2B5EF4-FFF2-40B4-BE49-F238E27FC236}">
                <a16:creationId xmlns:a16="http://schemas.microsoft.com/office/drawing/2014/main" id="{7F5B970E-321A-40AE-A717-50FE9141175A}"/>
              </a:ext>
            </a:extLst>
          </p:cNvPr>
          <p:cNvPicPr>
            <a:picLocks noGrp="1" noChangeAspect="1"/>
          </p:cNvPicPr>
          <p:nvPr>
            <p:ph idx="1"/>
          </p:nvPr>
        </p:nvPicPr>
        <p:blipFill>
          <a:blip r:embed="rId2"/>
          <a:stretch>
            <a:fillRect/>
          </a:stretch>
        </p:blipFill>
        <p:spPr>
          <a:xfrm>
            <a:off x="2247900" y="3848894"/>
            <a:ext cx="7696200" cy="304800"/>
          </a:xfrm>
          <a:prstGeom prst="rect">
            <a:avLst/>
          </a:prstGeom>
        </p:spPr>
      </p:pic>
    </p:spTree>
    <p:extLst>
      <p:ext uri="{BB962C8B-B14F-4D97-AF65-F5344CB8AC3E}">
        <p14:creationId xmlns:p14="http://schemas.microsoft.com/office/powerpoint/2010/main" val="2817010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799-1438-4204-9AE4-56689FE35258}"/>
              </a:ext>
            </a:extLst>
          </p:cNvPr>
          <p:cNvSpPr>
            <a:spLocks noGrp="1"/>
          </p:cNvSpPr>
          <p:nvPr>
            <p:ph type="title"/>
          </p:nvPr>
        </p:nvSpPr>
        <p:spPr/>
        <p:txBody>
          <a:bodyPr/>
          <a:lstStyle/>
          <a:p>
            <a:r>
              <a:rPr lang="en-US">
                <a:cs typeface="Calibri Light"/>
              </a:rPr>
              <a:t>Predicting infant survival</a:t>
            </a:r>
            <a:br>
              <a:rPr lang="en-US">
                <a:cs typeface="Calibri Light"/>
              </a:rPr>
            </a:br>
            <a:r>
              <a:rPr lang="en-US">
                <a:cs typeface="Calibri Light"/>
              </a:rPr>
              <a:t>Logistic regression in </a:t>
            </a:r>
            <a:r>
              <a:rPr lang="en-US" err="1">
                <a:cs typeface="Calibri Light"/>
              </a:rPr>
              <a:t>MLlib</a:t>
            </a:r>
            <a:r>
              <a:rPr lang="en-US">
                <a:cs typeface="Calibri Light"/>
              </a:rPr>
              <a:t> </a:t>
            </a:r>
            <a:endParaRPr lang="en-US"/>
          </a:p>
        </p:txBody>
      </p:sp>
      <p:pic>
        <p:nvPicPr>
          <p:cNvPr id="4" name="Picture 4" descr="A close up of a person&#10;&#10;Description generated with high confidence">
            <a:extLst>
              <a:ext uri="{FF2B5EF4-FFF2-40B4-BE49-F238E27FC236}">
                <a16:creationId xmlns:a16="http://schemas.microsoft.com/office/drawing/2014/main" id="{5B494C56-C8F1-4D3C-AA91-8E7F02F758E2}"/>
              </a:ext>
            </a:extLst>
          </p:cNvPr>
          <p:cNvPicPr>
            <a:picLocks noGrp="1" noChangeAspect="1"/>
          </p:cNvPicPr>
          <p:nvPr>
            <p:ph idx="1"/>
          </p:nvPr>
        </p:nvPicPr>
        <p:blipFill>
          <a:blip r:embed="rId2"/>
          <a:stretch>
            <a:fillRect/>
          </a:stretch>
        </p:blipFill>
        <p:spPr>
          <a:xfrm>
            <a:off x="841348" y="1986030"/>
            <a:ext cx="4981575" cy="1085850"/>
          </a:xfrm>
          <a:prstGeom prst="rect">
            <a:avLst/>
          </a:prstGeom>
        </p:spPr>
      </p:pic>
      <p:pic>
        <p:nvPicPr>
          <p:cNvPr id="6" name="Picture 6" descr="A picture containing indoor&#10;&#10;Description generated with high confidence">
            <a:extLst>
              <a:ext uri="{FF2B5EF4-FFF2-40B4-BE49-F238E27FC236}">
                <a16:creationId xmlns:a16="http://schemas.microsoft.com/office/drawing/2014/main" id="{97163124-14CE-4E9F-ADAE-2FFDFDBFF6EA}"/>
              </a:ext>
            </a:extLst>
          </p:cNvPr>
          <p:cNvPicPr>
            <a:picLocks noChangeAspect="1"/>
          </p:cNvPicPr>
          <p:nvPr/>
        </p:nvPicPr>
        <p:blipFill>
          <a:blip r:embed="rId3"/>
          <a:stretch>
            <a:fillRect/>
          </a:stretch>
        </p:blipFill>
        <p:spPr>
          <a:xfrm>
            <a:off x="953146" y="3357321"/>
            <a:ext cx="5532895" cy="1396139"/>
          </a:xfrm>
          <a:prstGeom prst="rect">
            <a:avLst/>
          </a:prstGeom>
        </p:spPr>
      </p:pic>
      <p:pic>
        <p:nvPicPr>
          <p:cNvPr id="8" name="Picture 8" descr="A picture containing indoor&#10;&#10;Description generated with high confidence">
            <a:extLst>
              <a:ext uri="{FF2B5EF4-FFF2-40B4-BE49-F238E27FC236}">
                <a16:creationId xmlns:a16="http://schemas.microsoft.com/office/drawing/2014/main" id="{393F7BF9-3D65-4956-AD1B-38EA7C7A14F9}"/>
              </a:ext>
            </a:extLst>
          </p:cNvPr>
          <p:cNvPicPr>
            <a:picLocks noChangeAspect="1"/>
          </p:cNvPicPr>
          <p:nvPr/>
        </p:nvPicPr>
        <p:blipFill>
          <a:blip r:embed="rId4"/>
          <a:stretch>
            <a:fillRect/>
          </a:stretch>
        </p:blipFill>
        <p:spPr>
          <a:xfrm>
            <a:off x="953146" y="5076634"/>
            <a:ext cx="5429572" cy="1560866"/>
          </a:xfrm>
          <a:prstGeom prst="rect">
            <a:avLst/>
          </a:prstGeom>
        </p:spPr>
      </p:pic>
      <p:pic>
        <p:nvPicPr>
          <p:cNvPr id="10" name="Picture 10" descr="A close up of a person&#10;&#10;Description generated with high confidence">
            <a:extLst>
              <a:ext uri="{FF2B5EF4-FFF2-40B4-BE49-F238E27FC236}">
                <a16:creationId xmlns:a16="http://schemas.microsoft.com/office/drawing/2014/main" id="{4A29A515-F45B-4BB1-8551-F915B994A0CC}"/>
              </a:ext>
            </a:extLst>
          </p:cNvPr>
          <p:cNvPicPr>
            <a:picLocks noChangeAspect="1"/>
          </p:cNvPicPr>
          <p:nvPr/>
        </p:nvPicPr>
        <p:blipFill>
          <a:blip r:embed="rId5"/>
          <a:stretch>
            <a:fillRect/>
          </a:stretch>
        </p:blipFill>
        <p:spPr>
          <a:xfrm>
            <a:off x="7746569" y="5855181"/>
            <a:ext cx="2743200" cy="597877"/>
          </a:xfrm>
          <a:prstGeom prst="rect">
            <a:avLst/>
          </a:prstGeom>
        </p:spPr>
      </p:pic>
    </p:spTree>
    <p:extLst>
      <p:ext uri="{BB962C8B-B14F-4D97-AF65-F5344CB8AC3E}">
        <p14:creationId xmlns:p14="http://schemas.microsoft.com/office/powerpoint/2010/main" val="1559536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BCA2-7E34-4FBB-9A24-2FE2659F2E58}"/>
              </a:ext>
            </a:extLst>
          </p:cNvPr>
          <p:cNvSpPr>
            <a:spLocks noGrp="1"/>
          </p:cNvSpPr>
          <p:nvPr>
            <p:ph type="title"/>
          </p:nvPr>
        </p:nvSpPr>
        <p:spPr/>
        <p:txBody>
          <a:bodyPr/>
          <a:lstStyle/>
          <a:p>
            <a:r>
              <a:rPr lang="en-US">
                <a:cs typeface="Calibri Light"/>
              </a:rPr>
              <a:t>ML Package</a:t>
            </a:r>
            <a:endParaRPr lang="en-US"/>
          </a:p>
        </p:txBody>
      </p:sp>
      <p:sp>
        <p:nvSpPr>
          <p:cNvPr id="3" name="Content Placeholder 2">
            <a:extLst>
              <a:ext uri="{FF2B5EF4-FFF2-40B4-BE49-F238E27FC236}">
                <a16:creationId xmlns:a16="http://schemas.microsoft.com/office/drawing/2014/main" id="{E08D4EB9-6BA0-4D5A-93AF-1CFEBD959175}"/>
              </a:ext>
            </a:extLst>
          </p:cNvPr>
          <p:cNvSpPr>
            <a:spLocks noGrp="1"/>
          </p:cNvSpPr>
          <p:nvPr>
            <p:ph idx="1"/>
          </p:nvPr>
        </p:nvSpPr>
        <p:spPr/>
        <p:txBody>
          <a:bodyPr vert="horz" lIns="91440" tIns="45720" rIns="91440" bIns="45720" rtlCol="0" anchor="t">
            <a:normAutofit/>
          </a:bodyPr>
          <a:lstStyle/>
          <a:p>
            <a:r>
              <a:rPr lang="en-US" err="1">
                <a:cs typeface="Calibri"/>
              </a:rPr>
              <a:t>PySpark</a:t>
            </a:r>
            <a:r>
              <a:rPr lang="en-US">
                <a:cs typeface="Calibri"/>
              </a:rPr>
              <a:t> ML: the official main machine learning library for </a:t>
            </a:r>
            <a:r>
              <a:rPr lang="en-US" err="1">
                <a:cs typeface="Calibri"/>
              </a:rPr>
              <a:t>PySpark</a:t>
            </a:r>
            <a:r>
              <a:rPr lang="en-US">
                <a:cs typeface="Calibri"/>
              </a:rPr>
              <a:t>.</a:t>
            </a:r>
          </a:p>
          <a:p>
            <a:r>
              <a:rPr lang="en-US" err="1">
                <a:cs typeface="Calibri"/>
              </a:rPr>
              <a:t>MLlib</a:t>
            </a:r>
            <a:r>
              <a:rPr lang="en-US">
                <a:cs typeface="Calibri"/>
              </a:rPr>
              <a:t> package in Spark that operated strictly on RDDs.</a:t>
            </a:r>
            <a:endParaRPr lang="en-US"/>
          </a:p>
          <a:p>
            <a:r>
              <a:rPr lang="en-US">
                <a:cs typeface="Calibri"/>
              </a:rPr>
              <a:t>ML part of Spark that operates strictly on </a:t>
            </a:r>
            <a:r>
              <a:rPr lang="en-US" err="1">
                <a:cs typeface="Calibri"/>
              </a:rPr>
              <a:t>DataFrames</a:t>
            </a:r>
            <a:r>
              <a:rPr lang="en-US">
                <a:cs typeface="Calibri"/>
              </a:rPr>
              <a:t>.</a:t>
            </a:r>
          </a:p>
          <a:p>
            <a:r>
              <a:rPr lang="en-US">
                <a:cs typeface="Calibri"/>
              </a:rPr>
              <a:t>At the top level, the package exposes three main abstract classes: a Transformer, an Estimator, and a Pipeline.</a:t>
            </a:r>
          </a:p>
        </p:txBody>
      </p:sp>
    </p:spTree>
    <p:extLst>
      <p:ext uri="{BB962C8B-B14F-4D97-AF65-F5344CB8AC3E}">
        <p14:creationId xmlns:p14="http://schemas.microsoft.com/office/powerpoint/2010/main" val="876417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126B-F565-4EEE-B537-15768452F21C}"/>
              </a:ext>
            </a:extLst>
          </p:cNvPr>
          <p:cNvSpPr>
            <a:spLocks noGrp="1"/>
          </p:cNvSpPr>
          <p:nvPr>
            <p:ph type="title"/>
          </p:nvPr>
        </p:nvSpPr>
        <p:spPr/>
        <p:txBody>
          <a:bodyPr/>
          <a:lstStyle/>
          <a:p>
            <a:r>
              <a:rPr lang="en-US">
                <a:cs typeface="Calibri Light"/>
              </a:rPr>
              <a:t>Transformer</a:t>
            </a:r>
            <a:endParaRPr lang="en-US"/>
          </a:p>
        </p:txBody>
      </p:sp>
      <p:sp>
        <p:nvSpPr>
          <p:cNvPr id="3" name="Content Placeholder 2">
            <a:extLst>
              <a:ext uri="{FF2B5EF4-FFF2-40B4-BE49-F238E27FC236}">
                <a16:creationId xmlns:a16="http://schemas.microsoft.com/office/drawing/2014/main" id="{985A4C1B-3D10-46ED-A2C3-14FBB254EB19}"/>
              </a:ext>
            </a:extLst>
          </p:cNvPr>
          <p:cNvSpPr>
            <a:spLocks noGrp="1"/>
          </p:cNvSpPr>
          <p:nvPr>
            <p:ph idx="1"/>
          </p:nvPr>
        </p:nvSpPr>
        <p:spPr/>
        <p:txBody>
          <a:bodyPr vert="horz" lIns="91440" tIns="45720" rIns="91440" bIns="45720" rtlCol="0" anchor="t">
            <a:normAutofit/>
          </a:bodyPr>
          <a:lstStyle/>
          <a:p>
            <a:endParaRPr lang="en-US">
              <a:cs typeface="Calibri"/>
            </a:endParaRPr>
          </a:p>
          <a:p>
            <a:r>
              <a:rPr lang="en-US" b="1">
                <a:latin typeface="Consolas"/>
                <a:cs typeface="Calibri"/>
                <a:hlinkClick r:id="rId3"/>
              </a:rPr>
              <a:t>Transformer</a:t>
            </a:r>
            <a:r>
              <a:rPr lang="en-US">
                <a:cs typeface="Calibri"/>
              </a:rPr>
              <a:t>: A </a:t>
            </a:r>
            <a:r>
              <a:rPr lang="en-US">
                <a:latin typeface="Consolas"/>
                <a:cs typeface="Calibri"/>
              </a:rPr>
              <a:t>Transformer</a:t>
            </a:r>
            <a:r>
              <a:rPr lang="en-US">
                <a:cs typeface="Calibri"/>
              </a:rPr>
              <a:t> is an algorithm which can transform one </a:t>
            </a:r>
            <a:r>
              <a:rPr lang="en-US" err="1">
                <a:latin typeface="Consolas"/>
                <a:cs typeface="Calibri"/>
              </a:rPr>
              <a:t>DataFrame</a:t>
            </a:r>
            <a:r>
              <a:rPr lang="en-US">
                <a:cs typeface="Calibri"/>
              </a:rPr>
              <a:t> into another </a:t>
            </a:r>
            <a:r>
              <a:rPr lang="en-US" err="1">
                <a:latin typeface="Consolas"/>
                <a:cs typeface="Calibri"/>
              </a:rPr>
              <a:t>DataFrame</a:t>
            </a:r>
            <a:r>
              <a:rPr lang="en-US">
                <a:cs typeface="Calibri"/>
              </a:rPr>
              <a:t>. </a:t>
            </a:r>
          </a:p>
          <a:p>
            <a:r>
              <a:rPr lang="en-US">
                <a:cs typeface="Calibri"/>
              </a:rPr>
              <a:t>E.g., an ML model is a </a:t>
            </a:r>
            <a:r>
              <a:rPr lang="en-US">
                <a:latin typeface="Consolas"/>
                <a:cs typeface="Calibri"/>
              </a:rPr>
              <a:t>Transformer</a:t>
            </a:r>
            <a:r>
              <a:rPr lang="en-US">
                <a:cs typeface="Calibri"/>
              </a:rPr>
              <a:t> which transforms </a:t>
            </a:r>
            <a:r>
              <a:rPr lang="en-US" err="1">
                <a:latin typeface="Consolas"/>
                <a:cs typeface="Calibri"/>
              </a:rPr>
              <a:t>DataFrame</a:t>
            </a:r>
            <a:r>
              <a:rPr lang="en-US">
                <a:cs typeface="Calibri"/>
              </a:rPr>
              <a:t> with features into a </a:t>
            </a:r>
            <a:r>
              <a:rPr lang="en-US" err="1">
                <a:latin typeface="Consolas"/>
                <a:cs typeface="Calibri"/>
              </a:rPr>
              <a:t>DataFrame</a:t>
            </a:r>
            <a:r>
              <a:rPr lang="en-US">
                <a:cs typeface="Calibri"/>
              </a:rPr>
              <a:t> with predictions.</a:t>
            </a:r>
          </a:p>
          <a:p>
            <a:endParaRPr lang="en-US">
              <a:cs typeface="Calibri"/>
            </a:endParaRPr>
          </a:p>
        </p:txBody>
      </p:sp>
    </p:spTree>
    <p:extLst>
      <p:ext uri="{BB962C8B-B14F-4D97-AF65-F5344CB8AC3E}">
        <p14:creationId xmlns:p14="http://schemas.microsoft.com/office/powerpoint/2010/main" val="2664301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6164-20B4-425E-9116-100E92DAD199}"/>
              </a:ext>
            </a:extLst>
          </p:cNvPr>
          <p:cNvSpPr>
            <a:spLocks noGrp="1"/>
          </p:cNvSpPr>
          <p:nvPr>
            <p:ph type="title"/>
          </p:nvPr>
        </p:nvSpPr>
        <p:spPr/>
        <p:txBody>
          <a:bodyPr/>
          <a:lstStyle/>
          <a:p>
            <a:r>
              <a:rPr lang="en-US">
                <a:cs typeface="Calibri Light"/>
              </a:rPr>
              <a:t>Estimator</a:t>
            </a:r>
            <a:endParaRPr lang="en-US"/>
          </a:p>
        </p:txBody>
      </p:sp>
      <p:sp>
        <p:nvSpPr>
          <p:cNvPr id="3" name="Content Placeholder 2">
            <a:extLst>
              <a:ext uri="{FF2B5EF4-FFF2-40B4-BE49-F238E27FC236}">
                <a16:creationId xmlns:a16="http://schemas.microsoft.com/office/drawing/2014/main" id="{835FAB00-93F8-4BC7-9A6C-4C4A0A9E3FA2}"/>
              </a:ext>
            </a:extLst>
          </p:cNvPr>
          <p:cNvSpPr>
            <a:spLocks noGrp="1"/>
          </p:cNvSpPr>
          <p:nvPr>
            <p:ph idx="1"/>
          </p:nvPr>
        </p:nvSpPr>
        <p:spPr/>
        <p:txBody>
          <a:bodyPr vert="horz" lIns="91440" tIns="45720" rIns="91440" bIns="45720" rtlCol="0" anchor="t">
            <a:normAutofit/>
          </a:bodyPr>
          <a:lstStyle/>
          <a:p>
            <a:r>
              <a:rPr lang="en-US" b="1">
                <a:latin typeface="Consolas"/>
                <a:cs typeface="Calibri"/>
                <a:hlinkClick r:id="rId2"/>
              </a:rPr>
              <a:t>Estimator</a:t>
            </a:r>
            <a:r>
              <a:rPr lang="en-US">
                <a:cs typeface="Calibri"/>
              </a:rPr>
              <a:t>: An </a:t>
            </a:r>
            <a:r>
              <a:rPr lang="en-US">
                <a:latin typeface="Consolas"/>
                <a:cs typeface="Calibri"/>
              </a:rPr>
              <a:t>Estimator</a:t>
            </a:r>
            <a:r>
              <a:rPr lang="en-US">
                <a:cs typeface="Calibri"/>
              </a:rPr>
              <a:t> is an algorithm which can be fit on a </a:t>
            </a:r>
            <a:r>
              <a:rPr lang="en-US" err="1">
                <a:latin typeface="Consolas"/>
                <a:cs typeface="Calibri"/>
              </a:rPr>
              <a:t>DataFrame</a:t>
            </a:r>
            <a:r>
              <a:rPr lang="en-US">
                <a:cs typeface="Calibri"/>
              </a:rPr>
              <a:t> to produce a </a:t>
            </a:r>
            <a:r>
              <a:rPr lang="en-US">
                <a:latin typeface="Consolas"/>
                <a:cs typeface="Calibri"/>
              </a:rPr>
              <a:t>Transformer</a:t>
            </a:r>
            <a:r>
              <a:rPr lang="en-US">
                <a:cs typeface="Calibri"/>
              </a:rPr>
              <a:t>. </a:t>
            </a:r>
          </a:p>
          <a:p>
            <a:r>
              <a:rPr lang="en-US">
                <a:cs typeface="Calibri"/>
              </a:rPr>
              <a:t>E.g., a learning algorithm is an </a:t>
            </a:r>
            <a:r>
              <a:rPr lang="en-US">
                <a:latin typeface="Consolas"/>
                <a:cs typeface="Calibri"/>
              </a:rPr>
              <a:t>Estimator</a:t>
            </a:r>
            <a:r>
              <a:rPr lang="en-US">
                <a:cs typeface="Calibri"/>
              </a:rPr>
              <a:t> which trains on a </a:t>
            </a:r>
            <a:r>
              <a:rPr lang="en-US" err="1">
                <a:latin typeface="Consolas"/>
                <a:cs typeface="Calibri"/>
              </a:rPr>
              <a:t>DataFrame</a:t>
            </a:r>
            <a:r>
              <a:rPr lang="en-US">
                <a:cs typeface="Calibri"/>
              </a:rPr>
              <a:t> and produces a model.</a:t>
            </a:r>
          </a:p>
          <a:p>
            <a:r>
              <a:rPr lang="en-US">
                <a:cs typeface="Calibri"/>
              </a:rPr>
              <a:t>Estimators can be thought of as statistical models that need to be estimated to make predictions or classify your observations.</a:t>
            </a:r>
            <a:endParaRPr lang="en-US"/>
          </a:p>
          <a:p>
            <a:pPr lvl="1"/>
            <a:r>
              <a:rPr lang="en-US"/>
              <a:t>Classification</a:t>
            </a:r>
            <a:endParaRPr lang="en-US">
              <a:cs typeface="Calibri"/>
            </a:endParaRPr>
          </a:p>
          <a:p>
            <a:pPr lvl="1"/>
            <a:r>
              <a:rPr lang="en-US">
                <a:cs typeface="Calibri"/>
              </a:rPr>
              <a:t>Regression</a:t>
            </a:r>
          </a:p>
          <a:p>
            <a:pPr lvl="1"/>
            <a:r>
              <a:rPr lang="en-US">
                <a:cs typeface="Calibri"/>
              </a:rPr>
              <a:t>Clustering</a:t>
            </a:r>
          </a:p>
        </p:txBody>
      </p:sp>
    </p:spTree>
    <p:extLst>
      <p:ext uri="{BB962C8B-B14F-4D97-AF65-F5344CB8AC3E}">
        <p14:creationId xmlns:p14="http://schemas.microsoft.com/office/powerpoint/2010/main" val="3828388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2682-6511-4A6E-87E3-6D9249B1FADC}"/>
              </a:ext>
            </a:extLst>
          </p:cNvPr>
          <p:cNvSpPr>
            <a:spLocks noGrp="1"/>
          </p:cNvSpPr>
          <p:nvPr>
            <p:ph type="title"/>
          </p:nvPr>
        </p:nvSpPr>
        <p:spPr/>
        <p:txBody>
          <a:bodyPr/>
          <a:lstStyle/>
          <a:p>
            <a:r>
              <a:rPr lang="en-US">
                <a:cs typeface="Calibri Light"/>
              </a:rPr>
              <a:t>Pipeline</a:t>
            </a:r>
            <a:endParaRPr lang="en-US"/>
          </a:p>
        </p:txBody>
      </p:sp>
      <p:sp>
        <p:nvSpPr>
          <p:cNvPr id="3" name="Content Placeholder 2">
            <a:extLst>
              <a:ext uri="{FF2B5EF4-FFF2-40B4-BE49-F238E27FC236}">
                <a16:creationId xmlns:a16="http://schemas.microsoft.com/office/drawing/2014/main" id="{C434603B-3449-4293-83F4-A9B5B1E0E223}"/>
              </a:ext>
            </a:extLst>
          </p:cNvPr>
          <p:cNvSpPr>
            <a:spLocks noGrp="1"/>
          </p:cNvSpPr>
          <p:nvPr>
            <p:ph idx="1"/>
          </p:nvPr>
        </p:nvSpPr>
        <p:spPr/>
        <p:txBody>
          <a:bodyPr vert="horz" lIns="91440" tIns="45720" rIns="91440" bIns="45720" rtlCol="0" anchor="t">
            <a:normAutofit/>
          </a:bodyPr>
          <a:lstStyle/>
          <a:p>
            <a:r>
              <a:rPr lang="en-US" b="1">
                <a:latin typeface="Consolas"/>
                <a:cs typeface="Calibri"/>
                <a:hlinkClick r:id="rId2"/>
              </a:rPr>
              <a:t>Pipeline</a:t>
            </a:r>
            <a:r>
              <a:rPr lang="en-US">
                <a:cs typeface="Calibri"/>
              </a:rPr>
              <a:t>: A </a:t>
            </a:r>
            <a:r>
              <a:rPr lang="en-US">
                <a:latin typeface="Consolas"/>
                <a:cs typeface="Calibri"/>
              </a:rPr>
              <a:t>Pipeline</a:t>
            </a:r>
            <a:r>
              <a:rPr lang="en-US">
                <a:cs typeface="Calibri"/>
              </a:rPr>
              <a:t> chains multiple </a:t>
            </a:r>
            <a:r>
              <a:rPr lang="en-US">
                <a:latin typeface="Consolas"/>
                <a:cs typeface="Calibri"/>
              </a:rPr>
              <a:t>Transformer</a:t>
            </a:r>
            <a:r>
              <a:rPr lang="en-US">
                <a:cs typeface="Calibri"/>
              </a:rPr>
              <a:t>s and </a:t>
            </a:r>
            <a:r>
              <a:rPr lang="en-US">
                <a:latin typeface="Consolas"/>
                <a:cs typeface="Calibri"/>
              </a:rPr>
              <a:t>Estimator</a:t>
            </a:r>
            <a:r>
              <a:rPr lang="en-US">
                <a:cs typeface="Calibri"/>
              </a:rPr>
              <a:t>s together to specify an ML workflow.</a:t>
            </a:r>
          </a:p>
          <a:p>
            <a:r>
              <a:rPr lang="en-US">
                <a:cs typeface="Calibri"/>
              </a:rPr>
              <a:t>A Pipeline in </a:t>
            </a:r>
            <a:r>
              <a:rPr lang="en-US" err="1">
                <a:cs typeface="Calibri"/>
              </a:rPr>
              <a:t>PySpark</a:t>
            </a:r>
            <a:r>
              <a:rPr lang="en-US">
                <a:cs typeface="Calibri"/>
              </a:rPr>
              <a:t> ML is a concept of an end-to-end transformation-estimation process (with distinct stages) that ingests some raw data (in a </a:t>
            </a:r>
            <a:r>
              <a:rPr lang="en-US" err="1">
                <a:cs typeface="Calibri"/>
              </a:rPr>
              <a:t>DataFrame</a:t>
            </a:r>
            <a:r>
              <a:rPr lang="en-US">
                <a:cs typeface="Calibri"/>
              </a:rPr>
              <a:t> form), performs the necessary data carpentry (transformations), and finally estimates a statistical model (estimator).</a:t>
            </a:r>
            <a:endParaRPr lang="en-US"/>
          </a:p>
        </p:txBody>
      </p:sp>
      <p:pic>
        <p:nvPicPr>
          <p:cNvPr id="4" name="Picture 4" descr="A close up of a logo&#10;&#10;Description generated with very high confidence">
            <a:extLst>
              <a:ext uri="{FF2B5EF4-FFF2-40B4-BE49-F238E27FC236}">
                <a16:creationId xmlns:a16="http://schemas.microsoft.com/office/drawing/2014/main" id="{80A1D71F-6B52-4989-B9ED-24800FD2B2D5}"/>
              </a:ext>
            </a:extLst>
          </p:cNvPr>
          <p:cNvPicPr>
            <a:picLocks noChangeAspect="1"/>
          </p:cNvPicPr>
          <p:nvPr/>
        </p:nvPicPr>
        <p:blipFill>
          <a:blip r:embed="rId3"/>
          <a:stretch>
            <a:fillRect/>
          </a:stretch>
        </p:blipFill>
        <p:spPr>
          <a:xfrm>
            <a:off x="2897841" y="4325489"/>
            <a:ext cx="5645523" cy="560257"/>
          </a:xfrm>
          <a:prstGeom prst="rect">
            <a:avLst/>
          </a:prstGeom>
        </p:spPr>
      </p:pic>
    </p:spTree>
    <p:extLst>
      <p:ext uri="{BB962C8B-B14F-4D97-AF65-F5344CB8AC3E}">
        <p14:creationId xmlns:p14="http://schemas.microsoft.com/office/powerpoint/2010/main" val="2866856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F3A2-D260-4408-974B-38D447D58949}"/>
              </a:ext>
            </a:extLst>
          </p:cNvPr>
          <p:cNvSpPr>
            <a:spLocks noGrp="1"/>
          </p:cNvSpPr>
          <p:nvPr>
            <p:ph type="title"/>
          </p:nvPr>
        </p:nvSpPr>
        <p:spPr/>
        <p:txBody>
          <a:bodyPr/>
          <a:lstStyle/>
          <a:p>
            <a:r>
              <a:rPr lang="en-US">
                <a:cs typeface="Calibri Light"/>
              </a:rPr>
              <a:t>ML 6.2.1~6.4.3</a:t>
            </a:r>
            <a:endParaRPr lang="en-US"/>
          </a:p>
        </p:txBody>
      </p:sp>
      <p:sp>
        <p:nvSpPr>
          <p:cNvPr id="3" name="Content Placeholder 2">
            <a:extLst>
              <a:ext uri="{FF2B5EF4-FFF2-40B4-BE49-F238E27FC236}">
                <a16:creationId xmlns:a16="http://schemas.microsoft.com/office/drawing/2014/main" id="{5B231589-B8C2-425D-9436-F7847C442B35}"/>
              </a:ext>
            </a:extLst>
          </p:cNvPr>
          <p:cNvSpPr>
            <a:spLocks noGrp="1"/>
          </p:cNvSpPr>
          <p:nvPr>
            <p:ph idx="1"/>
          </p:nvPr>
        </p:nvSpPr>
        <p:spPr/>
        <p:txBody>
          <a:bodyPr vert="horz" lIns="91440" tIns="45720" rIns="91440" bIns="45720" rtlCol="0" anchor="t">
            <a:normAutofit/>
          </a:bodyPr>
          <a:lstStyle/>
          <a:p>
            <a:r>
              <a:rPr lang="en-US">
                <a:cs typeface="Calibri"/>
              </a:rPr>
              <a:t>https://hub.packtpub.com/ml-package/</a:t>
            </a:r>
            <a:endParaRPr lang="en-US"/>
          </a:p>
        </p:txBody>
      </p:sp>
    </p:spTree>
    <p:extLst>
      <p:ext uri="{BB962C8B-B14F-4D97-AF65-F5344CB8AC3E}">
        <p14:creationId xmlns:p14="http://schemas.microsoft.com/office/powerpoint/2010/main" val="3419757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B296-3F2D-4C27-AA82-AAF33FC78B85}"/>
              </a:ext>
            </a:extLst>
          </p:cNvPr>
          <p:cNvSpPr>
            <a:spLocks noGrp="1"/>
          </p:cNvSpPr>
          <p:nvPr>
            <p:ph type="title"/>
          </p:nvPr>
        </p:nvSpPr>
        <p:spPr/>
        <p:txBody>
          <a:bodyPr/>
          <a:lstStyle/>
          <a:p>
            <a:r>
              <a:rPr lang="en-US" dirty="0">
                <a:cs typeface="Calibri Light"/>
              </a:rPr>
              <a:t>Reference</a:t>
            </a:r>
            <a:endParaRPr lang="en-US" dirty="0"/>
          </a:p>
        </p:txBody>
      </p:sp>
      <p:sp>
        <p:nvSpPr>
          <p:cNvPr id="3" name="Content Placeholder 2">
            <a:extLst>
              <a:ext uri="{FF2B5EF4-FFF2-40B4-BE49-F238E27FC236}">
                <a16:creationId xmlns:a16="http://schemas.microsoft.com/office/drawing/2014/main" id="{A4FA71CC-D2F8-41BA-9A5E-84932C58A095}"/>
              </a:ext>
            </a:extLst>
          </p:cNvPr>
          <p:cNvSpPr>
            <a:spLocks noGrp="1"/>
          </p:cNvSpPr>
          <p:nvPr>
            <p:ph idx="1"/>
          </p:nvPr>
        </p:nvSpPr>
        <p:spPr/>
        <p:txBody>
          <a:bodyPr vert="horz" lIns="91440" tIns="45720" rIns="91440" bIns="45720" rtlCol="0" anchor="t">
            <a:normAutofit/>
          </a:bodyPr>
          <a:lstStyle/>
          <a:p>
            <a:r>
              <a:rPr lang="en-US" dirty="0"/>
              <a:t>Learning </a:t>
            </a:r>
            <a:r>
              <a:rPr lang="en-US" dirty="0" err="1"/>
              <a:t>PySpark</a:t>
            </a:r>
            <a:r>
              <a:rPr lang="en-US" dirty="0"/>
              <a:t> by</a:t>
            </a:r>
            <a:r>
              <a:rPr lang="en-US" dirty="0">
                <a:cs typeface="Calibri" panose="020F0502020204030204"/>
              </a:rPr>
              <a:t> Tomasz </a:t>
            </a:r>
            <a:r>
              <a:rPr lang="en-US" dirty="0" err="1">
                <a:cs typeface="Calibri" panose="020F0502020204030204"/>
              </a:rPr>
              <a:t>Drabas</a:t>
            </a:r>
            <a:r>
              <a:rPr lang="en-US" dirty="0">
                <a:cs typeface="Calibri" panose="020F0502020204030204"/>
              </a:rPr>
              <a:t>, Denny Lee</a:t>
            </a:r>
          </a:p>
          <a:p>
            <a:pPr lvl="1"/>
            <a:r>
              <a:rPr lang="en-US" b="1" dirty="0">
                <a:cs typeface="Calibri" panose="020F0502020204030204"/>
              </a:rPr>
              <a:t>Build data-intensive applications locally and deploy at scale using the combined powers of Python and Spark 2.0</a:t>
            </a:r>
            <a:endParaRPr lang="en-US" dirty="0">
              <a:cs typeface="Calibri" panose="020F0502020204030204"/>
            </a:endParaRPr>
          </a:p>
          <a:p>
            <a:r>
              <a:rPr lang="en-US" dirty="0">
                <a:cs typeface="Calibri" panose="020F0502020204030204"/>
              </a:rPr>
              <a:t>https://github.com/drabastomek/learningPySpark</a:t>
            </a:r>
          </a:p>
        </p:txBody>
      </p:sp>
    </p:spTree>
    <p:extLst>
      <p:ext uri="{BB962C8B-B14F-4D97-AF65-F5344CB8AC3E}">
        <p14:creationId xmlns:p14="http://schemas.microsoft.com/office/powerpoint/2010/main" val="245156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AA7E-A80D-4847-B4E5-D6D5072A1252}"/>
              </a:ext>
            </a:extLst>
          </p:cNvPr>
          <p:cNvSpPr>
            <a:spLocks noGrp="1"/>
          </p:cNvSpPr>
          <p:nvPr>
            <p:ph type="title"/>
          </p:nvPr>
        </p:nvSpPr>
        <p:spPr>
          <a:xfrm>
            <a:off x="838200" y="365125"/>
            <a:ext cx="10515600" cy="1325563"/>
          </a:xfrm>
        </p:spPr>
        <p:txBody>
          <a:bodyPr/>
          <a:lstStyle/>
          <a:p>
            <a:r>
              <a:rPr lang="en-US">
                <a:cs typeface="Calibri Light"/>
              </a:rPr>
              <a:t>Spark</a:t>
            </a:r>
          </a:p>
        </p:txBody>
      </p:sp>
      <p:sp>
        <p:nvSpPr>
          <p:cNvPr id="3" name="Content Placeholder 2">
            <a:extLst>
              <a:ext uri="{FF2B5EF4-FFF2-40B4-BE49-F238E27FC236}">
                <a16:creationId xmlns:a16="http://schemas.microsoft.com/office/drawing/2014/main" id="{B336DBEF-260C-4975-A250-3ADCD98E944C}"/>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a:cs typeface="Calibri"/>
              </a:rPr>
              <a:t>Read, transform, and aggregate data</a:t>
            </a:r>
          </a:p>
          <a:p>
            <a:r>
              <a:rPr lang="en-US">
                <a:cs typeface="Calibri"/>
              </a:rPr>
              <a:t>Train and deploy statistical models </a:t>
            </a:r>
          </a:p>
          <a:p>
            <a:r>
              <a:rPr lang="en-US">
                <a:cs typeface="Calibri"/>
              </a:rPr>
              <a:t>Java, Scala, Python, R and SQL</a:t>
            </a:r>
          </a:p>
          <a:p>
            <a:pPr>
              <a:lnSpc>
                <a:spcPct val="100000"/>
              </a:lnSpc>
              <a:spcBef>
                <a:spcPts val="0"/>
              </a:spcBef>
            </a:pPr>
            <a:r>
              <a:rPr lang="en-US" err="1">
                <a:cs typeface="Calibri"/>
              </a:rPr>
              <a:t>MLlib</a:t>
            </a:r>
            <a:r>
              <a:rPr lang="en-US">
                <a:cs typeface="Calibri"/>
              </a:rPr>
              <a:t> and ML for machine learning</a:t>
            </a:r>
          </a:p>
          <a:p>
            <a:pPr>
              <a:lnSpc>
                <a:spcPct val="100000"/>
              </a:lnSpc>
              <a:spcBef>
                <a:spcPts val="0"/>
              </a:spcBef>
            </a:pPr>
            <a:r>
              <a:rPr lang="en-US" err="1">
                <a:cs typeface="Calibri"/>
              </a:rPr>
              <a:t>GraphX</a:t>
            </a:r>
            <a:r>
              <a:rPr lang="en-US">
                <a:cs typeface="Calibri"/>
              </a:rPr>
              <a:t> and </a:t>
            </a:r>
            <a:r>
              <a:rPr lang="en-US" err="1">
                <a:cs typeface="Calibri"/>
              </a:rPr>
              <a:t>GraphFrames</a:t>
            </a:r>
            <a:r>
              <a:rPr lang="en-US">
                <a:cs typeface="Calibri"/>
              </a:rPr>
              <a:t> for graph processing</a:t>
            </a:r>
          </a:p>
          <a:p>
            <a:pPr>
              <a:lnSpc>
                <a:spcPct val="100000"/>
              </a:lnSpc>
              <a:spcBef>
                <a:spcPts val="0"/>
              </a:spcBef>
            </a:pPr>
            <a:r>
              <a:rPr lang="en-US">
                <a:cs typeface="Calibri"/>
              </a:rPr>
              <a:t>Spark Streaming  (</a:t>
            </a:r>
            <a:r>
              <a:rPr lang="en-US" err="1">
                <a:cs typeface="Calibri"/>
              </a:rPr>
              <a:t>DStreams</a:t>
            </a:r>
            <a:r>
              <a:rPr lang="en-US">
                <a:cs typeface="Calibri"/>
              </a:rPr>
              <a:t> and Structured)</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791E17BF-FD56-4796-8770-1971557754CC}"/>
              </a:ext>
            </a:extLst>
          </p:cNvPr>
          <p:cNvPicPr>
            <a:picLocks noChangeAspect="1"/>
          </p:cNvPicPr>
          <p:nvPr/>
        </p:nvPicPr>
        <p:blipFill>
          <a:blip r:embed="rId3"/>
          <a:stretch>
            <a:fillRect/>
          </a:stretch>
        </p:blipFill>
        <p:spPr>
          <a:xfrm>
            <a:off x="7103327" y="1025564"/>
            <a:ext cx="4341541" cy="2232796"/>
          </a:xfrm>
          <a:prstGeom prst="rect">
            <a:avLst/>
          </a:prstGeom>
        </p:spPr>
      </p:pic>
    </p:spTree>
    <p:extLst>
      <p:ext uri="{BB962C8B-B14F-4D97-AF65-F5344CB8AC3E}">
        <p14:creationId xmlns:p14="http://schemas.microsoft.com/office/powerpoint/2010/main" val="20813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The</a:t>
            </a:r>
            <a:r>
              <a:rPr lang="en-US" altLang="ja-JP" dirty="0">
                <a:ea typeface="ＭＳ Ｐゴシック"/>
                <a:cs typeface="Calibri Light"/>
              </a:rPr>
              <a:t> End</a:t>
            </a:r>
            <a:br>
              <a:rPr lang="en-US" altLang="ja-JP" dirty="0">
                <a:ea typeface="ＭＳ Ｐゴシック"/>
                <a:cs typeface="Calibri Light"/>
              </a:rPr>
            </a:br>
            <a:r>
              <a:rPr lang="en-US" altLang="ja-JP" dirty="0">
                <a:ea typeface="ＭＳ Ｐゴシック"/>
                <a:cs typeface="Calibri Light"/>
              </a:rPr>
              <a:t>Thank you </a:t>
            </a:r>
            <a:endParaRPr lang="ja-JP" altLang="en-US" dirty="0">
              <a:ea typeface="ＭＳ Ｐゴシック"/>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cs typeface="Calibri"/>
            </a:endParaRPr>
          </a:p>
        </p:txBody>
      </p:sp>
      <p:pic>
        <p:nvPicPr>
          <p:cNvPr id="4" name="Picture 3">
            <a:extLst>
              <a:ext uri="{FF2B5EF4-FFF2-40B4-BE49-F238E27FC236}">
                <a16:creationId xmlns:a16="http://schemas.microsoft.com/office/drawing/2014/main" id="{632715ED-417E-4C91-B8E1-4E085CF8D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155" y="6431572"/>
            <a:ext cx="1543050" cy="371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B3831E3-B1F8-4EAA-97B4-EA91D1576001}"/>
              </a:ext>
            </a:extLst>
          </p:cNvPr>
          <p:cNvSpPr/>
          <p:nvPr/>
        </p:nvSpPr>
        <p:spPr>
          <a:xfrm>
            <a:off x="5755249" y="5879717"/>
            <a:ext cx="6096000" cy="92333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r>
              <a:rPr lang="en-US">
                <a:solidFill>
                  <a:srgbClr val="000000"/>
                </a:solidFill>
                <a:latin typeface="Calibri" panose="020F0502020204030204" pitchFamily="34" charset="0"/>
              </a:rPr>
              <a:t>KUAN SAO I​​</a:t>
            </a:r>
            <a:endParaRPr lang="en-US">
              <a:solidFill>
                <a:srgbClr val="000000"/>
              </a:solidFill>
              <a:latin typeface="Segoe UI" panose="020B0502040204020203" pitchFamily="34" charset="0"/>
            </a:endParaRPr>
          </a:p>
          <a:p>
            <a:pPr algn="r" fontAlgn="base"/>
            <a:r>
              <a:rPr lang="en-US">
                <a:solidFill>
                  <a:srgbClr val="000000"/>
                </a:solidFill>
                <a:latin typeface="Calibri" panose="020F0502020204030204" pitchFamily="34" charset="0"/>
              </a:rPr>
              <a:t>201855817​​</a:t>
            </a:r>
            <a:endParaRPr lang="en-US">
              <a:solidFill>
                <a:srgbClr val="000000"/>
              </a:solidFill>
              <a:latin typeface="Segoe UI" panose="020B0502040204020203" pitchFamily="34" charset="0"/>
            </a:endParaRPr>
          </a:p>
          <a:p>
            <a:pPr algn="r" fontAlgn="base"/>
            <a:r>
              <a:rPr lang="en-US">
                <a:solidFill>
                  <a:srgbClr val="000000"/>
                </a:solidFill>
                <a:latin typeface="Calibri" panose="020F0502020204030204" pitchFamily="34" charset="0"/>
              </a:rPr>
              <a:t>Dept. of IT Convergence and Application Engineering​​</a:t>
            </a:r>
            <a:endParaRPr lang="en-US" b="0" i="0">
              <a:solidFill>
                <a:srgbClr val="000000"/>
              </a:solidFill>
              <a:effectLst/>
              <a:latin typeface="Segoe UI" panose="020B0502040204020203" pitchFamily="34" charset="0"/>
            </a:endParaRPr>
          </a:p>
        </p:txBody>
      </p:sp>
      <p:pic>
        <p:nvPicPr>
          <p:cNvPr id="8" name="Picture 8" descr="A picture containing clipart&#10;&#10;Description generated with very high confidence">
            <a:extLst>
              <a:ext uri="{FF2B5EF4-FFF2-40B4-BE49-F238E27FC236}">
                <a16:creationId xmlns:a16="http://schemas.microsoft.com/office/drawing/2014/main" id="{A4D161AE-D40A-4C44-AEFE-5080AAF13356}"/>
              </a:ext>
            </a:extLst>
          </p:cNvPr>
          <p:cNvPicPr>
            <a:picLocks noChangeAspect="1"/>
          </p:cNvPicPr>
          <p:nvPr/>
        </p:nvPicPr>
        <p:blipFill>
          <a:blip r:embed="rId3"/>
          <a:stretch>
            <a:fillRect/>
          </a:stretch>
        </p:blipFill>
        <p:spPr>
          <a:xfrm>
            <a:off x="4724400" y="3665725"/>
            <a:ext cx="2743200" cy="1541330"/>
          </a:xfrm>
          <a:prstGeom prst="rect">
            <a:avLst/>
          </a:prstGeom>
        </p:spPr>
      </p:pic>
    </p:spTree>
    <p:extLst>
      <p:ext uri="{BB962C8B-B14F-4D97-AF65-F5344CB8AC3E}">
        <p14:creationId xmlns:p14="http://schemas.microsoft.com/office/powerpoint/2010/main" val="159482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D974B-5A5D-47FB-8D8F-9E92E9AC1724}"/>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Spark</a:t>
            </a:r>
          </a:p>
        </p:txBody>
      </p:sp>
      <p:sp>
        <p:nvSpPr>
          <p:cNvPr id="6" name="TextBox 5">
            <a:extLst>
              <a:ext uri="{FF2B5EF4-FFF2-40B4-BE49-F238E27FC236}">
                <a16:creationId xmlns:a16="http://schemas.microsoft.com/office/drawing/2014/main" id="{205BA70A-73BC-4BE2-BFB1-04C3557579F4}"/>
              </a:ext>
            </a:extLst>
          </p:cNvPr>
          <p:cNvSpPr txBox="1"/>
          <p:nvPr/>
        </p:nvSpPr>
        <p:spPr>
          <a:xfrm>
            <a:off x="643468" y="2638044"/>
            <a:ext cx="3363974" cy="341562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chemeClr val="bg1"/>
                </a:solidFill>
                <a:latin typeface="Arial Nova Light"/>
              </a:rPr>
              <a:t>Any Spark application spins off a single driver process on the master node that then directs executor processes  distributed to a number of worker nodes as noted in the following diagram:</a:t>
            </a:r>
          </a:p>
        </p:txBody>
      </p:sp>
      <p:pic>
        <p:nvPicPr>
          <p:cNvPr id="4" name="Picture 4" descr="A picture containing screenshot&#10;&#10;Description generated with very high confidence">
            <a:extLst>
              <a:ext uri="{FF2B5EF4-FFF2-40B4-BE49-F238E27FC236}">
                <a16:creationId xmlns:a16="http://schemas.microsoft.com/office/drawing/2014/main" id="{C033694B-6935-44A8-A511-6392C74CAEFC}"/>
              </a:ext>
            </a:extLst>
          </p:cNvPr>
          <p:cNvPicPr>
            <a:picLocks noGrp="1" noChangeAspect="1"/>
          </p:cNvPicPr>
          <p:nvPr>
            <p:ph idx="1"/>
          </p:nvPr>
        </p:nvPicPr>
        <p:blipFill>
          <a:blip r:embed="rId3"/>
          <a:stretch>
            <a:fillRect/>
          </a:stretch>
        </p:blipFill>
        <p:spPr>
          <a:xfrm>
            <a:off x="5297763" y="1254559"/>
            <a:ext cx="6250769" cy="4188014"/>
          </a:xfrm>
          <a:prstGeom prst="rect">
            <a:avLst/>
          </a:prstGeom>
        </p:spPr>
      </p:pic>
    </p:spTree>
    <p:extLst>
      <p:ext uri="{BB962C8B-B14F-4D97-AF65-F5344CB8AC3E}">
        <p14:creationId xmlns:p14="http://schemas.microsoft.com/office/powerpoint/2010/main" val="279715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7D7B4-2B4A-48FE-804D-259B12361C3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RDD</a:t>
            </a:r>
            <a:endParaRPr lang="en-US" sz="2800">
              <a:solidFill>
                <a:schemeClr val="bg1"/>
              </a:solidFill>
            </a:endParaRPr>
          </a:p>
        </p:txBody>
      </p:sp>
      <p:sp>
        <p:nvSpPr>
          <p:cNvPr id="3" name="Content Placeholder 2">
            <a:extLst>
              <a:ext uri="{FF2B5EF4-FFF2-40B4-BE49-F238E27FC236}">
                <a16:creationId xmlns:a16="http://schemas.microsoft.com/office/drawing/2014/main" id="{15A664B4-1947-4566-A99F-E726543F1D52}"/>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1900">
                <a:solidFill>
                  <a:schemeClr val="bg1"/>
                </a:solidFill>
                <a:latin typeface="Abadi Extra Light"/>
                <a:ea typeface="ＭＳ Ｐゴシック"/>
              </a:rPr>
              <a:t>JVM objects - Resilient Distributed Datasets</a:t>
            </a:r>
            <a:endParaRPr lang="en-US" altLang="ja-JP" sz="1900">
              <a:solidFill>
                <a:schemeClr val="bg1"/>
              </a:solidFill>
              <a:latin typeface="Abadi Extra Light"/>
              <a:ea typeface="ＭＳ Ｐゴシック"/>
            </a:endParaRPr>
          </a:p>
          <a:p>
            <a:r>
              <a:rPr lang="en-US" altLang="ja-JP" sz="1900">
                <a:solidFill>
                  <a:schemeClr val="bg1"/>
                </a:solidFill>
                <a:latin typeface="Abadi Extra Light"/>
                <a:ea typeface="ＭＳ Ｐゴシック"/>
              </a:rPr>
              <a:t>RDDs</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are</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the</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backbone</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of</a:t>
            </a:r>
            <a:r>
              <a:rPr lang="ja-JP" altLang="en-US" sz="1900">
                <a:solidFill>
                  <a:schemeClr val="bg1"/>
                </a:solidFill>
                <a:latin typeface="Abadi Extra Light"/>
                <a:ea typeface="ＭＳ Ｐゴシック"/>
              </a:rPr>
              <a:t> </a:t>
            </a:r>
            <a:r>
              <a:rPr lang="ja-JP" sz="1900">
                <a:solidFill>
                  <a:schemeClr val="bg1"/>
                </a:solidFill>
                <a:latin typeface="Abadi Extra Light"/>
                <a:ea typeface="ＭＳ Ｐゴシック"/>
              </a:rPr>
              <a:t>Spark -</a:t>
            </a:r>
            <a:r>
              <a:rPr lang="en-US" altLang="ja-JP" sz="1900">
                <a:solidFill>
                  <a:schemeClr val="bg1"/>
                </a:solidFill>
                <a:latin typeface="Abadi Extra Light"/>
                <a:ea typeface="ＭＳ Ｐゴシック"/>
              </a:rPr>
              <a:t>the</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dataset</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is</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distributed;</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it</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is</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split</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into</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chunks</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based</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on</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some</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key</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and</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distributed</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to</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executor</a:t>
            </a:r>
            <a:r>
              <a:rPr lang="ja-JP" altLang="en-US" sz="1900">
                <a:solidFill>
                  <a:schemeClr val="bg1"/>
                </a:solidFill>
                <a:latin typeface="Abadi Extra Light"/>
                <a:ea typeface="ＭＳ Ｐゴシック"/>
              </a:rPr>
              <a:t> </a:t>
            </a:r>
            <a:r>
              <a:rPr lang="en-US" altLang="ja-JP" sz="1900">
                <a:solidFill>
                  <a:schemeClr val="bg1"/>
                </a:solidFill>
                <a:latin typeface="Abadi Extra Light"/>
                <a:ea typeface="ＭＳ Ｐゴシック"/>
              </a:rPr>
              <a:t>nodes.</a:t>
            </a:r>
            <a:endParaRPr lang="en-US" sz="1900">
              <a:solidFill>
                <a:schemeClr val="bg1"/>
              </a:solidFill>
              <a:latin typeface="Abadi Extra Light"/>
              <a:cs typeface="Calibri"/>
            </a:endParaRPr>
          </a:p>
          <a:p>
            <a:r>
              <a:rPr lang="en-US" sz="1900">
                <a:solidFill>
                  <a:schemeClr val="bg1"/>
                </a:solidFill>
                <a:latin typeface="Abadi Extra Light"/>
              </a:rPr>
              <a:t>Parallel, lazy</a:t>
            </a:r>
            <a:endParaRPr lang="en-US" sz="1900">
              <a:solidFill>
                <a:schemeClr val="bg1"/>
              </a:solidFill>
              <a:latin typeface="Abadi Extra Light"/>
              <a:cs typeface="Calibri"/>
            </a:endParaRPr>
          </a:p>
          <a:p>
            <a:r>
              <a:rPr lang="en-US" sz="1900">
                <a:solidFill>
                  <a:schemeClr val="bg1"/>
                </a:solidFill>
                <a:latin typeface="Abadi Extra Light"/>
              </a:rPr>
              <a:t>Spark Operations: Transformations and Actions</a:t>
            </a:r>
            <a:endParaRPr lang="ko-KR" altLang="en-US" sz="1900">
              <a:solidFill>
                <a:schemeClr val="bg1"/>
              </a:solidFill>
              <a:latin typeface="Abadi Extra Light"/>
              <a:ea typeface="맑은 고딕"/>
              <a:cs typeface="Calibri"/>
            </a:endParaRPr>
          </a:p>
          <a:p>
            <a:endParaRPr lang="en-US" sz="1900">
              <a:solidFill>
                <a:schemeClr val="bg1"/>
              </a:solidFill>
              <a:latin typeface="Abadi Extra Light"/>
              <a:cs typeface="Calibri"/>
            </a:endParaRPr>
          </a:p>
        </p:txBody>
      </p:sp>
      <p:pic>
        <p:nvPicPr>
          <p:cNvPr id="4" name="Picture 4" descr="A close up of a map&#10;&#10;Description generated with high confidence">
            <a:extLst>
              <a:ext uri="{FF2B5EF4-FFF2-40B4-BE49-F238E27FC236}">
                <a16:creationId xmlns:a16="http://schemas.microsoft.com/office/drawing/2014/main" id="{B3C64C73-AE05-4D85-A6D7-1A5AC61EA2E2}"/>
              </a:ext>
            </a:extLst>
          </p:cNvPr>
          <p:cNvPicPr>
            <a:picLocks noChangeAspect="1"/>
          </p:cNvPicPr>
          <p:nvPr/>
        </p:nvPicPr>
        <p:blipFill>
          <a:blip r:embed="rId3"/>
          <a:stretch>
            <a:fillRect/>
          </a:stretch>
        </p:blipFill>
        <p:spPr>
          <a:xfrm>
            <a:off x="5297763" y="1504590"/>
            <a:ext cx="6250769" cy="3687953"/>
          </a:xfrm>
          <a:prstGeom prst="rect">
            <a:avLst/>
          </a:prstGeom>
        </p:spPr>
      </p:pic>
    </p:spTree>
    <p:extLst>
      <p:ext uri="{BB962C8B-B14F-4D97-AF65-F5344CB8AC3E}">
        <p14:creationId xmlns:p14="http://schemas.microsoft.com/office/powerpoint/2010/main" val="353067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D7B4-2B4A-48FE-804D-259B12361C38}"/>
              </a:ext>
            </a:extLst>
          </p:cNvPr>
          <p:cNvSpPr>
            <a:spLocks noGrp="1"/>
          </p:cNvSpPr>
          <p:nvPr>
            <p:ph type="title"/>
          </p:nvPr>
        </p:nvSpPr>
        <p:spPr/>
        <p:txBody>
          <a:bodyPr/>
          <a:lstStyle/>
          <a:p>
            <a:r>
              <a:rPr lang="en-US">
                <a:cs typeface="Calibri Light" panose="020F0302020204030204"/>
              </a:rPr>
              <a:t>RDD </a:t>
            </a:r>
          </a:p>
        </p:txBody>
      </p:sp>
      <p:sp>
        <p:nvSpPr>
          <p:cNvPr id="7" name="Text Placeholder 6">
            <a:extLst>
              <a:ext uri="{FF2B5EF4-FFF2-40B4-BE49-F238E27FC236}">
                <a16:creationId xmlns:a16="http://schemas.microsoft.com/office/drawing/2014/main" id="{B53E7F3E-1B29-4547-B8D4-F55BED278FA5}"/>
              </a:ext>
            </a:extLst>
          </p:cNvPr>
          <p:cNvSpPr>
            <a:spLocks noGrp="1"/>
          </p:cNvSpPr>
          <p:nvPr>
            <p:ph type="body" idx="1"/>
          </p:nvPr>
        </p:nvSpPr>
        <p:spPr/>
        <p:txBody>
          <a:bodyPr>
            <a:normAutofit fontScale="92500"/>
          </a:bodyPr>
          <a:lstStyle/>
          <a:p>
            <a:r>
              <a:rPr lang="en-US">
                <a:cs typeface="Calibri"/>
              </a:rPr>
              <a:t>Transformations :</a:t>
            </a:r>
          </a:p>
          <a:p>
            <a:r>
              <a:rPr lang="en-US" b="0">
                <a:cs typeface="Calibri"/>
              </a:rPr>
              <a:t>Shape the dataset</a:t>
            </a:r>
            <a:endParaRPr lang="en-US"/>
          </a:p>
        </p:txBody>
      </p:sp>
      <p:sp>
        <p:nvSpPr>
          <p:cNvPr id="3" name="Content Placeholder 2">
            <a:extLst>
              <a:ext uri="{FF2B5EF4-FFF2-40B4-BE49-F238E27FC236}">
                <a16:creationId xmlns:a16="http://schemas.microsoft.com/office/drawing/2014/main" id="{15A664B4-1947-4566-A99F-E726543F1D52}"/>
              </a:ext>
            </a:extLst>
          </p:cNvPr>
          <p:cNvSpPr>
            <a:spLocks noGrp="1"/>
          </p:cNvSpPr>
          <p:nvPr>
            <p:ph sz="half" idx="2"/>
          </p:nvPr>
        </p:nvSpPr>
        <p:spPr/>
        <p:txBody>
          <a:bodyPr vert="horz" lIns="91440" tIns="45720" rIns="91440" bIns="45720" rtlCol="0" anchor="t">
            <a:normAutofit/>
          </a:bodyPr>
          <a:lstStyle/>
          <a:p>
            <a:r>
              <a:rPr lang="en-US">
                <a:latin typeface="ＭＳ Ｐゴシック"/>
                <a:ea typeface="ＭＳ Ｐゴシック"/>
                <a:cs typeface="Calibri"/>
              </a:rPr>
              <a:t>.map(...)</a:t>
            </a:r>
          </a:p>
          <a:p>
            <a:r>
              <a:rPr lang="en-US">
                <a:latin typeface="ＭＳ Ｐゴシック"/>
                <a:ea typeface="ＭＳ Ｐゴシック"/>
                <a:cs typeface="Calibri"/>
              </a:rPr>
              <a:t>.filter(...)</a:t>
            </a:r>
          </a:p>
          <a:p>
            <a:r>
              <a:rPr lang="en-US">
                <a:latin typeface="ＭＳ Ｐゴシック"/>
                <a:ea typeface="ＭＳ Ｐゴシック"/>
                <a:cs typeface="Calibri"/>
              </a:rPr>
              <a:t>.</a:t>
            </a:r>
            <a:r>
              <a:rPr lang="en-US" err="1">
                <a:latin typeface="ＭＳ Ｐゴシック"/>
                <a:ea typeface="ＭＳ Ｐゴシック"/>
                <a:cs typeface="Calibri"/>
              </a:rPr>
              <a:t>flatMap</a:t>
            </a:r>
            <a:r>
              <a:rPr lang="en-US">
                <a:latin typeface="ＭＳ Ｐゴシック"/>
                <a:ea typeface="ＭＳ Ｐゴシック"/>
                <a:cs typeface="Calibri"/>
              </a:rPr>
              <a:t>(...)</a:t>
            </a:r>
          </a:p>
          <a:p>
            <a:r>
              <a:rPr lang="en-US">
                <a:latin typeface="ＭＳ Ｐゴシック"/>
                <a:ea typeface="ＭＳ Ｐゴシック"/>
                <a:cs typeface="Calibri"/>
              </a:rPr>
              <a:t>.distinct(...)</a:t>
            </a:r>
          </a:p>
          <a:p>
            <a:r>
              <a:rPr lang="en-US">
                <a:latin typeface="ＭＳ Ｐゴシック"/>
                <a:ea typeface="ＭＳ Ｐゴシック"/>
                <a:cs typeface="Calibri"/>
              </a:rPr>
              <a:t>.sample(...)</a:t>
            </a:r>
          </a:p>
          <a:p>
            <a:r>
              <a:rPr lang="en-US">
                <a:latin typeface="ＭＳ Ｐゴシック"/>
                <a:ea typeface="ＭＳ Ｐゴシック"/>
                <a:cs typeface="Calibri"/>
              </a:rPr>
              <a:t>.</a:t>
            </a:r>
            <a:r>
              <a:rPr lang="en-US" err="1">
                <a:latin typeface="ＭＳ Ｐゴシック"/>
                <a:ea typeface="ＭＳ Ｐゴシック"/>
                <a:cs typeface="Calibri"/>
              </a:rPr>
              <a:t>leftOuterJoin</a:t>
            </a:r>
            <a:r>
              <a:rPr lang="en-US">
                <a:latin typeface="ＭＳ Ｐゴシック"/>
                <a:ea typeface="ＭＳ Ｐゴシック"/>
                <a:cs typeface="Calibri"/>
              </a:rPr>
              <a:t>(...)</a:t>
            </a:r>
          </a:p>
          <a:p>
            <a:r>
              <a:rPr lang="en-US">
                <a:latin typeface="ＭＳ Ｐゴシック"/>
                <a:ea typeface="ＭＳ Ｐゴシック"/>
                <a:cs typeface="Calibri"/>
              </a:rPr>
              <a:t>.repartition(...)</a:t>
            </a:r>
          </a:p>
        </p:txBody>
      </p:sp>
      <p:sp>
        <p:nvSpPr>
          <p:cNvPr id="9" name="Text Placeholder 8">
            <a:extLst>
              <a:ext uri="{FF2B5EF4-FFF2-40B4-BE49-F238E27FC236}">
                <a16:creationId xmlns:a16="http://schemas.microsoft.com/office/drawing/2014/main" id="{D8410574-E144-4286-ACD1-BEDD8E07A9C8}"/>
              </a:ext>
            </a:extLst>
          </p:cNvPr>
          <p:cNvSpPr>
            <a:spLocks noGrp="1"/>
          </p:cNvSpPr>
          <p:nvPr>
            <p:ph type="body" sz="quarter" idx="3"/>
          </p:nvPr>
        </p:nvSpPr>
        <p:spPr/>
        <p:txBody>
          <a:bodyPr>
            <a:normAutofit fontScale="92500"/>
          </a:bodyPr>
          <a:lstStyle/>
          <a:p>
            <a:r>
              <a:rPr lang="en-US">
                <a:cs typeface="Calibri"/>
              </a:rPr>
              <a:t>Actions :</a:t>
            </a:r>
          </a:p>
          <a:p>
            <a:r>
              <a:rPr lang="en-US" b="0">
                <a:cs typeface="Calibri"/>
              </a:rPr>
              <a:t>Execute the scheduled task on the dataset</a:t>
            </a:r>
            <a:endParaRPr lang="en-US">
              <a:cs typeface="Calibri"/>
            </a:endParaRPr>
          </a:p>
        </p:txBody>
      </p:sp>
      <p:sp>
        <p:nvSpPr>
          <p:cNvPr id="8" name="Content Placeholder 7">
            <a:extLst>
              <a:ext uri="{FF2B5EF4-FFF2-40B4-BE49-F238E27FC236}">
                <a16:creationId xmlns:a16="http://schemas.microsoft.com/office/drawing/2014/main" id="{6F05BA90-6A32-49DE-8C25-03B40F390F1D}"/>
              </a:ext>
            </a:extLst>
          </p:cNvPr>
          <p:cNvSpPr>
            <a:spLocks noGrp="1"/>
          </p:cNvSpPr>
          <p:nvPr>
            <p:ph sz="quarter" idx="4"/>
          </p:nvPr>
        </p:nvSpPr>
        <p:spPr/>
        <p:txBody>
          <a:bodyPr vert="horz" lIns="91440" tIns="45720" rIns="91440" bIns="45720" rtlCol="0" anchor="t">
            <a:normAutofit/>
          </a:bodyPr>
          <a:lstStyle/>
          <a:p>
            <a:r>
              <a:rPr lang="en-US">
                <a:cs typeface="Calibri"/>
              </a:rPr>
              <a:t>.take(...)</a:t>
            </a:r>
          </a:p>
          <a:p>
            <a:r>
              <a:rPr lang="en-US">
                <a:cs typeface="Calibri"/>
              </a:rPr>
              <a:t>.collect(...)</a:t>
            </a:r>
          </a:p>
          <a:p>
            <a:r>
              <a:rPr lang="en-US">
                <a:cs typeface="Calibri"/>
              </a:rPr>
              <a:t>.reduce(...)</a:t>
            </a:r>
          </a:p>
          <a:p>
            <a:r>
              <a:rPr lang="en-US">
                <a:cs typeface="Calibri"/>
              </a:rPr>
              <a:t>.count(...)</a:t>
            </a:r>
          </a:p>
          <a:p>
            <a:r>
              <a:rPr lang="en-US">
                <a:cs typeface="Calibri"/>
              </a:rPr>
              <a:t>.</a:t>
            </a:r>
            <a:r>
              <a:rPr lang="en-US" err="1">
                <a:cs typeface="Calibri"/>
              </a:rPr>
              <a:t>saveAsTextFile</a:t>
            </a:r>
            <a:r>
              <a:rPr lang="en-US">
                <a:cs typeface="Calibri"/>
              </a:rPr>
              <a:t>(...)</a:t>
            </a:r>
          </a:p>
          <a:p>
            <a:r>
              <a:rPr lang="en-US">
                <a:cs typeface="Calibri"/>
              </a:rPr>
              <a:t>.foreach(...)</a:t>
            </a:r>
          </a:p>
        </p:txBody>
      </p:sp>
    </p:spTree>
    <p:extLst>
      <p:ext uri="{BB962C8B-B14F-4D97-AF65-F5344CB8AC3E}">
        <p14:creationId xmlns:p14="http://schemas.microsoft.com/office/powerpoint/2010/main" val="368386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A3AE36-27D5-45B4-86EF-50A6E259065D}"/>
              </a:ext>
            </a:extLst>
          </p:cNvPr>
          <p:cNvSpPr>
            <a:spLocks noGrp="1"/>
          </p:cNvSpPr>
          <p:nvPr>
            <p:ph type="title"/>
          </p:nvPr>
        </p:nvSpPr>
        <p:spPr>
          <a:xfrm>
            <a:off x="838200" y="365125"/>
            <a:ext cx="10515600" cy="1325563"/>
          </a:xfrm>
        </p:spPr>
        <p:txBody>
          <a:bodyPr/>
          <a:lstStyle/>
          <a:p>
            <a:r>
              <a:rPr lang="en-US">
                <a:cs typeface="Calibri Light"/>
              </a:rPr>
              <a:t>Example</a:t>
            </a:r>
            <a:endParaRPr lang="en-US"/>
          </a:p>
        </p:txBody>
      </p:sp>
      <p:pic>
        <p:nvPicPr>
          <p:cNvPr id="4" name="Picture 4" descr="A screenshot of a cell phone&#10;&#10;Description generated with high confidence">
            <a:extLst>
              <a:ext uri="{FF2B5EF4-FFF2-40B4-BE49-F238E27FC236}">
                <a16:creationId xmlns:a16="http://schemas.microsoft.com/office/drawing/2014/main" id="{7477C7AB-8943-480D-B228-8FA72668C4AC}"/>
              </a:ext>
            </a:extLst>
          </p:cNvPr>
          <p:cNvPicPr>
            <a:picLocks noGrp="1" noChangeAspect="1"/>
          </p:cNvPicPr>
          <p:nvPr>
            <p:ph idx="1"/>
          </p:nvPr>
        </p:nvPicPr>
        <p:blipFill>
          <a:blip r:embed="rId3"/>
          <a:stretch>
            <a:fillRect/>
          </a:stretch>
        </p:blipFill>
        <p:spPr>
          <a:xfrm>
            <a:off x="2606847" y="1825625"/>
            <a:ext cx="6978306" cy="4351338"/>
          </a:xfrm>
          <a:prstGeom prst="rect">
            <a:avLst/>
          </a:prstGeom>
        </p:spPr>
      </p:pic>
    </p:spTree>
    <p:extLst>
      <p:ext uri="{BB962C8B-B14F-4D97-AF65-F5344CB8AC3E}">
        <p14:creationId xmlns:p14="http://schemas.microsoft.com/office/powerpoint/2010/main" val="407730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2764-0E5B-4F26-8C6D-8CA1BB94F610}"/>
              </a:ext>
            </a:extLst>
          </p:cNvPr>
          <p:cNvSpPr>
            <a:spLocks noGrp="1"/>
          </p:cNvSpPr>
          <p:nvPr>
            <p:ph type="title"/>
          </p:nvPr>
        </p:nvSpPr>
        <p:spPr/>
        <p:txBody>
          <a:bodyPr/>
          <a:lstStyle/>
          <a:p>
            <a:r>
              <a:rPr lang="en-US" err="1">
                <a:cs typeface="Calibri Light"/>
              </a:rPr>
              <a:t>DataFrame</a:t>
            </a:r>
            <a:endParaRPr lang="en-US" err="1"/>
          </a:p>
        </p:txBody>
      </p:sp>
      <p:sp>
        <p:nvSpPr>
          <p:cNvPr id="3" name="Content Placeholder 2">
            <a:extLst>
              <a:ext uri="{FF2B5EF4-FFF2-40B4-BE49-F238E27FC236}">
                <a16:creationId xmlns:a16="http://schemas.microsoft.com/office/drawing/2014/main" id="{8B01A79A-7F9B-4034-911B-072EF12B55EF}"/>
              </a:ext>
            </a:extLst>
          </p:cNvPr>
          <p:cNvSpPr>
            <a:spLocks noGrp="1"/>
          </p:cNvSpPr>
          <p:nvPr>
            <p:ph idx="1"/>
          </p:nvPr>
        </p:nvSpPr>
        <p:spPr/>
        <p:txBody>
          <a:bodyPr vert="horz" lIns="91440" tIns="45720" rIns="91440" bIns="45720" rtlCol="0" anchor="t">
            <a:normAutofit/>
          </a:bodyPr>
          <a:lstStyle/>
          <a:p>
            <a:r>
              <a:rPr lang="en-US">
                <a:cs typeface="Calibri"/>
              </a:rPr>
              <a:t>A </a:t>
            </a:r>
            <a:r>
              <a:rPr lang="en-US" err="1">
                <a:cs typeface="Calibri"/>
              </a:rPr>
              <a:t>DataFrame</a:t>
            </a:r>
            <a:r>
              <a:rPr lang="en-US">
                <a:cs typeface="Calibri"/>
              </a:rPr>
              <a:t> is an immutable distributed collection of data that is organized into named columns analogous to a table in a relational database.</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E4E276AC-26A1-47B0-99DE-D232E014129D}"/>
              </a:ext>
            </a:extLst>
          </p:cNvPr>
          <p:cNvPicPr>
            <a:picLocks noChangeAspect="1"/>
          </p:cNvPicPr>
          <p:nvPr/>
        </p:nvPicPr>
        <p:blipFill>
          <a:blip r:embed="rId2"/>
          <a:stretch>
            <a:fillRect/>
          </a:stretch>
        </p:blipFill>
        <p:spPr>
          <a:xfrm>
            <a:off x="4724399" y="3332659"/>
            <a:ext cx="3572435" cy="2669181"/>
          </a:xfrm>
          <a:prstGeom prst="rect">
            <a:avLst/>
          </a:prstGeom>
        </p:spPr>
      </p:pic>
    </p:spTree>
    <p:extLst>
      <p:ext uri="{BB962C8B-B14F-4D97-AF65-F5344CB8AC3E}">
        <p14:creationId xmlns:p14="http://schemas.microsoft.com/office/powerpoint/2010/main" val="1570105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934</Words>
  <Application>Microsoft Office PowerPoint</Application>
  <PresentationFormat>Widescreen</PresentationFormat>
  <Paragraphs>166</Paragraphs>
  <Slides>40</Slides>
  <Notes>9</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ＭＳ Ｐゴシック</vt:lpstr>
      <vt:lpstr>Abadi Extra Light</vt:lpstr>
      <vt:lpstr>Arial</vt:lpstr>
      <vt:lpstr>Arial Nova Light</vt:lpstr>
      <vt:lpstr>Calibri</vt:lpstr>
      <vt:lpstr>Calibri Light</vt:lpstr>
      <vt:lpstr>Consolas</vt:lpstr>
      <vt:lpstr>Segoe UI</vt:lpstr>
      <vt:lpstr>office theme</vt:lpstr>
      <vt:lpstr>PowerPoint Presentation</vt:lpstr>
      <vt:lpstr>Content</vt:lpstr>
      <vt:lpstr>Spark</vt:lpstr>
      <vt:lpstr>Spark</vt:lpstr>
      <vt:lpstr>Spark</vt:lpstr>
      <vt:lpstr>RDD</vt:lpstr>
      <vt:lpstr>RDD </vt:lpstr>
      <vt:lpstr>Example</vt:lpstr>
      <vt:lpstr>DataFrame</vt:lpstr>
      <vt:lpstr>DataFrame</vt:lpstr>
      <vt:lpstr>DataFrame</vt:lpstr>
      <vt:lpstr>Example</vt:lpstr>
      <vt:lpstr>MLib </vt:lpstr>
      <vt:lpstr>Example </vt:lpstr>
      <vt:lpstr>Flow</vt:lpstr>
      <vt:lpstr>Loading and transforming the data</vt:lpstr>
      <vt:lpstr>Loading and transforming the data</vt:lpstr>
      <vt:lpstr>Loading and transforming the data</vt:lpstr>
      <vt:lpstr>Loading and transforming the data</vt:lpstr>
      <vt:lpstr>Loading and transforming the data</vt:lpstr>
      <vt:lpstr>Loading and transforming the data</vt:lpstr>
      <vt:lpstr>Loading and transforming the data</vt:lpstr>
      <vt:lpstr>Getting to know the data Descriptive statistics</vt:lpstr>
      <vt:lpstr>Getting to know the data Descriptive statistics</vt:lpstr>
      <vt:lpstr>Getting to know the data Descriptive statistics</vt:lpstr>
      <vt:lpstr>Creating the final dataset Descriptive statistics</vt:lpstr>
      <vt:lpstr>Creating the final dataset Correlations </vt:lpstr>
      <vt:lpstr>Creating the final dataset Correlations </vt:lpstr>
      <vt:lpstr>Getting to know the data  Statistical testing</vt:lpstr>
      <vt:lpstr>Getting to know the data  Statistical testing</vt:lpstr>
      <vt:lpstr>Creating the final dataset Creating an RDD of LabeledPoints </vt:lpstr>
      <vt:lpstr>Creating the final dataset Splitting into training and testing </vt:lpstr>
      <vt:lpstr>Predicting infant survival Logistic regression in MLlib </vt:lpstr>
      <vt:lpstr>ML Package</vt:lpstr>
      <vt:lpstr>Transformer</vt:lpstr>
      <vt:lpstr>Estimator</vt:lpstr>
      <vt:lpstr>Pipeline</vt:lpstr>
      <vt:lpstr>ML 6.2.1~6.4.3</vt:lpstr>
      <vt:lpstr>Reference</vt:lpstr>
      <vt:lpstr>The End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Cadence Kuan</cp:lastModifiedBy>
  <cp:revision>6</cp:revision>
  <dcterms:created xsi:type="dcterms:W3CDTF">2013-07-15T20:26:40Z</dcterms:created>
  <dcterms:modified xsi:type="dcterms:W3CDTF">2019-10-15T02:46:14Z</dcterms:modified>
</cp:coreProperties>
</file>