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2" r:id="rId4"/>
    <p:sldId id="263" r:id="rId5"/>
    <p:sldId id="277" r:id="rId6"/>
    <p:sldId id="278" r:id="rId7"/>
    <p:sldId id="280" r:id="rId8"/>
    <p:sldId id="281" r:id="rId9"/>
    <p:sldId id="282" r:id="rId10"/>
    <p:sldId id="260" r:id="rId11"/>
    <p:sldId id="284" r:id="rId12"/>
    <p:sldId id="285" r:id="rId13"/>
    <p:sldId id="264" r:id="rId14"/>
    <p:sldId id="269" r:id="rId15"/>
    <p:sldId id="270" r:id="rId16"/>
    <p:sldId id="273" r:id="rId17"/>
    <p:sldId id="271" r:id="rId18"/>
    <p:sldId id="286" r:id="rId19"/>
    <p:sldId id="276" r:id="rId20"/>
    <p:sldId id="275" r:id="rId21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0E6D4-90B5-4418-BBA6-81E464C4FD6C}" v="306" dt="2019-05-09T10:03:16.395"/>
    <p1510:client id="{926C8677-57A8-8364-1A01-B0CBE067A8F1}" v="2" dt="2019-05-08T13:47:23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ANSAOI" userId="S::kuansaoi@pukyong.ac.kr::991128dd-9743-4220-8ab6-c2d7d1ca0a52" providerId="AD" clId="Web-{8E021E3C-0F24-6BE6-0F59-BADCA5FD384F}"/>
    <pc:docChg chg="modSld">
      <pc:chgData name="KUANSAOI" userId="S::kuansaoi@pukyong.ac.kr::991128dd-9743-4220-8ab6-c2d7d1ca0a52" providerId="AD" clId="Web-{8E021E3C-0F24-6BE6-0F59-BADCA5FD384F}" dt="2019-05-09T08:34:41.468" v="22" actId="20577"/>
      <pc:docMkLst>
        <pc:docMk/>
      </pc:docMkLst>
      <pc:sldChg chg="modSp">
        <pc:chgData name="KUANSAOI" userId="S::kuansaoi@pukyong.ac.kr::991128dd-9743-4220-8ab6-c2d7d1ca0a52" providerId="AD" clId="Web-{8E021E3C-0F24-6BE6-0F59-BADCA5FD384F}" dt="2019-05-09T08:34:12.405" v="2" actId="20577"/>
        <pc:sldMkLst>
          <pc:docMk/>
          <pc:sldMk cId="808943391" sldId="264"/>
        </pc:sldMkLst>
        <pc:spChg chg="mod">
          <ac:chgData name="KUANSAOI" userId="S::kuansaoi@pukyong.ac.kr::991128dd-9743-4220-8ab6-c2d7d1ca0a52" providerId="AD" clId="Web-{8E021E3C-0F24-6BE6-0F59-BADCA5FD384F}" dt="2019-05-09T08:34:12.405" v="2" actId="20577"/>
          <ac:spMkLst>
            <pc:docMk/>
            <pc:sldMk cId="808943391" sldId="264"/>
            <ac:spMk id="2" creationId="{81C99F54-573B-4EC3-9BF8-97553386B7FC}"/>
          </ac:spMkLst>
        </pc:spChg>
      </pc:sldChg>
      <pc:sldChg chg="modSp">
        <pc:chgData name="KUANSAOI" userId="S::kuansaoi@pukyong.ac.kr::991128dd-9743-4220-8ab6-c2d7d1ca0a52" providerId="AD" clId="Web-{8E021E3C-0F24-6BE6-0F59-BADCA5FD384F}" dt="2019-05-09T08:34:17.296" v="7" actId="20577"/>
        <pc:sldMkLst>
          <pc:docMk/>
          <pc:sldMk cId="3116562910" sldId="269"/>
        </pc:sldMkLst>
        <pc:spChg chg="mod">
          <ac:chgData name="KUANSAOI" userId="S::kuansaoi@pukyong.ac.kr::991128dd-9743-4220-8ab6-c2d7d1ca0a52" providerId="AD" clId="Web-{8E021E3C-0F24-6BE6-0F59-BADCA5FD384F}" dt="2019-05-09T08:34:17.296" v="7" actId="20577"/>
          <ac:spMkLst>
            <pc:docMk/>
            <pc:sldMk cId="3116562910" sldId="269"/>
            <ac:spMk id="2" creationId="{81C99F54-573B-4EC3-9BF8-97553386B7FC}"/>
          </ac:spMkLst>
        </pc:spChg>
      </pc:sldChg>
      <pc:sldChg chg="modSp">
        <pc:chgData name="KUANSAOI" userId="S::kuansaoi@pukyong.ac.kr::991128dd-9743-4220-8ab6-c2d7d1ca0a52" providerId="AD" clId="Web-{8E021E3C-0F24-6BE6-0F59-BADCA5FD384F}" dt="2019-05-09T08:34:21.483" v="10" actId="20577"/>
        <pc:sldMkLst>
          <pc:docMk/>
          <pc:sldMk cId="1675732436" sldId="270"/>
        </pc:sldMkLst>
        <pc:spChg chg="mod">
          <ac:chgData name="KUANSAOI" userId="S::kuansaoi@pukyong.ac.kr::991128dd-9743-4220-8ab6-c2d7d1ca0a52" providerId="AD" clId="Web-{8E021E3C-0F24-6BE6-0F59-BADCA5FD384F}" dt="2019-05-09T08:34:21.483" v="10" actId="20577"/>
          <ac:spMkLst>
            <pc:docMk/>
            <pc:sldMk cId="1675732436" sldId="270"/>
            <ac:spMk id="2" creationId="{81C99F54-573B-4EC3-9BF8-97553386B7FC}"/>
          </ac:spMkLst>
        </pc:spChg>
      </pc:sldChg>
      <pc:sldChg chg="modSp">
        <pc:chgData name="KUANSAOI" userId="S::kuansaoi@pukyong.ac.kr::991128dd-9743-4220-8ab6-c2d7d1ca0a52" providerId="AD" clId="Web-{8E021E3C-0F24-6BE6-0F59-BADCA5FD384F}" dt="2019-05-09T08:34:36.077" v="16" actId="20577"/>
        <pc:sldMkLst>
          <pc:docMk/>
          <pc:sldMk cId="1435941184" sldId="271"/>
        </pc:sldMkLst>
        <pc:spChg chg="mod">
          <ac:chgData name="KUANSAOI" userId="S::kuansaoi@pukyong.ac.kr::991128dd-9743-4220-8ab6-c2d7d1ca0a52" providerId="AD" clId="Web-{8E021E3C-0F24-6BE6-0F59-BADCA5FD384F}" dt="2019-05-09T08:34:36.077" v="16" actId="20577"/>
          <ac:spMkLst>
            <pc:docMk/>
            <pc:sldMk cId="1435941184" sldId="271"/>
            <ac:spMk id="2" creationId="{81C99F54-573B-4EC3-9BF8-97553386B7FC}"/>
          </ac:spMkLst>
        </pc:spChg>
      </pc:sldChg>
      <pc:sldChg chg="modSp">
        <pc:chgData name="KUANSAOI" userId="S::kuansaoi@pukyong.ac.kr::991128dd-9743-4220-8ab6-c2d7d1ca0a52" providerId="AD" clId="Web-{8E021E3C-0F24-6BE6-0F59-BADCA5FD384F}" dt="2019-05-09T08:34:32.874" v="13" actId="20577"/>
        <pc:sldMkLst>
          <pc:docMk/>
          <pc:sldMk cId="3264850022" sldId="273"/>
        </pc:sldMkLst>
        <pc:spChg chg="mod">
          <ac:chgData name="KUANSAOI" userId="S::kuansaoi@pukyong.ac.kr::991128dd-9743-4220-8ab6-c2d7d1ca0a52" providerId="AD" clId="Web-{8E021E3C-0F24-6BE6-0F59-BADCA5FD384F}" dt="2019-05-09T08:34:32.874" v="13" actId="20577"/>
          <ac:spMkLst>
            <pc:docMk/>
            <pc:sldMk cId="3264850022" sldId="273"/>
            <ac:spMk id="2" creationId="{81C99F54-573B-4EC3-9BF8-97553386B7FC}"/>
          </ac:spMkLst>
        </pc:spChg>
      </pc:sldChg>
      <pc:sldChg chg="modSp">
        <pc:chgData name="KUANSAOI" userId="S::kuansaoi@pukyong.ac.kr::991128dd-9743-4220-8ab6-c2d7d1ca0a52" providerId="AD" clId="Web-{8E021E3C-0F24-6BE6-0F59-BADCA5FD384F}" dt="2019-05-09T08:34:41.468" v="21" actId="20577"/>
        <pc:sldMkLst>
          <pc:docMk/>
          <pc:sldMk cId="2241986549" sldId="276"/>
        </pc:sldMkLst>
        <pc:spChg chg="mod">
          <ac:chgData name="KUANSAOI" userId="S::kuansaoi@pukyong.ac.kr::991128dd-9743-4220-8ab6-c2d7d1ca0a52" providerId="AD" clId="Web-{8E021E3C-0F24-6BE6-0F59-BADCA5FD384F}" dt="2019-05-09T08:34:41.468" v="21" actId="20577"/>
          <ac:spMkLst>
            <pc:docMk/>
            <pc:sldMk cId="2241986549" sldId="276"/>
            <ac:spMk id="2" creationId="{BF6FEA23-82BA-4A4B-A20D-BDB058BD2DDF}"/>
          </ac:spMkLst>
        </pc:spChg>
      </pc:sldChg>
    </pc:docChg>
  </pc:docChgLst>
  <pc:docChgLst>
    <pc:chgData name="KUANSAOI" userId="S::kuansaoi@pukyong.ac.kr::991128dd-9743-4220-8ab6-c2d7d1ca0a52" providerId="AD" clId="Web-{A8F94D97-125E-D7B1-39B7-1F1AE51A058E}"/>
    <pc:docChg chg="addSld delSld modSld">
      <pc:chgData name="KUANSAOI" userId="S::kuansaoi@pukyong.ac.kr::991128dd-9743-4220-8ab6-c2d7d1ca0a52" providerId="AD" clId="Web-{A8F94D97-125E-D7B1-39B7-1F1AE51A058E}" dt="2019-05-07T17:21:29.965" v="113" actId="20577"/>
      <pc:docMkLst>
        <pc:docMk/>
      </pc:docMkLst>
      <pc:sldChg chg="modSp">
        <pc:chgData name="KUANSAOI" userId="S::kuansaoi@pukyong.ac.kr::991128dd-9743-4220-8ab6-c2d7d1ca0a52" providerId="AD" clId="Web-{A8F94D97-125E-D7B1-39B7-1F1AE51A058E}" dt="2019-05-07T16:59:13.085" v="37" actId="20577"/>
        <pc:sldMkLst>
          <pc:docMk/>
          <pc:sldMk cId="98424008" sldId="257"/>
        </pc:sldMkLst>
        <pc:spChg chg="mod">
          <ac:chgData name="KUANSAOI" userId="S::kuansaoi@pukyong.ac.kr::991128dd-9743-4220-8ab6-c2d7d1ca0a52" providerId="AD" clId="Web-{A8F94D97-125E-D7B1-39B7-1F1AE51A058E}" dt="2019-05-07T16:59:13.085" v="37" actId="20577"/>
          <ac:spMkLst>
            <pc:docMk/>
            <pc:sldMk cId="98424008" sldId="257"/>
            <ac:spMk id="3" creationId="{C1EEDB54-D4CD-4A2B-98B4-6E2DE9EE8486}"/>
          </ac:spMkLst>
        </pc:spChg>
      </pc:sldChg>
      <pc:sldChg chg="modSp">
        <pc:chgData name="KUANSAOI" userId="S::kuansaoi@pukyong.ac.kr::991128dd-9743-4220-8ab6-c2d7d1ca0a52" providerId="AD" clId="Web-{A8F94D97-125E-D7B1-39B7-1F1AE51A058E}" dt="2019-05-07T17:10:01.221" v="74" actId="20577"/>
        <pc:sldMkLst>
          <pc:docMk/>
          <pc:sldMk cId="2471897209" sldId="262"/>
        </pc:sldMkLst>
        <pc:spChg chg="mod">
          <ac:chgData name="KUANSAOI" userId="S::kuansaoi@pukyong.ac.kr::991128dd-9743-4220-8ab6-c2d7d1ca0a52" providerId="AD" clId="Web-{A8F94D97-125E-D7B1-39B7-1F1AE51A058E}" dt="2019-05-07T17:10:01.221" v="74" actId="20577"/>
          <ac:spMkLst>
            <pc:docMk/>
            <pc:sldMk cId="2471897209" sldId="262"/>
            <ac:spMk id="6" creationId="{DB0D38FF-5431-4CE1-9822-5567631CDC99}"/>
          </ac:spMkLst>
        </pc:spChg>
      </pc:sldChg>
      <pc:sldChg chg="modSp">
        <pc:chgData name="KUANSAOI" userId="S::kuansaoi@pukyong.ac.kr::991128dd-9743-4220-8ab6-c2d7d1ca0a52" providerId="AD" clId="Web-{A8F94D97-125E-D7B1-39B7-1F1AE51A058E}" dt="2019-05-07T17:21:29.433" v="111" actId="20577"/>
        <pc:sldMkLst>
          <pc:docMk/>
          <pc:sldMk cId="2293522964" sldId="263"/>
        </pc:sldMkLst>
        <pc:spChg chg="mod">
          <ac:chgData name="KUANSAOI" userId="S::kuansaoi@pukyong.ac.kr::991128dd-9743-4220-8ab6-c2d7d1ca0a52" providerId="AD" clId="Web-{A8F94D97-125E-D7B1-39B7-1F1AE51A058E}" dt="2019-05-07T17:21:29.433" v="111" actId="20577"/>
          <ac:spMkLst>
            <pc:docMk/>
            <pc:sldMk cId="2293522964" sldId="263"/>
            <ac:spMk id="2" creationId="{81C99F54-573B-4EC3-9BF8-97553386B7FC}"/>
          </ac:spMkLst>
        </pc:spChg>
      </pc:sldChg>
      <pc:sldChg chg="modSp">
        <pc:chgData name="KUANSAOI" userId="S::kuansaoi@pukyong.ac.kr::991128dd-9743-4220-8ab6-c2d7d1ca0a52" providerId="AD" clId="Web-{A8F94D97-125E-D7B1-39B7-1F1AE51A058E}" dt="2019-05-07T17:10:12.955" v="76" actId="20577"/>
        <pc:sldMkLst>
          <pc:docMk/>
          <pc:sldMk cId="3116562910" sldId="269"/>
        </pc:sldMkLst>
        <pc:spChg chg="mod">
          <ac:chgData name="KUANSAOI" userId="S::kuansaoi@pukyong.ac.kr::991128dd-9743-4220-8ab6-c2d7d1ca0a52" providerId="AD" clId="Web-{A8F94D97-125E-D7B1-39B7-1F1AE51A058E}" dt="2019-05-07T17:10:12.955" v="76" actId="20577"/>
          <ac:spMkLst>
            <pc:docMk/>
            <pc:sldMk cId="3116562910" sldId="269"/>
            <ac:spMk id="7" creationId="{805F75D5-DB77-4220-8C16-EF2390AD94A1}"/>
          </ac:spMkLst>
        </pc:spChg>
      </pc:sldChg>
      <pc:sldChg chg="modSp modNotes">
        <pc:chgData name="KUANSAOI" userId="S::kuansaoi@pukyong.ac.kr::991128dd-9743-4220-8ab6-c2d7d1ca0a52" providerId="AD" clId="Web-{A8F94D97-125E-D7B1-39B7-1F1AE51A058E}" dt="2019-05-07T17:21:10.121" v="108" actId="20577"/>
        <pc:sldMkLst>
          <pc:docMk/>
          <pc:sldMk cId="1675732436" sldId="270"/>
        </pc:sldMkLst>
        <pc:spChg chg="mod">
          <ac:chgData name="KUANSAOI" userId="S::kuansaoi@pukyong.ac.kr::991128dd-9743-4220-8ab6-c2d7d1ca0a52" providerId="AD" clId="Web-{A8F94D97-125E-D7B1-39B7-1F1AE51A058E}" dt="2019-05-07T17:21:05.480" v="107" actId="1076"/>
          <ac:spMkLst>
            <pc:docMk/>
            <pc:sldMk cId="1675732436" sldId="270"/>
            <ac:spMk id="7" creationId="{805F75D5-DB77-4220-8C16-EF2390AD94A1}"/>
          </ac:spMkLst>
        </pc:spChg>
        <pc:spChg chg="mod">
          <ac:chgData name="KUANSAOI" userId="S::kuansaoi@pukyong.ac.kr::991128dd-9743-4220-8ab6-c2d7d1ca0a52" providerId="AD" clId="Web-{A8F94D97-125E-D7B1-39B7-1F1AE51A058E}" dt="2019-05-07T17:21:10.121" v="108" actId="20577"/>
          <ac:spMkLst>
            <pc:docMk/>
            <pc:sldMk cId="1675732436" sldId="270"/>
            <ac:spMk id="8" creationId="{FF5BB67D-B7A3-4524-AB0B-C5853D7D2827}"/>
          </ac:spMkLst>
        </pc:spChg>
      </pc:sldChg>
      <pc:sldChg chg="modSp add replId">
        <pc:chgData name="KUANSAOI" userId="S::kuansaoi@pukyong.ac.kr::991128dd-9743-4220-8ab6-c2d7d1ca0a52" providerId="AD" clId="Web-{A8F94D97-125E-D7B1-39B7-1F1AE51A058E}" dt="2019-05-07T17:11:15.444" v="101" actId="20577"/>
        <pc:sldMkLst>
          <pc:docMk/>
          <pc:sldMk cId="3527681105" sldId="275"/>
        </pc:sldMkLst>
        <pc:spChg chg="mod">
          <ac:chgData name="KUANSAOI" userId="S::kuansaoi@pukyong.ac.kr::991128dd-9743-4220-8ab6-c2d7d1ca0a52" providerId="AD" clId="Web-{A8F94D97-125E-D7B1-39B7-1F1AE51A058E}" dt="2019-05-07T17:11:15.444" v="101" actId="20577"/>
          <ac:spMkLst>
            <pc:docMk/>
            <pc:sldMk cId="3527681105" sldId="275"/>
            <ac:spMk id="2" creationId="{00000000-0000-0000-0000-000000000000}"/>
          </ac:spMkLst>
        </pc:spChg>
      </pc:sldChg>
    </pc:docChg>
  </pc:docChgLst>
  <pc:docChgLst>
    <pc:chgData name="KUANSAOI" userId="S::kuansaoi@pukyong.ac.kr::991128dd-9743-4220-8ab6-c2d7d1ca0a52" providerId="AD" clId="Web-{8B575133-0F65-0DAC-B011-D8A7441AED43}"/>
    <pc:docChg chg="addSld delSld modSld">
      <pc:chgData name="KUANSAOI" userId="S::kuansaoi@pukyong.ac.kr::991128dd-9743-4220-8ab6-c2d7d1ca0a52" providerId="AD" clId="Web-{8B575133-0F65-0DAC-B011-D8A7441AED43}" dt="2019-05-07T16:51:02.052" v="1487"/>
      <pc:docMkLst>
        <pc:docMk/>
      </pc:docMkLst>
      <pc:sldChg chg="modSp">
        <pc:chgData name="KUANSAOI" userId="S::kuansaoi@pukyong.ac.kr::991128dd-9743-4220-8ab6-c2d7d1ca0a52" providerId="AD" clId="Web-{8B575133-0F65-0DAC-B011-D8A7441AED43}" dt="2019-05-07T14:20:11.320" v="819" actId="1076"/>
        <pc:sldMkLst>
          <pc:docMk/>
          <pc:sldMk cId="109857222" sldId="256"/>
        </pc:sldMkLst>
        <pc:spChg chg="mod">
          <ac:chgData name="KUANSAOI" userId="S::kuansaoi@pukyong.ac.kr::991128dd-9743-4220-8ab6-c2d7d1ca0a52" providerId="AD" clId="Web-{8B575133-0F65-0DAC-B011-D8A7441AED43}" dt="2019-05-07T14:19:35.930" v="810" actId="20577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KUANSAOI" userId="S::kuansaoi@pukyong.ac.kr::991128dd-9743-4220-8ab6-c2d7d1ca0a52" providerId="AD" clId="Web-{8B575133-0F65-0DAC-B011-D8A7441AED43}" dt="2019-05-07T14:20:02.899" v="818"/>
          <ac:picMkLst>
            <pc:docMk/>
            <pc:sldMk cId="109857222" sldId="256"/>
            <ac:picMk id="4" creationId="{44BC7AEA-3660-4FE8-A67B-BA9DC92BCB08}"/>
          </ac:picMkLst>
        </pc:picChg>
        <pc:picChg chg="mod">
          <ac:chgData name="KUANSAOI" userId="S::kuansaoi@pukyong.ac.kr::991128dd-9743-4220-8ab6-c2d7d1ca0a52" providerId="AD" clId="Web-{8B575133-0F65-0DAC-B011-D8A7441AED43}" dt="2019-05-07T14:20:11.320" v="819" actId="1076"/>
          <ac:picMkLst>
            <pc:docMk/>
            <pc:sldMk cId="109857222" sldId="256"/>
            <ac:picMk id="6" creationId="{0A1683BC-7401-4639-9A30-F86FE306FF17}"/>
          </ac:picMkLst>
        </pc:picChg>
      </pc:sldChg>
      <pc:sldChg chg="modSp">
        <pc:chgData name="KUANSAOI" userId="S::kuansaoi@pukyong.ac.kr::991128dd-9743-4220-8ab6-c2d7d1ca0a52" providerId="AD" clId="Web-{8B575133-0F65-0DAC-B011-D8A7441AED43}" dt="2019-05-07T14:19:07.570" v="781" actId="20577"/>
        <pc:sldMkLst>
          <pc:docMk/>
          <pc:sldMk cId="98424008" sldId="257"/>
        </pc:sldMkLst>
        <pc:spChg chg="mod">
          <ac:chgData name="KUANSAOI" userId="S::kuansaoi@pukyong.ac.kr::991128dd-9743-4220-8ab6-c2d7d1ca0a52" providerId="AD" clId="Web-{8B575133-0F65-0DAC-B011-D8A7441AED43}" dt="2019-05-07T14:19:07.570" v="781" actId="20577"/>
          <ac:spMkLst>
            <pc:docMk/>
            <pc:sldMk cId="98424008" sldId="257"/>
            <ac:spMk id="2" creationId="{77718718-C5BB-4CA5-BDA2-8F3E60401FF5}"/>
          </ac:spMkLst>
        </pc:spChg>
        <pc:spChg chg="mod">
          <ac:chgData name="KUANSAOI" userId="S::kuansaoi@pukyong.ac.kr::991128dd-9743-4220-8ab6-c2d7d1ca0a52" providerId="AD" clId="Web-{8B575133-0F65-0DAC-B011-D8A7441AED43}" dt="2019-05-07T14:19:04.945" v="779" actId="20577"/>
          <ac:spMkLst>
            <pc:docMk/>
            <pc:sldMk cId="98424008" sldId="257"/>
            <ac:spMk id="3" creationId="{C1EEDB54-D4CD-4A2B-98B4-6E2DE9EE8486}"/>
          </ac:spMkLst>
        </pc:spChg>
      </pc:sldChg>
      <pc:sldChg chg="addSp modSp modNotes">
        <pc:chgData name="KUANSAOI" userId="S::kuansaoi@pukyong.ac.kr::991128dd-9743-4220-8ab6-c2d7d1ca0a52" providerId="AD" clId="Web-{8B575133-0F65-0DAC-B011-D8A7441AED43}" dt="2019-05-07T15:29:32.777" v="949" actId="1076"/>
        <pc:sldMkLst>
          <pc:docMk/>
          <pc:sldMk cId="1690132271" sldId="260"/>
        </pc:sldMkLst>
        <pc:spChg chg="mod">
          <ac:chgData name="KUANSAOI" userId="S::kuansaoi@pukyong.ac.kr::991128dd-9743-4220-8ab6-c2d7d1ca0a52" providerId="AD" clId="Web-{8B575133-0F65-0DAC-B011-D8A7441AED43}" dt="2019-05-07T15:29:28.043" v="946" actId="14100"/>
          <ac:spMkLst>
            <pc:docMk/>
            <pc:sldMk cId="1690132271" sldId="260"/>
            <ac:spMk id="3" creationId="{92D2EBDC-4ACD-4BC0-81A2-7D6EBFA56347}"/>
          </ac:spMkLst>
        </pc:spChg>
        <pc:picChg chg="add mod">
          <ac:chgData name="KUANSAOI" userId="S::kuansaoi@pukyong.ac.kr::991128dd-9743-4220-8ab6-c2d7d1ca0a52" providerId="AD" clId="Web-{8B575133-0F65-0DAC-B011-D8A7441AED43}" dt="2019-05-07T15:29:32.777" v="949" actId="1076"/>
          <ac:picMkLst>
            <pc:docMk/>
            <pc:sldMk cId="1690132271" sldId="260"/>
            <ac:picMk id="4" creationId="{9A565536-4313-4CD4-8BE9-2223B9E2D557}"/>
          </ac:picMkLst>
        </pc:picChg>
      </pc:sldChg>
      <pc:sldChg chg="addSp delSp modSp modNotes">
        <pc:chgData name="KUANSAOI" userId="S::kuansaoi@pukyong.ac.kr::991128dd-9743-4220-8ab6-c2d7d1ca0a52" providerId="AD" clId="Web-{8B575133-0F65-0DAC-B011-D8A7441AED43}" dt="2019-05-07T15:34:20.535" v="950" actId="20577"/>
        <pc:sldMkLst>
          <pc:docMk/>
          <pc:sldMk cId="2471897209" sldId="262"/>
        </pc:sldMkLst>
        <pc:spChg chg="add del">
          <ac:chgData name="KUANSAOI" userId="S::kuansaoi@pukyong.ac.kr::991128dd-9743-4220-8ab6-c2d7d1ca0a52" providerId="AD" clId="Web-{8B575133-0F65-0DAC-B011-D8A7441AED43}" dt="2019-05-07T14:05:36.970" v="185"/>
          <ac:spMkLst>
            <pc:docMk/>
            <pc:sldMk cId="2471897209" sldId="262"/>
            <ac:spMk id="2" creationId="{B6107366-744E-496A-8E1D-281E6A08F6BD}"/>
          </ac:spMkLst>
        </pc:spChg>
        <pc:spChg chg="add del mod">
          <ac:chgData name="KUANSAOI" userId="S::kuansaoi@pukyong.ac.kr::991128dd-9743-4220-8ab6-c2d7d1ca0a52" providerId="AD" clId="Web-{8B575133-0F65-0DAC-B011-D8A7441AED43}" dt="2019-05-07T14:18:21.318" v="751" actId="20577"/>
          <ac:spMkLst>
            <pc:docMk/>
            <pc:sldMk cId="2471897209" sldId="262"/>
            <ac:spMk id="3" creationId="{BB53F096-00B1-481B-8391-03A7BD0BCA0D}"/>
          </ac:spMkLst>
        </pc:spChg>
        <pc:spChg chg="add del mod">
          <ac:chgData name="KUANSAOI" userId="S::kuansaoi@pukyong.ac.kr::991128dd-9743-4220-8ab6-c2d7d1ca0a52" providerId="AD" clId="Web-{8B575133-0F65-0DAC-B011-D8A7441AED43}" dt="2019-05-07T15:34:20.535" v="950" actId="20577"/>
          <ac:spMkLst>
            <pc:docMk/>
            <pc:sldMk cId="2471897209" sldId="262"/>
            <ac:spMk id="4" creationId="{153C54CD-9794-438B-B275-8EAFEF31E185}"/>
          </ac:spMkLst>
        </pc:spChg>
        <pc:spChg chg="add del mod">
          <ac:chgData name="KUANSAOI" userId="S::kuansaoi@pukyong.ac.kr::991128dd-9743-4220-8ab6-c2d7d1ca0a52" providerId="AD" clId="Web-{8B575133-0F65-0DAC-B011-D8A7441AED43}" dt="2019-05-07T14:18:37.146" v="763" actId="20577"/>
          <ac:spMkLst>
            <pc:docMk/>
            <pc:sldMk cId="2471897209" sldId="262"/>
            <ac:spMk id="5" creationId="{DDCB5532-CCA9-4A07-94AF-AF8B80BD00AC}"/>
          </ac:spMkLst>
        </pc:spChg>
        <pc:spChg chg="add del mod">
          <ac:chgData name="KUANSAOI" userId="S::kuansaoi@pukyong.ac.kr::991128dd-9743-4220-8ab6-c2d7d1ca0a52" providerId="AD" clId="Web-{8B575133-0F65-0DAC-B011-D8A7441AED43}" dt="2019-05-07T14:18:46.039" v="770" actId="20577"/>
          <ac:spMkLst>
            <pc:docMk/>
            <pc:sldMk cId="2471897209" sldId="262"/>
            <ac:spMk id="6" creationId="{DB0D38FF-5431-4CE1-9822-5567631CDC99}"/>
          </ac:spMkLst>
        </pc:spChg>
        <pc:spChg chg="add del mod">
          <ac:chgData name="KUANSAOI" userId="S::kuansaoi@pukyong.ac.kr::991128dd-9743-4220-8ab6-c2d7d1ca0a52" providerId="AD" clId="Web-{8B575133-0F65-0DAC-B011-D8A7441AED43}" dt="2019-05-07T14:05:45.330" v="195"/>
          <ac:spMkLst>
            <pc:docMk/>
            <pc:sldMk cId="2471897209" sldId="262"/>
            <ac:spMk id="7" creationId="{A470A539-5CE7-4D24-B460-92BA7E7823B2}"/>
          </ac:spMkLst>
        </pc:spChg>
        <pc:spChg chg="add del mod">
          <ac:chgData name="KUANSAOI" userId="S::kuansaoi@pukyong.ac.kr::991128dd-9743-4220-8ab6-c2d7d1ca0a52" providerId="AD" clId="Web-{8B575133-0F65-0DAC-B011-D8A7441AED43}" dt="2019-05-07T14:05:36.970" v="189"/>
          <ac:spMkLst>
            <pc:docMk/>
            <pc:sldMk cId="2471897209" sldId="262"/>
            <ac:spMk id="9" creationId="{6A652D9D-6CA3-45E7-90B0-93DD11FBEB35}"/>
          </ac:spMkLst>
        </pc:spChg>
        <pc:spChg chg="add del mod">
          <ac:chgData name="KUANSAOI" userId="S::kuansaoi@pukyong.ac.kr::991128dd-9743-4220-8ab6-c2d7d1ca0a52" providerId="AD" clId="Web-{8B575133-0F65-0DAC-B011-D8A7441AED43}" dt="2019-05-07T14:05:36.970" v="188"/>
          <ac:spMkLst>
            <pc:docMk/>
            <pc:sldMk cId="2471897209" sldId="262"/>
            <ac:spMk id="11" creationId="{C993791F-6E01-41E2-ABE5-F4D93AC15E3A}"/>
          </ac:spMkLst>
        </pc:spChg>
        <pc:spChg chg="add del mod">
          <ac:chgData name="KUANSAOI" userId="S::kuansaoi@pukyong.ac.kr::991128dd-9743-4220-8ab6-c2d7d1ca0a52" providerId="AD" clId="Web-{8B575133-0F65-0DAC-B011-D8A7441AED43}" dt="2019-05-07T14:05:36.970" v="187"/>
          <ac:spMkLst>
            <pc:docMk/>
            <pc:sldMk cId="2471897209" sldId="262"/>
            <ac:spMk id="13" creationId="{A028A483-5D23-47F0-BE71-A339100E0B1D}"/>
          </ac:spMkLst>
        </pc:spChg>
        <pc:spChg chg="add del mod">
          <ac:chgData name="KUANSAOI" userId="S::kuansaoi@pukyong.ac.kr::991128dd-9743-4220-8ab6-c2d7d1ca0a52" providerId="AD" clId="Web-{8B575133-0F65-0DAC-B011-D8A7441AED43}" dt="2019-05-07T14:05:36.970" v="186"/>
          <ac:spMkLst>
            <pc:docMk/>
            <pc:sldMk cId="2471897209" sldId="262"/>
            <ac:spMk id="15" creationId="{F6CBDF54-F2F4-44C8-A7E8-483214790EE2}"/>
          </ac:spMkLst>
        </pc:spChg>
        <pc:spChg chg="add del mod">
          <ac:chgData name="KUANSAOI" userId="S::kuansaoi@pukyong.ac.kr::991128dd-9743-4220-8ab6-c2d7d1ca0a52" providerId="AD" clId="Web-{8B575133-0F65-0DAC-B011-D8A7441AED43}" dt="2019-05-07T14:05:36.970" v="185"/>
          <ac:spMkLst>
            <pc:docMk/>
            <pc:sldMk cId="2471897209" sldId="262"/>
            <ac:spMk id="17" creationId="{AEB093CC-89B3-4764-A0AB-E3C75102BD34}"/>
          </ac:spMkLst>
        </pc:spChg>
      </pc:sldChg>
      <pc:sldChg chg="addSp delSp modSp mod modClrScheme chgLayout">
        <pc:chgData name="KUANSAOI" userId="S::kuansaoi@pukyong.ac.kr::991128dd-9743-4220-8ab6-c2d7d1ca0a52" providerId="AD" clId="Web-{8B575133-0F65-0DAC-B011-D8A7441AED43}" dt="2019-05-07T16:25:10.470" v="1304"/>
        <pc:sldMkLst>
          <pc:docMk/>
          <pc:sldMk cId="808943391" sldId="264"/>
        </pc:sldMkLst>
        <pc:spChg chg="mod ord">
          <ac:chgData name="KUANSAOI" userId="S::kuansaoi@pukyong.ac.kr::991128dd-9743-4220-8ab6-c2d7d1ca0a52" providerId="AD" clId="Web-{8B575133-0F65-0DAC-B011-D8A7441AED43}" dt="2019-05-07T15:50:17.486" v="1016" actId="20577"/>
          <ac:spMkLst>
            <pc:docMk/>
            <pc:sldMk cId="808943391" sldId="264"/>
            <ac:spMk id="2" creationId="{81C99F54-573B-4EC3-9BF8-97553386B7FC}"/>
          </ac:spMkLst>
        </pc:spChg>
        <pc:spChg chg="mod ord">
          <ac:chgData name="KUANSAOI" userId="S::kuansaoi@pukyong.ac.kr::991128dd-9743-4220-8ab6-c2d7d1ca0a52" providerId="AD" clId="Web-{8B575133-0F65-0DAC-B011-D8A7441AED43}" dt="2019-05-07T16:25:10.455" v="1303"/>
          <ac:spMkLst>
            <pc:docMk/>
            <pc:sldMk cId="808943391" sldId="264"/>
            <ac:spMk id="3" creationId="{6AFB6C19-A08C-40A6-B95D-32C2F4FFA5DC}"/>
          </ac:spMkLst>
        </pc:spChg>
        <pc:spChg chg="add mod ord">
          <ac:chgData name="KUANSAOI" userId="S::kuansaoi@pukyong.ac.kr::991128dd-9743-4220-8ab6-c2d7d1ca0a52" providerId="AD" clId="Web-{8B575133-0F65-0DAC-B011-D8A7441AED43}" dt="2019-05-07T15:51:04.548" v="1057" actId="20577"/>
          <ac:spMkLst>
            <pc:docMk/>
            <pc:sldMk cId="808943391" sldId="264"/>
            <ac:spMk id="8" creationId="{FF5BB67D-B7A3-4524-AB0B-C5853D7D2827}"/>
          </ac:spMkLst>
        </pc:spChg>
        <pc:spChg chg="add mod ord">
          <ac:chgData name="KUANSAOI" userId="S::kuansaoi@pukyong.ac.kr::991128dd-9743-4220-8ab6-c2d7d1ca0a52" providerId="AD" clId="Web-{8B575133-0F65-0DAC-B011-D8A7441AED43}" dt="2019-05-07T15:50:32.236" v="1034" actId="20577"/>
          <ac:spMkLst>
            <pc:docMk/>
            <pc:sldMk cId="808943391" sldId="264"/>
            <ac:spMk id="9" creationId="{1C1D3959-3000-43C6-B4F3-3A23F1773EC4}"/>
          </ac:spMkLst>
        </pc:spChg>
        <pc:spChg chg="add mod ord">
          <ac:chgData name="KUANSAOI" userId="S::kuansaoi@pukyong.ac.kr::991128dd-9743-4220-8ab6-c2d7d1ca0a52" providerId="AD" clId="Web-{8B575133-0F65-0DAC-B011-D8A7441AED43}" dt="2019-05-07T16:25:10.470" v="1304"/>
          <ac:spMkLst>
            <pc:docMk/>
            <pc:sldMk cId="808943391" sldId="264"/>
            <ac:spMk id="10" creationId="{B24EC06E-0E61-44C8-BDF6-90AF4A0710A7}"/>
          </ac:spMkLst>
        </pc:spChg>
        <pc:spChg chg="add mod">
          <ac:chgData name="KUANSAOI" userId="S::kuansaoi@pukyong.ac.kr::991128dd-9743-4220-8ab6-c2d7d1ca0a52" providerId="AD" clId="Web-{8B575133-0F65-0DAC-B011-D8A7441AED43}" dt="2019-05-07T15:51:53.131" v="1070" actId="1076"/>
          <ac:spMkLst>
            <pc:docMk/>
            <pc:sldMk cId="808943391" sldId="264"/>
            <ac:spMk id="11" creationId="{54899589-F5E6-4C02-A4F1-E7325765175A}"/>
          </ac:spMkLst>
        </pc:spChg>
        <pc:picChg chg="add del mod">
          <ac:chgData name="KUANSAOI" userId="S::kuansaoi@pukyong.ac.kr::991128dd-9743-4220-8ab6-c2d7d1ca0a52" providerId="AD" clId="Web-{8B575133-0F65-0DAC-B011-D8A7441AED43}" dt="2019-05-07T15:49:47.422" v="996"/>
          <ac:picMkLst>
            <pc:docMk/>
            <pc:sldMk cId="808943391" sldId="264"/>
            <ac:picMk id="4" creationId="{28D17797-5BF4-4322-96DB-BC547813CFAE}"/>
          </ac:picMkLst>
        </pc:picChg>
        <pc:picChg chg="add del mod">
          <ac:chgData name="KUANSAOI" userId="S::kuansaoi@pukyong.ac.kr::991128dd-9743-4220-8ab6-c2d7d1ca0a52" providerId="AD" clId="Web-{8B575133-0F65-0DAC-B011-D8A7441AED43}" dt="2019-05-07T15:49:48.328" v="997"/>
          <ac:picMkLst>
            <pc:docMk/>
            <pc:sldMk cId="808943391" sldId="264"/>
            <ac:picMk id="6" creationId="{D993BF18-B3D6-42AD-837B-AEAFB4002EFC}"/>
          </ac:picMkLst>
        </pc:picChg>
        <pc:cxnChg chg="add mod">
          <ac:chgData name="KUANSAOI" userId="S::kuansaoi@pukyong.ac.kr::991128dd-9743-4220-8ab6-c2d7d1ca0a52" providerId="AD" clId="Web-{8B575133-0F65-0DAC-B011-D8A7441AED43}" dt="2019-05-07T15:54:34.715" v="1132" actId="14100"/>
          <ac:cxnSpMkLst>
            <pc:docMk/>
            <pc:sldMk cId="808943391" sldId="264"/>
            <ac:cxnSpMk id="12" creationId="{D2D5F5E9-0927-4B8F-AC75-93DBCE074C95}"/>
          </ac:cxnSpMkLst>
        </pc:cxnChg>
        <pc:cxnChg chg="add mod">
          <ac:chgData name="KUANSAOI" userId="S::kuansaoi@pukyong.ac.kr::991128dd-9743-4220-8ab6-c2d7d1ca0a52" providerId="AD" clId="Web-{8B575133-0F65-0DAC-B011-D8A7441AED43}" dt="2019-05-07T16:11:13.117" v="1287" actId="1076"/>
          <ac:cxnSpMkLst>
            <pc:docMk/>
            <pc:sldMk cId="808943391" sldId="264"/>
            <ac:cxnSpMk id="13" creationId="{734B1F59-9055-42D9-9047-7E385A66BDA7}"/>
          </ac:cxnSpMkLst>
        </pc:cxnChg>
      </pc:sldChg>
      <pc:sldChg chg="addSp delSp modSp add replId">
        <pc:chgData name="KUANSAOI" userId="S::kuansaoi@pukyong.ac.kr::991128dd-9743-4220-8ab6-c2d7d1ca0a52" providerId="AD" clId="Web-{8B575133-0F65-0DAC-B011-D8A7441AED43}" dt="2019-05-07T16:50:33.911" v="1477" actId="20577"/>
        <pc:sldMkLst>
          <pc:docMk/>
          <pc:sldMk cId="3116562910" sldId="269"/>
        </pc:sldMkLst>
        <pc:spChg chg="del">
          <ac:chgData name="KUANSAOI" userId="S::kuansaoi@pukyong.ac.kr::991128dd-9743-4220-8ab6-c2d7d1ca0a52" providerId="AD" clId="Web-{8B575133-0F65-0DAC-B011-D8A7441AED43}" dt="2019-05-07T15:55:14.574" v="1141"/>
          <ac:spMkLst>
            <pc:docMk/>
            <pc:sldMk cId="3116562910" sldId="269"/>
            <ac:spMk id="3" creationId="{6AFB6C19-A08C-40A6-B95D-32C2F4FFA5DC}"/>
          </ac:spMkLst>
        </pc:spChg>
        <pc:spChg chg="add del mod">
          <ac:chgData name="KUANSAOI" userId="S::kuansaoi@pukyong.ac.kr::991128dd-9743-4220-8ab6-c2d7d1ca0a52" providerId="AD" clId="Web-{8B575133-0F65-0DAC-B011-D8A7441AED43}" dt="2019-05-07T16:02:24.059" v="1189"/>
          <ac:spMkLst>
            <pc:docMk/>
            <pc:sldMk cId="3116562910" sldId="269"/>
            <ac:spMk id="5" creationId="{2D48D3D1-2D37-4F3B-9A17-058453BE292C}"/>
          </ac:spMkLst>
        </pc:spChg>
        <pc:spChg chg="add mod">
          <ac:chgData name="KUANSAOI" userId="S::kuansaoi@pukyong.ac.kr::991128dd-9743-4220-8ab6-c2d7d1ca0a52" providerId="AD" clId="Web-{8B575133-0F65-0DAC-B011-D8A7441AED43}" dt="2019-05-07T16:50:33.911" v="1477" actId="20577"/>
          <ac:spMkLst>
            <pc:docMk/>
            <pc:sldMk cId="3116562910" sldId="269"/>
            <ac:spMk id="7" creationId="{805F75D5-DB77-4220-8C16-EF2390AD94A1}"/>
          </ac:spMkLst>
        </pc:spChg>
        <pc:spChg chg="del mod">
          <ac:chgData name="KUANSAOI" userId="S::kuansaoi@pukyong.ac.kr::991128dd-9743-4220-8ab6-c2d7d1ca0a52" providerId="AD" clId="Web-{8B575133-0F65-0DAC-B011-D8A7441AED43}" dt="2019-05-07T16:04:26.168" v="1222"/>
          <ac:spMkLst>
            <pc:docMk/>
            <pc:sldMk cId="3116562910" sldId="269"/>
            <ac:spMk id="9" creationId="{1C1D3959-3000-43C6-B4F3-3A23F1773EC4}"/>
          </ac:spMkLst>
        </pc:spChg>
        <pc:spChg chg="del">
          <ac:chgData name="KUANSAOI" userId="S::kuansaoi@pukyong.ac.kr::991128dd-9743-4220-8ab6-c2d7d1ca0a52" providerId="AD" clId="Web-{8B575133-0F65-0DAC-B011-D8A7441AED43}" dt="2019-05-07T15:55:13.027" v="1140"/>
          <ac:spMkLst>
            <pc:docMk/>
            <pc:sldMk cId="3116562910" sldId="269"/>
            <ac:spMk id="10" creationId="{B24EC06E-0E61-44C8-BDF6-90AF4A0710A7}"/>
          </ac:spMkLst>
        </pc:spChg>
        <pc:spChg chg="del">
          <ac:chgData name="KUANSAOI" userId="S::kuansaoi@pukyong.ac.kr::991128dd-9743-4220-8ab6-c2d7d1ca0a52" providerId="AD" clId="Web-{8B575133-0F65-0DAC-B011-D8A7441AED43}" dt="2019-05-07T15:55:18.699" v="1142"/>
          <ac:spMkLst>
            <pc:docMk/>
            <pc:sldMk cId="3116562910" sldId="269"/>
            <ac:spMk id="11" creationId="{54899589-F5E6-4C02-A4F1-E7325765175A}"/>
          </ac:spMkLst>
        </pc:spChg>
        <pc:spChg chg="add mod">
          <ac:chgData name="KUANSAOI" userId="S::kuansaoi@pukyong.ac.kr::991128dd-9743-4220-8ab6-c2d7d1ca0a52" providerId="AD" clId="Web-{8B575133-0F65-0DAC-B011-D8A7441AED43}" dt="2019-05-07T16:04:26.168" v="1222"/>
          <ac:spMkLst>
            <pc:docMk/>
            <pc:sldMk cId="3116562910" sldId="269"/>
            <ac:spMk id="21" creationId="{0C895BD1-9CFE-40EC-A109-5A14D2B973B9}"/>
          </ac:spMkLst>
        </pc:spChg>
        <pc:spChg chg="add del mod">
          <ac:chgData name="KUANSAOI" userId="S::kuansaoi@pukyong.ac.kr::991128dd-9743-4220-8ab6-c2d7d1ca0a52" providerId="AD" clId="Web-{8B575133-0F65-0DAC-B011-D8A7441AED43}" dt="2019-05-07T16:04:33.809" v="1225"/>
          <ac:spMkLst>
            <pc:docMk/>
            <pc:sldMk cId="3116562910" sldId="269"/>
            <ac:spMk id="23" creationId="{A3C51EEE-3D70-4599-B341-73CE79F7B255}"/>
          </ac:spMkLst>
        </pc:spChg>
        <pc:picChg chg="add del mod ord">
          <ac:chgData name="KUANSAOI" userId="S::kuansaoi@pukyong.ac.kr::991128dd-9743-4220-8ab6-c2d7d1ca0a52" providerId="AD" clId="Web-{8B575133-0F65-0DAC-B011-D8A7441AED43}" dt="2019-05-07T16:04:32.262" v="1224"/>
          <ac:picMkLst>
            <pc:docMk/>
            <pc:sldMk cId="3116562910" sldId="269"/>
            <ac:picMk id="14" creationId="{2093887F-DD8C-4461-AFBD-1C171F82F662}"/>
          </ac:picMkLst>
        </pc:picChg>
        <pc:picChg chg="add del mod">
          <ac:chgData name="KUANSAOI" userId="S::kuansaoi@pukyong.ac.kr::991128dd-9743-4220-8ab6-c2d7d1ca0a52" providerId="AD" clId="Web-{8B575133-0F65-0DAC-B011-D8A7441AED43}" dt="2019-05-07T16:04:24.371" v="1221"/>
          <ac:picMkLst>
            <pc:docMk/>
            <pc:sldMk cId="3116562910" sldId="269"/>
            <ac:picMk id="16" creationId="{CED396E0-0B33-42F6-A528-DA79614F815D}"/>
          </ac:picMkLst>
        </pc:picChg>
        <pc:picChg chg="add del mod">
          <ac:chgData name="KUANSAOI" userId="S::kuansaoi@pukyong.ac.kr::991128dd-9743-4220-8ab6-c2d7d1ca0a52" providerId="AD" clId="Web-{8B575133-0F65-0DAC-B011-D8A7441AED43}" dt="2019-05-07T16:03:45.106" v="1199"/>
          <ac:picMkLst>
            <pc:docMk/>
            <pc:sldMk cId="3116562910" sldId="269"/>
            <ac:picMk id="18" creationId="{00A01274-2BE7-4754-8673-AAE19A024E65}"/>
          </ac:picMkLst>
        </pc:picChg>
        <pc:picChg chg="add mod ord">
          <ac:chgData name="KUANSAOI" userId="S::kuansaoi@pukyong.ac.kr::991128dd-9743-4220-8ab6-c2d7d1ca0a52" providerId="AD" clId="Web-{8B575133-0F65-0DAC-B011-D8A7441AED43}" dt="2019-05-07T16:43:28.421" v="1427" actId="1076"/>
          <ac:picMkLst>
            <pc:docMk/>
            <pc:sldMk cId="3116562910" sldId="269"/>
            <ac:picMk id="24" creationId="{B59B35F6-E0CC-4570-AC11-5967EF3C40B1}"/>
          </ac:picMkLst>
        </pc:picChg>
        <pc:cxnChg chg="del">
          <ac:chgData name="KUANSAOI" userId="S::kuansaoi@pukyong.ac.kr::991128dd-9743-4220-8ab6-c2d7d1ca0a52" providerId="AD" clId="Web-{8B575133-0F65-0DAC-B011-D8A7441AED43}" dt="2019-05-07T15:55:09.246" v="1138"/>
          <ac:cxnSpMkLst>
            <pc:docMk/>
            <pc:sldMk cId="3116562910" sldId="269"/>
            <ac:cxnSpMk id="12" creationId="{D2D5F5E9-0927-4B8F-AC75-93DBCE074C95}"/>
          </ac:cxnSpMkLst>
        </pc:cxnChg>
        <pc:cxnChg chg="del">
          <ac:chgData name="KUANSAOI" userId="S::kuansaoi@pukyong.ac.kr::991128dd-9743-4220-8ab6-c2d7d1ca0a52" providerId="AD" clId="Web-{8B575133-0F65-0DAC-B011-D8A7441AED43}" dt="2019-05-07T15:55:10.527" v="1139"/>
          <ac:cxnSpMkLst>
            <pc:docMk/>
            <pc:sldMk cId="3116562910" sldId="269"/>
            <ac:cxnSpMk id="13" creationId="{734B1F59-9055-42D9-9047-7E385A66BDA7}"/>
          </ac:cxnSpMkLst>
        </pc:cxnChg>
      </pc:sldChg>
      <pc:sldChg chg="addSp delSp modSp add replId">
        <pc:chgData name="KUANSAOI" userId="S::kuansaoi@pukyong.ac.kr::991128dd-9743-4220-8ab6-c2d7d1ca0a52" providerId="AD" clId="Web-{8B575133-0F65-0DAC-B011-D8A7441AED43}" dt="2019-05-07T16:49:56.161" v="1463" actId="20577"/>
        <pc:sldMkLst>
          <pc:docMk/>
          <pc:sldMk cId="1675732436" sldId="270"/>
        </pc:sldMkLst>
        <pc:spChg chg="add del mod">
          <ac:chgData name="KUANSAOI" userId="S::kuansaoi@pukyong.ac.kr::991128dd-9743-4220-8ab6-c2d7d1ca0a52" providerId="AD" clId="Web-{8B575133-0F65-0DAC-B011-D8A7441AED43}" dt="2019-05-07T16:04:06.965" v="1213"/>
          <ac:spMkLst>
            <pc:docMk/>
            <pc:sldMk cId="1675732436" sldId="270"/>
            <ac:spMk id="4" creationId="{A06AA00B-9888-4E40-B342-788435441E02}"/>
          </ac:spMkLst>
        </pc:spChg>
        <pc:spChg chg="mod">
          <ac:chgData name="KUANSAOI" userId="S::kuansaoi@pukyong.ac.kr::991128dd-9743-4220-8ab6-c2d7d1ca0a52" providerId="AD" clId="Web-{8B575133-0F65-0DAC-B011-D8A7441AED43}" dt="2019-05-07T16:49:56.161" v="1463" actId="20577"/>
          <ac:spMkLst>
            <pc:docMk/>
            <pc:sldMk cId="1675732436" sldId="270"/>
            <ac:spMk id="7" creationId="{805F75D5-DB77-4220-8C16-EF2390AD94A1}"/>
          </ac:spMkLst>
        </pc:spChg>
        <pc:spChg chg="mod">
          <ac:chgData name="KUANSAOI" userId="S::kuansaoi@pukyong.ac.kr::991128dd-9743-4220-8ab6-c2d7d1ca0a52" providerId="AD" clId="Web-{8B575133-0F65-0DAC-B011-D8A7441AED43}" dt="2019-05-07T16:03:53.824" v="1206" actId="20577"/>
          <ac:spMkLst>
            <pc:docMk/>
            <pc:sldMk cId="1675732436" sldId="270"/>
            <ac:spMk id="8" creationId="{FF5BB67D-B7A3-4524-AB0B-C5853D7D2827}"/>
          </ac:spMkLst>
        </pc:spChg>
        <pc:spChg chg="del mod">
          <ac:chgData name="KUANSAOI" userId="S::kuansaoi@pukyong.ac.kr::991128dd-9743-4220-8ab6-c2d7d1ca0a52" providerId="AD" clId="Web-{8B575133-0F65-0DAC-B011-D8A7441AED43}" dt="2019-05-07T16:03:57.106" v="1208"/>
          <ac:spMkLst>
            <pc:docMk/>
            <pc:sldMk cId="1675732436" sldId="270"/>
            <ac:spMk id="9" creationId="{1C1D3959-3000-43C6-B4F3-3A23F1773EC4}"/>
          </ac:spMkLst>
        </pc:spChg>
        <pc:spChg chg="add del mod">
          <ac:chgData name="KUANSAOI" userId="S::kuansaoi@pukyong.ac.kr::991128dd-9743-4220-8ab6-c2d7d1ca0a52" providerId="AD" clId="Web-{8B575133-0F65-0DAC-B011-D8A7441AED43}" dt="2019-05-07T16:04:15.809" v="1217"/>
          <ac:spMkLst>
            <pc:docMk/>
            <pc:sldMk cId="1675732436" sldId="270"/>
            <ac:spMk id="13" creationId="{4D7705A1-7C68-4989-BC32-2109E451BAFC}"/>
          </ac:spMkLst>
        </pc:spChg>
        <pc:picChg chg="add del">
          <ac:chgData name="KUANSAOI" userId="S::kuansaoi@pukyong.ac.kr::991128dd-9743-4220-8ab6-c2d7d1ca0a52" providerId="AD" clId="Web-{8B575133-0F65-0DAC-B011-D8A7441AED43}" dt="2019-05-07T16:04:05.559" v="1212"/>
          <ac:picMkLst>
            <pc:docMk/>
            <pc:sldMk cId="1675732436" sldId="270"/>
            <ac:picMk id="5" creationId="{544205D9-FA5D-4826-98FB-C84E22801FEF}"/>
          </ac:picMkLst>
        </pc:picChg>
        <pc:picChg chg="add del mod ord">
          <ac:chgData name="KUANSAOI" userId="S::kuansaoi@pukyong.ac.kr::991128dd-9743-4220-8ab6-c2d7d1ca0a52" providerId="AD" clId="Web-{8B575133-0F65-0DAC-B011-D8A7441AED43}" dt="2019-05-07T16:04:10.856" v="1216"/>
          <ac:picMkLst>
            <pc:docMk/>
            <pc:sldMk cId="1675732436" sldId="270"/>
            <ac:picMk id="6" creationId="{64834E8A-01E0-4447-9C06-438CBA8FC9EE}"/>
          </ac:picMkLst>
        </pc:picChg>
        <pc:picChg chg="del">
          <ac:chgData name="KUANSAOI" userId="S::kuansaoi@pukyong.ac.kr::991128dd-9743-4220-8ab6-c2d7d1ca0a52" providerId="AD" clId="Web-{8B575133-0F65-0DAC-B011-D8A7441AED43}" dt="2019-05-07T16:03:59.434" v="1210"/>
          <ac:picMkLst>
            <pc:docMk/>
            <pc:sldMk cId="1675732436" sldId="270"/>
            <ac:picMk id="14" creationId="{2093887F-DD8C-4461-AFBD-1C171F82F662}"/>
          </ac:picMkLst>
        </pc:picChg>
        <pc:picChg chg="add mod ord">
          <ac:chgData name="KUANSAOI" userId="S::kuansaoi@pukyong.ac.kr::991128dd-9743-4220-8ab6-c2d7d1ca0a52" providerId="AD" clId="Web-{8B575133-0F65-0DAC-B011-D8A7441AED43}" dt="2019-05-07T16:04:15.809" v="1217"/>
          <ac:picMkLst>
            <pc:docMk/>
            <pc:sldMk cId="1675732436" sldId="270"/>
            <ac:picMk id="15" creationId="{040F1FCB-E237-4A80-B462-B8831042D17B}"/>
          </ac:picMkLst>
        </pc:picChg>
        <pc:picChg chg="del">
          <ac:chgData name="KUANSAOI" userId="S::kuansaoi@pukyong.ac.kr::991128dd-9743-4220-8ab6-c2d7d1ca0a52" providerId="AD" clId="Web-{8B575133-0F65-0DAC-B011-D8A7441AED43}" dt="2019-05-07T16:03:58.246" v="1209"/>
          <ac:picMkLst>
            <pc:docMk/>
            <pc:sldMk cId="1675732436" sldId="270"/>
            <ac:picMk id="16" creationId="{CED396E0-0B33-42F6-A528-DA79614F815D}"/>
          </ac:picMkLst>
        </pc:picChg>
      </pc:sldChg>
      <pc:sldChg chg="addSp delSp modSp add replId">
        <pc:chgData name="KUANSAOI" userId="S::kuansaoi@pukyong.ac.kr::991128dd-9743-4220-8ab6-c2d7d1ca0a52" providerId="AD" clId="Web-{8B575133-0F65-0DAC-B011-D8A7441AED43}" dt="2019-05-07T16:49:42.661" v="1460" actId="20577"/>
        <pc:sldMkLst>
          <pc:docMk/>
          <pc:sldMk cId="1435941184" sldId="271"/>
        </pc:sldMkLst>
        <pc:spChg chg="add del mod">
          <ac:chgData name="KUANSAOI" userId="S::kuansaoi@pukyong.ac.kr::991128dd-9743-4220-8ab6-c2d7d1ca0a52" providerId="AD" clId="Web-{8B575133-0F65-0DAC-B011-D8A7441AED43}" dt="2019-05-07T16:43:40.375" v="1429"/>
          <ac:spMkLst>
            <pc:docMk/>
            <pc:sldMk cId="1435941184" sldId="271"/>
            <ac:spMk id="4" creationId="{9FB384E5-901C-4393-963A-8CDBAEEBB1DC}"/>
          </ac:spMkLst>
        </pc:spChg>
        <pc:spChg chg="mod">
          <ac:chgData name="KUANSAOI" userId="S::kuansaoi@pukyong.ac.kr::991128dd-9743-4220-8ab6-c2d7d1ca0a52" providerId="AD" clId="Web-{8B575133-0F65-0DAC-B011-D8A7441AED43}" dt="2019-05-07T16:49:42.661" v="1460" actId="20577"/>
          <ac:spMkLst>
            <pc:docMk/>
            <pc:sldMk cId="1435941184" sldId="271"/>
            <ac:spMk id="7" creationId="{805F75D5-DB77-4220-8C16-EF2390AD94A1}"/>
          </ac:spMkLst>
        </pc:spChg>
        <pc:spChg chg="mod">
          <ac:chgData name="KUANSAOI" userId="S::kuansaoi@pukyong.ac.kr::991128dd-9743-4220-8ab6-c2d7d1ca0a52" providerId="AD" clId="Web-{8B575133-0F65-0DAC-B011-D8A7441AED43}" dt="2019-05-07T16:44:18.218" v="1445" actId="20577"/>
          <ac:spMkLst>
            <pc:docMk/>
            <pc:sldMk cId="1435941184" sldId="271"/>
            <ac:spMk id="8" creationId="{FF5BB67D-B7A3-4524-AB0B-C5853D7D2827}"/>
          </ac:spMkLst>
        </pc:spChg>
        <pc:picChg chg="add mod ord">
          <ac:chgData name="KUANSAOI" userId="S::kuansaoi@pukyong.ac.kr::991128dd-9743-4220-8ab6-c2d7d1ca0a52" providerId="AD" clId="Web-{8B575133-0F65-0DAC-B011-D8A7441AED43}" dt="2019-05-07T16:49:22.192" v="1456" actId="14100"/>
          <ac:picMkLst>
            <pc:docMk/>
            <pc:sldMk cId="1435941184" sldId="271"/>
            <ac:picMk id="5" creationId="{60DDDF65-24CC-4484-8A09-25725DDBF084}"/>
          </ac:picMkLst>
        </pc:picChg>
        <pc:picChg chg="del">
          <ac:chgData name="KUANSAOI" userId="S::kuansaoi@pukyong.ac.kr::991128dd-9743-4220-8ab6-c2d7d1ca0a52" providerId="AD" clId="Web-{8B575133-0F65-0DAC-B011-D8A7441AED43}" dt="2019-05-07T16:43:33.078" v="1428"/>
          <ac:picMkLst>
            <pc:docMk/>
            <pc:sldMk cId="1435941184" sldId="271"/>
            <ac:picMk id="15" creationId="{040F1FCB-E237-4A80-B462-B8831042D17B}"/>
          </ac:picMkLst>
        </pc:picChg>
      </pc:sldChg>
      <pc:sldChg chg="addSp delSp modSp add replId">
        <pc:chgData name="KUANSAOI" userId="S::kuansaoi@pukyong.ac.kr::991128dd-9743-4220-8ab6-c2d7d1ca0a52" providerId="AD" clId="Web-{8B575133-0F65-0DAC-B011-D8A7441AED43}" dt="2019-05-07T16:49:50.286" v="1462" actId="20577"/>
        <pc:sldMkLst>
          <pc:docMk/>
          <pc:sldMk cId="3264850022" sldId="273"/>
        </pc:sldMkLst>
        <pc:spChg chg="add mod">
          <ac:chgData name="KUANSAOI" userId="S::kuansaoi@pukyong.ac.kr::991128dd-9743-4220-8ab6-c2d7d1ca0a52" providerId="AD" clId="Web-{8B575133-0F65-0DAC-B011-D8A7441AED43}" dt="2019-05-07T16:42:12.906" v="1419" actId="1076"/>
          <ac:spMkLst>
            <pc:docMk/>
            <pc:sldMk cId="3264850022" sldId="273"/>
            <ac:spMk id="4" creationId="{23E58A64-828C-4D0F-8EE0-1A1D18A1D98E}"/>
          </ac:spMkLst>
        </pc:spChg>
        <pc:spChg chg="mod">
          <ac:chgData name="KUANSAOI" userId="S::kuansaoi@pukyong.ac.kr::991128dd-9743-4220-8ab6-c2d7d1ca0a52" providerId="AD" clId="Web-{8B575133-0F65-0DAC-B011-D8A7441AED43}" dt="2019-05-07T16:49:50.286" v="1462" actId="20577"/>
          <ac:spMkLst>
            <pc:docMk/>
            <pc:sldMk cId="3264850022" sldId="273"/>
            <ac:spMk id="7" creationId="{805F75D5-DB77-4220-8C16-EF2390AD94A1}"/>
          </ac:spMkLst>
        </pc:spChg>
        <pc:spChg chg="del">
          <ac:chgData name="KUANSAOI" userId="S::kuansaoi@pukyong.ac.kr::991128dd-9743-4220-8ab6-c2d7d1ca0a52" providerId="AD" clId="Web-{8B575133-0F65-0DAC-B011-D8A7441AED43}" dt="2019-05-07T16:42:10.359" v="1418"/>
          <ac:spMkLst>
            <pc:docMk/>
            <pc:sldMk cId="3264850022" sldId="273"/>
            <ac:spMk id="21" creationId="{0C895BD1-9CFE-40EC-A109-5A14D2B973B9}"/>
          </ac:spMkLst>
        </pc:spChg>
        <pc:picChg chg="add mod">
          <ac:chgData name="KUANSAOI" userId="S::kuansaoi@pukyong.ac.kr::991128dd-9743-4220-8ab6-c2d7d1ca0a52" providerId="AD" clId="Web-{8B575133-0F65-0DAC-B011-D8A7441AED43}" dt="2019-05-07T16:42:16.406" v="1421" actId="14100"/>
          <ac:picMkLst>
            <pc:docMk/>
            <pc:sldMk cId="3264850022" sldId="273"/>
            <ac:picMk id="5" creationId="{C6472951-40C2-42A6-898E-863F4561003F}"/>
          </ac:picMkLst>
        </pc:picChg>
        <pc:picChg chg="del">
          <ac:chgData name="KUANSAOI" userId="S::kuansaoi@pukyong.ac.kr::991128dd-9743-4220-8ab6-c2d7d1ca0a52" providerId="AD" clId="Web-{8B575133-0F65-0DAC-B011-D8A7441AED43}" dt="2019-05-07T16:34:21.993" v="1324"/>
          <ac:picMkLst>
            <pc:docMk/>
            <pc:sldMk cId="3264850022" sldId="273"/>
            <ac:picMk id="24" creationId="{B59B35F6-E0CC-4570-AC11-5967EF3C40B1}"/>
          </ac:picMkLst>
        </pc:picChg>
      </pc:sldChg>
    </pc:docChg>
  </pc:docChgLst>
  <pc:docChgLst>
    <pc:chgData name="KUANSAOI" userId="991128dd-9743-4220-8ab6-c2d7d1ca0a52" providerId="ADAL" clId="{6950E6D4-90B5-4418-BBA6-81E464C4FD6C}"/>
    <pc:docChg chg="undo custSel mod addSld delSld modSld modNotesMaster">
      <pc:chgData name="KUANSAOI" userId="991128dd-9743-4220-8ab6-c2d7d1ca0a52" providerId="ADAL" clId="{6950E6D4-90B5-4418-BBA6-81E464C4FD6C}" dt="2019-05-09T10:17:26.835" v="480" actId="20577"/>
      <pc:docMkLst>
        <pc:docMk/>
      </pc:docMkLst>
      <pc:sldChg chg="modSp">
        <pc:chgData name="KUANSAOI" userId="991128dd-9743-4220-8ab6-c2d7d1ca0a52" providerId="ADAL" clId="{6950E6D4-90B5-4418-BBA6-81E464C4FD6C}" dt="2019-05-09T10:17:26.835" v="480" actId="20577"/>
        <pc:sldMkLst>
          <pc:docMk/>
          <pc:sldMk cId="109857222" sldId="256"/>
        </pc:sldMkLst>
        <pc:spChg chg="mod">
          <ac:chgData name="KUANSAOI" userId="991128dd-9743-4220-8ab6-c2d7d1ca0a52" providerId="ADAL" clId="{6950E6D4-90B5-4418-BBA6-81E464C4FD6C}" dt="2019-05-09T10:17:26.835" v="48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KUANSAOI" userId="991128dd-9743-4220-8ab6-c2d7d1ca0a52" providerId="ADAL" clId="{6950E6D4-90B5-4418-BBA6-81E464C4FD6C}" dt="2019-05-09T08:57:06.751" v="149" actId="20577"/>
        <pc:sldMkLst>
          <pc:docMk/>
          <pc:sldMk cId="808943391" sldId="264"/>
        </pc:sldMkLst>
        <pc:spChg chg="mod">
          <ac:chgData name="KUANSAOI" userId="991128dd-9743-4220-8ab6-c2d7d1ca0a52" providerId="ADAL" clId="{6950E6D4-90B5-4418-BBA6-81E464C4FD6C}" dt="2019-05-09T08:56:34.676" v="143" actId="20577"/>
          <ac:spMkLst>
            <pc:docMk/>
            <pc:sldMk cId="808943391" sldId="264"/>
            <ac:spMk id="2" creationId="{81C99F54-573B-4EC3-9BF8-97553386B7FC}"/>
          </ac:spMkLst>
        </pc:spChg>
        <pc:spChg chg="mod">
          <ac:chgData name="KUANSAOI" userId="991128dd-9743-4220-8ab6-c2d7d1ca0a52" providerId="ADAL" clId="{6950E6D4-90B5-4418-BBA6-81E464C4FD6C}" dt="2019-05-09T08:57:06.751" v="149" actId="20577"/>
          <ac:spMkLst>
            <pc:docMk/>
            <pc:sldMk cId="808943391" sldId="264"/>
            <ac:spMk id="3" creationId="{6AFB6C19-A08C-40A6-B95D-32C2F4FFA5DC}"/>
          </ac:spMkLst>
        </pc:spChg>
        <pc:spChg chg="mod">
          <ac:chgData name="KUANSAOI" userId="991128dd-9743-4220-8ab6-c2d7d1ca0a52" providerId="ADAL" clId="{6950E6D4-90B5-4418-BBA6-81E464C4FD6C}" dt="2019-05-09T08:56:18.888" v="119" actId="20577"/>
          <ac:spMkLst>
            <pc:docMk/>
            <pc:sldMk cId="808943391" sldId="264"/>
            <ac:spMk id="8" creationId="{FF5BB67D-B7A3-4524-AB0B-C5853D7D2827}"/>
          </ac:spMkLst>
        </pc:spChg>
      </pc:sldChg>
      <pc:sldChg chg="modSp">
        <pc:chgData name="KUANSAOI" userId="991128dd-9743-4220-8ab6-c2d7d1ca0a52" providerId="ADAL" clId="{6950E6D4-90B5-4418-BBA6-81E464C4FD6C}" dt="2019-05-09T08:59:56.363" v="150" actId="20577"/>
        <pc:sldMkLst>
          <pc:docMk/>
          <pc:sldMk cId="1675732436" sldId="270"/>
        </pc:sldMkLst>
        <pc:spChg chg="mod">
          <ac:chgData name="KUANSAOI" userId="991128dd-9743-4220-8ab6-c2d7d1ca0a52" providerId="ADAL" clId="{6950E6D4-90B5-4418-BBA6-81E464C4FD6C}" dt="2019-05-09T08:59:56.363" v="150" actId="20577"/>
          <ac:spMkLst>
            <pc:docMk/>
            <pc:sldMk cId="1675732436" sldId="270"/>
            <ac:spMk id="7" creationId="{805F75D5-DB77-4220-8C16-EF2390AD94A1}"/>
          </ac:spMkLst>
        </pc:spChg>
      </pc:sldChg>
      <pc:sldChg chg="modSp">
        <pc:chgData name="KUANSAOI" userId="991128dd-9743-4220-8ab6-c2d7d1ca0a52" providerId="ADAL" clId="{6950E6D4-90B5-4418-BBA6-81E464C4FD6C}" dt="2019-05-09T08:52:19.128" v="7" actId="27636"/>
        <pc:sldMkLst>
          <pc:docMk/>
          <pc:sldMk cId="3264850022" sldId="273"/>
        </pc:sldMkLst>
        <pc:spChg chg="mod">
          <ac:chgData name="KUANSAOI" userId="991128dd-9743-4220-8ab6-c2d7d1ca0a52" providerId="ADAL" clId="{6950E6D4-90B5-4418-BBA6-81E464C4FD6C}" dt="2019-05-09T08:52:19.128" v="7" actId="27636"/>
          <ac:spMkLst>
            <pc:docMk/>
            <pc:sldMk cId="3264850022" sldId="273"/>
            <ac:spMk id="4" creationId="{23E58A64-828C-4D0F-8EE0-1A1D18A1D98E}"/>
          </ac:spMkLst>
        </pc:spChg>
      </pc:sldChg>
      <pc:sldChg chg="del">
        <pc:chgData name="KUANSAOI" userId="991128dd-9743-4220-8ab6-c2d7d1ca0a52" providerId="ADAL" clId="{6950E6D4-90B5-4418-BBA6-81E464C4FD6C}" dt="2019-05-09T09:55:01.974" v="433" actId="2696"/>
        <pc:sldMkLst>
          <pc:docMk/>
          <pc:sldMk cId="3762027769" sldId="279"/>
        </pc:sldMkLst>
      </pc:sldChg>
      <pc:sldChg chg="addSp modSp">
        <pc:chgData name="KUANSAOI" userId="991128dd-9743-4220-8ab6-c2d7d1ca0a52" providerId="ADAL" clId="{6950E6D4-90B5-4418-BBA6-81E464C4FD6C}" dt="2019-05-09T10:01:37.731" v="472" actId="1076"/>
        <pc:sldMkLst>
          <pc:docMk/>
          <pc:sldMk cId="1244312048" sldId="280"/>
        </pc:sldMkLst>
        <pc:spChg chg="add mod">
          <ac:chgData name="KUANSAOI" userId="991128dd-9743-4220-8ab6-c2d7d1ca0a52" providerId="ADAL" clId="{6950E6D4-90B5-4418-BBA6-81E464C4FD6C}" dt="2019-05-09T10:01:37.731" v="472" actId="1076"/>
          <ac:spMkLst>
            <pc:docMk/>
            <pc:sldMk cId="1244312048" sldId="280"/>
            <ac:spMk id="3" creationId="{74A99329-60EC-4FF7-95D7-5FCEE88CA42E}"/>
          </ac:spMkLst>
        </pc:spChg>
      </pc:sldChg>
      <pc:sldChg chg="addSp modSp">
        <pc:chgData name="KUANSAOI" userId="991128dd-9743-4220-8ab6-c2d7d1ca0a52" providerId="ADAL" clId="{6950E6D4-90B5-4418-BBA6-81E464C4FD6C}" dt="2019-05-09T10:03:19.878" v="478" actId="14100"/>
        <pc:sldMkLst>
          <pc:docMk/>
          <pc:sldMk cId="1250841120" sldId="281"/>
        </pc:sldMkLst>
        <pc:spChg chg="add mod">
          <ac:chgData name="KUANSAOI" userId="991128dd-9743-4220-8ab6-c2d7d1ca0a52" providerId="ADAL" clId="{6950E6D4-90B5-4418-BBA6-81E464C4FD6C}" dt="2019-05-09T10:03:19.878" v="478" actId="14100"/>
          <ac:spMkLst>
            <pc:docMk/>
            <pc:sldMk cId="1250841120" sldId="281"/>
            <ac:spMk id="3" creationId="{079C2C0B-6247-4025-9661-E21C0E26427A}"/>
          </ac:spMkLst>
        </pc:spChg>
        <pc:spChg chg="add mod">
          <ac:chgData name="KUANSAOI" userId="991128dd-9743-4220-8ab6-c2d7d1ca0a52" providerId="ADAL" clId="{6950E6D4-90B5-4418-BBA6-81E464C4FD6C}" dt="2019-05-09T10:01:46.602" v="474" actId="1076"/>
          <ac:spMkLst>
            <pc:docMk/>
            <pc:sldMk cId="1250841120" sldId="281"/>
            <ac:spMk id="4" creationId="{D28C7347-270C-4911-8FB0-694199BD6DF7}"/>
          </ac:spMkLst>
        </pc:spChg>
      </pc:sldChg>
      <pc:sldChg chg="addSp modSp">
        <pc:chgData name="KUANSAOI" userId="991128dd-9743-4220-8ab6-c2d7d1ca0a52" providerId="ADAL" clId="{6950E6D4-90B5-4418-BBA6-81E464C4FD6C}" dt="2019-05-09T10:02:56.173" v="475" actId="1440"/>
        <pc:sldMkLst>
          <pc:docMk/>
          <pc:sldMk cId="559497781" sldId="282"/>
        </pc:sldMkLst>
        <pc:spChg chg="add mod">
          <ac:chgData name="KUANSAOI" userId="991128dd-9743-4220-8ab6-c2d7d1ca0a52" providerId="ADAL" clId="{6950E6D4-90B5-4418-BBA6-81E464C4FD6C}" dt="2019-05-09T10:01:14.287" v="444" actId="1076"/>
          <ac:spMkLst>
            <pc:docMk/>
            <pc:sldMk cId="559497781" sldId="282"/>
            <ac:spMk id="3" creationId="{5CE0835A-7BA7-4C7C-B18D-72361EC5FC6E}"/>
          </ac:spMkLst>
        </pc:spChg>
        <pc:picChg chg="mod">
          <ac:chgData name="KUANSAOI" userId="991128dd-9743-4220-8ab6-c2d7d1ca0a52" providerId="ADAL" clId="{6950E6D4-90B5-4418-BBA6-81E464C4FD6C}" dt="2019-05-09T10:02:56.173" v="475" actId="1440"/>
          <ac:picMkLst>
            <pc:docMk/>
            <pc:sldMk cId="559497781" sldId="282"/>
            <ac:picMk id="17" creationId="{07FDC71C-C915-4926-8114-6947D9102085}"/>
          </ac:picMkLst>
        </pc:picChg>
      </pc:sldChg>
      <pc:sldChg chg="addSp modSp">
        <pc:chgData name="KUANSAOI" userId="991128dd-9743-4220-8ab6-c2d7d1ca0a52" providerId="ADAL" clId="{6950E6D4-90B5-4418-BBA6-81E464C4FD6C}" dt="2019-05-09T08:54:51.248" v="96" actId="1076"/>
        <pc:sldMkLst>
          <pc:docMk/>
          <pc:sldMk cId="3720071208" sldId="285"/>
        </pc:sldMkLst>
        <pc:spChg chg="mod">
          <ac:chgData name="KUANSAOI" userId="991128dd-9743-4220-8ab6-c2d7d1ca0a52" providerId="ADAL" clId="{6950E6D4-90B5-4418-BBA6-81E464C4FD6C}" dt="2019-05-09T08:51:09.209" v="2" actId="242"/>
          <ac:spMkLst>
            <pc:docMk/>
            <pc:sldMk cId="3720071208" sldId="285"/>
            <ac:spMk id="2" creationId="{9F24226D-DA6B-442C-B2C6-7B600A63B3F1}"/>
          </ac:spMkLst>
        </pc:spChg>
        <pc:spChg chg="add mod">
          <ac:chgData name="KUANSAOI" userId="991128dd-9743-4220-8ab6-c2d7d1ca0a52" providerId="ADAL" clId="{6950E6D4-90B5-4418-BBA6-81E464C4FD6C}" dt="2019-05-09T08:53:41.719" v="48" actId="20577"/>
          <ac:spMkLst>
            <pc:docMk/>
            <pc:sldMk cId="3720071208" sldId="285"/>
            <ac:spMk id="4" creationId="{3A4D987A-B954-4380-908D-4D835349D86B}"/>
          </ac:spMkLst>
        </pc:spChg>
        <pc:spChg chg="add mod">
          <ac:chgData name="KUANSAOI" userId="991128dd-9743-4220-8ab6-c2d7d1ca0a52" providerId="ADAL" clId="{6950E6D4-90B5-4418-BBA6-81E464C4FD6C}" dt="2019-05-09T08:53:52.404" v="66" actId="1076"/>
          <ac:spMkLst>
            <pc:docMk/>
            <pc:sldMk cId="3720071208" sldId="285"/>
            <ac:spMk id="6" creationId="{17B68052-FD3C-4817-BC35-18ACC971D489}"/>
          </ac:spMkLst>
        </pc:spChg>
        <pc:spChg chg="add mod">
          <ac:chgData name="KUANSAOI" userId="991128dd-9743-4220-8ab6-c2d7d1ca0a52" providerId="ADAL" clId="{6950E6D4-90B5-4418-BBA6-81E464C4FD6C}" dt="2019-05-09T08:54:51.248" v="96" actId="1076"/>
          <ac:spMkLst>
            <pc:docMk/>
            <pc:sldMk cId="3720071208" sldId="285"/>
            <ac:spMk id="10" creationId="{9E7E72CD-435E-445A-B50D-5DBB9DC55E81}"/>
          </ac:spMkLst>
        </pc:spChg>
        <pc:picChg chg="add mod">
          <ac:chgData name="KUANSAOI" userId="991128dd-9743-4220-8ab6-c2d7d1ca0a52" providerId="ADAL" clId="{6950E6D4-90B5-4418-BBA6-81E464C4FD6C}" dt="2019-05-09T08:53:14.898" v="33" actId="1076"/>
          <ac:picMkLst>
            <pc:docMk/>
            <pc:sldMk cId="3720071208" sldId="285"/>
            <ac:picMk id="3" creationId="{CE2DEABC-F050-4631-B15D-BBBAE9D49679}"/>
          </ac:picMkLst>
        </pc:picChg>
        <pc:picChg chg="mod">
          <ac:chgData name="KUANSAOI" userId="991128dd-9743-4220-8ab6-c2d7d1ca0a52" providerId="ADAL" clId="{6950E6D4-90B5-4418-BBA6-81E464C4FD6C}" dt="2019-05-09T08:53:13.470" v="32" actId="1076"/>
          <ac:picMkLst>
            <pc:docMk/>
            <pc:sldMk cId="3720071208" sldId="285"/>
            <ac:picMk id="5" creationId="{3EFD655E-FC94-4694-8235-09D908DC18B7}"/>
          </ac:picMkLst>
        </pc:picChg>
        <pc:picChg chg="mod">
          <ac:chgData name="KUANSAOI" userId="991128dd-9743-4220-8ab6-c2d7d1ca0a52" providerId="ADAL" clId="{6950E6D4-90B5-4418-BBA6-81E464C4FD6C}" dt="2019-05-09T08:52:51.344" v="21" actId="14100"/>
          <ac:picMkLst>
            <pc:docMk/>
            <pc:sldMk cId="3720071208" sldId="285"/>
            <ac:picMk id="7" creationId="{11ABE997-E9E3-44C3-B7F9-633A0B522F14}"/>
          </ac:picMkLst>
        </pc:picChg>
        <pc:picChg chg="mod">
          <ac:chgData name="KUANSAOI" userId="991128dd-9743-4220-8ab6-c2d7d1ca0a52" providerId="ADAL" clId="{6950E6D4-90B5-4418-BBA6-81E464C4FD6C}" dt="2019-05-09T08:52:55.941" v="25" actId="1076"/>
          <ac:picMkLst>
            <pc:docMk/>
            <pc:sldMk cId="3720071208" sldId="285"/>
            <ac:picMk id="8" creationId="{E7CF149D-91BD-473C-81D2-2C35B564B703}"/>
          </ac:picMkLst>
        </pc:picChg>
      </pc:sldChg>
      <pc:sldChg chg="addSp delSp modSp add mod setBg">
        <pc:chgData name="KUANSAOI" userId="991128dd-9743-4220-8ab6-c2d7d1ca0a52" providerId="ADAL" clId="{6950E6D4-90B5-4418-BBA6-81E464C4FD6C}" dt="2019-05-09T09:27:13.604" v="430" actId="20577"/>
        <pc:sldMkLst>
          <pc:docMk/>
          <pc:sldMk cId="26814304" sldId="286"/>
        </pc:sldMkLst>
        <pc:spChg chg="del">
          <ac:chgData name="KUANSAOI" userId="991128dd-9743-4220-8ab6-c2d7d1ca0a52" providerId="ADAL" clId="{6950E6D4-90B5-4418-BBA6-81E464C4FD6C}" dt="2019-05-09T09:01:44.815" v="152"/>
          <ac:spMkLst>
            <pc:docMk/>
            <pc:sldMk cId="26814304" sldId="286"/>
            <ac:spMk id="2" creationId="{2F9BFCA2-9BD5-4DE5-AE81-07E85D1A6AD0}"/>
          </ac:spMkLst>
        </pc:spChg>
        <pc:spChg chg="del">
          <ac:chgData name="KUANSAOI" userId="991128dd-9743-4220-8ab6-c2d7d1ca0a52" providerId="ADAL" clId="{6950E6D4-90B5-4418-BBA6-81E464C4FD6C}" dt="2019-05-09T09:01:44.815" v="152"/>
          <ac:spMkLst>
            <pc:docMk/>
            <pc:sldMk cId="26814304" sldId="286"/>
            <ac:spMk id="3" creationId="{3D2F86C0-093A-416A-AB75-3CA1AE7DA449}"/>
          </ac:spMkLst>
        </pc:spChg>
        <pc:spChg chg="del">
          <ac:chgData name="KUANSAOI" userId="991128dd-9743-4220-8ab6-c2d7d1ca0a52" providerId="ADAL" clId="{6950E6D4-90B5-4418-BBA6-81E464C4FD6C}" dt="2019-05-09T09:01:44.815" v="152"/>
          <ac:spMkLst>
            <pc:docMk/>
            <pc:sldMk cId="26814304" sldId="286"/>
            <ac:spMk id="4" creationId="{46DC424A-BCC7-4911-A099-EB7B9B89589C}"/>
          </ac:spMkLst>
        </pc:spChg>
        <pc:spChg chg="del">
          <ac:chgData name="KUANSAOI" userId="991128dd-9743-4220-8ab6-c2d7d1ca0a52" providerId="ADAL" clId="{6950E6D4-90B5-4418-BBA6-81E464C4FD6C}" dt="2019-05-09T09:01:44.815" v="152"/>
          <ac:spMkLst>
            <pc:docMk/>
            <pc:sldMk cId="26814304" sldId="286"/>
            <ac:spMk id="5" creationId="{BE828026-C145-4ABA-BF24-1DD3C052E8D0}"/>
          </ac:spMkLst>
        </pc:spChg>
        <pc:spChg chg="del">
          <ac:chgData name="KUANSAOI" userId="991128dd-9743-4220-8ab6-c2d7d1ca0a52" providerId="ADAL" clId="{6950E6D4-90B5-4418-BBA6-81E464C4FD6C}" dt="2019-05-09T09:01:44.815" v="152"/>
          <ac:spMkLst>
            <pc:docMk/>
            <pc:sldMk cId="26814304" sldId="286"/>
            <ac:spMk id="6" creationId="{3CD70BE6-A98C-436D-B8BA-BBB4DFBB8AB8}"/>
          </ac:spMkLst>
        </pc:spChg>
        <pc:spChg chg="add mod">
          <ac:chgData name="KUANSAOI" userId="991128dd-9743-4220-8ab6-c2d7d1ca0a52" providerId="ADAL" clId="{6950E6D4-90B5-4418-BBA6-81E464C4FD6C}" dt="2019-05-09T09:27:13.604" v="430" actId="20577"/>
          <ac:spMkLst>
            <pc:docMk/>
            <pc:sldMk cId="26814304" sldId="286"/>
            <ac:spMk id="7" creationId="{936ED4F0-890E-4C79-A0E1-ECE1845FDDD7}"/>
          </ac:spMkLst>
        </pc:spChg>
        <pc:spChg chg="add del mod">
          <ac:chgData name="KUANSAOI" userId="991128dd-9743-4220-8ab6-c2d7d1ca0a52" providerId="ADAL" clId="{6950E6D4-90B5-4418-BBA6-81E464C4FD6C}" dt="2019-05-09T09:07:48.402" v="230" actId="26606"/>
          <ac:spMkLst>
            <pc:docMk/>
            <pc:sldMk cId="26814304" sldId="286"/>
            <ac:spMk id="8" creationId="{3A0D7F33-0AF2-4217-9382-7EFFBC43A224}"/>
          </ac:spMkLst>
        </pc:spChg>
        <pc:graphicFrameChg chg="add mod">
          <ac:chgData name="KUANSAOI" userId="991128dd-9743-4220-8ab6-c2d7d1ca0a52" providerId="ADAL" clId="{6950E6D4-90B5-4418-BBA6-81E464C4FD6C}" dt="2019-05-09T09:26:25.238" v="421" actId="113"/>
          <ac:graphicFrameMkLst>
            <pc:docMk/>
            <pc:sldMk cId="26814304" sldId="286"/>
            <ac:graphicFrameMk id="10" creationId="{269CB85A-F479-4F67-B8F3-C24B4A21A623}"/>
          </ac:graphicFrameMkLst>
        </pc:graphicFrameChg>
      </pc:sldChg>
    </pc:docChg>
  </pc:docChgLst>
  <pc:docChgLst>
    <pc:chgData name="KUANSAOI" userId="S::kuansaoi@pukyong.ac.kr::991128dd-9743-4220-8ab6-c2d7d1ca0a52" providerId="AD" clId="Web-{926C8677-57A8-8364-1A01-B0CBE067A8F1}"/>
    <pc:docChg chg="addSld delSld modSld sldOrd">
      <pc:chgData name="KUANSAOI" userId="S::kuansaoi@pukyong.ac.kr::991128dd-9743-4220-8ab6-c2d7d1ca0a52" providerId="AD" clId="Web-{926C8677-57A8-8364-1A01-B0CBE067A8F1}" dt="2019-05-08T15:57:40.965" v="797" actId="1076"/>
      <pc:docMkLst>
        <pc:docMk/>
      </pc:docMkLst>
      <pc:sldChg chg="modSp">
        <pc:chgData name="KUANSAOI" userId="S::kuansaoi@pukyong.ac.kr::991128dd-9743-4220-8ab6-c2d7d1ca0a52" providerId="AD" clId="Web-{926C8677-57A8-8364-1A01-B0CBE067A8F1}" dt="2019-05-08T10:37:49.458" v="302" actId="20577"/>
        <pc:sldMkLst>
          <pc:docMk/>
          <pc:sldMk cId="98424008" sldId="257"/>
        </pc:sldMkLst>
        <pc:spChg chg="mod">
          <ac:chgData name="KUANSAOI" userId="S::kuansaoi@pukyong.ac.kr::991128dd-9743-4220-8ab6-c2d7d1ca0a52" providerId="AD" clId="Web-{926C8677-57A8-8364-1A01-B0CBE067A8F1}" dt="2019-05-08T10:37:49.458" v="302" actId="20577"/>
          <ac:spMkLst>
            <pc:docMk/>
            <pc:sldMk cId="98424008" sldId="257"/>
            <ac:spMk id="3" creationId="{C1EEDB54-D4CD-4A2B-98B4-6E2DE9EE8486}"/>
          </ac:spMkLst>
        </pc:spChg>
      </pc:sldChg>
      <pc:sldChg chg="del">
        <pc:chgData name="KUANSAOI" userId="S::kuansaoi@pukyong.ac.kr::991128dd-9743-4220-8ab6-c2d7d1ca0a52" providerId="AD" clId="Web-{926C8677-57A8-8364-1A01-B0CBE067A8F1}" dt="2019-05-08T08:41:19.120" v="178"/>
        <pc:sldMkLst>
          <pc:docMk/>
          <pc:sldMk cId="1834157142" sldId="259"/>
        </pc:sldMkLst>
      </pc:sldChg>
      <pc:sldChg chg="modSp">
        <pc:chgData name="KUANSAOI" userId="S::kuansaoi@pukyong.ac.kr::991128dd-9743-4220-8ab6-c2d7d1ca0a52" providerId="AD" clId="Web-{926C8677-57A8-8364-1A01-B0CBE067A8F1}" dt="2019-05-08T10:38:21.896" v="322" actId="20577"/>
        <pc:sldMkLst>
          <pc:docMk/>
          <pc:sldMk cId="1690132271" sldId="260"/>
        </pc:sldMkLst>
        <pc:spChg chg="mod">
          <ac:chgData name="KUANSAOI" userId="S::kuansaoi@pukyong.ac.kr::991128dd-9743-4220-8ab6-c2d7d1ca0a52" providerId="AD" clId="Web-{926C8677-57A8-8364-1A01-B0CBE067A8F1}" dt="2019-05-08T10:38:21.896" v="322" actId="20577"/>
          <ac:spMkLst>
            <pc:docMk/>
            <pc:sldMk cId="1690132271" sldId="260"/>
            <ac:spMk id="2" creationId="{9F24226D-DA6B-442C-B2C6-7B600A63B3F1}"/>
          </ac:spMkLst>
        </pc:spChg>
      </pc:sldChg>
      <pc:sldChg chg="modSp">
        <pc:chgData name="KUANSAOI" userId="S::kuansaoi@pukyong.ac.kr::991128dd-9743-4220-8ab6-c2d7d1ca0a52" providerId="AD" clId="Web-{926C8677-57A8-8364-1A01-B0CBE067A8F1}" dt="2019-05-08T10:38:12.818" v="317" actId="20577"/>
        <pc:sldMkLst>
          <pc:docMk/>
          <pc:sldMk cId="2471897209" sldId="262"/>
        </pc:sldMkLst>
        <pc:spChg chg="mod">
          <ac:chgData name="KUANSAOI" userId="S::kuansaoi@pukyong.ac.kr::991128dd-9743-4220-8ab6-c2d7d1ca0a52" providerId="AD" clId="Web-{926C8677-57A8-8364-1A01-B0CBE067A8F1}" dt="2019-05-08T10:38:12.818" v="317" actId="20577"/>
          <ac:spMkLst>
            <pc:docMk/>
            <pc:sldMk cId="2471897209" sldId="262"/>
            <ac:spMk id="2" creationId="{B6107366-744E-496A-8E1D-281E6A08F6BD}"/>
          </ac:spMkLst>
        </pc:spChg>
      </pc:sldChg>
      <pc:sldChg chg="addSp delSp modSp mod modClrScheme chgLayout">
        <pc:chgData name="KUANSAOI" userId="S::kuansaoi@pukyong.ac.kr::991128dd-9743-4220-8ab6-c2d7d1ca0a52" providerId="AD" clId="Web-{926C8677-57A8-8364-1A01-B0CBE067A8F1}" dt="2019-05-08T13:55:35.789" v="586" actId="20577"/>
        <pc:sldMkLst>
          <pc:docMk/>
          <pc:sldMk cId="2293522964" sldId="263"/>
        </pc:sldMkLst>
        <pc:spChg chg="mod ord">
          <ac:chgData name="KUANSAOI" userId="S::kuansaoi@pukyong.ac.kr::991128dd-9743-4220-8ab6-c2d7d1ca0a52" providerId="AD" clId="Web-{926C8677-57A8-8364-1A01-B0CBE067A8F1}" dt="2019-05-08T13:50:27.258" v="473"/>
          <ac:spMkLst>
            <pc:docMk/>
            <pc:sldMk cId="2293522964" sldId="263"/>
            <ac:spMk id="2" creationId="{81C99F54-573B-4EC3-9BF8-97553386B7FC}"/>
          </ac:spMkLst>
        </pc:spChg>
        <pc:spChg chg="del mod ord">
          <ac:chgData name="KUANSAOI" userId="S::kuansaoi@pukyong.ac.kr::991128dd-9743-4220-8ab6-c2d7d1ca0a52" providerId="AD" clId="Web-{926C8677-57A8-8364-1A01-B0CBE067A8F1}" dt="2019-05-08T13:45:16.738" v="400"/>
          <ac:spMkLst>
            <pc:docMk/>
            <pc:sldMk cId="2293522964" sldId="263"/>
            <ac:spMk id="3" creationId="{6AFB6C19-A08C-40A6-B95D-32C2F4FFA5DC}"/>
          </ac:spMkLst>
        </pc:spChg>
        <pc:spChg chg="add del mod ord">
          <ac:chgData name="KUANSAOI" userId="S::kuansaoi@pukyong.ac.kr::991128dd-9743-4220-8ab6-c2d7d1ca0a52" providerId="AD" clId="Web-{926C8677-57A8-8364-1A01-B0CBE067A8F1}" dt="2019-05-08T13:47:34.523" v="433"/>
          <ac:spMkLst>
            <pc:docMk/>
            <pc:sldMk cId="2293522964" sldId="263"/>
            <ac:spMk id="4" creationId="{BA3F2970-E277-4CA7-8773-B64FEE069C78}"/>
          </ac:spMkLst>
        </pc:spChg>
        <pc:spChg chg="add del mod ord">
          <ac:chgData name="KUANSAOI" userId="S::kuansaoi@pukyong.ac.kr::991128dd-9743-4220-8ab6-c2d7d1ca0a52" providerId="AD" clId="Web-{926C8677-57A8-8364-1A01-B0CBE067A8F1}" dt="2019-05-08T13:45:20.021" v="402"/>
          <ac:spMkLst>
            <pc:docMk/>
            <pc:sldMk cId="2293522964" sldId="263"/>
            <ac:spMk id="5" creationId="{09E2F1F6-CA1A-4349-BF36-9B7021BFA35A}"/>
          </ac:spMkLst>
        </pc:spChg>
        <pc:spChg chg="add del mod ord">
          <ac:chgData name="KUANSAOI" userId="S::kuansaoi@pukyong.ac.kr::991128dd-9743-4220-8ab6-c2d7d1ca0a52" providerId="AD" clId="Web-{926C8677-57A8-8364-1A01-B0CBE067A8F1}" dt="2019-05-08T13:45:17.878" v="401"/>
          <ac:spMkLst>
            <pc:docMk/>
            <pc:sldMk cId="2293522964" sldId="263"/>
            <ac:spMk id="6" creationId="{3823B758-1E9C-4690-B499-0793FE5BDE64}"/>
          </ac:spMkLst>
        </pc:spChg>
        <pc:spChg chg="add del mod">
          <ac:chgData name="KUANSAOI" userId="S::kuansaoi@pukyong.ac.kr::991128dd-9743-4220-8ab6-c2d7d1ca0a52" providerId="AD" clId="Web-{926C8677-57A8-8364-1A01-B0CBE067A8F1}" dt="2019-05-08T13:45:54.349" v="407"/>
          <ac:spMkLst>
            <pc:docMk/>
            <pc:sldMk cId="2293522964" sldId="263"/>
            <ac:spMk id="8" creationId="{97CFFBAB-9C19-4C58-94E7-1420838A8282}"/>
          </ac:spMkLst>
        </pc:spChg>
        <pc:spChg chg="add del mod">
          <ac:chgData name="KUANSAOI" userId="S::kuansaoi@pukyong.ac.kr::991128dd-9743-4220-8ab6-c2d7d1ca0a52" providerId="AD" clId="Web-{926C8677-57A8-8364-1A01-B0CBE067A8F1}" dt="2019-05-08T13:45:33.865" v="406"/>
          <ac:spMkLst>
            <pc:docMk/>
            <pc:sldMk cId="2293522964" sldId="263"/>
            <ac:spMk id="10" creationId="{AFB0A44A-2912-4276-A507-C07C1033A847}"/>
          </ac:spMkLst>
        </pc:spChg>
        <pc:spChg chg="add del mod">
          <ac:chgData name="KUANSAOI" userId="S::kuansaoi@pukyong.ac.kr::991128dd-9743-4220-8ab6-c2d7d1ca0a52" providerId="AD" clId="Web-{926C8677-57A8-8364-1A01-B0CBE067A8F1}" dt="2019-05-08T13:50:24.102" v="472"/>
          <ac:spMkLst>
            <pc:docMk/>
            <pc:sldMk cId="2293522964" sldId="263"/>
            <ac:spMk id="12" creationId="{D75AA9D5-FDA7-47AE-8E8F-A07208E7FC0F}"/>
          </ac:spMkLst>
        </pc:spChg>
        <pc:spChg chg="add del mod">
          <ac:chgData name="KUANSAOI" userId="S::kuansaoi@pukyong.ac.kr::991128dd-9743-4220-8ab6-c2d7d1ca0a52" providerId="AD" clId="Web-{926C8677-57A8-8364-1A01-B0CBE067A8F1}" dt="2019-05-08T13:45:55.818" v="408"/>
          <ac:spMkLst>
            <pc:docMk/>
            <pc:sldMk cId="2293522964" sldId="263"/>
            <ac:spMk id="16" creationId="{5CF11C24-60B9-41F8-B640-5543692AB057}"/>
          </ac:spMkLst>
        </pc:spChg>
        <pc:spChg chg="add mod ord">
          <ac:chgData name="KUANSAOI" userId="S::kuansaoi@pukyong.ac.kr::991128dd-9743-4220-8ab6-c2d7d1ca0a52" providerId="AD" clId="Web-{926C8677-57A8-8364-1A01-B0CBE067A8F1}" dt="2019-05-08T13:55:35.789" v="586" actId="20577"/>
          <ac:spMkLst>
            <pc:docMk/>
            <pc:sldMk cId="2293522964" sldId="263"/>
            <ac:spMk id="19" creationId="{DE4BAA86-F94C-4543-A508-8B2E09CB54D0}"/>
          </ac:spMkLst>
        </pc:spChg>
        <pc:spChg chg="add mod ord">
          <ac:chgData name="KUANSAOI" userId="S::kuansaoi@pukyong.ac.kr::991128dd-9743-4220-8ab6-c2d7d1ca0a52" providerId="AD" clId="Web-{926C8677-57A8-8364-1A01-B0CBE067A8F1}" dt="2019-05-08T13:55:28.133" v="575" actId="20577"/>
          <ac:spMkLst>
            <pc:docMk/>
            <pc:sldMk cId="2293522964" sldId="263"/>
            <ac:spMk id="20" creationId="{42748E3D-79A8-4F54-927D-57024E05C02D}"/>
          </ac:spMkLst>
        </pc:spChg>
        <pc:picChg chg="add mod ord">
          <ac:chgData name="KUANSAOI" userId="S::kuansaoi@pukyong.ac.kr::991128dd-9743-4220-8ab6-c2d7d1ca0a52" providerId="AD" clId="Web-{926C8677-57A8-8364-1A01-B0CBE067A8F1}" dt="2019-05-08T13:50:27.258" v="473"/>
          <ac:picMkLst>
            <pc:docMk/>
            <pc:sldMk cId="2293522964" sldId="263"/>
            <ac:picMk id="13" creationId="{7950E044-6C56-4D25-8CCC-6779A438A90A}"/>
          </ac:picMkLst>
        </pc:picChg>
        <pc:picChg chg="add mod ord">
          <ac:chgData name="KUANSAOI" userId="S::kuansaoi@pukyong.ac.kr::991128dd-9743-4220-8ab6-c2d7d1ca0a52" providerId="AD" clId="Web-{926C8677-57A8-8364-1A01-B0CBE067A8F1}" dt="2019-05-08T13:50:27.258" v="473"/>
          <ac:picMkLst>
            <pc:docMk/>
            <pc:sldMk cId="2293522964" sldId="263"/>
            <ac:picMk id="17" creationId="{D4E496B1-F608-404E-BF2A-83C040791831}"/>
          </ac:picMkLst>
        </pc:picChg>
      </pc:sldChg>
      <pc:sldChg chg="delSp modSp">
        <pc:chgData name="KUANSAOI" userId="S::kuansaoi@pukyong.ac.kr::991128dd-9743-4220-8ab6-c2d7d1ca0a52" providerId="AD" clId="Web-{926C8677-57A8-8364-1A01-B0CBE067A8F1}" dt="2019-05-08T13:40:52.664" v="361" actId="20577"/>
        <pc:sldMkLst>
          <pc:docMk/>
          <pc:sldMk cId="808943391" sldId="264"/>
        </pc:sldMkLst>
        <pc:spChg chg="mod">
          <ac:chgData name="KUANSAOI" userId="S::kuansaoi@pukyong.ac.kr::991128dd-9743-4220-8ab6-c2d7d1ca0a52" providerId="AD" clId="Web-{926C8677-57A8-8364-1A01-B0CBE067A8F1}" dt="2019-05-08T13:40:52.664" v="361" actId="20577"/>
          <ac:spMkLst>
            <pc:docMk/>
            <pc:sldMk cId="808943391" sldId="264"/>
            <ac:spMk id="3" creationId="{6AFB6C19-A08C-40A6-B95D-32C2F4FFA5DC}"/>
          </ac:spMkLst>
        </pc:spChg>
        <pc:cxnChg chg="del">
          <ac:chgData name="KUANSAOI" userId="S::kuansaoi@pukyong.ac.kr::991128dd-9743-4220-8ab6-c2d7d1ca0a52" providerId="AD" clId="Web-{926C8677-57A8-8364-1A01-B0CBE067A8F1}" dt="2019-05-08T08:45:33.581" v="292"/>
          <ac:cxnSpMkLst>
            <pc:docMk/>
            <pc:sldMk cId="808943391" sldId="264"/>
            <ac:cxnSpMk id="12" creationId="{D2D5F5E9-0927-4B8F-AC75-93DBCE074C95}"/>
          </ac:cxnSpMkLst>
        </pc:cxnChg>
        <pc:cxnChg chg="del">
          <ac:chgData name="KUANSAOI" userId="S::kuansaoi@pukyong.ac.kr::991128dd-9743-4220-8ab6-c2d7d1ca0a52" providerId="AD" clId="Web-{926C8677-57A8-8364-1A01-B0CBE067A8F1}" dt="2019-05-08T08:45:35.410" v="293"/>
          <ac:cxnSpMkLst>
            <pc:docMk/>
            <pc:sldMk cId="808943391" sldId="264"/>
            <ac:cxnSpMk id="13" creationId="{734B1F59-9055-42D9-9047-7E385A66BDA7}"/>
          </ac:cxnSpMkLst>
        </pc:cxnChg>
      </pc:sldChg>
      <pc:sldChg chg="addSp modSp del mod modClrScheme chgLayout">
        <pc:chgData name="KUANSAOI" userId="S::kuansaoi@pukyong.ac.kr::991128dd-9743-4220-8ab6-c2d7d1ca0a52" providerId="AD" clId="Web-{926C8677-57A8-8364-1A01-B0CBE067A8F1}" dt="2019-05-08T08:40:26.854" v="129"/>
        <pc:sldMkLst>
          <pc:docMk/>
          <pc:sldMk cId="1861479758" sldId="265"/>
        </pc:sldMkLst>
        <pc:spChg chg="mod ord">
          <ac:chgData name="KUANSAOI" userId="S::kuansaoi@pukyong.ac.kr::991128dd-9743-4220-8ab6-c2d7d1ca0a52" providerId="AD" clId="Web-{926C8677-57A8-8364-1A01-B0CBE067A8F1}" dt="2019-05-08T08:39:10.165" v="65"/>
          <ac:spMkLst>
            <pc:docMk/>
            <pc:sldMk cId="1861479758" sldId="265"/>
            <ac:spMk id="2" creationId="{EF0607BF-AC6E-404A-8326-6056E58BD442}"/>
          </ac:spMkLst>
        </pc:spChg>
        <pc:spChg chg="mod ord">
          <ac:chgData name="KUANSAOI" userId="S::kuansaoi@pukyong.ac.kr::991128dd-9743-4220-8ab6-c2d7d1ca0a52" providerId="AD" clId="Web-{926C8677-57A8-8364-1A01-B0CBE067A8F1}" dt="2019-05-08T08:39:10.165" v="65"/>
          <ac:spMkLst>
            <pc:docMk/>
            <pc:sldMk cId="1861479758" sldId="265"/>
            <ac:spMk id="3" creationId="{F30777A4-1C5E-4E26-8758-005085946FF7}"/>
          </ac:spMkLst>
        </pc:spChg>
        <pc:spChg chg="add mod ord">
          <ac:chgData name="KUANSAOI" userId="S::kuansaoi@pukyong.ac.kr::991128dd-9743-4220-8ab6-c2d7d1ca0a52" providerId="AD" clId="Web-{926C8677-57A8-8364-1A01-B0CBE067A8F1}" dt="2019-05-08T08:39:10.165" v="65"/>
          <ac:spMkLst>
            <pc:docMk/>
            <pc:sldMk cId="1861479758" sldId="265"/>
            <ac:spMk id="4" creationId="{B47C7981-2DDF-4384-A136-B83327C822A6}"/>
          </ac:spMkLst>
        </pc:spChg>
      </pc:sldChg>
      <pc:sldChg chg="addSp delSp modSp del ord">
        <pc:chgData name="KUANSAOI" userId="S::kuansaoi@pukyong.ac.kr::991128dd-9743-4220-8ab6-c2d7d1ca0a52" providerId="AD" clId="Web-{926C8677-57A8-8364-1A01-B0CBE067A8F1}" dt="2019-05-08T08:41:11.183" v="177"/>
        <pc:sldMkLst>
          <pc:docMk/>
          <pc:sldMk cId="2691044749" sldId="266"/>
        </pc:sldMkLst>
        <pc:spChg chg="add mod">
          <ac:chgData name="KUANSAOI" userId="S::kuansaoi@pukyong.ac.kr::991128dd-9743-4220-8ab6-c2d7d1ca0a52" providerId="AD" clId="Web-{926C8677-57A8-8364-1A01-B0CBE067A8F1}" dt="2019-05-08T08:40:03.744" v="113"/>
          <ac:spMkLst>
            <pc:docMk/>
            <pc:sldMk cId="2691044749" sldId="266"/>
            <ac:spMk id="4" creationId="{3FF57B25-8771-4A80-9CE5-0698370DE85F}"/>
          </ac:spMkLst>
        </pc:spChg>
        <pc:picChg chg="del">
          <ac:chgData name="KUANSAOI" userId="S::kuansaoi@pukyong.ac.kr::991128dd-9743-4220-8ab6-c2d7d1ca0a52" providerId="AD" clId="Web-{926C8677-57A8-8364-1A01-B0CBE067A8F1}" dt="2019-05-08T08:40:03.744" v="113"/>
          <ac:picMkLst>
            <pc:docMk/>
            <pc:sldMk cId="2691044749" sldId="266"/>
            <ac:picMk id="10" creationId="{E342BA0B-C243-48B6-92BC-B923A5C5AD40}"/>
          </ac:picMkLst>
        </pc:picChg>
      </pc:sldChg>
      <pc:sldChg chg="modSp">
        <pc:chgData name="KUANSAOI" userId="S::kuansaoi@pukyong.ac.kr::991128dd-9743-4220-8ab6-c2d7d1ca0a52" providerId="AD" clId="Web-{926C8677-57A8-8364-1A01-B0CBE067A8F1}" dt="2019-05-08T13:42:34.669" v="378" actId="20577"/>
        <pc:sldMkLst>
          <pc:docMk/>
          <pc:sldMk cId="3116562910" sldId="269"/>
        </pc:sldMkLst>
        <pc:spChg chg="mod">
          <ac:chgData name="KUANSAOI" userId="S::kuansaoi@pukyong.ac.kr::991128dd-9743-4220-8ab6-c2d7d1ca0a52" providerId="AD" clId="Web-{926C8677-57A8-8364-1A01-B0CBE067A8F1}" dt="2019-05-08T13:42:34.669" v="378" actId="20577"/>
          <ac:spMkLst>
            <pc:docMk/>
            <pc:sldMk cId="3116562910" sldId="269"/>
            <ac:spMk id="2" creationId="{81C99F54-573B-4EC3-9BF8-97553386B7FC}"/>
          </ac:spMkLst>
        </pc:spChg>
        <pc:spChg chg="mod">
          <ac:chgData name="KUANSAOI" userId="S::kuansaoi@pukyong.ac.kr::991128dd-9743-4220-8ab6-c2d7d1ca0a52" providerId="AD" clId="Web-{926C8677-57A8-8364-1A01-B0CBE067A8F1}" dt="2019-05-08T10:40:42.294" v="328" actId="20577"/>
          <ac:spMkLst>
            <pc:docMk/>
            <pc:sldMk cId="3116562910" sldId="269"/>
            <ac:spMk id="7" creationId="{805F75D5-DB77-4220-8C16-EF2390AD94A1}"/>
          </ac:spMkLst>
        </pc:spChg>
      </pc:sldChg>
      <pc:sldChg chg="modSp">
        <pc:chgData name="KUANSAOI" userId="S::kuansaoi@pukyong.ac.kr::991128dd-9743-4220-8ab6-c2d7d1ca0a52" providerId="AD" clId="Web-{926C8677-57A8-8364-1A01-B0CBE067A8F1}" dt="2019-05-08T13:41:04.930" v="364" actId="20577"/>
        <pc:sldMkLst>
          <pc:docMk/>
          <pc:sldMk cId="1675732436" sldId="270"/>
        </pc:sldMkLst>
        <pc:spChg chg="mod">
          <ac:chgData name="KUANSAOI" userId="S::kuansaoi@pukyong.ac.kr::991128dd-9743-4220-8ab6-c2d7d1ca0a52" providerId="AD" clId="Web-{926C8677-57A8-8364-1A01-B0CBE067A8F1}" dt="2019-05-08T13:41:04.930" v="364" actId="20577"/>
          <ac:spMkLst>
            <pc:docMk/>
            <pc:sldMk cId="1675732436" sldId="270"/>
            <ac:spMk id="2" creationId="{81C99F54-573B-4EC3-9BF8-97553386B7FC}"/>
          </ac:spMkLst>
        </pc:spChg>
      </pc:sldChg>
      <pc:sldChg chg="modSp">
        <pc:chgData name="KUANSAOI" userId="S::kuansaoi@pukyong.ac.kr::991128dd-9743-4220-8ab6-c2d7d1ca0a52" providerId="AD" clId="Web-{926C8677-57A8-8364-1A01-B0CBE067A8F1}" dt="2019-05-08T13:41:10.727" v="370" actId="20577"/>
        <pc:sldMkLst>
          <pc:docMk/>
          <pc:sldMk cId="1435941184" sldId="271"/>
        </pc:sldMkLst>
        <pc:spChg chg="mod">
          <ac:chgData name="KUANSAOI" userId="S::kuansaoi@pukyong.ac.kr::991128dd-9743-4220-8ab6-c2d7d1ca0a52" providerId="AD" clId="Web-{926C8677-57A8-8364-1A01-B0CBE067A8F1}" dt="2019-05-08T13:41:10.727" v="370" actId="20577"/>
          <ac:spMkLst>
            <pc:docMk/>
            <pc:sldMk cId="1435941184" sldId="271"/>
            <ac:spMk id="2" creationId="{81C99F54-573B-4EC3-9BF8-97553386B7FC}"/>
          </ac:spMkLst>
        </pc:spChg>
      </pc:sldChg>
      <pc:sldChg chg="modSp">
        <pc:chgData name="KUANSAOI" userId="S::kuansaoi@pukyong.ac.kr::991128dd-9743-4220-8ab6-c2d7d1ca0a52" providerId="AD" clId="Web-{926C8677-57A8-8364-1A01-B0CBE067A8F1}" dt="2019-05-08T13:41:08.071" v="367" actId="20577"/>
        <pc:sldMkLst>
          <pc:docMk/>
          <pc:sldMk cId="3264850022" sldId="273"/>
        </pc:sldMkLst>
        <pc:spChg chg="mod">
          <ac:chgData name="KUANSAOI" userId="S::kuansaoi@pukyong.ac.kr::991128dd-9743-4220-8ab6-c2d7d1ca0a52" providerId="AD" clId="Web-{926C8677-57A8-8364-1A01-B0CBE067A8F1}" dt="2019-05-08T13:41:08.071" v="367" actId="20577"/>
          <ac:spMkLst>
            <pc:docMk/>
            <pc:sldMk cId="3264850022" sldId="273"/>
            <ac:spMk id="2" creationId="{81C99F54-573B-4EC3-9BF8-97553386B7FC}"/>
          </ac:spMkLst>
        </pc:spChg>
        <pc:spChg chg="mod">
          <ac:chgData name="KUANSAOI" userId="S::kuansaoi@pukyong.ac.kr::991128dd-9743-4220-8ab6-c2d7d1ca0a52" providerId="AD" clId="Web-{926C8677-57A8-8364-1A01-B0CBE067A8F1}" dt="2019-05-08T10:42:23.466" v="335" actId="20577"/>
          <ac:spMkLst>
            <pc:docMk/>
            <pc:sldMk cId="3264850022" sldId="273"/>
            <ac:spMk id="7" creationId="{805F75D5-DB77-4220-8C16-EF2390AD94A1}"/>
          </ac:spMkLst>
        </pc:spChg>
      </pc:sldChg>
      <pc:sldChg chg="del ord">
        <pc:chgData name="KUANSAOI" userId="S::kuansaoi@pukyong.ac.kr::991128dd-9743-4220-8ab6-c2d7d1ca0a52" providerId="AD" clId="Web-{926C8677-57A8-8364-1A01-B0CBE067A8F1}" dt="2019-05-08T08:41:09.323" v="176"/>
        <pc:sldMkLst>
          <pc:docMk/>
          <pc:sldMk cId="3008834640" sldId="274"/>
        </pc:sldMkLst>
      </pc:sldChg>
      <pc:sldChg chg="modSp">
        <pc:chgData name="KUANSAOI" userId="S::kuansaoi@pukyong.ac.kr::991128dd-9743-4220-8ab6-c2d7d1ca0a52" providerId="AD" clId="Web-{926C8677-57A8-8364-1A01-B0CBE067A8F1}" dt="2019-05-08T10:44:58.218" v="337" actId="1076"/>
        <pc:sldMkLst>
          <pc:docMk/>
          <pc:sldMk cId="3527681105" sldId="275"/>
        </pc:sldMkLst>
        <pc:spChg chg="mod">
          <ac:chgData name="KUANSAOI" userId="S::kuansaoi@pukyong.ac.kr::991128dd-9743-4220-8ab6-c2d7d1ca0a52" providerId="AD" clId="Web-{926C8677-57A8-8364-1A01-B0CBE067A8F1}" dt="2019-05-08T10:44:58.218" v="336" actId="1076"/>
          <ac:spMkLst>
            <pc:docMk/>
            <pc:sldMk cId="3527681105" sldId="275"/>
            <ac:spMk id="2" creationId="{00000000-0000-0000-0000-000000000000}"/>
          </ac:spMkLst>
        </pc:spChg>
        <pc:spChg chg="mod">
          <ac:chgData name="KUANSAOI" userId="S::kuansaoi@pukyong.ac.kr::991128dd-9743-4220-8ab6-c2d7d1ca0a52" providerId="AD" clId="Web-{926C8677-57A8-8364-1A01-B0CBE067A8F1}" dt="2019-05-08T10:44:58.218" v="337" actId="1076"/>
          <ac:spMkLst>
            <pc:docMk/>
            <pc:sldMk cId="3527681105" sldId="275"/>
            <ac:spMk id="3" creationId="{00000000-0000-0000-0000-000000000000}"/>
          </ac:spMkLst>
        </pc:spChg>
      </pc:sldChg>
      <pc:sldChg chg="addSp delSp modSp new">
        <pc:chgData name="KUANSAOI" userId="S::kuansaoi@pukyong.ac.kr::991128dd-9743-4220-8ab6-c2d7d1ca0a52" providerId="AD" clId="Web-{926C8677-57A8-8364-1A01-B0CBE067A8F1}" dt="2019-05-08T08:41:03.964" v="173" actId="20577"/>
        <pc:sldMkLst>
          <pc:docMk/>
          <pc:sldMk cId="2241986549" sldId="276"/>
        </pc:sldMkLst>
        <pc:spChg chg="mod">
          <ac:chgData name="KUANSAOI" userId="S::kuansaoi@pukyong.ac.kr::991128dd-9743-4220-8ab6-c2d7d1ca0a52" providerId="AD" clId="Web-{926C8677-57A8-8364-1A01-B0CBE067A8F1}" dt="2019-05-08T08:40:25.213" v="126" actId="20577"/>
          <ac:spMkLst>
            <pc:docMk/>
            <pc:sldMk cId="2241986549" sldId="276"/>
            <ac:spMk id="2" creationId="{BF6FEA23-82BA-4A4B-A20D-BDB058BD2DDF}"/>
          </ac:spMkLst>
        </pc:spChg>
        <pc:spChg chg="mod">
          <ac:chgData name="KUANSAOI" userId="S::kuansaoi@pukyong.ac.kr::991128dd-9743-4220-8ab6-c2d7d1ca0a52" providerId="AD" clId="Web-{926C8677-57A8-8364-1A01-B0CBE067A8F1}" dt="2019-05-08T08:40:19.494" v="121" actId="20577"/>
          <ac:spMkLst>
            <pc:docMk/>
            <pc:sldMk cId="2241986549" sldId="276"/>
            <ac:spMk id="3" creationId="{18379ABF-6838-4B0D-A5CB-E2AFFE7A3A0C}"/>
          </ac:spMkLst>
        </pc:spChg>
        <pc:spChg chg="del">
          <ac:chgData name="KUANSAOI" userId="S::kuansaoi@pukyong.ac.kr::991128dd-9743-4220-8ab6-c2d7d1ca0a52" providerId="AD" clId="Web-{926C8677-57A8-8364-1A01-B0CBE067A8F1}" dt="2019-05-08T08:40:07.932" v="114"/>
          <ac:spMkLst>
            <pc:docMk/>
            <pc:sldMk cId="2241986549" sldId="276"/>
            <ac:spMk id="4" creationId="{0A8DBAA7-7F64-4391-A787-BD105ED6E23E}"/>
          </ac:spMkLst>
        </pc:spChg>
        <pc:spChg chg="mod">
          <ac:chgData name="KUANSAOI" userId="S::kuansaoi@pukyong.ac.kr::991128dd-9743-4220-8ab6-c2d7d1ca0a52" providerId="AD" clId="Web-{926C8677-57A8-8364-1A01-B0CBE067A8F1}" dt="2019-05-08T08:41:03.964" v="173" actId="20577"/>
          <ac:spMkLst>
            <pc:docMk/>
            <pc:sldMk cId="2241986549" sldId="276"/>
            <ac:spMk id="5" creationId="{790BC67E-41DB-430B-8B8D-DB0C812345B0}"/>
          </ac:spMkLst>
        </pc:spChg>
        <pc:spChg chg="del">
          <ac:chgData name="KUANSAOI" userId="S::kuansaoi@pukyong.ac.kr::991128dd-9743-4220-8ab6-c2d7d1ca0a52" providerId="AD" clId="Web-{926C8677-57A8-8364-1A01-B0CBE067A8F1}" dt="2019-05-08T08:40:34.792" v="132"/>
          <ac:spMkLst>
            <pc:docMk/>
            <pc:sldMk cId="2241986549" sldId="276"/>
            <ac:spMk id="6" creationId="{1D8DB2B9-6C8A-419A-B4B1-D583C4131037}"/>
          </ac:spMkLst>
        </pc:spChg>
        <pc:picChg chg="add mod ord">
          <ac:chgData name="KUANSAOI" userId="S::kuansaoi@pukyong.ac.kr::991128dd-9743-4220-8ab6-c2d7d1ca0a52" providerId="AD" clId="Web-{926C8677-57A8-8364-1A01-B0CBE067A8F1}" dt="2019-05-08T08:40:07.932" v="114"/>
          <ac:picMkLst>
            <pc:docMk/>
            <pc:sldMk cId="2241986549" sldId="276"/>
            <ac:picMk id="7" creationId="{6250CEB3-EF64-4A31-8085-C3809881F99E}"/>
          </ac:picMkLst>
        </pc:picChg>
        <pc:picChg chg="add del">
          <ac:chgData name="KUANSAOI" userId="S::kuansaoi@pukyong.ac.kr::991128dd-9743-4220-8ab6-c2d7d1ca0a52" providerId="AD" clId="Web-{926C8677-57A8-8364-1A01-B0CBE067A8F1}" dt="2019-05-08T08:40:33.182" v="131"/>
          <ac:picMkLst>
            <pc:docMk/>
            <pc:sldMk cId="2241986549" sldId="276"/>
            <ac:picMk id="10" creationId="{990346B1-BD9E-448F-96F8-0A7C625969E3}"/>
          </ac:picMkLst>
        </pc:picChg>
        <pc:picChg chg="add mod ord">
          <ac:chgData name="KUANSAOI" userId="S::kuansaoi@pukyong.ac.kr::991128dd-9743-4220-8ab6-c2d7d1ca0a52" providerId="AD" clId="Web-{926C8677-57A8-8364-1A01-B0CBE067A8F1}" dt="2019-05-08T08:40:34.792" v="132"/>
          <ac:picMkLst>
            <pc:docMk/>
            <pc:sldMk cId="2241986549" sldId="276"/>
            <ac:picMk id="11" creationId="{D65CFE63-A67B-4F35-A3EE-D35C114D9E0D}"/>
          </ac:picMkLst>
        </pc:picChg>
      </pc:sldChg>
      <pc:sldChg chg="addSp delSp modSp add mod replId modClrScheme chgLayout">
        <pc:chgData name="KUANSAOI" userId="S::kuansaoi@pukyong.ac.kr::991128dd-9743-4220-8ab6-c2d7d1ca0a52" providerId="AD" clId="Web-{926C8677-57A8-8364-1A01-B0CBE067A8F1}" dt="2019-05-08T13:54:54.617" v="565"/>
        <pc:sldMkLst>
          <pc:docMk/>
          <pc:sldMk cId="3532918749" sldId="277"/>
        </pc:sldMkLst>
        <pc:spChg chg="mod ord">
          <ac:chgData name="KUANSAOI" userId="S::kuansaoi@pukyong.ac.kr::991128dd-9743-4220-8ab6-c2d7d1ca0a52" providerId="AD" clId="Web-{926C8677-57A8-8364-1A01-B0CBE067A8F1}" dt="2019-05-08T13:48:16.337" v="438"/>
          <ac:spMkLst>
            <pc:docMk/>
            <pc:sldMk cId="3532918749" sldId="277"/>
            <ac:spMk id="2" creationId="{81C99F54-573B-4EC3-9BF8-97553386B7FC}"/>
          </ac:spMkLst>
        </pc:spChg>
        <pc:spChg chg="mod ord">
          <ac:chgData name="KUANSAOI" userId="S::kuansaoi@pukyong.ac.kr::991128dd-9743-4220-8ab6-c2d7d1ca0a52" providerId="AD" clId="Web-{926C8677-57A8-8364-1A01-B0CBE067A8F1}" dt="2019-05-08T13:51:09.180" v="521" actId="20577"/>
          <ac:spMkLst>
            <pc:docMk/>
            <pc:sldMk cId="3532918749" sldId="277"/>
            <ac:spMk id="4" creationId="{BA3F2970-E277-4CA7-8773-B64FEE069C78}"/>
          </ac:spMkLst>
        </pc:spChg>
        <pc:spChg chg="add del mod ord">
          <ac:chgData name="KUANSAOI" userId="S::kuansaoi@pukyong.ac.kr::991128dd-9743-4220-8ab6-c2d7d1ca0a52" providerId="AD" clId="Web-{926C8677-57A8-8364-1A01-B0CBE067A8F1}" dt="2019-05-08T13:54:06.414" v="560"/>
          <ac:spMkLst>
            <pc:docMk/>
            <pc:sldMk cId="3532918749" sldId="277"/>
            <ac:spMk id="5" creationId="{E822F132-1753-4895-9844-4B6A20675C56}"/>
          </ac:spMkLst>
        </pc:spChg>
        <pc:spChg chg="add del mod">
          <ac:chgData name="KUANSAOI" userId="S::kuansaoi@pukyong.ac.kr::991128dd-9743-4220-8ab6-c2d7d1ca0a52" providerId="AD" clId="Web-{926C8677-57A8-8364-1A01-B0CBE067A8F1}" dt="2019-05-08T13:47:52.242" v="434"/>
          <ac:spMkLst>
            <pc:docMk/>
            <pc:sldMk cId="3532918749" sldId="277"/>
            <ac:spMk id="7" creationId="{63B13F30-0F51-494B-AA05-59D9529883B2}"/>
          </ac:spMkLst>
        </pc:spChg>
        <pc:spChg chg="add mod ord">
          <ac:chgData name="KUANSAOI" userId="S::kuansaoi@pukyong.ac.kr::991128dd-9743-4220-8ab6-c2d7d1ca0a52" providerId="AD" clId="Web-{926C8677-57A8-8364-1A01-B0CBE067A8F1}" dt="2019-05-08T13:50:52.258" v="500" actId="20577"/>
          <ac:spMkLst>
            <pc:docMk/>
            <pc:sldMk cId="3532918749" sldId="277"/>
            <ac:spMk id="8" creationId="{FFF69DD0-AABD-4459-BCD0-06EE5987BDAA}"/>
          </ac:spMkLst>
        </pc:spChg>
        <pc:spChg chg="add del mod ord">
          <ac:chgData name="KUANSAOI" userId="S::kuansaoi@pukyong.ac.kr::991128dd-9743-4220-8ab6-c2d7d1ca0a52" providerId="AD" clId="Web-{926C8677-57A8-8364-1A01-B0CBE067A8F1}" dt="2019-05-08T13:54:53.852" v="564"/>
          <ac:spMkLst>
            <pc:docMk/>
            <pc:sldMk cId="3532918749" sldId="277"/>
            <ac:spMk id="9" creationId="{0875A647-D720-438B-B918-11D009954A55}"/>
          </ac:spMkLst>
        </pc:spChg>
        <pc:spChg chg="add del mod">
          <ac:chgData name="KUANSAOI" userId="S::kuansaoi@pukyong.ac.kr::991128dd-9743-4220-8ab6-c2d7d1ca0a52" providerId="AD" clId="Web-{926C8677-57A8-8364-1A01-B0CBE067A8F1}" dt="2019-05-08T13:54:08.039" v="561"/>
          <ac:spMkLst>
            <pc:docMk/>
            <pc:sldMk cId="3532918749" sldId="277"/>
            <ac:spMk id="11" creationId="{8A119E83-0620-4E41-AE1F-18152477886A}"/>
          </ac:spMkLst>
        </pc:spChg>
        <pc:spChg chg="del">
          <ac:chgData name="KUANSAOI" userId="S::kuansaoi@pukyong.ac.kr::991128dd-9743-4220-8ab6-c2d7d1ca0a52" providerId="AD" clId="Web-{926C8677-57A8-8364-1A01-B0CBE067A8F1}" dt="2019-05-08T13:47:52.242" v="434"/>
          <ac:spMkLst>
            <pc:docMk/>
            <pc:sldMk cId="3532918749" sldId="277"/>
            <ac:spMk id="12" creationId="{D75AA9D5-FDA7-47AE-8E8F-A07208E7FC0F}"/>
          </ac:spMkLst>
        </pc:spChg>
        <pc:spChg chg="add del mod">
          <ac:chgData name="KUANSAOI" userId="S::kuansaoi@pukyong.ac.kr::991128dd-9743-4220-8ab6-c2d7d1ca0a52" providerId="AD" clId="Web-{926C8677-57A8-8364-1A01-B0CBE067A8F1}" dt="2019-05-08T13:54:24.914" v="563"/>
          <ac:spMkLst>
            <pc:docMk/>
            <pc:sldMk cId="3532918749" sldId="277"/>
            <ac:spMk id="18" creationId="{4049846B-55EC-4DBF-A088-5F4310D2C957}"/>
          </ac:spMkLst>
        </pc:spChg>
        <pc:spChg chg="add del mod">
          <ac:chgData name="KUANSAOI" userId="S::kuansaoi@pukyong.ac.kr::991128dd-9743-4220-8ab6-c2d7d1ca0a52" providerId="AD" clId="Web-{926C8677-57A8-8364-1A01-B0CBE067A8F1}" dt="2019-05-08T13:54:54.617" v="565"/>
          <ac:spMkLst>
            <pc:docMk/>
            <pc:sldMk cId="3532918749" sldId="277"/>
            <ac:spMk id="22" creationId="{C56D1C13-740B-4BCC-999A-F7F65AE3ADE4}"/>
          </ac:spMkLst>
        </pc:spChg>
        <pc:picChg chg="del">
          <ac:chgData name="KUANSAOI" userId="S::kuansaoi@pukyong.ac.kr::991128dd-9743-4220-8ab6-c2d7d1ca0a52" providerId="AD" clId="Web-{926C8677-57A8-8364-1A01-B0CBE067A8F1}" dt="2019-05-08T13:47:02.865" v="417"/>
          <ac:picMkLst>
            <pc:docMk/>
            <pc:sldMk cId="3532918749" sldId="277"/>
            <ac:picMk id="13" creationId="{7950E044-6C56-4D25-8CCC-6779A438A90A}"/>
          </ac:picMkLst>
        </pc:picChg>
        <pc:picChg chg="add del mod ord">
          <ac:chgData name="KUANSAOI" userId="S::kuansaoi@pukyong.ac.kr::991128dd-9743-4220-8ab6-c2d7d1ca0a52" providerId="AD" clId="Web-{926C8677-57A8-8364-1A01-B0CBE067A8F1}" dt="2019-05-08T13:54:23.773" v="562"/>
          <ac:picMkLst>
            <pc:docMk/>
            <pc:sldMk cId="3532918749" sldId="277"/>
            <ac:picMk id="14" creationId="{F6B986AC-B475-491E-8261-E9EA1F453DD5}"/>
          </ac:picMkLst>
        </pc:picChg>
        <pc:picChg chg="del">
          <ac:chgData name="KUANSAOI" userId="S::kuansaoi@pukyong.ac.kr::991128dd-9743-4220-8ab6-c2d7d1ca0a52" providerId="AD" clId="Web-{926C8677-57A8-8364-1A01-B0CBE067A8F1}" dt="2019-05-08T13:47:02.271" v="416"/>
          <ac:picMkLst>
            <pc:docMk/>
            <pc:sldMk cId="3532918749" sldId="277"/>
            <ac:picMk id="17" creationId="{D4E496B1-F608-404E-BF2A-83C040791831}"/>
          </ac:picMkLst>
        </pc:picChg>
        <pc:picChg chg="add mod ord">
          <ac:chgData name="KUANSAOI" userId="S::kuansaoi@pukyong.ac.kr::991128dd-9743-4220-8ab6-c2d7d1ca0a52" providerId="AD" clId="Web-{926C8677-57A8-8364-1A01-B0CBE067A8F1}" dt="2019-05-08T13:54:24.914" v="563"/>
          <ac:picMkLst>
            <pc:docMk/>
            <pc:sldMk cId="3532918749" sldId="277"/>
            <ac:picMk id="19" creationId="{A4B362C7-FC7E-4783-8966-5B0660C3509F}"/>
          </ac:picMkLst>
        </pc:picChg>
        <pc:picChg chg="add mod ord">
          <ac:chgData name="KUANSAOI" userId="S::kuansaoi@pukyong.ac.kr::991128dd-9743-4220-8ab6-c2d7d1ca0a52" providerId="AD" clId="Web-{926C8677-57A8-8364-1A01-B0CBE067A8F1}" dt="2019-05-08T13:54:54.617" v="565"/>
          <ac:picMkLst>
            <pc:docMk/>
            <pc:sldMk cId="3532918749" sldId="277"/>
            <ac:picMk id="23" creationId="{87061E51-D7A6-45AB-BC32-715FAC164630}"/>
          </ac:picMkLst>
        </pc:picChg>
      </pc:sldChg>
      <pc:sldChg chg="addSp delSp modSp add replId">
        <pc:chgData name="KUANSAOI" userId="S::kuansaoi@pukyong.ac.kr::991128dd-9743-4220-8ab6-c2d7d1ca0a52" providerId="AD" clId="Web-{926C8677-57A8-8364-1A01-B0CBE067A8F1}" dt="2019-05-08T14:12:16.846" v="670"/>
        <pc:sldMkLst>
          <pc:docMk/>
          <pc:sldMk cId="3940480154" sldId="278"/>
        </pc:sldMkLst>
        <pc:spChg chg="mod">
          <ac:chgData name="KUANSAOI" userId="S::kuansaoi@pukyong.ac.kr::991128dd-9743-4220-8ab6-c2d7d1ca0a52" providerId="AD" clId="Web-{926C8677-57A8-8364-1A01-B0CBE067A8F1}" dt="2019-05-08T14:12:16.846" v="670"/>
          <ac:spMkLst>
            <pc:docMk/>
            <pc:sldMk cId="3940480154" sldId="278"/>
            <ac:spMk id="4" creationId="{BA3F2970-E277-4CA7-8773-B64FEE069C78}"/>
          </ac:spMkLst>
        </pc:spChg>
        <pc:spChg chg="add del mod">
          <ac:chgData name="KUANSAOI" userId="S::kuansaoi@pukyong.ac.kr::991128dd-9743-4220-8ab6-c2d7d1ca0a52" providerId="AD" clId="Web-{926C8677-57A8-8364-1A01-B0CBE067A8F1}" dt="2019-05-08T13:56:19.680" v="589"/>
          <ac:spMkLst>
            <pc:docMk/>
            <pc:sldMk cId="3940480154" sldId="278"/>
            <ac:spMk id="5" creationId="{C10502D6-232D-49E0-9D44-0E138534DF8E}"/>
          </ac:spMkLst>
        </pc:spChg>
        <pc:spChg chg="add del mod">
          <ac:chgData name="KUANSAOI" userId="S::kuansaoi@pukyong.ac.kr::991128dd-9743-4220-8ab6-c2d7d1ca0a52" providerId="AD" clId="Web-{926C8677-57A8-8364-1A01-B0CBE067A8F1}" dt="2019-05-08T13:57:09.247" v="590"/>
          <ac:spMkLst>
            <pc:docMk/>
            <pc:sldMk cId="3940480154" sldId="278"/>
            <ac:spMk id="7" creationId="{61BC92C0-B450-4D48-8B9E-1C021700856D}"/>
          </ac:spMkLst>
        </pc:spChg>
        <pc:spChg chg="mod">
          <ac:chgData name="KUANSAOI" userId="S::kuansaoi@pukyong.ac.kr::991128dd-9743-4220-8ab6-c2d7d1ca0a52" providerId="AD" clId="Web-{926C8677-57A8-8364-1A01-B0CBE067A8F1}" dt="2019-05-08T13:58:00.155" v="607" actId="20577"/>
          <ac:spMkLst>
            <pc:docMk/>
            <pc:sldMk cId="3940480154" sldId="278"/>
            <ac:spMk id="12" creationId="{D75AA9D5-FDA7-47AE-8E8F-A07208E7FC0F}"/>
          </ac:spMkLst>
        </pc:spChg>
        <pc:picChg chg="add mod ord">
          <ac:chgData name="KUANSAOI" userId="S::kuansaoi@pukyong.ac.kr::991128dd-9743-4220-8ab6-c2d7d1ca0a52" providerId="AD" clId="Web-{926C8677-57A8-8364-1A01-B0CBE067A8F1}" dt="2019-05-08T13:56:19.680" v="589"/>
          <ac:picMkLst>
            <pc:docMk/>
            <pc:sldMk cId="3940480154" sldId="278"/>
            <ac:picMk id="8" creationId="{F3BDD6B7-7177-487E-930C-93D6250BDACF}"/>
          </ac:picMkLst>
        </pc:picChg>
        <pc:picChg chg="add mod ord">
          <ac:chgData name="KUANSAOI" userId="S::kuansaoi@pukyong.ac.kr::991128dd-9743-4220-8ab6-c2d7d1ca0a52" providerId="AD" clId="Web-{926C8677-57A8-8364-1A01-B0CBE067A8F1}" dt="2019-05-08T13:57:09.247" v="590"/>
          <ac:picMkLst>
            <pc:docMk/>
            <pc:sldMk cId="3940480154" sldId="278"/>
            <ac:picMk id="10" creationId="{13BCCF13-AEA5-45B1-9622-615D477D4D77}"/>
          </ac:picMkLst>
        </pc:picChg>
        <pc:picChg chg="del">
          <ac:chgData name="KUANSAOI" userId="S::kuansaoi@pukyong.ac.kr::991128dd-9743-4220-8ab6-c2d7d1ca0a52" providerId="AD" clId="Web-{926C8677-57A8-8364-1A01-B0CBE067A8F1}" dt="2019-05-08T13:46:58.693" v="415"/>
          <ac:picMkLst>
            <pc:docMk/>
            <pc:sldMk cId="3940480154" sldId="278"/>
            <ac:picMk id="13" creationId="{7950E044-6C56-4D25-8CCC-6779A438A90A}"/>
          </ac:picMkLst>
        </pc:picChg>
        <pc:picChg chg="add mod">
          <ac:chgData name="KUANSAOI" userId="S::kuansaoi@pukyong.ac.kr::991128dd-9743-4220-8ab6-c2d7d1ca0a52" providerId="AD" clId="Web-{926C8677-57A8-8364-1A01-B0CBE067A8F1}" dt="2019-05-08T13:57:39.872" v="594" actId="1076"/>
          <ac:picMkLst>
            <pc:docMk/>
            <pc:sldMk cId="3940480154" sldId="278"/>
            <ac:picMk id="14" creationId="{6A3EE61D-3800-4929-890C-72EF37CD4C99}"/>
          </ac:picMkLst>
        </pc:picChg>
        <pc:picChg chg="del">
          <ac:chgData name="KUANSAOI" userId="S::kuansaoi@pukyong.ac.kr::991128dd-9743-4220-8ab6-c2d7d1ca0a52" providerId="AD" clId="Web-{926C8677-57A8-8364-1A01-B0CBE067A8F1}" dt="2019-05-08T13:46:58.162" v="414"/>
          <ac:picMkLst>
            <pc:docMk/>
            <pc:sldMk cId="3940480154" sldId="278"/>
            <ac:picMk id="17" creationId="{D4E496B1-F608-404E-BF2A-83C040791831}"/>
          </ac:picMkLst>
        </pc:picChg>
      </pc:sldChg>
      <pc:sldChg chg="add replId">
        <pc:chgData name="KUANSAOI" userId="S::kuansaoi@pukyong.ac.kr::991128dd-9743-4220-8ab6-c2d7d1ca0a52" providerId="AD" clId="Web-{926C8677-57A8-8364-1A01-B0CBE067A8F1}" dt="2019-05-08T13:55:05.695" v="566"/>
        <pc:sldMkLst>
          <pc:docMk/>
          <pc:sldMk cId="3762027769" sldId="279"/>
        </pc:sldMkLst>
      </pc:sldChg>
      <pc:sldChg chg="addSp delSp modSp add mod ord replId modClrScheme chgLayout">
        <pc:chgData name="KUANSAOI" userId="S::kuansaoi@pukyong.ac.kr::991128dd-9743-4220-8ab6-c2d7d1ca0a52" providerId="AD" clId="Web-{926C8677-57A8-8364-1A01-B0CBE067A8F1}" dt="2019-05-08T14:08:40.548" v="656" actId="14100"/>
        <pc:sldMkLst>
          <pc:docMk/>
          <pc:sldMk cId="1244312048" sldId="280"/>
        </pc:sldMkLst>
        <pc:spChg chg="mod ord">
          <ac:chgData name="KUANSAOI" userId="S::kuansaoi@pukyong.ac.kr::991128dd-9743-4220-8ab6-c2d7d1ca0a52" providerId="AD" clId="Web-{926C8677-57A8-8364-1A01-B0CBE067A8F1}" dt="2019-05-08T14:06:58.546" v="632"/>
          <ac:spMkLst>
            <pc:docMk/>
            <pc:sldMk cId="1244312048" sldId="280"/>
            <ac:spMk id="2" creationId="{81C99F54-573B-4EC3-9BF8-97553386B7FC}"/>
          </ac:spMkLst>
        </pc:spChg>
        <pc:spChg chg="del mod">
          <ac:chgData name="KUANSAOI" userId="S::kuansaoi@pukyong.ac.kr::991128dd-9743-4220-8ab6-c2d7d1ca0a52" providerId="AD" clId="Web-{926C8677-57A8-8364-1A01-B0CBE067A8F1}" dt="2019-05-08T14:06:58.546" v="632"/>
          <ac:spMkLst>
            <pc:docMk/>
            <pc:sldMk cId="1244312048" sldId="280"/>
            <ac:spMk id="4" creationId="{BA3F2970-E277-4CA7-8773-B64FEE069C78}"/>
          </ac:spMkLst>
        </pc:spChg>
        <pc:spChg chg="add del mod ord">
          <ac:chgData name="KUANSAOI" userId="S::kuansaoi@pukyong.ac.kr::991128dd-9743-4220-8ab6-c2d7d1ca0a52" providerId="AD" clId="Web-{926C8677-57A8-8364-1A01-B0CBE067A8F1}" dt="2019-05-08T14:07:12.031" v="635"/>
          <ac:spMkLst>
            <pc:docMk/>
            <pc:sldMk cId="1244312048" sldId="280"/>
            <ac:spMk id="5" creationId="{B6D11CF6-F09D-41CA-8DA6-A376E21714D1}"/>
          </ac:spMkLst>
        </pc:spChg>
        <pc:spChg chg="add del mod">
          <ac:chgData name="KUANSAOI" userId="S::kuansaoi@pukyong.ac.kr::991128dd-9743-4220-8ab6-c2d7d1ca0a52" providerId="AD" clId="Web-{926C8677-57A8-8364-1A01-B0CBE067A8F1}" dt="2019-05-08T14:06:58.546" v="632"/>
          <ac:spMkLst>
            <pc:docMk/>
            <pc:sldMk cId="1244312048" sldId="280"/>
            <ac:spMk id="7" creationId="{5AC64590-A1FC-487F-B2B4-8E36F2562D1B}"/>
          </ac:spMkLst>
        </pc:spChg>
        <pc:spChg chg="del mod">
          <ac:chgData name="KUANSAOI" userId="S::kuansaoi@pukyong.ac.kr::991128dd-9743-4220-8ab6-c2d7d1ca0a52" providerId="AD" clId="Web-{926C8677-57A8-8364-1A01-B0CBE067A8F1}" dt="2019-05-08T14:06:53.577" v="630"/>
          <ac:spMkLst>
            <pc:docMk/>
            <pc:sldMk cId="1244312048" sldId="280"/>
            <ac:spMk id="8" creationId="{FFF69DD0-AABD-4459-BCD0-06EE5987BDAA}"/>
          </ac:spMkLst>
        </pc:spChg>
        <pc:spChg chg="add del mod">
          <ac:chgData name="KUANSAOI" userId="S::kuansaoi@pukyong.ac.kr::991128dd-9743-4220-8ab6-c2d7d1ca0a52" providerId="AD" clId="Web-{926C8677-57A8-8364-1A01-B0CBE067A8F1}" dt="2019-05-08T14:06:58.546" v="632"/>
          <ac:spMkLst>
            <pc:docMk/>
            <pc:sldMk cId="1244312048" sldId="280"/>
            <ac:spMk id="10" creationId="{2444F335-75F3-4281-B0EE-BC423BABE6FF}"/>
          </ac:spMkLst>
        </pc:spChg>
        <pc:picChg chg="add mod ord">
          <ac:chgData name="KUANSAOI" userId="S::kuansaoi@pukyong.ac.kr::991128dd-9743-4220-8ab6-c2d7d1ca0a52" providerId="AD" clId="Web-{926C8677-57A8-8364-1A01-B0CBE067A8F1}" dt="2019-05-08T14:08:32.939" v="653" actId="14100"/>
          <ac:picMkLst>
            <pc:docMk/>
            <pc:sldMk cId="1244312048" sldId="280"/>
            <ac:picMk id="11" creationId="{991E846B-97E7-4B92-88C5-07E36F4C88BD}"/>
          </ac:picMkLst>
        </pc:picChg>
        <pc:picChg chg="add mod">
          <ac:chgData name="KUANSAOI" userId="S::kuansaoi@pukyong.ac.kr::991128dd-9743-4220-8ab6-c2d7d1ca0a52" providerId="AD" clId="Web-{926C8677-57A8-8364-1A01-B0CBE067A8F1}" dt="2019-05-08T14:08:40.548" v="656" actId="14100"/>
          <ac:picMkLst>
            <pc:docMk/>
            <pc:sldMk cId="1244312048" sldId="280"/>
            <ac:picMk id="13" creationId="{C928BAF1-0A47-4AB6-A85A-A55D17BFFA45}"/>
          </ac:picMkLst>
        </pc:picChg>
        <pc:picChg chg="del">
          <ac:chgData name="KUANSAOI" userId="S::kuansaoi@pukyong.ac.kr::991128dd-9743-4220-8ab6-c2d7d1ca0a52" providerId="AD" clId="Web-{926C8677-57A8-8364-1A01-B0CBE067A8F1}" dt="2019-05-08T14:06:47.468" v="626"/>
          <ac:picMkLst>
            <pc:docMk/>
            <pc:sldMk cId="1244312048" sldId="280"/>
            <ac:picMk id="19" creationId="{A4B362C7-FC7E-4783-8966-5B0660C3509F}"/>
          </ac:picMkLst>
        </pc:picChg>
        <pc:picChg chg="del">
          <ac:chgData name="KUANSAOI" userId="S::kuansaoi@pukyong.ac.kr::991128dd-9743-4220-8ab6-c2d7d1ca0a52" providerId="AD" clId="Web-{926C8677-57A8-8364-1A01-B0CBE067A8F1}" dt="2019-05-08T14:06:54.030" v="631"/>
          <ac:picMkLst>
            <pc:docMk/>
            <pc:sldMk cId="1244312048" sldId="280"/>
            <ac:picMk id="23" creationId="{87061E51-D7A6-45AB-BC32-715FAC164630}"/>
          </ac:picMkLst>
        </pc:picChg>
      </pc:sldChg>
      <pc:sldChg chg="addSp delSp modSp add mod replId modClrScheme chgLayout">
        <pc:chgData name="KUANSAOI" userId="S::kuansaoi@pukyong.ac.kr::991128dd-9743-4220-8ab6-c2d7d1ca0a52" providerId="AD" clId="Web-{926C8677-57A8-8364-1A01-B0CBE067A8F1}" dt="2019-05-08T14:13:05.459" v="680" actId="20577"/>
        <pc:sldMkLst>
          <pc:docMk/>
          <pc:sldMk cId="1250841120" sldId="281"/>
        </pc:sldMkLst>
        <pc:spChg chg="mod ord">
          <ac:chgData name="KUANSAOI" userId="S::kuansaoi@pukyong.ac.kr::991128dd-9743-4220-8ab6-c2d7d1ca0a52" providerId="AD" clId="Web-{926C8677-57A8-8364-1A01-B0CBE067A8F1}" dt="2019-05-08T14:13:05.459" v="680" actId="20577"/>
          <ac:spMkLst>
            <pc:docMk/>
            <pc:sldMk cId="1250841120" sldId="281"/>
            <ac:spMk id="2" creationId="{81C99F54-573B-4EC3-9BF8-97553386B7FC}"/>
          </ac:spMkLst>
        </pc:spChg>
        <pc:spChg chg="add del mod">
          <ac:chgData name="KUANSAOI" userId="S::kuansaoi@pukyong.ac.kr::991128dd-9743-4220-8ab6-c2d7d1ca0a52" providerId="AD" clId="Web-{926C8677-57A8-8364-1A01-B0CBE067A8F1}" dt="2019-05-08T14:07:43.969" v="638"/>
          <ac:spMkLst>
            <pc:docMk/>
            <pc:sldMk cId="1250841120" sldId="281"/>
            <ac:spMk id="4" creationId="{D33F027C-C76D-4AE8-94FD-499CE0DF6735}"/>
          </ac:spMkLst>
        </pc:spChg>
        <pc:spChg chg="add del mod ord">
          <ac:chgData name="KUANSAOI" userId="S::kuansaoi@pukyong.ac.kr::991128dd-9743-4220-8ab6-c2d7d1ca0a52" providerId="AD" clId="Web-{926C8677-57A8-8364-1A01-B0CBE067A8F1}" dt="2019-05-08T14:09:14.236" v="658"/>
          <ac:spMkLst>
            <pc:docMk/>
            <pc:sldMk cId="1250841120" sldId="281"/>
            <ac:spMk id="8" creationId="{683704F0-C362-4145-AAAD-F365D9294A23}"/>
          </ac:spMkLst>
        </pc:spChg>
        <pc:spChg chg="add del mod ord">
          <ac:chgData name="KUANSAOI" userId="S::kuansaoi@pukyong.ac.kr::991128dd-9743-4220-8ab6-c2d7d1ca0a52" providerId="AD" clId="Web-{926C8677-57A8-8364-1A01-B0CBE067A8F1}" dt="2019-05-08T14:09:43.533" v="659"/>
          <ac:spMkLst>
            <pc:docMk/>
            <pc:sldMk cId="1250841120" sldId="281"/>
            <ac:spMk id="9" creationId="{68FC6464-966A-466D-B5EE-D5CEFE9CFB72}"/>
          </ac:spMkLst>
        </pc:spChg>
        <pc:spChg chg="add del mod ord">
          <ac:chgData name="KUANSAOI" userId="S::kuansaoi@pukyong.ac.kr::991128dd-9743-4220-8ab6-c2d7d1ca0a52" providerId="AD" clId="Web-{926C8677-57A8-8364-1A01-B0CBE067A8F1}" dt="2019-05-08T14:09:43.533" v="659"/>
          <ac:spMkLst>
            <pc:docMk/>
            <pc:sldMk cId="1250841120" sldId="281"/>
            <ac:spMk id="10" creationId="{75CFB783-82E5-4B88-B79F-1A8DD7FEB0FA}"/>
          </ac:spMkLst>
        </pc:spChg>
        <pc:spChg chg="add del mod ord">
          <ac:chgData name="KUANSAOI" userId="S::kuansaoi@pukyong.ac.kr::991128dd-9743-4220-8ab6-c2d7d1ca0a52" providerId="AD" clId="Web-{926C8677-57A8-8364-1A01-B0CBE067A8F1}" dt="2019-05-08T14:09:43.533" v="659"/>
          <ac:spMkLst>
            <pc:docMk/>
            <pc:sldMk cId="1250841120" sldId="281"/>
            <ac:spMk id="12" creationId="{2D5A583D-9827-465D-AE71-3F43A0C39F7F}"/>
          </ac:spMkLst>
        </pc:spChg>
        <pc:picChg chg="add del mod ord">
          <ac:chgData name="KUANSAOI" userId="S::kuansaoi@pukyong.ac.kr::991128dd-9743-4220-8ab6-c2d7d1ca0a52" providerId="AD" clId="Web-{926C8677-57A8-8364-1A01-B0CBE067A8F1}" dt="2019-05-08T14:08:14.720" v="644"/>
          <ac:picMkLst>
            <pc:docMk/>
            <pc:sldMk cId="1250841120" sldId="281"/>
            <ac:picMk id="5" creationId="{9DF1C586-6220-4B60-ADCB-84E5D03710AE}"/>
          </ac:picMkLst>
        </pc:picChg>
        <pc:picChg chg="del">
          <ac:chgData name="KUANSAOI" userId="S::kuansaoi@pukyong.ac.kr::991128dd-9743-4220-8ab6-c2d7d1ca0a52" providerId="AD" clId="Web-{926C8677-57A8-8364-1A01-B0CBE067A8F1}" dt="2019-05-08T14:07:42.859" v="637"/>
          <ac:picMkLst>
            <pc:docMk/>
            <pc:sldMk cId="1250841120" sldId="281"/>
            <ac:picMk id="11" creationId="{991E846B-97E7-4B92-88C5-07E36F4C88BD}"/>
          </ac:picMkLst>
        </pc:picChg>
        <pc:picChg chg="add mod ord">
          <ac:chgData name="KUANSAOI" userId="S::kuansaoi@pukyong.ac.kr::991128dd-9743-4220-8ab6-c2d7d1ca0a52" providerId="AD" clId="Web-{926C8677-57A8-8364-1A01-B0CBE067A8F1}" dt="2019-05-08T14:09:43.533" v="659"/>
          <ac:picMkLst>
            <pc:docMk/>
            <pc:sldMk cId="1250841120" sldId="281"/>
            <ac:picMk id="13" creationId="{DBA20D5C-489E-4419-A6E6-CA1CB9DA2B8C}"/>
          </ac:picMkLst>
        </pc:picChg>
      </pc:sldChg>
      <pc:sldChg chg="add del replId">
        <pc:chgData name="KUANSAOI" userId="S::kuansaoi@pukyong.ac.kr::991128dd-9743-4220-8ab6-c2d7d1ca0a52" providerId="AD" clId="Web-{926C8677-57A8-8364-1A01-B0CBE067A8F1}" dt="2019-05-08T14:07:02.249" v="634"/>
        <pc:sldMkLst>
          <pc:docMk/>
          <pc:sldMk cId="1892183930" sldId="281"/>
        </pc:sldMkLst>
      </pc:sldChg>
      <pc:sldChg chg="addSp delSp modSp new mod modClrScheme chgLayout">
        <pc:chgData name="KUANSAOI" userId="S::kuansaoi@pukyong.ac.kr::991128dd-9743-4220-8ab6-c2d7d1ca0a52" providerId="AD" clId="Web-{926C8677-57A8-8364-1A01-B0CBE067A8F1}" dt="2019-05-08T14:12:58.444" v="677" actId="20577"/>
        <pc:sldMkLst>
          <pc:docMk/>
          <pc:sldMk cId="559497781" sldId="282"/>
        </pc:sldMkLst>
        <pc:spChg chg="mod ord">
          <ac:chgData name="KUANSAOI" userId="S::kuansaoi@pukyong.ac.kr::991128dd-9743-4220-8ab6-c2d7d1ca0a52" providerId="AD" clId="Web-{926C8677-57A8-8364-1A01-B0CBE067A8F1}" dt="2019-05-08T14:12:58.444" v="677" actId="20577"/>
          <ac:spMkLst>
            <pc:docMk/>
            <pc:sldMk cId="559497781" sldId="282"/>
            <ac:spMk id="2" creationId="{33158137-D8F0-4FF1-B690-6FA7FA2BA50C}"/>
          </ac:spMkLst>
        </pc:spChg>
        <pc:spChg chg="del mod ord">
          <ac:chgData name="KUANSAOI" userId="S::kuansaoi@pukyong.ac.kr::991128dd-9743-4220-8ab6-c2d7d1ca0a52" providerId="AD" clId="Web-{926C8677-57A8-8364-1A01-B0CBE067A8F1}" dt="2019-05-08T14:10:37.158" v="663"/>
          <ac:spMkLst>
            <pc:docMk/>
            <pc:sldMk cId="559497781" sldId="282"/>
            <ac:spMk id="3" creationId="{F09287DE-E2C2-45FE-9099-CBCF0EE18D2C}"/>
          </ac:spMkLst>
        </pc:spChg>
        <pc:spChg chg="add del mod ord">
          <ac:chgData name="KUANSAOI" userId="S::kuansaoi@pukyong.ac.kr::991128dd-9743-4220-8ab6-c2d7d1ca0a52" providerId="AD" clId="Web-{926C8677-57A8-8364-1A01-B0CBE067A8F1}" dt="2019-05-08T14:10:33.720" v="662"/>
          <ac:spMkLst>
            <pc:docMk/>
            <pc:sldMk cId="559497781" sldId="282"/>
            <ac:spMk id="4" creationId="{A4B4AFF2-B263-4DDE-93EA-3097FDAA652F}"/>
          </ac:spMkLst>
        </pc:spChg>
        <pc:spChg chg="add del mod ord">
          <ac:chgData name="KUANSAOI" userId="S::kuansaoi@pukyong.ac.kr::991128dd-9743-4220-8ab6-c2d7d1ca0a52" providerId="AD" clId="Web-{926C8677-57A8-8364-1A01-B0CBE067A8F1}" dt="2019-05-08T14:10:33.720" v="662"/>
          <ac:spMkLst>
            <pc:docMk/>
            <pc:sldMk cId="559497781" sldId="282"/>
            <ac:spMk id="5" creationId="{A4E0A88A-0E8A-4C6D-98F6-3A8101CFE4A0}"/>
          </ac:spMkLst>
        </pc:spChg>
        <pc:spChg chg="add del mod ord">
          <ac:chgData name="KUANSAOI" userId="S::kuansaoi@pukyong.ac.kr::991128dd-9743-4220-8ab6-c2d7d1ca0a52" providerId="AD" clId="Web-{926C8677-57A8-8364-1A01-B0CBE067A8F1}" dt="2019-05-08T14:10:57.704" v="664"/>
          <ac:spMkLst>
            <pc:docMk/>
            <pc:sldMk cId="559497781" sldId="282"/>
            <ac:spMk id="6" creationId="{5ADA3600-F6DC-4842-AAD7-159835685F76}"/>
          </ac:spMkLst>
        </pc:spChg>
        <pc:spChg chg="add del mod">
          <ac:chgData name="KUANSAOI" userId="S::kuansaoi@pukyong.ac.kr::991128dd-9743-4220-8ab6-c2d7d1ca0a52" providerId="AD" clId="Web-{926C8677-57A8-8364-1A01-B0CBE067A8F1}" dt="2019-05-08T14:11:25.580" v="666"/>
          <ac:spMkLst>
            <pc:docMk/>
            <pc:sldMk cId="559497781" sldId="282"/>
            <ac:spMk id="12" creationId="{E7F2C679-9CAD-459A-B249-15B94EB99B0E}"/>
          </ac:spMkLst>
        </pc:spChg>
        <pc:spChg chg="add del mod">
          <ac:chgData name="KUANSAOI" userId="S::kuansaoi@pukyong.ac.kr::991128dd-9743-4220-8ab6-c2d7d1ca0a52" providerId="AD" clId="Web-{926C8677-57A8-8364-1A01-B0CBE067A8F1}" dt="2019-05-08T14:11:41.768" v="668"/>
          <ac:spMkLst>
            <pc:docMk/>
            <pc:sldMk cId="559497781" sldId="282"/>
            <ac:spMk id="16" creationId="{B0AF93D3-536D-4A29-9795-FFB96320857A}"/>
          </ac:spMkLst>
        </pc:spChg>
        <pc:spChg chg="add del mod">
          <ac:chgData name="KUANSAOI" userId="S::kuansaoi@pukyong.ac.kr::991128dd-9743-4220-8ab6-c2d7d1ca0a52" providerId="AD" clId="Web-{926C8677-57A8-8364-1A01-B0CBE067A8F1}" dt="2019-05-08T14:12:55.819" v="674"/>
          <ac:spMkLst>
            <pc:docMk/>
            <pc:sldMk cId="559497781" sldId="282"/>
            <ac:spMk id="20" creationId="{8DED5B6B-A455-49AC-8529-4FAEB8524211}"/>
          </ac:spMkLst>
        </pc:spChg>
        <pc:picChg chg="add del mod ord">
          <ac:chgData name="KUANSAOI" userId="S::kuansaoi@pukyong.ac.kr::991128dd-9743-4220-8ab6-c2d7d1ca0a52" providerId="AD" clId="Web-{926C8677-57A8-8364-1A01-B0CBE067A8F1}" dt="2019-05-08T14:11:23.924" v="665"/>
          <ac:picMkLst>
            <pc:docMk/>
            <pc:sldMk cId="559497781" sldId="282"/>
            <ac:picMk id="7" creationId="{D29738AE-CB5C-4D65-BCD9-4BAD2A01BE14}"/>
          </ac:picMkLst>
        </pc:picChg>
        <pc:picChg chg="add del mod ord">
          <ac:chgData name="KUANSAOI" userId="S::kuansaoi@pukyong.ac.kr::991128dd-9743-4220-8ab6-c2d7d1ca0a52" providerId="AD" clId="Web-{926C8677-57A8-8364-1A01-B0CBE067A8F1}" dt="2019-05-08T14:11:27.049" v="667"/>
          <ac:picMkLst>
            <pc:docMk/>
            <pc:sldMk cId="559497781" sldId="282"/>
            <ac:picMk id="9" creationId="{1A63DFB6-CA9F-4BEB-92B7-9E972298442A}"/>
          </ac:picMkLst>
        </pc:picChg>
        <pc:picChg chg="add mod ord">
          <ac:chgData name="KUANSAOI" userId="S::kuansaoi@pukyong.ac.kr::991128dd-9743-4220-8ab6-c2d7d1ca0a52" providerId="AD" clId="Web-{926C8677-57A8-8364-1A01-B0CBE067A8F1}" dt="2019-05-08T14:11:25.580" v="666"/>
          <ac:picMkLst>
            <pc:docMk/>
            <pc:sldMk cId="559497781" sldId="282"/>
            <ac:picMk id="13" creationId="{F7AB8B71-64AB-4C96-8683-F7F0999EA03C}"/>
          </ac:picMkLst>
        </pc:picChg>
        <pc:picChg chg="add mod ord">
          <ac:chgData name="KUANSAOI" userId="S::kuansaoi@pukyong.ac.kr::991128dd-9743-4220-8ab6-c2d7d1ca0a52" providerId="AD" clId="Web-{926C8677-57A8-8364-1A01-B0CBE067A8F1}" dt="2019-05-08T14:11:41.768" v="668"/>
          <ac:picMkLst>
            <pc:docMk/>
            <pc:sldMk cId="559497781" sldId="282"/>
            <ac:picMk id="17" creationId="{07FDC71C-C915-4926-8114-6947D9102085}"/>
          </ac:picMkLst>
        </pc:picChg>
      </pc:sldChg>
      <pc:sldChg chg="new del">
        <pc:chgData name="KUANSAOI" userId="S::kuansaoi@pukyong.ac.kr::991128dd-9743-4220-8ab6-c2d7d1ca0a52" providerId="AD" clId="Web-{926C8677-57A8-8364-1A01-B0CBE067A8F1}" dt="2019-05-08T15:50:26.862" v="696"/>
        <pc:sldMkLst>
          <pc:docMk/>
          <pc:sldMk cId="1135152462" sldId="283"/>
        </pc:sldMkLst>
      </pc:sldChg>
      <pc:sldChg chg="addSp delSp modSp add mod replId modClrScheme chgLayout">
        <pc:chgData name="KUANSAOI" userId="S::kuansaoi@pukyong.ac.kr::991128dd-9743-4220-8ab6-c2d7d1ca0a52" providerId="AD" clId="Web-{926C8677-57A8-8364-1A01-B0CBE067A8F1}" dt="2019-05-08T15:51:23.019" v="754" actId="20577"/>
        <pc:sldMkLst>
          <pc:docMk/>
          <pc:sldMk cId="3176026298" sldId="284"/>
        </pc:sldMkLst>
        <pc:spChg chg="mod ord">
          <ac:chgData name="KUANSAOI" userId="S::kuansaoi@pukyong.ac.kr::991128dd-9743-4220-8ab6-c2d7d1ca0a52" providerId="AD" clId="Web-{926C8677-57A8-8364-1A01-B0CBE067A8F1}" dt="2019-05-08T15:49:29.550" v="688"/>
          <ac:spMkLst>
            <pc:docMk/>
            <pc:sldMk cId="3176026298" sldId="284"/>
            <ac:spMk id="2" creationId="{9F24226D-DA6B-442C-B2C6-7B600A63B3F1}"/>
          </ac:spMkLst>
        </pc:spChg>
        <pc:spChg chg="del">
          <ac:chgData name="KUANSAOI" userId="S::kuansaoi@pukyong.ac.kr::991128dd-9743-4220-8ab6-c2d7d1ca0a52" providerId="AD" clId="Web-{926C8677-57A8-8364-1A01-B0CBE067A8F1}" dt="2019-05-08T15:48:32.293" v="685"/>
          <ac:spMkLst>
            <pc:docMk/>
            <pc:sldMk cId="3176026298" sldId="284"/>
            <ac:spMk id="3" creationId="{92D2EBDC-4ACD-4BC0-81A2-7D6EBFA56347}"/>
          </ac:spMkLst>
        </pc:spChg>
        <pc:spChg chg="add del mod">
          <ac:chgData name="KUANSAOI" userId="S::kuansaoi@pukyong.ac.kr::991128dd-9743-4220-8ab6-c2d7d1ca0a52" providerId="AD" clId="Web-{926C8677-57A8-8364-1A01-B0CBE067A8F1}" dt="2019-05-08T15:48:34.575" v="686"/>
          <ac:spMkLst>
            <pc:docMk/>
            <pc:sldMk cId="3176026298" sldId="284"/>
            <ac:spMk id="6" creationId="{E42F4E80-7385-463C-80C9-71AA98BDE175}"/>
          </ac:spMkLst>
        </pc:spChg>
        <pc:spChg chg="add mod ord">
          <ac:chgData name="KUANSAOI" userId="S::kuansaoi@pukyong.ac.kr::991128dd-9743-4220-8ab6-c2d7d1ca0a52" providerId="AD" clId="Web-{926C8677-57A8-8364-1A01-B0CBE067A8F1}" dt="2019-05-08T15:51:23.019" v="754" actId="20577"/>
          <ac:spMkLst>
            <pc:docMk/>
            <pc:sldMk cId="3176026298" sldId="284"/>
            <ac:spMk id="9" creationId="{0E181C7A-8B4A-4842-AB82-838EFFCF87FE}"/>
          </ac:spMkLst>
        </pc:spChg>
        <pc:spChg chg="add del mod">
          <ac:chgData name="KUANSAOI" userId="S::kuansaoi@pukyong.ac.kr::991128dd-9743-4220-8ab6-c2d7d1ca0a52" providerId="AD" clId="Web-{926C8677-57A8-8364-1A01-B0CBE067A8F1}" dt="2019-05-08T15:49:35.050" v="692"/>
          <ac:spMkLst>
            <pc:docMk/>
            <pc:sldMk cId="3176026298" sldId="284"/>
            <ac:spMk id="13" creationId="{CA011E6F-3AE0-429B-87F9-4F34B5CED1ED}"/>
          </ac:spMkLst>
        </pc:spChg>
        <pc:picChg chg="del">
          <ac:chgData name="KUANSAOI" userId="S::kuansaoi@pukyong.ac.kr::991128dd-9743-4220-8ab6-c2d7d1ca0a52" providerId="AD" clId="Web-{926C8677-57A8-8364-1A01-B0CBE067A8F1}" dt="2019-05-08T15:48:35.872" v="687"/>
          <ac:picMkLst>
            <pc:docMk/>
            <pc:sldMk cId="3176026298" sldId="284"/>
            <ac:picMk id="4" creationId="{9A565536-4313-4CD4-8BE9-2223B9E2D557}"/>
          </ac:picMkLst>
        </pc:picChg>
        <pc:picChg chg="add del mod ord">
          <ac:chgData name="KUANSAOI" userId="S::kuansaoi@pukyong.ac.kr::991128dd-9743-4220-8ab6-c2d7d1ca0a52" providerId="AD" clId="Web-{926C8677-57A8-8364-1A01-B0CBE067A8F1}" dt="2019-05-08T15:49:33.768" v="691"/>
          <ac:picMkLst>
            <pc:docMk/>
            <pc:sldMk cId="3176026298" sldId="284"/>
            <ac:picMk id="7" creationId="{AF07497E-FD06-4905-BF59-1715B14CB64A}"/>
          </ac:picMkLst>
        </pc:picChg>
        <pc:picChg chg="add del mod">
          <ac:chgData name="KUANSAOI" userId="S::kuansaoi@pukyong.ac.kr::991128dd-9743-4220-8ab6-c2d7d1ca0a52" providerId="AD" clId="Web-{926C8677-57A8-8364-1A01-B0CBE067A8F1}" dt="2019-05-08T15:49:32.612" v="690"/>
          <ac:picMkLst>
            <pc:docMk/>
            <pc:sldMk cId="3176026298" sldId="284"/>
            <ac:picMk id="10" creationId="{3879ECAD-4E60-46A5-8966-31E75209F4E9}"/>
          </ac:picMkLst>
        </pc:picChg>
        <pc:picChg chg="add mod ord">
          <ac:chgData name="KUANSAOI" userId="S::kuansaoi@pukyong.ac.kr::991128dd-9743-4220-8ab6-c2d7d1ca0a52" providerId="AD" clId="Web-{926C8677-57A8-8364-1A01-B0CBE067A8F1}" dt="2019-05-08T15:49:35.050" v="692"/>
          <ac:picMkLst>
            <pc:docMk/>
            <pc:sldMk cId="3176026298" sldId="284"/>
            <ac:picMk id="14" creationId="{D6C72F01-597E-4097-84DC-F138917E4422}"/>
          </ac:picMkLst>
        </pc:picChg>
      </pc:sldChg>
      <pc:sldChg chg="addSp delSp modSp add replId">
        <pc:chgData name="KUANSAOI" userId="S::kuansaoi@pukyong.ac.kr::991128dd-9743-4220-8ab6-c2d7d1ca0a52" providerId="AD" clId="Web-{926C8677-57A8-8364-1A01-B0CBE067A8F1}" dt="2019-05-08T15:57:40.965" v="797" actId="1076"/>
        <pc:sldMkLst>
          <pc:docMk/>
          <pc:sldMk cId="3720071208" sldId="285"/>
        </pc:sldMkLst>
        <pc:spChg chg="add del mod">
          <ac:chgData name="KUANSAOI" userId="S::kuansaoi@pukyong.ac.kr::991128dd-9743-4220-8ab6-c2d7d1ca0a52" providerId="AD" clId="Web-{926C8677-57A8-8364-1A01-B0CBE067A8F1}" dt="2019-05-08T15:50:22.878" v="695"/>
          <ac:spMkLst>
            <pc:docMk/>
            <pc:sldMk cId="3720071208" sldId="285"/>
            <ac:spMk id="4" creationId="{DE1D0220-C05F-483F-BF5D-EA484220A6BE}"/>
          </ac:spMkLst>
        </pc:spChg>
        <pc:spChg chg="mod">
          <ac:chgData name="KUANSAOI" userId="S::kuansaoi@pukyong.ac.kr::991128dd-9743-4220-8ab6-c2d7d1ca0a52" providerId="AD" clId="Web-{926C8677-57A8-8364-1A01-B0CBE067A8F1}" dt="2019-05-08T15:51:32.316" v="761" actId="20577"/>
          <ac:spMkLst>
            <pc:docMk/>
            <pc:sldMk cId="3720071208" sldId="285"/>
            <ac:spMk id="9" creationId="{0E181C7A-8B4A-4842-AB82-838EFFCF87FE}"/>
          </ac:spMkLst>
        </pc:spChg>
        <pc:picChg chg="add mod ord">
          <ac:chgData name="KUANSAOI" userId="S::kuansaoi@pukyong.ac.kr::991128dd-9743-4220-8ab6-c2d7d1ca0a52" providerId="AD" clId="Web-{926C8677-57A8-8364-1A01-B0CBE067A8F1}" dt="2019-05-08T15:57:32.262" v="795"/>
          <ac:picMkLst>
            <pc:docMk/>
            <pc:sldMk cId="3720071208" sldId="285"/>
            <ac:picMk id="5" creationId="{3EFD655E-FC94-4694-8235-09D908DC18B7}"/>
          </ac:picMkLst>
        </pc:picChg>
        <pc:picChg chg="add mod">
          <ac:chgData name="KUANSAOI" userId="S::kuansaoi@pukyong.ac.kr::991128dd-9743-4220-8ab6-c2d7d1ca0a52" providerId="AD" clId="Web-{926C8677-57A8-8364-1A01-B0CBE067A8F1}" dt="2019-05-08T15:56:57.589" v="785" actId="1076"/>
          <ac:picMkLst>
            <pc:docMk/>
            <pc:sldMk cId="3720071208" sldId="285"/>
            <ac:picMk id="7" creationId="{11ABE997-E9E3-44C3-B7F9-633A0B522F14}"/>
          </ac:picMkLst>
        </pc:picChg>
        <pc:picChg chg="add mod">
          <ac:chgData name="KUANSAOI" userId="S::kuansaoi@pukyong.ac.kr::991128dd-9743-4220-8ab6-c2d7d1ca0a52" providerId="AD" clId="Web-{926C8677-57A8-8364-1A01-B0CBE067A8F1}" dt="2019-05-08T15:57:40.965" v="797" actId="1076"/>
          <ac:picMkLst>
            <pc:docMk/>
            <pc:sldMk cId="3720071208" sldId="285"/>
            <ac:picMk id="8" creationId="{E7CF149D-91BD-473C-81D2-2C35B564B703}"/>
          </ac:picMkLst>
        </pc:picChg>
        <pc:picChg chg="del">
          <ac:chgData name="KUANSAOI" userId="S::kuansaoi@pukyong.ac.kr::991128dd-9743-4220-8ab6-c2d7d1ca0a52" providerId="AD" clId="Web-{926C8677-57A8-8364-1A01-B0CBE067A8F1}" dt="2019-05-08T15:50:21.487" v="694"/>
          <ac:picMkLst>
            <pc:docMk/>
            <pc:sldMk cId="3720071208" sldId="285"/>
            <ac:picMk id="14" creationId="{D6C72F01-597E-4097-84DC-F138917E4422}"/>
          </ac:picMkLst>
        </pc:picChg>
      </pc:sldChg>
      <pc:sldChg chg="addSp delSp modSp add del ord replId">
        <pc:chgData name="KUANSAOI" userId="S::kuansaoi@pukyong.ac.kr::991128dd-9743-4220-8ab6-c2d7d1ca0a52" providerId="AD" clId="Web-{926C8677-57A8-8364-1A01-B0CBE067A8F1}" dt="2019-05-08T15:57:24.059" v="792"/>
        <pc:sldMkLst>
          <pc:docMk/>
          <pc:sldMk cId="3985295096" sldId="286"/>
        </pc:sldMkLst>
        <pc:spChg chg="add del mod">
          <ac:chgData name="KUANSAOI" userId="S::kuansaoi@pukyong.ac.kr::991128dd-9743-4220-8ab6-c2d7d1ca0a52" providerId="AD" clId="Web-{926C8677-57A8-8364-1A01-B0CBE067A8F1}" dt="2019-05-08T15:54:19.306" v="767"/>
          <ac:spMkLst>
            <pc:docMk/>
            <pc:sldMk cId="3985295096" sldId="286"/>
            <ac:spMk id="4" creationId="{4EA8236B-C728-45D2-B2AB-9319E0BD082E}"/>
          </ac:spMkLst>
        </pc:spChg>
        <pc:spChg chg="add del">
          <ac:chgData name="KUANSAOI" userId="S::kuansaoi@pukyong.ac.kr::991128dd-9743-4220-8ab6-c2d7d1ca0a52" providerId="AD" clId="Web-{926C8677-57A8-8364-1A01-B0CBE067A8F1}" dt="2019-05-08T15:55:18.713" v="776"/>
          <ac:spMkLst>
            <pc:docMk/>
            <pc:sldMk cId="3985295096" sldId="286"/>
            <ac:spMk id="9" creationId="{85714CCE-8F88-43BA-ABC2-0D879AD4A458}"/>
          </ac:spMkLst>
        </pc:spChg>
        <pc:picChg chg="add mod ord">
          <ac:chgData name="KUANSAOI" userId="S::kuansaoi@pukyong.ac.kr::991128dd-9743-4220-8ab6-c2d7d1ca0a52" providerId="AD" clId="Web-{926C8677-57A8-8364-1A01-B0CBE067A8F1}" dt="2019-05-08T15:55:36.775" v="780"/>
          <ac:picMkLst>
            <pc:docMk/>
            <pc:sldMk cId="3985295096" sldId="286"/>
            <ac:picMk id="5" creationId="{BDD00FF8-2B38-4636-9C67-AB07B0E0D883}"/>
          </ac:picMkLst>
        </pc:picChg>
        <pc:picChg chg="add mod">
          <ac:chgData name="KUANSAOI" userId="S::kuansaoi@pukyong.ac.kr::991128dd-9743-4220-8ab6-c2d7d1ca0a52" providerId="AD" clId="Web-{926C8677-57A8-8364-1A01-B0CBE067A8F1}" dt="2019-05-08T15:57:04.278" v="786" actId="1076"/>
          <ac:picMkLst>
            <pc:docMk/>
            <pc:sldMk cId="3985295096" sldId="286"/>
            <ac:picMk id="7" creationId="{C9F22918-0899-4258-94D8-E7B727E5053F}"/>
          </ac:picMkLst>
        </pc:picChg>
        <pc:picChg chg="del">
          <ac:chgData name="KUANSAOI" userId="S::kuansaoi@pukyong.ac.kr::991128dd-9743-4220-8ab6-c2d7d1ca0a52" providerId="AD" clId="Web-{926C8677-57A8-8364-1A01-B0CBE067A8F1}" dt="2019-05-08T15:54:18.072" v="766"/>
          <ac:picMkLst>
            <pc:docMk/>
            <pc:sldMk cId="3985295096" sldId="286"/>
            <ac:picMk id="13" creationId="{DBA20D5C-489E-4419-A6E6-CA1CB9DA2B8C}"/>
          </ac:picMkLst>
        </pc:picChg>
      </pc:sldChg>
    </pc:docChg>
  </pc:docChgLst>
  <pc:docChgLst>
    <pc:chgData name="KUANSAOI" userId="S::kuansaoi@pukyong.ac.kr::991128dd-9743-4220-8ab6-c2d7d1ca0a52" providerId="AD" clId="Web-{845FDF67-AD52-D602-F2EC-F5EA53EF6BD8}"/>
    <pc:docChg chg="modSld">
      <pc:chgData name="KUANSAOI" userId="S::kuansaoi@pukyong.ac.kr::991128dd-9743-4220-8ab6-c2d7d1ca0a52" providerId="AD" clId="Web-{845FDF67-AD52-D602-F2EC-F5EA53EF6BD8}" dt="2019-05-27T07:01:13.225" v="7" actId="20577"/>
      <pc:docMkLst>
        <pc:docMk/>
      </pc:docMkLst>
      <pc:sldChg chg="delSp">
        <pc:chgData name="KUANSAOI" userId="S::kuansaoi@pukyong.ac.kr::991128dd-9743-4220-8ab6-c2d7d1ca0a52" providerId="AD" clId="Web-{845FDF67-AD52-D602-F2EC-F5EA53EF6BD8}" dt="2019-05-27T05:11:02.681" v="1"/>
        <pc:sldMkLst>
          <pc:docMk/>
          <pc:sldMk cId="109857222" sldId="256"/>
        </pc:sldMkLst>
        <pc:picChg chg="del">
          <ac:chgData name="KUANSAOI" userId="S::kuansaoi@pukyong.ac.kr::991128dd-9743-4220-8ab6-c2d7d1ca0a52" providerId="AD" clId="Web-{845FDF67-AD52-D602-F2EC-F5EA53EF6BD8}" dt="2019-05-27T05:11:02.681" v="1"/>
          <ac:picMkLst>
            <pc:docMk/>
            <pc:sldMk cId="109857222" sldId="256"/>
            <ac:picMk id="4" creationId="{44BC7AEA-3660-4FE8-A67B-BA9DC92BCB08}"/>
          </ac:picMkLst>
        </pc:picChg>
        <pc:picChg chg="del">
          <ac:chgData name="KUANSAOI" userId="S::kuansaoi@pukyong.ac.kr::991128dd-9743-4220-8ab6-c2d7d1ca0a52" providerId="AD" clId="Web-{845FDF67-AD52-D602-F2EC-F5EA53EF6BD8}" dt="2019-05-27T05:11:02.681" v="0"/>
          <ac:picMkLst>
            <pc:docMk/>
            <pc:sldMk cId="109857222" sldId="256"/>
            <ac:picMk id="6" creationId="{0A1683BC-7401-4639-9A30-F86FE306FF17}"/>
          </ac:picMkLst>
        </pc:picChg>
      </pc:sldChg>
      <pc:sldChg chg="modSp">
        <pc:chgData name="KUANSAOI" userId="S::kuansaoi@pukyong.ac.kr::991128dd-9743-4220-8ab6-c2d7d1ca0a52" providerId="AD" clId="Web-{845FDF67-AD52-D602-F2EC-F5EA53EF6BD8}" dt="2019-05-27T07:01:13.225" v="6" actId="20577"/>
        <pc:sldMkLst>
          <pc:docMk/>
          <pc:sldMk cId="3527681105" sldId="275"/>
        </pc:sldMkLst>
        <pc:spChg chg="mod">
          <ac:chgData name="KUANSAOI" userId="S::kuansaoi@pukyong.ac.kr::991128dd-9743-4220-8ab6-c2d7d1ca0a52" providerId="AD" clId="Web-{845FDF67-AD52-D602-F2EC-F5EA53EF6BD8}" dt="2019-05-27T07:01:13.225" v="6" actId="20577"/>
          <ac:spMkLst>
            <pc:docMk/>
            <pc:sldMk cId="3527681105" sldId="275"/>
            <ac:spMk id="2" creationId="{00000000-0000-0000-0000-000000000000}"/>
          </ac:spMkLst>
        </pc:spChg>
      </pc:sldChg>
    </pc:docChg>
  </pc:docChgLst>
  <pc:docChgLst>
    <pc:chgData name="KUANSAOI" userId="S::kuansaoi@pukyong.ac.kr::991128dd-9743-4220-8ab6-c2d7d1ca0a52" providerId="AD" clId="Web-{1B6E6BF1-9E0F-1C8D-961A-789C96481EA4}"/>
    <pc:docChg chg="addSld delSld modSld sldOrd">
      <pc:chgData name="KUANSAOI" userId="S::kuansaoi@pukyong.ac.kr::991128dd-9743-4220-8ab6-c2d7d1ca0a52" providerId="AD" clId="Web-{1B6E6BF1-9E0F-1C8D-961A-789C96481EA4}" dt="2019-05-06T19:03:57.522" v="1433" actId="20577"/>
      <pc:docMkLst>
        <pc:docMk/>
      </pc:docMkLst>
      <pc:sldChg chg="addSp modSp">
        <pc:chgData name="KUANSAOI" userId="S::kuansaoi@pukyong.ac.kr::991128dd-9743-4220-8ab6-c2d7d1ca0a52" providerId="AD" clId="Web-{1B6E6BF1-9E0F-1C8D-961A-789C96481EA4}" dt="2019-05-06T18:46:10.026" v="1350" actId="1076"/>
        <pc:sldMkLst>
          <pc:docMk/>
          <pc:sldMk cId="109857222" sldId="256"/>
        </pc:sldMkLst>
        <pc:spChg chg="mod">
          <ac:chgData name="KUANSAOI" userId="S::kuansaoi@pukyong.ac.kr::991128dd-9743-4220-8ab6-c2d7d1ca0a52" providerId="AD" clId="Web-{1B6E6BF1-9E0F-1C8D-961A-789C96481EA4}" dt="2019-05-06T18:29:19.922" v="726" actId="20577"/>
          <ac:spMkLst>
            <pc:docMk/>
            <pc:sldMk cId="109857222" sldId="256"/>
            <ac:spMk id="2" creationId="{00000000-0000-0000-0000-000000000000}"/>
          </ac:spMkLst>
        </pc:spChg>
        <pc:picChg chg="add mod">
          <ac:chgData name="KUANSAOI" userId="S::kuansaoi@pukyong.ac.kr::991128dd-9743-4220-8ab6-c2d7d1ca0a52" providerId="AD" clId="Web-{1B6E6BF1-9E0F-1C8D-961A-789C96481EA4}" dt="2019-05-06T18:45:57.323" v="1348" actId="1076"/>
          <ac:picMkLst>
            <pc:docMk/>
            <pc:sldMk cId="109857222" sldId="256"/>
            <ac:picMk id="4" creationId="{44BC7AEA-3660-4FE8-A67B-BA9DC92BCB08}"/>
          </ac:picMkLst>
        </pc:picChg>
        <pc:picChg chg="add mod">
          <ac:chgData name="KUANSAOI" userId="S::kuansaoi@pukyong.ac.kr::991128dd-9743-4220-8ab6-c2d7d1ca0a52" providerId="AD" clId="Web-{1B6E6BF1-9E0F-1C8D-961A-789C96481EA4}" dt="2019-05-06T18:46:10.026" v="1350" actId="1076"/>
          <ac:picMkLst>
            <pc:docMk/>
            <pc:sldMk cId="109857222" sldId="256"/>
            <ac:picMk id="6" creationId="{0A1683BC-7401-4639-9A30-F86FE306FF17}"/>
          </ac:picMkLst>
        </pc:picChg>
      </pc:sldChg>
      <pc:sldChg chg="addSp delSp modSp new mod setBg modNotes">
        <pc:chgData name="KUANSAOI" userId="S::kuansaoi@pukyong.ac.kr::991128dd-9743-4220-8ab6-c2d7d1ca0a52" providerId="AD" clId="Web-{1B6E6BF1-9E0F-1C8D-961A-789C96481EA4}" dt="2019-05-06T19:02:23.833" v="1426" actId="20577"/>
        <pc:sldMkLst>
          <pc:docMk/>
          <pc:sldMk cId="98424008" sldId="257"/>
        </pc:sldMkLst>
        <pc:spChg chg="mod">
          <ac:chgData name="KUANSAOI" userId="S::kuansaoi@pukyong.ac.kr::991128dd-9743-4220-8ab6-c2d7d1ca0a52" providerId="AD" clId="Web-{1B6E6BF1-9E0F-1C8D-961A-789C96481EA4}" dt="2019-05-06T17:38:04.396" v="409"/>
          <ac:spMkLst>
            <pc:docMk/>
            <pc:sldMk cId="98424008" sldId="257"/>
            <ac:spMk id="2" creationId="{77718718-C5BB-4CA5-BDA2-8F3E60401FF5}"/>
          </ac:spMkLst>
        </pc:spChg>
        <pc:spChg chg="add del mod">
          <ac:chgData name="KUANSAOI" userId="S::kuansaoi@pukyong.ac.kr::991128dd-9743-4220-8ab6-c2d7d1ca0a52" providerId="AD" clId="Web-{1B6E6BF1-9E0F-1C8D-961A-789C96481EA4}" dt="2019-05-06T19:02:23.833" v="1426" actId="20577"/>
          <ac:spMkLst>
            <pc:docMk/>
            <pc:sldMk cId="98424008" sldId="257"/>
            <ac:spMk id="3" creationId="{C1EEDB54-D4CD-4A2B-98B4-6E2DE9EE8486}"/>
          </ac:spMkLst>
        </pc:spChg>
        <pc:spChg chg="add del">
          <ac:chgData name="KUANSAOI" userId="S::kuansaoi@pukyong.ac.kr::991128dd-9743-4220-8ab6-c2d7d1ca0a52" providerId="AD" clId="Web-{1B6E6BF1-9E0F-1C8D-961A-789C96481EA4}" dt="2019-05-06T17:38:04.396" v="409"/>
          <ac:spMkLst>
            <pc:docMk/>
            <pc:sldMk cId="98424008" sldId="257"/>
            <ac:spMk id="6" creationId="{E4505C23-674B-4195-81D6-0C127FEAE3F8}"/>
          </ac:spMkLst>
        </pc:spChg>
        <pc:spChg chg="add del">
          <ac:chgData name="KUANSAOI" userId="S::kuansaoi@pukyong.ac.kr::991128dd-9743-4220-8ab6-c2d7d1ca0a52" providerId="AD" clId="Web-{1B6E6BF1-9E0F-1C8D-961A-789C96481EA4}" dt="2019-05-06T17:37:48.457" v="405"/>
          <ac:spMkLst>
            <pc:docMk/>
            <pc:sldMk cId="98424008" sldId="257"/>
            <ac:spMk id="9" creationId="{46C2E80F-49A6-4372-B103-219D417A55ED}"/>
          </ac:spMkLst>
        </pc:spChg>
        <pc:spChg chg="add del">
          <ac:chgData name="KUANSAOI" userId="S::kuansaoi@pukyong.ac.kr::991128dd-9743-4220-8ab6-c2d7d1ca0a52" providerId="AD" clId="Web-{1B6E6BF1-9E0F-1C8D-961A-789C96481EA4}" dt="2019-05-06T17:38:04.396" v="409"/>
          <ac:spMkLst>
            <pc:docMk/>
            <pc:sldMk cId="98424008" sldId="257"/>
            <ac:spMk id="11" creationId="{65C9B8F0-FF66-4C15-BD05-E86B87331846}"/>
          </ac:spMkLst>
        </pc:spChg>
        <pc:graphicFrameChg chg="add del mod modGraphic">
          <ac:chgData name="KUANSAOI" userId="S::kuansaoi@pukyong.ac.kr::991128dd-9743-4220-8ab6-c2d7d1ca0a52" providerId="AD" clId="Web-{1B6E6BF1-9E0F-1C8D-961A-789C96481EA4}" dt="2019-05-06T17:38:07.036" v="410"/>
          <ac:graphicFrameMkLst>
            <pc:docMk/>
            <pc:sldMk cId="98424008" sldId="257"/>
            <ac:graphicFrameMk id="4" creationId="{FA15B6A8-C988-4A33-8AD7-5723AD5F89F6}"/>
          </ac:graphicFrameMkLst>
        </pc:graphicFrameChg>
        <pc:picChg chg="add mod">
          <ac:chgData name="KUANSAOI" userId="S::kuansaoi@pukyong.ac.kr::991128dd-9743-4220-8ab6-c2d7d1ca0a52" providerId="AD" clId="Web-{1B6E6BF1-9E0F-1C8D-961A-789C96481EA4}" dt="2019-05-06T18:37:02.614" v="1167" actId="1076"/>
          <ac:picMkLst>
            <pc:docMk/>
            <pc:sldMk cId="98424008" sldId="257"/>
            <ac:picMk id="5" creationId="{5EF260E9-6B6D-4396-BFBE-E8CA10BCADA4}"/>
          </ac:picMkLst>
        </pc:picChg>
      </pc:sldChg>
      <pc:sldChg chg="modSp new">
        <pc:chgData name="KUANSAOI" userId="S::kuansaoi@pukyong.ac.kr::991128dd-9743-4220-8ab6-c2d7d1ca0a52" providerId="AD" clId="Web-{1B6E6BF1-9E0F-1C8D-961A-789C96481EA4}" dt="2019-05-06T19:03:43.928" v="1431" actId="20577"/>
        <pc:sldMkLst>
          <pc:docMk/>
          <pc:sldMk cId="1690132271" sldId="260"/>
        </pc:sldMkLst>
        <pc:spChg chg="mod">
          <ac:chgData name="KUANSAOI" userId="S::kuansaoi@pukyong.ac.kr::991128dd-9743-4220-8ab6-c2d7d1ca0a52" providerId="AD" clId="Web-{1B6E6BF1-9E0F-1C8D-961A-789C96481EA4}" dt="2019-05-06T17:50:27.893" v="581" actId="20577"/>
          <ac:spMkLst>
            <pc:docMk/>
            <pc:sldMk cId="1690132271" sldId="260"/>
            <ac:spMk id="2" creationId="{9F24226D-DA6B-442C-B2C6-7B600A63B3F1}"/>
          </ac:spMkLst>
        </pc:spChg>
        <pc:spChg chg="mod">
          <ac:chgData name="KUANSAOI" userId="S::kuansaoi@pukyong.ac.kr::991128dd-9743-4220-8ab6-c2d7d1ca0a52" providerId="AD" clId="Web-{1B6E6BF1-9E0F-1C8D-961A-789C96481EA4}" dt="2019-05-06T19:03:43.928" v="1431" actId="20577"/>
          <ac:spMkLst>
            <pc:docMk/>
            <pc:sldMk cId="1690132271" sldId="260"/>
            <ac:spMk id="3" creationId="{92D2EBDC-4ACD-4BC0-81A2-7D6EBFA56347}"/>
          </ac:spMkLst>
        </pc:spChg>
      </pc:sldChg>
      <pc:sldChg chg="addSp modSp new ord">
        <pc:chgData name="KUANSAOI" userId="S::kuansaoi@pukyong.ac.kr::991128dd-9743-4220-8ab6-c2d7d1ca0a52" providerId="AD" clId="Web-{1B6E6BF1-9E0F-1C8D-961A-789C96481EA4}" dt="2019-05-06T18:53:39.631" v="1414" actId="20577"/>
        <pc:sldMkLst>
          <pc:docMk/>
          <pc:sldMk cId="2471897209" sldId="262"/>
        </pc:sldMkLst>
        <pc:spChg chg="mod">
          <ac:chgData name="KUANSAOI" userId="S::kuansaoi@pukyong.ac.kr::991128dd-9743-4220-8ab6-c2d7d1ca0a52" providerId="AD" clId="Web-{1B6E6BF1-9E0F-1C8D-961A-789C96481EA4}" dt="2019-05-06T18:30:22.003" v="793" actId="20577"/>
          <ac:spMkLst>
            <pc:docMk/>
            <pc:sldMk cId="2471897209" sldId="262"/>
            <ac:spMk id="2" creationId="{B6107366-744E-496A-8E1D-281E6A08F6BD}"/>
          </ac:spMkLst>
        </pc:spChg>
        <pc:spChg chg="mod">
          <ac:chgData name="KUANSAOI" userId="S::kuansaoi@pukyong.ac.kr::991128dd-9743-4220-8ab6-c2d7d1ca0a52" providerId="AD" clId="Web-{1B6E6BF1-9E0F-1C8D-961A-789C96481EA4}" dt="2019-05-06T18:30:24.737" v="795" actId="20577"/>
          <ac:spMkLst>
            <pc:docMk/>
            <pc:sldMk cId="2471897209" sldId="262"/>
            <ac:spMk id="3" creationId="{BB53F096-00B1-481B-8391-03A7BD0BCA0D}"/>
          </ac:spMkLst>
        </pc:spChg>
        <pc:spChg chg="mod">
          <ac:chgData name="KUANSAOI" userId="S::kuansaoi@pukyong.ac.kr::991128dd-9743-4220-8ab6-c2d7d1ca0a52" providerId="AD" clId="Web-{1B6E6BF1-9E0F-1C8D-961A-789C96481EA4}" dt="2019-05-06T18:35:23.129" v="1143" actId="20577"/>
          <ac:spMkLst>
            <pc:docMk/>
            <pc:sldMk cId="2471897209" sldId="262"/>
            <ac:spMk id="4" creationId="{153C54CD-9794-438B-B275-8EAFEF31E185}"/>
          </ac:spMkLst>
        </pc:spChg>
        <pc:spChg chg="mod">
          <ac:chgData name="KUANSAOI" userId="S::kuansaoi@pukyong.ac.kr::991128dd-9743-4220-8ab6-c2d7d1ca0a52" providerId="AD" clId="Web-{1B6E6BF1-9E0F-1C8D-961A-789C96481EA4}" dt="2019-05-06T18:30:28.834" v="800" actId="20577"/>
          <ac:spMkLst>
            <pc:docMk/>
            <pc:sldMk cId="2471897209" sldId="262"/>
            <ac:spMk id="5" creationId="{DDCB5532-CCA9-4A07-94AF-AF8B80BD00AC}"/>
          </ac:spMkLst>
        </pc:spChg>
        <pc:spChg chg="mod">
          <ac:chgData name="KUANSAOI" userId="S::kuansaoi@pukyong.ac.kr::991128dd-9743-4220-8ab6-c2d7d1ca0a52" providerId="AD" clId="Web-{1B6E6BF1-9E0F-1C8D-961A-789C96481EA4}" dt="2019-05-06T18:51:24.889" v="1406" actId="20577"/>
          <ac:spMkLst>
            <pc:docMk/>
            <pc:sldMk cId="2471897209" sldId="262"/>
            <ac:spMk id="6" creationId="{DB0D38FF-5431-4CE1-9822-5567631CDC99}"/>
          </ac:spMkLst>
        </pc:spChg>
        <pc:spChg chg="add mod">
          <ac:chgData name="KUANSAOI" userId="S::kuansaoi@pukyong.ac.kr::991128dd-9743-4220-8ab6-c2d7d1ca0a52" providerId="AD" clId="Web-{1B6E6BF1-9E0F-1C8D-961A-789C96481EA4}" dt="2019-05-06T18:53:39.631" v="1414" actId="20577"/>
          <ac:spMkLst>
            <pc:docMk/>
            <pc:sldMk cId="2471897209" sldId="262"/>
            <ac:spMk id="7" creationId="{A470A539-5CE7-4D24-B460-92BA7E7823B2}"/>
          </ac:spMkLst>
        </pc:spChg>
      </pc:sldChg>
      <pc:sldChg chg="modSp new">
        <pc:chgData name="KUANSAOI" userId="S::kuansaoi@pukyong.ac.kr::991128dd-9743-4220-8ab6-c2d7d1ca0a52" providerId="AD" clId="Web-{1B6E6BF1-9E0F-1C8D-961A-789C96481EA4}" dt="2019-05-06T18:36:33.801" v="1156" actId="20577"/>
        <pc:sldMkLst>
          <pc:docMk/>
          <pc:sldMk cId="2293522964" sldId="263"/>
        </pc:sldMkLst>
        <pc:spChg chg="mod">
          <ac:chgData name="KUANSAOI" userId="S::kuansaoi@pukyong.ac.kr::991128dd-9743-4220-8ab6-c2d7d1ca0a52" providerId="AD" clId="Web-{1B6E6BF1-9E0F-1C8D-961A-789C96481EA4}" dt="2019-05-06T18:36:28.879" v="1153" actId="20577"/>
          <ac:spMkLst>
            <pc:docMk/>
            <pc:sldMk cId="2293522964" sldId="263"/>
            <ac:spMk id="2" creationId="{81C99F54-573B-4EC3-9BF8-97553386B7FC}"/>
          </ac:spMkLst>
        </pc:spChg>
        <pc:spChg chg="mod">
          <ac:chgData name="KUANSAOI" userId="S::kuansaoi@pukyong.ac.kr::991128dd-9743-4220-8ab6-c2d7d1ca0a52" providerId="AD" clId="Web-{1B6E6BF1-9E0F-1C8D-961A-789C96481EA4}" dt="2019-05-06T18:36:33.801" v="1156" actId="20577"/>
          <ac:spMkLst>
            <pc:docMk/>
            <pc:sldMk cId="2293522964" sldId="263"/>
            <ac:spMk id="3" creationId="{6AFB6C19-A08C-40A6-B95D-32C2F4FFA5DC}"/>
          </ac:spMkLst>
        </pc:spChg>
      </pc:sldChg>
      <pc:sldChg chg="modSp add ord replId">
        <pc:chgData name="KUANSAOI" userId="S::kuansaoi@pukyong.ac.kr::991128dd-9743-4220-8ab6-c2d7d1ca0a52" providerId="AD" clId="Web-{1B6E6BF1-9E0F-1C8D-961A-789C96481EA4}" dt="2019-05-06T18:49:03.378" v="1361"/>
        <pc:sldMkLst>
          <pc:docMk/>
          <pc:sldMk cId="808943391" sldId="264"/>
        </pc:sldMkLst>
        <pc:spChg chg="mod">
          <ac:chgData name="KUANSAOI" userId="S::kuansaoi@pukyong.ac.kr::991128dd-9743-4220-8ab6-c2d7d1ca0a52" providerId="AD" clId="Web-{1B6E6BF1-9E0F-1C8D-961A-789C96481EA4}" dt="2019-05-06T18:36:43.380" v="1160" actId="20577"/>
          <ac:spMkLst>
            <pc:docMk/>
            <pc:sldMk cId="808943391" sldId="264"/>
            <ac:spMk id="3" creationId="{6AFB6C19-A08C-40A6-B95D-32C2F4FFA5D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FA543-1862-45EC-872B-6082AB0C903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0FDEB61-842A-42D3-A1D6-A742D5A70CC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dirty="0"/>
            <a:t>Degree of Freedom </a:t>
          </a:r>
        </a:p>
      </dgm:t>
    </dgm:pt>
    <dgm:pt modelId="{1DBBC77B-E413-4E9C-8F00-B0640334CD14}" type="parTrans" cxnId="{2A05B962-251B-48F9-B513-FC209C8B1365}">
      <dgm:prSet/>
      <dgm:spPr/>
      <dgm:t>
        <a:bodyPr/>
        <a:lstStyle/>
        <a:p>
          <a:endParaRPr lang="en-US"/>
        </a:p>
      </dgm:t>
    </dgm:pt>
    <dgm:pt modelId="{1BAB9920-83BA-4D2B-8F43-598470932491}" type="sibTrans" cxnId="{2A05B962-251B-48F9-B513-FC209C8B1365}">
      <dgm:prSet/>
      <dgm:spPr/>
      <dgm:t>
        <a:bodyPr/>
        <a:lstStyle/>
        <a:p>
          <a:endParaRPr lang="en-US"/>
        </a:p>
      </dgm:t>
    </dgm:pt>
    <dgm:pt modelId="{0FE59A2A-138E-4A0C-BA56-FBE35383EC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Data process</a:t>
          </a:r>
        </a:p>
      </dgm:t>
    </dgm:pt>
    <dgm:pt modelId="{28F7A5C8-85E9-4513-B21B-37A89294D21A}" type="parTrans" cxnId="{A033A042-FDCD-4BB8-8E24-DC51AC997728}">
      <dgm:prSet/>
      <dgm:spPr/>
      <dgm:t>
        <a:bodyPr/>
        <a:lstStyle/>
        <a:p>
          <a:endParaRPr lang="en-US"/>
        </a:p>
      </dgm:t>
    </dgm:pt>
    <dgm:pt modelId="{B2CDC333-28EE-4817-8A86-5B4FB05790DA}" type="sibTrans" cxnId="{A033A042-FDCD-4BB8-8E24-DC51AC997728}">
      <dgm:prSet/>
      <dgm:spPr/>
      <dgm:t>
        <a:bodyPr/>
        <a:lstStyle/>
        <a:p>
          <a:endParaRPr lang="en-US"/>
        </a:p>
      </dgm:t>
    </dgm:pt>
    <dgm:pt modelId="{E1BEDAE7-08B2-4840-9D67-CB8AC6589F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dirty="0"/>
            <a:t>Visualization</a:t>
          </a:r>
        </a:p>
      </dgm:t>
    </dgm:pt>
    <dgm:pt modelId="{54B9398B-E3A5-42FC-A806-84D917BD63B4}" type="parTrans" cxnId="{D3498EB4-872A-4339-8651-52D7C0A84FF9}">
      <dgm:prSet/>
      <dgm:spPr/>
      <dgm:t>
        <a:bodyPr/>
        <a:lstStyle/>
        <a:p>
          <a:endParaRPr lang="en-US"/>
        </a:p>
      </dgm:t>
    </dgm:pt>
    <dgm:pt modelId="{D98B4A0D-1206-417D-B9F2-E22C3BA5809B}" type="sibTrans" cxnId="{D3498EB4-872A-4339-8651-52D7C0A84FF9}">
      <dgm:prSet/>
      <dgm:spPr/>
      <dgm:t>
        <a:bodyPr/>
        <a:lstStyle/>
        <a:p>
          <a:endParaRPr lang="en-US"/>
        </a:p>
      </dgm:t>
    </dgm:pt>
    <dgm:pt modelId="{C0146755-0884-4E7D-BC67-43935E8E62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TW" b="0" dirty="0"/>
            <a:t>Algorithm</a:t>
          </a:r>
        </a:p>
      </dgm:t>
    </dgm:pt>
    <dgm:pt modelId="{BBFBFE97-54D6-4090-8434-8101AB2B1D21}" type="parTrans" cxnId="{D3484E15-DF86-48FB-818E-7B60EA8CA098}">
      <dgm:prSet/>
      <dgm:spPr/>
      <dgm:t>
        <a:bodyPr/>
        <a:lstStyle/>
        <a:p>
          <a:endParaRPr lang="en-US"/>
        </a:p>
      </dgm:t>
    </dgm:pt>
    <dgm:pt modelId="{DEC9C372-6D35-4175-80B9-CA64488EA8BB}" type="sibTrans" cxnId="{D3484E15-DF86-48FB-818E-7B60EA8CA098}">
      <dgm:prSet/>
      <dgm:spPr/>
      <dgm:t>
        <a:bodyPr/>
        <a:lstStyle/>
        <a:p>
          <a:endParaRPr lang="en-US"/>
        </a:p>
      </dgm:t>
    </dgm:pt>
    <dgm:pt modelId="{4557C8BA-AB10-4F82-AFDF-298AE83E43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TW" b="0" dirty="0"/>
            <a:t>Compatibility</a:t>
          </a:r>
        </a:p>
      </dgm:t>
    </dgm:pt>
    <dgm:pt modelId="{56D2E718-0948-447D-ACC7-7326E5075AE2}" type="parTrans" cxnId="{B793C082-9185-40B0-80BE-2D67D76DD9BB}">
      <dgm:prSet/>
      <dgm:spPr/>
      <dgm:t>
        <a:bodyPr/>
        <a:lstStyle/>
        <a:p>
          <a:endParaRPr lang="en-US"/>
        </a:p>
      </dgm:t>
    </dgm:pt>
    <dgm:pt modelId="{1795D28B-0A08-42BD-B931-7A9B4AB586A6}" type="sibTrans" cxnId="{B793C082-9185-40B0-80BE-2D67D76DD9BB}">
      <dgm:prSet/>
      <dgm:spPr/>
      <dgm:t>
        <a:bodyPr/>
        <a:lstStyle/>
        <a:p>
          <a:endParaRPr lang="en-US"/>
        </a:p>
      </dgm:t>
    </dgm:pt>
    <dgm:pt modelId="{90FD1D96-6CCC-4431-AAF4-078FD02732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Table /  Data Frame</a:t>
          </a:r>
        </a:p>
      </dgm:t>
    </dgm:pt>
    <dgm:pt modelId="{EF534847-F5F3-426D-97F5-E85B348EEF2C}" type="parTrans" cxnId="{4585DED0-AD3A-46FE-BD92-B4EDA8BD0930}">
      <dgm:prSet/>
      <dgm:spPr/>
      <dgm:t>
        <a:bodyPr/>
        <a:lstStyle/>
        <a:p>
          <a:endParaRPr lang="en-US"/>
        </a:p>
      </dgm:t>
    </dgm:pt>
    <dgm:pt modelId="{2892ADD1-64FF-48B1-9838-CBEB800270BE}" type="sibTrans" cxnId="{4585DED0-AD3A-46FE-BD92-B4EDA8BD0930}">
      <dgm:prSet/>
      <dgm:spPr/>
      <dgm:t>
        <a:bodyPr/>
        <a:lstStyle/>
        <a:p>
          <a:endParaRPr lang="en-US"/>
        </a:p>
      </dgm:t>
    </dgm:pt>
    <dgm:pt modelId="{5116DF71-9F02-4A62-8E3F-E78B00D1C9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Plot</a:t>
          </a:r>
        </a:p>
      </dgm:t>
    </dgm:pt>
    <dgm:pt modelId="{AF6D2035-11F4-47BA-8DD9-3B9844A73834}" type="parTrans" cxnId="{737F582F-420D-45B6-A67E-EE94F40B0E96}">
      <dgm:prSet/>
      <dgm:spPr/>
      <dgm:t>
        <a:bodyPr/>
        <a:lstStyle/>
        <a:p>
          <a:endParaRPr lang="en-US"/>
        </a:p>
      </dgm:t>
    </dgm:pt>
    <dgm:pt modelId="{ED57E2FC-B1D9-4681-B916-4F0B8F33C435}" type="sibTrans" cxnId="{737F582F-420D-45B6-A67E-EE94F40B0E96}">
      <dgm:prSet/>
      <dgm:spPr/>
      <dgm:t>
        <a:bodyPr/>
        <a:lstStyle/>
        <a:p>
          <a:endParaRPr lang="en-US"/>
        </a:p>
      </dgm:t>
    </dgm:pt>
    <dgm:pt modelId="{A57B7991-5D41-404D-B042-C904016DD9D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dirty="0"/>
            <a:t>Business</a:t>
          </a:r>
        </a:p>
      </dgm:t>
    </dgm:pt>
    <dgm:pt modelId="{6F891305-3D6A-445A-9CCD-634A893492AA}" type="sibTrans" cxnId="{C970AB1A-DD40-40C3-A7F8-EA718EDCC748}">
      <dgm:prSet/>
      <dgm:spPr/>
      <dgm:t>
        <a:bodyPr/>
        <a:lstStyle/>
        <a:p>
          <a:endParaRPr lang="en-US"/>
        </a:p>
      </dgm:t>
    </dgm:pt>
    <dgm:pt modelId="{70C9F4CC-7034-4ADE-A186-8530F42936A5}" type="parTrans" cxnId="{C970AB1A-DD40-40C3-A7F8-EA718EDCC748}">
      <dgm:prSet/>
      <dgm:spPr/>
      <dgm:t>
        <a:bodyPr/>
        <a:lstStyle/>
        <a:p>
          <a:endParaRPr lang="en-US"/>
        </a:p>
      </dgm:t>
    </dgm:pt>
    <dgm:pt modelId="{F5BD3C3B-DFAD-40FF-9D01-90F56E67F1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TW" b="0" dirty="0"/>
            <a:t>Open source</a:t>
          </a:r>
          <a:endParaRPr lang="en-US" b="0" dirty="0"/>
        </a:p>
      </dgm:t>
    </dgm:pt>
    <dgm:pt modelId="{E81577F4-AC1F-4244-91A5-9BA589893772}" type="parTrans" cxnId="{7761B245-FC6F-4487-BFB5-BA2654A4A404}">
      <dgm:prSet/>
      <dgm:spPr/>
      <dgm:t>
        <a:bodyPr/>
        <a:lstStyle/>
        <a:p>
          <a:endParaRPr lang="en-US"/>
        </a:p>
      </dgm:t>
    </dgm:pt>
    <dgm:pt modelId="{351521CD-3380-48DB-8E88-BFDBE82FC058}" type="sibTrans" cxnId="{7761B245-FC6F-4487-BFB5-BA2654A4A404}">
      <dgm:prSet/>
      <dgm:spPr/>
      <dgm:t>
        <a:bodyPr/>
        <a:lstStyle/>
        <a:p>
          <a:endParaRPr lang="en-US"/>
        </a:p>
      </dgm:t>
    </dgm:pt>
    <dgm:pt modelId="{906244B4-5504-4EE3-99BD-A59B2C0BAC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dirty="0"/>
            <a:t>Enterprise</a:t>
          </a:r>
        </a:p>
      </dgm:t>
    </dgm:pt>
    <dgm:pt modelId="{819B55DC-E860-4EA0-9828-D2FC05BF2945}" type="parTrans" cxnId="{ACC001F4-77EB-4B09-B2F6-76E41CDBA126}">
      <dgm:prSet/>
      <dgm:spPr/>
      <dgm:t>
        <a:bodyPr/>
        <a:lstStyle/>
        <a:p>
          <a:endParaRPr lang="en-US"/>
        </a:p>
      </dgm:t>
    </dgm:pt>
    <dgm:pt modelId="{4866CE68-F6D6-4716-85B4-ED38EAE68741}" type="sibTrans" cxnId="{ACC001F4-77EB-4B09-B2F6-76E41CDBA126}">
      <dgm:prSet/>
      <dgm:spPr/>
      <dgm:t>
        <a:bodyPr/>
        <a:lstStyle/>
        <a:p>
          <a:endParaRPr lang="en-US"/>
        </a:p>
      </dgm:t>
    </dgm:pt>
    <dgm:pt modelId="{B8E21ABC-D334-4E5D-B34D-61DFDEB3E720}" type="pres">
      <dgm:prSet presAssocID="{21DFA543-1862-45EC-872B-6082AB0C9032}" presName="root" presStyleCnt="0">
        <dgm:presLayoutVars>
          <dgm:dir/>
          <dgm:resizeHandles val="exact"/>
        </dgm:presLayoutVars>
      </dgm:prSet>
      <dgm:spPr/>
    </dgm:pt>
    <dgm:pt modelId="{A82A3D9D-B372-41F4-8A2E-75FDC6ED4FEC}" type="pres">
      <dgm:prSet presAssocID="{40FDEB61-842A-42D3-A1D6-A742D5A70CC1}" presName="compNode" presStyleCnt="0"/>
      <dgm:spPr/>
    </dgm:pt>
    <dgm:pt modelId="{E420C361-1378-4C45-B1C0-BF8C511F6E91}" type="pres">
      <dgm:prSet presAssocID="{40FDEB61-842A-42D3-A1D6-A742D5A70C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37CA680-6F5D-4229-8071-D5A3952DE924}" type="pres">
      <dgm:prSet presAssocID="{40FDEB61-842A-42D3-A1D6-A742D5A70CC1}" presName="iconSpace" presStyleCnt="0"/>
      <dgm:spPr/>
    </dgm:pt>
    <dgm:pt modelId="{831F3793-DE87-4771-9156-1854F949F523}" type="pres">
      <dgm:prSet presAssocID="{40FDEB61-842A-42D3-A1D6-A742D5A70CC1}" presName="parTx" presStyleLbl="revTx" presStyleIdx="0" presStyleCnt="6">
        <dgm:presLayoutVars>
          <dgm:chMax val="0"/>
          <dgm:chPref val="0"/>
        </dgm:presLayoutVars>
      </dgm:prSet>
      <dgm:spPr/>
    </dgm:pt>
    <dgm:pt modelId="{C4DB67E3-A8C1-4531-A192-7E3705C5C52F}" type="pres">
      <dgm:prSet presAssocID="{40FDEB61-842A-42D3-A1D6-A742D5A70CC1}" presName="txSpace" presStyleCnt="0"/>
      <dgm:spPr/>
    </dgm:pt>
    <dgm:pt modelId="{3131D632-9593-4BC3-B0EC-27FD645F6818}" type="pres">
      <dgm:prSet presAssocID="{40FDEB61-842A-42D3-A1D6-A742D5A70CC1}" presName="desTx" presStyleLbl="revTx" presStyleIdx="1" presStyleCnt="6">
        <dgm:presLayoutVars/>
      </dgm:prSet>
      <dgm:spPr/>
    </dgm:pt>
    <dgm:pt modelId="{D7F0593E-1F72-4912-A28A-12CE782CFCC9}" type="pres">
      <dgm:prSet presAssocID="{1BAB9920-83BA-4D2B-8F43-598470932491}" presName="sibTrans" presStyleCnt="0"/>
      <dgm:spPr/>
    </dgm:pt>
    <dgm:pt modelId="{B72A39D8-7125-4A06-9B43-15F1F6F2ACA4}" type="pres">
      <dgm:prSet presAssocID="{E1BEDAE7-08B2-4840-9D67-CB8AC6589FBA}" presName="compNode" presStyleCnt="0"/>
      <dgm:spPr/>
    </dgm:pt>
    <dgm:pt modelId="{A581E128-0190-4900-8F7F-664D89DE2C79}" type="pres">
      <dgm:prSet presAssocID="{E1BEDAE7-08B2-4840-9D67-CB8AC6589F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C529AE5-9B79-4BAB-86E3-DF297DF10EDF}" type="pres">
      <dgm:prSet presAssocID="{E1BEDAE7-08B2-4840-9D67-CB8AC6589FBA}" presName="iconSpace" presStyleCnt="0"/>
      <dgm:spPr/>
    </dgm:pt>
    <dgm:pt modelId="{10869A04-9D60-4807-A890-76D774286FC1}" type="pres">
      <dgm:prSet presAssocID="{E1BEDAE7-08B2-4840-9D67-CB8AC6589FBA}" presName="parTx" presStyleLbl="revTx" presStyleIdx="2" presStyleCnt="6">
        <dgm:presLayoutVars>
          <dgm:chMax val="0"/>
          <dgm:chPref val="0"/>
        </dgm:presLayoutVars>
      </dgm:prSet>
      <dgm:spPr/>
    </dgm:pt>
    <dgm:pt modelId="{D1299188-A0FC-4435-8848-A1A37E4458FA}" type="pres">
      <dgm:prSet presAssocID="{E1BEDAE7-08B2-4840-9D67-CB8AC6589FBA}" presName="txSpace" presStyleCnt="0"/>
      <dgm:spPr/>
    </dgm:pt>
    <dgm:pt modelId="{956B9C04-6F5D-457C-AFF1-52D259E763E9}" type="pres">
      <dgm:prSet presAssocID="{E1BEDAE7-08B2-4840-9D67-CB8AC6589FBA}" presName="desTx" presStyleLbl="revTx" presStyleIdx="3" presStyleCnt="6">
        <dgm:presLayoutVars/>
      </dgm:prSet>
      <dgm:spPr/>
    </dgm:pt>
    <dgm:pt modelId="{7869974A-4F74-4794-AA4F-0BF79E247E52}" type="pres">
      <dgm:prSet presAssocID="{D98B4A0D-1206-417D-B9F2-E22C3BA5809B}" presName="sibTrans" presStyleCnt="0"/>
      <dgm:spPr/>
    </dgm:pt>
    <dgm:pt modelId="{ABABD4D1-865E-46B2-82C8-D00A554BB212}" type="pres">
      <dgm:prSet presAssocID="{A57B7991-5D41-404D-B042-C904016DD9DF}" presName="compNode" presStyleCnt="0"/>
      <dgm:spPr/>
    </dgm:pt>
    <dgm:pt modelId="{50FE9CDD-9253-4B65-9C9E-68516C1CCF4B}" type="pres">
      <dgm:prSet presAssocID="{A57B7991-5D41-404D-B042-C904016DD9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9181C1DC-16B0-4024-8FBF-1BF2C05AE13E}" type="pres">
      <dgm:prSet presAssocID="{A57B7991-5D41-404D-B042-C904016DD9DF}" presName="iconSpace" presStyleCnt="0"/>
      <dgm:spPr/>
    </dgm:pt>
    <dgm:pt modelId="{2766FCB9-5A91-485A-98A6-885A441A3739}" type="pres">
      <dgm:prSet presAssocID="{A57B7991-5D41-404D-B042-C904016DD9DF}" presName="parTx" presStyleLbl="revTx" presStyleIdx="4" presStyleCnt="6">
        <dgm:presLayoutVars>
          <dgm:chMax val="0"/>
          <dgm:chPref val="0"/>
        </dgm:presLayoutVars>
      </dgm:prSet>
      <dgm:spPr/>
    </dgm:pt>
    <dgm:pt modelId="{43AB1EB4-7825-497F-8221-28A033C0D6C0}" type="pres">
      <dgm:prSet presAssocID="{A57B7991-5D41-404D-B042-C904016DD9DF}" presName="txSpace" presStyleCnt="0"/>
      <dgm:spPr/>
    </dgm:pt>
    <dgm:pt modelId="{A22D4D9B-EC65-4CAB-9244-6F1ECC0E7807}" type="pres">
      <dgm:prSet presAssocID="{A57B7991-5D41-404D-B042-C904016DD9DF}" presName="desTx" presStyleLbl="revTx" presStyleIdx="5" presStyleCnt="6">
        <dgm:presLayoutVars/>
      </dgm:prSet>
      <dgm:spPr/>
    </dgm:pt>
  </dgm:ptLst>
  <dgm:cxnLst>
    <dgm:cxn modelId="{56C8C701-1CF1-49A8-ABE3-F307DAA0B6F3}" type="presOf" srcId="{F5BD3C3B-DFAD-40FF-9D01-90F56E67F1D7}" destId="{A22D4D9B-EC65-4CAB-9244-6F1ECC0E7807}" srcOrd="0" destOrd="0" presId="urn:microsoft.com/office/officeart/2018/5/layout/CenteredIconLabelDescriptionList"/>
    <dgm:cxn modelId="{54761505-6E13-4D88-9BD6-19B752F019A7}" type="presOf" srcId="{5116DF71-9F02-4A62-8E3F-E78B00D1C91A}" destId="{956B9C04-6F5D-457C-AFF1-52D259E763E9}" srcOrd="0" destOrd="1" presId="urn:microsoft.com/office/officeart/2018/5/layout/CenteredIconLabelDescriptionList"/>
    <dgm:cxn modelId="{0E7FCA14-DA2E-4418-89A4-7356D9BABB36}" type="presOf" srcId="{906244B4-5504-4EE3-99BD-A59B2C0BAC37}" destId="{A22D4D9B-EC65-4CAB-9244-6F1ECC0E7807}" srcOrd="0" destOrd="1" presId="urn:microsoft.com/office/officeart/2018/5/layout/CenteredIconLabelDescriptionList"/>
    <dgm:cxn modelId="{D3484E15-DF86-48FB-818E-7B60EA8CA098}" srcId="{40FDEB61-842A-42D3-A1D6-A742D5A70CC1}" destId="{C0146755-0884-4E7D-BC67-43935E8E628C}" srcOrd="1" destOrd="0" parTransId="{BBFBFE97-54D6-4090-8434-8101AB2B1D21}" sibTransId="{DEC9C372-6D35-4175-80B9-CA64488EA8BB}"/>
    <dgm:cxn modelId="{C970AB1A-DD40-40C3-A7F8-EA718EDCC748}" srcId="{21DFA543-1862-45EC-872B-6082AB0C9032}" destId="{A57B7991-5D41-404D-B042-C904016DD9DF}" srcOrd="2" destOrd="0" parTransId="{70C9F4CC-7034-4ADE-A186-8530F42936A5}" sibTransId="{6F891305-3D6A-445A-9CCD-634A893492AA}"/>
    <dgm:cxn modelId="{3118C726-FBD7-4131-A4CD-6864650CC63A}" type="presOf" srcId="{C0146755-0884-4E7D-BC67-43935E8E628C}" destId="{3131D632-9593-4BC3-B0EC-27FD645F6818}" srcOrd="0" destOrd="1" presId="urn:microsoft.com/office/officeart/2018/5/layout/CenteredIconLabelDescriptionList"/>
    <dgm:cxn modelId="{737F582F-420D-45B6-A67E-EE94F40B0E96}" srcId="{E1BEDAE7-08B2-4840-9D67-CB8AC6589FBA}" destId="{5116DF71-9F02-4A62-8E3F-E78B00D1C91A}" srcOrd="1" destOrd="0" parTransId="{AF6D2035-11F4-47BA-8DD9-3B9844A73834}" sibTransId="{ED57E2FC-B1D9-4681-B916-4F0B8F33C435}"/>
    <dgm:cxn modelId="{FFF77C3C-41F3-4B37-9872-78BBF8289264}" type="presOf" srcId="{40FDEB61-842A-42D3-A1D6-A742D5A70CC1}" destId="{831F3793-DE87-4771-9156-1854F949F523}" srcOrd="0" destOrd="0" presId="urn:microsoft.com/office/officeart/2018/5/layout/CenteredIconLabelDescriptionList"/>
    <dgm:cxn modelId="{A033A042-FDCD-4BB8-8E24-DC51AC997728}" srcId="{40FDEB61-842A-42D3-A1D6-A742D5A70CC1}" destId="{0FE59A2A-138E-4A0C-BA56-FBE35383EC9D}" srcOrd="0" destOrd="0" parTransId="{28F7A5C8-85E9-4513-B21B-37A89294D21A}" sibTransId="{B2CDC333-28EE-4817-8A86-5B4FB05790DA}"/>
    <dgm:cxn modelId="{2A05B962-251B-48F9-B513-FC209C8B1365}" srcId="{21DFA543-1862-45EC-872B-6082AB0C9032}" destId="{40FDEB61-842A-42D3-A1D6-A742D5A70CC1}" srcOrd="0" destOrd="0" parTransId="{1DBBC77B-E413-4E9C-8F00-B0640334CD14}" sibTransId="{1BAB9920-83BA-4D2B-8F43-598470932491}"/>
    <dgm:cxn modelId="{7761B245-FC6F-4487-BFB5-BA2654A4A404}" srcId="{A57B7991-5D41-404D-B042-C904016DD9DF}" destId="{F5BD3C3B-DFAD-40FF-9D01-90F56E67F1D7}" srcOrd="0" destOrd="0" parTransId="{E81577F4-AC1F-4244-91A5-9BA589893772}" sibTransId="{351521CD-3380-48DB-8E88-BFDBE82FC058}"/>
    <dgm:cxn modelId="{9895F47D-6F1B-4B29-9DC9-2C9FF4280002}" type="presOf" srcId="{A57B7991-5D41-404D-B042-C904016DD9DF}" destId="{2766FCB9-5A91-485A-98A6-885A441A3739}" srcOrd="0" destOrd="0" presId="urn:microsoft.com/office/officeart/2018/5/layout/CenteredIconLabelDescriptionList"/>
    <dgm:cxn modelId="{B793C082-9185-40B0-80BE-2D67D76DD9BB}" srcId="{40FDEB61-842A-42D3-A1D6-A742D5A70CC1}" destId="{4557C8BA-AB10-4F82-AFDF-298AE83E43A7}" srcOrd="2" destOrd="0" parTransId="{56D2E718-0948-447D-ACC7-7326E5075AE2}" sibTransId="{1795D28B-0A08-42BD-B931-7A9B4AB586A6}"/>
    <dgm:cxn modelId="{D1E9FD87-F80D-4C76-BD5D-E86E52E6C1A0}" type="presOf" srcId="{4557C8BA-AB10-4F82-AFDF-298AE83E43A7}" destId="{3131D632-9593-4BC3-B0EC-27FD645F6818}" srcOrd="0" destOrd="2" presId="urn:microsoft.com/office/officeart/2018/5/layout/CenteredIconLabelDescriptionList"/>
    <dgm:cxn modelId="{3486A59D-AD9B-44A1-89C1-4097C3F20920}" type="presOf" srcId="{21DFA543-1862-45EC-872B-6082AB0C9032}" destId="{B8E21ABC-D334-4E5D-B34D-61DFDEB3E720}" srcOrd="0" destOrd="0" presId="urn:microsoft.com/office/officeart/2018/5/layout/CenteredIconLabelDescriptionList"/>
    <dgm:cxn modelId="{D3498EB4-872A-4339-8651-52D7C0A84FF9}" srcId="{21DFA543-1862-45EC-872B-6082AB0C9032}" destId="{E1BEDAE7-08B2-4840-9D67-CB8AC6589FBA}" srcOrd="1" destOrd="0" parTransId="{54B9398B-E3A5-42FC-A806-84D917BD63B4}" sibTransId="{D98B4A0D-1206-417D-B9F2-E22C3BA5809B}"/>
    <dgm:cxn modelId="{9851B9BB-7A6F-46A3-AD6D-C1EA2BDC5B85}" type="presOf" srcId="{90FD1D96-6CCC-4431-AAF4-078FD0273282}" destId="{956B9C04-6F5D-457C-AFF1-52D259E763E9}" srcOrd="0" destOrd="0" presId="urn:microsoft.com/office/officeart/2018/5/layout/CenteredIconLabelDescriptionList"/>
    <dgm:cxn modelId="{4585DED0-AD3A-46FE-BD92-B4EDA8BD0930}" srcId="{E1BEDAE7-08B2-4840-9D67-CB8AC6589FBA}" destId="{90FD1D96-6CCC-4431-AAF4-078FD0273282}" srcOrd="0" destOrd="0" parTransId="{EF534847-F5F3-426D-97F5-E85B348EEF2C}" sibTransId="{2892ADD1-64FF-48B1-9838-CBEB800270BE}"/>
    <dgm:cxn modelId="{20D9CBD8-9C16-4227-8CDB-8534E9AC4204}" type="presOf" srcId="{0FE59A2A-138E-4A0C-BA56-FBE35383EC9D}" destId="{3131D632-9593-4BC3-B0EC-27FD645F6818}" srcOrd="0" destOrd="0" presId="urn:microsoft.com/office/officeart/2018/5/layout/CenteredIconLabelDescriptionList"/>
    <dgm:cxn modelId="{C601E7DB-AF18-46C1-A864-2FADCABE4692}" type="presOf" srcId="{E1BEDAE7-08B2-4840-9D67-CB8AC6589FBA}" destId="{10869A04-9D60-4807-A890-76D774286FC1}" srcOrd="0" destOrd="0" presId="urn:microsoft.com/office/officeart/2018/5/layout/CenteredIconLabelDescriptionList"/>
    <dgm:cxn modelId="{ACC001F4-77EB-4B09-B2F6-76E41CDBA126}" srcId="{A57B7991-5D41-404D-B042-C904016DD9DF}" destId="{906244B4-5504-4EE3-99BD-A59B2C0BAC37}" srcOrd="1" destOrd="0" parTransId="{819B55DC-E860-4EA0-9828-D2FC05BF2945}" sibTransId="{4866CE68-F6D6-4716-85B4-ED38EAE68741}"/>
    <dgm:cxn modelId="{D5829477-40E9-4663-BBD5-7EC7C953917E}" type="presParOf" srcId="{B8E21ABC-D334-4E5D-B34D-61DFDEB3E720}" destId="{A82A3D9D-B372-41F4-8A2E-75FDC6ED4FEC}" srcOrd="0" destOrd="0" presId="urn:microsoft.com/office/officeart/2018/5/layout/CenteredIconLabelDescriptionList"/>
    <dgm:cxn modelId="{9B9EDCBC-4474-4080-8FCF-68E8CA152F9A}" type="presParOf" srcId="{A82A3D9D-B372-41F4-8A2E-75FDC6ED4FEC}" destId="{E420C361-1378-4C45-B1C0-BF8C511F6E91}" srcOrd="0" destOrd="0" presId="urn:microsoft.com/office/officeart/2018/5/layout/CenteredIconLabelDescriptionList"/>
    <dgm:cxn modelId="{BC0DB4F4-8B79-40F0-BFAB-52BA1AB016CA}" type="presParOf" srcId="{A82A3D9D-B372-41F4-8A2E-75FDC6ED4FEC}" destId="{C37CA680-6F5D-4229-8071-D5A3952DE924}" srcOrd="1" destOrd="0" presId="urn:microsoft.com/office/officeart/2018/5/layout/CenteredIconLabelDescriptionList"/>
    <dgm:cxn modelId="{61C0ED2E-08B6-4D2E-99E5-34FF148BF838}" type="presParOf" srcId="{A82A3D9D-B372-41F4-8A2E-75FDC6ED4FEC}" destId="{831F3793-DE87-4771-9156-1854F949F523}" srcOrd="2" destOrd="0" presId="urn:microsoft.com/office/officeart/2018/5/layout/CenteredIconLabelDescriptionList"/>
    <dgm:cxn modelId="{308D1AA5-28DD-4A25-8D5F-3337E65930EC}" type="presParOf" srcId="{A82A3D9D-B372-41F4-8A2E-75FDC6ED4FEC}" destId="{C4DB67E3-A8C1-4531-A192-7E3705C5C52F}" srcOrd="3" destOrd="0" presId="urn:microsoft.com/office/officeart/2018/5/layout/CenteredIconLabelDescriptionList"/>
    <dgm:cxn modelId="{5E43D851-B51A-44DC-A7BB-7EA4A2F35DBB}" type="presParOf" srcId="{A82A3D9D-B372-41F4-8A2E-75FDC6ED4FEC}" destId="{3131D632-9593-4BC3-B0EC-27FD645F6818}" srcOrd="4" destOrd="0" presId="urn:microsoft.com/office/officeart/2018/5/layout/CenteredIconLabelDescriptionList"/>
    <dgm:cxn modelId="{EDCC7655-0636-4EAA-96E8-384016778B7A}" type="presParOf" srcId="{B8E21ABC-D334-4E5D-B34D-61DFDEB3E720}" destId="{D7F0593E-1F72-4912-A28A-12CE782CFCC9}" srcOrd="1" destOrd="0" presId="urn:microsoft.com/office/officeart/2018/5/layout/CenteredIconLabelDescriptionList"/>
    <dgm:cxn modelId="{FB88665E-5DAB-4C26-87F9-2E94912AA75A}" type="presParOf" srcId="{B8E21ABC-D334-4E5D-B34D-61DFDEB3E720}" destId="{B72A39D8-7125-4A06-9B43-15F1F6F2ACA4}" srcOrd="2" destOrd="0" presId="urn:microsoft.com/office/officeart/2018/5/layout/CenteredIconLabelDescriptionList"/>
    <dgm:cxn modelId="{B492EA71-0CE1-4031-9293-C4CF292393D0}" type="presParOf" srcId="{B72A39D8-7125-4A06-9B43-15F1F6F2ACA4}" destId="{A581E128-0190-4900-8F7F-664D89DE2C79}" srcOrd="0" destOrd="0" presId="urn:microsoft.com/office/officeart/2018/5/layout/CenteredIconLabelDescriptionList"/>
    <dgm:cxn modelId="{11A66104-9A82-47B3-87BB-3D6F7A758EA6}" type="presParOf" srcId="{B72A39D8-7125-4A06-9B43-15F1F6F2ACA4}" destId="{3C529AE5-9B79-4BAB-86E3-DF297DF10EDF}" srcOrd="1" destOrd="0" presId="urn:microsoft.com/office/officeart/2018/5/layout/CenteredIconLabelDescriptionList"/>
    <dgm:cxn modelId="{6B8DC609-B3B4-44F4-A6BC-BB2E966EE06E}" type="presParOf" srcId="{B72A39D8-7125-4A06-9B43-15F1F6F2ACA4}" destId="{10869A04-9D60-4807-A890-76D774286FC1}" srcOrd="2" destOrd="0" presId="urn:microsoft.com/office/officeart/2018/5/layout/CenteredIconLabelDescriptionList"/>
    <dgm:cxn modelId="{DFA62EED-0C9B-457E-A83B-11F51BBEA3CB}" type="presParOf" srcId="{B72A39D8-7125-4A06-9B43-15F1F6F2ACA4}" destId="{D1299188-A0FC-4435-8848-A1A37E4458FA}" srcOrd="3" destOrd="0" presId="urn:microsoft.com/office/officeart/2018/5/layout/CenteredIconLabelDescriptionList"/>
    <dgm:cxn modelId="{9C314E8F-A23B-40FC-9DAD-39156F4EB85B}" type="presParOf" srcId="{B72A39D8-7125-4A06-9B43-15F1F6F2ACA4}" destId="{956B9C04-6F5D-457C-AFF1-52D259E763E9}" srcOrd="4" destOrd="0" presId="urn:microsoft.com/office/officeart/2018/5/layout/CenteredIconLabelDescriptionList"/>
    <dgm:cxn modelId="{5B4C9698-0127-46F6-BFF7-D7A69E853F4F}" type="presParOf" srcId="{B8E21ABC-D334-4E5D-B34D-61DFDEB3E720}" destId="{7869974A-4F74-4794-AA4F-0BF79E247E52}" srcOrd="3" destOrd="0" presId="urn:microsoft.com/office/officeart/2018/5/layout/CenteredIconLabelDescriptionList"/>
    <dgm:cxn modelId="{79A310D0-F69C-4738-9146-4AAF99485351}" type="presParOf" srcId="{B8E21ABC-D334-4E5D-B34D-61DFDEB3E720}" destId="{ABABD4D1-865E-46B2-82C8-D00A554BB212}" srcOrd="4" destOrd="0" presId="urn:microsoft.com/office/officeart/2018/5/layout/CenteredIconLabelDescriptionList"/>
    <dgm:cxn modelId="{4C115BEA-738F-4356-88E5-991C7B169796}" type="presParOf" srcId="{ABABD4D1-865E-46B2-82C8-D00A554BB212}" destId="{50FE9CDD-9253-4B65-9C9E-68516C1CCF4B}" srcOrd="0" destOrd="0" presId="urn:microsoft.com/office/officeart/2018/5/layout/CenteredIconLabelDescriptionList"/>
    <dgm:cxn modelId="{D6DF07F4-1AA4-4BA0-AD9B-42D220D6E7C0}" type="presParOf" srcId="{ABABD4D1-865E-46B2-82C8-D00A554BB212}" destId="{9181C1DC-16B0-4024-8FBF-1BF2C05AE13E}" srcOrd="1" destOrd="0" presId="urn:microsoft.com/office/officeart/2018/5/layout/CenteredIconLabelDescriptionList"/>
    <dgm:cxn modelId="{8D32C5F6-41AF-4DDD-9600-A7FED86AC848}" type="presParOf" srcId="{ABABD4D1-865E-46B2-82C8-D00A554BB212}" destId="{2766FCB9-5A91-485A-98A6-885A441A3739}" srcOrd="2" destOrd="0" presId="urn:microsoft.com/office/officeart/2018/5/layout/CenteredIconLabelDescriptionList"/>
    <dgm:cxn modelId="{396BE8D0-2158-4BE4-8A0A-9CB0BB32372A}" type="presParOf" srcId="{ABABD4D1-865E-46B2-82C8-D00A554BB212}" destId="{43AB1EB4-7825-497F-8221-28A033C0D6C0}" srcOrd="3" destOrd="0" presId="urn:microsoft.com/office/officeart/2018/5/layout/CenteredIconLabelDescriptionList"/>
    <dgm:cxn modelId="{20122FD2-D97D-4324-A7E3-C50E65299D41}" type="presParOf" srcId="{ABABD4D1-865E-46B2-82C8-D00A554BB212}" destId="{A22D4D9B-EC65-4CAB-9244-6F1ECC0E780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0C361-1378-4C45-B1C0-BF8C511F6E91}">
      <dsp:nvSpPr>
        <dsp:cNvPr id="0" name=""/>
        <dsp:cNvSpPr/>
      </dsp:nvSpPr>
      <dsp:spPr>
        <a:xfrm>
          <a:off x="1020487" y="815132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F3793-DE87-4771-9156-1854F949F523}">
      <dsp:nvSpPr>
        <dsp:cNvPr id="0" name=""/>
        <dsp:cNvSpPr/>
      </dsp:nvSpPr>
      <dsp:spPr>
        <a:xfrm>
          <a:off x="393" y="203070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0" kern="1200" dirty="0"/>
            <a:t>Degree of Freedom </a:t>
          </a:r>
        </a:p>
      </dsp:txBody>
      <dsp:txXfrm>
        <a:off x="393" y="2030700"/>
        <a:ext cx="3138750" cy="470812"/>
      </dsp:txXfrm>
    </dsp:sp>
    <dsp:sp modelId="{3131D632-9593-4BC3-B0EC-27FD645F6818}">
      <dsp:nvSpPr>
        <dsp:cNvPr id="0" name=""/>
        <dsp:cNvSpPr/>
      </dsp:nvSpPr>
      <dsp:spPr>
        <a:xfrm>
          <a:off x="393" y="2555934"/>
          <a:ext cx="3138750" cy="980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Data process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b="0" kern="1200" dirty="0"/>
            <a:t>Algorithm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b="0" kern="1200" dirty="0"/>
            <a:t>Compatibility</a:t>
          </a:r>
        </a:p>
      </dsp:txBody>
      <dsp:txXfrm>
        <a:off x="393" y="2555934"/>
        <a:ext cx="3138750" cy="980270"/>
      </dsp:txXfrm>
    </dsp:sp>
    <dsp:sp modelId="{A581E128-0190-4900-8F7F-664D89DE2C79}">
      <dsp:nvSpPr>
        <dsp:cNvPr id="0" name=""/>
        <dsp:cNvSpPr/>
      </dsp:nvSpPr>
      <dsp:spPr>
        <a:xfrm>
          <a:off x="4708518" y="815132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69A04-9D60-4807-A890-76D774286FC1}">
      <dsp:nvSpPr>
        <dsp:cNvPr id="0" name=""/>
        <dsp:cNvSpPr/>
      </dsp:nvSpPr>
      <dsp:spPr>
        <a:xfrm>
          <a:off x="3688425" y="203070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0" kern="1200" dirty="0"/>
            <a:t>Visualization</a:t>
          </a:r>
        </a:p>
      </dsp:txBody>
      <dsp:txXfrm>
        <a:off x="3688425" y="2030700"/>
        <a:ext cx="3138750" cy="470812"/>
      </dsp:txXfrm>
    </dsp:sp>
    <dsp:sp modelId="{956B9C04-6F5D-457C-AFF1-52D259E763E9}">
      <dsp:nvSpPr>
        <dsp:cNvPr id="0" name=""/>
        <dsp:cNvSpPr/>
      </dsp:nvSpPr>
      <dsp:spPr>
        <a:xfrm>
          <a:off x="3688425" y="2555934"/>
          <a:ext cx="3138750" cy="980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Table /  Data Frame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Plot</a:t>
          </a:r>
        </a:p>
      </dsp:txBody>
      <dsp:txXfrm>
        <a:off x="3688425" y="2555934"/>
        <a:ext cx="3138750" cy="980270"/>
      </dsp:txXfrm>
    </dsp:sp>
    <dsp:sp modelId="{50FE9CDD-9253-4B65-9C9E-68516C1CCF4B}">
      <dsp:nvSpPr>
        <dsp:cNvPr id="0" name=""/>
        <dsp:cNvSpPr/>
      </dsp:nvSpPr>
      <dsp:spPr>
        <a:xfrm>
          <a:off x="8396550" y="815132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6FCB9-5A91-485A-98A6-885A441A3739}">
      <dsp:nvSpPr>
        <dsp:cNvPr id="0" name=""/>
        <dsp:cNvSpPr/>
      </dsp:nvSpPr>
      <dsp:spPr>
        <a:xfrm>
          <a:off x="7376456" y="203070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0" kern="1200" dirty="0"/>
            <a:t>Business</a:t>
          </a:r>
        </a:p>
      </dsp:txBody>
      <dsp:txXfrm>
        <a:off x="7376456" y="2030700"/>
        <a:ext cx="3138750" cy="470812"/>
      </dsp:txXfrm>
    </dsp:sp>
    <dsp:sp modelId="{A22D4D9B-EC65-4CAB-9244-6F1ECC0E7807}">
      <dsp:nvSpPr>
        <dsp:cNvPr id="0" name=""/>
        <dsp:cNvSpPr/>
      </dsp:nvSpPr>
      <dsp:spPr>
        <a:xfrm>
          <a:off x="7376456" y="2555934"/>
          <a:ext cx="3138750" cy="980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b="0" kern="1200" dirty="0"/>
            <a:t>Open source</a:t>
          </a:r>
          <a:endParaRPr lang="en-US" sz="1700" b="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kern="1200" dirty="0"/>
            <a:t>Enterprise</a:t>
          </a:r>
        </a:p>
      </dsp:txBody>
      <dsp:txXfrm>
        <a:off x="7376456" y="2555934"/>
        <a:ext cx="3138750" cy="980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82119" cy="464823"/>
          </a:xfrm>
          <a:prstGeom prst="rect">
            <a:avLst/>
          </a:prstGeom>
        </p:spPr>
        <p:txBody>
          <a:bodyPr vert="horz" lIns="174504" tIns="87252" rIns="174504" bIns="87252" rtlCol="0"/>
          <a:lstStyle>
            <a:lvl1pPr algn="l">
              <a:defRPr sz="2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3"/>
            <a:ext cx="2982119" cy="464823"/>
          </a:xfrm>
          <a:prstGeom prst="rect">
            <a:avLst/>
          </a:prstGeom>
        </p:spPr>
        <p:txBody>
          <a:bodyPr vert="horz" lIns="174504" tIns="87252" rIns="174504" bIns="87252" rtlCol="0"/>
          <a:lstStyle>
            <a:lvl1pPr algn="r">
              <a:defRPr sz="2300"/>
            </a:lvl1pPr>
          </a:lstStyle>
          <a:p>
            <a:fld id="{EA0804A9-086A-469F-B208-A8E1B2C5D630}" type="datetimeFigureOut">
              <a:rPr lang="en-US"/>
              <a:t>5/26/2019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6813"/>
            <a:ext cx="5573713" cy="3135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74504" tIns="87252" rIns="174504" bIns="872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5038"/>
            <a:ext cx="5505450" cy="3663876"/>
          </a:xfrm>
          <a:prstGeom prst="rect">
            <a:avLst/>
          </a:prstGeom>
        </p:spPr>
        <p:txBody>
          <a:bodyPr vert="horz" lIns="174504" tIns="87252" rIns="174504" bIns="8725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31583"/>
            <a:ext cx="2982119" cy="464817"/>
          </a:xfrm>
          <a:prstGeom prst="rect">
            <a:avLst/>
          </a:prstGeom>
        </p:spPr>
        <p:txBody>
          <a:bodyPr vert="horz" lIns="174504" tIns="87252" rIns="174504" bIns="87252" rtlCol="0" anchor="b"/>
          <a:lstStyle>
            <a:lvl1pPr algn="l">
              <a:defRPr sz="2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31583"/>
            <a:ext cx="2982119" cy="464817"/>
          </a:xfrm>
          <a:prstGeom prst="rect">
            <a:avLst/>
          </a:prstGeom>
        </p:spPr>
        <p:txBody>
          <a:bodyPr vert="horz" lIns="174504" tIns="87252" rIns="174504" bIns="87252" rtlCol="0" anchor="b"/>
          <a:lstStyle>
            <a:lvl1pPr algn="r">
              <a:defRPr sz="2300"/>
            </a:lvl1pPr>
          </a:lstStyle>
          <a:p>
            <a:fld id="{69B53A1E-5DFC-44A4-9D08-CEEDD5B73A2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8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0159842/article/details/7478424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mathworks.cn/products/demos/machine-learning/swiss_roll/swiss_roll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99716" lvl="1" indent="-327195">
              <a:lnSpc>
                <a:spcPct val="90000"/>
              </a:lnSpc>
              <a:spcBef>
                <a:spcPts val="954"/>
              </a:spcBef>
              <a:buFont typeface="Arial"/>
              <a:buChar char="•"/>
            </a:pPr>
            <a:r>
              <a:rPr lang="en-US"/>
              <a:t>Flink</a:t>
            </a:r>
          </a:p>
          <a:p>
            <a:pPr marL="1199716" lvl="1" indent="-327195">
              <a:lnSpc>
                <a:spcPct val="90000"/>
              </a:lnSpc>
              <a:spcBef>
                <a:spcPts val="954"/>
              </a:spcBef>
              <a:buFont typeface="Arial"/>
              <a:buChar char="•"/>
            </a:pPr>
            <a:r>
              <a:rPr lang="en-US"/>
              <a:t>Kafka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53A1E-5DFC-44A4-9D08-CEEDD5B73A2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23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Spark</a:t>
            </a:r>
            <a:r>
              <a:rPr lang="ja-JP" altLang="en-US" b="1"/>
              <a:t>中</a:t>
            </a:r>
            <a:r>
              <a:rPr lang="en-US" b="1"/>
              <a:t>ml</a:t>
            </a:r>
            <a:r>
              <a:rPr lang="ja-JP" altLang="en-US" b="1"/>
              <a:t>和</a:t>
            </a:r>
            <a:r>
              <a:rPr lang="en-US" b="1"/>
              <a:t>mllib</a:t>
            </a:r>
            <a:r>
              <a:rPr lang="ja-JP" altLang="en-US" b="1"/>
              <a:t>的区别</a:t>
            </a:r>
            <a:r>
              <a:rPr lang="en-US" altLang="ja-JP">
                <a:hlinkClick r:id="rId3"/>
              </a:rPr>
              <a:t>https://blog.csdn.net/u010159842/article/details/74784240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53A1E-5DFC-44A4-9D08-CEEDD5B73A2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28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5325" indent="-545325">
              <a:buFont typeface="Arial"/>
              <a:buChar char="•"/>
            </a:pPr>
            <a:r>
              <a:rPr lang="en-US" b="1"/>
              <a:t>Pandas. </a:t>
            </a:r>
            <a:r>
              <a:rPr lang="en-US"/>
              <a:t>Software library written for data manipulation and analysis in Python. Offers data structures and operations for manipulating numerical tables and time series.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53A1E-5DFC-44A4-9D08-CEEDD5B73A2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40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5325" indent="-545325">
              <a:buFont typeface="Arial"/>
              <a:buChar char="•"/>
            </a:pPr>
            <a:r>
              <a:rPr lang="en-US" b="1"/>
              <a:t>Pandas. </a:t>
            </a:r>
            <a:r>
              <a:rPr lang="en-US"/>
              <a:t>Software library written for data manipulation and analysis in Python. Offers data structures and operations for manipulating numerical tables and time series.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53A1E-5DFC-44A4-9D08-CEEDD5B73A2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0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5325" indent="-545325">
              <a:buFont typeface="Arial"/>
              <a:buChar char="•"/>
            </a:pPr>
            <a:r>
              <a:rPr lang="en-US" b="1"/>
              <a:t>Pandas. </a:t>
            </a:r>
            <a:r>
              <a:rPr lang="en-US"/>
              <a:t>Software library written for data manipulation and analysis in Python. Offers data structures and operations for manipulating numerical tables and time series.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53A1E-5DFC-44A4-9D08-CEEDD5B73A2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https://ww2.mathworks.cn/products/demos/machine-learning/swiss_roll/swiss_roll.html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53A1E-5DFC-44A4-9D08-CEEDD5B73A27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2.mathworks.cn/products/demos/machine-learning/swiss_roll/swiss_roll.html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mathworks.cn/products/demos/machine-learning/swiss_roll/swiss_rol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2.mathworks.cn/help/stats/examples/statistics-and-machine-learning-with-big-data-using-tall-array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Machine Learning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9th May 2019</a:t>
            </a:r>
          </a:p>
          <a:p>
            <a:r>
              <a:rPr lang="en-US" dirty="0">
                <a:cs typeface="Calibri"/>
              </a:rPr>
              <a:t>Kuan Sao</a:t>
            </a:r>
            <a:r>
              <a:rPr lang="en-US" altLang="ja-JP" dirty="0">
                <a:cs typeface="Calibri"/>
              </a:rPr>
              <a:t> I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226D-DA6B-442C-B2C6-7B600A63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Scikit-learn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2EBDC-4ACD-4BC0-81A2-7D6EBFA5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2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Scikit-learn is a free software machine learning library for the Python programming language.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Scikit-learn requires:</a:t>
            </a:r>
            <a:endParaRPr lang="en-US">
              <a:cs typeface="Calibri"/>
            </a:endParaRPr>
          </a:p>
          <a:p>
            <a:pPr lvl="1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>
                <a:ea typeface="+mn-lt"/>
                <a:cs typeface="+mn-lt"/>
              </a:rPr>
              <a:t>Python (&gt;= 2.7 or &gt;= 3.4),</a:t>
            </a:r>
            <a:endParaRPr lang="en-US">
              <a:cs typeface="Calibri"/>
            </a:endParaRPr>
          </a:p>
          <a:p>
            <a:pPr lvl="1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>
                <a:ea typeface="+mn-lt"/>
                <a:cs typeface="+mn-lt"/>
              </a:rPr>
              <a:t>NumPy (&gt;= 1.8.2),</a:t>
            </a:r>
            <a:endParaRPr lang="en-US"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b="1">
                <a:ea typeface="+mn-lt"/>
                <a:cs typeface="+mn-lt"/>
              </a:rPr>
              <a:t>Numpy</a:t>
            </a:r>
            <a:r>
              <a:rPr lang="en-US">
                <a:ea typeface="+mn-lt"/>
                <a:cs typeface="+mn-lt"/>
              </a:rPr>
              <a:t>. Adds Python support for large, multi-dimensional arrays and matrices, along with a large library of high-level mathematical functions to operate on these arrays.</a:t>
            </a:r>
          </a:p>
          <a:p>
            <a:pPr lvl="1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>
                <a:ea typeface="+mn-lt"/>
                <a:cs typeface="+mn-lt"/>
              </a:rPr>
              <a:t>SciPy (&gt;= 0.13.3).</a:t>
            </a:r>
          </a:p>
          <a:p>
            <a:pPr lvl="2">
              <a:lnSpc>
                <a:spcPct val="150000"/>
              </a:lnSpc>
            </a:pPr>
            <a:r>
              <a:rPr lang="en-US" b="1">
                <a:ea typeface="+mn-lt"/>
                <a:cs typeface="+mn-lt"/>
              </a:rPr>
              <a:t>SciPy</a:t>
            </a:r>
            <a:r>
              <a:rPr lang="en-US">
                <a:ea typeface="+mn-lt"/>
                <a:cs typeface="+mn-lt"/>
              </a:rPr>
              <a:t> is a collection of mathematical algorithms and convenience functions built on the Numpy extension of Python.</a:t>
            </a:r>
            <a:endParaRPr lang="en-US">
              <a:cs typeface="Calibri" panose="020F0502020204030204"/>
            </a:endParaRPr>
          </a:p>
          <a:p>
            <a:pPr lvl="1">
              <a:lnSpc>
                <a:spcPct val="150000"/>
              </a:lnSpc>
              <a:buFont typeface="Wingdings" panose="020B0604020202020204" pitchFamily="34" charset="0"/>
              <a:buChar char="ü"/>
            </a:pP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565536-4313-4CD4-8BE9-2223B9E2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86" y="2392855"/>
            <a:ext cx="3698543" cy="193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3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226D-DA6B-442C-B2C6-7B600A63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Scikit-learn 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181C7A-8B4A-4842-AB82-838EFFCF8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Data process</a:t>
            </a:r>
          </a:p>
          <a:p>
            <a:r>
              <a:rPr lang="en-US">
                <a:cs typeface="Calibri"/>
              </a:rPr>
              <a:t>Fit model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Predict model </a:t>
            </a:r>
          </a:p>
          <a:p>
            <a:r>
              <a:rPr lang="en-US">
                <a:cs typeface="Calibri"/>
              </a:rPr>
              <a:t>Evaluate model</a:t>
            </a:r>
            <a:endParaRPr lang="en-US" dirty="0">
              <a:cs typeface="Calibri"/>
            </a:endParaRPr>
          </a:p>
        </p:txBody>
      </p:sp>
      <p:pic>
        <p:nvPicPr>
          <p:cNvPr id="14" name="Picture 1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6C72F01-597E-4097-84DC-F138917E4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3521" y="987425"/>
            <a:ext cx="5891534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2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226D-DA6B-442C-B2C6-7B600A63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cs typeface="Calibri Light"/>
              </a:rPr>
              <a:t>3. </a:t>
            </a:r>
            <a:r>
              <a:rPr lang="en-US" dirty="0" err="1">
                <a:cs typeface="Calibri Light"/>
              </a:rPr>
              <a:t>Scikit</a:t>
            </a:r>
            <a:r>
              <a:rPr lang="en-US" dirty="0">
                <a:cs typeface="Calibri Light"/>
              </a:rPr>
              <a:t>-learn 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181C7A-8B4A-4842-AB82-838EFFCF8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plot</a:t>
            </a:r>
            <a:endParaRPr lang="en-US" dirty="0"/>
          </a:p>
        </p:txBody>
      </p:sp>
      <p:pic>
        <p:nvPicPr>
          <p:cNvPr id="7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1ABE997-E9E3-44C3-B7F9-633A0B522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9012"/>
            <a:ext cx="6096000" cy="3546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CF149D-91BD-473C-81D2-2C35B564B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845" y="2589212"/>
            <a:ext cx="4033263" cy="3922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EFD655E-FC94-4694-8235-09D908DC1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267082" y="82441"/>
            <a:ext cx="3362367" cy="3546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2DEABC-F050-4631-B15D-BBBAE9D49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4061" y="3629292"/>
            <a:ext cx="2109525" cy="3017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4D987A-B954-4380-908D-4D835349D86B}"/>
              </a:ext>
            </a:extLst>
          </p:cNvPr>
          <p:cNvSpPr txBox="1"/>
          <p:nvPr/>
        </p:nvSpPr>
        <p:spPr>
          <a:xfrm>
            <a:off x="2556587" y="1081932"/>
            <a:ext cx="142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Pyspark</a:t>
            </a:r>
            <a:r>
              <a:rPr lang="en-US" dirty="0"/>
              <a:t> 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68052-FD3C-4817-BC35-18ACC971D489}"/>
              </a:ext>
            </a:extLst>
          </p:cNvPr>
          <p:cNvSpPr txBox="1"/>
          <p:nvPr/>
        </p:nvSpPr>
        <p:spPr>
          <a:xfrm>
            <a:off x="5150159" y="2970648"/>
            <a:ext cx="10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E72CD-435E-445A-B50D-5DBB9DC55E81}"/>
              </a:ext>
            </a:extLst>
          </p:cNvPr>
          <p:cNvSpPr txBox="1"/>
          <p:nvPr/>
        </p:nvSpPr>
        <p:spPr>
          <a:xfrm>
            <a:off x="10735897" y="187273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SK Learn</a:t>
            </a:r>
          </a:p>
        </p:txBody>
      </p:sp>
    </p:spTree>
    <p:extLst>
      <p:ext uri="{BB962C8B-B14F-4D97-AF65-F5344CB8AC3E}">
        <p14:creationId xmlns:p14="http://schemas.microsoft.com/office/powerpoint/2010/main" val="372007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9F54-573B-4EC3-9BF8-97553386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 3. Clustering – Data preparation </a:t>
            </a:r>
            <a:endParaRPr lang="en-US" dirty="0">
              <a:cs typeface="Calibri Ligh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5BB67D-B7A3-4524-AB0B-C5853D7D2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cs typeface="Calibri"/>
              </a:rPr>
              <a:t>Scikit</a:t>
            </a:r>
            <a:r>
              <a:rPr lang="en-US" dirty="0">
                <a:cs typeface="Calibri"/>
              </a:rPr>
              <a:t>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B6C19-A08C-40A6-B95D-32C2F4FFA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Consolas"/>
                <a:ea typeface="+mn-lt"/>
                <a:cs typeface="+mn-lt"/>
              </a:rPr>
              <a:t># Generate data (swiss roll dataset)</a:t>
            </a:r>
            <a:endParaRPr lang="en-US" sz="1600" dirty="0">
              <a:latin typeface="Consolas"/>
              <a:cs typeface="Calibri"/>
            </a:endParaRPr>
          </a:p>
          <a:p>
            <a:r>
              <a:rPr lang="en-US" sz="1600" dirty="0" err="1">
                <a:latin typeface="Consolas"/>
                <a:ea typeface="+mn-lt"/>
                <a:cs typeface="+mn-lt"/>
              </a:rPr>
              <a:t>n_samples</a:t>
            </a:r>
            <a:r>
              <a:rPr lang="en-US" sz="1600" dirty="0">
                <a:latin typeface="Consolas"/>
                <a:ea typeface="+mn-lt"/>
                <a:cs typeface="+mn-lt"/>
              </a:rPr>
              <a:t> = 1500</a:t>
            </a:r>
            <a:br>
              <a:rPr lang="en-US" sz="1600" dirty="0">
                <a:latin typeface="Consolas"/>
                <a:ea typeface="+mn-lt"/>
                <a:cs typeface="+mn-lt"/>
              </a:rPr>
            </a:br>
            <a:r>
              <a:rPr lang="en-US" sz="1600" dirty="0">
                <a:latin typeface="Consolas"/>
                <a:ea typeface="+mn-lt"/>
                <a:cs typeface="+mn-lt"/>
              </a:rPr>
              <a:t>noise = 0.05</a:t>
            </a:r>
            <a:br>
              <a:rPr lang="en-US" sz="1600" dirty="0">
                <a:latin typeface="Consolas"/>
                <a:ea typeface="+mn-lt"/>
                <a:cs typeface="+mn-lt"/>
              </a:rPr>
            </a:br>
            <a:r>
              <a:rPr lang="en-US" sz="1600" b="1" dirty="0">
                <a:latin typeface="Consolas"/>
                <a:ea typeface="+mn-lt"/>
                <a:cs typeface="+mn-lt"/>
              </a:rPr>
              <a:t>X, _ = </a:t>
            </a:r>
            <a:r>
              <a:rPr lang="en-US" sz="1600" b="1" dirty="0" err="1">
                <a:latin typeface="Consolas"/>
                <a:ea typeface="+mn-lt"/>
                <a:cs typeface="+mn-lt"/>
              </a:rPr>
              <a:t>make_swiss_roll</a:t>
            </a:r>
            <a:r>
              <a:rPr lang="en-US" sz="1600" b="1" dirty="0">
                <a:latin typeface="Consolas"/>
                <a:ea typeface="+mn-lt"/>
                <a:cs typeface="+mn-lt"/>
              </a:rPr>
              <a:t>(</a:t>
            </a:r>
            <a:r>
              <a:rPr lang="en-US" sz="1600" b="1" dirty="0" err="1">
                <a:latin typeface="Consolas"/>
                <a:ea typeface="+mn-lt"/>
                <a:cs typeface="+mn-lt"/>
              </a:rPr>
              <a:t>n_samples</a:t>
            </a:r>
            <a:r>
              <a:rPr lang="en-US" sz="1600" b="1" dirty="0">
                <a:latin typeface="Consolas"/>
                <a:ea typeface="+mn-lt"/>
                <a:cs typeface="+mn-lt"/>
              </a:rPr>
              <a:t>, noise,19)</a:t>
            </a:r>
            <a:br>
              <a:rPr lang="en-US" sz="1600" b="1" dirty="0">
                <a:latin typeface="Consolas"/>
                <a:ea typeface="+mn-lt"/>
                <a:cs typeface="+mn-lt"/>
              </a:rPr>
            </a:br>
            <a:r>
              <a:rPr lang="en-US" sz="1600" dirty="0">
                <a:latin typeface="Consolas"/>
                <a:ea typeface="+mn-lt"/>
                <a:cs typeface="+mn-lt"/>
              </a:rPr>
              <a:t>#&lt;------------</a:t>
            </a:r>
            <a:r>
              <a:rPr lang="en-US" altLang="ja-JP" sz="1600" dirty="0">
                <a:latin typeface="Consolas"/>
                <a:ea typeface="+mn-lt"/>
                <a:cs typeface="+mn-lt"/>
              </a:rPr>
              <a:t> </a:t>
            </a:r>
            <a:r>
              <a:rPr lang="ja-JP" altLang="en-US" sz="1600" dirty="0">
                <a:latin typeface="Consolas"/>
                <a:ea typeface="+mn-lt"/>
                <a:cs typeface="+mn-lt"/>
              </a:rPr>
              <a:t>_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xyz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ge</a:t>
            </a:r>
            <a:r>
              <a:rPr lang="en-US" sz="1600" dirty="0">
                <a:latin typeface="Consolas"/>
                <a:ea typeface="+mn-lt"/>
                <a:cs typeface="+mn-lt"/>
              </a:rPr>
              <a:t> x, seed=19</a:t>
            </a:r>
            <a:br>
              <a:rPr lang="en-US" sz="1600" dirty="0">
                <a:latin typeface="Consolas"/>
                <a:ea typeface="+mn-lt"/>
                <a:cs typeface="+mn-lt"/>
              </a:rPr>
            </a:br>
            <a:r>
              <a:rPr lang="en-US" sz="1600" dirty="0">
                <a:latin typeface="Consolas"/>
                <a:ea typeface="+mn-lt"/>
                <a:cs typeface="+mn-lt"/>
              </a:rPr>
              <a:t># Make it thinner</a:t>
            </a:r>
            <a:br>
              <a:rPr lang="en-US" sz="1600" dirty="0">
                <a:latin typeface="Consolas"/>
                <a:ea typeface="+mn-lt"/>
                <a:cs typeface="+mn-lt"/>
              </a:rPr>
            </a:br>
            <a:r>
              <a:rPr lang="en-US" sz="1600" dirty="0">
                <a:latin typeface="Consolas"/>
                <a:ea typeface="+mn-lt"/>
                <a:cs typeface="+mn-lt"/>
              </a:rPr>
              <a:t>X[:, 1] *= .5 </a:t>
            </a:r>
          </a:p>
          <a:p>
            <a:endParaRPr lang="en-US" sz="1600" dirty="0">
              <a:latin typeface="Consolas"/>
              <a:ea typeface="+mn-lt"/>
              <a:cs typeface="+mn-lt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#&lt;--------c *= a</a:t>
            </a:r>
            <a:r>
              <a:rPr lang="en-US" altLang="ja-JP" sz="1600" dirty="0">
                <a:latin typeface="Consolas"/>
                <a:ea typeface="+mn-lt"/>
                <a:cs typeface="+mn-lt"/>
              </a:rPr>
              <a:t> ,</a:t>
            </a:r>
            <a:r>
              <a:rPr lang="en-US" sz="1600" dirty="0">
                <a:latin typeface="Consolas"/>
                <a:ea typeface="+mn-lt"/>
                <a:cs typeface="+mn-lt"/>
              </a:rPr>
              <a:t> c = c * a</a:t>
            </a:r>
            <a:endParaRPr lang="en-US" sz="1600" dirty="0">
              <a:latin typeface="Consolas"/>
              <a:cs typeface="Calibri" panose="020F0502020204030204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1D3959-3000-43C6-B4F3-3A23F1773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Matlab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4EC06E-0E61-44C8-BDF6-90AF4A0710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latin typeface="Consolas"/>
              </a:rPr>
              <a:t>Generate Swiss Roll Data</a:t>
            </a:r>
            <a:endParaRPr lang="en-US" sz="1600">
              <a:latin typeface="Consolas"/>
              <a:cs typeface="Calibri" panose="020F0502020204030204"/>
            </a:endParaRPr>
          </a:p>
          <a:p>
            <a:r>
              <a:rPr lang="en-US" sz="1600">
                <a:latin typeface="Consolas"/>
              </a:rPr>
              <a:t>rng(10); % for reproducibility
</a:t>
            </a:r>
            <a:r>
              <a:rPr lang="en-US" sz="1600" b="1">
                <a:latin typeface="Consolas"/>
              </a:rPr>
              <a:t>N = 1500;
noise = 0.05;
t = 3*pi/2 * (1 + 2*rand(N,1));
h = 11 * rand(N,1);
X = [t.*cos(t), h, t.*sin(t)] + noise*randn(N,3);</a:t>
            </a:r>
            <a:endParaRPr lang="en-US" sz="1600" b="1">
              <a:latin typeface="Consolas"/>
              <a:cs typeface="Calibri"/>
            </a:endParaRPr>
          </a:p>
          <a:p>
            <a:endParaRPr lang="en-US" sz="1600" b="1">
              <a:latin typeface="Consolas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99589-F5E6-4C02-A4F1-E7325765175A}"/>
              </a:ext>
            </a:extLst>
          </p:cNvPr>
          <p:cNvSpPr txBox="1"/>
          <p:nvPr/>
        </p:nvSpPr>
        <p:spPr>
          <a:xfrm>
            <a:off x="-3020704" y="3427863"/>
            <a:ext cx="2743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>
                <a:cs typeface="Arial"/>
              </a:rPr>
              <a:t>'''​</a:t>
            </a:r>
          </a:p>
          <a:p>
            <a:pPr>
              <a:buChar char="•"/>
            </a:pPr>
            <a:r>
              <a:rPr lang="en-US">
                <a:cs typeface="Arial"/>
              </a:rPr>
              <a:t>_</a:t>
            </a:r>
            <a:r>
              <a:rPr lang="en-US" altLang="ja-JP">
                <a:cs typeface="Arial"/>
              </a:rPr>
              <a:t> </a:t>
            </a:r>
            <a:r>
              <a:rPr lang="ja-JP" altLang="en-US">
                <a:latin typeface="Arial"/>
                <a:cs typeface="Arial"/>
              </a:rPr>
              <a:t>也可以在</a:t>
            </a:r>
            <a:r>
              <a:rPr lang="en-US" altLang="ja-JP">
                <a:cs typeface="Arial"/>
              </a:rPr>
              <a:t> </a:t>
            </a:r>
            <a:r>
              <a:rPr lang="ja-JP" altLang="en-US">
                <a:latin typeface="Arial"/>
                <a:cs typeface="Arial"/>
              </a:rPr>
              <a:t>交互模式</a:t>
            </a:r>
            <a:r>
              <a:rPr lang="en-US">
                <a:cs typeface="Arial"/>
              </a:rPr>
              <a:t>interactive mode</a:t>
            </a:r>
            <a:r>
              <a:rPr lang="ja-JP" altLang="en-US">
                <a:latin typeface="Arial"/>
                <a:cs typeface="Arial"/>
              </a:rPr>
              <a:t>，</a:t>
            </a:r>
            <a:r>
              <a:rPr lang="en-US" altLang="ja-JP">
                <a:cs typeface="Arial"/>
              </a:rPr>
              <a:t> </a:t>
            </a:r>
            <a:r>
              <a:rPr lang="ja-JP" altLang="en-US">
                <a:latin typeface="Arial"/>
                <a:cs typeface="Arial"/>
              </a:rPr>
              <a:t>代表</a:t>
            </a:r>
            <a:r>
              <a:rPr lang="en-US" altLang="ja-JP">
                <a:cs typeface="Arial"/>
              </a:rPr>
              <a:t> </a:t>
            </a:r>
            <a:r>
              <a:rPr lang="ja-JP" altLang="en-US">
                <a:latin typeface="Arial"/>
                <a:cs typeface="Arial"/>
              </a:rPr>
              <a:t>上一行</a:t>
            </a:r>
            <a:r>
              <a:rPr lang="en-US" altLang="ja-JP">
                <a:cs typeface="Arial"/>
              </a:rPr>
              <a:t> </a:t>
            </a:r>
            <a:r>
              <a:rPr lang="ja-JP" altLang="en-US">
                <a:latin typeface="Arial"/>
                <a:cs typeface="Arial"/>
              </a:rPr>
              <a:t>的</a:t>
            </a:r>
            <a:r>
              <a:rPr lang="en-US" altLang="ja-JP">
                <a:cs typeface="Arial"/>
              </a:rPr>
              <a:t> </a:t>
            </a:r>
            <a:r>
              <a:rPr lang="ja-JP" altLang="en-US">
                <a:latin typeface="Arial"/>
                <a:cs typeface="Arial"/>
              </a:rPr>
              <a:t>結果。</a:t>
            </a:r>
            <a:r>
              <a:rPr lang="en-US">
                <a:cs typeface="Arial"/>
              </a:rPr>
              <a:t>​</a:t>
            </a:r>
            <a:endParaRPr lang="en-US" altLang="ja-JP">
              <a:cs typeface="Arial"/>
            </a:endParaRPr>
          </a:p>
          <a:p>
            <a:pPr>
              <a:buChar char="•"/>
            </a:pPr>
            <a:r>
              <a:rPr lang="ja-JP" altLang="en-US">
                <a:latin typeface="Arial"/>
                <a:cs typeface="Arial"/>
              </a:rPr>
              <a:t>例如</a:t>
            </a:r>
            <a:r>
              <a:rPr lang="en-US">
                <a:cs typeface="Arial"/>
              </a:rPr>
              <a:t> ​</a:t>
            </a:r>
          </a:p>
          <a:p>
            <a:pPr>
              <a:buChar char="•"/>
            </a:pPr>
            <a:r>
              <a:rPr lang="en-US">
                <a:cs typeface="Arial"/>
              </a:rPr>
              <a:t>1.0/7​</a:t>
            </a:r>
          </a:p>
          <a:p>
            <a:pPr>
              <a:buChar char="•"/>
            </a:pPr>
            <a:r>
              <a:rPr lang="en-US">
                <a:cs typeface="Arial"/>
              </a:rPr>
              <a:t>0.14285714285714285​</a:t>
            </a:r>
          </a:p>
          <a:p>
            <a:pPr>
              <a:buChar char="•"/>
            </a:pPr>
            <a:r>
              <a:rPr lang="en-US">
                <a:cs typeface="Arial"/>
              </a:rPr>
              <a:t>_*2</a:t>
            </a:r>
            <a:r>
              <a:rPr lang="en-US" altLang="ja-JP">
                <a:cs typeface="Arial"/>
              </a:rPr>
              <a:t> </a:t>
            </a:r>
            <a:r>
              <a:rPr lang="ja-JP" altLang="en-US">
                <a:latin typeface="Arial"/>
                <a:cs typeface="Arial"/>
              </a:rPr>
              <a:t>會是</a:t>
            </a:r>
            <a:r>
              <a:rPr lang="en-US">
                <a:cs typeface="Arial"/>
              </a:rPr>
              <a:t>​</a:t>
            </a:r>
          </a:p>
          <a:p>
            <a:pPr>
              <a:buChar char="•"/>
            </a:pPr>
            <a:r>
              <a:rPr lang="en-US">
                <a:cs typeface="Arial"/>
              </a:rPr>
              <a:t>0.2857142857142857​</a:t>
            </a:r>
          </a:p>
          <a:p>
            <a:pPr>
              <a:buChar char="•"/>
            </a:pPr>
            <a:r>
              <a:rPr lang="en-US">
                <a:cs typeface="Arial"/>
              </a:rPr>
              <a:t>'''</a:t>
            </a:r>
          </a:p>
        </p:txBody>
      </p:sp>
    </p:spTree>
    <p:extLst>
      <p:ext uri="{BB962C8B-B14F-4D97-AF65-F5344CB8AC3E}">
        <p14:creationId xmlns:p14="http://schemas.microsoft.com/office/powerpoint/2010/main" val="80894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9F54-573B-4EC3-9BF8-97553386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 3. </a:t>
            </a:r>
            <a:r>
              <a:rPr lang="en-US">
                <a:ea typeface="+mj-lt"/>
                <a:cs typeface="+mj-lt"/>
                <a:hlinkClick r:id="rId2"/>
              </a:rPr>
              <a:t>Clustering</a:t>
            </a:r>
            <a:endParaRPr lang="en-US">
              <a:cs typeface="Calibri Ligh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5BB67D-B7A3-4524-AB0B-C5853D7D2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cs typeface="Calibri"/>
              </a:rPr>
              <a:t>Scikit Learn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5F75D5-DB77-4220-8C16-EF2390AD94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200" dirty="0">
                <a:latin typeface="Consolas"/>
                <a:ea typeface="+mn-lt"/>
                <a:cs typeface="+mn-lt"/>
              </a:rPr>
              <a:t>print("Compute unstructured hierarchical clustering...")</a:t>
            </a:r>
            <a:br>
              <a:rPr lang="en-US" sz="1200" dirty="0">
                <a:latin typeface="Consolas"/>
                <a:ea typeface="+mn-lt"/>
                <a:cs typeface="+mn-lt"/>
              </a:rPr>
            </a:br>
            <a:r>
              <a:rPr lang="en-US" sz="1200" dirty="0" err="1">
                <a:latin typeface="Consolas"/>
                <a:ea typeface="+mn-lt"/>
                <a:cs typeface="+mn-lt"/>
              </a:rPr>
              <a:t>st</a:t>
            </a:r>
            <a:r>
              <a:rPr lang="en-US" sz="1200" dirty="0">
                <a:latin typeface="Consolas"/>
                <a:ea typeface="+mn-lt"/>
                <a:cs typeface="+mn-lt"/>
              </a:rPr>
              <a:t> = 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time.time</a:t>
            </a:r>
            <a:r>
              <a:rPr lang="en-US" sz="1200" dirty="0">
                <a:latin typeface="Consolas"/>
                <a:ea typeface="+mn-lt"/>
                <a:cs typeface="+mn-lt"/>
              </a:rPr>
              <a:t>()</a:t>
            </a:r>
            <a:br>
              <a:rPr lang="en-US" sz="1200" dirty="0">
                <a:latin typeface="Consolas"/>
                <a:ea typeface="+mn-lt"/>
                <a:cs typeface="+mn-lt"/>
              </a:rPr>
            </a:br>
            <a:r>
              <a:rPr lang="en-US" sz="1600" b="1" dirty="0">
                <a:latin typeface="Calibri"/>
                <a:ea typeface="+mn-lt"/>
                <a:cs typeface="+mn-lt"/>
              </a:rPr>
              <a:t>ward = </a:t>
            </a:r>
            <a:r>
              <a:rPr lang="en-US" sz="1600" b="1" dirty="0" err="1">
                <a:latin typeface="Calibri"/>
                <a:ea typeface="+mn-lt"/>
                <a:cs typeface="+mn-lt"/>
              </a:rPr>
              <a:t>AgglomerativeClustering</a:t>
            </a:r>
            <a:r>
              <a:rPr lang="en-US" sz="1600" b="1" dirty="0">
                <a:latin typeface="Calibri"/>
                <a:ea typeface="+mn-lt"/>
                <a:cs typeface="+mn-lt"/>
              </a:rPr>
              <a:t>(</a:t>
            </a:r>
            <a:r>
              <a:rPr lang="en-US" sz="1600" b="1" dirty="0" err="1">
                <a:latin typeface="Calibri"/>
                <a:ea typeface="+mn-lt"/>
                <a:cs typeface="+mn-lt"/>
              </a:rPr>
              <a:t>n_clusters</a:t>
            </a:r>
            <a:r>
              <a:rPr lang="en-US" sz="1600" b="1" dirty="0">
                <a:latin typeface="Calibri"/>
                <a:ea typeface="+mn-lt"/>
                <a:cs typeface="+mn-lt"/>
              </a:rPr>
              <a:t>=6, linkage='ward').fit(X) </a:t>
            </a:r>
            <a:br>
              <a:rPr lang="en-US" sz="1400" b="1" dirty="0">
                <a:latin typeface="Calibri"/>
                <a:ea typeface="+mn-lt"/>
                <a:cs typeface="+mn-lt"/>
              </a:rPr>
            </a:br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Consolas"/>
                <a:ea typeface="+mn-lt"/>
                <a:cs typeface="+mn-lt"/>
              </a:rPr>
              <a:t>#&lt;------ward</a:t>
            </a:r>
            <a:r>
              <a:rPr lang="en-US" altLang="ja-JP" sz="1200" i="1" dirty="0">
                <a:solidFill>
                  <a:schemeClr val="bg1">
                    <a:lumMod val="85000"/>
                  </a:schemeClr>
                </a:solidFill>
                <a:latin typeface="Consolas"/>
                <a:ea typeface="+mn-lt"/>
                <a:cs typeface="+mn-lt"/>
              </a:rPr>
              <a:t> </a:t>
            </a:r>
            <a:r>
              <a:rPr lang="ja-JP" altLang="en-US" sz="1200" i="1" dirty="0">
                <a:solidFill>
                  <a:schemeClr val="bg1">
                    <a:lumMod val="85000"/>
                  </a:schemeClr>
                </a:solidFill>
                <a:latin typeface="Consolas"/>
                <a:ea typeface="+mn-lt"/>
                <a:cs typeface="+mn-lt"/>
              </a:rPr>
              <a:t>沃德法</a:t>
            </a:r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Consolas"/>
                <a:ea typeface="+mn-lt"/>
                <a:cs typeface="+mn-lt"/>
              </a:rPr>
              <a:t>（Ward's method</a:t>
            </a:r>
            <a:r>
              <a:rPr lang="ja-JP" altLang="en-US" sz="1200" i="1" dirty="0">
                <a:solidFill>
                  <a:schemeClr val="bg1">
                    <a:lumMod val="85000"/>
                  </a:schemeClr>
                </a:solidFill>
                <a:latin typeface="Consolas"/>
                <a:ea typeface="+mn-lt"/>
                <a:cs typeface="+mn-lt"/>
              </a:rPr>
              <a:t>）：群聚間的距離定義為在將兩群合併後，各點到合併後的群中心的距離平方和</a:t>
            </a:r>
            <a:br>
              <a:rPr lang="ja-JP" altLang="en-US" sz="1200" dirty="0">
                <a:latin typeface="Consolas"/>
                <a:ea typeface="+mn-lt"/>
                <a:cs typeface="+mn-lt"/>
              </a:rPr>
            </a:br>
            <a:r>
              <a:rPr lang="en-US" sz="1200" dirty="0" err="1">
                <a:latin typeface="Consolas"/>
                <a:ea typeface="+mn-lt"/>
                <a:cs typeface="+mn-lt"/>
              </a:rPr>
              <a:t>elapsed_time</a:t>
            </a:r>
            <a:r>
              <a:rPr lang="en-US" sz="1200" dirty="0">
                <a:latin typeface="Consolas"/>
                <a:ea typeface="+mn-lt"/>
                <a:cs typeface="+mn-lt"/>
              </a:rPr>
              <a:t> = 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time.time</a:t>
            </a:r>
            <a:r>
              <a:rPr lang="en-US" sz="1200" dirty="0">
                <a:latin typeface="Consolas"/>
                <a:ea typeface="+mn-lt"/>
                <a:cs typeface="+mn-lt"/>
              </a:rPr>
              <a:t>() - 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st</a:t>
            </a:r>
            <a:br>
              <a:rPr lang="en-US" sz="1200" dirty="0">
                <a:latin typeface="Consolas"/>
                <a:ea typeface="+mn-lt"/>
                <a:cs typeface="+mn-lt"/>
              </a:rPr>
            </a:br>
            <a:r>
              <a:rPr lang="en-US" sz="1200" dirty="0">
                <a:latin typeface="Consolas"/>
                <a:ea typeface="+mn-lt"/>
                <a:cs typeface="+mn-lt"/>
              </a:rPr>
              <a:t>label = 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ward.labels</a:t>
            </a:r>
            <a:r>
              <a:rPr lang="en-US" sz="1200" dirty="0">
                <a:latin typeface="Consolas"/>
                <a:ea typeface="+mn-lt"/>
                <a:cs typeface="+mn-lt"/>
              </a:rPr>
              <a:t>_</a:t>
            </a:r>
            <a:br>
              <a:rPr lang="en-US" sz="1200" dirty="0">
                <a:latin typeface="Consolas"/>
                <a:ea typeface="+mn-lt"/>
                <a:cs typeface="+mn-lt"/>
              </a:rPr>
            </a:br>
            <a:r>
              <a:rPr lang="en-US" sz="1200" dirty="0">
                <a:latin typeface="Consolas"/>
                <a:ea typeface="+mn-lt"/>
                <a:cs typeface="+mn-lt"/>
              </a:rPr>
              <a:t>print("Elapsed time: %.2fs" % 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elapsed_time</a:t>
            </a:r>
            <a:r>
              <a:rPr lang="en-US" sz="1200" dirty="0">
                <a:latin typeface="Consolas"/>
                <a:ea typeface="+mn-lt"/>
                <a:cs typeface="+mn-lt"/>
              </a:rPr>
              <a:t>)</a:t>
            </a:r>
            <a:br>
              <a:rPr lang="en-US" sz="1200" dirty="0">
                <a:latin typeface="Consolas"/>
                <a:ea typeface="+mn-lt"/>
                <a:cs typeface="+mn-lt"/>
              </a:rPr>
            </a:br>
            <a:r>
              <a:rPr lang="en-US" sz="1200" dirty="0">
                <a:latin typeface="Consolas"/>
                <a:ea typeface="+mn-lt"/>
                <a:cs typeface="+mn-lt"/>
              </a:rPr>
              <a:t>print("Number of points: %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i</a:t>
            </a:r>
            <a:r>
              <a:rPr lang="en-US" sz="1200" dirty="0">
                <a:latin typeface="Consolas"/>
                <a:ea typeface="+mn-lt"/>
                <a:cs typeface="+mn-lt"/>
              </a:rPr>
              <a:t>" % 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label.size</a:t>
            </a:r>
            <a:r>
              <a:rPr lang="en-US" sz="1200" dirty="0">
                <a:latin typeface="Consolas"/>
                <a:ea typeface="+mn-lt"/>
                <a:cs typeface="+mn-lt"/>
              </a:rPr>
              <a:t>)</a:t>
            </a:r>
            <a:endParaRPr lang="en-US" sz="1200" dirty="0">
              <a:latin typeface="Consolas"/>
              <a:cs typeface="Calibri" panose="020F0502020204030204"/>
            </a:endParaRPr>
          </a:p>
          <a:p>
            <a:r>
              <a:rPr lang="en-US" sz="1200" dirty="0">
                <a:latin typeface="Consolas"/>
                <a:ea typeface="+mn-lt"/>
                <a:cs typeface="+mn-lt"/>
              </a:rPr>
              <a:t># Plot result</a:t>
            </a:r>
            <a:br>
              <a:rPr lang="en-US" sz="1200" dirty="0">
                <a:latin typeface="Consolas"/>
                <a:ea typeface="+mn-lt"/>
                <a:cs typeface="+mn-lt"/>
              </a:rPr>
            </a:br>
            <a:r>
              <a:rPr lang="en-US" sz="1200" dirty="0">
                <a:latin typeface="Consolas"/>
                <a:ea typeface="+mn-lt"/>
                <a:cs typeface="+mn-lt"/>
              </a:rPr>
              <a:t>fig = 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plt.figure</a:t>
            </a:r>
            <a:r>
              <a:rPr lang="en-US" sz="1200" dirty="0">
                <a:latin typeface="Consolas"/>
                <a:ea typeface="+mn-lt"/>
                <a:cs typeface="+mn-lt"/>
              </a:rPr>
              <a:t>()</a:t>
            </a:r>
            <a:br>
              <a:rPr lang="en-US" sz="1200" dirty="0">
                <a:latin typeface="Consolas"/>
                <a:ea typeface="+mn-lt"/>
                <a:cs typeface="+mn-lt"/>
              </a:rPr>
            </a:br>
            <a:r>
              <a:rPr lang="en-US" sz="1200" dirty="0">
                <a:latin typeface="Consolas"/>
                <a:ea typeface="+mn-lt"/>
                <a:cs typeface="+mn-lt"/>
              </a:rPr>
              <a:t>ax = p3.Axes3D(fig)</a:t>
            </a:r>
            <a:br>
              <a:rPr lang="en-US" sz="1200" dirty="0">
                <a:latin typeface="Consolas"/>
                <a:ea typeface="+mn-lt"/>
                <a:cs typeface="+mn-lt"/>
              </a:rPr>
            </a:br>
            <a:r>
              <a:rPr lang="en-US" sz="1200" dirty="0" err="1">
                <a:latin typeface="Consolas"/>
                <a:ea typeface="+mn-lt"/>
                <a:cs typeface="+mn-lt"/>
              </a:rPr>
              <a:t>ax.view_init</a:t>
            </a:r>
            <a:r>
              <a:rPr lang="en-US" sz="1200" dirty="0">
                <a:latin typeface="Consolas"/>
                <a:ea typeface="+mn-lt"/>
                <a:cs typeface="+mn-lt"/>
              </a:rPr>
              <a:t>(7, -80)</a:t>
            </a:r>
            <a:br>
              <a:rPr lang="en-US" sz="1200" dirty="0">
                <a:latin typeface="Consolas"/>
                <a:ea typeface="+mn-lt"/>
                <a:cs typeface="+mn-lt"/>
              </a:rPr>
            </a:br>
            <a:r>
              <a:rPr lang="en-US" sz="1200" dirty="0">
                <a:latin typeface="Consolas"/>
                <a:ea typeface="+mn-lt"/>
                <a:cs typeface="+mn-lt"/>
              </a:rPr>
              <a:t>for l in 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np.unique</a:t>
            </a:r>
            <a:r>
              <a:rPr lang="en-US" sz="1200" dirty="0">
                <a:latin typeface="Consolas"/>
                <a:ea typeface="+mn-lt"/>
                <a:cs typeface="+mn-lt"/>
              </a:rPr>
              <a:t>(label):</a:t>
            </a:r>
            <a:br>
              <a:rPr lang="en-US" sz="1200" dirty="0">
                <a:latin typeface="Consolas"/>
                <a:ea typeface="+mn-lt"/>
                <a:cs typeface="+mn-lt"/>
              </a:rPr>
            </a:br>
            <a:r>
              <a:rPr lang="en-US" sz="1200" dirty="0">
                <a:latin typeface="Consolas"/>
                <a:ea typeface="+mn-lt"/>
                <a:cs typeface="+mn-lt"/>
              </a:rPr>
              <a:t>    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ax.scatter</a:t>
            </a:r>
            <a:r>
              <a:rPr lang="en-US" sz="1200" dirty="0">
                <a:latin typeface="Consolas"/>
                <a:ea typeface="+mn-lt"/>
                <a:cs typeface="+mn-lt"/>
              </a:rPr>
              <a:t>(X[label == l, 0], X[label == l, 1], X[label == l, 2],</a:t>
            </a:r>
            <a:br>
              <a:rPr lang="en-US" sz="1200" dirty="0">
                <a:latin typeface="Consolas"/>
                <a:ea typeface="+mn-lt"/>
                <a:cs typeface="+mn-lt"/>
              </a:rPr>
            </a:br>
            <a:r>
              <a:rPr lang="en-US" sz="1200" dirty="0">
                <a:latin typeface="Consolas"/>
                <a:ea typeface="+mn-lt"/>
                <a:cs typeface="+mn-lt"/>
              </a:rPr>
              <a:t>               color=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plt.cm.jet</a:t>
            </a:r>
            <a:r>
              <a:rPr lang="en-US" sz="1200" dirty="0">
                <a:latin typeface="Consolas"/>
                <a:ea typeface="+mn-lt"/>
                <a:cs typeface="+mn-lt"/>
              </a:rPr>
              <a:t>(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np.float</a:t>
            </a:r>
            <a:r>
              <a:rPr lang="en-US" sz="1200" dirty="0">
                <a:latin typeface="Consolas"/>
                <a:ea typeface="+mn-lt"/>
                <a:cs typeface="+mn-lt"/>
              </a:rPr>
              <a:t>(l) / 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np.max</a:t>
            </a:r>
            <a:r>
              <a:rPr lang="en-US" sz="1200" dirty="0">
                <a:latin typeface="Consolas"/>
                <a:ea typeface="+mn-lt"/>
                <a:cs typeface="+mn-lt"/>
              </a:rPr>
              <a:t>(label + 1)),</a:t>
            </a:r>
            <a:br>
              <a:rPr lang="en-US" sz="1200" dirty="0">
                <a:latin typeface="Consolas"/>
                <a:ea typeface="+mn-lt"/>
                <a:cs typeface="+mn-lt"/>
              </a:rPr>
            </a:br>
            <a:r>
              <a:rPr lang="en-US" sz="1200" dirty="0">
                <a:latin typeface="Consolas"/>
                <a:ea typeface="+mn-lt"/>
                <a:cs typeface="+mn-lt"/>
              </a:rPr>
              <a:t>               s=20, 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edgecolor</a:t>
            </a:r>
            <a:r>
              <a:rPr lang="en-US" sz="1200" dirty="0">
                <a:latin typeface="Consolas"/>
                <a:ea typeface="+mn-lt"/>
                <a:cs typeface="+mn-lt"/>
              </a:rPr>
              <a:t>='k')</a:t>
            </a:r>
            <a:br>
              <a:rPr lang="en-US" sz="1200" dirty="0">
                <a:latin typeface="Consolas"/>
                <a:ea typeface="+mn-lt"/>
                <a:cs typeface="+mn-lt"/>
              </a:rPr>
            </a:br>
            <a:r>
              <a:rPr lang="en-US" sz="1200" dirty="0" err="1">
                <a:latin typeface="Consolas"/>
                <a:ea typeface="+mn-lt"/>
                <a:cs typeface="+mn-lt"/>
              </a:rPr>
              <a:t>plt.title</a:t>
            </a:r>
            <a:r>
              <a:rPr lang="en-US" sz="1200" dirty="0">
                <a:latin typeface="Consolas"/>
                <a:ea typeface="+mn-lt"/>
                <a:cs typeface="+mn-lt"/>
              </a:rPr>
              <a:t>('Without connectivity constraints (time %.2fs)' % 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elapsed_time</a:t>
            </a:r>
            <a:r>
              <a:rPr lang="en-US" sz="1200" dirty="0">
                <a:latin typeface="Consolas"/>
                <a:ea typeface="+mn-lt"/>
                <a:cs typeface="+mn-lt"/>
              </a:rPr>
              <a:t>)</a:t>
            </a:r>
            <a:endParaRPr lang="en-US" sz="1200" dirty="0">
              <a:latin typeface="Consola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C895BD1-9CFE-40EC-A109-5A14D2B97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Picture 2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59B35F6-E0CC-4570-AC11-5967EF3C40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90599" y="1806614"/>
            <a:ext cx="4558883" cy="419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6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9F54-573B-4EC3-9BF8-97553386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 3. Clustering:  </a:t>
            </a:r>
            <a:endParaRPr lang="en-US">
              <a:cs typeface="Calibri Ligh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5BB67D-B7A3-4524-AB0B-C5853D7D2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Matlab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5F75D5-DB77-4220-8C16-EF2390AD9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latin typeface="Consolas"/>
                <a:cs typeface="Calibri"/>
              </a:rPr>
              <a:t>figure('</a:t>
            </a:r>
            <a:r>
              <a:rPr lang="en-US" sz="1200" dirty="0" err="1">
                <a:latin typeface="Consolas"/>
                <a:cs typeface="Calibri"/>
              </a:rPr>
              <a:t>units','normalized','Position</a:t>
            </a:r>
            <a:r>
              <a:rPr lang="en-US" sz="1200" dirty="0">
                <a:latin typeface="Consolas"/>
                <a:cs typeface="Calibri"/>
              </a:rPr>
              <a:t>',[0.2 0.4 0.55, 0.35]),
subplot(1,2,1)</a:t>
            </a:r>
            <a:endParaRPr lang="en-US" dirty="0"/>
          </a:p>
          <a:p>
            <a:r>
              <a:rPr lang="en-US" sz="1600" b="1" dirty="0">
                <a:latin typeface="Calibri"/>
                <a:cs typeface="Calibri"/>
              </a:rPr>
              <a:t>c = </a:t>
            </a:r>
            <a:r>
              <a:rPr lang="en-US" sz="1600" b="1" dirty="0" err="1">
                <a:latin typeface="Calibri"/>
                <a:cs typeface="Calibri"/>
              </a:rPr>
              <a:t>clusterdata</a:t>
            </a:r>
            <a:r>
              <a:rPr lang="en-US" sz="1600" b="1" dirty="0">
                <a:latin typeface="Calibri"/>
                <a:cs typeface="Calibri"/>
              </a:rPr>
              <a:t>(X,'linkage','ward','maxclust',6);</a:t>
            </a:r>
            <a:endParaRPr lang="en-US" sz="1400" b="1" dirty="0">
              <a:latin typeface="Calibri"/>
              <a:cs typeface="Calibri"/>
            </a:endParaRPr>
          </a:p>
          <a:p>
            <a:r>
              <a:rPr lang="en-US" sz="1200" dirty="0">
                <a:latin typeface="Calibri"/>
                <a:cs typeface="Calibri"/>
              </a:rPr>
              <a:t># Plot result</a:t>
            </a:r>
            <a:br>
              <a:rPr lang="en-US" sz="1200" dirty="0">
                <a:latin typeface="Consolas"/>
                <a:cs typeface="Calibri"/>
              </a:rPr>
            </a:br>
            <a:r>
              <a:rPr lang="en-US" sz="1200" dirty="0">
                <a:latin typeface="Consolas"/>
                <a:cs typeface="Calibri"/>
              </a:rPr>
              <a:t>scatter3(X(:,1),X(:,2),X(:,3),[],c,'fill','</a:t>
            </a:r>
            <a:r>
              <a:rPr lang="en-US" sz="1200" dirty="0" err="1">
                <a:latin typeface="Consolas"/>
                <a:cs typeface="Calibri"/>
              </a:rPr>
              <a:t>MarkerEdgeColor</a:t>
            </a:r>
            <a:r>
              <a:rPr lang="en-US" sz="1200" dirty="0">
                <a:latin typeface="Consolas"/>
                <a:cs typeface="Calibri"/>
              </a:rPr>
              <a:t>','k');
view(-20,5)
title('Agglomerative Clustering')</a:t>
            </a:r>
            <a:endParaRPr lang="en-US" sz="1200" dirty="0">
              <a:cs typeface="Calibri"/>
            </a:endParaRPr>
          </a:p>
        </p:txBody>
      </p:sp>
      <p:pic>
        <p:nvPicPr>
          <p:cNvPr id="15" name="Picture 16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040F1FCB-E237-4A80-B462-B8831042D17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830219" y="2551906"/>
            <a:ext cx="38671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3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9F54-573B-4EC3-9BF8-97553386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 3. Clustering:</a:t>
            </a:r>
            <a:endParaRPr lang="en-US">
              <a:cs typeface="Calibri Ligh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5BB67D-B7A3-4524-AB0B-C5853D7D2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cs typeface="Calibri"/>
              </a:rPr>
              <a:t>Scikit Learn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5F75D5-DB77-4220-8C16-EF2390AD94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400">
                <a:ea typeface="+mn-lt"/>
                <a:cs typeface="+mn-lt"/>
              </a:rPr>
              <a:t># Define the structure A of the data. Here a 10 nearest neighbors</a:t>
            </a:r>
            <a:endParaRPr lang="en-US" sz="1400">
              <a:latin typeface="Consolas"/>
              <a:cs typeface="Calibri" panose="020F0502020204030204"/>
            </a:endParaRPr>
          </a:p>
          <a:p>
            <a:r>
              <a:rPr lang="en-US" sz="1400">
                <a:latin typeface="Consolas"/>
                <a:ea typeface="+mn-lt"/>
                <a:cs typeface="+mn-lt"/>
              </a:rPr>
              <a:t>from sklearn.neighbors import kneighbors_graph</a:t>
            </a:r>
            <a:br>
              <a:rPr lang="en-US" sz="1400" dirty="0">
                <a:latin typeface="Consolas"/>
                <a:ea typeface="+mn-lt"/>
                <a:cs typeface="+mn-lt"/>
              </a:rPr>
            </a:br>
            <a:r>
              <a:rPr lang="en-US" sz="1600" b="1">
                <a:latin typeface="Calibri"/>
                <a:ea typeface="+mn-lt"/>
                <a:cs typeface="+mn-lt"/>
              </a:rPr>
              <a:t>connectivity = kneighbors_graph(X, n_neighbors=10, include_self=False)</a:t>
            </a:r>
            <a:br>
              <a:rPr lang="en-US" sz="1400" b="1" dirty="0">
                <a:latin typeface="Calibri"/>
                <a:ea typeface="+mn-lt"/>
                <a:cs typeface="+mn-lt"/>
              </a:rPr>
            </a:br>
            <a:r>
              <a:rPr lang="en-US" sz="1400">
                <a:latin typeface="Consolas"/>
                <a:ea typeface="+mn-lt"/>
                <a:cs typeface="+mn-lt"/>
              </a:rPr>
              <a:t>#&lt;----KNN</a:t>
            </a:r>
            <a:endParaRPr lang="ja-JP" altLang="en-US" sz="1400">
              <a:latin typeface="Consolas"/>
              <a:ea typeface="+mn-lt"/>
              <a:cs typeface="+mn-lt"/>
            </a:endParaRPr>
          </a:p>
          <a:p>
            <a:r>
              <a:rPr lang="ja-JP" sz="1400">
                <a:latin typeface="Consolas"/>
                <a:ea typeface="+mn-lt"/>
                <a:cs typeface="+mn-lt"/>
              </a:rPr>
              <a:t># Compute clustering</a:t>
            </a:r>
            <a:endParaRPr lang="ja-JP" altLang="en-US" sz="1400">
              <a:latin typeface="Consolas"/>
              <a:cs typeface="Calibri"/>
            </a:endParaRPr>
          </a:p>
          <a:p>
            <a:r>
              <a:rPr lang="ja-JP" sz="1400">
                <a:latin typeface="Consolas"/>
                <a:ea typeface="+mn-lt"/>
                <a:cs typeface="+mn-lt"/>
              </a:rPr>
              <a:t>print("Compute structured hierarchical clustering...")</a:t>
            </a:r>
            <a:br>
              <a:rPr lang="ja-JP" altLang="en-US" sz="1400" dirty="0">
                <a:latin typeface="Consolas"/>
                <a:ea typeface="+mn-lt"/>
                <a:cs typeface="+mn-lt"/>
              </a:rPr>
            </a:br>
            <a:r>
              <a:rPr lang="ja-JP" sz="1400">
                <a:latin typeface="Consolas"/>
                <a:ea typeface="+mn-lt"/>
                <a:cs typeface="+mn-lt"/>
              </a:rPr>
              <a:t>st = time.time()</a:t>
            </a:r>
            <a:br>
              <a:rPr lang="ja-JP" altLang="en-US" sz="1400" dirty="0">
                <a:ea typeface="+mn-lt"/>
                <a:cs typeface="+mn-lt"/>
              </a:rPr>
            </a:br>
            <a:r>
              <a:rPr lang="ja-JP" sz="1600" b="1">
                <a:ea typeface="+mn-lt"/>
                <a:cs typeface="+mn-lt"/>
              </a:rPr>
              <a:t>ward = AgglomerativeClustering(n_clusters=6, connectivity=connectivity, linkage='ward').fit(X)</a:t>
            </a:r>
            <a:br>
              <a:rPr lang="ja-JP" altLang="en-US" sz="1400" b="1" dirty="0">
                <a:ea typeface="+mn-lt"/>
                <a:cs typeface="+mn-lt"/>
              </a:rPr>
            </a:br>
            <a:r>
              <a:rPr lang="ja-JP" sz="1400">
                <a:latin typeface="Consolas"/>
                <a:ea typeface="+mn-lt"/>
                <a:cs typeface="+mn-lt"/>
              </a:rPr>
              <a:t>elapsed_time = time.time() - st</a:t>
            </a:r>
            <a:br>
              <a:rPr lang="ja-JP" altLang="en-US" sz="1400" dirty="0">
                <a:latin typeface="Consolas"/>
                <a:ea typeface="+mn-lt"/>
                <a:cs typeface="+mn-lt"/>
              </a:rPr>
            </a:br>
            <a:r>
              <a:rPr lang="ja-JP" sz="1400">
                <a:latin typeface="Consolas"/>
                <a:ea typeface="+mn-lt"/>
                <a:cs typeface="+mn-lt"/>
              </a:rPr>
              <a:t>label = ward.labels_</a:t>
            </a:r>
            <a:br>
              <a:rPr lang="ja-JP" altLang="en-US" sz="1400" dirty="0">
                <a:latin typeface="Consolas"/>
                <a:ea typeface="+mn-lt"/>
                <a:cs typeface="+mn-lt"/>
              </a:rPr>
            </a:br>
            <a:r>
              <a:rPr lang="ja-JP" sz="1400">
                <a:latin typeface="Consolas"/>
                <a:ea typeface="+mn-lt"/>
                <a:cs typeface="+mn-lt"/>
              </a:rPr>
              <a:t>print("Elapsed time: %.2fs" % elapsed_time)</a:t>
            </a:r>
            <a:br>
              <a:rPr lang="ja-JP" altLang="en-US" sz="1400" dirty="0">
                <a:latin typeface="Consolas"/>
                <a:ea typeface="+mn-lt"/>
                <a:cs typeface="+mn-lt"/>
              </a:rPr>
            </a:br>
            <a:r>
              <a:rPr lang="ja-JP" sz="1400">
                <a:latin typeface="Consolas"/>
                <a:ea typeface="+mn-lt"/>
                <a:cs typeface="+mn-lt"/>
              </a:rPr>
              <a:t>print("Number of points: %i" % label.size)</a:t>
            </a:r>
            <a:endParaRPr lang="ja-JP" sz="1400">
              <a:latin typeface="Consolas"/>
              <a:ea typeface="ＭＳ Ｐゴシック"/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58A64-828C-4D0F-8EE0-1A1D18A1D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0616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ea typeface="+mn-lt"/>
                <a:cs typeface="+mn-lt"/>
              </a:rPr>
              <a:t># Plot result</a:t>
            </a:r>
            <a:endParaRPr lang="en-US" sz="1400">
              <a:cs typeface="Calibri" panose="020F0502020204030204"/>
            </a:endParaRPr>
          </a:p>
          <a:p>
            <a:r>
              <a:rPr lang="en-US" sz="1400">
                <a:ea typeface="+mn-lt"/>
                <a:cs typeface="+mn-lt"/>
              </a:rPr>
              <a:t>fig = plt.figure()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ax = p3.Axes3D(fig)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ax.view_init(7, -80)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for l in np.unique(label):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    ax.scatter(X[label == l, 0], X[label == l, 1], X[label == l, 2],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               color=plt.cm.jet(float(l) / np.max(label + 1)),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               s=20, edgecolor='k')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plt.title('With connectivity constraints (time %.2fs)' % elapsed_time)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plt.show()</a:t>
            </a:r>
            <a:endParaRPr lang="en-US" sz="1400">
              <a:cs typeface="Calibri" panose="020F0502020204030204"/>
            </a:endParaRPr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C6472951-40C2-42A6-898E-863F4561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17" y="3518872"/>
            <a:ext cx="3305331" cy="270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5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9F54-573B-4EC3-9BF8-97553386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 3. Clustering: </a:t>
            </a:r>
            <a:endParaRPr lang="en-US">
              <a:cs typeface="Calibri Ligh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5BB67D-B7A3-4524-AB0B-C5853D7D2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 fontScale="85000" lnSpcReduction="10000"/>
          </a:bodyPr>
          <a:lstStyle/>
          <a:p>
            <a:r>
              <a:rPr lang="en-US">
                <a:ea typeface="+mn-lt"/>
                <a:cs typeface="+mn-lt"/>
              </a:rPr>
              <a:t>Matlab </a:t>
            </a:r>
            <a:endParaRPr lang="en-US"/>
          </a:p>
          <a:p>
            <a:r>
              <a:rPr lang="en-US" b="0"/>
              <a:t>Use Nearest Neighbors to Compute the Linkage</a:t>
            </a:r>
            <a:endParaRPr lang="en-US"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5F75D5-DB77-4220-8C16-EF2390AD94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400">
                <a:latin typeface="Consolas"/>
                <a:cs typeface="Calibri"/>
              </a:rPr>
              <a:t>% Compute 40 nearest neighbors
</a:t>
            </a:r>
            <a:r>
              <a:rPr lang="en-US" sz="1600" b="1">
                <a:latin typeface="Calibri"/>
                <a:cs typeface="Calibri"/>
              </a:rPr>
              <a:t>[idx,Dist]=knnsearch(X,X,'k',40);</a:t>
            </a:r>
            <a:r>
              <a:rPr lang="en-US" sz="1400">
                <a:latin typeface="Calibri"/>
                <a:cs typeface="Calibri"/>
              </a:rPr>
              <a:t>
</a:t>
            </a:r>
            <a:r>
              <a:rPr lang="en-US" sz="1400">
                <a:latin typeface="Consolas"/>
                <a:cs typeface="Calibri"/>
              </a:rPr>
              <a:t>
% Create the adjacency matrix for linkage
</a:t>
            </a:r>
            <a:r>
              <a:rPr lang="en-US" sz="1600" b="1">
                <a:latin typeface="Consolas"/>
                <a:cs typeface="Calibri"/>
              </a:rPr>
              <a:t>D = zeros(size(X,1));
for ii = 1:length(X)
    D(ii,idx(ii,2:end)) = 1;
end
</a:t>
            </a:r>
            <a:r>
              <a:rPr lang="en-US" sz="1400">
                <a:latin typeface="Consolas"/>
                <a:cs typeface="Calibri"/>
              </a:rPr>
              <a:t>
% Cluster the data with structure defined by neighbors
</a:t>
            </a:r>
            <a:r>
              <a:rPr lang="en-US" sz="1600" b="1">
                <a:latin typeface="Consolas"/>
                <a:cs typeface="Calibri"/>
              </a:rPr>
              <a:t>cLinks = linkage(D, 'ward');
c = cluster(cLinks, 'maxclust', 6);</a:t>
            </a:r>
            <a:r>
              <a:rPr lang="en-US" sz="1400" b="1">
                <a:latin typeface="Consolas"/>
                <a:cs typeface="Calibri"/>
              </a:rPr>
              <a:t>
</a:t>
            </a:r>
            <a:r>
              <a:rPr lang="en-US" sz="1400">
                <a:latin typeface="Consolas"/>
                <a:cs typeface="Calibri"/>
              </a:rPr>
              <a:t>
% Visualize
figure(2)
scatter3(X(:,1),X(:,2),X(:,3),[],c,'fill','MarkerEdgeColor','k');
title('Structured Hierarchical Clustering')
view(-20,5)</a:t>
            </a:r>
            <a:endParaRPr lang="en-US" sz="1400">
              <a:cs typeface="Calibri"/>
            </a:endParaRPr>
          </a:p>
        </p:txBody>
      </p:sp>
      <p:pic>
        <p:nvPicPr>
          <p:cNvPr id="5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0DDDF65-24CC-4484-8A09-25725DDBF0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07402" y="2505075"/>
            <a:ext cx="491278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4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6ED4F0-890E-4C79-A0E1-ECE1845F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Summery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269CB85A-F479-4F67-B8F3-C24B4A21A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2340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4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EA23-82BA-4A4B-A20D-BDB058BD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4. Furthermore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79ABF-6838-4B0D-A5CB-E2AFFE7A3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cs typeface="Calibri"/>
              </a:rPr>
              <a:t>Deep Learning </a:t>
            </a:r>
          </a:p>
          <a:p>
            <a:r>
              <a:rPr lang="en-US">
                <a:cs typeface="Calibri"/>
              </a:rPr>
              <a:t>TensorFlow, Keras, </a:t>
            </a:r>
            <a:r>
              <a:rPr lang="en-US" dirty="0">
                <a:cs typeface="Calibri"/>
              </a:rPr>
              <a:t>PyTorch</a:t>
            </a:r>
            <a:endParaRPr lang="en-US">
              <a:cs typeface="Calibri"/>
            </a:endParaRP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250CEB3-EF64-4A31-8085-C3809881F9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85825"/>
            <a:ext cx="5157787" cy="33230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BC67E-41DB-430B-8B8D-DB0C81234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Streaming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Spark, Flink, Kafka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D65CFE63-A67B-4F35-A3EE-D35C114D9E0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526033"/>
            <a:ext cx="5183188" cy="164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8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8718-C5BB-4CA5-BDA2-8F3E6040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Content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DB54-D4CD-4A2B-98B4-6E2DE9EE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b="1" err="1">
                <a:cs typeface="Calibri"/>
              </a:rPr>
              <a:t>Pyspark</a:t>
            </a:r>
            <a:r>
              <a:rPr lang="en-US" b="1">
                <a:cs typeface="Calibri"/>
              </a:rPr>
              <a:t> : </a:t>
            </a:r>
            <a:r>
              <a:rPr lang="en-US" b="1" err="1">
                <a:cs typeface="Calibri"/>
              </a:rPr>
              <a:t>MLlib</a:t>
            </a:r>
            <a:r>
              <a:rPr lang="en-US" b="1">
                <a:cs typeface="Calibri"/>
              </a:rPr>
              <a:t> vs ML package</a:t>
            </a:r>
            <a:endParaRPr lang="en-US"/>
          </a:p>
          <a:p>
            <a:pPr marL="514350" indent="-514350">
              <a:buAutoNum type="arabicPeriod"/>
            </a:pPr>
            <a:r>
              <a:rPr lang="en-US" b="1" err="1">
                <a:cs typeface="Calibri"/>
              </a:rPr>
              <a:t>Pyspark</a:t>
            </a:r>
            <a:r>
              <a:rPr lang="en-US" b="1">
                <a:cs typeface="Calibri"/>
              </a:rPr>
              <a:t>-example-ML-Airline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err="1">
                <a:solidFill>
                  <a:schemeClr val="bg1">
                    <a:lumMod val="50000"/>
                  </a:schemeClr>
                </a:solidFill>
                <a:cs typeface="Calibri"/>
              </a:rPr>
              <a:t>Pyspark</a:t>
            </a:r>
            <a:r>
              <a:rPr lang="en-US">
                <a:solidFill>
                  <a:schemeClr val="bg1">
                    <a:lumMod val="50000"/>
                  </a:schemeClr>
                </a:solidFill>
                <a:cs typeface="Calibri"/>
              </a:rPr>
              <a:t> vs Matlab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>
                    <a:lumMod val="50000"/>
                  </a:schemeClr>
                </a:solidFill>
                <a:cs typeface="Calibri"/>
              </a:rPr>
              <a:t>Example: ML - Airline </a:t>
            </a:r>
            <a:endParaRPr lang="en-US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en-US" b="1" err="1">
                <a:cs typeface="Calibri"/>
              </a:rPr>
              <a:t>Scikit</a:t>
            </a:r>
            <a:r>
              <a:rPr lang="en-US" b="1">
                <a:cs typeface="Calibri"/>
              </a:rPr>
              <a:t> Learn </a:t>
            </a:r>
          </a:p>
          <a:p>
            <a:pPr lvl="2">
              <a:buFont typeface="Courier New"/>
              <a:buChar char="o"/>
            </a:pPr>
            <a:r>
              <a:rPr lang="en-US">
                <a:solidFill>
                  <a:schemeClr val="bg1">
                    <a:lumMod val="50000"/>
                  </a:schemeClr>
                </a:solidFill>
                <a:cs typeface="Calibri"/>
              </a:rPr>
              <a:t>Pyspark vs Scikit Learn</a:t>
            </a:r>
          </a:p>
          <a:p>
            <a:pPr lvl="2">
              <a:buFont typeface="Courier New"/>
              <a:buChar char="o"/>
            </a:pPr>
            <a:r>
              <a:rPr lang="en-US">
                <a:solidFill>
                  <a:schemeClr val="bg1">
                    <a:lumMod val="50000"/>
                  </a:schemeClr>
                </a:solidFill>
                <a:cs typeface="Calibri"/>
              </a:rPr>
              <a:t>Example</a:t>
            </a:r>
            <a:r>
              <a:rPr lang="en-US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: ML - Clustering</a:t>
            </a:r>
            <a:endParaRPr lang="en-US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en-US" b="1">
                <a:cs typeface="Calibri"/>
              </a:rPr>
              <a:t>Furthermore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Streaming in Spark, Flink, Kafka</a:t>
            </a:r>
            <a:endParaRPr lang="en-US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Deep Learning TensorFlow</a:t>
            </a:r>
            <a:endParaRPr lang="en-US">
              <a:solidFill>
                <a:schemeClr val="bg1">
                  <a:lumMod val="50000"/>
                </a:schemeClr>
              </a:solidFill>
              <a:ea typeface="ＭＳ Ｐゴシック"/>
              <a:cs typeface="Calibri"/>
            </a:endParaRPr>
          </a:p>
        </p:txBody>
      </p:sp>
      <p:pic>
        <p:nvPicPr>
          <p:cNvPr id="5" name="Picture 4" descr="A screenshot of a cell phone screen with text&#10;&#10;Description generated with high confidence">
            <a:extLst>
              <a:ext uri="{FF2B5EF4-FFF2-40B4-BE49-F238E27FC236}">
                <a16:creationId xmlns:a16="http://schemas.microsoft.com/office/drawing/2014/main" id="{5EF260E9-6B6D-4396-BFBE-E8CA10BCA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82" b="261"/>
          <a:stretch/>
        </p:blipFill>
        <p:spPr>
          <a:xfrm>
            <a:off x="6672012" y="2155446"/>
            <a:ext cx="4444625" cy="31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4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633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+mj-lt"/>
              </a:rPr>
            </a:br>
            <a:r>
              <a:rPr lang="en-US">
                <a:ea typeface="+mj-lt"/>
                <a:cs typeface="+mj-lt"/>
              </a:rPr>
              <a:t>The End </a:t>
            </a:r>
            <a:br>
              <a:rPr lang="en-US" dirty="0">
                <a:cs typeface="+mj-lt"/>
              </a:rPr>
            </a:br>
            <a:r>
              <a:rPr lang="en-US">
                <a:ea typeface="+mj-lt"/>
                <a:cs typeface="+mj-lt"/>
              </a:rPr>
              <a:t>Thank you</a:t>
            </a:r>
            <a:br>
              <a:rPr lang="en-US" dirty="0">
                <a:cs typeface="+mj-lt"/>
              </a:rPr>
            </a:br>
            <a:r>
              <a:rPr lang="en-US">
                <a:ea typeface="+mj-lt"/>
                <a:cs typeface="+mj-lt"/>
              </a:rPr>
              <a:t>Machine Learning</a:t>
            </a:r>
            <a:endParaRPr lang="en-US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4600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9th May 2018</a:t>
            </a:r>
          </a:p>
          <a:p>
            <a:r>
              <a:rPr lang="en-US">
                <a:cs typeface="Calibri"/>
              </a:rPr>
              <a:t>Kuan Sao</a:t>
            </a:r>
            <a:r>
              <a:rPr lang="en-US" altLang="ja-JP">
                <a:cs typeface="Calibri"/>
              </a:rPr>
              <a:t> I</a:t>
            </a:r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4BC7AEA-3660-4FE8-A67B-BA9DC92BC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14" y="1077469"/>
            <a:ext cx="2743200" cy="154133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A1683BC-7401-4639-9A30-F86FE306F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117" y="824217"/>
            <a:ext cx="2743200" cy="14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8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7366-744E-496A-8E1D-281E6A08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1. Pyspark : MLlib vs ML package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3F096-00B1-481B-8391-03A7BD0BC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MLlib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C54CD-9794-438B-B275-8EAFEF31E1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>
                <a:cs typeface="Calibri"/>
              </a:rPr>
              <a:t>RDD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ja-JP" altLang="en-US" b="1">
                <a:ea typeface="ＭＳ Ｐゴシック"/>
                <a:cs typeface="Calibri"/>
              </a:rPr>
              <a:t>Data processing:</a:t>
            </a:r>
            <a:endParaRPr lang="en-US" b="1">
              <a:ea typeface="ＭＳ Ｐゴシック"/>
              <a:cs typeface="Calibri"/>
            </a:endParaRPr>
          </a:p>
          <a:p>
            <a:pPr marL="1085850" lvl="1" indent="-342900"/>
            <a:r>
              <a:rPr lang="ja-JP" altLang="en-US">
                <a:solidFill>
                  <a:schemeClr val="bg1">
                    <a:lumMod val="50000"/>
                  </a:schemeClr>
                </a:solidFill>
                <a:ea typeface="ＭＳ Ｐゴシック"/>
                <a:cs typeface="Calibri"/>
              </a:rPr>
              <a:t>Feature extraction, transformation, etc.</a:t>
            </a:r>
          </a:p>
          <a:p>
            <a:pPr marL="514350" indent="-514350">
              <a:buAutoNum type="arabicPeriod"/>
            </a:pPr>
            <a:r>
              <a:rPr lang="ja-JP" altLang="en-US" b="1">
                <a:ea typeface="ＭＳ Ｐゴシック"/>
                <a:cs typeface="Calibri"/>
              </a:rPr>
              <a:t>Machine Learning Algorithm:</a:t>
            </a:r>
          </a:p>
          <a:p>
            <a:pPr marL="1085850" lvl="1" indent="-342900"/>
            <a:r>
              <a:rPr lang="ja-JP" altLang="en-US">
                <a:solidFill>
                  <a:schemeClr val="bg1">
                    <a:lumMod val="50000"/>
                  </a:schemeClr>
                </a:solidFill>
                <a:ea typeface="ＭＳ Ｐゴシック"/>
                <a:cs typeface="Calibri"/>
              </a:rPr>
              <a:t>Regression, classification,etc.</a:t>
            </a:r>
          </a:p>
          <a:p>
            <a:pPr marL="514350" indent="-514350">
              <a:buAutoNum type="arabicPeriod"/>
            </a:pPr>
            <a:r>
              <a:rPr lang="ja-JP" altLang="en-US" b="1">
                <a:ea typeface="ＭＳ Ｐゴシック"/>
                <a:cs typeface="Calibri"/>
              </a:rPr>
              <a:t>Application</a:t>
            </a:r>
          </a:p>
          <a:p>
            <a:pPr marL="1085850" lvl="1" indent="-342900"/>
            <a:r>
              <a:rPr lang="ja-JP" altLang="en-US">
                <a:solidFill>
                  <a:schemeClr val="bg1">
                    <a:lumMod val="50000"/>
                  </a:schemeClr>
                </a:solidFill>
                <a:ea typeface="ＭＳ Ｐゴシック"/>
                <a:cs typeface="Calibri"/>
              </a:rPr>
              <a:t>Descriptive statistic, chi-squared test, etc</a:t>
            </a:r>
          </a:p>
          <a:p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B5532-CCA9-4A07-94AF-AF8B80BD0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ML package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D38FF-5431-4CE1-9822-5567631CDC9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err="1">
                <a:cs typeface="Calibri"/>
              </a:rPr>
              <a:t>DataFrame</a:t>
            </a:r>
          </a:p>
          <a:p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 b="1">
                <a:cs typeface="Calibri"/>
              </a:rPr>
              <a:t>Transformer : </a:t>
            </a:r>
          </a:p>
          <a:p>
            <a:pPr marL="1085850" lvl="1" indent="-342900"/>
            <a:r>
              <a:rPr lang="en-US" err="1">
                <a:solidFill>
                  <a:schemeClr val="bg1">
                    <a:lumMod val="50000"/>
                  </a:schemeClr>
                </a:solidFill>
                <a:cs typeface="Calibri"/>
              </a:rPr>
              <a:t>VectorAssembler</a:t>
            </a:r>
            <a:r>
              <a:rPr lang="en-US">
                <a:solidFill>
                  <a:schemeClr val="bg1">
                    <a:lumMod val="50000"/>
                  </a:schemeClr>
                </a:solidFill>
                <a:cs typeface="Calibri"/>
              </a:rPr>
              <a:t>,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  <a:cs typeface="Calibri"/>
              </a:rPr>
              <a:t>HashingTF</a:t>
            </a:r>
            <a:r>
              <a:rPr lang="en-US">
                <a:solidFill>
                  <a:schemeClr val="bg1">
                    <a:lumMod val="50000"/>
                  </a:schemeClr>
                </a:solidFill>
                <a:cs typeface="Calibri"/>
              </a:rPr>
              <a:t>,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  <a:cs typeface="Calibri"/>
              </a:rPr>
              <a:t>etc</a:t>
            </a:r>
          </a:p>
          <a:p>
            <a:pPr marL="514350" indent="-514350">
              <a:buAutoNum type="arabicPeriod"/>
            </a:pPr>
            <a:r>
              <a:rPr lang="en-US" b="1">
                <a:cs typeface="Calibri"/>
              </a:rPr>
              <a:t>Estimator :</a:t>
            </a:r>
            <a:r>
              <a:rPr lang="en-US">
                <a:cs typeface="Calibri"/>
              </a:rPr>
              <a:t> </a:t>
            </a:r>
          </a:p>
          <a:p>
            <a:pPr marL="1085850" lvl="1" indent="-342900"/>
            <a:r>
              <a:rPr lang="en-US">
                <a:solidFill>
                  <a:schemeClr val="bg1">
                    <a:lumMod val="50000"/>
                  </a:schemeClr>
                </a:solidFill>
                <a:cs typeface="Calibri"/>
              </a:rPr>
              <a:t>classification, regression, clustering,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  <a:cs typeface="Calibri"/>
              </a:rPr>
              <a:t>etc</a:t>
            </a:r>
          </a:p>
          <a:p>
            <a:pPr marL="514350" indent="-514350">
              <a:buAutoNum type="arabicPeriod"/>
            </a:pPr>
            <a:r>
              <a:rPr lang="en-US" b="1">
                <a:cs typeface="Calibri"/>
              </a:rPr>
              <a:t>Pipe</a:t>
            </a:r>
            <a:r>
              <a:rPr lang="en-US" b="1">
                <a:solidFill>
                  <a:srgbClr val="000000"/>
                </a:solidFill>
              </a:rPr>
              <a:t>line:</a:t>
            </a:r>
            <a:endParaRPr lang="en-US" b="1">
              <a:solidFill>
                <a:srgbClr val="000000"/>
              </a:solidFill>
              <a:cs typeface="Calibri"/>
            </a:endParaRPr>
          </a:p>
          <a:p>
            <a:pPr marL="1085850" lvl="1" indent="-342900"/>
            <a:r>
              <a:rPr lang="en-US">
                <a:solidFill>
                  <a:schemeClr val="bg1">
                    <a:lumMod val="50000"/>
                  </a:schemeClr>
                </a:solidFill>
                <a:cs typeface="Calibri"/>
              </a:rPr>
              <a:t>Transformer + Estimator</a:t>
            </a:r>
          </a:p>
          <a:p>
            <a:endParaRPr lang="en-US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189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9F54-573B-4EC3-9BF8-97553386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2. Pyspark</a:t>
            </a:r>
            <a:r>
              <a:rPr lang="en-US" dirty="0">
                <a:cs typeface="Calibri Light"/>
              </a:rPr>
              <a:t>-</a:t>
            </a:r>
            <a:r>
              <a:rPr lang="en-US" dirty="0">
                <a:cs typeface="Calibri Light"/>
                <a:hlinkClick r:id="rId2"/>
              </a:rPr>
              <a:t>example-ML-Airline</a:t>
            </a:r>
            <a:endParaRPr lang="en-US">
              <a:cs typeface="Calibri Light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E4BAA86-F94C-4543-A508-8B2E09CB5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cs typeface="Calibri"/>
              </a:rPr>
              <a:t>Pyspark</a:t>
            </a:r>
            <a:r>
              <a:rPr lang="en-US">
                <a:ea typeface="+mn-lt"/>
                <a:cs typeface="+mn-lt"/>
              </a:rPr>
              <a:t> ML Package</a:t>
            </a:r>
            <a:endParaRPr lang="en-US" b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Built Sesseion</a:t>
            </a:r>
            <a:endParaRPr lang="en-US" b="0">
              <a:ea typeface="+mn-lt"/>
              <a:cs typeface="+mn-lt"/>
            </a:endParaRPr>
          </a:p>
        </p:txBody>
      </p:sp>
      <p:pic>
        <p:nvPicPr>
          <p:cNvPr id="17" name="Picture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4E496B1-F608-404E-BF2A-83C0407918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3528869"/>
            <a:ext cx="5157787" cy="1637000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2748E3D-79A8-4F54-927D-57024E05C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50E044-6C56-4D25-8CCC-6779A438A90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735094" y="3232944"/>
            <a:ext cx="2057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9F54-573B-4EC3-9BF8-97553386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2. Pyspark</a:t>
            </a:r>
            <a:r>
              <a:rPr lang="en-US" dirty="0">
                <a:cs typeface="Calibri Light"/>
              </a:rPr>
              <a:t>-</a:t>
            </a:r>
            <a:r>
              <a:rPr lang="en-US">
                <a:cs typeface="Calibri Light"/>
              </a:rPr>
              <a:t>example-ML-Airline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F2970-E277-4CA7-8773-B64FEE069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cs typeface="Calibri"/>
              </a:rPr>
              <a:t>Pyspark ML Package</a:t>
            </a:r>
            <a:endParaRPr lang="en-US" dirty="0"/>
          </a:p>
          <a:p>
            <a:r>
              <a:rPr lang="en-US"/>
              <a:t>Data preparing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F69DD0-AABD-4459-BCD0-06EE5987B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cs typeface="Calibri"/>
              </a:rPr>
              <a:t>Matlab</a:t>
            </a:r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19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4B362C7-FC7E-4783-8966-5B0660C350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3620" y="2505075"/>
            <a:ext cx="4270123" cy="3684588"/>
          </a:xfrm>
          <a:prstGeom prst="rect">
            <a:avLst/>
          </a:prstGeom>
        </p:spPr>
      </p:pic>
      <p:pic>
        <p:nvPicPr>
          <p:cNvPr id="23" name="Picture 2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061E51-D7A6-45AB-BC32-715FAC1646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79378"/>
            <a:ext cx="5183188" cy="313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1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9F54-573B-4EC3-9BF8-97553386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2. Pyspark</a:t>
            </a:r>
            <a:r>
              <a:rPr lang="en-US" dirty="0">
                <a:cs typeface="Calibri Light"/>
              </a:rPr>
              <a:t>-</a:t>
            </a:r>
            <a:r>
              <a:rPr lang="en-US">
                <a:cs typeface="Calibri Light"/>
              </a:rPr>
              <a:t>example-ML-Airline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F2970-E277-4CA7-8773-B64FEE069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cs typeface="Calibri"/>
              </a:rPr>
              <a:t>Pyspark Sql query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75AA9D5-FDA7-47AE-8E8F-A07208E7F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Matlab tall array</a:t>
            </a:r>
            <a:endParaRPr lang="en-US"/>
          </a:p>
        </p:txBody>
      </p:sp>
      <p:pic>
        <p:nvPicPr>
          <p:cNvPr id="8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3BDD6B7-7177-487E-930C-93D6250BDA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6418" y="2505075"/>
            <a:ext cx="4944527" cy="3684588"/>
          </a:xfrm>
          <a:prstGeom prst="rect">
            <a:avLst/>
          </a:prstGeom>
        </p:spPr>
      </p:pic>
      <p:pic>
        <p:nvPicPr>
          <p:cNvPr id="10" name="Picture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3BCCF13-AEA5-45B1-9622-615D477D4D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95539"/>
            <a:ext cx="5183188" cy="3103659"/>
          </a:xfrm>
          <a:prstGeom prst="rect">
            <a:avLst/>
          </a:prstGeom>
        </p:spPr>
      </p:pic>
      <p:pic>
        <p:nvPicPr>
          <p:cNvPr id="14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A3EE61D-3800-4929-890C-72EF37CD4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132" y="4803869"/>
            <a:ext cx="5575110" cy="421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8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9F54-573B-4EC3-9BF8-97553386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2. Pyspark</a:t>
            </a:r>
            <a:r>
              <a:rPr lang="en-US" dirty="0">
                <a:cs typeface="Calibri Light"/>
              </a:rPr>
              <a:t>-</a:t>
            </a:r>
            <a:r>
              <a:rPr lang="en-US">
                <a:cs typeface="Calibri Light"/>
              </a:rPr>
              <a:t>example-ML-Airline</a:t>
            </a:r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1E846B-97E7-4B92-88C5-07E36F4C8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921" y="1694039"/>
            <a:ext cx="8800816" cy="3079135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928BAF1-0A47-4AB6-A85A-A55D17BF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93" y="4773315"/>
            <a:ext cx="7781498" cy="20880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A99329-60EC-4FF7-95D7-5FCEE88CA42E}"/>
              </a:ext>
            </a:extLst>
          </p:cNvPr>
          <p:cNvSpPr txBox="1"/>
          <p:nvPr/>
        </p:nvSpPr>
        <p:spPr>
          <a:xfrm>
            <a:off x="959893" y="1321427"/>
            <a:ext cx="206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Pyspark</a:t>
            </a:r>
            <a:r>
              <a:rPr lang="en-US" dirty="0"/>
              <a:t> ML Package</a:t>
            </a:r>
          </a:p>
        </p:txBody>
      </p:sp>
    </p:spTree>
    <p:extLst>
      <p:ext uri="{BB962C8B-B14F-4D97-AF65-F5344CB8AC3E}">
        <p14:creationId xmlns:p14="http://schemas.microsoft.com/office/powerpoint/2010/main" val="124431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9F54-573B-4EC3-9BF8-97553386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2. Pyspark-example-ML-Airline</a:t>
            </a:r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BA20D5C-489E-4419-A6E6-CA1CB9DA2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2" y="2543969"/>
            <a:ext cx="10277475" cy="2914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8C7347-270C-4911-8FB0-694199BD6DF7}"/>
              </a:ext>
            </a:extLst>
          </p:cNvPr>
          <p:cNvSpPr txBox="1"/>
          <p:nvPr/>
        </p:nvSpPr>
        <p:spPr>
          <a:xfrm>
            <a:off x="957262" y="2174637"/>
            <a:ext cx="206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Pyspark</a:t>
            </a:r>
            <a:r>
              <a:rPr lang="en-US" dirty="0"/>
              <a:t> ML Package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9C2C0B-6247-4025-9661-E21C0E26427A}"/>
              </a:ext>
            </a:extLst>
          </p:cNvPr>
          <p:cNvSpPr/>
          <p:nvPr/>
        </p:nvSpPr>
        <p:spPr>
          <a:xfrm>
            <a:off x="1591408" y="4528038"/>
            <a:ext cx="9643329" cy="808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4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8137-D8F0-4FF1-B690-6FA7FA2B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2. Pyspark-example-ML-Airline</a:t>
            </a:r>
          </a:p>
        </p:txBody>
      </p:sp>
      <p:pic>
        <p:nvPicPr>
          <p:cNvPr id="13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7AB8B71-64AB-4C96-8683-F7F0999EA0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90687" y="2153444"/>
            <a:ext cx="3476625" cy="3695700"/>
          </a:xfrm>
          <a:prstGeom prst="rect">
            <a:avLst/>
          </a:prstGeom>
        </p:spPr>
      </p:pic>
      <p:pic>
        <p:nvPicPr>
          <p:cNvPr id="17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FDC71C-C915-4926-8114-6947D91020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1312" y="1948656"/>
            <a:ext cx="4143375" cy="410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E0835A-7BA7-4C7C-B18D-72361EC5FC6E}"/>
              </a:ext>
            </a:extLst>
          </p:cNvPr>
          <p:cNvSpPr txBox="1"/>
          <p:nvPr/>
        </p:nvSpPr>
        <p:spPr>
          <a:xfrm>
            <a:off x="1019908" y="1579324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9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517</Words>
  <Application>Microsoft Office PowerPoint</Application>
  <PresentationFormat>Widescreen</PresentationFormat>
  <Paragraphs>137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Machine Learning</vt:lpstr>
      <vt:lpstr>Content</vt:lpstr>
      <vt:lpstr>1. Pyspark : MLlib vs ML package</vt:lpstr>
      <vt:lpstr>2. Pyspark-example-ML-Airline</vt:lpstr>
      <vt:lpstr>2. Pyspark-example-ML-Airline</vt:lpstr>
      <vt:lpstr>2. Pyspark-example-ML-Airline</vt:lpstr>
      <vt:lpstr>2. Pyspark-example-ML-Airline</vt:lpstr>
      <vt:lpstr>2. Pyspark-example-ML-Airline</vt:lpstr>
      <vt:lpstr>2. Pyspark-example-ML-Airline</vt:lpstr>
      <vt:lpstr>3. Scikit-learn </vt:lpstr>
      <vt:lpstr>3. Scikit-learn </vt:lpstr>
      <vt:lpstr>3. Scikit-learn </vt:lpstr>
      <vt:lpstr> 3. Clustering – Data preparation </vt:lpstr>
      <vt:lpstr> 3. Clustering</vt:lpstr>
      <vt:lpstr> 3. Clustering:  </vt:lpstr>
      <vt:lpstr> 3. Clustering:</vt:lpstr>
      <vt:lpstr> 3. Clustering: </vt:lpstr>
      <vt:lpstr>Summery</vt:lpstr>
      <vt:lpstr>4. Furthermore</vt:lpstr>
      <vt:lpstr> The End  Thank you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Cadence Kuan</dc:creator>
  <cp:lastModifiedBy>Cadence Kuan</cp:lastModifiedBy>
  <cp:revision>5</cp:revision>
  <cp:lastPrinted>2019-05-09T10:14:51Z</cp:lastPrinted>
  <dcterms:created xsi:type="dcterms:W3CDTF">2019-05-09T09:07:48Z</dcterms:created>
  <dcterms:modified xsi:type="dcterms:W3CDTF">2019-05-27T07:01:13Z</dcterms:modified>
</cp:coreProperties>
</file>