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76" r:id="rId10"/>
    <p:sldId id="265" r:id="rId11"/>
    <p:sldId id="272" r:id="rId12"/>
    <p:sldId id="274" r:id="rId13"/>
    <p:sldId id="270" r:id="rId14"/>
    <p:sldId id="277" r:id="rId15"/>
    <p:sldId id="278" r:id="rId16"/>
    <p:sldId id="279" r:id="rId17"/>
    <p:sldId id="266" r:id="rId18"/>
    <p:sldId id="28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73B40-2234-68E8-66F6-813C83EBFFC4}" v="17" dt="2019-05-28T14:43:17.048"/>
    <p1510:client id="{BB667AA5-2A49-4F21-9977-E6BC93648CFC}" v="470" dt="2019-05-29T14:15:31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8502" autoAdjust="0"/>
  </p:normalViewPr>
  <p:slideViewPr>
    <p:cSldViewPr snapToGrid="0">
      <p:cViewPr varScale="1">
        <p:scale>
          <a:sx n="102" d="100"/>
          <a:sy n="102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SAOI" userId="S::kuansaoi@pukyong.ac.kr::991128dd-9743-4220-8ab6-c2d7d1ca0a52" providerId="AD" clId="Web-{63767F2E-336B-95C1-CD2F-71F990E2380F}"/>
    <pc:docChg chg="addSld modSld">
      <pc:chgData name="KUANSAOI" userId="S::kuansaoi@pukyong.ac.kr::991128dd-9743-4220-8ab6-c2d7d1ca0a52" providerId="AD" clId="Web-{63767F2E-336B-95C1-CD2F-71F990E2380F}" dt="2019-05-28T08:28:32.398" v="2"/>
      <pc:docMkLst>
        <pc:docMk/>
      </pc:docMkLst>
      <pc:sldChg chg="addSp delSp modSp add mod replId modClrScheme chgLayout">
        <pc:chgData name="KUANSAOI" userId="S::kuansaoi@pukyong.ac.kr::991128dd-9743-4220-8ab6-c2d7d1ca0a52" providerId="AD" clId="Web-{63767F2E-336B-95C1-CD2F-71F990E2380F}" dt="2019-05-28T08:28:32.398" v="2"/>
        <pc:sldMkLst>
          <pc:docMk/>
          <pc:sldMk cId="4095890733" sldId="269"/>
        </pc:sldMkLst>
        <pc:spChg chg="mod ord">
          <ac:chgData name="KUANSAOI" userId="S::kuansaoi@pukyong.ac.kr::991128dd-9743-4220-8ab6-c2d7d1ca0a52" providerId="AD" clId="Web-{63767F2E-336B-95C1-CD2F-71F990E2380F}" dt="2019-05-28T08:28:32.398" v="2"/>
          <ac:spMkLst>
            <pc:docMk/>
            <pc:sldMk cId="4095890733" sldId="269"/>
            <ac:spMk id="2" creationId="{B2D19651-A03D-4FAB-8AF7-C130A1334BA6}"/>
          </ac:spMkLst>
        </pc:spChg>
        <pc:spChg chg="del">
          <ac:chgData name="KUANSAOI" userId="S::kuansaoi@pukyong.ac.kr::991128dd-9743-4220-8ab6-c2d7d1ca0a52" providerId="AD" clId="Web-{63767F2E-336B-95C1-CD2F-71F990E2380F}" dt="2019-05-28T08:28:19.036" v="1"/>
          <ac:spMkLst>
            <pc:docMk/>
            <pc:sldMk cId="4095890733" sldId="269"/>
            <ac:spMk id="5" creationId="{03596DBC-B2B7-451B-8625-8FA70114A301}"/>
          </ac:spMkLst>
        </pc:spChg>
        <pc:spChg chg="add mod ord">
          <ac:chgData name="KUANSAOI" userId="S::kuansaoi@pukyong.ac.kr::991128dd-9743-4220-8ab6-c2d7d1ca0a52" providerId="AD" clId="Web-{63767F2E-336B-95C1-CD2F-71F990E2380F}" dt="2019-05-28T08:28:32.398" v="2"/>
          <ac:spMkLst>
            <pc:docMk/>
            <pc:sldMk cId="4095890733" sldId="269"/>
            <ac:spMk id="6" creationId="{D96F3664-A5A7-41DC-91ED-6FE7CC3D44E8}"/>
          </ac:spMkLst>
        </pc:spChg>
        <pc:picChg chg="add mod ord modCrop">
          <ac:chgData name="KUANSAOI" userId="S::kuansaoi@pukyong.ac.kr::991128dd-9743-4220-8ab6-c2d7d1ca0a52" providerId="AD" clId="Web-{63767F2E-336B-95C1-CD2F-71F990E2380F}" dt="2019-05-28T08:28:32.398" v="2"/>
          <ac:picMkLst>
            <pc:docMk/>
            <pc:sldMk cId="4095890733" sldId="269"/>
            <ac:picMk id="3" creationId="{4CC5BBA0-AF78-482B-B234-A1DCF51DEF90}"/>
          </ac:picMkLst>
        </pc:picChg>
      </pc:sldChg>
    </pc:docChg>
  </pc:docChgLst>
  <pc:docChgLst>
    <pc:chgData name="KUANSAOI" userId="S::kuansaoi@pukyong.ac.kr::991128dd-9743-4220-8ab6-c2d7d1ca0a52" providerId="AD" clId="Web-{7FE73B40-2234-68E8-66F6-813C83EBFFC4}"/>
    <pc:docChg chg="addSld modSld">
      <pc:chgData name="KUANSAOI" userId="S::kuansaoi@pukyong.ac.kr::991128dd-9743-4220-8ab6-c2d7d1ca0a52" providerId="AD" clId="Web-{7FE73B40-2234-68E8-66F6-813C83EBFFC4}" dt="2019-05-28T14:45:28.362" v="140"/>
      <pc:docMkLst>
        <pc:docMk/>
      </pc:docMkLst>
      <pc:sldChg chg="modSp">
        <pc:chgData name="KUANSAOI" userId="S::kuansaoi@pukyong.ac.kr::991128dd-9743-4220-8ab6-c2d7d1ca0a52" providerId="AD" clId="Web-{7FE73B40-2234-68E8-66F6-813C83EBFFC4}" dt="2019-05-28T14:41:08.922" v="51" actId="20577"/>
        <pc:sldMkLst>
          <pc:docMk/>
          <pc:sldMk cId="109857222" sldId="256"/>
        </pc:sldMkLst>
        <pc:spChg chg="mod">
          <ac:chgData name="KUANSAOI" userId="S::kuansaoi@pukyong.ac.kr::991128dd-9743-4220-8ab6-c2d7d1ca0a52" providerId="AD" clId="Web-{7FE73B40-2234-68E8-66F6-813C83EBFFC4}" dt="2019-05-28T14:41:08.922" v="5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ANSAOI" userId="S::kuansaoi@pukyong.ac.kr::991128dd-9743-4220-8ab6-c2d7d1ca0a52" providerId="AD" clId="Web-{7FE73B40-2234-68E8-66F6-813C83EBFFC4}" dt="2019-05-28T14:40:57.905" v="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UANSAOI" userId="S::kuansaoi@pukyong.ac.kr::991128dd-9743-4220-8ab6-c2d7d1ca0a52" providerId="AD" clId="Web-{7FE73B40-2234-68E8-66F6-813C83EBFFC4}" dt="2019-05-28T14:45:28.362" v="140"/>
        <pc:sldMkLst>
          <pc:docMk/>
          <pc:sldMk cId="3332369019" sldId="267"/>
        </pc:sldMkLst>
        <pc:graphicFrameChg chg="mod modGraphic">
          <ac:chgData name="KUANSAOI" userId="S::kuansaoi@pukyong.ac.kr::991128dd-9743-4220-8ab6-c2d7d1ca0a52" providerId="AD" clId="Web-{7FE73B40-2234-68E8-66F6-813C83EBFFC4}" dt="2019-05-28T14:45:28.362" v="140"/>
          <ac:graphicFrameMkLst>
            <pc:docMk/>
            <pc:sldMk cId="3332369019" sldId="267"/>
            <ac:graphicFrameMk id="8" creationId="{3F27A9D1-4D2B-42B5-BAC6-0C1ACB7EA940}"/>
          </ac:graphicFrameMkLst>
        </pc:graphicFrameChg>
      </pc:sldChg>
      <pc:sldChg chg="addSp delSp modSp new">
        <pc:chgData name="KUANSAOI" userId="S::kuansaoi@pukyong.ac.kr::991128dd-9743-4220-8ab6-c2d7d1ca0a52" providerId="AD" clId="Web-{7FE73B40-2234-68E8-66F6-813C83EBFFC4}" dt="2019-05-28T09:50:12.084" v="2" actId="20577"/>
        <pc:sldMkLst>
          <pc:docMk/>
          <pc:sldMk cId="3571489343" sldId="270"/>
        </pc:sldMkLst>
        <pc:spChg chg="mod">
          <ac:chgData name="KUANSAOI" userId="S::kuansaoi@pukyong.ac.kr::991128dd-9743-4220-8ab6-c2d7d1ca0a52" providerId="AD" clId="Web-{7FE73B40-2234-68E8-66F6-813C83EBFFC4}" dt="2019-05-28T09:50:12.084" v="2" actId="20577"/>
          <ac:spMkLst>
            <pc:docMk/>
            <pc:sldMk cId="3571489343" sldId="270"/>
            <ac:spMk id="2" creationId="{E495F14F-7AB7-414C-882E-87663054A679}"/>
          </ac:spMkLst>
        </pc:spChg>
        <pc:spChg chg="del">
          <ac:chgData name="KUANSAOI" userId="S::kuansaoi@pukyong.ac.kr::991128dd-9743-4220-8ab6-c2d7d1ca0a52" providerId="AD" clId="Web-{7FE73B40-2234-68E8-66F6-813C83EBFFC4}" dt="2019-05-28T09:49:52.661" v="1"/>
          <ac:spMkLst>
            <pc:docMk/>
            <pc:sldMk cId="3571489343" sldId="270"/>
            <ac:spMk id="3" creationId="{EDF26DD9-9187-4771-9658-4343C0164F87}"/>
          </ac:spMkLst>
        </pc:spChg>
        <pc:picChg chg="add mod ord">
          <ac:chgData name="KUANSAOI" userId="S::kuansaoi@pukyong.ac.kr::991128dd-9743-4220-8ab6-c2d7d1ca0a52" providerId="AD" clId="Web-{7FE73B40-2234-68E8-66F6-813C83EBFFC4}" dt="2019-05-28T09:49:52.661" v="1"/>
          <ac:picMkLst>
            <pc:docMk/>
            <pc:sldMk cId="3571489343" sldId="270"/>
            <ac:picMk id="4" creationId="{654F3907-8947-40C5-9B87-7244B972E1E7}"/>
          </ac:picMkLst>
        </pc:picChg>
      </pc:sldChg>
    </pc:docChg>
  </pc:docChgLst>
  <pc:docChgLst>
    <pc:chgData name="KUANSAOI" userId="S::kuansaoi@pukyong.ac.kr::991128dd-9743-4220-8ab6-c2d7d1ca0a52" providerId="AD" clId="Web-{88B54807-29AE-9C92-B9CD-6FB7C10F0DF4}"/>
    <pc:docChg chg="modSld">
      <pc:chgData name="KUANSAOI" userId="S::kuansaoi@pukyong.ac.kr::991128dd-9743-4220-8ab6-c2d7d1ca0a52" providerId="AD" clId="Web-{88B54807-29AE-9C92-B9CD-6FB7C10F0DF4}" dt="2019-05-27T05:10:09.608" v="92" actId="20577"/>
      <pc:docMkLst>
        <pc:docMk/>
      </pc:docMkLst>
      <pc:sldChg chg="modSp">
        <pc:chgData name="KUANSAOI" userId="S::kuansaoi@pukyong.ac.kr::991128dd-9743-4220-8ab6-c2d7d1ca0a52" providerId="AD" clId="Web-{88B54807-29AE-9C92-B9CD-6FB7C10F0DF4}" dt="2019-05-27T05:10:09.248" v="90" actId="20577"/>
        <pc:sldMkLst>
          <pc:docMk/>
          <pc:sldMk cId="109857222" sldId="256"/>
        </pc:sldMkLst>
        <pc:spChg chg="mod">
          <ac:chgData name="KUANSAOI" userId="S::kuansaoi@pukyong.ac.kr::991128dd-9743-4220-8ab6-c2d7d1ca0a52" providerId="AD" clId="Web-{88B54807-29AE-9C92-B9CD-6FB7C10F0DF4}" dt="2019-05-27T05:10:09.248" v="9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ANSAOI" userId="S::kuansaoi@pukyong.ac.kr::991128dd-9743-4220-8ab6-c2d7d1ca0a52" providerId="AD" clId="Web-{88B54807-29AE-9C92-B9CD-6FB7C10F0DF4}" dt="2019-05-27T05:08:49.279" v="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UANSAOI" userId="S::kuansaoi@pukyong.ac.kr::991128dd-9743-4220-8ab6-c2d7d1ca0a52" providerId="AD" clId="Web-{6818BAE9-2A19-7ECF-8791-3AAD1ECCEE2F}"/>
    <pc:docChg chg="addSld modSld">
      <pc:chgData name="KUANSAOI" userId="S::kuansaoi@pukyong.ac.kr::991128dd-9743-4220-8ab6-c2d7d1ca0a52" providerId="AD" clId="Web-{6818BAE9-2A19-7ECF-8791-3AAD1ECCEE2F}" dt="2019-05-27T05:19:08.035" v="111"/>
      <pc:docMkLst>
        <pc:docMk/>
      </pc:docMkLst>
      <pc:sldChg chg="modSp">
        <pc:chgData name="KUANSAOI" userId="S::kuansaoi@pukyong.ac.kr::991128dd-9743-4220-8ab6-c2d7d1ca0a52" providerId="AD" clId="Web-{6818BAE9-2A19-7ECF-8791-3AAD1ECCEE2F}" dt="2019-05-27T05:17:32.422" v="59" actId="20577"/>
        <pc:sldMkLst>
          <pc:docMk/>
          <pc:sldMk cId="109857222" sldId="256"/>
        </pc:sldMkLst>
        <pc:spChg chg="mod">
          <ac:chgData name="KUANSAOI" userId="S::kuansaoi@pukyong.ac.kr::991128dd-9743-4220-8ab6-c2d7d1ca0a52" providerId="AD" clId="Web-{6818BAE9-2A19-7ECF-8791-3AAD1ECCEE2F}" dt="2019-05-27T05:16:05.351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ANSAOI" userId="S::kuansaoi@pukyong.ac.kr::991128dd-9743-4220-8ab6-c2d7d1ca0a52" providerId="AD" clId="Web-{6818BAE9-2A19-7ECF-8791-3AAD1ECCEE2F}" dt="2019-05-27T05:17:32.422" v="5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UANSAOI" userId="S::kuansaoi@pukyong.ac.kr::991128dd-9743-4220-8ab6-c2d7d1ca0a52" providerId="AD" clId="Web-{6818BAE9-2A19-7ECF-8791-3AAD1ECCEE2F}" dt="2019-05-27T05:18:45.160" v="108" actId="20577"/>
        <pc:sldMkLst>
          <pc:docMk/>
          <pc:sldMk cId="3449835888" sldId="257"/>
        </pc:sldMkLst>
        <pc:spChg chg="mod">
          <ac:chgData name="KUANSAOI" userId="S::kuansaoi@pukyong.ac.kr::991128dd-9743-4220-8ab6-c2d7d1ca0a52" providerId="AD" clId="Web-{6818BAE9-2A19-7ECF-8791-3AAD1ECCEE2F}" dt="2019-05-27T05:17:50.047" v="66" actId="20577"/>
          <ac:spMkLst>
            <pc:docMk/>
            <pc:sldMk cId="3449835888" sldId="257"/>
            <ac:spMk id="2" creationId="{C4347B80-9BDB-49E3-AB60-88488826F7A3}"/>
          </ac:spMkLst>
        </pc:spChg>
        <pc:spChg chg="mod">
          <ac:chgData name="KUANSAOI" userId="S::kuansaoi@pukyong.ac.kr::991128dd-9743-4220-8ab6-c2d7d1ca0a52" providerId="AD" clId="Web-{6818BAE9-2A19-7ECF-8791-3AAD1ECCEE2F}" dt="2019-05-27T05:18:45.160" v="108" actId="20577"/>
          <ac:spMkLst>
            <pc:docMk/>
            <pc:sldMk cId="3449835888" sldId="257"/>
            <ac:spMk id="3" creationId="{E4EE0A5B-C28E-4A1D-87B9-33878C65A47C}"/>
          </ac:spMkLst>
        </pc:spChg>
      </pc:sldChg>
      <pc:sldChg chg="addSp delSp modSp new">
        <pc:chgData name="KUANSAOI" userId="S::kuansaoi@pukyong.ac.kr::991128dd-9743-4220-8ab6-c2d7d1ca0a52" providerId="AD" clId="Web-{6818BAE9-2A19-7ECF-8791-3AAD1ECCEE2F}" dt="2019-05-27T05:19:08.035" v="111"/>
        <pc:sldMkLst>
          <pc:docMk/>
          <pc:sldMk cId="2828694202" sldId="258"/>
        </pc:sldMkLst>
        <pc:spChg chg="del">
          <ac:chgData name="KUANSAOI" userId="S::kuansaoi@pukyong.ac.kr::991128dd-9743-4220-8ab6-c2d7d1ca0a52" providerId="AD" clId="Web-{6818BAE9-2A19-7ECF-8791-3AAD1ECCEE2F}" dt="2019-05-27T05:19:08.035" v="111"/>
          <ac:spMkLst>
            <pc:docMk/>
            <pc:sldMk cId="2828694202" sldId="258"/>
            <ac:spMk id="3" creationId="{BC02F8DD-A887-42D3-BB0A-E27F54363B2F}"/>
          </ac:spMkLst>
        </pc:spChg>
        <pc:graphicFrameChg chg="add mod ord modGraphic">
          <ac:chgData name="KUANSAOI" userId="S::kuansaoi@pukyong.ac.kr::991128dd-9743-4220-8ab6-c2d7d1ca0a52" providerId="AD" clId="Web-{6818BAE9-2A19-7ECF-8791-3AAD1ECCEE2F}" dt="2019-05-27T05:19:08.035" v="111"/>
          <ac:graphicFrameMkLst>
            <pc:docMk/>
            <pc:sldMk cId="2828694202" sldId="258"/>
            <ac:graphicFrameMk id="4" creationId="{7BE313D5-486F-47BF-8AFB-F3821BAE52D3}"/>
          </ac:graphicFrameMkLst>
        </pc:graphicFrameChg>
      </pc:sldChg>
    </pc:docChg>
  </pc:docChgLst>
  <pc:docChgLst>
    <pc:chgData name="KUANSAOI" userId="991128dd-9743-4220-8ab6-c2d7d1ca0a52" providerId="ADAL" clId="{BB667AA5-2A49-4F21-9977-E6BC93648CFC}"/>
    <pc:docChg chg="undo custSel addSld delSld modSld sldOrd">
      <pc:chgData name="KUANSAOI" userId="991128dd-9743-4220-8ab6-c2d7d1ca0a52" providerId="ADAL" clId="{BB667AA5-2A49-4F21-9977-E6BC93648CFC}" dt="2019-05-29T14:16:46.976" v="1637" actId="1076"/>
      <pc:docMkLst>
        <pc:docMk/>
      </pc:docMkLst>
      <pc:sldChg chg="modSp">
        <pc:chgData name="KUANSAOI" userId="991128dd-9743-4220-8ab6-c2d7d1ca0a52" providerId="ADAL" clId="{BB667AA5-2A49-4F21-9977-E6BC93648CFC}" dt="2019-05-29T08:18:28.727" v="946" actId="20577"/>
        <pc:sldMkLst>
          <pc:docMk/>
          <pc:sldMk cId="109857222" sldId="256"/>
        </pc:sldMkLst>
        <pc:spChg chg="mod">
          <ac:chgData name="KUANSAOI" userId="991128dd-9743-4220-8ab6-c2d7d1ca0a52" providerId="ADAL" clId="{BB667AA5-2A49-4F21-9977-E6BC93648CFC}" dt="2019-05-29T08:18:28.727" v="94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ANSAOI" userId="991128dd-9743-4220-8ab6-c2d7d1ca0a52" providerId="ADAL" clId="{BB667AA5-2A49-4F21-9977-E6BC93648CFC}" dt="2019-05-29T08:17:44.808" v="9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KUANSAOI" userId="991128dd-9743-4220-8ab6-c2d7d1ca0a52" providerId="ADAL" clId="{BB667AA5-2A49-4F21-9977-E6BC93648CFC}" dt="2019-05-29T14:04:10.878" v="1552" actId="20577"/>
        <pc:sldMkLst>
          <pc:docMk/>
          <pc:sldMk cId="3449835888" sldId="257"/>
        </pc:sldMkLst>
        <pc:spChg chg="mod">
          <ac:chgData name="KUANSAOI" userId="991128dd-9743-4220-8ab6-c2d7d1ca0a52" providerId="ADAL" clId="{BB667AA5-2A49-4F21-9977-E6BC93648CFC}" dt="2019-05-29T14:04:10.878" v="1552" actId="20577"/>
          <ac:spMkLst>
            <pc:docMk/>
            <pc:sldMk cId="3449835888" sldId="257"/>
            <ac:spMk id="3" creationId="{E4EE0A5B-C28E-4A1D-87B9-33878C65A47C}"/>
          </ac:spMkLst>
        </pc:spChg>
        <pc:spChg chg="add mod">
          <ac:chgData name="KUANSAOI" userId="991128dd-9743-4220-8ab6-c2d7d1ca0a52" providerId="ADAL" clId="{BB667AA5-2A49-4F21-9977-E6BC93648CFC}" dt="2019-05-27T07:28:06.872" v="862" actId="20577"/>
          <ac:spMkLst>
            <pc:docMk/>
            <pc:sldMk cId="3449835888" sldId="257"/>
            <ac:spMk id="4" creationId="{F231D456-20AF-4A0C-A9BC-6EF3F3550D8F}"/>
          </ac:spMkLst>
        </pc:spChg>
      </pc:sldChg>
      <pc:sldChg chg="modSp">
        <pc:chgData name="KUANSAOI" userId="991128dd-9743-4220-8ab6-c2d7d1ca0a52" providerId="ADAL" clId="{BB667AA5-2A49-4F21-9977-E6BC93648CFC}" dt="2019-05-29T08:19:56.653" v="973" actId="13926"/>
        <pc:sldMkLst>
          <pc:docMk/>
          <pc:sldMk cId="2828694202" sldId="258"/>
        </pc:sldMkLst>
        <pc:spChg chg="mod">
          <ac:chgData name="KUANSAOI" userId="991128dd-9743-4220-8ab6-c2d7d1ca0a52" providerId="ADAL" clId="{BB667AA5-2A49-4F21-9977-E6BC93648CFC}" dt="2019-05-27T05:20:40.169" v="12"/>
          <ac:spMkLst>
            <pc:docMk/>
            <pc:sldMk cId="2828694202" sldId="258"/>
            <ac:spMk id="2" creationId="{9AEF43C8-C30F-460C-882A-F386418CF751}"/>
          </ac:spMkLst>
        </pc:spChg>
        <pc:graphicFrameChg chg="mod modGraphic">
          <ac:chgData name="KUANSAOI" userId="991128dd-9743-4220-8ab6-c2d7d1ca0a52" providerId="ADAL" clId="{BB667AA5-2A49-4F21-9977-E6BC93648CFC}" dt="2019-05-29T08:19:56.653" v="973" actId="13926"/>
          <ac:graphicFrameMkLst>
            <pc:docMk/>
            <pc:sldMk cId="2828694202" sldId="258"/>
            <ac:graphicFrameMk id="4" creationId="{7BE313D5-486F-47BF-8AFB-F3821BAE52D3}"/>
          </ac:graphicFrameMkLst>
        </pc:graphicFrameChg>
      </pc:sldChg>
      <pc:sldChg chg="addSp delSp modSp add">
        <pc:chgData name="KUANSAOI" userId="991128dd-9743-4220-8ab6-c2d7d1ca0a52" providerId="ADAL" clId="{BB667AA5-2A49-4F21-9977-E6BC93648CFC}" dt="2019-05-27T05:51:39.740" v="27" actId="1076"/>
        <pc:sldMkLst>
          <pc:docMk/>
          <pc:sldMk cId="3767552049" sldId="259"/>
        </pc:sldMkLst>
        <pc:spChg chg="del">
          <ac:chgData name="KUANSAOI" userId="991128dd-9743-4220-8ab6-c2d7d1ca0a52" providerId="ADAL" clId="{BB667AA5-2A49-4F21-9977-E6BC93648CFC}" dt="2019-05-27T05:41:29.557" v="14"/>
          <ac:spMkLst>
            <pc:docMk/>
            <pc:sldMk cId="3767552049" sldId="259"/>
            <ac:spMk id="2" creationId="{897569DA-8514-498C-B7CD-2029EBE6BEAC}"/>
          </ac:spMkLst>
        </pc:spChg>
        <pc:spChg chg="del">
          <ac:chgData name="KUANSAOI" userId="991128dd-9743-4220-8ab6-c2d7d1ca0a52" providerId="ADAL" clId="{BB667AA5-2A49-4F21-9977-E6BC93648CFC}" dt="2019-05-27T05:41:29.557" v="14"/>
          <ac:spMkLst>
            <pc:docMk/>
            <pc:sldMk cId="3767552049" sldId="259"/>
            <ac:spMk id="3" creationId="{FFAC8E4A-2DDC-4D5F-BADB-FD978D9043E4}"/>
          </ac:spMkLst>
        </pc:spChg>
        <pc:spChg chg="add mod">
          <ac:chgData name="KUANSAOI" userId="991128dd-9743-4220-8ab6-c2d7d1ca0a52" providerId="ADAL" clId="{BB667AA5-2A49-4F21-9977-E6BC93648CFC}" dt="2019-05-27T05:41:42.742" v="16"/>
          <ac:spMkLst>
            <pc:docMk/>
            <pc:sldMk cId="3767552049" sldId="259"/>
            <ac:spMk id="4" creationId="{BD9736D2-AA36-4251-AAFD-BC063046708B}"/>
          </ac:spMkLst>
        </pc:spChg>
        <pc:spChg chg="add del mod">
          <ac:chgData name="KUANSAOI" userId="991128dd-9743-4220-8ab6-c2d7d1ca0a52" providerId="ADAL" clId="{BB667AA5-2A49-4F21-9977-E6BC93648CFC}" dt="2019-05-27T05:41:32.840" v="15"/>
          <ac:spMkLst>
            <pc:docMk/>
            <pc:sldMk cId="3767552049" sldId="259"/>
            <ac:spMk id="5" creationId="{D6ED2938-7A25-48E8-B93B-94CDBDD6DE10}"/>
          </ac:spMkLst>
        </pc:spChg>
        <pc:spChg chg="add del mod">
          <ac:chgData name="KUANSAOI" userId="991128dd-9743-4220-8ab6-c2d7d1ca0a52" providerId="ADAL" clId="{BB667AA5-2A49-4F21-9977-E6BC93648CFC}" dt="2019-05-27T05:51:11.658" v="17"/>
          <ac:spMkLst>
            <pc:docMk/>
            <pc:sldMk cId="3767552049" sldId="259"/>
            <ac:spMk id="6" creationId="{BE7AC9B3-44C7-4C77-8B42-FB91DFC9861B}"/>
          </ac:spMkLst>
        </pc:spChg>
        <pc:spChg chg="add del mod">
          <ac:chgData name="KUANSAOI" userId="991128dd-9743-4220-8ab6-c2d7d1ca0a52" providerId="ADAL" clId="{BB667AA5-2A49-4F21-9977-E6BC93648CFC}" dt="2019-05-27T05:51:12.789" v="18"/>
          <ac:spMkLst>
            <pc:docMk/>
            <pc:sldMk cId="3767552049" sldId="259"/>
            <ac:spMk id="8" creationId="{3E5D219D-A98B-46E8-A2BA-3B2142E217DC}"/>
          </ac:spMkLst>
        </pc:spChg>
        <pc:picChg chg="add mod">
          <ac:chgData name="KUANSAOI" userId="991128dd-9743-4220-8ab6-c2d7d1ca0a52" providerId="ADAL" clId="{BB667AA5-2A49-4F21-9977-E6BC93648CFC}" dt="2019-05-27T05:51:39.740" v="27" actId="1076"/>
          <ac:picMkLst>
            <pc:docMk/>
            <pc:sldMk cId="3767552049" sldId="259"/>
            <ac:picMk id="7" creationId="{7BADEA82-6D4A-4411-949C-97878C2FA1AD}"/>
          </ac:picMkLst>
        </pc:picChg>
        <pc:picChg chg="add mod">
          <ac:chgData name="KUANSAOI" userId="991128dd-9743-4220-8ab6-c2d7d1ca0a52" providerId="ADAL" clId="{BB667AA5-2A49-4F21-9977-E6BC93648CFC}" dt="2019-05-27T05:51:27.864" v="21" actId="1076"/>
          <ac:picMkLst>
            <pc:docMk/>
            <pc:sldMk cId="3767552049" sldId="259"/>
            <ac:picMk id="9" creationId="{04D83F1D-C53B-4926-ABE0-688F9F1B0C54}"/>
          </ac:picMkLst>
        </pc:picChg>
        <pc:picChg chg="add mod">
          <ac:chgData name="KUANSAOI" userId="991128dd-9743-4220-8ab6-c2d7d1ca0a52" providerId="ADAL" clId="{BB667AA5-2A49-4F21-9977-E6BC93648CFC}" dt="2019-05-27T05:51:35.004" v="25" actId="1076"/>
          <ac:picMkLst>
            <pc:docMk/>
            <pc:sldMk cId="3767552049" sldId="259"/>
            <ac:picMk id="10" creationId="{CEE2176B-6E28-4663-AAF5-CA2BAB7A1377}"/>
          </ac:picMkLst>
        </pc:picChg>
      </pc:sldChg>
      <pc:sldChg chg="addSp delSp modSp add">
        <pc:chgData name="KUANSAOI" userId="991128dd-9743-4220-8ab6-c2d7d1ca0a52" providerId="ADAL" clId="{BB667AA5-2A49-4F21-9977-E6BC93648CFC}" dt="2019-05-29T08:27:00.890" v="981" actId="1076"/>
        <pc:sldMkLst>
          <pc:docMk/>
          <pc:sldMk cId="2309081622" sldId="260"/>
        </pc:sldMkLst>
        <pc:spChg chg="mod">
          <ac:chgData name="KUANSAOI" userId="991128dd-9743-4220-8ab6-c2d7d1ca0a52" providerId="ADAL" clId="{BB667AA5-2A49-4F21-9977-E6BC93648CFC}" dt="2019-05-27T06:29:14.157" v="493" actId="20577"/>
          <ac:spMkLst>
            <pc:docMk/>
            <pc:sldMk cId="2309081622" sldId="260"/>
            <ac:spMk id="2" creationId="{BFCF200B-D5CA-4C51-AFDC-DEB8F727B62B}"/>
          </ac:spMkLst>
        </pc:spChg>
        <pc:spChg chg="del">
          <ac:chgData name="KUANSAOI" userId="991128dd-9743-4220-8ab6-c2d7d1ca0a52" providerId="ADAL" clId="{BB667AA5-2A49-4F21-9977-E6BC93648CFC}" dt="2019-05-27T06:15:40.331" v="142"/>
          <ac:spMkLst>
            <pc:docMk/>
            <pc:sldMk cId="2309081622" sldId="260"/>
            <ac:spMk id="3" creationId="{D6B21BB0-A409-4056-BEF1-C14701FF8419}"/>
          </ac:spMkLst>
        </pc:spChg>
        <pc:spChg chg="del">
          <ac:chgData name="KUANSAOI" userId="991128dd-9743-4220-8ab6-c2d7d1ca0a52" providerId="ADAL" clId="{BB667AA5-2A49-4F21-9977-E6BC93648CFC}" dt="2019-05-27T06:16:12.748" v="143"/>
          <ac:spMkLst>
            <pc:docMk/>
            <pc:sldMk cId="2309081622" sldId="260"/>
            <ac:spMk id="4" creationId="{B7A329AD-07C6-4B22-AA05-6E7F66D51720}"/>
          </ac:spMkLst>
        </pc:spChg>
        <pc:picChg chg="add mod">
          <ac:chgData name="KUANSAOI" userId="991128dd-9743-4220-8ab6-c2d7d1ca0a52" providerId="ADAL" clId="{BB667AA5-2A49-4F21-9977-E6BC93648CFC}" dt="2019-05-29T08:27:00.890" v="981" actId="1076"/>
          <ac:picMkLst>
            <pc:docMk/>
            <pc:sldMk cId="2309081622" sldId="260"/>
            <ac:picMk id="3" creationId="{39EA05B8-07FF-4A20-B633-3FED265B27AE}"/>
          </ac:picMkLst>
        </pc:picChg>
        <pc:picChg chg="add mod">
          <ac:chgData name="KUANSAOI" userId="991128dd-9743-4220-8ab6-c2d7d1ca0a52" providerId="ADAL" clId="{BB667AA5-2A49-4F21-9977-E6BC93648CFC}" dt="2019-05-27T06:15:40.331" v="142"/>
          <ac:picMkLst>
            <pc:docMk/>
            <pc:sldMk cId="2309081622" sldId="260"/>
            <ac:picMk id="5" creationId="{32A01B6B-D90D-41AC-A0BF-231F8C0D752F}"/>
          </ac:picMkLst>
        </pc:picChg>
        <pc:picChg chg="add mod">
          <ac:chgData name="KUANSAOI" userId="991128dd-9743-4220-8ab6-c2d7d1ca0a52" providerId="ADAL" clId="{BB667AA5-2A49-4F21-9977-E6BC93648CFC}" dt="2019-05-27T06:16:12.748" v="143"/>
          <ac:picMkLst>
            <pc:docMk/>
            <pc:sldMk cId="2309081622" sldId="260"/>
            <ac:picMk id="6" creationId="{573B9641-4DAC-465F-A355-8914A3ABE9C7}"/>
          </ac:picMkLst>
        </pc:picChg>
      </pc:sldChg>
      <pc:sldChg chg="addSp delSp modSp add">
        <pc:chgData name="KUANSAOI" userId="991128dd-9743-4220-8ab6-c2d7d1ca0a52" providerId="ADAL" clId="{BB667AA5-2A49-4F21-9977-E6BC93648CFC}" dt="2019-05-27T06:29:19.181" v="498" actId="20577"/>
        <pc:sldMkLst>
          <pc:docMk/>
          <pc:sldMk cId="3705982512" sldId="261"/>
        </pc:sldMkLst>
        <pc:spChg chg="mod">
          <ac:chgData name="KUANSAOI" userId="991128dd-9743-4220-8ab6-c2d7d1ca0a52" providerId="ADAL" clId="{BB667AA5-2A49-4F21-9977-E6BC93648CFC}" dt="2019-05-27T06:29:19.181" v="498" actId="20577"/>
          <ac:spMkLst>
            <pc:docMk/>
            <pc:sldMk cId="3705982512" sldId="261"/>
            <ac:spMk id="2" creationId="{D15F166B-7927-4AC4-8DBA-4725C255F149}"/>
          </ac:spMkLst>
        </pc:spChg>
        <pc:spChg chg="del">
          <ac:chgData name="KUANSAOI" userId="991128dd-9743-4220-8ab6-c2d7d1ca0a52" providerId="ADAL" clId="{BB667AA5-2A49-4F21-9977-E6BC93648CFC}" dt="2019-05-27T06:16:40.397" v="145"/>
          <ac:spMkLst>
            <pc:docMk/>
            <pc:sldMk cId="3705982512" sldId="261"/>
            <ac:spMk id="3" creationId="{A0A23A43-CE8A-4A55-873A-D5912F32EB2B}"/>
          </ac:spMkLst>
        </pc:spChg>
        <pc:spChg chg="del">
          <ac:chgData name="KUANSAOI" userId="991128dd-9743-4220-8ab6-c2d7d1ca0a52" providerId="ADAL" clId="{BB667AA5-2A49-4F21-9977-E6BC93648CFC}" dt="2019-05-27T06:16:54.839" v="146"/>
          <ac:spMkLst>
            <pc:docMk/>
            <pc:sldMk cId="3705982512" sldId="261"/>
            <ac:spMk id="4" creationId="{11191B76-787E-4768-8CF4-842C9B11E86E}"/>
          </ac:spMkLst>
        </pc:spChg>
        <pc:picChg chg="add mod">
          <ac:chgData name="KUANSAOI" userId="991128dd-9743-4220-8ab6-c2d7d1ca0a52" providerId="ADAL" clId="{BB667AA5-2A49-4F21-9977-E6BC93648CFC}" dt="2019-05-27T06:16:40.397" v="145"/>
          <ac:picMkLst>
            <pc:docMk/>
            <pc:sldMk cId="3705982512" sldId="261"/>
            <ac:picMk id="5" creationId="{E338EC92-8FD7-4FCC-BBA5-272AF5AF11DB}"/>
          </ac:picMkLst>
        </pc:picChg>
        <pc:picChg chg="add mod">
          <ac:chgData name="KUANSAOI" userId="991128dd-9743-4220-8ab6-c2d7d1ca0a52" providerId="ADAL" clId="{BB667AA5-2A49-4F21-9977-E6BC93648CFC}" dt="2019-05-27T06:16:59.327" v="147" actId="14100"/>
          <ac:picMkLst>
            <pc:docMk/>
            <pc:sldMk cId="3705982512" sldId="261"/>
            <ac:picMk id="6" creationId="{633EE208-EFA3-4674-90D9-D0B7E5CE6127}"/>
          </ac:picMkLst>
        </pc:picChg>
      </pc:sldChg>
      <pc:sldChg chg="addSp delSp modSp add del">
        <pc:chgData name="KUANSAOI" userId="991128dd-9743-4220-8ab6-c2d7d1ca0a52" providerId="ADAL" clId="{BB667AA5-2A49-4F21-9977-E6BC93648CFC}" dt="2019-05-29T11:06:35.756" v="1344" actId="2696"/>
        <pc:sldMkLst>
          <pc:docMk/>
          <pc:sldMk cId="3991500101" sldId="262"/>
        </pc:sldMkLst>
        <pc:spChg chg="mod">
          <ac:chgData name="KUANSAOI" userId="991128dd-9743-4220-8ab6-c2d7d1ca0a52" providerId="ADAL" clId="{BB667AA5-2A49-4F21-9977-E6BC93648CFC}" dt="2019-05-27T06:25:46.493" v="456" actId="20577"/>
          <ac:spMkLst>
            <pc:docMk/>
            <pc:sldMk cId="3991500101" sldId="262"/>
            <ac:spMk id="2" creationId="{E4CBF02D-C56F-4D2A-8FE6-69553D02B02F}"/>
          </ac:spMkLst>
        </pc:spChg>
        <pc:spChg chg="del">
          <ac:chgData name="KUANSAOI" userId="991128dd-9743-4220-8ab6-c2d7d1ca0a52" providerId="ADAL" clId="{BB667AA5-2A49-4F21-9977-E6BC93648CFC}" dt="2019-05-27T06:25:38.736" v="447"/>
          <ac:spMkLst>
            <pc:docMk/>
            <pc:sldMk cId="3991500101" sldId="262"/>
            <ac:spMk id="4" creationId="{20BAC12B-D355-44B8-9D83-B27DE0D61A8A}"/>
          </ac:spMkLst>
        </pc:spChg>
        <pc:picChg chg="add">
          <ac:chgData name="KUANSAOI" userId="991128dd-9743-4220-8ab6-c2d7d1ca0a52" providerId="ADAL" clId="{BB667AA5-2A49-4F21-9977-E6BC93648CFC}" dt="2019-05-27T06:25:38.736" v="447"/>
          <ac:picMkLst>
            <pc:docMk/>
            <pc:sldMk cId="3991500101" sldId="262"/>
            <ac:picMk id="1026" creationId="{FB53E933-1840-4E2F-B5A1-7E9380C8289E}"/>
          </ac:picMkLst>
        </pc:picChg>
      </pc:sldChg>
      <pc:sldChg chg="addSp delSp modSp add">
        <pc:chgData name="KUANSAOI" userId="991128dd-9743-4220-8ab6-c2d7d1ca0a52" providerId="ADAL" clId="{BB667AA5-2A49-4F21-9977-E6BC93648CFC}" dt="2019-05-27T06:29:27.886" v="509" actId="20577"/>
        <pc:sldMkLst>
          <pc:docMk/>
          <pc:sldMk cId="1736640603" sldId="263"/>
        </pc:sldMkLst>
        <pc:spChg chg="mod">
          <ac:chgData name="KUANSAOI" userId="991128dd-9743-4220-8ab6-c2d7d1ca0a52" providerId="ADAL" clId="{BB667AA5-2A49-4F21-9977-E6BC93648CFC}" dt="2019-05-27T06:29:27.886" v="509" actId="20577"/>
          <ac:spMkLst>
            <pc:docMk/>
            <pc:sldMk cId="1736640603" sldId="263"/>
            <ac:spMk id="2" creationId="{60CFF146-61FA-4DD9-97A5-64ADD66C2B02}"/>
          </ac:spMkLst>
        </pc:spChg>
        <pc:spChg chg="del">
          <ac:chgData name="KUANSAOI" userId="991128dd-9743-4220-8ab6-c2d7d1ca0a52" providerId="ADAL" clId="{BB667AA5-2A49-4F21-9977-E6BC93648CFC}" dt="2019-05-27T06:27:02.983" v="458"/>
          <ac:spMkLst>
            <pc:docMk/>
            <pc:sldMk cId="1736640603" sldId="263"/>
            <ac:spMk id="3" creationId="{B7118CFA-07D1-4029-AB46-4272B171AD74}"/>
          </ac:spMkLst>
        </pc:spChg>
        <pc:spChg chg="del">
          <ac:chgData name="KUANSAOI" userId="991128dd-9743-4220-8ab6-c2d7d1ca0a52" providerId="ADAL" clId="{BB667AA5-2A49-4F21-9977-E6BC93648CFC}" dt="2019-05-27T06:27:31.511" v="463"/>
          <ac:spMkLst>
            <pc:docMk/>
            <pc:sldMk cId="1736640603" sldId="263"/>
            <ac:spMk id="4" creationId="{8AEFDEC8-AF85-43DB-AD52-AB85FCE76FBB}"/>
          </ac:spMkLst>
        </pc:spChg>
        <pc:picChg chg="add mod">
          <ac:chgData name="KUANSAOI" userId="991128dd-9743-4220-8ab6-c2d7d1ca0a52" providerId="ADAL" clId="{BB667AA5-2A49-4F21-9977-E6BC93648CFC}" dt="2019-05-27T06:27:36.994" v="465" actId="14100"/>
          <ac:picMkLst>
            <pc:docMk/>
            <pc:sldMk cId="1736640603" sldId="263"/>
            <ac:picMk id="5" creationId="{AFC520C6-EB3B-4A38-B4C0-B7BC6827FD93}"/>
          </ac:picMkLst>
        </pc:picChg>
        <pc:picChg chg="add mod">
          <ac:chgData name="KUANSAOI" userId="991128dd-9743-4220-8ab6-c2d7d1ca0a52" providerId="ADAL" clId="{BB667AA5-2A49-4F21-9977-E6BC93648CFC}" dt="2019-05-27T06:27:43.153" v="468" actId="1076"/>
          <ac:picMkLst>
            <pc:docMk/>
            <pc:sldMk cId="1736640603" sldId="263"/>
            <ac:picMk id="6" creationId="{FCACA1F9-9E9F-49F8-B9A5-FAF65ADB381F}"/>
          </ac:picMkLst>
        </pc:picChg>
        <pc:picChg chg="add del mod">
          <ac:chgData name="KUANSAOI" userId="991128dd-9743-4220-8ab6-c2d7d1ca0a52" providerId="ADAL" clId="{BB667AA5-2A49-4F21-9977-E6BC93648CFC}" dt="2019-05-27T06:28:06.162" v="472"/>
          <ac:picMkLst>
            <pc:docMk/>
            <pc:sldMk cId="1736640603" sldId="263"/>
            <ac:picMk id="7" creationId="{EE43F3FC-9C4B-414D-BE05-345BC9C2FC21}"/>
          </ac:picMkLst>
        </pc:picChg>
        <pc:picChg chg="add del">
          <ac:chgData name="KUANSAOI" userId="991128dd-9743-4220-8ab6-c2d7d1ca0a52" providerId="ADAL" clId="{BB667AA5-2A49-4F21-9977-E6BC93648CFC}" dt="2019-05-27T06:28:44.723" v="482"/>
          <ac:picMkLst>
            <pc:docMk/>
            <pc:sldMk cId="1736640603" sldId="263"/>
            <ac:picMk id="8" creationId="{6E319E0D-1610-426F-B7F6-C4ABAD81E1CD}"/>
          </ac:picMkLst>
        </pc:picChg>
      </pc:sldChg>
      <pc:sldChg chg="addSp delSp modSp add ord">
        <pc:chgData name="KUANSAOI" userId="991128dd-9743-4220-8ab6-c2d7d1ca0a52" providerId="ADAL" clId="{BB667AA5-2A49-4F21-9977-E6BC93648CFC}" dt="2019-05-27T06:29:33.783" v="510"/>
        <pc:sldMkLst>
          <pc:docMk/>
          <pc:sldMk cId="3194519969" sldId="264"/>
        </pc:sldMkLst>
        <pc:spChg chg="mod">
          <ac:chgData name="KUANSAOI" userId="991128dd-9743-4220-8ab6-c2d7d1ca0a52" providerId="ADAL" clId="{BB667AA5-2A49-4F21-9977-E6BC93648CFC}" dt="2019-05-27T06:29:33.783" v="510"/>
          <ac:spMkLst>
            <pc:docMk/>
            <pc:sldMk cId="3194519969" sldId="264"/>
            <ac:spMk id="2" creationId="{5A8B36BD-66BE-4C36-9ED7-9D97A9BEC6D1}"/>
          </ac:spMkLst>
        </pc:spChg>
        <pc:spChg chg="del mod">
          <ac:chgData name="KUANSAOI" userId="991128dd-9743-4220-8ab6-c2d7d1ca0a52" providerId="ADAL" clId="{BB667AA5-2A49-4F21-9977-E6BC93648CFC}" dt="2019-05-27T06:28:10.260" v="477"/>
          <ac:spMkLst>
            <pc:docMk/>
            <pc:sldMk cId="3194519969" sldId="264"/>
            <ac:spMk id="3" creationId="{A1BC352E-C1C0-4050-8894-84354C267BC6}"/>
          </ac:spMkLst>
        </pc:spChg>
        <pc:spChg chg="del">
          <ac:chgData name="KUANSAOI" userId="991128dd-9743-4220-8ab6-c2d7d1ca0a52" providerId="ADAL" clId="{BB667AA5-2A49-4F21-9977-E6BC93648CFC}" dt="2019-05-27T06:28:18.202" v="478"/>
          <ac:spMkLst>
            <pc:docMk/>
            <pc:sldMk cId="3194519969" sldId="264"/>
            <ac:spMk id="4" creationId="{791E6505-07CC-4C47-84E2-E7F9C6971B5A}"/>
          </ac:spMkLst>
        </pc:spChg>
        <pc:picChg chg="add mod">
          <ac:chgData name="KUANSAOI" userId="991128dd-9743-4220-8ab6-c2d7d1ca0a52" providerId="ADAL" clId="{BB667AA5-2A49-4F21-9977-E6BC93648CFC}" dt="2019-05-27T06:28:10.260" v="477"/>
          <ac:picMkLst>
            <pc:docMk/>
            <pc:sldMk cId="3194519969" sldId="264"/>
            <ac:picMk id="5" creationId="{D94518ED-3D16-40B7-8C7B-A782EB797783}"/>
          </ac:picMkLst>
        </pc:picChg>
        <pc:picChg chg="add mod">
          <ac:chgData name="KUANSAOI" userId="991128dd-9743-4220-8ab6-c2d7d1ca0a52" providerId="ADAL" clId="{BB667AA5-2A49-4F21-9977-E6BC93648CFC}" dt="2019-05-27T06:28:18.202" v="478"/>
          <ac:picMkLst>
            <pc:docMk/>
            <pc:sldMk cId="3194519969" sldId="264"/>
            <ac:picMk id="6" creationId="{7AEC12FF-9179-45BD-AF9D-C953A5E02709}"/>
          </ac:picMkLst>
        </pc:picChg>
        <pc:picChg chg="add del">
          <ac:chgData name="KUANSAOI" userId="991128dd-9743-4220-8ab6-c2d7d1ca0a52" providerId="ADAL" clId="{BB667AA5-2A49-4F21-9977-E6BC93648CFC}" dt="2019-05-27T06:28:47.857" v="483"/>
          <ac:picMkLst>
            <pc:docMk/>
            <pc:sldMk cId="3194519969" sldId="264"/>
            <ac:picMk id="7" creationId="{04098316-4554-4CE6-A265-D5EF0FE5BF2D}"/>
          </ac:picMkLst>
        </pc:picChg>
      </pc:sldChg>
      <pc:sldChg chg="addSp delSp modSp add ord">
        <pc:chgData name="KUANSAOI" userId="991128dd-9743-4220-8ab6-c2d7d1ca0a52" providerId="ADAL" clId="{BB667AA5-2A49-4F21-9977-E6BC93648CFC}" dt="2019-05-29T08:28:10.759" v="984"/>
        <pc:sldMkLst>
          <pc:docMk/>
          <pc:sldMk cId="3037008455" sldId="265"/>
        </pc:sldMkLst>
        <pc:spChg chg="mod">
          <ac:chgData name="KUANSAOI" userId="991128dd-9743-4220-8ab6-c2d7d1ca0a52" providerId="ADAL" clId="{BB667AA5-2A49-4F21-9977-E6BC93648CFC}" dt="2019-05-27T06:55:33.166" v="514" actId="20577"/>
          <ac:spMkLst>
            <pc:docMk/>
            <pc:sldMk cId="3037008455" sldId="265"/>
            <ac:spMk id="2" creationId="{B2D19651-A03D-4FAB-8AF7-C130A1334BA6}"/>
          </ac:spMkLst>
        </pc:spChg>
        <pc:spChg chg="del">
          <ac:chgData name="KUANSAOI" userId="991128dd-9743-4220-8ab6-c2d7d1ca0a52" providerId="ADAL" clId="{BB667AA5-2A49-4F21-9977-E6BC93648CFC}" dt="2019-05-27T06:55:36.799" v="515"/>
          <ac:spMkLst>
            <pc:docMk/>
            <pc:sldMk cId="3037008455" sldId="265"/>
            <ac:spMk id="3" creationId="{6D24F53D-5AC7-4953-8EF3-A7B5D8535C1B}"/>
          </ac:spMkLst>
        </pc:spChg>
        <pc:spChg chg="del">
          <ac:chgData name="KUANSAOI" userId="991128dd-9743-4220-8ab6-c2d7d1ca0a52" providerId="ADAL" clId="{BB667AA5-2A49-4F21-9977-E6BC93648CFC}" dt="2019-05-27T06:55:36.799" v="515"/>
          <ac:spMkLst>
            <pc:docMk/>
            <pc:sldMk cId="3037008455" sldId="265"/>
            <ac:spMk id="4" creationId="{26C6A624-21CF-4EB3-BAE5-1222B70A5A1E}"/>
          </ac:spMkLst>
        </pc:spChg>
        <pc:spChg chg="add del mod">
          <ac:chgData name="KUANSAOI" userId="991128dd-9743-4220-8ab6-c2d7d1ca0a52" providerId="ADAL" clId="{BB667AA5-2A49-4F21-9977-E6BC93648CFC}" dt="2019-05-29T08:10:35.185" v="866"/>
          <ac:spMkLst>
            <pc:docMk/>
            <pc:sldMk cId="3037008455" sldId="265"/>
            <ac:spMk id="4" creationId="{5A734D4D-02E5-43AE-9CBC-ED8DE424C0C9}"/>
          </ac:spMkLst>
        </pc:spChg>
        <pc:spChg chg="add del mod">
          <ac:chgData name="KUANSAOI" userId="991128dd-9743-4220-8ab6-c2d7d1ca0a52" providerId="ADAL" clId="{BB667AA5-2A49-4F21-9977-E6BC93648CFC}" dt="2019-05-29T08:10:34.323" v="865"/>
          <ac:spMkLst>
            <pc:docMk/>
            <pc:sldMk cId="3037008455" sldId="265"/>
            <ac:spMk id="5" creationId="{03596DBC-B2B7-451B-8625-8FA70114A301}"/>
          </ac:spMkLst>
        </pc:spChg>
        <pc:spChg chg="add del mod">
          <ac:chgData name="KUANSAOI" userId="991128dd-9743-4220-8ab6-c2d7d1ca0a52" providerId="ADAL" clId="{BB667AA5-2A49-4F21-9977-E6BC93648CFC}" dt="2019-05-29T08:28:05.024" v="982"/>
          <ac:spMkLst>
            <pc:docMk/>
            <pc:sldMk cId="3037008455" sldId="265"/>
            <ac:spMk id="6" creationId="{4214985E-0DEB-42B5-BD04-FDC03C254252}"/>
          </ac:spMkLst>
        </pc:spChg>
        <pc:spChg chg="add del mod">
          <ac:chgData name="KUANSAOI" userId="991128dd-9743-4220-8ab6-c2d7d1ca0a52" providerId="ADAL" clId="{BB667AA5-2A49-4F21-9977-E6BC93648CFC}" dt="2019-05-29T08:28:10.759" v="984"/>
          <ac:spMkLst>
            <pc:docMk/>
            <pc:sldMk cId="3037008455" sldId="265"/>
            <ac:spMk id="8" creationId="{4686F38B-C749-455A-8552-F3240844B3C8}"/>
          </ac:spMkLst>
        </pc:spChg>
        <pc:picChg chg="add del">
          <ac:chgData name="KUANSAOI" userId="991128dd-9743-4220-8ab6-c2d7d1ca0a52" providerId="ADAL" clId="{BB667AA5-2A49-4F21-9977-E6BC93648CFC}" dt="2019-05-29T08:10:30.714" v="864"/>
          <ac:picMkLst>
            <pc:docMk/>
            <pc:sldMk cId="3037008455" sldId="265"/>
            <ac:picMk id="3" creationId="{C7346DA1-15C5-40A6-9DF0-FFA19FA5BBFA}"/>
          </ac:picMkLst>
        </pc:picChg>
        <pc:picChg chg="add mod">
          <ac:chgData name="KUANSAOI" userId="991128dd-9743-4220-8ab6-c2d7d1ca0a52" providerId="ADAL" clId="{BB667AA5-2A49-4F21-9977-E6BC93648CFC}" dt="2019-05-29T08:10:35.185" v="866"/>
          <ac:picMkLst>
            <pc:docMk/>
            <pc:sldMk cId="3037008455" sldId="265"/>
            <ac:picMk id="7" creationId="{4E94A71E-B578-4A0A-9170-F839D919F6C7}"/>
          </ac:picMkLst>
        </pc:picChg>
        <pc:picChg chg="add">
          <ac:chgData name="KUANSAOI" userId="991128dd-9743-4220-8ab6-c2d7d1ca0a52" providerId="ADAL" clId="{BB667AA5-2A49-4F21-9977-E6BC93648CFC}" dt="2019-05-29T08:28:10.759" v="984"/>
          <ac:picMkLst>
            <pc:docMk/>
            <pc:sldMk cId="3037008455" sldId="265"/>
            <ac:picMk id="9" creationId="{ED269EA5-0CA0-4E9D-A5AD-90356A773F09}"/>
          </ac:picMkLst>
        </pc:picChg>
      </pc:sldChg>
      <pc:sldChg chg="addSp delSp modSp add">
        <pc:chgData name="KUANSAOI" userId="991128dd-9743-4220-8ab6-c2d7d1ca0a52" providerId="ADAL" clId="{BB667AA5-2A49-4F21-9977-E6BC93648CFC}" dt="2019-05-29T14:13:00.946" v="1597" actId="478"/>
        <pc:sldMkLst>
          <pc:docMk/>
          <pc:sldMk cId="475602151" sldId="266"/>
        </pc:sldMkLst>
        <pc:spChg chg="add del mod">
          <ac:chgData name="KUANSAOI" userId="991128dd-9743-4220-8ab6-c2d7d1ca0a52" providerId="ADAL" clId="{BB667AA5-2A49-4F21-9977-E6BC93648CFC}" dt="2019-05-29T13:57:30.724" v="1527"/>
          <ac:spMkLst>
            <pc:docMk/>
            <pc:sldMk cId="475602151" sldId="266"/>
            <ac:spMk id="2" creationId="{5DFE7619-82E1-41E7-9A9D-D7DB364E0EBB}"/>
          </ac:spMkLst>
        </pc:spChg>
        <pc:spChg chg="del">
          <ac:chgData name="KUANSAOI" userId="991128dd-9743-4220-8ab6-c2d7d1ca0a52" providerId="ADAL" clId="{BB667AA5-2A49-4F21-9977-E6BC93648CFC}" dt="2019-05-27T06:55:47.351" v="517"/>
          <ac:spMkLst>
            <pc:docMk/>
            <pc:sldMk cId="475602151" sldId="266"/>
            <ac:spMk id="2" creationId="{6724B267-0AFB-41F7-863C-804B2849C0A0}"/>
          </ac:spMkLst>
        </pc:spChg>
        <pc:spChg chg="add del mod">
          <ac:chgData name="KUANSAOI" userId="991128dd-9743-4220-8ab6-c2d7d1ca0a52" providerId="ADAL" clId="{BB667AA5-2A49-4F21-9977-E6BC93648CFC}" dt="2019-05-29T13:57:30.724" v="1527"/>
          <ac:spMkLst>
            <pc:docMk/>
            <pc:sldMk cId="475602151" sldId="266"/>
            <ac:spMk id="3" creationId="{2CF5913B-79B3-4B00-A3B7-BE383CB62653}"/>
          </ac:spMkLst>
        </pc:spChg>
        <pc:spChg chg="del">
          <ac:chgData name="KUANSAOI" userId="991128dd-9743-4220-8ab6-c2d7d1ca0a52" providerId="ADAL" clId="{BB667AA5-2A49-4F21-9977-E6BC93648CFC}" dt="2019-05-27T06:55:47.351" v="517"/>
          <ac:spMkLst>
            <pc:docMk/>
            <pc:sldMk cId="475602151" sldId="266"/>
            <ac:spMk id="3" creationId="{8B4B6869-B948-4BE0-BC2D-77D82D9E24CE}"/>
          </ac:spMkLst>
        </pc:spChg>
        <pc:spChg chg="del">
          <ac:chgData name="KUANSAOI" userId="991128dd-9743-4220-8ab6-c2d7d1ca0a52" providerId="ADAL" clId="{BB667AA5-2A49-4F21-9977-E6BC93648CFC}" dt="2019-05-27T06:55:47.351" v="517"/>
          <ac:spMkLst>
            <pc:docMk/>
            <pc:sldMk cId="475602151" sldId="266"/>
            <ac:spMk id="4" creationId="{674EAFCE-831E-4E4D-930B-A246925595CE}"/>
          </ac:spMkLst>
        </pc:spChg>
        <pc:spChg chg="add mod">
          <ac:chgData name="KUANSAOI" userId="991128dd-9743-4220-8ab6-c2d7d1ca0a52" providerId="ADAL" clId="{BB667AA5-2A49-4F21-9977-E6BC93648CFC}" dt="2019-05-27T06:55:59.670" v="519" actId="20577"/>
          <ac:spMkLst>
            <pc:docMk/>
            <pc:sldMk cId="475602151" sldId="266"/>
            <ac:spMk id="5" creationId="{45CEE68B-EBDB-4DE1-8A60-4380546648C6}"/>
          </ac:spMkLst>
        </pc:spChg>
        <pc:spChg chg="add mod">
          <ac:chgData name="KUANSAOI" userId="991128dd-9743-4220-8ab6-c2d7d1ca0a52" providerId="ADAL" clId="{BB667AA5-2A49-4F21-9977-E6BC93648CFC}" dt="2019-05-29T13:57:51.561" v="1546" actId="6549"/>
          <ac:spMkLst>
            <pc:docMk/>
            <pc:sldMk cId="475602151" sldId="266"/>
            <ac:spMk id="6" creationId="{3ECD7392-9944-4A13-A100-3A12201332D9}"/>
          </ac:spMkLst>
        </pc:spChg>
        <pc:picChg chg="add del mod">
          <ac:chgData name="KUANSAOI" userId="991128dd-9743-4220-8ab6-c2d7d1ca0a52" providerId="ADAL" clId="{BB667AA5-2A49-4F21-9977-E6BC93648CFC}" dt="2019-05-29T14:13:00.946" v="1597" actId="478"/>
          <ac:picMkLst>
            <pc:docMk/>
            <pc:sldMk cId="475602151" sldId="266"/>
            <ac:picMk id="2" creationId="{074EA343-BCE6-4BF6-9227-B3B3CD0C7106}"/>
          </ac:picMkLst>
        </pc:picChg>
      </pc:sldChg>
      <pc:sldChg chg="addSp delSp modSp add del">
        <pc:chgData name="KUANSAOI" userId="991128dd-9743-4220-8ab6-c2d7d1ca0a52" providerId="ADAL" clId="{BB667AA5-2A49-4F21-9977-E6BC93648CFC}" dt="2019-05-29T14:16:03.727" v="1631" actId="2696"/>
        <pc:sldMkLst>
          <pc:docMk/>
          <pc:sldMk cId="3332369019" sldId="267"/>
        </pc:sldMkLst>
        <pc:spChg chg="mod">
          <ac:chgData name="KUANSAOI" userId="991128dd-9743-4220-8ab6-c2d7d1ca0a52" providerId="ADAL" clId="{BB667AA5-2A49-4F21-9977-E6BC93648CFC}" dt="2019-05-29T11:07:36.709" v="1373" actId="120"/>
          <ac:spMkLst>
            <pc:docMk/>
            <pc:sldMk cId="3332369019" sldId="267"/>
            <ac:spMk id="2" creationId="{84C1389C-6462-4E7E-A4E4-9E979BA7401F}"/>
          </ac:spMkLst>
        </pc:spChg>
        <pc:spChg chg="del">
          <ac:chgData name="KUANSAOI" userId="991128dd-9743-4220-8ab6-c2d7d1ca0a52" providerId="ADAL" clId="{BB667AA5-2A49-4F21-9977-E6BC93648CFC}" dt="2019-05-27T06:58:59.723" v="564"/>
          <ac:spMkLst>
            <pc:docMk/>
            <pc:sldMk cId="3332369019" sldId="267"/>
            <ac:spMk id="3" creationId="{0D0C2ED4-1A3F-41F7-8788-287F547618E8}"/>
          </ac:spMkLst>
        </pc:spChg>
        <pc:spChg chg="add mod">
          <ac:chgData name="KUANSAOI" userId="991128dd-9743-4220-8ab6-c2d7d1ca0a52" providerId="ADAL" clId="{BB667AA5-2A49-4F21-9977-E6BC93648CFC}" dt="2019-05-29T11:07:46.115" v="1406" actId="1035"/>
          <ac:spMkLst>
            <pc:docMk/>
            <pc:sldMk cId="3332369019" sldId="267"/>
            <ac:spMk id="4" creationId="{6743E0AE-4163-4FFC-A2C8-4F001F7C4260}"/>
          </ac:spMkLst>
        </pc:spChg>
        <pc:spChg chg="add mod">
          <ac:chgData name="KUANSAOI" userId="991128dd-9743-4220-8ab6-c2d7d1ca0a52" providerId="ADAL" clId="{BB667AA5-2A49-4F21-9977-E6BC93648CFC}" dt="2019-05-29T14:08:39.976" v="1568"/>
          <ac:spMkLst>
            <pc:docMk/>
            <pc:sldMk cId="3332369019" sldId="267"/>
            <ac:spMk id="5" creationId="{9625BEEB-342A-4C6F-98A2-AB8292510AB6}"/>
          </ac:spMkLst>
        </pc:spChg>
        <pc:spChg chg="add mod">
          <ac:chgData name="KUANSAOI" userId="991128dd-9743-4220-8ab6-c2d7d1ca0a52" providerId="ADAL" clId="{BB667AA5-2A49-4F21-9977-E6BC93648CFC}" dt="2019-05-27T06:59:24.887" v="594" actId="20577"/>
          <ac:spMkLst>
            <pc:docMk/>
            <pc:sldMk cId="3332369019" sldId="267"/>
            <ac:spMk id="6" creationId="{CC3ACED7-3876-4CB6-AF1F-DF9A79BBDF72}"/>
          </ac:spMkLst>
        </pc:spChg>
        <pc:spChg chg="add mod">
          <ac:chgData name="KUANSAOI" userId="991128dd-9743-4220-8ab6-c2d7d1ca0a52" providerId="ADAL" clId="{BB667AA5-2A49-4F21-9977-E6BC93648CFC}" dt="2019-05-29T14:08:39.976" v="1568"/>
          <ac:spMkLst>
            <pc:docMk/>
            <pc:sldMk cId="3332369019" sldId="267"/>
            <ac:spMk id="7" creationId="{434DE98B-039F-4410-BDF8-AD4876AE0746}"/>
          </ac:spMkLst>
        </pc:spChg>
        <pc:spChg chg="add mod">
          <ac:chgData name="KUANSAOI" userId="991128dd-9743-4220-8ab6-c2d7d1ca0a52" providerId="ADAL" clId="{BB667AA5-2A49-4F21-9977-E6BC93648CFC}" dt="2019-05-29T14:15:27.952" v="1621"/>
          <ac:spMkLst>
            <pc:docMk/>
            <pc:sldMk cId="3332369019" sldId="267"/>
            <ac:spMk id="9" creationId="{50BE4016-F5AF-41B5-B633-64229AA5F25D}"/>
          </ac:spMkLst>
        </pc:spChg>
        <pc:spChg chg="add del mod">
          <ac:chgData name="KUANSAOI" userId="991128dd-9743-4220-8ab6-c2d7d1ca0a52" providerId="ADAL" clId="{BB667AA5-2A49-4F21-9977-E6BC93648CFC}" dt="2019-05-29T14:09:32.971" v="1581"/>
          <ac:spMkLst>
            <pc:docMk/>
            <pc:sldMk cId="3332369019" sldId="267"/>
            <ac:spMk id="9" creationId="{709B5FC8-89FC-4E58-AF74-BD26385DC14B}"/>
          </ac:spMkLst>
        </pc:spChg>
        <pc:spChg chg="add del mod">
          <ac:chgData name="KUANSAOI" userId="991128dd-9743-4220-8ab6-c2d7d1ca0a52" providerId="ADAL" clId="{BB667AA5-2A49-4F21-9977-E6BC93648CFC}" dt="2019-05-29T14:09:32.971" v="1581"/>
          <ac:spMkLst>
            <pc:docMk/>
            <pc:sldMk cId="3332369019" sldId="267"/>
            <ac:spMk id="10" creationId="{2B99C304-7CE1-49F3-AB5A-DF082961645F}"/>
          </ac:spMkLst>
        </pc:spChg>
        <pc:spChg chg="add del mod">
          <ac:chgData name="KUANSAOI" userId="991128dd-9743-4220-8ab6-c2d7d1ca0a52" providerId="ADAL" clId="{BB667AA5-2A49-4F21-9977-E6BC93648CFC}" dt="2019-05-29T14:09:32.971" v="1581"/>
          <ac:spMkLst>
            <pc:docMk/>
            <pc:sldMk cId="3332369019" sldId="267"/>
            <ac:spMk id="11" creationId="{724A58A2-D517-488B-A3EF-F27B95B1929B}"/>
          </ac:spMkLst>
        </pc:spChg>
        <pc:spChg chg="add del mod">
          <ac:chgData name="KUANSAOI" userId="991128dd-9743-4220-8ab6-c2d7d1ca0a52" providerId="ADAL" clId="{BB667AA5-2A49-4F21-9977-E6BC93648CFC}" dt="2019-05-29T14:09:32.971" v="1581"/>
          <ac:spMkLst>
            <pc:docMk/>
            <pc:sldMk cId="3332369019" sldId="267"/>
            <ac:spMk id="12" creationId="{D0C1B494-C7EE-46D3-AC1C-10516FF2BFFF}"/>
          </ac:spMkLst>
        </pc:spChg>
        <pc:spChg chg="add del mod">
          <ac:chgData name="KUANSAOI" userId="991128dd-9743-4220-8ab6-c2d7d1ca0a52" providerId="ADAL" clId="{BB667AA5-2A49-4F21-9977-E6BC93648CFC}" dt="2019-05-29T14:09:32.971" v="1581"/>
          <ac:spMkLst>
            <pc:docMk/>
            <pc:sldMk cId="3332369019" sldId="267"/>
            <ac:spMk id="13" creationId="{28FB0956-4B32-46B0-A758-F71AA76C47D6}"/>
          </ac:spMkLst>
        </pc:spChg>
        <pc:spChg chg="add del mod">
          <ac:chgData name="KUANSAOI" userId="991128dd-9743-4220-8ab6-c2d7d1ca0a52" providerId="ADAL" clId="{BB667AA5-2A49-4F21-9977-E6BC93648CFC}" dt="2019-05-29T14:09:34.259" v="1582"/>
          <ac:spMkLst>
            <pc:docMk/>
            <pc:sldMk cId="3332369019" sldId="267"/>
            <ac:spMk id="14" creationId="{281A545D-CAD0-4C72-8A24-8FAC196A8A35}"/>
          </ac:spMkLst>
        </pc:spChg>
        <pc:spChg chg="add del mod">
          <ac:chgData name="KUANSAOI" userId="991128dd-9743-4220-8ab6-c2d7d1ca0a52" providerId="ADAL" clId="{BB667AA5-2A49-4F21-9977-E6BC93648CFC}" dt="2019-05-29T14:09:34.259" v="1582"/>
          <ac:spMkLst>
            <pc:docMk/>
            <pc:sldMk cId="3332369019" sldId="267"/>
            <ac:spMk id="15" creationId="{6DEBD014-42FE-4502-834D-71772D426DE8}"/>
          </ac:spMkLst>
        </pc:spChg>
        <pc:spChg chg="add del mod">
          <ac:chgData name="KUANSAOI" userId="991128dd-9743-4220-8ab6-c2d7d1ca0a52" providerId="ADAL" clId="{BB667AA5-2A49-4F21-9977-E6BC93648CFC}" dt="2019-05-29T14:09:34.259" v="1582"/>
          <ac:spMkLst>
            <pc:docMk/>
            <pc:sldMk cId="3332369019" sldId="267"/>
            <ac:spMk id="16" creationId="{3E22140D-DC05-48B4-A797-A5406D0563E0}"/>
          </ac:spMkLst>
        </pc:spChg>
        <pc:spChg chg="add del mod">
          <ac:chgData name="KUANSAOI" userId="991128dd-9743-4220-8ab6-c2d7d1ca0a52" providerId="ADAL" clId="{BB667AA5-2A49-4F21-9977-E6BC93648CFC}" dt="2019-05-29T14:09:34.259" v="1582"/>
          <ac:spMkLst>
            <pc:docMk/>
            <pc:sldMk cId="3332369019" sldId="267"/>
            <ac:spMk id="17" creationId="{716E0C8C-C904-48EA-A172-2CC49DDF9352}"/>
          </ac:spMkLst>
        </pc:spChg>
        <pc:spChg chg="add del mod">
          <ac:chgData name="KUANSAOI" userId="991128dd-9743-4220-8ab6-c2d7d1ca0a52" providerId="ADAL" clId="{BB667AA5-2A49-4F21-9977-E6BC93648CFC}" dt="2019-05-29T14:09:34.259" v="1582"/>
          <ac:spMkLst>
            <pc:docMk/>
            <pc:sldMk cId="3332369019" sldId="267"/>
            <ac:spMk id="18" creationId="{B2A730F1-0039-4219-B214-57C37459F33B}"/>
          </ac:spMkLst>
        </pc:spChg>
        <pc:spChg chg="add del mod">
          <ac:chgData name="KUANSAOI" userId="991128dd-9743-4220-8ab6-c2d7d1ca0a52" providerId="ADAL" clId="{BB667AA5-2A49-4F21-9977-E6BC93648CFC}" dt="2019-05-29T14:09:47.864" v="1587"/>
          <ac:spMkLst>
            <pc:docMk/>
            <pc:sldMk cId="3332369019" sldId="267"/>
            <ac:spMk id="19" creationId="{BF981054-946D-4625-B0BC-D6902DF746F3}"/>
          </ac:spMkLst>
        </pc:spChg>
        <pc:spChg chg="add del mod">
          <ac:chgData name="KUANSAOI" userId="991128dd-9743-4220-8ab6-c2d7d1ca0a52" providerId="ADAL" clId="{BB667AA5-2A49-4F21-9977-E6BC93648CFC}" dt="2019-05-29T14:09:47.864" v="1587"/>
          <ac:spMkLst>
            <pc:docMk/>
            <pc:sldMk cId="3332369019" sldId="267"/>
            <ac:spMk id="20" creationId="{BD3471C0-8DE3-4783-8699-AEB00A68F32E}"/>
          </ac:spMkLst>
        </pc:spChg>
        <pc:spChg chg="add del mod">
          <ac:chgData name="KUANSAOI" userId="991128dd-9743-4220-8ab6-c2d7d1ca0a52" providerId="ADAL" clId="{BB667AA5-2A49-4F21-9977-E6BC93648CFC}" dt="2019-05-29T14:09:47.864" v="1587"/>
          <ac:spMkLst>
            <pc:docMk/>
            <pc:sldMk cId="3332369019" sldId="267"/>
            <ac:spMk id="21" creationId="{7A60607F-F4A3-402E-9778-48D2C1469843}"/>
          </ac:spMkLst>
        </pc:spChg>
        <pc:spChg chg="add del mod">
          <ac:chgData name="KUANSAOI" userId="991128dd-9743-4220-8ab6-c2d7d1ca0a52" providerId="ADAL" clId="{BB667AA5-2A49-4F21-9977-E6BC93648CFC}" dt="2019-05-29T14:09:47.864" v="1587"/>
          <ac:spMkLst>
            <pc:docMk/>
            <pc:sldMk cId="3332369019" sldId="267"/>
            <ac:spMk id="22" creationId="{C858E06B-8F58-4572-A43F-D4ACC954C548}"/>
          </ac:spMkLst>
        </pc:spChg>
        <pc:spChg chg="add del mod">
          <ac:chgData name="KUANSAOI" userId="991128dd-9743-4220-8ab6-c2d7d1ca0a52" providerId="ADAL" clId="{BB667AA5-2A49-4F21-9977-E6BC93648CFC}" dt="2019-05-29T14:09:47.864" v="1587"/>
          <ac:spMkLst>
            <pc:docMk/>
            <pc:sldMk cId="3332369019" sldId="267"/>
            <ac:spMk id="23" creationId="{9A55DBAA-8C39-4A1A-AAA7-EB133803D91E}"/>
          </ac:spMkLst>
        </pc:spChg>
        <pc:spChg chg="add del mod">
          <ac:chgData name="KUANSAOI" userId="991128dd-9743-4220-8ab6-c2d7d1ca0a52" providerId="ADAL" clId="{BB667AA5-2A49-4F21-9977-E6BC93648CFC}" dt="2019-05-29T14:09:48.626" v="1588"/>
          <ac:spMkLst>
            <pc:docMk/>
            <pc:sldMk cId="3332369019" sldId="267"/>
            <ac:spMk id="24" creationId="{08C47C4C-1E38-4CE6-A4B1-086465AA0AB9}"/>
          </ac:spMkLst>
        </pc:spChg>
        <pc:spChg chg="add del mod">
          <ac:chgData name="KUANSAOI" userId="991128dd-9743-4220-8ab6-c2d7d1ca0a52" providerId="ADAL" clId="{BB667AA5-2A49-4F21-9977-E6BC93648CFC}" dt="2019-05-29T14:09:48.626" v="1588"/>
          <ac:spMkLst>
            <pc:docMk/>
            <pc:sldMk cId="3332369019" sldId="267"/>
            <ac:spMk id="25" creationId="{B93E7B89-E541-4F53-92B6-056FE131CE42}"/>
          </ac:spMkLst>
        </pc:spChg>
        <pc:spChg chg="add del mod">
          <ac:chgData name="KUANSAOI" userId="991128dd-9743-4220-8ab6-c2d7d1ca0a52" providerId="ADAL" clId="{BB667AA5-2A49-4F21-9977-E6BC93648CFC}" dt="2019-05-29T14:09:48.626" v="1588"/>
          <ac:spMkLst>
            <pc:docMk/>
            <pc:sldMk cId="3332369019" sldId="267"/>
            <ac:spMk id="26" creationId="{A05ECD29-617F-498F-BF20-E1A85952688E}"/>
          </ac:spMkLst>
        </pc:spChg>
        <pc:spChg chg="add del mod">
          <ac:chgData name="KUANSAOI" userId="991128dd-9743-4220-8ab6-c2d7d1ca0a52" providerId="ADAL" clId="{BB667AA5-2A49-4F21-9977-E6BC93648CFC}" dt="2019-05-29T14:09:48.626" v="1588"/>
          <ac:spMkLst>
            <pc:docMk/>
            <pc:sldMk cId="3332369019" sldId="267"/>
            <ac:spMk id="27" creationId="{C4833199-A6E0-48FA-BA8C-964D8D62926C}"/>
          </ac:spMkLst>
        </pc:spChg>
        <pc:spChg chg="add del mod">
          <ac:chgData name="KUANSAOI" userId="991128dd-9743-4220-8ab6-c2d7d1ca0a52" providerId="ADAL" clId="{BB667AA5-2A49-4F21-9977-E6BC93648CFC}" dt="2019-05-29T14:09:48.626" v="1588"/>
          <ac:spMkLst>
            <pc:docMk/>
            <pc:sldMk cId="3332369019" sldId="267"/>
            <ac:spMk id="28" creationId="{24F0A08B-F358-4264-89A6-4D3CCFE30D9A}"/>
          </ac:spMkLst>
        </pc:spChg>
        <pc:graphicFrameChg chg="del mod modGraphic">
          <ac:chgData name="KUANSAOI" userId="991128dd-9743-4220-8ab6-c2d7d1ca0a52" providerId="ADAL" clId="{BB667AA5-2A49-4F21-9977-E6BC93648CFC}" dt="2019-05-29T14:15:27.952" v="1621"/>
          <ac:graphicFrameMkLst>
            <pc:docMk/>
            <pc:sldMk cId="3332369019" sldId="267"/>
            <ac:graphicFrameMk id="3" creationId="{917847EA-25EC-4DB8-BDB3-06A3A80D3F29}"/>
          </ac:graphicFrameMkLst>
        </pc:graphicFrameChg>
        <pc:graphicFrameChg chg="add del mod modGraphic">
          <ac:chgData name="KUANSAOI" userId="991128dd-9743-4220-8ab6-c2d7d1ca0a52" providerId="ADAL" clId="{BB667AA5-2A49-4F21-9977-E6BC93648CFC}" dt="2019-05-29T14:09:37.173" v="1583" actId="478"/>
          <ac:graphicFrameMkLst>
            <pc:docMk/>
            <pc:sldMk cId="3332369019" sldId="267"/>
            <ac:graphicFrameMk id="8" creationId="{3F27A9D1-4D2B-42B5-BAC6-0C1ACB7EA940}"/>
          </ac:graphicFrameMkLst>
        </pc:graphicFrameChg>
        <pc:picChg chg="add mod">
          <ac:chgData name="KUANSAOI" userId="991128dd-9743-4220-8ab6-c2d7d1ca0a52" providerId="ADAL" clId="{BB667AA5-2A49-4F21-9977-E6BC93648CFC}" dt="2019-05-29T14:13:54.708" v="1602" actId="1076"/>
          <ac:picMkLst>
            <pc:docMk/>
            <pc:sldMk cId="3332369019" sldId="267"/>
            <ac:picMk id="5" creationId="{0E2830FF-C043-42D4-8202-E3873D7F354A}"/>
          </ac:picMkLst>
        </pc:picChg>
        <pc:picChg chg="add mod">
          <ac:chgData name="KUANSAOI" userId="991128dd-9743-4220-8ab6-c2d7d1ca0a52" providerId="ADAL" clId="{BB667AA5-2A49-4F21-9977-E6BC93648CFC}" dt="2019-05-29T14:14:34.232" v="1604" actId="1076"/>
          <ac:picMkLst>
            <pc:docMk/>
            <pc:sldMk cId="3332369019" sldId="267"/>
            <ac:picMk id="8" creationId="{415C7FE3-2C6A-4BC8-BFA1-2F94B7A2B4E1}"/>
          </ac:picMkLst>
        </pc:picChg>
      </pc:sldChg>
      <pc:sldChg chg="addSp delSp modSp add del">
        <pc:chgData name="KUANSAOI" userId="991128dd-9743-4220-8ab6-c2d7d1ca0a52" providerId="ADAL" clId="{BB667AA5-2A49-4F21-9977-E6BC93648CFC}" dt="2019-05-29T08:18:23.258" v="945" actId="2696"/>
        <pc:sldMkLst>
          <pc:docMk/>
          <pc:sldMk cId="1552033616" sldId="268"/>
        </pc:sldMkLst>
        <pc:spChg chg="del">
          <ac:chgData name="KUANSAOI" userId="991128dd-9743-4220-8ab6-c2d7d1ca0a52" providerId="ADAL" clId="{BB667AA5-2A49-4F21-9977-E6BC93648CFC}" dt="2019-05-27T06:57:11.171" v="526"/>
          <ac:spMkLst>
            <pc:docMk/>
            <pc:sldMk cId="1552033616" sldId="268"/>
            <ac:spMk id="2" creationId="{09827282-D00B-4CF2-9A4F-F1A3B9E1F3F2}"/>
          </ac:spMkLst>
        </pc:spChg>
        <pc:spChg chg="del">
          <ac:chgData name="KUANSAOI" userId="991128dd-9743-4220-8ab6-c2d7d1ca0a52" providerId="ADAL" clId="{BB667AA5-2A49-4F21-9977-E6BC93648CFC}" dt="2019-05-27T06:57:11.171" v="526"/>
          <ac:spMkLst>
            <pc:docMk/>
            <pc:sldMk cId="1552033616" sldId="268"/>
            <ac:spMk id="3" creationId="{0F676261-4514-486D-9661-E29189613A3E}"/>
          </ac:spMkLst>
        </pc:spChg>
        <pc:spChg chg="add mod">
          <ac:chgData name="KUANSAOI" userId="991128dd-9743-4220-8ab6-c2d7d1ca0a52" providerId="ADAL" clId="{BB667AA5-2A49-4F21-9977-E6BC93648CFC}" dt="2019-05-27T06:57:27.020" v="537" actId="20577"/>
          <ac:spMkLst>
            <pc:docMk/>
            <pc:sldMk cId="1552033616" sldId="268"/>
            <ac:spMk id="4" creationId="{A9D3B612-B4D4-4742-94ED-470C79198AAC}"/>
          </ac:spMkLst>
        </pc:spChg>
        <pc:spChg chg="add mod">
          <ac:chgData name="KUANSAOI" userId="991128dd-9743-4220-8ab6-c2d7d1ca0a52" providerId="ADAL" clId="{BB667AA5-2A49-4F21-9977-E6BC93648CFC}" dt="2019-05-27T06:58:19.022" v="563" actId="27636"/>
          <ac:spMkLst>
            <pc:docMk/>
            <pc:sldMk cId="1552033616" sldId="268"/>
            <ac:spMk id="5" creationId="{E3F91643-8485-4BD4-8499-36A0B9AE04E9}"/>
          </ac:spMkLst>
        </pc:spChg>
      </pc:sldChg>
      <pc:sldChg chg="addSp delSp modSp del ord">
        <pc:chgData name="KUANSAOI" userId="991128dd-9743-4220-8ab6-c2d7d1ca0a52" providerId="ADAL" clId="{BB667AA5-2A49-4F21-9977-E6BC93648CFC}" dt="2019-05-29T08:49:38.917" v="1075" actId="2696"/>
        <pc:sldMkLst>
          <pc:docMk/>
          <pc:sldMk cId="4095890733" sldId="269"/>
        </pc:sldMkLst>
        <pc:spChg chg="add mod">
          <ac:chgData name="KUANSAOI" userId="991128dd-9743-4220-8ab6-c2d7d1ca0a52" providerId="ADAL" clId="{BB667AA5-2A49-4F21-9977-E6BC93648CFC}" dt="2019-05-29T08:46:04.944" v="1022"/>
          <ac:spMkLst>
            <pc:docMk/>
            <pc:sldMk cId="4095890733" sldId="269"/>
            <ac:spMk id="3" creationId="{8BA9AE92-78DE-4DB2-AC1A-B0AB83139E06}"/>
          </ac:spMkLst>
        </pc:spChg>
        <pc:picChg chg="del">
          <ac:chgData name="KUANSAOI" userId="991128dd-9743-4220-8ab6-c2d7d1ca0a52" providerId="ADAL" clId="{BB667AA5-2A49-4F21-9977-E6BC93648CFC}" dt="2019-05-29T08:46:04.944" v="1022"/>
          <ac:picMkLst>
            <pc:docMk/>
            <pc:sldMk cId="4095890733" sldId="269"/>
            <ac:picMk id="19" creationId="{09C80451-BB1D-46BD-8304-2BDFDF55EF9F}"/>
          </ac:picMkLst>
        </pc:picChg>
      </pc:sldChg>
      <pc:sldChg chg="addSp modSp ord">
        <pc:chgData name="KUANSAOI" userId="991128dd-9743-4220-8ab6-c2d7d1ca0a52" providerId="ADAL" clId="{BB667AA5-2A49-4F21-9977-E6BC93648CFC}" dt="2019-05-29T08:39:35.918" v="1021" actId="1076"/>
        <pc:sldMkLst>
          <pc:docMk/>
          <pc:sldMk cId="3571489343" sldId="270"/>
        </pc:sldMkLst>
        <pc:picChg chg="mod">
          <ac:chgData name="KUANSAOI" userId="991128dd-9743-4220-8ab6-c2d7d1ca0a52" providerId="ADAL" clId="{BB667AA5-2A49-4F21-9977-E6BC93648CFC}" dt="2019-05-29T08:39:32.490" v="1019" actId="1076"/>
          <ac:picMkLst>
            <pc:docMk/>
            <pc:sldMk cId="3571489343" sldId="270"/>
            <ac:picMk id="4" creationId="{654F3907-8947-40C5-9B87-7244B972E1E7}"/>
          </ac:picMkLst>
        </pc:picChg>
        <pc:picChg chg="add mod">
          <ac:chgData name="KUANSAOI" userId="991128dd-9743-4220-8ab6-c2d7d1ca0a52" providerId="ADAL" clId="{BB667AA5-2A49-4F21-9977-E6BC93648CFC}" dt="2019-05-29T08:39:35.918" v="1021" actId="1076"/>
          <ac:picMkLst>
            <pc:docMk/>
            <pc:sldMk cId="3571489343" sldId="270"/>
            <ac:picMk id="5" creationId="{FC512D67-2391-4FF9-8BC6-AD9F89BB64B8}"/>
          </ac:picMkLst>
        </pc:picChg>
      </pc:sldChg>
      <pc:sldChg chg="addSp delSp modSp add del">
        <pc:chgData name="KUANSAOI" userId="991128dd-9743-4220-8ab6-c2d7d1ca0a52" providerId="ADAL" clId="{BB667AA5-2A49-4F21-9977-E6BC93648CFC}" dt="2019-05-29T08:29:02.582" v="985" actId="2696"/>
        <pc:sldMkLst>
          <pc:docMk/>
          <pc:sldMk cId="3374341152" sldId="271"/>
        </pc:sldMkLst>
        <pc:spChg chg="del">
          <ac:chgData name="KUANSAOI" userId="991128dd-9743-4220-8ab6-c2d7d1ca0a52" providerId="ADAL" clId="{BB667AA5-2A49-4F21-9977-E6BC93648CFC}" dt="2019-05-29T08:11:07.019" v="868"/>
          <ac:spMkLst>
            <pc:docMk/>
            <pc:sldMk cId="3374341152" sldId="271"/>
            <ac:spMk id="3" creationId="{95F291F8-88B7-47D7-93A5-8ED04021856D}"/>
          </ac:spMkLst>
        </pc:spChg>
        <pc:spChg chg="add del mod">
          <ac:chgData name="KUANSAOI" userId="991128dd-9743-4220-8ab6-c2d7d1ca0a52" providerId="ADAL" clId="{BB667AA5-2A49-4F21-9977-E6BC93648CFC}" dt="2019-05-29T08:14:28.631" v="872"/>
          <ac:spMkLst>
            <pc:docMk/>
            <pc:sldMk cId="3374341152" sldId="271"/>
            <ac:spMk id="7" creationId="{C4CCE449-44ED-4E34-AE47-260BE470AD94}"/>
          </ac:spMkLst>
        </pc:spChg>
        <pc:spChg chg="add mod">
          <ac:chgData name="KUANSAOI" userId="991128dd-9743-4220-8ab6-c2d7d1ca0a52" providerId="ADAL" clId="{BB667AA5-2A49-4F21-9977-E6BC93648CFC}" dt="2019-05-29T08:28:09.317" v="983"/>
          <ac:spMkLst>
            <pc:docMk/>
            <pc:sldMk cId="3374341152" sldId="271"/>
            <ac:spMk id="10" creationId="{899D2AED-D56C-44C6-8EEC-6202F4B426E9}"/>
          </ac:spMkLst>
        </pc:spChg>
        <pc:picChg chg="add del mod">
          <ac:chgData name="KUANSAOI" userId="991128dd-9743-4220-8ab6-c2d7d1ca0a52" providerId="ADAL" clId="{BB667AA5-2A49-4F21-9977-E6BC93648CFC}" dt="2019-05-29T08:14:19.674" v="869" actId="478"/>
          <ac:picMkLst>
            <pc:docMk/>
            <pc:sldMk cId="3374341152" sldId="271"/>
            <ac:picMk id="5" creationId="{1589DDD9-07C7-410B-8082-2C4B9119E7DD}"/>
          </ac:picMkLst>
        </pc:picChg>
        <pc:picChg chg="add del">
          <ac:chgData name="KUANSAOI" userId="991128dd-9743-4220-8ab6-c2d7d1ca0a52" providerId="ADAL" clId="{BB667AA5-2A49-4F21-9977-E6BC93648CFC}" dt="2019-05-29T08:14:27.700" v="871"/>
          <ac:picMkLst>
            <pc:docMk/>
            <pc:sldMk cId="3374341152" sldId="271"/>
            <ac:picMk id="8" creationId="{A5ADC139-DB76-495E-896E-02350E690251}"/>
          </ac:picMkLst>
        </pc:picChg>
        <pc:picChg chg="add del mod">
          <ac:chgData name="KUANSAOI" userId="991128dd-9743-4220-8ab6-c2d7d1ca0a52" providerId="ADAL" clId="{BB667AA5-2A49-4F21-9977-E6BC93648CFC}" dt="2019-05-29T08:28:09.317" v="983"/>
          <ac:picMkLst>
            <pc:docMk/>
            <pc:sldMk cId="3374341152" sldId="271"/>
            <ac:picMk id="9" creationId="{10311638-A0B4-41CB-B1A6-DCAD3121B74F}"/>
          </ac:picMkLst>
        </pc:picChg>
      </pc:sldChg>
      <pc:sldChg chg="addSp delSp modSp add del">
        <pc:chgData name="KUANSAOI" userId="991128dd-9743-4220-8ab6-c2d7d1ca0a52" providerId="ADAL" clId="{BB667AA5-2A49-4F21-9977-E6BC93648CFC}" dt="2019-05-29T08:49:43.679" v="1076"/>
        <pc:sldMkLst>
          <pc:docMk/>
          <pc:sldMk cId="1445543308" sldId="272"/>
        </pc:sldMkLst>
        <pc:spChg chg="del">
          <ac:chgData name="KUANSAOI" userId="991128dd-9743-4220-8ab6-c2d7d1ca0a52" providerId="ADAL" clId="{BB667AA5-2A49-4F21-9977-E6BC93648CFC}" dt="2019-05-29T08:29:06.617" v="986"/>
          <ac:spMkLst>
            <pc:docMk/>
            <pc:sldMk cId="1445543308" sldId="272"/>
            <ac:spMk id="2" creationId="{8F202E2A-BFF9-4885-A0F4-5B65B32ECB41}"/>
          </ac:spMkLst>
        </pc:spChg>
        <pc:spChg chg="del">
          <ac:chgData name="KUANSAOI" userId="991128dd-9743-4220-8ab6-c2d7d1ca0a52" providerId="ADAL" clId="{BB667AA5-2A49-4F21-9977-E6BC93648CFC}" dt="2019-05-29T08:15:02.050" v="874"/>
          <ac:spMkLst>
            <pc:docMk/>
            <pc:sldMk cId="1445543308" sldId="272"/>
            <ac:spMk id="3" creationId="{DFF1BDB2-B9C7-4A0F-9E07-0FEFDBAB7697}"/>
          </ac:spMkLst>
        </pc:spChg>
        <pc:spChg chg="del">
          <ac:chgData name="KUANSAOI" userId="991128dd-9743-4220-8ab6-c2d7d1ca0a52" providerId="ADAL" clId="{BB667AA5-2A49-4F21-9977-E6BC93648CFC}" dt="2019-05-29T08:29:06.617" v="986"/>
          <ac:spMkLst>
            <pc:docMk/>
            <pc:sldMk cId="1445543308" sldId="272"/>
            <ac:spMk id="4" creationId="{8F848B36-E5AB-42F5-A038-42457AF4C7A9}"/>
          </ac:spMkLst>
        </pc:spChg>
        <pc:spChg chg="add mod">
          <ac:chgData name="KUANSAOI" userId="991128dd-9743-4220-8ab6-c2d7d1ca0a52" providerId="ADAL" clId="{BB667AA5-2A49-4F21-9977-E6BC93648CFC}" dt="2019-05-29T08:49:43.679" v="1076"/>
          <ac:spMkLst>
            <pc:docMk/>
            <pc:sldMk cId="1445543308" sldId="272"/>
            <ac:spMk id="6" creationId="{B67F767E-9690-42F5-8E30-8F973766E1FE}"/>
          </ac:spMkLst>
        </pc:spChg>
        <pc:spChg chg="add del mod">
          <ac:chgData name="KUANSAOI" userId="991128dd-9743-4220-8ab6-c2d7d1ca0a52" providerId="ADAL" clId="{BB667AA5-2A49-4F21-9977-E6BC93648CFC}" dt="2019-05-29T08:31:06.863" v="989"/>
          <ac:spMkLst>
            <pc:docMk/>
            <pc:sldMk cId="1445543308" sldId="272"/>
            <ac:spMk id="7" creationId="{73CD08A5-636F-47F3-968A-D216DD986E72}"/>
          </ac:spMkLst>
        </pc:spChg>
        <pc:spChg chg="add mod">
          <ac:chgData name="KUANSAOI" userId="991128dd-9743-4220-8ab6-c2d7d1ca0a52" providerId="ADAL" clId="{BB667AA5-2A49-4F21-9977-E6BC93648CFC}" dt="2019-05-29T08:47:23.903" v="1067" actId="164"/>
          <ac:spMkLst>
            <pc:docMk/>
            <pc:sldMk cId="1445543308" sldId="272"/>
            <ac:spMk id="13" creationId="{452F5AE4-D426-43E4-BAAD-D1728FE7F873}"/>
          </ac:spMkLst>
        </pc:spChg>
        <pc:spChg chg="add mod">
          <ac:chgData name="KUANSAOI" userId="991128dd-9743-4220-8ab6-c2d7d1ca0a52" providerId="ADAL" clId="{BB667AA5-2A49-4F21-9977-E6BC93648CFC}" dt="2019-05-29T08:47:23.903" v="1067" actId="164"/>
          <ac:spMkLst>
            <pc:docMk/>
            <pc:sldMk cId="1445543308" sldId="272"/>
            <ac:spMk id="14" creationId="{DEBB366F-6015-4FD4-B1BF-4C3A6453EB3D}"/>
          </ac:spMkLst>
        </pc:spChg>
        <pc:spChg chg="add mod">
          <ac:chgData name="KUANSAOI" userId="991128dd-9743-4220-8ab6-c2d7d1ca0a52" providerId="ADAL" clId="{BB667AA5-2A49-4F21-9977-E6BC93648CFC}" dt="2019-05-29T08:47:23.903" v="1067" actId="164"/>
          <ac:spMkLst>
            <pc:docMk/>
            <pc:sldMk cId="1445543308" sldId="272"/>
            <ac:spMk id="15" creationId="{80903F50-D53A-49C5-970E-8F2388F30324}"/>
          </ac:spMkLst>
        </pc:spChg>
        <pc:grpChg chg="add mod">
          <ac:chgData name="KUANSAOI" userId="991128dd-9743-4220-8ab6-c2d7d1ca0a52" providerId="ADAL" clId="{BB667AA5-2A49-4F21-9977-E6BC93648CFC}" dt="2019-05-29T08:47:32.991" v="1070" actId="1076"/>
          <ac:grpSpMkLst>
            <pc:docMk/>
            <pc:sldMk cId="1445543308" sldId="272"/>
            <ac:grpSpMk id="16" creationId="{3BD18B5D-1588-4A18-90B5-E3B3B84803C4}"/>
          </ac:grpSpMkLst>
        </pc:grpChg>
        <pc:picChg chg="add mod">
          <ac:chgData name="KUANSAOI" userId="991128dd-9743-4220-8ab6-c2d7d1ca0a52" providerId="ADAL" clId="{BB667AA5-2A49-4F21-9977-E6BC93648CFC}" dt="2019-05-29T08:47:31.169" v="1069" actId="14100"/>
          <ac:picMkLst>
            <pc:docMk/>
            <pc:sldMk cId="1445543308" sldId="272"/>
            <ac:picMk id="5" creationId="{0511EF6B-7008-4633-AA9E-664D9DA63E29}"/>
          </ac:picMkLst>
        </pc:picChg>
        <pc:picChg chg="add del">
          <ac:chgData name="KUANSAOI" userId="991128dd-9743-4220-8ab6-c2d7d1ca0a52" providerId="ADAL" clId="{BB667AA5-2A49-4F21-9977-E6BC93648CFC}" dt="2019-05-29T08:31:05.757" v="988"/>
          <ac:picMkLst>
            <pc:docMk/>
            <pc:sldMk cId="1445543308" sldId="272"/>
            <ac:picMk id="8" creationId="{7F791A55-95B0-4381-A7BE-85AB385B7D41}"/>
          </ac:picMkLst>
        </pc:picChg>
        <pc:picChg chg="add mod">
          <ac:chgData name="KUANSAOI" userId="991128dd-9743-4220-8ab6-c2d7d1ca0a52" providerId="ADAL" clId="{BB667AA5-2A49-4F21-9977-E6BC93648CFC}" dt="2019-05-29T08:47:39.983" v="1072" actId="1076"/>
          <ac:picMkLst>
            <pc:docMk/>
            <pc:sldMk cId="1445543308" sldId="272"/>
            <ac:picMk id="9" creationId="{444391E2-6C55-4AAD-A94B-DC8C27174D50}"/>
          </ac:picMkLst>
        </pc:picChg>
        <pc:picChg chg="add del mod">
          <ac:chgData name="KUANSAOI" userId="991128dd-9743-4220-8ab6-c2d7d1ca0a52" providerId="ADAL" clId="{BB667AA5-2A49-4F21-9977-E6BC93648CFC}" dt="2019-05-29T08:32:33.831" v="996" actId="478"/>
          <ac:picMkLst>
            <pc:docMk/>
            <pc:sldMk cId="1445543308" sldId="272"/>
            <ac:picMk id="10" creationId="{D916EA36-6493-4451-A8D4-D86EB35EF13A}"/>
          </ac:picMkLst>
        </pc:picChg>
        <pc:picChg chg="add mod">
          <ac:chgData name="KUANSAOI" userId="991128dd-9743-4220-8ab6-c2d7d1ca0a52" providerId="ADAL" clId="{BB667AA5-2A49-4F21-9977-E6BC93648CFC}" dt="2019-05-29T08:47:23.903" v="1067" actId="164"/>
          <ac:picMkLst>
            <pc:docMk/>
            <pc:sldMk cId="1445543308" sldId="272"/>
            <ac:picMk id="11" creationId="{07AACBED-3C83-45DF-B917-83591D8530A4}"/>
          </ac:picMkLst>
        </pc:picChg>
        <pc:picChg chg="add mod">
          <ac:chgData name="KUANSAOI" userId="991128dd-9743-4220-8ab6-c2d7d1ca0a52" providerId="ADAL" clId="{BB667AA5-2A49-4F21-9977-E6BC93648CFC}" dt="2019-05-29T08:47:23.903" v="1067" actId="164"/>
          <ac:picMkLst>
            <pc:docMk/>
            <pc:sldMk cId="1445543308" sldId="272"/>
            <ac:picMk id="12" creationId="{C1DA0D3A-1E06-46DA-9847-75440FBFD371}"/>
          </ac:picMkLst>
        </pc:picChg>
      </pc:sldChg>
      <pc:sldChg chg="modSp add">
        <pc:chgData name="KUANSAOI" userId="991128dd-9743-4220-8ab6-c2d7d1ca0a52" providerId="ADAL" clId="{BB667AA5-2A49-4F21-9977-E6BC93648CFC}" dt="2019-05-29T08:18:15.764" v="944" actId="113"/>
        <pc:sldMkLst>
          <pc:docMk/>
          <pc:sldMk cId="1553726193" sldId="273"/>
        </pc:sldMkLst>
        <pc:spChg chg="mod">
          <ac:chgData name="KUANSAOI" userId="991128dd-9743-4220-8ab6-c2d7d1ca0a52" providerId="ADAL" clId="{BB667AA5-2A49-4F21-9977-E6BC93648CFC}" dt="2019-05-29T08:18:15.764" v="944" actId="113"/>
          <ac:spMkLst>
            <pc:docMk/>
            <pc:sldMk cId="1553726193" sldId="273"/>
            <ac:spMk id="2" creationId="{00000000-0000-0000-0000-000000000000}"/>
          </ac:spMkLst>
        </pc:spChg>
      </pc:sldChg>
      <pc:sldChg chg="addSp delSp modSp add">
        <pc:chgData name="KUANSAOI" userId="991128dd-9743-4220-8ab6-c2d7d1ca0a52" providerId="ADAL" clId="{BB667AA5-2A49-4F21-9977-E6BC93648CFC}" dt="2019-05-29T12:15:19.586" v="1468"/>
        <pc:sldMkLst>
          <pc:docMk/>
          <pc:sldMk cId="3111074843" sldId="274"/>
        </pc:sldMkLst>
        <pc:spChg chg="mod">
          <ac:chgData name="KUANSAOI" userId="991128dd-9743-4220-8ab6-c2d7d1ca0a52" providerId="ADAL" clId="{BB667AA5-2A49-4F21-9977-E6BC93648CFC}" dt="2019-05-29T12:15:19.586" v="1468"/>
          <ac:spMkLst>
            <pc:docMk/>
            <pc:sldMk cId="3111074843" sldId="274"/>
            <ac:spMk id="2" creationId="{940A616A-1D42-4618-B84E-960ACA1D7430}"/>
          </ac:spMkLst>
        </pc:spChg>
        <pc:spChg chg="del">
          <ac:chgData name="KUANSAOI" userId="991128dd-9743-4220-8ab6-c2d7d1ca0a52" providerId="ADAL" clId="{BB667AA5-2A49-4F21-9977-E6BC93648CFC}" dt="2019-05-29T08:35:42.144" v="998"/>
          <ac:spMkLst>
            <pc:docMk/>
            <pc:sldMk cId="3111074843" sldId="274"/>
            <ac:spMk id="3" creationId="{AA6F0999-96B8-460A-A5B0-731B77A725B8}"/>
          </ac:spMkLst>
        </pc:spChg>
        <pc:spChg chg="del">
          <ac:chgData name="KUANSAOI" userId="991128dd-9743-4220-8ab6-c2d7d1ca0a52" providerId="ADAL" clId="{BB667AA5-2A49-4F21-9977-E6BC93648CFC}" dt="2019-05-29T08:36:05.181" v="1001"/>
          <ac:spMkLst>
            <pc:docMk/>
            <pc:sldMk cId="3111074843" sldId="274"/>
            <ac:spMk id="4" creationId="{6ECC7019-0E35-4E65-9116-691397F6FBEB}"/>
          </ac:spMkLst>
        </pc:spChg>
        <pc:spChg chg="add del mod">
          <ac:chgData name="KUANSAOI" userId="991128dd-9743-4220-8ab6-c2d7d1ca0a52" providerId="ADAL" clId="{BB667AA5-2A49-4F21-9977-E6BC93648CFC}" dt="2019-05-29T12:05:58.447" v="1415"/>
          <ac:spMkLst>
            <pc:docMk/>
            <pc:sldMk cId="3111074843" sldId="274"/>
            <ac:spMk id="10" creationId="{C1ED5C3B-2A3E-4D4A-91A5-4F35596739F0}"/>
          </ac:spMkLst>
        </pc:spChg>
        <pc:picChg chg="add del mod">
          <ac:chgData name="KUANSAOI" userId="991128dd-9743-4220-8ab6-c2d7d1ca0a52" providerId="ADAL" clId="{BB667AA5-2A49-4F21-9977-E6BC93648CFC}" dt="2019-05-29T12:05:57.145" v="1414" actId="478"/>
          <ac:picMkLst>
            <pc:docMk/>
            <pc:sldMk cId="3111074843" sldId="274"/>
            <ac:picMk id="5" creationId="{541BB86A-E06D-4212-9148-F21AB0B33E71}"/>
          </ac:picMkLst>
        </pc:picChg>
        <pc:picChg chg="add del">
          <ac:chgData name="KUANSAOI" userId="991128dd-9743-4220-8ab6-c2d7d1ca0a52" providerId="ADAL" clId="{BB667AA5-2A49-4F21-9977-E6BC93648CFC}" dt="2019-05-29T08:36:04.204" v="1000"/>
          <ac:picMkLst>
            <pc:docMk/>
            <pc:sldMk cId="3111074843" sldId="274"/>
            <ac:picMk id="6" creationId="{C7750887-F7F8-4CAD-9BB5-0CCEAEAF6A8E}"/>
          </ac:picMkLst>
        </pc:picChg>
        <pc:picChg chg="add mod">
          <ac:chgData name="KUANSAOI" userId="991128dd-9743-4220-8ab6-c2d7d1ca0a52" providerId="ADAL" clId="{BB667AA5-2A49-4F21-9977-E6BC93648CFC}" dt="2019-05-29T08:36:05.181" v="1001"/>
          <ac:picMkLst>
            <pc:docMk/>
            <pc:sldMk cId="3111074843" sldId="274"/>
            <ac:picMk id="7" creationId="{113D284D-ED02-402C-B304-DB788D7DA9FF}"/>
          </ac:picMkLst>
        </pc:picChg>
        <pc:picChg chg="add del">
          <ac:chgData name="KUANSAOI" userId="991128dd-9743-4220-8ab6-c2d7d1ca0a52" providerId="ADAL" clId="{BB667AA5-2A49-4F21-9977-E6BC93648CFC}" dt="2019-05-29T08:39:27.034" v="1018"/>
          <ac:picMkLst>
            <pc:docMk/>
            <pc:sldMk cId="3111074843" sldId="274"/>
            <ac:picMk id="8" creationId="{C811E550-0868-46CE-B762-3BAC452D7218}"/>
          </ac:picMkLst>
        </pc:picChg>
        <pc:picChg chg="add mod">
          <ac:chgData name="KUANSAOI" userId="991128dd-9743-4220-8ab6-c2d7d1ca0a52" providerId="ADAL" clId="{BB667AA5-2A49-4F21-9977-E6BC93648CFC}" dt="2019-05-29T12:05:58.447" v="1415"/>
          <ac:picMkLst>
            <pc:docMk/>
            <pc:sldMk cId="3111074843" sldId="274"/>
            <ac:picMk id="11" creationId="{89EAF5CD-648F-4AF6-B971-5A675E1A14BE}"/>
          </ac:picMkLst>
        </pc:picChg>
      </pc:sldChg>
      <pc:sldChg chg="addSp delSp modSp add">
        <pc:chgData name="KUANSAOI" userId="991128dd-9743-4220-8ab6-c2d7d1ca0a52" providerId="ADAL" clId="{BB667AA5-2A49-4F21-9977-E6BC93648CFC}" dt="2019-05-29T12:15:24.454" v="1471"/>
        <pc:sldMkLst>
          <pc:docMk/>
          <pc:sldMk cId="2851062091" sldId="275"/>
        </pc:sldMkLst>
        <pc:spChg chg="mod">
          <ac:chgData name="KUANSAOI" userId="991128dd-9743-4220-8ab6-c2d7d1ca0a52" providerId="ADAL" clId="{BB667AA5-2A49-4F21-9977-E6BC93648CFC}" dt="2019-05-29T12:15:24.454" v="1471"/>
          <ac:spMkLst>
            <pc:docMk/>
            <pc:sldMk cId="2851062091" sldId="275"/>
            <ac:spMk id="2" creationId="{6117A058-6DBF-464F-8090-610605792E13}"/>
          </ac:spMkLst>
        </pc:spChg>
        <pc:spChg chg="del">
          <ac:chgData name="KUANSAOI" userId="991128dd-9743-4220-8ab6-c2d7d1ca0a52" providerId="ADAL" clId="{BB667AA5-2A49-4F21-9977-E6BC93648CFC}" dt="2019-05-29T08:36:32.880" v="1005"/>
          <ac:spMkLst>
            <pc:docMk/>
            <pc:sldMk cId="2851062091" sldId="275"/>
            <ac:spMk id="3" creationId="{2FA107B7-6F43-4092-99DD-55255F81C378}"/>
          </ac:spMkLst>
        </pc:spChg>
        <pc:spChg chg="del">
          <ac:chgData name="KUANSAOI" userId="991128dd-9743-4220-8ab6-c2d7d1ca0a52" providerId="ADAL" clId="{BB667AA5-2A49-4F21-9977-E6BC93648CFC}" dt="2019-05-29T08:36:52.719" v="1008"/>
          <ac:spMkLst>
            <pc:docMk/>
            <pc:sldMk cId="2851062091" sldId="275"/>
            <ac:spMk id="4" creationId="{07ACA42E-DAD2-49FE-A29E-4C8EA62042B7}"/>
          </ac:spMkLst>
        </pc:spChg>
        <pc:picChg chg="add del">
          <ac:chgData name="KUANSAOI" userId="991128dd-9743-4220-8ab6-c2d7d1ca0a52" providerId="ADAL" clId="{BB667AA5-2A49-4F21-9977-E6BC93648CFC}" dt="2019-05-29T08:36:32.083" v="1004"/>
          <ac:picMkLst>
            <pc:docMk/>
            <pc:sldMk cId="2851062091" sldId="275"/>
            <ac:picMk id="5" creationId="{0C2D80F0-D8C8-4BFF-906B-4C4F0BBD15A2}"/>
          </ac:picMkLst>
        </pc:picChg>
        <pc:picChg chg="add mod">
          <ac:chgData name="KUANSAOI" userId="991128dd-9743-4220-8ab6-c2d7d1ca0a52" providerId="ADAL" clId="{BB667AA5-2A49-4F21-9977-E6BC93648CFC}" dt="2019-05-29T08:36:32.880" v="1005"/>
          <ac:picMkLst>
            <pc:docMk/>
            <pc:sldMk cId="2851062091" sldId="275"/>
            <ac:picMk id="6" creationId="{898BCA9F-CDB5-4157-BB95-1637CCDC93B1}"/>
          </ac:picMkLst>
        </pc:picChg>
        <pc:picChg chg="add del">
          <ac:chgData name="KUANSAOI" userId="991128dd-9743-4220-8ab6-c2d7d1ca0a52" providerId="ADAL" clId="{BB667AA5-2A49-4F21-9977-E6BC93648CFC}" dt="2019-05-29T08:36:51.978" v="1007"/>
          <ac:picMkLst>
            <pc:docMk/>
            <pc:sldMk cId="2851062091" sldId="275"/>
            <ac:picMk id="7" creationId="{450BB635-03C3-4308-8337-AC48D6E7F9A8}"/>
          </ac:picMkLst>
        </pc:picChg>
        <pc:picChg chg="add mod">
          <ac:chgData name="KUANSAOI" userId="991128dd-9743-4220-8ab6-c2d7d1ca0a52" providerId="ADAL" clId="{BB667AA5-2A49-4F21-9977-E6BC93648CFC}" dt="2019-05-29T11:06:27.666" v="1342" actId="1076"/>
          <ac:picMkLst>
            <pc:docMk/>
            <pc:sldMk cId="2851062091" sldId="275"/>
            <ac:picMk id="8" creationId="{73162633-226E-4D8A-BC42-067EA236828A}"/>
          </ac:picMkLst>
        </pc:picChg>
        <pc:picChg chg="add mod">
          <ac:chgData name="KUANSAOI" userId="991128dd-9743-4220-8ab6-c2d7d1ca0a52" providerId="ADAL" clId="{BB667AA5-2A49-4F21-9977-E6BC93648CFC}" dt="2019-05-29T11:06:29.587" v="1343" actId="1076"/>
          <ac:picMkLst>
            <pc:docMk/>
            <pc:sldMk cId="2851062091" sldId="275"/>
            <ac:picMk id="9" creationId="{42B7B390-97F6-450C-830A-42C4A4C4A287}"/>
          </ac:picMkLst>
        </pc:picChg>
      </pc:sldChg>
      <pc:sldChg chg="addSp delSp modSp add">
        <pc:chgData name="KUANSAOI" userId="991128dd-9743-4220-8ab6-c2d7d1ca0a52" providerId="ADAL" clId="{BB667AA5-2A49-4F21-9977-E6BC93648CFC}" dt="2019-05-29T13:55:21.404" v="1487" actId="20577"/>
        <pc:sldMkLst>
          <pc:docMk/>
          <pc:sldMk cId="297146977" sldId="276"/>
        </pc:sldMkLst>
        <pc:spChg chg="mod">
          <ac:chgData name="KUANSAOI" userId="991128dd-9743-4220-8ab6-c2d7d1ca0a52" providerId="ADAL" clId="{BB667AA5-2A49-4F21-9977-E6BC93648CFC}" dt="2019-05-29T09:19:34.016" v="1336" actId="20577"/>
          <ac:spMkLst>
            <pc:docMk/>
            <pc:sldMk cId="297146977" sldId="276"/>
            <ac:spMk id="2" creationId="{8C462927-E3EC-4441-B96B-497460C1B839}"/>
          </ac:spMkLst>
        </pc:spChg>
        <pc:spChg chg="del">
          <ac:chgData name="KUANSAOI" userId="991128dd-9743-4220-8ab6-c2d7d1ca0a52" providerId="ADAL" clId="{BB667AA5-2A49-4F21-9977-E6BC93648CFC}" dt="2019-05-29T08:49:48.918" v="1079"/>
          <ac:spMkLst>
            <pc:docMk/>
            <pc:sldMk cId="297146977" sldId="276"/>
            <ac:spMk id="3" creationId="{C61F6BCE-AAC9-4974-9B5D-F552D30A721F}"/>
          </ac:spMkLst>
        </pc:spChg>
        <pc:spChg chg="del">
          <ac:chgData name="KUANSAOI" userId="991128dd-9743-4220-8ab6-c2d7d1ca0a52" providerId="ADAL" clId="{BB667AA5-2A49-4F21-9977-E6BC93648CFC}" dt="2019-05-29T08:49:48.918" v="1079"/>
          <ac:spMkLst>
            <pc:docMk/>
            <pc:sldMk cId="297146977" sldId="276"/>
            <ac:spMk id="4" creationId="{4B3C2348-A5EE-4767-B198-0E20696AD0DF}"/>
          </ac:spMkLst>
        </pc:spChg>
        <pc:spChg chg="add del mod">
          <ac:chgData name="KUANSAOI" userId="991128dd-9743-4220-8ab6-c2d7d1ca0a52" providerId="ADAL" clId="{BB667AA5-2A49-4F21-9977-E6BC93648CFC}" dt="2019-05-29T08:49:48.918" v="1079"/>
          <ac:spMkLst>
            <pc:docMk/>
            <pc:sldMk cId="297146977" sldId="276"/>
            <ac:spMk id="5" creationId="{B23DD1D2-37A0-4B3E-B960-999CB04BED80}"/>
          </ac:spMkLst>
        </pc:spChg>
        <pc:spChg chg="add del mod">
          <ac:chgData name="KUANSAOI" userId="991128dd-9743-4220-8ab6-c2d7d1ca0a52" providerId="ADAL" clId="{BB667AA5-2A49-4F21-9977-E6BC93648CFC}" dt="2019-05-29T08:49:50.579" v="1080"/>
          <ac:spMkLst>
            <pc:docMk/>
            <pc:sldMk cId="297146977" sldId="276"/>
            <ac:spMk id="6" creationId="{D662E464-663E-4E34-9B39-E5427889A328}"/>
          </ac:spMkLst>
        </pc:spChg>
        <pc:spChg chg="add del mod">
          <ac:chgData name="KUANSAOI" userId="991128dd-9743-4220-8ab6-c2d7d1ca0a52" providerId="ADAL" clId="{BB667AA5-2A49-4F21-9977-E6BC93648CFC}" dt="2019-05-29T08:49:50.579" v="1080"/>
          <ac:spMkLst>
            <pc:docMk/>
            <pc:sldMk cId="297146977" sldId="276"/>
            <ac:spMk id="7" creationId="{DC8E348B-49DA-4492-8C96-3A946604B183}"/>
          </ac:spMkLst>
        </pc:spChg>
        <pc:spChg chg="add mod">
          <ac:chgData name="KUANSAOI" userId="991128dd-9743-4220-8ab6-c2d7d1ca0a52" providerId="ADAL" clId="{BB667AA5-2A49-4F21-9977-E6BC93648CFC}" dt="2019-05-29T13:55:21.404" v="1487" actId="20577"/>
          <ac:spMkLst>
            <pc:docMk/>
            <pc:sldMk cId="297146977" sldId="276"/>
            <ac:spMk id="8" creationId="{1C67737B-C086-4A6E-BF7B-C9F4549F639A}"/>
          </ac:spMkLst>
        </pc:spChg>
        <pc:graphicFrameChg chg="add del mod">
          <ac:chgData name="KUANSAOI" userId="991128dd-9743-4220-8ab6-c2d7d1ca0a52" providerId="ADAL" clId="{BB667AA5-2A49-4F21-9977-E6BC93648CFC}" dt="2019-05-29T09:19:21.744" v="1322" actId="478"/>
          <ac:graphicFrameMkLst>
            <pc:docMk/>
            <pc:sldMk cId="297146977" sldId="276"/>
            <ac:graphicFrameMk id="9" creationId="{3BC37EF4-3AC9-4530-8757-F4A64DF103B9}"/>
          </ac:graphicFrameMkLst>
        </pc:graphicFrameChg>
      </pc:sldChg>
      <pc:sldChg chg="addSp delSp modSp add">
        <pc:chgData name="KUANSAOI" userId="991128dd-9743-4220-8ab6-c2d7d1ca0a52" providerId="ADAL" clId="{BB667AA5-2A49-4F21-9977-E6BC93648CFC}" dt="2019-05-29T12:15:21.137" v="1469"/>
        <pc:sldMkLst>
          <pc:docMk/>
          <pc:sldMk cId="1096612253" sldId="277"/>
        </pc:sldMkLst>
        <pc:spChg chg="mod">
          <ac:chgData name="KUANSAOI" userId="991128dd-9743-4220-8ab6-c2d7d1ca0a52" providerId="ADAL" clId="{BB667AA5-2A49-4F21-9977-E6BC93648CFC}" dt="2019-05-29T12:15:21.137" v="1469"/>
          <ac:spMkLst>
            <pc:docMk/>
            <pc:sldMk cId="1096612253" sldId="277"/>
            <ac:spMk id="2" creationId="{963D546A-2284-4796-98F0-41A596E67224}"/>
          </ac:spMkLst>
        </pc:spChg>
        <pc:spChg chg="del">
          <ac:chgData name="KUANSAOI" userId="991128dd-9743-4220-8ab6-c2d7d1ca0a52" providerId="ADAL" clId="{BB667AA5-2A49-4F21-9977-E6BC93648CFC}" dt="2019-05-29T11:10:43.389" v="1410"/>
          <ac:spMkLst>
            <pc:docMk/>
            <pc:sldMk cId="1096612253" sldId="277"/>
            <ac:spMk id="3" creationId="{557245CC-926D-449D-8C75-F213E46D7F29}"/>
          </ac:spMkLst>
        </pc:spChg>
        <pc:spChg chg="del">
          <ac:chgData name="KUANSAOI" userId="991128dd-9743-4220-8ab6-c2d7d1ca0a52" providerId="ADAL" clId="{BB667AA5-2A49-4F21-9977-E6BC93648CFC}" dt="2019-05-29T11:11:11.709" v="1413"/>
          <ac:spMkLst>
            <pc:docMk/>
            <pc:sldMk cId="1096612253" sldId="277"/>
            <ac:spMk id="4" creationId="{704A4462-F724-4A77-AD0A-185DF7E27832}"/>
          </ac:spMkLst>
        </pc:spChg>
        <pc:picChg chg="add del">
          <ac:chgData name="KUANSAOI" userId="991128dd-9743-4220-8ab6-c2d7d1ca0a52" providerId="ADAL" clId="{BB667AA5-2A49-4F21-9977-E6BC93648CFC}" dt="2019-05-29T11:10:42.491" v="1409"/>
          <ac:picMkLst>
            <pc:docMk/>
            <pc:sldMk cId="1096612253" sldId="277"/>
            <ac:picMk id="5" creationId="{0E42B3B8-365F-4703-8717-A3E2586551E1}"/>
          </ac:picMkLst>
        </pc:picChg>
        <pc:picChg chg="add mod">
          <ac:chgData name="KUANSAOI" userId="991128dd-9743-4220-8ab6-c2d7d1ca0a52" providerId="ADAL" clId="{BB667AA5-2A49-4F21-9977-E6BC93648CFC}" dt="2019-05-29T11:10:43.389" v="1410"/>
          <ac:picMkLst>
            <pc:docMk/>
            <pc:sldMk cId="1096612253" sldId="277"/>
            <ac:picMk id="6" creationId="{D16A602B-BBD0-4CDD-AE8E-07FBC96830D0}"/>
          </ac:picMkLst>
        </pc:picChg>
        <pc:picChg chg="add del">
          <ac:chgData name="KUANSAOI" userId="991128dd-9743-4220-8ab6-c2d7d1ca0a52" providerId="ADAL" clId="{BB667AA5-2A49-4F21-9977-E6BC93648CFC}" dt="2019-05-29T11:11:10.305" v="1412"/>
          <ac:picMkLst>
            <pc:docMk/>
            <pc:sldMk cId="1096612253" sldId="277"/>
            <ac:picMk id="7" creationId="{8C155ECA-6DD5-47AE-B050-A280EEBABBE6}"/>
          </ac:picMkLst>
        </pc:picChg>
        <pc:picChg chg="add mod">
          <ac:chgData name="KUANSAOI" userId="991128dd-9743-4220-8ab6-c2d7d1ca0a52" providerId="ADAL" clId="{BB667AA5-2A49-4F21-9977-E6BC93648CFC}" dt="2019-05-29T11:11:11.709" v="1413"/>
          <ac:picMkLst>
            <pc:docMk/>
            <pc:sldMk cId="1096612253" sldId="277"/>
            <ac:picMk id="8" creationId="{C1D46D8A-46A9-4BD0-BB5F-CCA06BB88462}"/>
          </ac:picMkLst>
        </pc:picChg>
      </pc:sldChg>
      <pc:sldChg chg="addSp delSp modSp add">
        <pc:chgData name="KUANSAOI" userId="991128dd-9743-4220-8ab6-c2d7d1ca0a52" providerId="ADAL" clId="{BB667AA5-2A49-4F21-9977-E6BC93648CFC}" dt="2019-05-29T12:15:22.359" v="1470"/>
        <pc:sldMkLst>
          <pc:docMk/>
          <pc:sldMk cId="1247148017" sldId="278"/>
        </pc:sldMkLst>
        <pc:spChg chg="mod">
          <ac:chgData name="KUANSAOI" userId="991128dd-9743-4220-8ab6-c2d7d1ca0a52" providerId="ADAL" clId="{BB667AA5-2A49-4F21-9977-E6BC93648CFC}" dt="2019-05-29T12:15:22.359" v="1470"/>
          <ac:spMkLst>
            <pc:docMk/>
            <pc:sldMk cId="1247148017" sldId="278"/>
            <ac:spMk id="2" creationId="{2CA31A9F-5A63-4F0A-A21F-535474ECE732}"/>
          </ac:spMkLst>
        </pc:spChg>
        <pc:spChg chg="del">
          <ac:chgData name="KUANSAOI" userId="991128dd-9743-4220-8ab6-c2d7d1ca0a52" providerId="ADAL" clId="{BB667AA5-2A49-4F21-9977-E6BC93648CFC}" dt="2019-05-29T12:06:32.816" v="1417"/>
          <ac:spMkLst>
            <pc:docMk/>
            <pc:sldMk cId="1247148017" sldId="278"/>
            <ac:spMk id="3" creationId="{9FCE458F-3A93-4B7F-B6BB-89CAD1E963C1}"/>
          </ac:spMkLst>
        </pc:spChg>
        <pc:spChg chg="del">
          <ac:chgData name="KUANSAOI" userId="991128dd-9743-4220-8ab6-c2d7d1ca0a52" providerId="ADAL" clId="{BB667AA5-2A49-4F21-9977-E6BC93648CFC}" dt="2019-05-29T12:12:10.879" v="1422"/>
          <ac:spMkLst>
            <pc:docMk/>
            <pc:sldMk cId="1247148017" sldId="278"/>
            <ac:spMk id="4" creationId="{AA5FC8CF-7C09-42DB-863B-89416688539D}"/>
          </ac:spMkLst>
        </pc:spChg>
        <pc:spChg chg="add del mod">
          <ac:chgData name="KUANSAOI" userId="991128dd-9743-4220-8ab6-c2d7d1ca0a52" providerId="ADAL" clId="{BB667AA5-2A49-4F21-9977-E6BC93648CFC}" dt="2019-05-29T12:12:03.227" v="1421"/>
          <ac:spMkLst>
            <pc:docMk/>
            <pc:sldMk cId="1247148017" sldId="278"/>
            <ac:spMk id="7" creationId="{4B326DC8-3BFD-4EE5-A0CF-96ACA409C1F4}"/>
          </ac:spMkLst>
        </pc:spChg>
        <pc:picChg chg="add del mod">
          <ac:chgData name="KUANSAOI" userId="991128dd-9743-4220-8ab6-c2d7d1ca0a52" providerId="ADAL" clId="{BB667AA5-2A49-4F21-9977-E6BC93648CFC}" dt="2019-05-29T12:11:47.947" v="1418" actId="478"/>
          <ac:picMkLst>
            <pc:docMk/>
            <pc:sldMk cId="1247148017" sldId="278"/>
            <ac:picMk id="5" creationId="{63CC9AB6-0E6A-4D82-A563-AF63035EA168}"/>
          </ac:picMkLst>
        </pc:picChg>
        <pc:picChg chg="add del">
          <ac:chgData name="KUANSAOI" userId="991128dd-9743-4220-8ab6-c2d7d1ca0a52" providerId="ADAL" clId="{BB667AA5-2A49-4F21-9977-E6BC93648CFC}" dt="2019-05-29T12:12:02.232" v="1420"/>
          <ac:picMkLst>
            <pc:docMk/>
            <pc:sldMk cId="1247148017" sldId="278"/>
            <ac:picMk id="8" creationId="{97DBAE2F-9AFA-4309-BE19-F8E5AE9637C5}"/>
          </ac:picMkLst>
        </pc:picChg>
        <pc:picChg chg="add mod">
          <ac:chgData name="KUANSAOI" userId="991128dd-9743-4220-8ab6-c2d7d1ca0a52" providerId="ADAL" clId="{BB667AA5-2A49-4F21-9977-E6BC93648CFC}" dt="2019-05-29T12:12:27.795" v="1426" actId="1076"/>
          <ac:picMkLst>
            <pc:docMk/>
            <pc:sldMk cId="1247148017" sldId="278"/>
            <ac:picMk id="9" creationId="{59A35EE6-18EE-4A69-A116-30DF67EF3B14}"/>
          </ac:picMkLst>
        </pc:picChg>
        <pc:picChg chg="add mod">
          <ac:chgData name="KUANSAOI" userId="991128dd-9743-4220-8ab6-c2d7d1ca0a52" providerId="ADAL" clId="{BB667AA5-2A49-4F21-9977-E6BC93648CFC}" dt="2019-05-29T12:12:34.796" v="1429" actId="1076"/>
          <ac:picMkLst>
            <pc:docMk/>
            <pc:sldMk cId="1247148017" sldId="278"/>
            <ac:picMk id="10" creationId="{F6801C7A-73A0-4A55-89D8-BB2ABC5C1F7E}"/>
          </ac:picMkLst>
        </pc:picChg>
        <pc:picChg chg="add mod">
          <ac:chgData name="KUANSAOI" userId="991128dd-9743-4220-8ab6-c2d7d1ca0a52" providerId="ADAL" clId="{BB667AA5-2A49-4F21-9977-E6BC93648CFC}" dt="2019-05-29T12:12:30.714" v="1427" actId="1076"/>
          <ac:picMkLst>
            <pc:docMk/>
            <pc:sldMk cId="1247148017" sldId="278"/>
            <ac:picMk id="11" creationId="{56D9E9D0-23D0-4ADD-AEF7-595F74EB0204}"/>
          </ac:picMkLst>
        </pc:picChg>
      </pc:sldChg>
      <pc:sldChg chg="addSp delSp modSp add">
        <pc:chgData name="KUANSAOI" userId="991128dd-9743-4220-8ab6-c2d7d1ca0a52" providerId="ADAL" clId="{BB667AA5-2A49-4F21-9977-E6BC93648CFC}" dt="2019-05-29T13:29:19.078" v="1477" actId="1076"/>
        <pc:sldMkLst>
          <pc:docMk/>
          <pc:sldMk cId="3728646591" sldId="279"/>
        </pc:sldMkLst>
        <pc:spChg chg="del">
          <ac:chgData name="KUANSAOI" userId="991128dd-9743-4220-8ab6-c2d7d1ca0a52" providerId="ADAL" clId="{BB667AA5-2A49-4F21-9977-E6BC93648CFC}" dt="2019-05-29T12:13:36.289" v="1431"/>
          <ac:spMkLst>
            <pc:docMk/>
            <pc:sldMk cId="3728646591" sldId="279"/>
            <ac:spMk id="2" creationId="{10E3A3BF-73BE-4AF3-B252-5ED7D05CE5B6}"/>
          </ac:spMkLst>
        </pc:spChg>
        <pc:spChg chg="del">
          <ac:chgData name="KUANSAOI" userId="991128dd-9743-4220-8ab6-c2d7d1ca0a52" providerId="ADAL" clId="{BB667AA5-2A49-4F21-9977-E6BC93648CFC}" dt="2019-05-29T12:13:36.289" v="1431"/>
          <ac:spMkLst>
            <pc:docMk/>
            <pc:sldMk cId="3728646591" sldId="279"/>
            <ac:spMk id="3" creationId="{E4BDDD6C-B586-404E-AD36-D3E20D52F9DB}"/>
          </ac:spMkLst>
        </pc:spChg>
        <pc:spChg chg="del">
          <ac:chgData name="KUANSAOI" userId="991128dd-9743-4220-8ab6-c2d7d1ca0a52" providerId="ADAL" clId="{BB667AA5-2A49-4F21-9977-E6BC93648CFC}" dt="2019-05-29T12:13:36.289" v="1431"/>
          <ac:spMkLst>
            <pc:docMk/>
            <pc:sldMk cId="3728646591" sldId="279"/>
            <ac:spMk id="4" creationId="{2961FEAA-EBB9-4322-950D-74F72AA32CC6}"/>
          </ac:spMkLst>
        </pc:spChg>
        <pc:spChg chg="add del mod">
          <ac:chgData name="KUANSAOI" userId="991128dd-9743-4220-8ab6-c2d7d1ca0a52" providerId="ADAL" clId="{BB667AA5-2A49-4F21-9977-E6BC93648CFC}" dt="2019-05-29T12:13:39.609" v="1432"/>
          <ac:spMkLst>
            <pc:docMk/>
            <pc:sldMk cId="3728646591" sldId="279"/>
            <ac:spMk id="5" creationId="{E2B1F7E8-0EB3-4CDA-B2F6-5783BF82AFEF}"/>
          </ac:spMkLst>
        </pc:spChg>
        <pc:spChg chg="add del mod">
          <ac:chgData name="KUANSAOI" userId="991128dd-9743-4220-8ab6-c2d7d1ca0a52" providerId="ADAL" clId="{BB667AA5-2A49-4F21-9977-E6BC93648CFC}" dt="2019-05-29T12:13:39.609" v="1432"/>
          <ac:spMkLst>
            <pc:docMk/>
            <pc:sldMk cId="3728646591" sldId="279"/>
            <ac:spMk id="6" creationId="{722149E9-069D-4458-9B8A-28C56B874A0A}"/>
          </ac:spMkLst>
        </pc:spChg>
        <pc:spChg chg="add del mod">
          <ac:chgData name="KUANSAOI" userId="991128dd-9743-4220-8ab6-c2d7d1ca0a52" providerId="ADAL" clId="{BB667AA5-2A49-4F21-9977-E6BC93648CFC}" dt="2019-05-29T12:14:07.067" v="1436"/>
          <ac:spMkLst>
            <pc:docMk/>
            <pc:sldMk cId="3728646591" sldId="279"/>
            <ac:spMk id="7" creationId="{880038CE-5A12-4306-B0FF-C3C4C61243E1}"/>
          </ac:spMkLst>
        </pc:spChg>
        <pc:spChg chg="add del mod">
          <ac:chgData name="KUANSAOI" userId="991128dd-9743-4220-8ab6-c2d7d1ca0a52" providerId="ADAL" clId="{BB667AA5-2A49-4F21-9977-E6BC93648CFC}" dt="2019-05-29T12:13:50.419" v="1435"/>
          <ac:spMkLst>
            <pc:docMk/>
            <pc:sldMk cId="3728646591" sldId="279"/>
            <ac:spMk id="8" creationId="{F18C7991-0E19-4F74-B6E6-102AA1FB77A7}"/>
          </ac:spMkLst>
        </pc:spChg>
        <pc:spChg chg="add del mod">
          <ac:chgData name="KUANSAOI" userId="991128dd-9743-4220-8ab6-c2d7d1ca0a52" providerId="ADAL" clId="{BB667AA5-2A49-4F21-9977-E6BC93648CFC}" dt="2019-05-29T12:14:07.067" v="1436"/>
          <ac:spMkLst>
            <pc:docMk/>
            <pc:sldMk cId="3728646591" sldId="279"/>
            <ac:spMk id="9" creationId="{A46AFD62-244E-42EA-B5E0-E56BF4318C51}"/>
          </ac:spMkLst>
        </pc:spChg>
        <pc:spChg chg="add mod">
          <ac:chgData name="KUANSAOI" userId="991128dd-9743-4220-8ab6-c2d7d1ca0a52" providerId="ADAL" clId="{BB667AA5-2A49-4F21-9977-E6BC93648CFC}" dt="2019-05-29T12:14:52.831" v="1467" actId="20577"/>
          <ac:spMkLst>
            <pc:docMk/>
            <pc:sldMk cId="3728646591" sldId="279"/>
            <ac:spMk id="12" creationId="{05EA3F6F-6AFC-45AE-AB38-B890957D1293}"/>
          </ac:spMkLst>
        </pc:spChg>
        <pc:spChg chg="add del mod">
          <ac:chgData name="KUANSAOI" userId="991128dd-9743-4220-8ab6-c2d7d1ca0a52" providerId="ADAL" clId="{BB667AA5-2A49-4F21-9977-E6BC93648CFC}" dt="2019-05-29T12:14:08.740" v="1437"/>
          <ac:spMkLst>
            <pc:docMk/>
            <pc:sldMk cId="3728646591" sldId="279"/>
            <ac:spMk id="13" creationId="{7DC2B989-4CE0-4248-B524-8452E5861ADC}"/>
          </ac:spMkLst>
        </pc:spChg>
        <pc:picChg chg="add del">
          <ac:chgData name="KUANSAOI" userId="991128dd-9743-4220-8ab6-c2d7d1ca0a52" providerId="ADAL" clId="{BB667AA5-2A49-4F21-9977-E6BC93648CFC}" dt="2019-05-29T12:13:49.366" v="1434"/>
          <ac:picMkLst>
            <pc:docMk/>
            <pc:sldMk cId="3728646591" sldId="279"/>
            <ac:picMk id="10" creationId="{686EF5BD-C66D-4295-BA1C-6275C4A49CE5}"/>
          </ac:picMkLst>
        </pc:picChg>
        <pc:picChg chg="add mod">
          <ac:chgData name="KUANSAOI" userId="991128dd-9743-4220-8ab6-c2d7d1ca0a52" providerId="ADAL" clId="{BB667AA5-2A49-4F21-9977-E6BC93648CFC}" dt="2019-05-29T12:14:18.843" v="1441" actId="1076"/>
          <ac:picMkLst>
            <pc:docMk/>
            <pc:sldMk cId="3728646591" sldId="279"/>
            <ac:picMk id="11" creationId="{346A4D6F-C1BB-4B86-922B-D48E0F168FBD}"/>
          </ac:picMkLst>
        </pc:picChg>
        <pc:picChg chg="add mod">
          <ac:chgData name="KUANSAOI" userId="991128dd-9743-4220-8ab6-c2d7d1ca0a52" providerId="ADAL" clId="{BB667AA5-2A49-4F21-9977-E6BC93648CFC}" dt="2019-05-29T13:29:12.664" v="1474" actId="1076"/>
          <ac:picMkLst>
            <pc:docMk/>
            <pc:sldMk cId="3728646591" sldId="279"/>
            <ac:picMk id="14" creationId="{4EEC3D26-9152-410B-98E8-8A1A61AE720B}"/>
          </ac:picMkLst>
        </pc:picChg>
        <pc:picChg chg="add mod">
          <ac:chgData name="KUANSAOI" userId="991128dd-9743-4220-8ab6-c2d7d1ca0a52" providerId="ADAL" clId="{BB667AA5-2A49-4F21-9977-E6BC93648CFC}" dt="2019-05-29T13:29:19.078" v="1477" actId="1076"/>
          <ac:picMkLst>
            <pc:docMk/>
            <pc:sldMk cId="3728646591" sldId="279"/>
            <ac:picMk id="1026" creationId="{80E32338-B1CA-41CA-ACB9-36C104DE1E05}"/>
          </ac:picMkLst>
        </pc:picChg>
      </pc:sldChg>
      <pc:sldChg chg="addSp delSp modSp add">
        <pc:chgData name="KUANSAOI" userId="991128dd-9743-4220-8ab6-c2d7d1ca0a52" providerId="ADAL" clId="{BB667AA5-2A49-4F21-9977-E6BC93648CFC}" dt="2019-05-29T14:16:46.976" v="1637" actId="1076"/>
        <pc:sldMkLst>
          <pc:docMk/>
          <pc:sldMk cId="634027658" sldId="280"/>
        </pc:sldMkLst>
        <pc:spChg chg="del">
          <ac:chgData name="KUANSAOI" userId="991128dd-9743-4220-8ab6-c2d7d1ca0a52" providerId="ADAL" clId="{BB667AA5-2A49-4F21-9977-E6BC93648CFC}" dt="2019-05-29T14:14:52.603" v="1608" actId="478"/>
          <ac:spMkLst>
            <pc:docMk/>
            <pc:sldMk cId="634027658" sldId="280"/>
            <ac:spMk id="4" creationId="{6743E0AE-4163-4FFC-A2C8-4F001F7C4260}"/>
          </ac:spMkLst>
        </pc:spChg>
        <pc:spChg chg="mod">
          <ac:chgData name="KUANSAOI" userId="991128dd-9743-4220-8ab6-c2d7d1ca0a52" providerId="ADAL" clId="{BB667AA5-2A49-4F21-9977-E6BC93648CFC}" dt="2019-05-29T14:16:19.192" v="1633" actId="1076"/>
          <ac:spMkLst>
            <pc:docMk/>
            <pc:sldMk cId="634027658" sldId="280"/>
            <ac:spMk id="6" creationId="{CC3ACED7-3876-4CB6-AF1F-DF9A79BBDF72}"/>
          </ac:spMkLst>
        </pc:spChg>
        <pc:spChg chg="del mod">
          <ac:chgData name="KUANSAOI" userId="991128dd-9743-4220-8ab6-c2d7d1ca0a52" providerId="ADAL" clId="{BB667AA5-2A49-4F21-9977-E6BC93648CFC}" dt="2019-05-29T14:15:24.353" v="1620"/>
          <ac:spMkLst>
            <pc:docMk/>
            <pc:sldMk cId="634027658" sldId="280"/>
            <ac:spMk id="7" creationId="{434DE98B-039F-4410-BDF8-AD4876AE0746}"/>
          </ac:spMkLst>
        </pc:spChg>
        <pc:spChg chg="add del mod">
          <ac:chgData name="KUANSAOI" userId="991128dd-9743-4220-8ab6-c2d7d1ca0a52" providerId="ADAL" clId="{BB667AA5-2A49-4F21-9977-E6BC93648CFC}" dt="2019-05-29T14:15:03.459" v="1615"/>
          <ac:spMkLst>
            <pc:docMk/>
            <pc:sldMk cId="634027658" sldId="280"/>
            <ac:spMk id="10" creationId="{48A4D327-525C-411C-8294-BEACF125040B}"/>
          </ac:spMkLst>
        </pc:spChg>
        <pc:spChg chg="add mod">
          <ac:chgData name="KUANSAOI" userId="991128dd-9743-4220-8ab6-c2d7d1ca0a52" providerId="ADAL" clId="{BB667AA5-2A49-4F21-9977-E6BC93648CFC}" dt="2019-05-29T14:16:23.088" v="1634" actId="14100"/>
          <ac:spMkLst>
            <pc:docMk/>
            <pc:sldMk cId="634027658" sldId="280"/>
            <ac:spMk id="12" creationId="{E188F6FF-0BC7-4967-9C85-044D49E315B1}"/>
          </ac:spMkLst>
        </pc:spChg>
        <pc:graphicFrameChg chg="del modGraphic">
          <ac:chgData name="KUANSAOI" userId="991128dd-9743-4220-8ab6-c2d7d1ca0a52" providerId="ADAL" clId="{BB667AA5-2A49-4F21-9977-E6BC93648CFC}" dt="2019-05-29T14:14:51.102" v="1607" actId="478"/>
          <ac:graphicFrameMkLst>
            <pc:docMk/>
            <pc:sldMk cId="634027658" sldId="280"/>
            <ac:graphicFrameMk id="3" creationId="{917847EA-25EC-4DB8-BDB3-06A3A80D3F29}"/>
          </ac:graphicFrameMkLst>
        </pc:graphicFrameChg>
        <pc:graphicFrameChg chg="add mod">
          <ac:chgData name="KUANSAOI" userId="991128dd-9743-4220-8ab6-c2d7d1ca0a52" providerId="ADAL" clId="{BB667AA5-2A49-4F21-9977-E6BC93648CFC}" dt="2019-05-29T14:16:46.976" v="1637" actId="1076"/>
          <ac:graphicFrameMkLst>
            <pc:docMk/>
            <pc:sldMk cId="634027658" sldId="280"/>
            <ac:graphicFrameMk id="15" creationId="{A85AC846-C4E3-4B99-BA4B-0EA822E26A24}"/>
          </ac:graphicFrameMkLst>
        </pc:graphicFrameChg>
        <pc:picChg chg="del">
          <ac:chgData name="KUANSAOI" userId="991128dd-9743-4220-8ab6-c2d7d1ca0a52" providerId="ADAL" clId="{BB667AA5-2A49-4F21-9977-E6BC93648CFC}" dt="2019-05-29T14:15:23.556" v="1619"/>
          <ac:picMkLst>
            <pc:docMk/>
            <pc:sldMk cId="634027658" sldId="280"/>
            <ac:picMk id="5" creationId="{0E2830FF-C043-42D4-8202-E3873D7F354A}"/>
          </ac:picMkLst>
        </pc:picChg>
        <pc:picChg chg="del mod">
          <ac:chgData name="KUANSAOI" userId="991128dd-9743-4220-8ab6-c2d7d1ca0a52" providerId="ADAL" clId="{BB667AA5-2A49-4F21-9977-E6BC93648CFC}" dt="2019-05-29T14:15:02.804" v="1614"/>
          <ac:picMkLst>
            <pc:docMk/>
            <pc:sldMk cId="634027658" sldId="280"/>
            <ac:picMk id="8" creationId="{415C7FE3-2C6A-4BC8-BFA1-2F94B7A2B4E1}"/>
          </ac:picMkLst>
        </pc:picChg>
        <pc:picChg chg="add mod">
          <ac:chgData name="KUANSAOI" userId="991128dd-9743-4220-8ab6-c2d7d1ca0a52" providerId="ADAL" clId="{BB667AA5-2A49-4F21-9977-E6BC93648CFC}" dt="2019-05-29T14:15:20.838" v="1618" actId="14100"/>
          <ac:picMkLst>
            <pc:docMk/>
            <pc:sldMk cId="634027658" sldId="280"/>
            <ac:picMk id="13" creationId="{49FB52A9-C0DC-4890-A9FD-556D564F0E8C}"/>
          </ac:picMkLst>
        </pc:picChg>
        <pc:picChg chg="add mod">
          <ac:chgData name="KUANSAOI" userId="991128dd-9743-4220-8ab6-c2d7d1ca0a52" providerId="ADAL" clId="{BB667AA5-2A49-4F21-9977-E6BC93648CFC}" dt="2019-05-29T14:16:32.264" v="1635" actId="1076"/>
          <ac:picMkLst>
            <pc:docMk/>
            <pc:sldMk cId="634027658" sldId="280"/>
            <ac:picMk id="14" creationId="{FB074970-12B1-4DE0-B6ED-E8C4675A28A1}"/>
          </ac:picMkLst>
        </pc:picChg>
      </pc:sldChg>
    </pc:docChg>
  </pc:docChgLst>
  <pc:docChgLst>
    <pc:chgData name="KUANSAOI" userId="S::kuansaoi@pukyong.ac.kr::991128dd-9743-4220-8ab6-c2d7d1ca0a52" providerId="AD" clId="Web-{AE4ABA5E-6014-32E4-B9AC-4397039649EE}"/>
    <pc:docChg chg="modSld">
      <pc:chgData name="KUANSAOI" userId="S::kuansaoi@pukyong.ac.kr::991128dd-9743-4220-8ab6-c2d7d1ca0a52" providerId="AD" clId="Web-{AE4ABA5E-6014-32E4-B9AC-4397039649EE}" dt="2019-05-27T09:06:02.319" v="78" actId="1076"/>
      <pc:docMkLst>
        <pc:docMk/>
      </pc:docMkLst>
      <pc:sldChg chg="modSp">
        <pc:chgData name="KUANSAOI" userId="S::kuansaoi@pukyong.ac.kr::991128dd-9743-4220-8ab6-c2d7d1ca0a52" providerId="AD" clId="Web-{AE4ABA5E-6014-32E4-B9AC-4397039649EE}" dt="2019-05-27T09:06:02.319" v="78" actId="1076"/>
        <pc:sldMkLst>
          <pc:docMk/>
          <pc:sldMk cId="3332369019" sldId="267"/>
        </pc:sldMkLst>
        <pc:spChg chg="mod">
          <ac:chgData name="KUANSAOI" userId="S::kuansaoi@pukyong.ac.kr::991128dd-9743-4220-8ab6-c2d7d1ca0a52" providerId="AD" clId="Web-{AE4ABA5E-6014-32E4-B9AC-4397039649EE}" dt="2019-05-27T09:05:14.288" v="63" actId="20577"/>
          <ac:spMkLst>
            <pc:docMk/>
            <pc:sldMk cId="3332369019" sldId="267"/>
            <ac:spMk id="5" creationId="{9625BEEB-342A-4C6F-98A2-AB8292510AB6}"/>
          </ac:spMkLst>
        </pc:spChg>
        <pc:graphicFrameChg chg="mod modGraphic">
          <ac:chgData name="KUANSAOI" userId="S::kuansaoi@pukyong.ac.kr::991128dd-9743-4220-8ab6-c2d7d1ca0a52" providerId="AD" clId="Web-{AE4ABA5E-6014-32E4-B9AC-4397039649EE}" dt="2019-05-27T09:06:02.319" v="78" actId="1076"/>
          <ac:graphicFrameMkLst>
            <pc:docMk/>
            <pc:sldMk cId="3332369019" sldId="267"/>
            <ac:graphicFrameMk id="8" creationId="{3F27A9D1-4D2B-42B5-BAC6-0C1ACB7EA940}"/>
          </ac:graphicFrameMkLst>
        </pc:graphicFrameChg>
      </pc:sldChg>
    </pc:docChg>
  </pc:docChgLst>
  <pc:docChgLst>
    <pc:chgData name="KUANSAOI" userId="S::kuansaoi@pukyong.ac.kr::991128dd-9743-4220-8ab6-c2d7d1ca0a52" providerId="AD" clId="Web-{F81664EE-EB54-66DC-C03F-30CEE6B8B26C}"/>
    <pc:docChg chg="modSld">
      <pc:chgData name="KUANSAOI" userId="S::kuansaoi@pukyong.ac.kr::991128dd-9743-4220-8ab6-c2d7d1ca0a52" providerId="AD" clId="Web-{F81664EE-EB54-66DC-C03F-30CEE6B8B26C}" dt="2019-05-28T08:35:15.066" v="29" actId="20577"/>
      <pc:docMkLst>
        <pc:docMk/>
      </pc:docMkLst>
      <pc:sldChg chg="addSp delSp modSp mod modClrScheme chgLayout">
        <pc:chgData name="KUANSAOI" userId="S::kuansaoi@pukyong.ac.kr::991128dd-9743-4220-8ab6-c2d7d1ca0a52" providerId="AD" clId="Web-{F81664EE-EB54-66DC-C03F-30CEE6B8B26C}" dt="2019-05-28T08:35:15.066" v="28" actId="20577"/>
        <pc:sldMkLst>
          <pc:docMk/>
          <pc:sldMk cId="4095890733" sldId="269"/>
        </pc:sldMkLst>
        <pc:spChg chg="mod ord">
          <ac:chgData name="KUANSAOI" userId="S::kuansaoi@pukyong.ac.kr::991128dd-9743-4220-8ab6-c2d7d1ca0a52" providerId="AD" clId="Web-{F81664EE-EB54-66DC-C03F-30CEE6B8B26C}" dt="2019-05-28T08:35:15.066" v="28" actId="20577"/>
          <ac:spMkLst>
            <pc:docMk/>
            <pc:sldMk cId="4095890733" sldId="269"/>
            <ac:spMk id="2" creationId="{B2D19651-A03D-4FAB-8AF7-C130A1334BA6}"/>
          </ac:spMkLst>
        </pc:spChg>
        <pc:spChg chg="del mod ord">
          <ac:chgData name="KUANSAOI" userId="S::kuansaoi@pukyong.ac.kr::991128dd-9743-4220-8ab6-c2d7d1ca0a52" providerId="AD" clId="Web-{F81664EE-EB54-66DC-C03F-30CEE6B8B26C}" dt="2019-05-28T08:29:13.231" v="1"/>
          <ac:spMkLst>
            <pc:docMk/>
            <pc:sldMk cId="4095890733" sldId="269"/>
            <ac:spMk id="6" creationId="{D96F3664-A5A7-41DC-91ED-6FE7CC3D44E8}"/>
          </ac:spMkLst>
        </pc:spChg>
        <pc:spChg chg="add del mod">
          <ac:chgData name="KUANSAOI" userId="S::kuansaoi@pukyong.ac.kr::991128dd-9743-4220-8ab6-c2d7d1ca0a52" providerId="AD" clId="Web-{F81664EE-EB54-66DC-C03F-30CEE6B8B26C}" dt="2019-05-28T08:29:18.653" v="4"/>
          <ac:spMkLst>
            <pc:docMk/>
            <pc:sldMk cId="4095890733" sldId="269"/>
            <ac:spMk id="8" creationId="{68400527-41D9-4F39-A039-34EACBA23F4F}"/>
          </ac:spMkLst>
        </pc:spChg>
        <pc:spChg chg="add del mod">
          <ac:chgData name="KUANSAOI" userId="S::kuansaoi@pukyong.ac.kr::991128dd-9743-4220-8ab6-c2d7d1ca0a52" providerId="AD" clId="Web-{F81664EE-EB54-66DC-C03F-30CEE6B8B26C}" dt="2019-05-28T08:29:26.387" v="5"/>
          <ac:spMkLst>
            <pc:docMk/>
            <pc:sldMk cId="4095890733" sldId="269"/>
            <ac:spMk id="10" creationId="{D2FE11C9-E8F8-4C06-9290-E8C00AEBF1A5}"/>
          </ac:spMkLst>
        </pc:spChg>
        <pc:spChg chg="add del mod">
          <ac:chgData name="KUANSAOI" userId="S::kuansaoi@pukyong.ac.kr::991128dd-9743-4220-8ab6-c2d7d1ca0a52" providerId="AD" clId="Web-{F81664EE-EB54-66DC-C03F-30CEE6B8B26C}" dt="2019-05-28T08:29:41.653" v="9"/>
          <ac:spMkLst>
            <pc:docMk/>
            <pc:sldMk cId="4095890733" sldId="269"/>
            <ac:spMk id="18" creationId="{949E7F8C-4988-43E3-8E39-D872B1F0C596}"/>
          </ac:spMkLst>
        </pc:spChg>
        <pc:picChg chg="del mod ord">
          <ac:chgData name="KUANSAOI" userId="S::kuansaoi@pukyong.ac.kr::991128dd-9743-4220-8ab6-c2d7d1ca0a52" providerId="AD" clId="Web-{F81664EE-EB54-66DC-C03F-30CEE6B8B26C}" dt="2019-05-28T08:29:15.606" v="2"/>
          <ac:picMkLst>
            <pc:docMk/>
            <pc:sldMk cId="4095890733" sldId="269"/>
            <ac:picMk id="3" creationId="{4CC5BBA0-AF78-482B-B234-A1DCF51DEF90}"/>
          </ac:picMkLst>
        </pc:picChg>
        <pc:picChg chg="add del mod ord">
          <ac:chgData name="KUANSAOI" userId="S::kuansaoi@pukyong.ac.kr::991128dd-9743-4220-8ab6-c2d7d1ca0a52" providerId="AD" clId="Web-{F81664EE-EB54-66DC-C03F-30CEE6B8B26C}" dt="2019-05-28T08:29:17.622" v="3"/>
          <ac:picMkLst>
            <pc:docMk/>
            <pc:sldMk cId="4095890733" sldId="269"/>
            <ac:picMk id="4" creationId="{3820494A-F276-4086-9B7D-FA72473CE002}"/>
          </ac:picMkLst>
        </pc:picChg>
        <pc:picChg chg="add del mod ord">
          <ac:chgData name="KUANSAOI" userId="S::kuansaoi@pukyong.ac.kr::991128dd-9743-4220-8ab6-c2d7d1ca0a52" providerId="AD" clId="Web-{F81664EE-EB54-66DC-C03F-30CEE6B8B26C}" dt="2019-05-28T08:29:38.919" v="7"/>
          <ac:picMkLst>
            <pc:docMk/>
            <pc:sldMk cId="4095890733" sldId="269"/>
            <ac:picMk id="11" creationId="{23EFB7DF-F1E3-494F-9D97-ACE6AD84F247}"/>
          </ac:picMkLst>
        </pc:picChg>
        <pc:picChg chg="add mod ord">
          <ac:chgData name="KUANSAOI" userId="S::kuansaoi@pukyong.ac.kr::991128dd-9743-4220-8ab6-c2d7d1ca0a52" providerId="AD" clId="Web-{F81664EE-EB54-66DC-C03F-30CEE6B8B26C}" dt="2019-05-28T08:29:26.387" v="5"/>
          <ac:picMkLst>
            <pc:docMk/>
            <pc:sldMk cId="4095890733" sldId="269"/>
            <ac:picMk id="13" creationId="{AC7EB436-3580-493E-B090-81BF302BF406}"/>
          </ac:picMkLst>
        </pc:picChg>
        <pc:picChg chg="add del mod">
          <ac:chgData name="KUANSAOI" userId="S::kuansaoi@pukyong.ac.kr::991128dd-9743-4220-8ab6-c2d7d1ca0a52" providerId="AD" clId="Web-{F81664EE-EB54-66DC-C03F-30CEE6B8B26C}" dt="2019-05-28T08:29:39.559" v="8"/>
          <ac:picMkLst>
            <pc:docMk/>
            <pc:sldMk cId="4095890733" sldId="269"/>
            <ac:picMk id="15" creationId="{0297A34E-4438-4911-898C-80AA107CD902}"/>
          </ac:picMkLst>
        </pc:picChg>
        <pc:picChg chg="add mod ord">
          <ac:chgData name="KUANSAOI" userId="S::kuansaoi@pukyong.ac.kr::991128dd-9743-4220-8ab6-c2d7d1ca0a52" providerId="AD" clId="Web-{F81664EE-EB54-66DC-C03F-30CEE6B8B26C}" dt="2019-05-28T08:29:41.653" v="9"/>
          <ac:picMkLst>
            <pc:docMk/>
            <pc:sldMk cId="4095890733" sldId="269"/>
            <ac:picMk id="19" creationId="{09C80451-BB1D-46BD-8304-2BDFDF55EF9F}"/>
          </ac:picMkLst>
        </pc:picChg>
      </pc:sldChg>
    </pc:docChg>
  </pc:docChgLst>
  <pc:docChgLst>
    <pc:chgData name="KUANSAOI" userId="S::kuansaoi@pukyong.ac.kr::991128dd-9743-4220-8ab6-c2d7d1ca0a52" providerId="AD" clId="Web-{453DC8EF-1884-9D91-342E-F5DEE0D255A5}"/>
    <pc:docChg chg="modSld sldOrd">
      <pc:chgData name="KUANSAOI" userId="S::kuansaoi@pukyong.ac.kr::991128dd-9743-4220-8ab6-c2d7d1ca0a52" providerId="AD" clId="Web-{453DC8EF-1884-9D91-342E-F5DEE0D255A5}" dt="2019-05-27T12:56:45.021" v="232"/>
      <pc:docMkLst>
        <pc:docMk/>
      </pc:docMkLst>
      <pc:sldChg chg="ord">
        <pc:chgData name="KUANSAOI" userId="S::kuansaoi@pukyong.ac.kr::991128dd-9743-4220-8ab6-c2d7d1ca0a52" providerId="AD" clId="Web-{453DC8EF-1884-9D91-342E-F5DEE0D255A5}" dt="2019-05-27T12:56:43.896" v="231"/>
        <pc:sldMkLst>
          <pc:docMk/>
          <pc:sldMk cId="1736640603" sldId="263"/>
        </pc:sldMkLst>
      </pc:sldChg>
      <pc:sldChg chg="ord">
        <pc:chgData name="KUANSAOI" userId="S::kuansaoi@pukyong.ac.kr::991128dd-9743-4220-8ab6-c2d7d1ca0a52" providerId="AD" clId="Web-{453DC8EF-1884-9D91-342E-F5DEE0D255A5}" dt="2019-05-27T12:56:45.021" v="232"/>
        <pc:sldMkLst>
          <pc:docMk/>
          <pc:sldMk cId="3194519969" sldId="264"/>
        </pc:sldMkLst>
      </pc:sldChg>
      <pc:sldChg chg="modSp">
        <pc:chgData name="KUANSAOI" userId="S::kuansaoi@pukyong.ac.kr::991128dd-9743-4220-8ab6-c2d7d1ca0a52" providerId="AD" clId="Web-{453DC8EF-1884-9D91-342E-F5DEE0D255A5}" dt="2019-05-27T12:46:51.716" v="229" actId="20577"/>
        <pc:sldMkLst>
          <pc:docMk/>
          <pc:sldMk cId="3332369019" sldId="267"/>
        </pc:sldMkLst>
        <pc:spChg chg="mod">
          <ac:chgData name="KUANSAOI" userId="S::kuansaoi@pukyong.ac.kr::991128dd-9743-4220-8ab6-c2d7d1ca0a52" providerId="AD" clId="Web-{453DC8EF-1884-9D91-342E-F5DEE0D255A5}" dt="2019-05-27T12:16:52.437" v="41" actId="20577"/>
          <ac:spMkLst>
            <pc:docMk/>
            <pc:sldMk cId="3332369019" sldId="267"/>
            <ac:spMk id="2" creationId="{84C1389C-6462-4E7E-A4E4-9E979BA7401F}"/>
          </ac:spMkLst>
        </pc:spChg>
        <pc:spChg chg="mod">
          <ac:chgData name="KUANSAOI" userId="S::kuansaoi@pukyong.ac.kr::991128dd-9743-4220-8ab6-c2d7d1ca0a52" providerId="AD" clId="Web-{453DC8EF-1884-9D91-342E-F5DEE0D255A5}" dt="2019-05-27T12:46:51.716" v="229" actId="20577"/>
          <ac:spMkLst>
            <pc:docMk/>
            <pc:sldMk cId="3332369019" sldId="267"/>
            <ac:spMk id="5" creationId="{9625BEEB-342A-4C6F-98A2-AB8292510AB6}"/>
          </ac:spMkLst>
        </pc:spChg>
        <pc:graphicFrameChg chg="mod modGraphic">
          <ac:chgData name="KUANSAOI" userId="S::kuansaoi@pukyong.ac.kr::991128dd-9743-4220-8ab6-c2d7d1ca0a52" providerId="AD" clId="Web-{453DC8EF-1884-9D91-342E-F5DEE0D255A5}" dt="2019-05-27T12:16:56.875" v="44" actId="1076"/>
          <ac:graphicFrameMkLst>
            <pc:docMk/>
            <pc:sldMk cId="3332369019" sldId="267"/>
            <ac:graphicFrameMk id="8" creationId="{3F27A9D1-4D2B-42B5-BAC6-0C1ACB7EA94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EEA9-CADA-48C2-BDB2-E95E38197003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E9A3B-8F02-4A3E-9717-4545A13C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E9A3B-8F02-4A3E-9717-4545A13C7E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E9A3B-8F02-4A3E-9717-4545A13C7E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method:</a:t>
            </a:r>
          </a:p>
          <a:p>
            <a:pPr lvl="1"/>
            <a:r>
              <a:rPr lang="en-US" dirty="0"/>
              <a:t>Books </a:t>
            </a:r>
            <a:r>
              <a:rPr lang="en-US" altLang="zh-TW" dirty="0"/>
              <a:t>&amp; </a:t>
            </a:r>
            <a:r>
              <a:rPr lang="en-US" dirty="0"/>
              <a:t>Articles</a:t>
            </a:r>
          </a:p>
          <a:p>
            <a:pPr lvl="1"/>
            <a:r>
              <a:rPr lang="en-US" dirty="0"/>
              <a:t>Online course &amp; materials</a:t>
            </a:r>
          </a:p>
          <a:p>
            <a:pPr lvl="1"/>
            <a:r>
              <a:rPr lang="en-US" dirty="0"/>
              <a:t>Practice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E9A3B-8F02-4A3E-9717-4545A13C7E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user_guide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a typeface="+mj-lt"/>
                <a:cs typeface="+mj-lt"/>
              </a:rPr>
              <a:t>Kmeans</a:t>
            </a:r>
            <a:r>
              <a:rPr lang="en-US" sz="4000" dirty="0">
                <a:ea typeface="+mj-lt"/>
                <a:cs typeface="+mj-lt"/>
              </a:rPr>
              <a:t>, Decision Tree,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Machine Learning in </a:t>
            </a:r>
            <a:r>
              <a:rPr lang="en-US" dirty="0" err="1">
                <a:latin typeface="Calibri Light"/>
                <a:cs typeface="Calibri Light"/>
              </a:rPr>
              <a:t>Pyspark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latin typeface="Calibri Light"/>
              <a:ea typeface="+mn-lt"/>
              <a:cs typeface="Calibri Light"/>
            </a:endParaRPr>
          </a:p>
          <a:p>
            <a:r>
              <a:rPr lang="en-US" sz="1800" dirty="0">
                <a:ea typeface="+mn-lt"/>
                <a:cs typeface="Calibri Light"/>
              </a:rPr>
              <a:t>30th May 2019</a:t>
            </a:r>
            <a:endParaRPr lang="en-US" sz="1800" dirty="0">
              <a:ea typeface="+mn-lt"/>
              <a:cs typeface="Calibri"/>
            </a:endParaRPr>
          </a:p>
          <a:p>
            <a:r>
              <a:rPr lang="en-US" sz="1800" dirty="0" err="1">
                <a:ea typeface="+mn-lt"/>
                <a:cs typeface="+mn-lt"/>
              </a:rPr>
              <a:t>Kuan</a:t>
            </a:r>
            <a:r>
              <a:rPr lang="en-US" sz="1800" dirty="0">
                <a:ea typeface="+mn-lt"/>
                <a:cs typeface="+mn-lt"/>
              </a:rPr>
              <a:t> Sao I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651-A03D-4FAB-8AF7-C130A133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Decision Tree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94A71E-B578-4A0A-9170-F839D919F6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264" y="1825625"/>
            <a:ext cx="5179472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269EA5-0CA0-4E9D-A5AD-90356A773F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2552" y="1825625"/>
            <a:ext cx="5140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F767E-9690-42F5-8E30-8F973766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Decision Tree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1EF6B-7008-4633-AA9E-664D9DA63E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7443"/>
            <a:ext cx="5542710" cy="328079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4391E2-6C55-4AAD-A94B-DC8C27174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0910" y="2407353"/>
            <a:ext cx="5181600" cy="232097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18B5D-1588-4A18-90B5-E3B3B84803C4}"/>
              </a:ext>
            </a:extLst>
          </p:cNvPr>
          <p:cNvGrpSpPr/>
          <p:nvPr/>
        </p:nvGrpSpPr>
        <p:grpSpPr>
          <a:xfrm>
            <a:off x="838200" y="5311832"/>
            <a:ext cx="5322916" cy="1325563"/>
            <a:chOff x="773084" y="5636029"/>
            <a:chExt cx="5322916" cy="1325563"/>
          </a:xfrm>
        </p:grpSpPr>
        <p:pic>
          <p:nvPicPr>
            <p:cNvPr id="11" name="Picture 19" descr="A screenshot of a computer&#10;&#10;Description generated with very high confidence">
              <a:extLst>
                <a:ext uri="{FF2B5EF4-FFF2-40B4-BE49-F238E27FC236}">
                  <a16:creationId xmlns:a16="http://schemas.microsoft.com/office/drawing/2014/main" id="{07AACBED-3C83-45DF-B917-83591D85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1207" y="5777975"/>
              <a:ext cx="1133141" cy="1080025"/>
            </a:xfrm>
            <a:prstGeom prst="rect">
              <a:avLst/>
            </a:prstGeom>
          </p:spPr>
        </p:pic>
        <p:pic>
          <p:nvPicPr>
            <p:cNvPr id="12" name="Picture 1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1DA0D3A-1E06-46DA-9847-75440FBF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2618" y="5777974"/>
              <a:ext cx="1533866" cy="1080025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52F5AE4-D426-43E4-BAAD-D1728FE7F873}"/>
                </a:ext>
              </a:extLst>
            </p:cNvPr>
            <p:cNvSpPr/>
            <p:nvPr/>
          </p:nvSpPr>
          <p:spPr>
            <a:xfrm>
              <a:off x="3682538" y="6325985"/>
              <a:ext cx="465513" cy="166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BB366F-6015-4FD4-B1BF-4C3A6453EB3D}"/>
                </a:ext>
              </a:extLst>
            </p:cNvPr>
            <p:cNvSpPr/>
            <p:nvPr/>
          </p:nvSpPr>
          <p:spPr>
            <a:xfrm>
              <a:off x="883171" y="6123543"/>
              <a:ext cx="1433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cs typeface="Calibri"/>
                </a:rPr>
                <a:t>StringIndexer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903F50-D53A-49C5-970E-8F2388F30324}"/>
                </a:ext>
              </a:extLst>
            </p:cNvPr>
            <p:cNvSpPr/>
            <p:nvPr/>
          </p:nvSpPr>
          <p:spPr>
            <a:xfrm>
              <a:off x="773084" y="5636029"/>
              <a:ext cx="5322916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54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16A-1D42-4618-B84E-960ACA1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Decision Tree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3D284D-ED02-402C-B304-DB788D7DA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179" y="1825625"/>
            <a:ext cx="5131641" cy="43513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EAF5CD-648F-4AF6-B971-5A675E1A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92720"/>
            <a:ext cx="5181600" cy="32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7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F14F-7AB7-414C-882E-87663054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/>
              </a:rPr>
              <a:t>Vectors.dense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F3907-8947-40C5-9B87-7244B972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6" y="1690688"/>
            <a:ext cx="5600700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12D67-2391-4FF9-8BC6-AD9F89BB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64" y="4130767"/>
            <a:ext cx="7365594" cy="2575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686A14-B34B-4390-BF58-33EE95E8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956" y="3067890"/>
            <a:ext cx="5486400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48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546A-2284-4796-98F0-41A596E6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Decision Tree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D46D8A-46A9-4BD0-BB5F-CCA06BB88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7845"/>
            <a:ext cx="5181600" cy="210689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A602B-BBD0-4CDD-AE8E-07FBC96830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95260"/>
            <a:ext cx="5181600" cy="30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1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1A9F-5A63-4F0A-A21F-535474E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Decision Tree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801C7A-73A0-4A55-89D8-BB2ABC5C1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271" y="2415888"/>
            <a:ext cx="4361031" cy="159630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A35EE6-18EE-4A69-A116-30DF67EF3B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742892"/>
            <a:ext cx="5181600" cy="3182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9E9D0-23D0-4ADD-AEF7-595F74EB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77423"/>
            <a:ext cx="7486853" cy="16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4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EA3F6F-6AFC-45AE-AB38-B890957D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6A4D6F-C1BB-4B86-922B-D48E0F168F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905" y="2034432"/>
            <a:ext cx="6298712" cy="445844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EC3D26-9152-410B-98E8-8A1A61AE7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1621" y="2034432"/>
            <a:ext cx="4804784" cy="4351338"/>
          </a:xfrm>
          <a:prstGeom prst="rect">
            <a:avLst/>
          </a:prstGeom>
        </p:spPr>
      </p:pic>
      <p:pic>
        <p:nvPicPr>
          <p:cNvPr id="1026" name="Picture 2" descr="Rawprediction is typically the direct probability/confidence calculation. From Spark docs: &#10;Raw prediction for each possible label The meaning of a &quot;raw&quot; prediction may vary between &#10;algorithms, but it intuitively gives a measure of confidence in each possible label (where larger - &#10;more confident). ">
            <a:extLst>
              <a:ext uri="{FF2B5EF4-FFF2-40B4-BE49-F238E27FC236}">
                <a16:creationId xmlns:a16="http://schemas.microsoft.com/office/drawing/2014/main" id="{80E32338-B1CA-41CA-ACB9-36C104DE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21" y="947196"/>
            <a:ext cx="5323563" cy="9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4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CEE68B-EBDB-4DE1-8A60-4380546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7392-9944-4A13-A100-3A1220133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ML pkg. Vs </a:t>
            </a:r>
            <a:r>
              <a:rPr lang="en-US" dirty="0" err="1"/>
              <a:t>Sk</a:t>
            </a:r>
            <a:r>
              <a:rPr lang="en-US" dirty="0"/>
              <a:t>-Learn</a:t>
            </a:r>
          </a:p>
          <a:p>
            <a:r>
              <a:rPr lang="en-US" dirty="0"/>
              <a:t>Iris dataset 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 (ML, SK)</a:t>
            </a:r>
          </a:p>
          <a:p>
            <a:pPr lvl="1"/>
            <a:r>
              <a:rPr lang="en-US" dirty="0"/>
              <a:t>Decision Tree(ML)</a:t>
            </a:r>
          </a:p>
          <a:p>
            <a:pPr lvl="1"/>
            <a:r>
              <a:rPr lang="en-US" dirty="0"/>
              <a:t>Logistic Regression(ML)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C9EA6-AA63-4FD8-9D5D-4286FC63AC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3355154"/>
              </p:ext>
            </p:extLst>
          </p:nvPr>
        </p:nvGraphicFramePr>
        <p:xfrm>
          <a:off x="6172200" y="1825625"/>
          <a:ext cx="5181600" cy="151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3379">
                  <a:extLst>
                    <a:ext uri="{9D8B030D-6E8A-4147-A177-3AD203B41FA5}">
                      <a16:colId xmlns:a16="http://schemas.microsoft.com/office/drawing/2014/main" val="899479043"/>
                    </a:ext>
                  </a:extLst>
                </a:gridCol>
                <a:gridCol w="2177592">
                  <a:extLst>
                    <a:ext uri="{9D8B030D-6E8A-4147-A177-3AD203B41FA5}">
                      <a16:colId xmlns:a16="http://schemas.microsoft.com/office/drawing/2014/main" val="13845559"/>
                    </a:ext>
                  </a:extLst>
                </a:gridCol>
                <a:gridCol w="2360629">
                  <a:extLst>
                    <a:ext uri="{9D8B030D-6E8A-4147-A177-3AD203B41FA5}">
                      <a16:colId xmlns:a16="http://schemas.microsoft.com/office/drawing/2014/main" val="164160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Pyspark</a:t>
                      </a:r>
                      <a:r>
                        <a:rPr lang="en-US" dirty="0"/>
                        <a:t> ML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7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050" dirty="0" err="1"/>
                        <a:t>Numpy</a:t>
                      </a:r>
                      <a:r>
                        <a:rPr lang="en-US" sz="1050" dirty="0"/>
                        <a:t>, Pandas, Matplotlib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050" dirty="0"/>
                        <a:t>ML learning focus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050" dirty="0"/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Apache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SQL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Cluster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75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Streaming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dirty="0"/>
                        <a:t>Plotting – </a:t>
                      </a:r>
                      <a:r>
                        <a:rPr lang="en-US" sz="1050" dirty="0" err="1"/>
                        <a:t>databricks</a:t>
                      </a:r>
                      <a:r>
                        <a:rPr lang="en-US" sz="1050" dirty="0"/>
                        <a:t>, matplotlib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43660"/>
                  </a:ext>
                </a:extLst>
              </a:tr>
            </a:tbl>
          </a:graphicData>
        </a:graphic>
      </p:graphicFrame>
      <p:pic>
        <p:nvPicPr>
          <p:cNvPr id="1026" name="Picture 2" descr="Spark - Apache Spark">
            <a:extLst>
              <a:ext uri="{FF2B5EF4-FFF2-40B4-BE49-F238E27FC236}">
                <a16:creationId xmlns:a16="http://schemas.microsoft.com/office/drawing/2014/main" id="{B8200F68-4DF4-4B9D-89E2-2C169372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36" y="3834147"/>
            <a:ext cx="3477164" cy="25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EF68B-DDB6-499C-9911-35111EEA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147" y="3829148"/>
            <a:ext cx="2970322" cy="21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0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389C-6462-4E7E-A4E4-9E979BA7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3ACED7-3876-4CB6-AF1F-DF9A79BB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969" y="1643985"/>
            <a:ext cx="5183188" cy="823912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altLang="zh-TW" dirty="0"/>
              <a:t>ML</a:t>
            </a:r>
            <a:r>
              <a:rPr lang="en-US" dirty="0"/>
              <a:t> Algorithm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88F6FF-0BC7-4967-9C85-044D49E3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684181" cy="823912"/>
          </a:xfrm>
        </p:spPr>
        <p:txBody>
          <a:bodyPr/>
          <a:lstStyle/>
          <a:p>
            <a:r>
              <a:rPr lang="en-US" dirty="0"/>
              <a:t>Streaming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FB52A9-C0DC-4890-A9FD-556D564F0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9" y="3528191"/>
            <a:ext cx="3245833" cy="103102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B074970-12B1-4DE0-B6ED-E8C4675A28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646857" y="153116"/>
            <a:ext cx="3245833" cy="3987544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85AC846-C4E3-4B99-BA4B-0EA822E26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57277"/>
              </p:ext>
            </p:extLst>
          </p:nvPr>
        </p:nvGraphicFramePr>
        <p:xfrm>
          <a:off x="4523969" y="4177838"/>
          <a:ext cx="5157787" cy="241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50">
                  <a:extLst>
                    <a:ext uri="{9D8B030D-6E8A-4147-A177-3AD203B41FA5}">
                      <a16:colId xmlns:a16="http://schemas.microsoft.com/office/drawing/2014/main" val="2564697144"/>
                    </a:ext>
                  </a:extLst>
                </a:gridCol>
                <a:gridCol w="1791094">
                  <a:extLst>
                    <a:ext uri="{9D8B030D-6E8A-4147-A177-3AD203B41FA5}">
                      <a16:colId xmlns:a16="http://schemas.microsoft.com/office/drawing/2014/main" val="4176273621"/>
                    </a:ext>
                  </a:extLst>
                </a:gridCol>
                <a:gridCol w="1494443">
                  <a:extLst>
                    <a:ext uri="{9D8B030D-6E8A-4147-A177-3AD203B41FA5}">
                      <a16:colId xmlns:a16="http://schemas.microsoft.com/office/drawing/2014/main" val="550744499"/>
                    </a:ext>
                  </a:extLst>
                </a:gridCol>
              </a:tblGrid>
              <a:tr h="1364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050" b="0" dirty="0">
                          <a:effectLst/>
                        </a:rPr>
                        <a:t>Classification</a:t>
                      </a:r>
                      <a:endParaRPr lang="en-US" sz="1050" b="0">
                        <a:solidFill>
                          <a:srgbClr val="1F3763"/>
                        </a:solidFill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050" b="0" dirty="0">
                          <a:effectLst/>
                        </a:rPr>
                        <a:t>Regression</a:t>
                      </a:r>
                      <a:endParaRPr lang="en-US" sz="1050" b="0" dirty="0">
                        <a:solidFill>
                          <a:srgbClr val="1F3763"/>
                        </a:solidFill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050" dirty="0">
                          <a:effectLst/>
                        </a:rPr>
                        <a:t>Clustering</a:t>
                      </a:r>
                      <a:endParaRPr lang="en-US" sz="1050" b="1">
                        <a:solidFill>
                          <a:srgbClr val="1F3763"/>
                        </a:solidFill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2507914279"/>
                  </a:ext>
                </a:extLst>
              </a:tr>
              <a:tr h="136494"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1. </a:t>
                      </a:r>
                      <a:r>
                        <a:rPr lang="en-US" sz="1050" b="1" dirty="0" err="1">
                          <a:effectLst/>
                        </a:rPr>
                        <a:t>LogisticRegression</a:t>
                      </a:r>
                      <a:endParaRPr lang="en-US" sz="1050" b="1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1. </a:t>
                      </a:r>
                      <a:r>
                        <a:rPr lang="en-US" sz="1050" b="0" dirty="0" err="1">
                          <a:effectLst/>
                        </a:rPr>
                        <a:t>AFTSurvivalRegression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1. </a:t>
                      </a:r>
                      <a:r>
                        <a:rPr lang="en-US" sz="1050" dirty="0" err="1">
                          <a:effectLst/>
                        </a:rPr>
                        <a:t>BisectingKMeans</a:t>
                      </a:r>
                      <a:endParaRPr lang="en-US" sz="1050" dirty="0"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1254912088"/>
                  </a:ext>
                </a:extLst>
              </a:tr>
              <a:tr h="136494"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2. </a:t>
                      </a:r>
                      <a:r>
                        <a:rPr lang="en-US" sz="1050" b="1" dirty="0" err="1">
                          <a:effectLst/>
                        </a:rPr>
                        <a:t>DecisionTreeClassifier</a:t>
                      </a:r>
                      <a:endParaRPr lang="en-US" sz="1050" b="1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2. </a:t>
                      </a:r>
                      <a:r>
                        <a:rPr lang="en-US" sz="1050" b="1" err="1">
                          <a:effectLst/>
                        </a:rPr>
                        <a:t>DecisionTreeRegressor</a:t>
                      </a:r>
                      <a:endParaRPr lang="en-US" sz="1050" b="1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2. </a:t>
                      </a:r>
                      <a:r>
                        <a:rPr lang="en-US" sz="1050" dirty="0" err="1">
                          <a:effectLst/>
                        </a:rPr>
                        <a:t>Kmeans</a:t>
                      </a:r>
                      <a:endParaRPr lang="en-US" sz="1050" dirty="0"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3456107684"/>
                  </a:ext>
                </a:extLst>
              </a:tr>
              <a:tr h="136494"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3. </a:t>
                      </a:r>
                      <a:r>
                        <a:rPr lang="en-US" sz="1050" b="0" dirty="0" err="1">
                          <a:effectLst/>
                        </a:rPr>
                        <a:t>GBTClassifier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3. </a:t>
                      </a:r>
                      <a:r>
                        <a:rPr lang="en-US" sz="1050" b="0" dirty="0" err="1">
                          <a:effectLst/>
                        </a:rPr>
                        <a:t>GBTRegressor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3. </a:t>
                      </a:r>
                      <a:r>
                        <a:rPr lang="en-US" sz="1050" err="1">
                          <a:effectLst/>
                        </a:rPr>
                        <a:t>GaussianMixture</a:t>
                      </a:r>
                      <a:endParaRPr lang="en-US" sz="1050"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1384997222"/>
                  </a:ext>
                </a:extLst>
              </a:tr>
              <a:tr h="303468"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4. </a:t>
                      </a:r>
                      <a:r>
                        <a:rPr lang="en-US" sz="1050" b="1" dirty="0" err="1">
                          <a:effectLst/>
                        </a:rPr>
                        <a:t>RandomForestClassifier</a:t>
                      </a:r>
                      <a:endParaRPr lang="en-US" sz="1050" b="1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4. </a:t>
                      </a:r>
                      <a:r>
                        <a:rPr lang="en-US" sz="1050" b="0" dirty="0" err="1">
                          <a:effectLst/>
                        </a:rPr>
                        <a:t>GeneralizedLinearRegression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4. LDA</a:t>
                      </a: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98288551"/>
                  </a:ext>
                </a:extLst>
              </a:tr>
              <a:tr h="136494"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5. </a:t>
                      </a:r>
                      <a:r>
                        <a:rPr lang="en-US" sz="1050" b="1" dirty="0" err="1">
                          <a:effectLst/>
                        </a:rPr>
                        <a:t>NaiveBayes</a:t>
                      </a:r>
                      <a:endParaRPr lang="en-US" sz="1050" b="1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5. </a:t>
                      </a:r>
                      <a:r>
                        <a:rPr lang="en-US" sz="1050" b="0" dirty="0" err="1">
                          <a:effectLst/>
                        </a:rPr>
                        <a:t>IsotonicRegression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1050" dirty="0"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3827213090"/>
                  </a:ext>
                </a:extLst>
              </a:tr>
              <a:tr h="303468"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6. </a:t>
                      </a:r>
                      <a:r>
                        <a:rPr lang="en-US" sz="1050" b="0" err="1">
                          <a:effectLst/>
                        </a:rPr>
                        <a:t>MultilayerPerceptronClassifier</a:t>
                      </a: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6. </a:t>
                      </a:r>
                      <a:r>
                        <a:rPr lang="en-US" sz="1050" b="0" err="1">
                          <a:effectLst/>
                        </a:rPr>
                        <a:t>LinearRegression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1050" dirty="0"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3753453644"/>
                  </a:ext>
                </a:extLst>
              </a:tr>
              <a:tr h="136494"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7. </a:t>
                      </a:r>
                      <a:r>
                        <a:rPr lang="en-US" sz="1050" b="0" dirty="0" err="1">
                          <a:effectLst/>
                        </a:rPr>
                        <a:t>OneVsRest</a:t>
                      </a:r>
                      <a:endParaRPr lang="en-US" sz="1050" b="0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7. </a:t>
                      </a:r>
                      <a:r>
                        <a:rPr lang="en-US" sz="1050" b="1" dirty="0" err="1">
                          <a:effectLst/>
                        </a:rPr>
                        <a:t>RandomForestRgressor</a:t>
                      </a:r>
                      <a:endParaRPr lang="en-US" sz="1050" b="1" dirty="0">
                        <a:effectLst/>
                      </a:endParaRPr>
                    </a:p>
                  </a:txBody>
                  <a:tcPr marL="49849" marR="49849" marT="50800" marB="50800"/>
                </a:tc>
                <a:tc>
                  <a:txBody>
                    <a:bodyPr/>
                    <a:lstStyle/>
                    <a:p>
                      <a:pPr fontAlgn="t"/>
                      <a:endParaRPr lang="en-US" sz="1050" dirty="0">
                        <a:effectLst/>
                      </a:endParaRPr>
                    </a:p>
                  </a:txBody>
                  <a:tcPr marL="49849" marR="49849" marT="50800" marB="50800"/>
                </a:tc>
                <a:extLst>
                  <a:ext uri="{0D108BD9-81ED-4DB2-BD59-A6C34878D82A}">
                    <a16:rowId xmlns:a16="http://schemas.microsoft.com/office/drawing/2014/main" val="333283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2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End ​</a:t>
            </a:r>
            <a:br>
              <a:rPr lang="en-US" sz="4000" b="1" dirty="0"/>
            </a:br>
            <a:r>
              <a:rPr lang="en-US" sz="4000" b="1" dirty="0"/>
              <a:t>Thank you​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>
                <a:ea typeface="+mj-lt"/>
                <a:cs typeface="+mj-lt"/>
              </a:rPr>
              <a:t>Kmeans</a:t>
            </a:r>
            <a:r>
              <a:rPr lang="en-US" sz="4000" dirty="0">
                <a:ea typeface="+mj-lt"/>
                <a:cs typeface="+mj-lt"/>
              </a:rPr>
              <a:t>, Decision Tree,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Machine Learning in </a:t>
            </a:r>
            <a:r>
              <a:rPr lang="en-US" dirty="0" err="1">
                <a:latin typeface="Calibri Light"/>
                <a:cs typeface="Calibri Light"/>
              </a:rPr>
              <a:t>Pyspark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latin typeface="Calibri Light"/>
              <a:ea typeface="+mn-lt"/>
              <a:cs typeface="Calibri Light"/>
            </a:endParaRPr>
          </a:p>
          <a:p>
            <a:r>
              <a:rPr lang="en-US" sz="1800" dirty="0">
                <a:ea typeface="+mn-lt"/>
                <a:cs typeface="Calibri Light"/>
              </a:rPr>
              <a:t>30th May 2019</a:t>
            </a:r>
            <a:endParaRPr lang="en-US" sz="1800" dirty="0">
              <a:ea typeface="+mn-lt"/>
              <a:cs typeface="Calibri"/>
            </a:endParaRPr>
          </a:p>
          <a:p>
            <a:r>
              <a:rPr lang="en-US" sz="1800" dirty="0" err="1">
                <a:ea typeface="+mn-lt"/>
                <a:cs typeface="+mn-lt"/>
              </a:rPr>
              <a:t>Kuan</a:t>
            </a:r>
            <a:r>
              <a:rPr lang="en-US" sz="1800" dirty="0">
                <a:ea typeface="+mn-lt"/>
                <a:cs typeface="+mn-lt"/>
              </a:rPr>
              <a:t> Sao I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2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7B80-9BDB-49E3-AB60-88488826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0A5B-C28E-4A1D-87B9-33878C65A4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Pyspark</a:t>
            </a:r>
            <a:r>
              <a:rPr lang="en-US" dirty="0">
                <a:cs typeface="Calibri"/>
              </a:rPr>
              <a:t> ML pkg. Vs </a:t>
            </a:r>
            <a:r>
              <a:rPr lang="en-US" dirty="0" err="1">
                <a:cs typeface="Calibri"/>
              </a:rPr>
              <a:t>Sk</a:t>
            </a:r>
            <a:r>
              <a:rPr lang="en-US" dirty="0">
                <a:cs typeface="Calibri"/>
              </a:rPr>
              <a:t>-Learn</a:t>
            </a:r>
          </a:p>
          <a:p>
            <a:r>
              <a:rPr lang="en-US" dirty="0"/>
              <a:t>Iris dataset 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 (ML, SK)</a:t>
            </a:r>
          </a:p>
          <a:p>
            <a:pPr lvl="1"/>
            <a:r>
              <a:rPr lang="en-US" dirty="0"/>
              <a:t>Decision Tree(ML)</a:t>
            </a:r>
          </a:p>
          <a:p>
            <a:pPr lvl="1"/>
            <a:r>
              <a:rPr lang="en-US" dirty="0"/>
              <a:t>Logistic Regression(ML)</a:t>
            </a:r>
          </a:p>
          <a:p>
            <a:r>
              <a:rPr lang="en-US" dirty="0">
                <a:cs typeface="Calibri"/>
              </a:rPr>
              <a:t>Summery</a:t>
            </a:r>
          </a:p>
          <a:p>
            <a:r>
              <a:rPr lang="en-US" dirty="0">
                <a:cs typeface="Calibri"/>
              </a:rPr>
              <a:t>Furthermore topic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1D456-20AF-4A0C-A9BC-6EF3F3550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Pipeline in ML pkg.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Linear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 – Flight timetable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Agglomerative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Custering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 – Swiss roll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3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43C8-C30F-460C-882A-F386418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Pyspark</a:t>
            </a:r>
            <a:r>
              <a:rPr lang="en-US" dirty="0">
                <a:cs typeface="Calibri"/>
              </a:rPr>
              <a:t> ML pkg.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E313D5-486F-47BF-8AFB-F3821BAE5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708260"/>
              </p:ext>
            </p:extLst>
          </p:nvPr>
        </p:nvGraphicFramePr>
        <p:xfrm>
          <a:off x="838200" y="1825625"/>
          <a:ext cx="10515600" cy="3002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302151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41043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7558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Classification</a:t>
                      </a:r>
                      <a:endParaRPr lang="en-US" sz="1200" b="1" dirty="0">
                        <a:solidFill>
                          <a:srgbClr val="1F3763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Regression</a:t>
                      </a:r>
                      <a:endParaRPr lang="en-US" sz="1200" b="1" dirty="0">
                        <a:solidFill>
                          <a:srgbClr val="1F3763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Clustering</a:t>
                      </a:r>
                      <a:endParaRPr lang="en-US" sz="1200" b="1" dirty="0">
                        <a:solidFill>
                          <a:srgbClr val="1F3763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525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1.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 AFTSurvivalRegression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 BisectingKMeans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548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2. 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DecisionTreeClassifier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 DecisionTreeRegressor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2. 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Kmeans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214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3. </a:t>
                      </a:r>
                      <a:r>
                        <a:rPr lang="en-US" dirty="0" err="1">
                          <a:effectLst/>
                        </a:rPr>
                        <a:t>GBTClassifier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 GBTRegressor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 GaussianMixture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388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 RandomForestClassifier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 GeneralizedLinearRegression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 LDA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252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 NaiveBayes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 IsotonicRegression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137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 MultilayerPerceptronClassifier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6. 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LinearRegression</a:t>
                      </a:r>
                      <a:endParaRPr lang="en-US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506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7. </a:t>
                      </a:r>
                      <a:r>
                        <a:rPr lang="en-US" dirty="0" err="1">
                          <a:effectLst/>
                        </a:rPr>
                        <a:t>OneVsRest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7. RandomForestRgressor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782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9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9736D2-AA36-4251-AAFD-BC063046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  <a:hlinkClick r:id="rId2"/>
              </a:rPr>
              <a:t>Sk</a:t>
            </a:r>
            <a:r>
              <a:rPr lang="en-US" dirty="0">
                <a:cs typeface="Calibri"/>
                <a:hlinkClick r:id="rId2"/>
              </a:rPr>
              <a:t>-Learn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ADEA82-6D4A-4411-949C-97878C2FA1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69821" y="2800755"/>
            <a:ext cx="4593405" cy="273416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D83F1D-C53B-4926-ABE0-688F9F1B0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3109101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2176B-6E28-4663-AAF5-CA2BAB7A1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911" y="2909684"/>
            <a:ext cx="3888902" cy="22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F146-61FA-4DD9-97A5-64ADD66C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SK Learn - </a:t>
            </a:r>
            <a:r>
              <a:rPr lang="en-US" dirty="0" err="1">
                <a:cs typeface="Calibri"/>
              </a:rPr>
              <a:t>Kmeans</a:t>
            </a:r>
            <a:r>
              <a:rPr lang="en-US" dirty="0">
                <a:cs typeface="Calibri"/>
              </a:rPr>
              <a:t> Clustering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20C6-EB3B-4A38-B4C0-B7BC6827FD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6913915" cy="485678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CA1F9-9E9F-49F8-B9A5-FAF65ADB38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52113" y="1825624"/>
            <a:ext cx="2231471" cy="480266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FD06D-4542-4B26-B304-9959BA7E8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28" y="60000"/>
            <a:ext cx="3115576" cy="16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36BD-66BE-4C36-9ED7-9D97A9BE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SK Learn - </a:t>
            </a:r>
            <a:r>
              <a:rPr lang="en-US" dirty="0" err="1">
                <a:cs typeface="Calibri"/>
              </a:rPr>
              <a:t>Kmeans</a:t>
            </a:r>
            <a:r>
              <a:rPr lang="en-US" dirty="0">
                <a:cs typeface="Calibri"/>
              </a:rPr>
              <a:t> Clustering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518ED-3D16-40B7-8C7B-A782EB797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825" y="1829594"/>
            <a:ext cx="5086350" cy="43434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EC12FF-9179-45BD-AF9D-C953A5E02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62837" y="2910681"/>
            <a:ext cx="26003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200B-D5CA-4C51-AFDC-DEB8F727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ML - </a:t>
            </a:r>
            <a:r>
              <a:rPr lang="en-US" dirty="0" err="1">
                <a:cs typeface="Calibri"/>
              </a:rPr>
              <a:t>Kmeans</a:t>
            </a:r>
            <a:r>
              <a:rPr lang="en-US" dirty="0">
                <a:cs typeface="Calibri"/>
              </a:rPr>
              <a:t> Clustering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01B6B-D90D-41AC-A0BF-231F8C0D7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95255"/>
            <a:ext cx="5181600" cy="281207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B9641-4DAC-465F-A355-8914A3ABE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71550" y="1825625"/>
            <a:ext cx="4182899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EA05B8-07FF-4A20-B633-3FED265B2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222" y="69681"/>
            <a:ext cx="2356762" cy="16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166B-7927-4AC4-8DBA-4725C25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ML - </a:t>
            </a:r>
            <a:r>
              <a:rPr lang="en-US" dirty="0" err="1">
                <a:cs typeface="Calibri"/>
              </a:rPr>
              <a:t>Kmeans</a:t>
            </a:r>
            <a:r>
              <a:rPr lang="en-US" dirty="0">
                <a:cs typeface="Calibri"/>
              </a:rPr>
              <a:t> Clustering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8EC92-8FD7-4FCC-BBA5-272AF5AF1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08355"/>
            <a:ext cx="5181600" cy="298587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3EE208-EFA3-4674-90D9-D0B7E5CE6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01642"/>
            <a:ext cx="5715000" cy="441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8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2927-E3EC-4441-B96B-497460C1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r>
              <a:rPr lang="en-US" altLang="zh-TW" dirty="0"/>
              <a:t>Flow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67737B-C086-4A6E-BF7B-C9F4549F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Config and load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/>
              <a:t>E</a:t>
            </a:r>
            <a:r>
              <a:rPr lang="en-US" dirty="0"/>
              <a:t>xtract useful data</a:t>
            </a:r>
          </a:p>
          <a:p>
            <a:pPr lvl="2"/>
            <a:r>
              <a:rPr lang="en-US" altLang="zh-TW" dirty="0"/>
              <a:t>Cleanup Data</a:t>
            </a:r>
          </a:p>
          <a:p>
            <a:pPr lvl="2"/>
            <a:r>
              <a:rPr lang="en-US" altLang="zh-TW" dirty="0"/>
              <a:t>M</a:t>
            </a:r>
            <a:r>
              <a:rPr lang="en-US" dirty="0"/>
              <a:t>ake data frame</a:t>
            </a:r>
          </a:p>
          <a:p>
            <a:pPr lvl="2"/>
            <a:r>
              <a:rPr lang="en-US" altLang="zh-TW" dirty="0"/>
              <a:t>L</a:t>
            </a:r>
            <a:r>
              <a:rPr lang="en-US" dirty="0"/>
              <a:t>abel species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Perform data analytics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Prepare data for ML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Perform Machine Learning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296</Words>
  <Application>Microsoft Office PowerPoint</Application>
  <PresentationFormat>Widescreen</PresentationFormat>
  <Paragraphs>124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Kmeans, Decision Tree, Logistic Regression</vt:lpstr>
      <vt:lpstr>Content</vt:lpstr>
      <vt:lpstr>Pyspark ML pkg.</vt:lpstr>
      <vt:lpstr>Sk-Learn</vt:lpstr>
      <vt:lpstr>SK Learn - Kmeans Clustering</vt:lpstr>
      <vt:lpstr>SK Learn - Kmeans Clustering</vt:lpstr>
      <vt:lpstr>ML - Kmeans Clustering</vt:lpstr>
      <vt:lpstr>ML - Kmeans Clustering</vt:lpstr>
      <vt:lpstr>Decision Tree Flow</vt:lpstr>
      <vt:lpstr>Decision Tree</vt:lpstr>
      <vt:lpstr>Decision Tree</vt:lpstr>
      <vt:lpstr>Decision Tree</vt:lpstr>
      <vt:lpstr>Vectors.dense</vt:lpstr>
      <vt:lpstr>Decision Tree</vt:lpstr>
      <vt:lpstr>Decision Tree</vt:lpstr>
      <vt:lpstr>Logistic Regression</vt:lpstr>
      <vt:lpstr>Summery</vt:lpstr>
      <vt:lpstr>Furthermore</vt:lpstr>
      <vt:lpstr>The End ​ Thank you​   Kmeans, Decision Tree,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Cadence Kuan</cp:lastModifiedBy>
  <cp:revision>160</cp:revision>
  <dcterms:created xsi:type="dcterms:W3CDTF">2013-07-15T20:26:40Z</dcterms:created>
  <dcterms:modified xsi:type="dcterms:W3CDTF">2019-05-30T09:46:56Z</dcterms:modified>
</cp:coreProperties>
</file>