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ACFE-7E61-4F3C-AC59-029A79A5A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C2F22-F367-4A2A-B61E-8DB85437A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519D4-3B76-44A0-8C7F-856EFCD2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8F58-D4BC-4E56-9D98-EB6413C38D9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D1924-5376-4786-8734-E68DD655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C8D4-73F1-4143-B456-9D6B2ECB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434A-CC0F-4865-924C-BD8EE2B8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5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1642-A25D-4640-8862-00B5A810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52A0C-6FED-4799-84DE-7CCD56EA6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2E2E-855C-4434-B162-974248F4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8F58-D4BC-4E56-9D98-EB6413C38D9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9B386-4FC2-4DBF-A11B-ADB3F677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0038-CBD2-4B6C-A9B1-166C8164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434A-CC0F-4865-924C-BD8EE2B8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6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EBDFF-EC3B-435A-AC75-87654AAD0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E9DA7-71E6-4D01-B2B0-806464487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D24B0-24E1-4F4A-9FFF-97C51117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8F58-D4BC-4E56-9D98-EB6413C38D9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D93F7-EAC7-40D8-B868-A9FB817F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58417-5C51-41A6-8EA7-43111B3F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434A-CC0F-4865-924C-BD8EE2B8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4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889D-9F67-4A22-9C57-8A8B3550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A55E-BA91-4925-AA19-88ED4D93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8FD0F-4942-489F-8548-025532F2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8F58-D4BC-4E56-9D98-EB6413C38D9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D74F-F567-4770-8EDE-784A72AF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0730-95E0-470D-B1B0-E2D591A6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434A-CC0F-4865-924C-BD8EE2B8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6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9427-E8DD-422B-B921-BAC9D1C6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4D2AF-F27E-472B-BF99-8FB274391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6B235-36C5-43FA-A428-23CE0642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8F58-D4BC-4E56-9D98-EB6413C38D9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85836-8460-4BBB-BFE7-D45B3E66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2EFA5-6598-436F-95E2-788523EE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434A-CC0F-4865-924C-BD8EE2B8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5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6D3D-2F0A-4C14-B97D-3F6B2254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F2254-A375-4A99-A90B-F845E8384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4049B-DC26-43F7-9A4B-5FB6F5E2D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5B972-0F30-4938-A934-D1520881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8F58-D4BC-4E56-9D98-EB6413C38D9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0D058-E249-45AA-92E5-F8B75F34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BC6DB-63B1-4965-B0EB-1583A2C4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434A-CC0F-4865-924C-BD8EE2B8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8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4E2B-5128-40DB-8A7A-61442130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1E759-0738-4A45-B2C9-DA8287C94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E8F41-7C3D-4F47-8AD0-877F255F4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5B827-D18A-4D13-AC89-4873FDB67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962FE-B881-483F-A95A-CCAF092E0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62803A-4CC1-48E1-BE91-7A69DBC0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8F58-D4BC-4E56-9D98-EB6413C38D9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DE68D-6D82-47C1-A718-7842098F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BB912-8674-40D2-8D34-253B1E5F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434A-CC0F-4865-924C-BD8EE2B8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5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850A-35DC-4EAC-9072-7F42D723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52634-3CF6-40D7-89F2-C0B8A2A6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8F58-D4BC-4E56-9D98-EB6413C38D9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DD4F6-9E20-4CE0-BA96-C534AA51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58046-E80B-47E4-B9C6-093FF8C0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434A-CC0F-4865-924C-BD8EE2B8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72057-DEFE-4B34-A178-14CE7A54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8F58-D4BC-4E56-9D98-EB6413C38D9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FA9E2-FABF-4112-AF0A-D9B16B58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1D7C2-EE8B-4EAB-8AFA-17395478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434A-CC0F-4865-924C-BD8EE2B8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46A3-2275-454A-B3AD-D7E6AE0C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F48B0-A98A-49B0-8B06-F51B958B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21707-CE1F-405C-8FA6-D816BA050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94440-66A3-4481-9AF7-D6BAC36C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8F58-D4BC-4E56-9D98-EB6413C38D9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B7123-BC79-4837-9A04-4D6B3A9A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C3DFB-0792-4DDF-ABB1-19C4DB1E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434A-CC0F-4865-924C-BD8EE2B8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47B5-8A08-46FD-83DD-09823A1D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39B61-38B6-480E-80DF-04FBD3B6D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07214-B4FD-4FFA-918E-25D2D6D95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690B5-9FE4-4415-B5B8-3A0B9A0A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8F58-D4BC-4E56-9D98-EB6413C38D9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9FD5-1046-451E-A297-DA0C4204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8CE14-DF36-4F21-82A1-19B69424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434A-CC0F-4865-924C-BD8EE2B8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BCBF6-D4D3-4088-8DE7-8BB91BA77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0AEF8-FE02-4E8B-A3BB-C60055B0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5516C-16E6-49F5-B488-689F90D34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08F58-D4BC-4E56-9D98-EB6413C38D9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C914C-7741-4122-935C-4A75315EE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0E83-0AF8-4756-9CF0-FBCC77553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434A-CC0F-4865-924C-BD8EE2B8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0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2" Type="http://schemas.openxmlformats.org/officeDocument/2006/relationships/hyperlink" Target="http://mongodb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odejs.org/" TargetMode="External"/><Relationship Id="rId4" Type="http://schemas.openxmlformats.org/officeDocument/2006/relationships/hyperlink" Target="http://angularjs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ngularjs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5432-BF92-4E04-8C2F-4710B1EFC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A8C7B-B8C5-4115-A2E1-72DB5F8D2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5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D619-3000-4E9B-A586-CB272857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C1F2-4104-42F5-8811-CB9FE2E9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MongoDB</a:t>
            </a:r>
          </a:p>
          <a:p>
            <a:r>
              <a:rPr lang="en-US" dirty="0"/>
              <a:t>MongoDB vs MySQL</a:t>
            </a:r>
          </a:p>
          <a:p>
            <a:r>
              <a:rPr lang="en-US" dirty="0"/>
              <a:t>When to use MongoDB?</a:t>
            </a:r>
          </a:p>
        </p:txBody>
      </p:sp>
    </p:spTree>
    <p:extLst>
      <p:ext uri="{BB962C8B-B14F-4D97-AF65-F5344CB8AC3E}">
        <p14:creationId xmlns:p14="http://schemas.microsoft.com/office/powerpoint/2010/main" val="156196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E975-EDE2-4B41-B9B1-48C6B09B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mongoDB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78F8-871B-4FBB-B789-C4B0D38BA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is one of the </a:t>
            </a:r>
            <a:r>
              <a:rPr lang="en-US" b="1" dirty="0"/>
              <a:t>most popular document-oriented databases</a:t>
            </a:r>
            <a:r>
              <a:rPr lang="en-US" dirty="0"/>
              <a:t> under the banner of NoSQL database. It was developed from an idea in 2007 and its first version was released in 2010. It is developed and maintained by MongoDB Inc.</a:t>
            </a:r>
            <a:endParaRPr lang="en-US" b="1" dirty="0"/>
          </a:p>
          <a:p>
            <a:r>
              <a:rPr lang="en-US" b="1" dirty="0"/>
              <a:t>MongoDB</a:t>
            </a:r>
            <a:r>
              <a:rPr lang="en-US" dirty="0"/>
              <a:t> is a document-oriented NoSQL database used for high volume data storage.</a:t>
            </a:r>
          </a:p>
          <a:p>
            <a:r>
              <a:rPr lang="en-US" dirty="0"/>
              <a:t>It stores data in JSON-like documents</a:t>
            </a:r>
          </a:p>
        </p:txBody>
      </p:sp>
    </p:spTree>
    <p:extLst>
      <p:ext uri="{BB962C8B-B14F-4D97-AF65-F5344CB8AC3E}">
        <p14:creationId xmlns:p14="http://schemas.microsoft.com/office/powerpoint/2010/main" val="252255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B387-0D13-42ED-8611-460216FD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MongoDB vs MySQL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9D1B34-7A8B-4BD1-8B8D-2E90F4D8E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870053"/>
              </p:ext>
            </p:extLst>
          </p:nvPr>
        </p:nvGraphicFramePr>
        <p:xfrm>
          <a:off x="849086" y="2294414"/>
          <a:ext cx="10504714" cy="3413760"/>
        </p:xfrm>
        <a:graphic>
          <a:graphicData uri="http://schemas.openxmlformats.org/drawingml/2006/table">
            <a:tbl>
              <a:tblPr/>
              <a:tblGrid>
                <a:gridCol w="4675414">
                  <a:extLst>
                    <a:ext uri="{9D8B030D-6E8A-4147-A177-3AD203B41FA5}">
                      <a16:colId xmlns:a16="http://schemas.microsoft.com/office/drawing/2014/main" val="3333410081"/>
                    </a:ext>
                  </a:extLst>
                </a:gridCol>
                <a:gridCol w="5829300">
                  <a:extLst>
                    <a:ext uri="{9D8B030D-6E8A-4147-A177-3AD203B41FA5}">
                      <a16:colId xmlns:a16="http://schemas.microsoft.com/office/drawing/2014/main" val="38941838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Akzidenz Grotesk BQ Medium"/>
                        </a:rPr>
                        <a:t>MySQL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Akzidenz Grotesk BQ Medium"/>
                        </a:rPr>
                        <a:t>MongoDB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990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Only for relational database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For NoSQL database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398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Table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Collection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78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Row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Document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784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Column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Field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872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Data storage: columns and rows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Data storage: JSON documents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269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JOINs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Embedded documents, $lookup &amp; $graphLookup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456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GROUP_BY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Aggregation Pipeline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87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50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31B2-F573-469A-A2FB-971F227D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to use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9A76A-9C2C-46D9-B827-350AB870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you need </a:t>
            </a:r>
            <a:r>
              <a:rPr lang="en-US" b="1" dirty="0"/>
              <a:t>high availability</a:t>
            </a:r>
            <a:r>
              <a:rPr lang="en-US" dirty="0"/>
              <a:t> of data with automatic, </a:t>
            </a:r>
            <a:r>
              <a:rPr lang="en-US" b="1" dirty="0"/>
              <a:t>fast and instant data recovery.</a:t>
            </a:r>
            <a:endParaRPr lang="en-US" dirty="0"/>
          </a:p>
          <a:p>
            <a:r>
              <a:rPr lang="en-US" dirty="0"/>
              <a:t>In future, if you’re going to </a:t>
            </a:r>
            <a:r>
              <a:rPr lang="en-US" b="1" dirty="0"/>
              <a:t>grow big</a:t>
            </a:r>
            <a:r>
              <a:rPr lang="en-US" dirty="0"/>
              <a:t> as MongoDB has</a:t>
            </a:r>
            <a:r>
              <a:rPr lang="en-US" b="1" dirty="0"/>
              <a:t> in-built sharding solution</a:t>
            </a:r>
            <a:r>
              <a:rPr lang="en-US" dirty="0"/>
              <a:t>.</a:t>
            </a:r>
          </a:p>
          <a:p>
            <a:r>
              <a:rPr lang="en-US" dirty="0"/>
              <a:t>If you have an </a:t>
            </a:r>
            <a:r>
              <a:rPr lang="en-US" b="1" dirty="0"/>
              <a:t>unstable schema</a:t>
            </a:r>
            <a:r>
              <a:rPr lang="en-US" dirty="0"/>
              <a:t> and you want to </a:t>
            </a:r>
            <a:r>
              <a:rPr lang="en-US" b="1" dirty="0"/>
              <a:t>reduce your schema migration cost.</a:t>
            </a:r>
            <a:endParaRPr lang="en-US" dirty="0"/>
          </a:p>
          <a:p>
            <a:r>
              <a:rPr lang="en-US" dirty="0"/>
              <a:t>If you </a:t>
            </a:r>
            <a:r>
              <a:rPr lang="en-US" b="1" dirty="0"/>
              <a:t>don’t have a Database Administrator</a:t>
            </a:r>
            <a:r>
              <a:rPr lang="en-US" dirty="0"/>
              <a:t> (but you’ll have to hire one if you’re going to go BIG).</a:t>
            </a:r>
          </a:p>
          <a:p>
            <a:r>
              <a:rPr lang="en-US" dirty="0"/>
              <a:t>If most of your </a:t>
            </a:r>
            <a:r>
              <a:rPr lang="en-US" b="1" dirty="0"/>
              <a:t>services are cloud-based</a:t>
            </a:r>
            <a:r>
              <a:rPr lang="en-US" dirty="0"/>
              <a:t>, MongoDB is best suitable for you, as its native scale-out architecture enabled by ‘sharding’ aligns well with horizontal scaling and agility offered by cloud computing.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1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63D6-C8CF-4349-9AA4-9C804556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learn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F80F-CBAF-4CE8-88FF-25C901212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learn MongoDB is to actually develop  a web application that uses MongoDB as the backend database. </a:t>
            </a:r>
          </a:p>
          <a:p>
            <a:endParaRPr lang="en-US" dirty="0"/>
          </a:p>
          <a:p>
            <a:r>
              <a:rPr lang="en-US" dirty="0"/>
              <a:t>Also depending on the web application you want to </a:t>
            </a:r>
            <a:r>
              <a:rPr lang="en-US" dirty="0" err="1"/>
              <a:t>build,you</a:t>
            </a:r>
            <a:r>
              <a:rPr lang="en-US" dirty="0"/>
              <a:t> may need some web application frame works and some execution environment. </a:t>
            </a:r>
          </a:p>
        </p:txBody>
      </p:sp>
    </p:spTree>
    <p:extLst>
      <p:ext uri="{BB962C8B-B14F-4D97-AF65-F5344CB8AC3E}">
        <p14:creationId xmlns:p14="http://schemas.microsoft.com/office/powerpoint/2010/main" val="57916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34FD-E450-43BB-8075-C543E536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the MEAN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A0218-8162-429A-B58E-2BA000299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 stack refers to a collection of JavaScript based technologies used to develop web applications.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MEAN stands for: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MongoDB</a:t>
            </a:r>
            <a:r>
              <a:rPr lang="en-US" dirty="0"/>
              <a:t>, </a:t>
            </a:r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ExpressJS</a:t>
            </a:r>
            <a:r>
              <a:rPr lang="en-US" dirty="0"/>
              <a:t>,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AngularJS</a:t>
            </a:r>
            <a:r>
              <a:rPr lang="en-US" dirty="0"/>
              <a:t> and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1207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BB81-C73C-4401-9DD3-E08D7E17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E5A7-4AA0-483E-96C9-0537BCF6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</a:t>
            </a:r>
            <a:r>
              <a:rPr lang="en-US" dirty="0"/>
              <a:t> is a server-side JavaScript execution environment. It helps in building highly scalable and concurrent applications rapidly.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Express</a:t>
            </a:r>
            <a:r>
              <a:rPr lang="en-US" dirty="0"/>
              <a:t> is lightweight framework used to build web applications in Node. It provides a number of  robust features for building single and multi page web application.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AngularJS</a:t>
            </a:r>
            <a:r>
              <a:rPr lang="en-US" dirty="0"/>
              <a:t> is a JavaScript framework developed by Google. It provides some awesome features like the two-way data binding.</a:t>
            </a:r>
          </a:p>
        </p:txBody>
      </p:sp>
    </p:spTree>
    <p:extLst>
      <p:ext uri="{BB962C8B-B14F-4D97-AF65-F5344CB8AC3E}">
        <p14:creationId xmlns:p14="http://schemas.microsoft.com/office/powerpoint/2010/main" val="398350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7C5C-4C52-436A-AEF6-A4B8CA19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B6CC2-7563-4A40-88A9-6B76F51C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9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384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Akzidenz Grotesk BQ Medium</vt:lpstr>
      <vt:lpstr>Arial</vt:lpstr>
      <vt:lpstr>Calibri</vt:lpstr>
      <vt:lpstr>Calibri Light</vt:lpstr>
      <vt:lpstr>Office Theme</vt:lpstr>
      <vt:lpstr>MongoDB</vt:lpstr>
      <vt:lpstr>contents</vt:lpstr>
      <vt:lpstr>mongoDB</vt:lpstr>
      <vt:lpstr>MongoDB vs MySQL</vt:lpstr>
      <vt:lpstr>When to use MongoDB</vt:lpstr>
      <vt:lpstr>How to learn using MongoDB</vt:lpstr>
      <vt:lpstr>Introduction to the MEAN stack</vt:lpstr>
      <vt:lpstr>MEAN stack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UWIZEYE Delphine</dc:creator>
  <cp:lastModifiedBy>UWIZEYE Delphine</cp:lastModifiedBy>
  <cp:revision>12</cp:revision>
  <dcterms:created xsi:type="dcterms:W3CDTF">2019-11-13T07:59:38Z</dcterms:created>
  <dcterms:modified xsi:type="dcterms:W3CDTF">2019-11-13T10:31:09Z</dcterms:modified>
</cp:coreProperties>
</file>