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6858000" cy="51435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3A0"/>
    <a:srgbClr val="0C3333"/>
    <a:srgbClr val="000000"/>
    <a:srgbClr val="E3B432"/>
    <a:srgbClr val="BE7651"/>
    <a:srgbClr val="F6C788"/>
    <a:srgbClr val="7F7F7F"/>
    <a:srgbClr val="6C6C6C"/>
    <a:srgbClr val="E8E8E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6327" autoAdjust="0"/>
  </p:normalViewPr>
  <p:slideViewPr>
    <p:cSldViewPr snapToGrid="0" snapToObjects="1">
      <p:cViewPr varScale="1">
        <p:scale>
          <a:sx n="165" d="100"/>
          <a:sy n="165" d="100"/>
        </p:scale>
        <p:origin x="2120" y="184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F3A4-7CE6-7D4B-82F4-AAB0A89D24A0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AD1B-1BAA-D548-ACF0-7463C0C7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6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3C395-96D9-3549-B668-03A5D401BEEB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59DD9-C07A-0F4A-BE38-5AFB42BB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3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>
            <a:spLocks noChangeAspect="1"/>
          </p:cNvSpPr>
          <p:nvPr userDrawn="1"/>
        </p:nvSpPr>
        <p:spPr>
          <a:xfrm>
            <a:off x="874864" y="0"/>
            <a:ext cx="2154086" cy="5148072"/>
          </a:xfrm>
          <a:prstGeom prst="homePlate">
            <a:avLst>
              <a:gd name="adj" fmla="val 36290"/>
            </a:avLst>
          </a:prstGeom>
          <a:solidFill>
            <a:srgbClr val="B1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>
            <a:spLocks noChangeAspect="1"/>
          </p:cNvSpPr>
          <p:nvPr userDrawn="1"/>
        </p:nvSpPr>
        <p:spPr>
          <a:xfrm>
            <a:off x="0" y="0"/>
            <a:ext cx="2154086" cy="5148072"/>
          </a:xfrm>
          <a:prstGeom prst="homePlate">
            <a:avLst>
              <a:gd name="adj" fmla="val 36290"/>
            </a:avLst>
          </a:prstGeom>
          <a:solidFill>
            <a:srgbClr val="A7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 flipV="1">
            <a:off x="0" y="3776472"/>
            <a:ext cx="68580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234440"/>
            <a:ext cx="5829300" cy="1370882"/>
          </a:xfrm>
        </p:spPr>
        <p:txBody>
          <a:bodyPr lIns="0" tIns="0" rIns="0" bIns="0" anchor="b">
            <a:noAutofit/>
          </a:bodyPr>
          <a:lstStyle>
            <a:lvl1pPr algn="r">
              <a:defRPr sz="2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50" y="2674620"/>
            <a:ext cx="5829300" cy="514782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4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 </a:t>
            </a:r>
          </a:p>
        </p:txBody>
      </p:sp>
      <p:pic>
        <p:nvPicPr>
          <p:cNvPr id="2" name="Picture 1" descr="NCI-Logo-Color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4282743"/>
            <a:ext cx="2995136" cy="3810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0" y="4295773"/>
            <a:ext cx="1714500" cy="356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US" sz="1400" smtClean="0"/>
            </a:lvl1pPr>
          </a:lstStyle>
          <a:p>
            <a:pPr>
              <a:defRPr/>
            </a:pPr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89561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70332" y="311659"/>
            <a:ext cx="6124194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864608"/>
            <a:ext cx="1437666" cy="1828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413236" y="1069975"/>
            <a:ext cx="3081290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370332" y="1069975"/>
            <a:ext cx="2922985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2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70332" y="311659"/>
            <a:ext cx="6124194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413236" y="1069975"/>
            <a:ext cx="3081290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370332" y="1069975"/>
            <a:ext cx="2922985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74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0332" y="311659"/>
            <a:ext cx="6124194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864608"/>
            <a:ext cx="1437666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0332" y="311659"/>
            <a:ext cx="6124194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7762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864608"/>
            <a:ext cx="1437666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5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07219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0" y="0"/>
            <a:ext cx="6343649" cy="5143500"/>
          </a:xfrm>
          <a:prstGeom prst="homePlate">
            <a:avLst>
              <a:gd name="adj" fmla="val 20935"/>
            </a:avLst>
          </a:prstGeom>
          <a:solidFill>
            <a:srgbClr val="B1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5467349" cy="5143500"/>
          </a:xfrm>
          <a:prstGeom prst="homePlate">
            <a:avLst>
              <a:gd name="adj" fmla="val 20935"/>
            </a:avLst>
          </a:prstGeom>
          <a:solidFill>
            <a:srgbClr val="A7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3"/>
          <p:cNvSpPr txBox="1">
            <a:spLocks noChangeArrowheads="1"/>
          </p:cNvSpPr>
          <p:nvPr userDrawn="1"/>
        </p:nvSpPr>
        <p:spPr bwMode="auto">
          <a:xfrm>
            <a:off x="842205" y="4356100"/>
            <a:ext cx="5200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2245519" y="2148841"/>
            <a:ext cx="2372832" cy="813435"/>
            <a:chOff x="2333626" y="1990725"/>
            <a:chExt cx="4519680" cy="1162050"/>
          </a:xfrm>
        </p:grpSpPr>
        <p:pic>
          <p:nvPicPr>
            <p:cNvPr id="10" name="Picture 9" descr="NCI-Logo-Stack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5" y="2133600"/>
              <a:ext cx="3119501" cy="852170"/>
            </a:xfrm>
            <a:prstGeom prst="rect">
              <a:avLst/>
            </a:prstGeom>
          </p:spPr>
        </p:pic>
        <p:pic>
          <p:nvPicPr>
            <p:cNvPr id="11" name="Picture 10" descr="4_hhs_logo_white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6" y="1990725"/>
              <a:ext cx="1162050" cy="1162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4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>
            <a:spLocks noChangeAspect="1"/>
          </p:cNvSpPr>
          <p:nvPr userDrawn="1"/>
        </p:nvSpPr>
        <p:spPr>
          <a:xfrm>
            <a:off x="882832" y="0"/>
            <a:ext cx="2154086" cy="5148072"/>
          </a:xfrm>
          <a:prstGeom prst="homePlate">
            <a:avLst>
              <a:gd name="adj" fmla="val 3629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>
            <a:spLocks noChangeAspect="1"/>
          </p:cNvSpPr>
          <p:nvPr userDrawn="1"/>
        </p:nvSpPr>
        <p:spPr>
          <a:xfrm>
            <a:off x="7968" y="0"/>
            <a:ext cx="2154086" cy="5148072"/>
          </a:xfrm>
          <a:prstGeom prst="homePlate">
            <a:avLst>
              <a:gd name="adj" fmla="val 36290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0332" y="1371600"/>
            <a:ext cx="2263140" cy="13716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864608"/>
            <a:ext cx="1437666" cy="182880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250692" y="0"/>
            <a:ext cx="3223260" cy="5148072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/>
              <a:t>Agenda Item 1</a:t>
            </a:r>
          </a:p>
          <a:p>
            <a:pPr lvl="1"/>
            <a:r>
              <a:rPr lang="en-US" dirty="0"/>
              <a:t>Agenda Item 1a</a:t>
            </a:r>
          </a:p>
          <a:p>
            <a:pPr lvl="1"/>
            <a:r>
              <a:rPr lang="en-US" dirty="0"/>
              <a:t>Agenda Item 1b</a:t>
            </a:r>
          </a:p>
          <a:p>
            <a:r>
              <a:rPr lang="en-US" dirty="0"/>
              <a:t>Agenda Item 2</a:t>
            </a:r>
          </a:p>
          <a:p>
            <a:pPr lvl="1"/>
            <a:r>
              <a:rPr lang="en-US" dirty="0"/>
              <a:t>Agenda Item 2a</a:t>
            </a:r>
          </a:p>
          <a:p>
            <a:pPr lvl="1"/>
            <a:r>
              <a:rPr lang="en-US" dirty="0"/>
              <a:t>Agenda Item 2b</a:t>
            </a:r>
          </a:p>
          <a:p>
            <a:r>
              <a:rPr lang="en-US" dirty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Agenda Item 3b</a:t>
            </a:r>
          </a:p>
        </p:txBody>
      </p:sp>
    </p:spTree>
    <p:extLst>
      <p:ext uri="{BB962C8B-B14F-4D97-AF65-F5344CB8AC3E}">
        <p14:creationId xmlns:p14="http://schemas.microsoft.com/office/powerpoint/2010/main" val="98528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rea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 19"/>
          <p:cNvSpPr/>
          <p:nvPr userDrawn="1"/>
        </p:nvSpPr>
        <p:spPr>
          <a:xfrm>
            <a:off x="1" y="0"/>
            <a:ext cx="6343649" cy="5143500"/>
          </a:xfrm>
          <a:prstGeom prst="homePlate">
            <a:avLst>
              <a:gd name="adj" fmla="val 20935"/>
            </a:avLst>
          </a:prstGeom>
          <a:solidFill>
            <a:srgbClr val="B1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 userDrawn="1"/>
        </p:nvSpPr>
        <p:spPr>
          <a:xfrm>
            <a:off x="1" y="0"/>
            <a:ext cx="5467349" cy="5143500"/>
          </a:xfrm>
          <a:prstGeom prst="homePlate">
            <a:avLst>
              <a:gd name="adj" fmla="val 20935"/>
            </a:avLst>
          </a:prstGeom>
          <a:solidFill>
            <a:srgbClr val="A7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71751" y="1817370"/>
            <a:ext cx="3771899" cy="1371600"/>
          </a:xfrm>
        </p:spPr>
        <p:txBody>
          <a:bodyPr lIns="0" tIns="0" rIns="0" bIns="0" anchor="b">
            <a:noAutofit/>
          </a:bodyPr>
          <a:lstStyle>
            <a:lvl1pPr algn="r">
              <a:defRPr sz="28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71749" y="3257550"/>
            <a:ext cx="3767169" cy="51435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4864608"/>
            <a:ext cx="143766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>
            <a:spLocks noChangeAspect="1"/>
          </p:cNvSpPr>
          <p:nvPr userDrawn="1"/>
        </p:nvSpPr>
        <p:spPr>
          <a:xfrm>
            <a:off x="1142518" y="0"/>
            <a:ext cx="2154086" cy="5148072"/>
          </a:xfrm>
          <a:prstGeom prst="homePlate">
            <a:avLst>
              <a:gd name="adj" fmla="val 36290"/>
            </a:avLst>
          </a:prstGeom>
          <a:solidFill>
            <a:srgbClr val="B1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>
            <a:spLocks noChangeAspect="1"/>
          </p:cNvSpPr>
          <p:nvPr userDrawn="1"/>
        </p:nvSpPr>
        <p:spPr>
          <a:xfrm>
            <a:off x="0" y="0"/>
            <a:ext cx="2421739" cy="5148072"/>
          </a:xfrm>
          <a:prstGeom prst="homePlate">
            <a:avLst>
              <a:gd name="adj" fmla="val 32357"/>
            </a:avLst>
          </a:prstGeom>
          <a:solidFill>
            <a:srgbClr val="A7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296603" y="1817370"/>
            <a:ext cx="3047046" cy="1371600"/>
          </a:xfrm>
        </p:spPr>
        <p:txBody>
          <a:bodyPr lIns="0" tIns="0" rIns="0" bIns="0" anchor="b">
            <a:noAutofit/>
          </a:bodyPr>
          <a:lstStyle>
            <a:lvl1pPr algn="r">
              <a:defRPr sz="2800" spc="-80">
                <a:solidFill>
                  <a:srgbClr val="BB0E3D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603" y="3257550"/>
            <a:ext cx="3042315" cy="51435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4864608"/>
            <a:ext cx="1437665" cy="18288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416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>
            <a:off x="0" y="0"/>
            <a:ext cx="6343649" cy="5143500"/>
          </a:xfrm>
          <a:prstGeom prst="homePlate">
            <a:avLst>
              <a:gd name="adj" fmla="val 20935"/>
            </a:avLst>
          </a:prstGeom>
          <a:solidFill>
            <a:srgbClr val="B1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 userDrawn="1"/>
        </p:nvSpPr>
        <p:spPr>
          <a:xfrm>
            <a:off x="0" y="0"/>
            <a:ext cx="5467349" cy="5143500"/>
          </a:xfrm>
          <a:prstGeom prst="homePlate">
            <a:avLst>
              <a:gd name="adj" fmla="val 20935"/>
            </a:avLst>
          </a:prstGeom>
          <a:solidFill>
            <a:srgbClr val="A7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4350" y="1371600"/>
            <a:ext cx="5829300" cy="24003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/>
              <a:t>Vision Quote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fugit </a:t>
            </a:r>
            <a:r>
              <a:rPr lang="en-US" dirty="0" err="1"/>
              <a:t>liberavisse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nec</a:t>
            </a:r>
            <a:r>
              <a:rPr lang="en-US" dirty="0"/>
              <a:t> at. </a:t>
            </a:r>
            <a:r>
              <a:rPr lang="en-US" dirty="0" err="1"/>
              <a:t>Essent</a:t>
            </a:r>
            <a:r>
              <a:rPr lang="en-US" dirty="0"/>
              <a:t> </a:t>
            </a:r>
            <a:r>
              <a:rPr lang="en-US" dirty="0" err="1"/>
              <a:t>elaboraret</a:t>
            </a:r>
            <a:r>
              <a:rPr lang="en-US" dirty="0"/>
              <a:t> </a:t>
            </a:r>
            <a:r>
              <a:rPr lang="en-US" dirty="0" err="1"/>
              <a:t>conclusionemque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eam</a:t>
            </a:r>
            <a:r>
              <a:rPr lang="en-US" dirty="0"/>
              <a:t> id. Quo ex </a:t>
            </a:r>
            <a:r>
              <a:rPr lang="en-US" dirty="0" err="1"/>
              <a:t>laboramus</a:t>
            </a:r>
            <a:r>
              <a:rPr lang="en-US" dirty="0"/>
              <a:t> </a:t>
            </a:r>
            <a:r>
              <a:rPr lang="en-US" dirty="0" err="1"/>
              <a:t>accommodare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his </a:t>
            </a:r>
            <a:r>
              <a:rPr lang="en-US" dirty="0" err="1"/>
              <a:t>falli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</a:t>
            </a:r>
            <a:r>
              <a:rPr lang="en-US" dirty="0" err="1"/>
              <a:t>Illud</a:t>
            </a:r>
            <a:r>
              <a:rPr lang="en-US" dirty="0"/>
              <a:t> postulant </a:t>
            </a:r>
            <a:br>
              <a:rPr lang="en-US" dirty="0"/>
            </a:br>
            <a:r>
              <a:rPr lang="en-US" dirty="0" err="1"/>
              <a:t>adversarium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his.”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8" name="Picture 7" descr="NCI-Logo-White-Kn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4864608"/>
            <a:ext cx="143766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70332" y="311659"/>
            <a:ext cx="6124194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864608"/>
            <a:ext cx="1437666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70332" y="1069975"/>
            <a:ext cx="6124194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70332" y="311659"/>
            <a:ext cx="6124194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70332" y="1069975"/>
            <a:ext cx="6124194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44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70332" y="311659"/>
            <a:ext cx="6124194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864608"/>
            <a:ext cx="1437666" cy="1828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70333" y="1069975"/>
            <a:ext cx="3081290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3571542" y="1069975"/>
            <a:ext cx="2922985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70332" y="311659"/>
            <a:ext cx="6124194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485335" y="4864608"/>
            <a:ext cx="230981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571542" y="1069975"/>
            <a:ext cx="2922985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70333" y="1069975"/>
            <a:ext cx="3081290" cy="360045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6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272655"/>
            <a:ext cx="61722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990378"/>
            <a:ext cx="61722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900" smtClean="0"/>
            </a:lvl1pPr>
          </a:lstStyle>
          <a:p>
            <a:pPr>
              <a:defRPr/>
            </a:pPr>
            <a:r>
              <a:rPr lang="en-US" dirty="0"/>
              <a:t>INSERT DATE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6C6C6C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6C6C6C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55" r:id="rId2"/>
    <p:sldLayoutId id="2147483821" r:id="rId3"/>
    <p:sldLayoutId id="2147483822" r:id="rId4"/>
    <p:sldLayoutId id="2147483823" r:id="rId5"/>
    <p:sldLayoutId id="2147483770" r:id="rId6"/>
    <p:sldLayoutId id="2147483810" r:id="rId7"/>
    <p:sldLayoutId id="2147483771" r:id="rId8"/>
    <p:sldLayoutId id="2147483812" r:id="rId9"/>
    <p:sldLayoutId id="2147483772" r:id="rId10"/>
    <p:sldLayoutId id="2147483813" r:id="rId11"/>
    <p:sldLayoutId id="2147483773" r:id="rId12"/>
    <p:sldLayoutId id="2147483814" r:id="rId13"/>
    <p:sldLayoutId id="2147483763" r:id="rId14"/>
    <p:sldLayoutId id="2147483807" r:id="rId15"/>
    <p:sldLayoutId id="2147483824" r:id="rId16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51D7AA-62AC-0646-932F-946291DE4B32}"/>
              </a:ext>
            </a:extLst>
          </p:cNvPr>
          <p:cNvGrpSpPr/>
          <p:nvPr/>
        </p:nvGrpSpPr>
        <p:grpSpPr>
          <a:xfrm>
            <a:off x="113020" y="85912"/>
            <a:ext cx="6631959" cy="4971675"/>
            <a:chOff x="113020" y="85912"/>
            <a:chExt cx="6631959" cy="49716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C478993-E7BF-1B41-B2D5-C85AC701E967}"/>
                </a:ext>
              </a:extLst>
            </p:cNvPr>
            <p:cNvGrpSpPr/>
            <p:nvPr/>
          </p:nvGrpSpPr>
          <p:grpSpPr>
            <a:xfrm>
              <a:off x="1056156" y="102831"/>
              <a:ext cx="2874179" cy="3115824"/>
              <a:chOff x="4670599" y="519651"/>
              <a:chExt cx="2314575" cy="257492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0073F06-B084-7F4A-BD97-3AA265B3F14E}"/>
                  </a:ext>
                </a:extLst>
              </p:cNvPr>
              <p:cNvSpPr/>
              <p:nvPr/>
            </p:nvSpPr>
            <p:spPr>
              <a:xfrm rot="158604">
                <a:off x="4999535" y="994755"/>
                <a:ext cx="1752994" cy="188771"/>
              </a:xfrm>
              <a:prstGeom prst="rect">
                <a:avLst/>
              </a:prstGeom>
              <a:solidFill>
                <a:srgbClr val="3BC3A0"/>
              </a:solidFill>
              <a:ln>
                <a:solidFill>
                  <a:srgbClr val="3BC3A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Donut 65">
                <a:extLst>
                  <a:ext uri="{FF2B5EF4-FFF2-40B4-BE49-F238E27FC236}">
                    <a16:creationId xmlns:a16="http://schemas.microsoft.com/office/drawing/2014/main" id="{13E73980-C626-5043-83FC-8B582853A413}"/>
                  </a:ext>
                </a:extLst>
              </p:cNvPr>
              <p:cNvSpPr/>
              <p:nvPr/>
            </p:nvSpPr>
            <p:spPr>
              <a:xfrm rot="158604">
                <a:off x="4670598" y="519651"/>
                <a:ext cx="2314575" cy="2574925"/>
              </a:xfrm>
              <a:prstGeom prst="donut">
                <a:avLst>
                  <a:gd name="adj" fmla="val 6101"/>
                </a:avLst>
              </a:prstGeom>
              <a:solidFill>
                <a:srgbClr val="3BC3A0"/>
              </a:solidFill>
              <a:ln>
                <a:solidFill>
                  <a:srgbClr val="3BC3A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1C2E74C-0891-554B-B65A-C7993C3FFDD4}"/>
                </a:ext>
              </a:extLst>
            </p:cNvPr>
            <p:cNvGrpSpPr/>
            <p:nvPr/>
          </p:nvGrpSpPr>
          <p:grpSpPr>
            <a:xfrm>
              <a:off x="4493138" y="2520205"/>
              <a:ext cx="2251841" cy="2537382"/>
              <a:chOff x="4344207" y="2449063"/>
              <a:chExt cx="1813406" cy="2096899"/>
            </a:xfrm>
            <a:solidFill>
              <a:srgbClr val="3BC3A0"/>
            </a:solidFill>
          </p:grpSpPr>
          <p:sp>
            <p:nvSpPr>
              <p:cNvPr id="40" name="Block Arc 39">
                <a:extLst>
                  <a:ext uri="{FF2B5EF4-FFF2-40B4-BE49-F238E27FC236}">
                    <a16:creationId xmlns:a16="http://schemas.microsoft.com/office/drawing/2014/main" id="{AB5DD2C1-93E9-9C47-B8B6-B21B970C8517}"/>
                  </a:ext>
                </a:extLst>
              </p:cNvPr>
              <p:cNvSpPr/>
              <p:nvPr/>
            </p:nvSpPr>
            <p:spPr>
              <a:xfrm rot="1558176">
                <a:off x="4664814" y="2484433"/>
                <a:ext cx="1492799" cy="1211080"/>
              </a:xfrm>
              <a:prstGeom prst="blockArc">
                <a:avLst>
                  <a:gd name="adj1" fmla="val 10800000"/>
                  <a:gd name="adj2" fmla="val 21120144"/>
                  <a:gd name="adj3" fmla="val 9755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8A989E2-56BE-484E-B3BB-466B4EA56BB6}"/>
                  </a:ext>
                </a:extLst>
              </p:cNvPr>
              <p:cNvSpPr/>
              <p:nvPr/>
            </p:nvSpPr>
            <p:spPr>
              <a:xfrm rot="1794842">
                <a:off x="4344207" y="2449063"/>
                <a:ext cx="1009748" cy="1793276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4783D3A-BEDE-4B4C-8710-568984AD413C}"/>
                  </a:ext>
                </a:extLst>
              </p:cNvPr>
              <p:cNvSpPr/>
              <p:nvPr/>
            </p:nvSpPr>
            <p:spPr>
              <a:xfrm rot="1794842">
                <a:off x="4994714" y="2747086"/>
                <a:ext cx="1009748" cy="1798876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CF4E1F3-C8F6-434E-9273-F71D382CB025}"/>
                  </a:ext>
                </a:extLst>
              </p:cNvPr>
              <p:cNvSpPr/>
              <p:nvPr/>
            </p:nvSpPr>
            <p:spPr>
              <a:xfrm rot="1091872">
                <a:off x="4502342" y="3537282"/>
                <a:ext cx="757920" cy="817055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929DF4-2208-1B40-8FF0-C200AE818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0" y="894300"/>
              <a:ext cx="6450147" cy="393416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F0758E7-7CDE-4340-8D0E-BCBB8F39AC01}"/>
                </a:ext>
              </a:extLst>
            </p:cNvPr>
            <p:cNvGrpSpPr/>
            <p:nvPr/>
          </p:nvGrpSpPr>
          <p:grpSpPr>
            <a:xfrm>
              <a:off x="4450241" y="2471608"/>
              <a:ext cx="2251841" cy="2537382"/>
              <a:chOff x="4344207" y="2449063"/>
              <a:chExt cx="1813406" cy="2096899"/>
            </a:xfrm>
          </p:grpSpPr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5887B038-5965-E74D-A077-1880782CB48D}"/>
                  </a:ext>
                </a:extLst>
              </p:cNvPr>
              <p:cNvSpPr/>
              <p:nvPr/>
            </p:nvSpPr>
            <p:spPr>
              <a:xfrm rot="1558176">
                <a:off x="4664814" y="2484433"/>
                <a:ext cx="1492799" cy="1211080"/>
              </a:xfrm>
              <a:prstGeom prst="blockArc">
                <a:avLst>
                  <a:gd name="adj1" fmla="val 10800000"/>
                  <a:gd name="adj2" fmla="val 21120144"/>
                  <a:gd name="adj3" fmla="val 9755"/>
                </a:avLst>
              </a:prstGeom>
              <a:solidFill>
                <a:srgbClr val="F6C788"/>
              </a:solidFill>
              <a:ln>
                <a:solidFill>
                  <a:srgbClr val="BE765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2F27D77-2846-DF47-BCEA-1DC800D0DF4F}"/>
                  </a:ext>
                </a:extLst>
              </p:cNvPr>
              <p:cNvSpPr/>
              <p:nvPr/>
            </p:nvSpPr>
            <p:spPr>
              <a:xfrm rot="1794842">
                <a:off x="4344207" y="2449063"/>
                <a:ext cx="1009748" cy="1793276"/>
              </a:xfrm>
              <a:prstGeom prst="ellipse">
                <a:avLst/>
              </a:prstGeom>
              <a:solidFill>
                <a:srgbClr val="F6C788"/>
              </a:solidFill>
              <a:ln>
                <a:solidFill>
                  <a:srgbClr val="BE765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DF0DD4-4FA2-3848-8488-6F25866906EC}"/>
                  </a:ext>
                </a:extLst>
              </p:cNvPr>
              <p:cNvSpPr/>
              <p:nvPr/>
            </p:nvSpPr>
            <p:spPr>
              <a:xfrm rot="1794842">
                <a:off x="4994714" y="2747086"/>
                <a:ext cx="1009748" cy="1798876"/>
              </a:xfrm>
              <a:prstGeom prst="ellipse">
                <a:avLst/>
              </a:prstGeom>
              <a:solidFill>
                <a:srgbClr val="F6C788"/>
              </a:solidFill>
              <a:ln>
                <a:solidFill>
                  <a:srgbClr val="BE765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68A2CB3-763E-D145-BF8E-D99BD4AC6BB1}"/>
                  </a:ext>
                </a:extLst>
              </p:cNvPr>
              <p:cNvSpPr/>
              <p:nvPr/>
            </p:nvSpPr>
            <p:spPr>
              <a:xfrm rot="1091872">
                <a:off x="4502342" y="3537282"/>
                <a:ext cx="757920" cy="817055"/>
              </a:xfrm>
              <a:prstGeom prst="ellipse">
                <a:avLst/>
              </a:prstGeom>
              <a:solidFill>
                <a:srgbClr val="F6C788"/>
              </a:solidFill>
              <a:ln>
                <a:solidFill>
                  <a:srgbClr val="BE765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2981B39C-6E1E-E64C-AC3F-4486A2BC5A78}"/>
                </a:ext>
              </a:extLst>
            </p:cNvPr>
            <p:cNvSpPr/>
            <p:nvPr/>
          </p:nvSpPr>
          <p:spPr>
            <a:xfrm rot="19715349">
              <a:off x="4679617" y="4113005"/>
              <a:ext cx="475700" cy="490432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FA179036-79AA-3C40-9B40-88C26843E7AC}"/>
                </a:ext>
              </a:extLst>
            </p:cNvPr>
            <p:cNvSpPr/>
            <p:nvPr/>
          </p:nvSpPr>
          <p:spPr>
            <a:xfrm rot="518139">
              <a:off x="4705987" y="3936120"/>
              <a:ext cx="475700" cy="490432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D15330A3-7E41-1E48-80DB-EE85EA3CD8A3}"/>
                </a:ext>
              </a:extLst>
            </p:cNvPr>
            <p:cNvSpPr/>
            <p:nvPr/>
          </p:nvSpPr>
          <p:spPr>
            <a:xfrm rot="2981858">
              <a:off x="4824773" y="3832005"/>
              <a:ext cx="463553" cy="503284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Block Arc 47">
              <a:extLst>
                <a:ext uri="{FF2B5EF4-FFF2-40B4-BE49-F238E27FC236}">
                  <a16:creationId xmlns:a16="http://schemas.microsoft.com/office/drawing/2014/main" id="{3C66014E-882F-FB44-9715-2D1718C36312}"/>
                </a:ext>
              </a:extLst>
            </p:cNvPr>
            <p:cNvSpPr/>
            <p:nvPr/>
          </p:nvSpPr>
          <p:spPr>
            <a:xfrm rot="5882354">
              <a:off x="4956338" y="3824228"/>
              <a:ext cx="463553" cy="503284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259A0D46-5F50-1644-A604-908669AEE80B}"/>
                </a:ext>
              </a:extLst>
            </p:cNvPr>
            <p:cNvSpPr/>
            <p:nvPr/>
          </p:nvSpPr>
          <p:spPr>
            <a:xfrm rot="8468873">
              <a:off x="5052014" y="3921280"/>
              <a:ext cx="475700" cy="490432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C0A1B9BC-08EB-F44C-A546-24A37EC66F8E}"/>
                </a:ext>
              </a:extLst>
            </p:cNvPr>
            <p:cNvSpPr/>
            <p:nvPr/>
          </p:nvSpPr>
          <p:spPr>
            <a:xfrm rot="10979765">
              <a:off x="5064592" y="4074702"/>
              <a:ext cx="475700" cy="490432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09F65423-8850-2841-AB86-814386CC23D4}"/>
                </a:ext>
              </a:extLst>
            </p:cNvPr>
            <p:cNvSpPr/>
            <p:nvPr/>
          </p:nvSpPr>
          <p:spPr>
            <a:xfrm rot="13055211">
              <a:off x="4971444" y="4211803"/>
              <a:ext cx="475700" cy="490432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Block Arc 52">
              <a:extLst>
                <a:ext uri="{FF2B5EF4-FFF2-40B4-BE49-F238E27FC236}">
                  <a16:creationId xmlns:a16="http://schemas.microsoft.com/office/drawing/2014/main" id="{B7580D1B-5837-194D-9DBD-0CD9BEF2E01E}"/>
                </a:ext>
              </a:extLst>
            </p:cNvPr>
            <p:cNvSpPr/>
            <p:nvPr/>
          </p:nvSpPr>
          <p:spPr>
            <a:xfrm rot="17509289">
              <a:off x="4867653" y="2764300"/>
              <a:ext cx="463553" cy="503284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97845D9C-C375-8B42-8F61-AD953466B3B8}"/>
                </a:ext>
              </a:extLst>
            </p:cNvPr>
            <p:cNvSpPr/>
            <p:nvPr/>
          </p:nvSpPr>
          <p:spPr>
            <a:xfrm rot="17509289">
              <a:off x="4953750" y="2645968"/>
              <a:ext cx="463553" cy="503284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Block Arc 54">
              <a:extLst>
                <a:ext uri="{FF2B5EF4-FFF2-40B4-BE49-F238E27FC236}">
                  <a16:creationId xmlns:a16="http://schemas.microsoft.com/office/drawing/2014/main" id="{3BA3B72E-B696-E84B-8860-D1CCA8D773A6}"/>
                </a:ext>
              </a:extLst>
            </p:cNvPr>
            <p:cNvSpPr/>
            <p:nvPr/>
          </p:nvSpPr>
          <p:spPr>
            <a:xfrm rot="1978738">
              <a:off x="5191833" y="2626088"/>
              <a:ext cx="475700" cy="490432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38BBEDD6-1401-DC47-8087-5C80C024A686}"/>
                </a:ext>
              </a:extLst>
            </p:cNvPr>
            <p:cNvSpPr/>
            <p:nvPr/>
          </p:nvSpPr>
          <p:spPr>
            <a:xfrm rot="9907220">
              <a:off x="6066877" y="2945230"/>
              <a:ext cx="475700" cy="490432"/>
            </a:xfrm>
            <a:prstGeom prst="blockArc">
              <a:avLst>
                <a:gd name="adj1" fmla="val 10800000"/>
                <a:gd name="adj2" fmla="val 13163980"/>
                <a:gd name="adj3" fmla="val 11304"/>
              </a:avLst>
            </a:prstGeom>
            <a:solidFill>
              <a:srgbClr val="BE7651"/>
            </a:solidFill>
            <a:ln>
              <a:solidFill>
                <a:srgbClr val="0C333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EF9B131-C954-F64B-8106-45B9AB377ECA}"/>
                </a:ext>
              </a:extLst>
            </p:cNvPr>
            <p:cNvGrpSpPr/>
            <p:nvPr/>
          </p:nvGrpSpPr>
          <p:grpSpPr>
            <a:xfrm rot="158604">
              <a:off x="1020278" y="85912"/>
              <a:ext cx="2874179" cy="3115824"/>
              <a:chOff x="1582094" y="406371"/>
              <a:chExt cx="2314575" cy="257492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250BF45-5CAD-4B4C-9D42-890AE9182632}"/>
                  </a:ext>
                </a:extLst>
              </p:cNvPr>
              <p:cNvSpPr/>
              <p:nvPr/>
            </p:nvSpPr>
            <p:spPr>
              <a:xfrm>
                <a:off x="2027774" y="2258893"/>
                <a:ext cx="1427358" cy="7074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C33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70BED3E-5730-F14F-985E-78A1828BCDE6}"/>
                  </a:ext>
                </a:extLst>
              </p:cNvPr>
              <p:cNvSpPr/>
              <p:nvPr/>
            </p:nvSpPr>
            <p:spPr>
              <a:xfrm>
                <a:off x="1876179" y="879290"/>
                <a:ext cx="1752994" cy="1887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C33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0AFBE4C-9A83-F94A-9DD6-8AD98511379E}"/>
                  </a:ext>
                </a:extLst>
              </p:cNvPr>
              <p:cNvSpPr/>
              <p:nvPr/>
            </p:nvSpPr>
            <p:spPr>
              <a:xfrm>
                <a:off x="1659028" y="1940220"/>
                <a:ext cx="2107542" cy="11125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C333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onut 61">
                <a:extLst>
                  <a:ext uri="{FF2B5EF4-FFF2-40B4-BE49-F238E27FC236}">
                    <a16:creationId xmlns:a16="http://schemas.microsoft.com/office/drawing/2014/main" id="{8C5D1828-4208-9243-A349-B7C40ADAC919}"/>
                  </a:ext>
                </a:extLst>
              </p:cNvPr>
              <p:cNvSpPr/>
              <p:nvPr/>
            </p:nvSpPr>
            <p:spPr>
              <a:xfrm>
                <a:off x="1582094" y="406371"/>
                <a:ext cx="2314575" cy="2574925"/>
              </a:xfrm>
              <a:prstGeom prst="donut">
                <a:avLst>
                  <a:gd name="adj" fmla="val 6101"/>
                </a:avLst>
              </a:prstGeom>
              <a:solidFill>
                <a:schemeClr val="accent2"/>
              </a:solidFill>
              <a:ln>
                <a:solidFill>
                  <a:srgbClr val="0C333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3668079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16x9 RED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I PPT Template 16x9 RED_1" id="{4512E45C-0445-EE4F-9989-BA0D67F491FE}" vid="{3831A7EF-F749-A147-BE69-542C2CC284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NCI PPT Template 16x9 RED</Template>
  <TotalTime>90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SapientCentroSlab-Light</vt:lpstr>
      <vt:lpstr>Wingdings</vt:lpstr>
      <vt:lpstr>NCI PPT Template 16x9 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Ian (NIH/NCI) [F]</dc:creator>
  <cp:lastModifiedBy>Buller, Ian (NIH/NCI) [F]</cp:lastModifiedBy>
  <cp:revision>3</cp:revision>
  <dcterms:created xsi:type="dcterms:W3CDTF">2022-02-01T12:56:01Z</dcterms:created>
  <dcterms:modified xsi:type="dcterms:W3CDTF">2022-02-01T14:27:00Z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ctompk</vt:lpwstr>
  </property>
  <property fmtid="{D5CDD505-2E9C-101B-9397-08002B2CF9AE}" pid="3" name="Offisync_UpdateToken">
    <vt:lpwstr>6</vt:lpwstr>
  </property>
  <property fmtid="{D5CDD505-2E9C-101B-9397-08002B2CF9AE}" pid="4" name="Jive_VersionGuid">
    <vt:lpwstr>52528687-c425-4c02-aa36-9dee618be8dc</vt:lpwstr>
  </property>
  <property fmtid="{D5CDD505-2E9C-101B-9397-08002B2CF9AE}" pid="5" name="Offisync_ProviderInitializationData">
    <vt:lpwstr>https://vox.sapient.com</vt:lpwstr>
  </property>
  <property fmtid="{D5CDD505-2E9C-101B-9397-08002B2CF9AE}" pid="6" name="Offisync_ServerID">
    <vt:lpwstr>2a760b3e-54a5-418b-9dd9-555cd32dea45</vt:lpwstr>
  </property>
  <property fmtid="{D5CDD505-2E9C-101B-9397-08002B2CF9AE}" pid="7" name="Offisync_UniqueId">
    <vt:lpwstr>79519</vt:lpwstr>
  </property>
</Properties>
</file>