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 showGuides="1">
      <p:cViewPr varScale="1">
        <p:scale>
          <a:sx n="119" d="100"/>
          <a:sy n="119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D8D6-EEBD-CB04-6E51-9A200AE0C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918C5-7CC7-A323-6BA5-DB2169E2D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1B02-836C-C712-9712-AEADAEE4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45E-D1FE-1A48-9AA5-72C9FC7C07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39008-1A19-67D7-AD80-DCD4C08D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AA4DD-51B2-5020-2872-6E0964D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4C1E-A29B-C447-BDD7-DF0B2F52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B574-F248-BA16-7C8E-C5684BEF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D2326-4483-2F0C-171D-1B1A27C39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4EA00-0E78-72EA-DE92-52BEFD7D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45E-D1FE-1A48-9AA5-72C9FC7C07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7B22-7030-8394-87C8-400EFCA0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BF0B2-F80D-C831-5B0C-CEA1B8E0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4C1E-A29B-C447-BDD7-DF0B2F52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5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4052B-6F45-36CA-ABA8-168A6E5E0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89F3A-89AE-3E12-8FFA-43A0AD97A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B3D0-1D04-1AA4-6102-D0E4AE66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45E-D1FE-1A48-9AA5-72C9FC7C07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FCDB-C2DA-14D8-6F61-0EC46218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68818-6069-EE57-AA43-CB27DD6E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4C1E-A29B-C447-BDD7-DF0B2F52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BA34-95DE-D612-8763-67A0E0BF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2584-8CCA-CEB0-99D2-88EEBFEE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5685-B9D7-C015-5BEE-1658AA85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45E-D1FE-1A48-9AA5-72C9FC7C07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E45E5-FCE5-0E13-D395-4CED0702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E6F4-3851-FBF3-16EE-766BCC7F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4C1E-A29B-C447-BDD7-DF0B2F52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6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37D9-3C59-BA10-E51A-3B8DA16B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7A10B-5F1A-C324-3625-8311C709E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71464-0C64-4382-92F1-A637589E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45E-D1FE-1A48-9AA5-72C9FC7C07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980D3-C093-5B35-976E-5E41B860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C30B3-2DA2-DE3F-E322-4ADAFCFC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4C1E-A29B-C447-BDD7-DF0B2F52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F8F5-50A7-8E4A-1BBB-0885365A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FE0D-9587-6C79-47A0-50FCEFAF5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3145F-639F-5514-238B-44EB71B4E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BDAF3-4767-EE24-4449-44056E1C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45E-D1FE-1A48-9AA5-72C9FC7C07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4FE8D-2EA9-35FC-4427-DF1C9A7F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CEB2C-EBB4-ADD5-7CA3-3B298256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4C1E-A29B-C447-BDD7-DF0B2F52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928E-E1C2-B833-1344-B368F3A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5D302-3D03-9B70-CE03-1120C4431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65439-4E73-8B82-7EE9-555DBCA6D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8DF55-1295-E6F0-437C-C8B4C55EA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972E9-37A6-5710-6EA8-6D66CF3FD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316A8-8026-344B-8C70-33C0D800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45E-D1FE-1A48-9AA5-72C9FC7C07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FA090-E2F0-905F-5721-D85EB369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A60D8-76E2-2423-FEE8-0DC0E16B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4C1E-A29B-C447-BDD7-DF0B2F52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3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2D6A-5A99-A625-9205-29202840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6217E-E24F-642E-D535-5484558E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45E-D1FE-1A48-9AA5-72C9FC7C07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49495-8189-8185-4C81-74F4C419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A235A-A508-9ABF-3487-2CD08DD0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4C1E-A29B-C447-BDD7-DF0B2F52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86B27-750B-C6BE-5D11-C911522F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45E-D1FE-1A48-9AA5-72C9FC7C07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04BB3-0BEA-41E4-BFCB-CD4ADF69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A5EAD-2ED3-0372-A4B8-020AFECE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4C1E-A29B-C447-BDD7-DF0B2F52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D19C-2B19-D5DA-A0E5-05B7D6E5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A546-DEFA-BBBD-E4DC-38F5F8DAC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8EDE-8841-F482-84A0-5091774A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06B60-287E-F7C7-08D8-96A0409F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45E-D1FE-1A48-9AA5-72C9FC7C07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268D4-D6A7-ECB8-A5A9-728B8716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0E508-CA86-DDB5-D06A-22E0AB5B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4C1E-A29B-C447-BDD7-DF0B2F52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ECB2-8811-BC49-31FF-A1C19307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A664F-3B99-A2AB-FC46-172BEFE0D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35C5E-4E16-935F-F80C-B982A7E16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EDA2A-80AD-2B5D-F7DA-2D36B136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45E-D1FE-1A48-9AA5-72C9FC7C07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0133-0897-08F2-5150-C58B9FA1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5C58D-9208-6F9C-6EBA-E259DD74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4C1E-A29B-C447-BDD7-DF0B2F52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8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323D4-39CE-16C7-5FBC-27E3A148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B0E48-53B3-E96D-AFA9-41C399055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02BCA-5697-E38A-1A16-059579A33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745E-D1FE-1A48-9AA5-72C9FC7C07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6DC02-A707-B3AB-7663-F68140874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8F0-6CDB-6946-4A47-E5BEC9BFB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D4C1E-A29B-C447-BDD7-DF0B2F52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2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27FDC4-C136-2299-CEB7-F07537CF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73" y="1998873"/>
            <a:ext cx="2860254" cy="2860254"/>
          </a:xfrm>
          <a:prstGeom prst="rect">
            <a:avLst/>
          </a:prstGeom>
        </p:spPr>
      </p:pic>
      <p:pic>
        <p:nvPicPr>
          <p:cNvPr id="5" name="Picture 4" descr="Screen Shot 2019-03-21 at 6.43.46 PM.png">
            <a:extLst>
              <a:ext uri="{FF2B5EF4-FFF2-40B4-BE49-F238E27FC236}">
                <a16:creationId xmlns:a16="http://schemas.microsoft.com/office/drawing/2014/main" id="{BC081713-FA2F-F4F5-745E-DEF1C870B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54" b="100000" l="0" r="100000">
                        <a14:foregroundMark x1="65809" y1="82012" x2="65809" y2="82012"/>
                        <a14:foregroundMark x1="66176" y1="67073" x2="66176" y2="67073"/>
                        <a14:foregroundMark x1="30147" y1="63720" x2="30147" y2="63720"/>
                        <a14:foregroundMark x1="15074" y1="23780" x2="15074" y2="23780"/>
                        <a14:foregroundMark x1="23529" y1="28963" x2="23529" y2="28963"/>
                        <a14:foregroundMark x1="16176" y1="31402" x2="16176" y2="31402"/>
                        <a14:foregroundMark x1="15074" y1="16463" x2="15074" y2="16463"/>
                        <a14:foregroundMark x1="20221" y1="25915" x2="20221" y2="25915"/>
                        <a14:foregroundMark x1="79779" y1="29573" x2="79779" y2="29573"/>
                        <a14:foregroundMark x1="75000" y1="29268" x2="75000" y2="29268"/>
                        <a14:foregroundMark x1="80147" y1="24390" x2="80147" y2="24390"/>
                        <a14:foregroundMark x1="83088" y1="19207" x2="83088" y2="19207"/>
                        <a14:foregroundMark x1="31250" y1="69817" x2="31250" y2="69817"/>
                        <a14:foregroundMark x1="30882" y1="86585" x2="30882" y2="86585"/>
                        <a14:foregroundMark x1="30882" y1="78963" x2="30882" y2="78963"/>
                        <a14:foregroundMark x1="29044" y1="66159" x2="29044" y2="66159"/>
                        <a14:foregroundMark x1="26838" y1="62805" x2="26838" y2="62805"/>
                        <a14:foregroundMark x1="69853" y1="61585" x2="69853" y2="61585"/>
                        <a14:foregroundMark x1="68750" y1="68293" x2="68750" y2="68293"/>
                        <a14:foregroundMark x1="67647" y1="73476" x2="67647" y2="73476"/>
                        <a14:foregroundMark x1="18015" y1="19817" x2="18015" y2="19817"/>
                        <a14:foregroundMark x1="83456" y1="25610" x2="83456" y2="25610"/>
                        <a14:backgroundMark x1="25368" y1="61280" x2="25368" y2="612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68" y="2095453"/>
            <a:ext cx="1010174" cy="121815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9782EA-8349-F445-9182-493C1AB96FA2}"/>
              </a:ext>
            </a:extLst>
          </p:cNvPr>
          <p:cNvGrpSpPr/>
          <p:nvPr/>
        </p:nvGrpSpPr>
        <p:grpSpPr>
          <a:xfrm>
            <a:off x="5323950" y="2562002"/>
            <a:ext cx="1263241" cy="1842252"/>
            <a:chOff x="1379223" y="2346064"/>
            <a:chExt cx="1263241" cy="184225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20E7A39-CA1B-1FD0-FD24-6EF5D7BD44C4}"/>
                </a:ext>
              </a:extLst>
            </p:cNvPr>
            <p:cNvGrpSpPr>
              <a:grpSpLocks noChangeAspect="1"/>
            </p:cNvGrpSpPr>
            <p:nvPr/>
          </p:nvGrpSpPr>
          <p:grpSpPr>
            <a:xfrm rot="3383404">
              <a:off x="1636663" y="2937131"/>
              <a:ext cx="478100" cy="159746"/>
              <a:chOff x="3505084" y="1106605"/>
              <a:chExt cx="1078663" cy="375618"/>
            </a:xfrm>
          </p:grpSpPr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85BE44BA-0678-9419-7E2E-AA08287C7996}"/>
                  </a:ext>
                </a:extLst>
              </p:cNvPr>
              <p:cNvSpPr/>
              <p:nvPr/>
            </p:nvSpPr>
            <p:spPr>
              <a:xfrm>
                <a:off x="3505084" y="1106605"/>
                <a:ext cx="1078663" cy="375618"/>
              </a:xfrm>
              <a:prstGeom prst="round2DiagRect">
                <a:avLst>
                  <a:gd name="adj1" fmla="val 50000"/>
                  <a:gd name="adj2" fmla="val 50000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23D5CAE-16F9-DB54-B17E-AEF505F5B576}"/>
                  </a:ext>
                </a:extLst>
              </p:cNvPr>
              <p:cNvSpPr/>
              <p:nvPr/>
            </p:nvSpPr>
            <p:spPr>
              <a:xfrm>
                <a:off x="3664316" y="1157748"/>
                <a:ext cx="760200" cy="254126"/>
              </a:xfrm>
              <a:custGeom>
                <a:avLst/>
                <a:gdLst>
                  <a:gd name="connsiteX0" fmla="*/ 0 w 914400"/>
                  <a:gd name="connsiteY0" fmla="*/ 269555 h 325539"/>
                  <a:gd name="connsiteX1" fmla="*/ 121298 w 914400"/>
                  <a:gd name="connsiteY1" fmla="*/ 26960 h 325539"/>
                  <a:gd name="connsiteX2" fmla="*/ 130628 w 914400"/>
                  <a:gd name="connsiteY2" fmla="*/ 194911 h 325539"/>
                  <a:gd name="connsiteX3" fmla="*/ 223934 w 914400"/>
                  <a:gd name="connsiteY3" fmla="*/ 157588 h 325539"/>
                  <a:gd name="connsiteX4" fmla="*/ 205273 w 914400"/>
                  <a:gd name="connsiteY4" fmla="*/ 36290 h 325539"/>
                  <a:gd name="connsiteX5" fmla="*/ 289249 w 914400"/>
                  <a:gd name="connsiteY5" fmla="*/ 17629 h 325539"/>
                  <a:gd name="connsiteX6" fmla="*/ 289249 w 914400"/>
                  <a:gd name="connsiteY6" fmla="*/ 269555 h 325539"/>
                  <a:gd name="connsiteX7" fmla="*/ 354563 w 914400"/>
                  <a:gd name="connsiteY7" fmla="*/ 213572 h 325539"/>
                  <a:gd name="connsiteX8" fmla="*/ 345232 w 914400"/>
                  <a:gd name="connsiteY8" fmla="*/ 110935 h 325539"/>
                  <a:gd name="connsiteX9" fmla="*/ 475861 w 914400"/>
                  <a:gd name="connsiteY9" fmla="*/ 120266 h 325539"/>
                  <a:gd name="connsiteX10" fmla="*/ 410547 w 914400"/>
                  <a:gd name="connsiteY10" fmla="*/ 232233 h 325539"/>
                  <a:gd name="connsiteX11" fmla="*/ 466530 w 914400"/>
                  <a:gd name="connsiteY11" fmla="*/ 297547 h 325539"/>
                  <a:gd name="connsiteX12" fmla="*/ 559836 w 914400"/>
                  <a:gd name="connsiteY12" fmla="*/ 64282 h 325539"/>
                  <a:gd name="connsiteX13" fmla="*/ 597159 w 914400"/>
                  <a:gd name="connsiteY13" fmla="*/ 269555 h 325539"/>
                  <a:gd name="connsiteX14" fmla="*/ 699796 w 914400"/>
                  <a:gd name="connsiteY14" fmla="*/ 269555 h 325539"/>
                  <a:gd name="connsiteX15" fmla="*/ 653143 w 914400"/>
                  <a:gd name="connsiteY15" fmla="*/ 166919 h 325539"/>
                  <a:gd name="connsiteX16" fmla="*/ 709126 w 914400"/>
                  <a:gd name="connsiteY16" fmla="*/ 64282 h 325539"/>
                  <a:gd name="connsiteX17" fmla="*/ 793102 w 914400"/>
                  <a:gd name="connsiteY17" fmla="*/ 82943 h 325539"/>
                  <a:gd name="connsiteX18" fmla="*/ 830424 w 914400"/>
                  <a:gd name="connsiteY18" fmla="*/ 138927 h 325539"/>
                  <a:gd name="connsiteX19" fmla="*/ 774441 w 914400"/>
                  <a:gd name="connsiteY19" fmla="*/ 213572 h 325539"/>
                  <a:gd name="connsiteX20" fmla="*/ 821094 w 914400"/>
                  <a:gd name="connsiteY20" fmla="*/ 325539 h 325539"/>
                  <a:gd name="connsiteX21" fmla="*/ 895738 w 914400"/>
                  <a:gd name="connsiteY21" fmla="*/ 213572 h 325539"/>
                  <a:gd name="connsiteX22" fmla="*/ 914400 w 914400"/>
                  <a:gd name="connsiteY22" fmla="*/ 120266 h 32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14400" h="325539">
                    <a:moveTo>
                      <a:pt x="0" y="269555"/>
                    </a:moveTo>
                    <a:cubicBezTo>
                      <a:pt x="49763" y="154478"/>
                      <a:pt x="99527" y="39401"/>
                      <a:pt x="121298" y="26960"/>
                    </a:cubicBezTo>
                    <a:cubicBezTo>
                      <a:pt x="143069" y="14519"/>
                      <a:pt x="113522" y="173140"/>
                      <a:pt x="130628" y="194911"/>
                    </a:cubicBezTo>
                    <a:cubicBezTo>
                      <a:pt x="147734" y="216682"/>
                      <a:pt x="211493" y="184025"/>
                      <a:pt x="223934" y="157588"/>
                    </a:cubicBezTo>
                    <a:cubicBezTo>
                      <a:pt x="236375" y="131151"/>
                      <a:pt x="194387" y="59617"/>
                      <a:pt x="205273" y="36290"/>
                    </a:cubicBezTo>
                    <a:cubicBezTo>
                      <a:pt x="216159" y="12963"/>
                      <a:pt x="275253" y="-21249"/>
                      <a:pt x="289249" y="17629"/>
                    </a:cubicBezTo>
                    <a:cubicBezTo>
                      <a:pt x="303245" y="56507"/>
                      <a:pt x="278363" y="236898"/>
                      <a:pt x="289249" y="269555"/>
                    </a:cubicBezTo>
                    <a:cubicBezTo>
                      <a:pt x="300135" y="302212"/>
                      <a:pt x="345233" y="240009"/>
                      <a:pt x="354563" y="213572"/>
                    </a:cubicBezTo>
                    <a:cubicBezTo>
                      <a:pt x="363893" y="187135"/>
                      <a:pt x="325016" y="126486"/>
                      <a:pt x="345232" y="110935"/>
                    </a:cubicBezTo>
                    <a:cubicBezTo>
                      <a:pt x="365448" y="95384"/>
                      <a:pt x="464975" y="100050"/>
                      <a:pt x="475861" y="120266"/>
                    </a:cubicBezTo>
                    <a:cubicBezTo>
                      <a:pt x="486747" y="140482"/>
                      <a:pt x="412102" y="202686"/>
                      <a:pt x="410547" y="232233"/>
                    </a:cubicBezTo>
                    <a:cubicBezTo>
                      <a:pt x="408992" y="261780"/>
                      <a:pt x="441649" y="325539"/>
                      <a:pt x="466530" y="297547"/>
                    </a:cubicBezTo>
                    <a:cubicBezTo>
                      <a:pt x="491411" y="269555"/>
                      <a:pt x="538065" y="68947"/>
                      <a:pt x="559836" y="64282"/>
                    </a:cubicBezTo>
                    <a:cubicBezTo>
                      <a:pt x="581608" y="59617"/>
                      <a:pt x="573832" y="235343"/>
                      <a:pt x="597159" y="269555"/>
                    </a:cubicBezTo>
                    <a:cubicBezTo>
                      <a:pt x="620486" y="303767"/>
                      <a:pt x="690465" y="286661"/>
                      <a:pt x="699796" y="269555"/>
                    </a:cubicBezTo>
                    <a:cubicBezTo>
                      <a:pt x="709127" y="252449"/>
                      <a:pt x="651588" y="201131"/>
                      <a:pt x="653143" y="166919"/>
                    </a:cubicBezTo>
                    <a:cubicBezTo>
                      <a:pt x="654698" y="132707"/>
                      <a:pt x="685800" y="78278"/>
                      <a:pt x="709126" y="64282"/>
                    </a:cubicBezTo>
                    <a:cubicBezTo>
                      <a:pt x="732452" y="50286"/>
                      <a:pt x="793102" y="82943"/>
                      <a:pt x="793102" y="82943"/>
                    </a:cubicBezTo>
                    <a:cubicBezTo>
                      <a:pt x="813318" y="95384"/>
                      <a:pt x="833534" y="117156"/>
                      <a:pt x="830424" y="138927"/>
                    </a:cubicBezTo>
                    <a:cubicBezTo>
                      <a:pt x="827314" y="160698"/>
                      <a:pt x="775996" y="182470"/>
                      <a:pt x="774441" y="213572"/>
                    </a:cubicBezTo>
                    <a:cubicBezTo>
                      <a:pt x="772886" y="244674"/>
                      <a:pt x="800878" y="325539"/>
                      <a:pt x="821094" y="325539"/>
                    </a:cubicBezTo>
                    <a:cubicBezTo>
                      <a:pt x="841310" y="325539"/>
                      <a:pt x="880187" y="247784"/>
                      <a:pt x="895738" y="213572"/>
                    </a:cubicBezTo>
                    <a:cubicBezTo>
                      <a:pt x="911289" y="179360"/>
                      <a:pt x="912844" y="149813"/>
                      <a:pt x="914400" y="12026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DEC84D-F9B3-87F5-89FF-B87F5AC0A1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3748" y="1216231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0C3CA42-97B4-93E2-01DF-02189911F9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5415" y="1335359"/>
                <a:ext cx="118802" cy="1188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FC17BD4-7781-EE49-AEEE-6C606EAC9B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5513" y="116188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B30A29-68BE-C1A7-1FFD-41967863944E}"/>
                </a:ext>
              </a:extLst>
            </p:cNvPr>
            <p:cNvGrpSpPr>
              <a:grpSpLocks noChangeAspect="1"/>
            </p:cNvGrpSpPr>
            <p:nvPr/>
          </p:nvGrpSpPr>
          <p:grpSpPr>
            <a:xfrm rot="9545525">
              <a:off x="1689205" y="3357901"/>
              <a:ext cx="478100" cy="159746"/>
              <a:chOff x="3505084" y="1106605"/>
              <a:chExt cx="1078663" cy="375618"/>
            </a:xfrm>
          </p:grpSpPr>
          <p:sp>
            <p:nvSpPr>
              <p:cNvPr id="18" name="Round Diagonal Corner Rectangle 17">
                <a:extLst>
                  <a:ext uri="{FF2B5EF4-FFF2-40B4-BE49-F238E27FC236}">
                    <a16:creationId xmlns:a16="http://schemas.microsoft.com/office/drawing/2014/main" id="{451C6A26-0EEE-8D39-AEB6-F6591E07FDFE}"/>
                  </a:ext>
                </a:extLst>
              </p:cNvPr>
              <p:cNvSpPr/>
              <p:nvPr/>
            </p:nvSpPr>
            <p:spPr>
              <a:xfrm>
                <a:off x="3505084" y="1106605"/>
                <a:ext cx="1078663" cy="375618"/>
              </a:xfrm>
              <a:prstGeom prst="round2DiagRect">
                <a:avLst>
                  <a:gd name="adj1" fmla="val 50000"/>
                  <a:gd name="adj2" fmla="val 50000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287CBD9-F3CF-17F7-5F70-A852A8D45842}"/>
                  </a:ext>
                </a:extLst>
              </p:cNvPr>
              <p:cNvSpPr/>
              <p:nvPr/>
            </p:nvSpPr>
            <p:spPr>
              <a:xfrm>
                <a:off x="3664316" y="1157748"/>
                <a:ext cx="760200" cy="254126"/>
              </a:xfrm>
              <a:custGeom>
                <a:avLst/>
                <a:gdLst>
                  <a:gd name="connsiteX0" fmla="*/ 0 w 914400"/>
                  <a:gd name="connsiteY0" fmla="*/ 269555 h 325539"/>
                  <a:gd name="connsiteX1" fmla="*/ 121298 w 914400"/>
                  <a:gd name="connsiteY1" fmla="*/ 26960 h 325539"/>
                  <a:gd name="connsiteX2" fmla="*/ 130628 w 914400"/>
                  <a:gd name="connsiteY2" fmla="*/ 194911 h 325539"/>
                  <a:gd name="connsiteX3" fmla="*/ 223934 w 914400"/>
                  <a:gd name="connsiteY3" fmla="*/ 157588 h 325539"/>
                  <a:gd name="connsiteX4" fmla="*/ 205273 w 914400"/>
                  <a:gd name="connsiteY4" fmla="*/ 36290 h 325539"/>
                  <a:gd name="connsiteX5" fmla="*/ 289249 w 914400"/>
                  <a:gd name="connsiteY5" fmla="*/ 17629 h 325539"/>
                  <a:gd name="connsiteX6" fmla="*/ 289249 w 914400"/>
                  <a:gd name="connsiteY6" fmla="*/ 269555 h 325539"/>
                  <a:gd name="connsiteX7" fmla="*/ 354563 w 914400"/>
                  <a:gd name="connsiteY7" fmla="*/ 213572 h 325539"/>
                  <a:gd name="connsiteX8" fmla="*/ 345232 w 914400"/>
                  <a:gd name="connsiteY8" fmla="*/ 110935 h 325539"/>
                  <a:gd name="connsiteX9" fmla="*/ 475861 w 914400"/>
                  <a:gd name="connsiteY9" fmla="*/ 120266 h 325539"/>
                  <a:gd name="connsiteX10" fmla="*/ 410547 w 914400"/>
                  <a:gd name="connsiteY10" fmla="*/ 232233 h 325539"/>
                  <a:gd name="connsiteX11" fmla="*/ 466530 w 914400"/>
                  <a:gd name="connsiteY11" fmla="*/ 297547 h 325539"/>
                  <a:gd name="connsiteX12" fmla="*/ 559836 w 914400"/>
                  <a:gd name="connsiteY12" fmla="*/ 64282 h 325539"/>
                  <a:gd name="connsiteX13" fmla="*/ 597159 w 914400"/>
                  <a:gd name="connsiteY13" fmla="*/ 269555 h 325539"/>
                  <a:gd name="connsiteX14" fmla="*/ 699796 w 914400"/>
                  <a:gd name="connsiteY14" fmla="*/ 269555 h 325539"/>
                  <a:gd name="connsiteX15" fmla="*/ 653143 w 914400"/>
                  <a:gd name="connsiteY15" fmla="*/ 166919 h 325539"/>
                  <a:gd name="connsiteX16" fmla="*/ 709126 w 914400"/>
                  <a:gd name="connsiteY16" fmla="*/ 64282 h 325539"/>
                  <a:gd name="connsiteX17" fmla="*/ 793102 w 914400"/>
                  <a:gd name="connsiteY17" fmla="*/ 82943 h 325539"/>
                  <a:gd name="connsiteX18" fmla="*/ 830424 w 914400"/>
                  <a:gd name="connsiteY18" fmla="*/ 138927 h 325539"/>
                  <a:gd name="connsiteX19" fmla="*/ 774441 w 914400"/>
                  <a:gd name="connsiteY19" fmla="*/ 213572 h 325539"/>
                  <a:gd name="connsiteX20" fmla="*/ 821094 w 914400"/>
                  <a:gd name="connsiteY20" fmla="*/ 325539 h 325539"/>
                  <a:gd name="connsiteX21" fmla="*/ 895738 w 914400"/>
                  <a:gd name="connsiteY21" fmla="*/ 213572 h 325539"/>
                  <a:gd name="connsiteX22" fmla="*/ 914400 w 914400"/>
                  <a:gd name="connsiteY22" fmla="*/ 120266 h 32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14400" h="325539">
                    <a:moveTo>
                      <a:pt x="0" y="269555"/>
                    </a:moveTo>
                    <a:cubicBezTo>
                      <a:pt x="49763" y="154478"/>
                      <a:pt x="99527" y="39401"/>
                      <a:pt x="121298" y="26960"/>
                    </a:cubicBezTo>
                    <a:cubicBezTo>
                      <a:pt x="143069" y="14519"/>
                      <a:pt x="113522" y="173140"/>
                      <a:pt x="130628" y="194911"/>
                    </a:cubicBezTo>
                    <a:cubicBezTo>
                      <a:pt x="147734" y="216682"/>
                      <a:pt x="211493" y="184025"/>
                      <a:pt x="223934" y="157588"/>
                    </a:cubicBezTo>
                    <a:cubicBezTo>
                      <a:pt x="236375" y="131151"/>
                      <a:pt x="194387" y="59617"/>
                      <a:pt x="205273" y="36290"/>
                    </a:cubicBezTo>
                    <a:cubicBezTo>
                      <a:pt x="216159" y="12963"/>
                      <a:pt x="275253" y="-21249"/>
                      <a:pt x="289249" y="17629"/>
                    </a:cubicBezTo>
                    <a:cubicBezTo>
                      <a:pt x="303245" y="56507"/>
                      <a:pt x="278363" y="236898"/>
                      <a:pt x="289249" y="269555"/>
                    </a:cubicBezTo>
                    <a:cubicBezTo>
                      <a:pt x="300135" y="302212"/>
                      <a:pt x="345233" y="240009"/>
                      <a:pt x="354563" y="213572"/>
                    </a:cubicBezTo>
                    <a:cubicBezTo>
                      <a:pt x="363893" y="187135"/>
                      <a:pt x="325016" y="126486"/>
                      <a:pt x="345232" y="110935"/>
                    </a:cubicBezTo>
                    <a:cubicBezTo>
                      <a:pt x="365448" y="95384"/>
                      <a:pt x="464975" y="100050"/>
                      <a:pt x="475861" y="120266"/>
                    </a:cubicBezTo>
                    <a:cubicBezTo>
                      <a:pt x="486747" y="140482"/>
                      <a:pt x="412102" y="202686"/>
                      <a:pt x="410547" y="232233"/>
                    </a:cubicBezTo>
                    <a:cubicBezTo>
                      <a:pt x="408992" y="261780"/>
                      <a:pt x="441649" y="325539"/>
                      <a:pt x="466530" y="297547"/>
                    </a:cubicBezTo>
                    <a:cubicBezTo>
                      <a:pt x="491411" y="269555"/>
                      <a:pt x="538065" y="68947"/>
                      <a:pt x="559836" y="64282"/>
                    </a:cubicBezTo>
                    <a:cubicBezTo>
                      <a:pt x="581608" y="59617"/>
                      <a:pt x="573832" y="235343"/>
                      <a:pt x="597159" y="269555"/>
                    </a:cubicBezTo>
                    <a:cubicBezTo>
                      <a:pt x="620486" y="303767"/>
                      <a:pt x="690465" y="286661"/>
                      <a:pt x="699796" y="269555"/>
                    </a:cubicBezTo>
                    <a:cubicBezTo>
                      <a:pt x="709127" y="252449"/>
                      <a:pt x="651588" y="201131"/>
                      <a:pt x="653143" y="166919"/>
                    </a:cubicBezTo>
                    <a:cubicBezTo>
                      <a:pt x="654698" y="132707"/>
                      <a:pt x="685800" y="78278"/>
                      <a:pt x="709126" y="64282"/>
                    </a:cubicBezTo>
                    <a:cubicBezTo>
                      <a:pt x="732452" y="50286"/>
                      <a:pt x="793102" y="82943"/>
                      <a:pt x="793102" y="82943"/>
                    </a:cubicBezTo>
                    <a:cubicBezTo>
                      <a:pt x="813318" y="95384"/>
                      <a:pt x="833534" y="117156"/>
                      <a:pt x="830424" y="138927"/>
                    </a:cubicBezTo>
                    <a:cubicBezTo>
                      <a:pt x="827314" y="160698"/>
                      <a:pt x="775996" y="182470"/>
                      <a:pt x="774441" y="213572"/>
                    </a:cubicBezTo>
                    <a:cubicBezTo>
                      <a:pt x="772886" y="244674"/>
                      <a:pt x="800878" y="325539"/>
                      <a:pt x="821094" y="325539"/>
                    </a:cubicBezTo>
                    <a:cubicBezTo>
                      <a:pt x="841310" y="325539"/>
                      <a:pt x="880187" y="247784"/>
                      <a:pt x="895738" y="213572"/>
                    </a:cubicBezTo>
                    <a:cubicBezTo>
                      <a:pt x="911289" y="179360"/>
                      <a:pt x="912844" y="149813"/>
                      <a:pt x="914400" y="12026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29DE992-6E1D-0571-E019-9BC06C2D11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3748" y="1216231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8E7CBD9-F726-25AB-DD2F-6F28AD9720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5415" y="1335359"/>
                <a:ext cx="118802" cy="1188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CC0F65-AFFC-6329-47FA-760EFC2DF7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5513" y="116188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9B81311-B642-4034-73A2-5CFDADF0FAA4}"/>
                </a:ext>
              </a:extLst>
            </p:cNvPr>
            <p:cNvGrpSpPr>
              <a:grpSpLocks noChangeAspect="1"/>
            </p:cNvGrpSpPr>
            <p:nvPr/>
          </p:nvGrpSpPr>
          <p:grpSpPr>
            <a:xfrm rot="17486708">
              <a:off x="2329850" y="3783011"/>
              <a:ext cx="458742" cy="166487"/>
              <a:chOff x="3505084" y="1106605"/>
              <a:chExt cx="1078663" cy="375618"/>
            </a:xfrm>
          </p:grpSpPr>
          <p:sp>
            <p:nvSpPr>
              <p:cNvPr id="13" name="Round Diagonal Corner Rectangle 12">
                <a:extLst>
                  <a:ext uri="{FF2B5EF4-FFF2-40B4-BE49-F238E27FC236}">
                    <a16:creationId xmlns:a16="http://schemas.microsoft.com/office/drawing/2014/main" id="{8CDEEAEB-6F60-B2BD-FA63-243B670C9E32}"/>
                  </a:ext>
                </a:extLst>
              </p:cNvPr>
              <p:cNvSpPr/>
              <p:nvPr/>
            </p:nvSpPr>
            <p:spPr>
              <a:xfrm>
                <a:off x="3505084" y="1106605"/>
                <a:ext cx="1078663" cy="375618"/>
              </a:xfrm>
              <a:prstGeom prst="round2DiagRect">
                <a:avLst>
                  <a:gd name="adj1" fmla="val 50000"/>
                  <a:gd name="adj2" fmla="val 50000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C848460-23D5-3218-59D6-56D53424327B}"/>
                  </a:ext>
                </a:extLst>
              </p:cNvPr>
              <p:cNvSpPr/>
              <p:nvPr/>
            </p:nvSpPr>
            <p:spPr>
              <a:xfrm>
                <a:off x="3664316" y="1157748"/>
                <a:ext cx="760200" cy="254126"/>
              </a:xfrm>
              <a:custGeom>
                <a:avLst/>
                <a:gdLst>
                  <a:gd name="connsiteX0" fmla="*/ 0 w 914400"/>
                  <a:gd name="connsiteY0" fmla="*/ 269555 h 325539"/>
                  <a:gd name="connsiteX1" fmla="*/ 121298 w 914400"/>
                  <a:gd name="connsiteY1" fmla="*/ 26960 h 325539"/>
                  <a:gd name="connsiteX2" fmla="*/ 130628 w 914400"/>
                  <a:gd name="connsiteY2" fmla="*/ 194911 h 325539"/>
                  <a:gd name="connsiteX3" fmla="*/ 223934 w 914400"/>
                  <a:gd name="connsiteY3" fmla="*/ 157588 h 325539"/>
                  <a:gd name="connsiteX4" fmla="*/ 205273 w 914400"/>
                  <a:gd name="connsiteY4" fmla="*/ 36290 h 325539"/>
                  <a:gd name="connsiteX5" fmla="*/ 289249 w 914400"/>
                  <a:gd name="connsiteY5" fmla="*/ 17629 h 325539"/>
                  <a:gd name="connsiteX6" fmla="*/ 289249 w 914400"/>
                  <a:gd name="connsiteY6" fmla="*/ 269555 h 325539"/>
                  <a:gd name="connsiteX7" fmla="*/ 354563 w 914400"/>
                  <a:gd name="connsiteY7" fmla="*/ 213572 h 325539"/>
                  <a:gd name="connsiteX8" fmla="*/ 345232 w 914400"/>
                  <a:gd name="connsiteY8" fmla="*/ 110935 h 325539"/>
                  <a:gd name="connsiteX9" fmla="*/ 475861 w 914400"/>
                  <a:gd name="connsiteY9" fmla="*/ 120266 h 325539"/>
                  <a:gd name="connsiteX10" fmla="*/ 410547 w 914400"/>
                  <a:gd name="connsiteY10" fmla="*/ 232233 h 325539"/>
                  <a:gd name="connsiteX11" fmla="*/ 466530 w 914400"/>
                  <a:gd name="connsiteY11" fmla="*/ 297547 h 325539"/>
                  <a:gd name="connsiteX12" fmla="*/ 559836 w 914400"/>
                  <a:gd name="connsiteY12" fmla="*/ 64282 h 325539"/>
                  <a:gd name="connsiteX13" fmla="*/ 597159 w 914400"/>
                  <a:gd name="connsiteY13" fmla="*/ 269555 h 325539"/>
                  <a:gd name="connsiteX14" fmla="*/ 699796 w 914400"/>
                  <a:gd name="connsiteY14" fmla="*/ 269555 h 325539"/>
                  <a:gd name="connsiteX15" fmla="*/ 653143 w 914400"/>
                  <a:gd name="connsiteY15" fmla="*/ 166919 h 325539"/>
                  <a:gd name="connsiteX16" fmla="*/ 709126 w 914400"/>
                  <a:gd name="connsiteY16" fmla="*/ 64282 h 325539"/>
                  <a:gd name="connsiteX17" fmla="*/ 793102 w 914400"/>
                  <a:gd name="connsiteY17" fmla="*/ 82943 h 325539"/>
                  <a:gd name="connsiteX18" fmla="*/ 830424 w 914400"/>
                  <a:gd name="connsiteY18" fmla="*/ 138927 h 325539"/>
                  <a:gd name="connsiteX19" fmla="*/ 774441 w 914400"/>
                  <a:gd name="connsiteY19" fmla="*/ 213572 h 325539"/>
                  <a:gd name="connsiteX20" fmla="*/ 821094 w 914400"/>
                  <a:gd name="connsiteY20" fmla="*/ 325539 h 325539"/>
                  <a:gd name="connsiteX21" fmla="*/ 895738 w 914400"/>
                  <a:gd name="connsiteY21" fmla="*/ 213572 h 325539"/>
                  <a:gd name="connsiteX22" fmla="*/ 914400 w 914400"/>
                  <a:gd name="connsiteY22" fmla="*/ 120266 h 32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14400" h="325539">
                    <a:moveTo>
                      <a:pt x="0" y="269555"/>
                    </a:moveTo>
                    <a:cubicBezTo>
                      <a:pt x="49763" y="154478"/>
                      <a:pt x="99527" y="39401"/>
                      <a:pt x="121298" y="26960"/>
                    </a:cubicBezTo>
                    <a:cubicBezTo>
                      <a:pt x="143069" y="14519"/>
                      <a:pt x="113522" y="173140"/>
                      <a:pt x="130628" y="194911"/>
                    </a:cubicBezTo>
                    <a:cubicBezTo>
                      <a:pt x="147734" y="216682"/>
                      <a:pt x="211493" y="184025"/>
                      <a:pt x="223934" y="157588"/>
                    </a:cubicBezTo>
                    <a:cubicBezTo>
                      <a:pt x="236375" y="131151"/>
                      <a:pt x="194387" y="59617"/>
                      <a:pt x="205273" y="36290"/>
                    </a:cubicBezTo>
                    <a:cubicBezTo>
                      <a:pt x="216159" y="12963"/>
                      <a:pt x="275253" y="-21249"/>
                      <a:pt x="289249" y="17629"/>
                    </a:cubicBezTo>
                    <a:cubicBezTo>
                      <a:pt x="303245" y="56507"/>
                      <a:pt x="278363" y="236898"/>
                      <a:pt x="289249" y="269555"/>
                    </a:cubicBezTo>
                    <a:cubicBezTo>
                      <a:pt x="300135" y="302212"/>
                      <a:pt x="345233" y="240009"/>
                      <a:pt x="354563" y="213572"/>
                    </a:cubicBezTo>
                    <a:cubicBezTo>
                      <a:pt x="363893" y="187135"/>
                      <a:pt x="325016" y="126486"/>
                      <a:pt x="345232" y="110935"/>
                    </a:cubicBezTo>
                    <a:cubicBezTo>
                      <a:pt x="365448" y="95384"/>
                      <a:pt x="464975" y="100050"/>
                      <a:pt x="475861" y="120266"/>
                    </a:cubicBezTo>
                    <a:cubicBezTo>
                      <a:pt x="486747" y="140482"/>
                      <a:pt x="412102" y="202686"/>
                      <a:pt x="410547" y="232233"/>
                    </a:cubicBezTo>
                    <a:cubicBezTo>
                      <a:pt x="408992" y="261780"/>
                      <a:pt x="441649" y="325539"/>
                      <a:pt x="466530" y="297547"/>
                    </a:cubicBezTo>
                    <a:cubicBezTo>
                      <a:pt x="491411" y="269555"/>
                      <a:pt x="538065" y="68947"/>
                      <a:pt x="559836" y="64282"/>
                    </a:cubicBezTo>
                    <a:cubicBezTo>
                      <a:pt x="581608" y="59617"/>
                      <a:pt x="573832" y="235343"/>
                      <a:pt x="597159" y="269555"/>
                    </a:cubicBezTo>
                    <a:cubicBezTo>
                      <a:pt x="620486" y="303767"/>
                      <a:pt x="690465" y="286661"/>
                      <a:pt x="699796" y="269555"/>
                    </a:cubicBezTo>
                    <a:cubicBezTo>
                      <a:pt x="709127" y="252449"/>
                      <a:pt x="651588" y="201131"/>
                      <a:pt x="653143" y="166919"/>
                    </a:cubicBezTo>
                    <a:cubicBezTo>
                      <a:pt x="654698" y="132707"/>
                      <a:pt x="685800" y="78278"/>
                      <a:pt x="709126" y="64282"/>
                    </a:cubicBezTo>
                    <a:cubicBezTo>
                      <a:pt x="732452" y="50286"/>
                      <a:pt x="793102" y="82943"/>
                      <a:pt x="793102" y="82943"/>
                    </a:cubicBezTo>
                    <a:cubicBezTo>
                      <a:pt x="813318" y="95384"/>
                      <a:pt x="833534" y="117156"/>
                      <a:pt x="830424" y="138927"/>
                    </a:cubicBezTo>
                    <a:cubicBezTo>
                      <a:pt x="827314" y="160698"/>
                      <a:pt x="775996" y="182470"/>
                      <a:pt x="774441" y="213572"/>
                    </a:cubicBezTo>
                    <a:cubicBezTo>
                      <a:pt x="772886" y="244674"/>
                      <a:pt x="800878" y="325539"/>
                      <a:pt x="821094" y="325539"/>
                    </a:cubicBezTo>
                    <a:cubicBezTo>
                      <a:pt x="841310" y="325539"/>
                      <a:pt x="880187" y="247784"/>
                      <a:pt x="895738" y="213572"/>
                    </a:cubicBezTo>
                    <a:cubicBezTo>
                      <a:pt x="911289" y="179360"/>
                      <a:pt x="912844" y="149813"/>
                      <a:pt x="914400" y="12026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9DDD513-935B-DA28-9B3E-125FD2510E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3748" y="1216231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F7427D-5205-A18A-9F5A-D63BDDE1AC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5415" y="1335359"/>
                <a:ext cx="118802" cy="1188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5420D0-E92F-E99F-4743-B466CF3885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5513" y="116188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0A4D53-64AF-11BA-C99F-A7776B9B3607}"/>
                </a:ext>
              </a:extLst>
            </p:cNvPr>
            <p:cNvSpPr txBox="1"/>
            <p:nvPr/>
          </p:nvSpPr>
          <p:spPr>
            <a:xfrm rot="21398672">
              <a:off x="1379223" y="2346064"/>
              <a:ext cx="45236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/>
                <a:t>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FAD921-08B9-8A76-7364-4CE72CAB6090}"/>
                </a:ext>
              </a:extLst>
            </p:cNvPr>
            <p:cNvSpPr txBox="1"/>
            <p:nvPr/>
          </p:nvSpPr>
          <p:spPr>
            <a:xfrm rot="374753">
              <a:off x="2098751" y="3002891"/>
              <a:ext cx="45236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/>
                <a:t>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A12E39-DB10-3C35-90A7-DF9E7082F74D}"/>
                </a:ext>
              </a:extLst>
            </p:cNvPr>
            <p:cNvSpPr txBox="1"/>
            <p:nvPr/>
          </p:nvSpPr>
          <p:spPr>
            <a:xfrm rot="20653121">
              <a:off x="1926999" y="3403486"/>
              <a:ext cx="45236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21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Buller, Ian (NIH/NCI) [F]</dc:creator>
  <cp:lastModifiedBy>Buller, Ian (NIH/NCI) [F]</cp:lastModifiedBy>
  <cp:revision>1</cp:revision>
  <dcterms:created xsi:type="dcterms:W3CDTF">2022-05-21T21:37:20Z</dcterms:created>
  <dcterms:modified xsi:type="dcterms:W3CDTF">2022-05-21T21:40:14Z</dcterms:modified>
</cp:coreProperties>
</file>