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15B1-0957-6F43-3004-C17997F8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7D9DB-BF03-9C57-B788-9A43865F6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8658-6356-5134-694D-673D9E6D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E86D-4915-4973-FFA9-F8C18774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FF57-CC92-E9B0-26C7-55D89019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C623-2681-A27F-EEB4-92923658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A9F6-F226-B969-0B42-9EB4FF95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6635-EBFB-2EF2-6F0E-153E0EA4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0965-9BEC-901D-C2C9-D2859BC9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3D69-6DD1-96A1-2686-CF1A409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E7024-3C13-BEA1-0206-B2134767F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F0DE-C735-A996-B2E7-AF7EB93BE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4204-F9B4-7DF1-3414-2F7F4A50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A6C2-B672-B5B7-CA2E-289439E3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10F1-274F-F8A8-394D-D4A566CA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B19E-E177-04E2-831C-65177D5A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C857-D526-6FC8-6813-5207B048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6514-F5BB-B8FE-715C-4F98A94E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E903-2085-EAB8-7315-F7CCBDA7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213D-D033-3D4D-B089-39AF75A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F36A-9004-0612-DCF0-AA15E9F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DC071-8FEC-AB78-46F2-56AADA32D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8138-27BE-F615-0208-BA7D7F73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5BA-B8AE-6F84-BF0D-AF131286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0576-80D7-5A58-821A-58536651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6DA3-3910-D99A-BB74-AFF19A22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5298-8A00-7C85-C1B8-30538A205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1E71-76EE-A88C-8705-7264C11A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8B76-47E8-1975-FE7B-51CA30FB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714A-B858-BA47-70AE-BE46C688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40B9-F1A6-2740-A24C-930E4A09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C76B-4219-CAE6-2552-D7ECF211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559C-3ADA-36CC-4F3F-25CA05D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5A375-CCBF-2153-2D94-AC96F76E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2DB66-5077-B334-9228-4E5617884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81869-D44A-28B0-7B19-10E69CC5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F5A5-D9F7-26CD-6B75-5B8E29C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606CB-9DD7-D9FE-0B28-CD99258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34F9B-A228-FFA7-D01F-2249AFA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50EB-6384-DC93-D5C4-0D27393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A7813-AE9D-DF2B-644A-36EA55DE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6FB44-A6C8-AE56-4815-CCFD1157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C7E8F-4915-9459-78C0-ADEA32A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0879-8D0A-5AAF-405E-E4FFA7A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F9EBA-791F-7AD8-C831-0EB11209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0805-6B8B-8D3B-5802-248C5711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2911-84EF-1429-7EC5-6BD0BA1F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A963-9B95-CB7D-FE40-7D596CDD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EEEE-9192-9382-464A-4F924CAE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81DF-1CCA-6FFE-E5F8-C722BECD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C941-A36D-35E3-EA7A-089B2DE9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63EE-F81A-BFF2-E980-D289D836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D0D-9665-AF8E-4AC8-DF04B0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8A27C-8A81-1508-E82A-16ACE364C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4DDB-DD93-230C-61BB-A4376C4C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CD3C-5A53-36E6-2945-E1A6B99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D4725-7B1B-A009-9024-22624915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71BB-E11E-9436-48EA-9FDFE9E2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50F1C-A3BA-E40E-B689-A32835EC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3DD9-1D6B-2CE3-BAE7-F9DD2EB2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570A-4C00-02FD-42FE-0973DD54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58BB-4EED-454D-8626-0ED35D20A5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4456-0204-CB49-4A86-DD82994B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0943-0AB8-54BE-57FC-1E1B1EBF5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B9D1-E8A5-EC44-AE16-3294ABBA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flickr.com/photos/132318516@N08" TargetMode="External"/><Relationship Id="rId7" Type="http://schemas.openxmlformats.org/officeDocument/2006/relationships/hyperlink" Target="https://creativecommons.org/licenses/by/2.0/?ref=openverse" TargetMode="External"/><Relationship Id="rId2" Type="http://schemas.openxmlformats.org/officeDocument/2006/relationships/hyperlink" Target="https://www.flickr.com/photos/132318516@N08/2342213255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12653829@N02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flickr.com/photos/12653829@N02/5244241757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creativecommons.org/licenses/by-nc/2.0/?ref=openverse" TargetMode="Externa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ABC62-5747-78FC-6357-E51259EFC568}"/>
              </a:ext>
            </a:extLst>
          </p:cNvPr>
          <p:cNvSpPr txBox="1"/>
          <p:nvPr/>
        </p:nvSpPr>
        <p:spPr>
          <a:xfrm>
            <a:off x="-1904" y="6396335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"</a:t>
            </a:r>
            <a:r>
              <a:rPr lang="en-US" sz="1200" dirty="0">
                <a:hlinkClick r:id="rId2"/>
              </a:rPr>
              <a:t>Chromosomes and DNA double helix</a:t>
            </a:r>
            <a:r>
              <a:rPr lang="en-US" sz="1200" dirty="0"/>
              <a:t>" by </a:t>
            </a:r>
            <a:r>
              <a:rPr lang="en-US" sz="1200" dirty="0">
                <a:hlinkClick r:id="rId3"/>
              </a:rPr>
              <a:t>National Institutes of Health (NIH)</a:t>
            </a:r>
            <a:r>
              <a:rPr lang="en-US" sz="1200" dirty="0"/>
              <a:t> is licensed under </a:t>
            </a:r>
            <a:r>
              <a:rPr lang="en-US" sz="1200" dirty="0">
                <a:hlinkClick r:id="rId4"/>
              </a:rPr>
              <a:t>CC BY-NC 2.0</a:t>
            </a:r>
            <a:r>
              <a:rPr lang="en-US" sz="1200" dirty="0"/>
              <a:t>. Cut out the double helix, rotated, zoomed, cropped, and artistic glow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E1FAD-5CC6-CFBD-1B28-4D678BC35E7B}"/>
              </a:ext>
            </a:extLst>
          </p:cNvPr>
          <p:cNvSpPr txBox="1"/>
          <p:nvPr/>
        </p:nvSpPr>
        <p:spPr>
          <a:xfrm>
            <a:off x="0" y="6119336"/>
            <a:ext cx="817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"</a:t>
            </a:r>
            <a:r>
              <a:rPr lang="en-US" sz="1200" dirty="0">
                <a:hlinkClick r:id="rId5"/>
              </a:rPr>
              <a:t>SimpleGeo Places icon</a:t>
            </a:r>
            <a:r>
              <a:rPr lang="en-US" sz="1200" dirty="0"/>
              <a:t>" by </a:t>
            </a:r>
            <a:r>
              <a:rPr lang="en-US" sz="1200" dirty="0">
                <a:hlinkClick r:id="rId6"/>
              </a:rPr>
              <a:t>SoftFacade</a:t>
            </a:r>
            <a:r>
              <a:rPr lang="en-US" sz="1200" dirty="0"/>
              <a:t> is licensed under </a:t>
            </a:r>
            <a:r>
              <a:rPr lang="en-US" sz="1200" dirty="0">
                <a:hlinkClick r:id="rId7"/>
              </a:rPr>
              <a:t>CC BY 2.0</a:t>
            </a:r>
            <a:r>
              <a:rPr lang="en-US" sz="1200" dirty="0"/>
              <a:t>.  Adaptations: Removed clockwork base and background color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49E42-AA93-B3A3-C00D-242CD2DE68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33" b="90000" l="10000" r="90000">
                        <a14:foregroundMark x1="44833" y1="72833" x2="59167" y2="72500"/>
                        <a14:foregroundMark x1="88000" y1="63167" x2="89333" y2="56500"/>
                        <a14:foregroundMark x1="42833" y1="48833" x2="47000" y2="36333"/>
                        <a14:foregroundMark x1="47000" y1="36333" x2="47167" y2="27000"/>
                        <a14:foregroundMark x1="45041" y1="15756" x2="44667" y2="13333"/>
                        <a14:foregroundMark x1="48500" y1="38167" x2="46500" y2="25207"/>
                        <a14:foregroundMark x1="44667" y1="13333" x2="44353" y2="12304"/>
                        <a14:foregroundMark x1="45000" y1="13667" x2="45000" y2="15761"/>
                        <a14:foregroundMark x1="64833" y1="29500" x2="64931" y2="25120"/>
                        <a14:foregroundMark x1="60667" y1="28000" x2="58000" y2="29500"/>
                        <a14:foregroundMark x1="48000" y1="40000" x2="48167" y2="29167"/>
                        <a14:foregroundMark x1="45717" y1="23108" x2="45833" y2="24500"/>
                        <a14:foregroundMark x1="45167" y1="15742" x2="45167" y2="13167"/>
                        <a14:foregroundMark x1="45167" y1="13500" x2="45167" y2="15742"/>
                        <a14:foregroundMark x1="45798" y1="15671" x2="45667" y2="14667"/>
                        <a14:foregroundMark x1="45500" y1="13000" x2="45422" y2="15713"/>
                        <a14:foregroundMark x1="45000" y1="12500" x2="44550" y2="12008"/>
                        <a14:foregroundMark x1="43333" y1="12833" x2="43667" y2="12167"/>
                        <a14:foregroundMark x1="42833" y1="11667" x2="42833" y2="11667"/>
                        <a14:foregroundMark x1="42667" y1="11667" x2="39500" y2="11333"/>
                        <a14:foregroundMark x1="42500" y1="12000" x2="40333" y2="11167"/>
                        <a14:foregroundMark x1="68333" y1="70000" x2="74667" y2="69000"/>
                        <a14:foregroundMark x1="89167" y1="60000" x2="89833" y2="57833"/>
                        <a14:foregroundMark x1="73792" y1="70335" x2="76667" y2="69667"/>
                        <a14:foregroundMark x1="48297" y1="27738" x2="48333" y2="26333"/>
                        <a14:foregroundMark x1="48000" y1="39333" x2="48290" y2="28021"/>
                        <a14:foregroundMark x1="47689" y1="25904" x2="47333" y2="25667"/>
                        <a14:foregroundMark x1="48333" y1="26333" x2="48049" y2="26144"/>
                        <a14:foregroundMark x1="47883" y1="26489" x2="46833" y2="25833"/>
                        <a14:foregroundMark x1="48167" y1="26667" x2="48112" y2="26632"/>
                        <a14:foregroundMark x1="48667" y1="26333" x2="48167" y2="26500"/>
                        <a14:foregroundMark x1="48333" y1="40000" x2="48333" y2="26667"/>
                        <a14:foregroundMark x1="48333" y1="26667" x2="47995" y2="25725"/>
                        <a14:foregroundMark x1="45763" y1="23102" x2="45833" y2="24000"/>
                        <a14:foregroundMark x1="45167" y1="15500" x2="45186" y2="15740"/>
                        <a14:foregroundMark x1="83167" y1="48667" x2="83000" y2="49500"/>
                        <a14:foregroundMark x1="83000" y1="48000" x2="83000" y2="49000"/>
                        <a14:foregroundMark x1="84500" y1="50333" x2="83333" y2="48167"/>
                        <a14:foregroundMark x1="82833" y1="48000" x2="83500" y2="49167"/>
                        <a14:foregroundMark x1="50833" y1="43167" x2="50833" y2="38500"/>
                        <a14:foregroundMark x1="48333" y1="37500" x2="48667" y2="27667"/>
                        <a14:foregroundMark x1="64667" y1="28833" x2="65500" y2="21833"/>
                        <a14:foregroundMark x1="44833" y1="25500" x2="45167" y2="15333"/>
                        <a14:foregroundMark x1="45167" y1="15000" x2="45500" y2="24000"/>
                        <a14:foregroundMark x1="47833" y1="26667" x2="47833" y2="26667"/>
                        <a14:foregroundMark x1="47833" y1="26000" x2="47833" y2="26000"/>
                        <a14:foregroundMark x1="46167" y1="25667" x2="48000" y2="26500"/>
                        <a14:foregroundMark x1="47833" y1="26833" x2="47500" y2="26333"/>
                        <a14:foregroundMark x1="47500" y1="26167" x2="47500" y2="26167"/>
                        <a14:foregroundMark x1="47833" y1="25500" x2="48333" y2="26833"/>
                        <a14:backgroundMark x1="9833" y1="61833" x2="19333" y2="73333"/>
                        <a14:backgroundMark x1="19333" y1="73333" x2="32333" y2="72667"/>
                        <a14:backgroundMark x1="32333" y1="72667" x2="43788" y2="74500"/>
                        <a14:backgroundMark x1="58018" y1="74330" x2="77500" y2="73833"/>
                        <a14:backgroundMark x1="77500" y1="73833" x2="88833" y2="68500"/>
                        <a14:backgroundMark x1="88833" y1="68500" x2="90667" y2="66167"/>
                        <a14:backgroundMark x1="36167" y1="13333" x2="38000" y2="7333"/>
                        <a14:backgroundMark x1="40667" y1="5833" x2="40500" y2="8500"/>
                        <a14:backgroundMark x1="41000" y1="6667" x2="40833" y2="8500"/>
                        <a14:backgroundMark x1="41000" y1="7000" x2="41190" y2="9461"/>
                        <a14:backgroundMark x1="38000" y1="8667" x2="37667" y2="10500"/>
                        <a14:backgroundMark x1="44004" y1="11262" x2="45000" y2="11333"/>
                        <a14:backgroundMark x1="42354" y1="11144" x2="43922" y2="11256"/>
                        <a14:backgroundMark x1="35667" y1="10667" x2="39255" y2="10923"/>
                        <a14:backgroundMark x1="75667" y1="71833" x2="75438" y2="71877"/>
                        <a14:backgroundMark x1="74833" y1="71833" x2="69833" y2="72500"/>
                        <a14:backgroundMark x1="47277" y1="24396" x2="47218" y2="23936"/>
                        <a14:backgroundMark x1="63833" y1="26667" x2="64500" y2="22000"/>
                        <a14:backgroundMark x1="65833" y1="20333" x2="64500" y2="25000"/>
                        <a14:backgroundMark x1="67667" y1="27667" x2="66833" y2="2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000" y="2586335"/>
            <a:ext cx="3810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E2CEB-5C35-0850-2462-53AFADFAF26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19" b="99787" l="8140" r="89864">
                        <a14:foregroundMark x1="8789" y1="35817" x2="8220" y2="46958"/>
                        <a14:foregroundMark x1="8220" y1="46958" x2="9816" y2="55176"/>
                        <a14:foregroundMark x1="46848" y1="13661" x2="52115" y2="12914"/>
                        <a14:foregroundMark x1="52115" y1="12914" x2="53711" y2="11419"/>
                        <a14:backgroundMark x1="8460" y1="33404" x2="8460" y2="33404"/>
                        <a14:backgroundMark x1="8859" y1="32871" x2="8300" y2="35646"/>
                        <a14:backgroundMark x1="25698" y1="93063" x2="27694" y2="99787"/>
                        <a14:backgroundMark x1="25060" y1="92850" x2="25060" y2="92850"/>
                        <a14:backgroundMark x1="24661" y1="91676" x2="24661" y2="94557"/>
                        <a14:backgroundMark x1="25539" y1="93063" x2="23943" y2="92102"/>
                        <a14:backgroundMark x1="25060" y1="90502" x2="25060" y2="94237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rcRect l="248" t="1233" r="-1657" b="591"/>
          <a:stretch/>
        </p:blipFill>
        <p:spPr>
          <a:xfrm rot="2743275" flipV="1">
            <a:off x="4305155" y="1960461"/>
            <a:ext cx="4673756" cy="3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Ian (NIH/NCI) [F]</dc:creator>
  <cp:lastModifiedBy>Buller, Ian (NIH/NCI) [F]</cp:lastModifiedBy>
  <cp:revision>6</cp:revision>
  <dcterms:created xsi:type="dcterms:W3CDTF">2022-08-02T18:51:55Z</dcterms:created>
  <dcterms:modified xsi:type="dcterms:W3CDTF">2022-08-02T23:10:35Z</dcterms:modified>
</cp:coreProperties>
</file>