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59" r:id="rId5"/>
    <p:sldId id="267" r:id="rId6"/>
    <p:sldId id="266" r:id="rId7"/>
    <p:sldId id="257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3A86C-3E5E-4304-925D-21F76A19BD39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54820-9A04-4476-B8AD-30FD17CFE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2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4820-9A04-4476-B8AD-30FD17CFED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B1342-F206-4688-B026-411A54CC0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87B748-A3D2-419D-B94F-70B781018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C5D27-6050-4801-9F58-3666B59A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CD99A-8CDD-4937-A89B-81ADC8A3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9D96-A235-4E81-B1E9-1AF675B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78549-1C02-44B7-A344-9F81E25A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3B2BA-2CAC-4CC4-80AB-4AA721033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18587-DEDA-4328-B955-AFFAED09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CE63-339E-46F6-AC74-1B1DE4CF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EE84D-B5DD-4924-B71C-B27D5E95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3581BC-42A2-4E19-9D6E-21B89104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6A109-BE08-4D4C-B7C0-CDA9205E6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E2E4C-14EB-45C5-A055-84EF2849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C96C-EAAC-4A62-9585-11C9587C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8E3BA-3D08-41D3-AEC1-29FC7BF4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6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9892-8823-478D-985C-BE619A34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3BF64-2683-40F1-8573-1FEB013E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FDDA0-C2DA-413D-9F93-C44C77E5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29B9F-425C-4F11-A524-EE42EE82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80700-8B0B-4DE6-9605-B31D242D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42BCA-05F8-4929-A767-334D502D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4A5CC-28A3-4A39-9DE7-A97CD9E3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05B01-F903-4E24-A72A-6F70008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4A78C-5C1F-4F00-B86B-51C794E8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5C8C3-9489-473F-8E63-021EA7B8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1784E-9700-4882-8C31-D16FBDE6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EA402-A5F7-47B7-A6F0-D7729AE4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B01D1-820A-4EE8-A2E6-84A2E89C7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69B44-A503-477A-B2DE-0509DBC3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BC4F7-7A34-4C22-A623-B3BB500F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38F9D-3333-484F-B17D-637F92C5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7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38D9-E495-4393-8ECE-EB4A9069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9D43E-FBAA-4E6C-A6DC-7420A924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9C87D-A7C5-447E-97DA-E5510B74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65DAB-C05D-4598-8280-110517651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B749DE-6EE6-4409-8109-DF9CE96A4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2F688-F32B-454F-9FBA-B24FBD6B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2C5DDA-7951-42EA-B758-392B35D6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2C503-A9EB-44AD-A554-27945472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E765-FB96-4B83-BF08-29E77BFF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84E13-B0F5-4393-AA0E-D93AF254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4B7B0-A077-460A-A58F-DDF516D8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B9B21-910F-4EC9-BCD9-C0482252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1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39137-3067-466D-8C3E-ED7A27B2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17BA53-0954-48EC-AB4B-CD47795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D40F1-738D-45BD-9A36-AA5E690D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238BB-752F-4226-A1E7-778066F9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C2FCC-E573-4F2B-A8CC-6DA91DF5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750BA-FA56-432A-B70A-056E416B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C6BDD-534B-4CD9-B1C7-281B1051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443C1-6DE6-48D1-AF2E-17D84113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755BC-1299-4FAF-A4D8-F8012E72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F6676-7E97-4828-82EA-D831DBCC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4257BA-0897-470C-BF5A-D39FCE1C9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EAFC5-0182-4BE5-A23D-258822579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D1C80-C238-447B-B260-0338F936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2D49EF-1EE7-43F8-AE01-560BEC42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48F47-2392-4CB3-85CF-39A2646A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3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121F0-F47E-4168-A112-221DE3E2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B4982-D538-4FFD-81DC-3CC02F284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847BD-41C3-4832-853D-E3934CAF3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1928-391E-4209-83C5-5E389C154A3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5B3A6-22E8-4FC9-AD2F-2BC6460E8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E46EE-ECAF-4539-9ECA-1D49D34B6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1D9-3C73-43CC-B5CC-2E6DC2F0F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5F6E4-A5E5-42CC-8624-6C82C3E6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523"/>
            <a:ext cx="12192000" cy="4555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094C4-20A7-4762-8C78-DC9FC45B0A8E}"/>
              </a:ext>
            </a:extLst>
          </p:cNvPr>
          <p:cNvSpPr txBox="1"/>
          <p:nvPr/>
        </p:nvSpPr>
        <p:spPr>
          <a:xfrm>
            <a:off x="4106335" y="187525"/>
            <a:ext cx="430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FF0000"/>
                </a:solidFill>
              </a:rPr>
              <a:t>해당 메뉴 텍스트 안보이게 해주세요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4058D9-C9C1-4285-9E5F-7CCD5D1C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590675"/>
            <a:ext cx="11696700" cy="42862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380ED3-BD23-45FF-AC8C-78CCE74C48AF}"/>
              </a:ext>
            </a:extLst>
          </p:cNvPr>
          <p:cNvSpPr/>
          <p:nvPr/>
        </p:nvSpPr>
        <p:spPr>
          <a:xfrm>
            <a:off x="1007533" y="1947332"/>
            <a:ext cx="10083800" cy="212513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71F0C-658F-4180-9CE9-A9E7DB0276D3}"/>
              </a:ext>
            </a:extLst>
          </p:cNvPr>
          <p:cNvSpPr txBox="1"/>
          <p:nvPr/>
        </p:nvSpPr>
        <p:spPr>
          <a:xfrm>
            <a:off x="1244600" y="4512733"/>
            <a:ext cx="9846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아이디비는 기획부터 구축까지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개월만에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완료하는 에디터 기반의 솔루션으로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기업과 현장에 맞춤형 시스템을 빠르고 쉽게 구축하고 있습니다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829AA-F079-44F8-9B64-4933D24C24F9}"/>
              </a:ext>
            </a:extLst>
          </p:cNvPr>
          <p:cNvSpPr txBox="1"/>
          <p:nvPr/>
        </p:nvSpPr>
        <p:spPr>
          <a:xfrm>
            <a:off x="1007533" y="688148"/>
            <a:ext cx="984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>
                <a:solidFill>
                  <a:srgbClr val="FF0000"/>
                </a:solidFill>
              </a:rPr>
              <a:t>아래처럼 글자 정렬해주세요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b="1" u="sng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67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4058D9-C9C1-4285-9E5F-7CCD5D1C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3" y="119460"/>
            <a:ext cx="11696700" cy="4359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71F0C-658F-4180-9CE9-A9E7DB0276D3}"/>
              </a:ext>
            </a:extLst>
          </p:cNvPr>
          <p:cNvSpPr txBox="1"/>
          <p:nvPr/>
        </p:nvSpPr>
        <p:spPr>
          <a:xfrm>
            <a:off x="931333" y="509601"/>
            <a:ext cx="984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>
                <a:solidFill>
                  <a:srgbClr val="FF0000"/>
                </a:solidFill>
              </a:rPr>
              <a:t>해당 위치에 이미지 </a:t>
            </a:r>
            <a:r>
              <a:rPr lang="ko-KR" altLang="en-US" b="1" u="sng" dirty="0" err="1">
                <a:solidFill>
                  <a:srgbClr val="FF0000"/>
                </a:solidFill>
              </a:rPr>
              <a:t>넣었으면함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b="1" u="sng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EFA768-7C5E-4722-A2DD-25282744B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3" y="4104829"/>
            <a:ext cx="11696700" cy="2513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380ED3-BD23-45FF-AC8C-78CCE74C48AF}"/>
              </a:ext>
            </a:extLst>
          </p:cNvPr>
          <p:cNvSpPr/>
          <p:nvPr/>
        </p:nvSpPr>
        <p:spPr>
          <a:xfrm>
            <a:off x="2235200" y="2641601"/>
            <a:ext cx="7645400" cy="35221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FA2D39-3770-43D6-BA29-BD88FB38B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716" y="2879638"/>
            <a:ext cx="5927203" cy="30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D9E739-38C5-4584-B90C-A4E31D8A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201448"/>
            <a:ext cx="12192000" cy="42876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231EF36-F58B-4B99-A371-2A55CF4144F9}"/>
              </a:ext>
            </a:extLst>
          </p:cNvPr>
          <p:cNvSpPr/>
          <p:nvPr/>
        </p:nvSpPr>
        <p:spPr>
          <a:xfrm>
            <a:off x="194733" y="736598"/>
            <a:ext cx="5892800" cy="357293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528A8-C93D-4FB2-9994-74F2BE8E2D44}"/>
              </a:ext>
            </a:extLst>
          </p:cNvPr>
          <p:cNvSpPr txBox="1"/>
          <p:nvPr/>
        </p:nvSpPr>
        <p:spPr>
          <a:xfrm>
            <a:off x="1663284" y="208163"/>
            <a:ext cx="363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FF0000"/>
                </a:solidFill>
              </a:rPr>
              <a:t>아래 이미지로 변경 해주세요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0C90CA-C4D5-498C-9DFC-28745905B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977" y="4216351"/>
            <a:ext cx="4856049" cy="26416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49FCE2-26E9-4A0B-A3A6-8B6121D6760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141133" y="4309533"/>
            <a:ext cx="2585412" cy="108450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73D5D6-FF2B-490D-B070-1260367F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495"/>
            <a:ext cx="12192000" cy="40794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231EF36-F58B-4B99-A371-2A55CF4144F9}"/>
              </a:ext>
            </a:extLst>
          </p:cNvPr>
          <p:cNvSpPr/>
          <p:nvPr/>
        </p:nvSpPr>
        <p:spPr>
          <a:xfrm>
            <a:off x="6096000" y="932352"/>
            <a:ext cx="5892800" cy="357293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528A8-C93D-4FB2-9994-74F2BE8E2D44}"/>
              </a:ext>
            </a:extLst>
          </p:cNvPr>
          <p:cNvSpPr txBox="1"/>
          <p:nvPr/>
        </p:nvSpPr>
        <p:spPr>
          <a:xfrm>
            <a:off x="7479884" y="123496"/>
            <a:ext cx="363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FF0000"/>
                </a:solidFill>
              </a:rPr>
              <a:t>아래 이미지로 변경 해주세요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803E94-7C90-42B1-B2FF-67CCCEB2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4266904"/>
            <a:ext cx="5433003" cy="269269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96894A-3609-4F44-A228-B4A3C74A7E5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479884" y="4505287"/>
            <a:ext cx="1562516" cy="50651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40EF6-488A-4154-A216-B3F3012B2740}"/>
              </a:ext>
            </a:extLst>
          </p:cNvPr>
          <p:cNvSpPr/>
          <p:nvPr/>
        </p:nvSpPr>
        <p:spPr>
          <a:xfrm>
            <a:off x="203200" y="2040318"/>
            <a:ext cx="4645891" cy="19867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4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4D7F1C-6AC7-4685-88BE-534E18DA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63"/>
            <a:ext cx="12192000" cy="43292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231EF36-F58B-4B99-A371-2A55CF4144F9}"/>
              </a:ext>
            </a:extLst>
          </p:cNvPr>
          <p:cNvSpPr/>
          <p:nvPr/>
        </p:nvSpPr>
        <p:spPr>
          <a:xfrm>
            <a:off x="203200" y="696368"/>
            <a:ext cx="5892800" cy="357293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528A8-C93D-4FB2-9994-74F2BE8E2D44}"/>
              </a:ext>
            </a:extLst>
          </p:cNvPr>
          <p:cNvSpPr txBox="1"/>
          <p:nvPr/>
        </p:nvSpPr>
        <p:spPr>
          <a:xfrm>
            <a:off x="1612484" y="267600"/>
            <a:ext cx="363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FF0000"/>
                </a:solidFill>
              </a:rPr>
              <a:t>아래 이미지로 변경 해주세요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553737-066E-46F8-8D30-E23735721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98" y="3864605"/>
            <a:ext cx="6139204" cy="299339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6D31A4-CD7A-4F3F-9E63-55ACBCAFF0C3}"/>
              </a:ext>
            </a:extLst>
          </p:cNvPr>
          <p:cNvCxnSpPr/>
          <p:nvPr/>
        </p:nvCxnSpPr>
        <p:spPr>
          <a:xfrm>
            <a:off x="2338708" y="4269303"/>
            <a:ext cx="990600" cy="85303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3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A8EFF2-C739-493C-8197-9FE87798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161"/>
            <a:ext cx="12192000" cy="3762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3F5D93-0285-45D1-812E-AC17569B61E8}"/>
              </a:ext>
            </a:extLst>
          </p:cNvPr>
          <p:cNvSpPr txBox="1"/>
          <p:nvPr/>
        </p:nvSpPr>
        <p:spPr>
          <a:xfrm>
            <a:off x="2108200" y="25908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IDB Inc.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90952-D53B-4F00-9C94-60C6F6783226}"/>
              </a:ext>
            </a:extLst>
          </p:cNvPr>
          <p:cNvSpPr/>
          <p:nvPr/>
        </p:nvSpPr>
        <p:spPr>
          <a:xfrm>
            <a:off x="1693333" y="3064933"/>
            <a:ext cx="2091267" cy="38946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EF846E-584E-4194-B473-515F7272C434}"/>
              </a:ext>
            </a:extLst>
          </p:cNvPr>
          <p:cNvSpPr/>
          <p:nvPr/>
        </p:nvSpPr>
        <p:spPr>
          <a:xfrm>
            <a:off x="9652000" y="4216401"/>
            <a:ext cx="778934" cy="228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A90A4-CDE1-4428-8677-C530863B1FB0}"/>
              </a:ext>
            </a:extLst>
          </p:cNvPr>
          <p:cNvSpPr txBox="1"/>
          <p:nvPr/>
        </p:nvSpPr>
        <p:spPr>
          <a:xfrm>
            <a:off x="9652000" y="3787802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112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DFCAEE-494E-4BDE-9727-0A3D65985B9F}"/>
              </a:ext>
            </a:extLst>
          </p:cNvPr>
          <p:cNvSpPr/>
          <p:nvPr/>
        </p:nvSpPr>
        <p:spPr>
          <a:xfrm>
            <a:off x="9652000" y="4864919"/>
            <a:ext cx="1380067" cy="3505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64C3C-C832-45BC-B8BF-12F9C8BEBABC}"/>
              </a:ext>
            </a:extLst>
          </p:cNvPr>
          <p:cNvSpPr txBox="1"/>
          <p:nvPr/>
        </p:nvSpPr>
        <p:spPr>
          <a:xfrm>
            <a:off x="7899400" y="4717027"/>
            <a:ext cx="253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070 4388 7030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0504 477 7030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C5B5D-84A4-4E89-819D-6569B3A36139}"/>
              </a:ext>
            </a:extLst>
          </p:cNvPr>
          <p:cNvSpPr txBox="1"/>
          <p:nvPr/>
        </p:nvSpPr>
        <p:spPr>
          <a:xfrm>
            <a:off x="9812867" y="5904946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bkmin@idb.ai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94CB5B-8E93-49B9-A883-ADCBBDFEA20B}"/>
              </a:ext>
            </a:extLst>
          </p:cNvPr>
          <p:cNvSpPr/>
          <p:nvPr/>
        </p:nvSpPr>
        <p:spPr>
          <a:xfrm>
            <a:off x="10041467" y="5288794"/>
            <a:ext cx="990600" cy="3505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09C93-DEFA-4B75-8097-DB15F69CE24A}"/>
              </a:ext>
            </a:extLst>
          </p:cNvPr>
          <p:cNvSpPr txBox="1"/>
          <p:nvPr/>
        </p:nvSpPr>
        <p:spPr>
          <a:xfrm>
            <a:off x="2679700" y="1016150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>
                <a:solidFill>
                  <a:srgbClr val="FF0000"/>
                </a:solidFill>
              </a:rPr>
              <a:t>아래 해당 글자들로 텍스트 변경해주세요</a:t>
            </a:r>
            <a:r>
              <a:rPr lang="en-US" altLang="ko-KR" sz="2800" b="1" u="sng" dirty="0">
                <a:solidFill>
                  <a:srgbClr val="FF0000"/>
                </a:solidFill>
              </a:rPr>
              <a:t>.</a:t>
            </a:r>
            <a:endParaRPr lang="ko-KR" alt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4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A8B6A-559A-4D32-B7EB-8990039F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1" y="502611"/>
            <a:ext cx="7081048" cy="4165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0EC1BFD-8C69-497B-A946-FECDB0B0C1B1}"/>
              </a:ext>
            </a:extLst>
          </p:cNvPr>
          <p:cNvSpPr/>
          <p:nvPr/>
        </p:nvSpPr>
        <p:spPr>
          <a:xfrm>
            <a:off x="224752" y="431800"/>
            <a:ext cx="7175116" cy="4608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4F2B32-ADEB-4808-AB6A-068E19A0FF3C}"/>
              </a:ext>
            </a:extLst>
          </p:cNvPr>
          <p:cNvSpPr/>
          <p:nvPr/>
        </p:nvSpPr>
        <p:spPr>
          <a:xfrm>
            <a:off x="8572116" y="794327"/>
            <a:ext cx="3395133" cy="426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E638E-FD40-4AF5-8674-71203CA438DE}"/>
              </a:ext>
            </a:extLst>
          </p:cNvPr>
          <p:cNvSpPr txBox="1"/>
          <p:nvPr/>
        </p:nvSpPr>
        <p:spPr>
          <a:xfrm>
            <a:off x="3064933" y="5412597"/>
            <a:ext cx="803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>
                <a:solidFill>
                  <a:srgbClr val="FF0000"/>
                </a:solidFill>
              </a:rPr>
              <a:t>문의하기를 좀 더 작고 파란 색상이 너무 강렬함</a:t>
            </a:r>
            <a:r>
              <a:rPr lang="en-US" altLang="ko-KR" sz="2800" b="1" u="sng" dirty="0">
                <a:solidFill>
                  <a:srgbClr val="FF0000"/>
                </a:solidFill>
              </a:rPr>
              <a:t>. </a:t>
            </a:r>
            <a:br>
              <a:rPr lang="en-US" altLang="ko-KR" sz="2800" b="1" u="sng" dirty="0">
                <a:solidFill>
                  <a:srgbClr val="FF0000"/>
                </a:solidFill>
              </a:rPr>
            </a:br>
            <a:r>
              <a:rPr lang="ko-KR" altLang="en-US" sz="2800" b="1" u="sng" dirty="0">
                <a:solidFill>
                  <a:srgbClr val="FF0000"/>
                </a:solidFill>
              </a:rPr>
              <a:t>세로길이가 좀더 길게 변경해주세요</a:t>
            </a:r>
            <a:r>
              <a:rPr lang="en-US" altLang="ko-KR" sz="2800" b="1" u="sng" dirty="0">
                <a:solidFill>
                  <a:srgbClr val="FF0000"/>
                </a:solidFill>
              </a:rPr>
              <a:t>.</a:t>
            </a:r>
            <a:endParaRPr lang="ko-KR" altLang="en-US" sz="2800" b="1" u="sng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943943-965C-4EF3-B928-F793612270F8}"/>
              </a:ext>
            </a:extLst>
          </p:cNvPr>
          <p:cNvCxnSpPr>
            <a:cxnSpLocks/>
          </p:cNvCxnSpPr>
          <p:nvPr/>
        </p:nvCxnSpPr>
        <p:spPr>
          <a:xfrm>
            <a:off x="7374466" y="2927927"/>
            <a:ext cx="990601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9CBF3C-BF4C-4F31-A28F-2648C29CA537}"/>
              </a:ext>
            </a:extLst>
          </p:cNvPr>
          <p:cNvSpPr/>
          <p:nvPr/>
        </p:nvSpPr>
        <p:spPr>
          <a:xfrm>
            <a:off x="8419715" y="617897"/>
            <a:ext cx="3670685" cy="4608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2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85</Words>
  <Application>Microsoft Office PowerPoint</Application>
  <PresentationFormat>와이드스크린</PresentationFormat>
  <Paragraphs>17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6</cp:revision>
  <dcterms:created xsi:type="dcterms:W3CDTF">2022-07-04T05:54:48Z</dcterms:created>
  <dcterms:modified xsi:type="dcterms:W3CDTF">2022-07-05T00:15:21Z</dcterms:modified>
</cp:coreProperties>
</file>