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A38F962-DB98-452F-A84A-6CC7B88892AB}" type="datetimeFigureOut">
              <a:rPr lang="es-MX" smtClean="0"/>
              <a:t>14/06/2015</a:t>
            </a:fld>
            <a:endParaRPr lang="es-MX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MX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6A76A27-0B57-4C95-BFBC-77B97F59F6B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38F962-DB98-452F-A84A-6CC7B88892AB}" type="datetimeFigureOut">
              <a:rPr lang="es-MX" smtClean="0"/>
              <a:t>14/06/2015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A76A27-0B57-4C95-BFBC-77B97F59F6B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38F962-DB98-452F-A84A-6CC7B88892AB}" type="datetimeFigureOut">
              <a:rPr lang="es-MX" smtClean="0"/>
              <a:t>14/06/2015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A76A27-0B57-4C95-BFBC-77B97F59F6B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38F962-DB98-452F-A84A-6CC7B88892AB}" type="datetimeFigureOut">
              <a:rPr lang="es-MX" smtClean="0"/>
              <a:t>14/06/2015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A76A27-0B57-4C95-BFBC-77B97F59F6B0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38F962-DB98-452F-A84A-6CC7B88892AB}" type="datetimeFigureOut">
              <a:rPr lang="es-MX" smtClean="0"/>
              <a:t>14/06/2015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A76A27-0B57-4C95-BFBC-77B97F59F6B0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38F962-DB98-452F-A84A-6CC7B88892AB}" type="datetimeFigureOut">
              <a:rPr lang="es-MX" smtClean="0"/>
              <a:t>14/06/2015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A76A27-0B57-4C95-BFBC-77B97F59F6B0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38F962-DB98-452F-A84A-6CC7B88892AB}" type="datetimeFigureOut">
              <a:rPr lang="es-MX" smtClean="0"/>
              <a:t>14/06/2015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A76A27-0B57-4C95-BFBC-77B97F59F6B0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38F962-DB98-452F-A84A-6CC7B88892AB}" type="datetimeFigureOut">
              <a:rPr lang="es-MX" smtClean="0"/>
              <a:t>14/06/2015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A76A27-0B57-4C95-BFBC-77B97F59F6B0}" type="slidenum">
              <a:rPr lang="es-MX" smtClean="0"/>
              <a:t>‹Nº›</a:t>
            </a:fld>
            <a:endParaRPr lang="es-MX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38F962-DB98-452F-A84A-6CC7B88892AB}" type="datetimeFigureOut">
              <a:rPr lang="es-MX" smtClean="0"/>
              <a:t>14/06/2015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A76A27-0B57-4C95-BFBC-77B97F59F6B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A38F962-DB98-452F-A84A-6CC7B88892AB}" type="datetimeFigureOut">
              <a:rPr lang="es-MX" smtClean="0"/>
              <a:t>14/06/2015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A76A27-0B57-4C95-BFBC-77B97F59F6B0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A38F962-DB98-452F-A84A-6CC7B88892AB}" type="datetimeFigureOut">
              <a:rPr lang="es-MX" smtClean="0"/>
              <a:t>14/06/2015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6A76A27-0B57-4C95-BFBC-77B97F59F6B0}" type="slidenum">
              <a:rPr lang="es-MX" smtClean="0"/>
              <a:t>‹Nº›</a:t>
            </a:fld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A38F962-DB98-452F-A84A-6CC7B88892AB}" type="datetimeFigureOut">
              <a:rPr lang="es-MX" smtClean="0"/>
              <a:t>14/06/2015</a:t>
            </a:fld>
            <a:endParaRPr lang="es-MX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MX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6A76A27-0B57-4C95-BFBC-77B97F59F6B0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27584" y="188640"/>
            <a:ext cx="7772400" cy="3987874"/>
          </a:xfrm>
        </p:spPr>
        <p:txBody>
          <a:bodyPr>
            <a:normAutofit fontScale="90000"/>
          </a:bodyPr>
          <a:lstStyle/>
          <a:p>
            <a:r>
              <a:rPr lang="es-MX" b="1" dirty="0"/>
              <a:t>Agentes Web Inteligentes para la detección de individuos preponderantes en el albedrio de sus círculos sociales en </a:t>
            </a:r>
            <a:r>
              <a:rPr lang="es-MX" b="1" dirty="0" err="1"/>
              <a:t>Facebook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75656" y="4293096"/>
            <a:ext cx="6872808" cy="1752600"/>
          </a:xfrm>
        </p:spPr>
        <p:txBody>
          <a:bodyPr>
            <a:normAutofit fontScale="85000" lnSpcReduction="20000"/>
          </a:bodyPr>
          <a:lstStyle/>
          <a:p>
            <a:r>
              <a:rPr lang="es-MX" dirty="0" smtClean="0"/>
              <a:t>David Israel García Alcázar</a:t>
            </a:r>
          </a:p>
          <a:p>
            <a:r>
              <a:rPr lang="es-MX" dirty="0" smtClean="0"/>
              <a:t>Director: Dr. Julio Cesar Ponce Gallegos</a:t>
            </a:r>
          </a:p>
          <a:p>
            <a:r>
              <a:rPr lang="es-MX" dirty="0" smtClean="0"/>
              <a:t>Asesores:</a:t>
            </a:r>
          </a:p>
          <a:p>
            <a:r>
              <a:rPr lang="es-MX" dirty="0" smtClean="0">
                <a:solidFill>
                  <a:schemeClr val="bg1"/>
                </a:solidFill>
              </a:rPr>
              <a:t>Dr. Alejandro Padilla Díaz</a:t>
            </a:r>
          </a:p>
          <a:p>
            <a:r>
              <a:rPr lang="es-MX" dirty="0" smtClean="0">
                <a:solidFill>
                  <a:schemeClr val="bg1"/>
                </a:solidFill>
              </a:rPr>
              <a:t>Dr. Juan Pedro Cardona Salas</a:t>
            </a:r>
          </a:p>
          <a:p>
            <a:endParaRPr lang="es-MX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Resultados</a:t>
            </a:r>
            <a:endParaRPr lang="es-MX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Conclusiones</a:t>
            </a:r>
            <a:endParaRPr lang="es-MX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Bibliografía</a:t>
            </a:r>
            <a:endParaRPr lang="es-MX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Introducción</a:t>
            </a:r>
            <a:endParaRPr lang="es-MX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Justificación</a:t>
            </a:r>
            <a:endParaRPr lang="es-MX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Planteamiento del Problema</a:t>
            </a:r>
            <a:endParaRPr lang="es-MX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Preguntas de Investigación</a:t>
            </a:r>
            <a:endParaRPr lang="es-MX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Objetivos</a:t>
            </a:r>
            <a:endParaRPr lang="es-MX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Marco de Referencia</a:t>
            </a:r>
            <a:endParaRPr lang="es-MX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Método de Investigación Utilizado</a:t>
            </a:r>
            <a:endParaRPr lang="es-MX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Experimentación</a:t>
            </a:r>
            <a:endParaRPr lang="es-MX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20</TotalTime>
  <Words>63</Words>
  <Application>Microsoft Office PowerPoint</Application>
  <PresentationFormat>Presentación en pantalla (4:3)</PresentationFormat>
  <Paragraphs>17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Concurrencia</vt:lpstr>
      <vt:lpstr>Agentes Web Inteligentes para la detección de individuos preponderantes en el albedrio de sus círculos sociales en Facebook</vt:lpstr>
      <vt:lpstr>Introducción</vt:lpstr>
      <vt:lpstr>Justificación</vt:lpstr>
      <vt:lpstr>Planteamiento del Problema</vt:lpstr>
      <vt:lpstr>Preguntas de Investigación</vt:lpstr>
      <vt:lpstr>Objetivos</vt:lpstr>
      <vt:lpstr>Marco de Referencia</vt:lpstr>
      <vt:lpstr>Método de Investigación Utilizado</vt:lpstr>
      <vt:lpstr>Experimentación</vt:lpstr>
      <vt:lpstr>Resultados</vt:lpstr>
      <vt:lpstr>Conclusiones</vt:lpstr>
      <vt:lpstr>Bibliografía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Agentes Web Inteligentes para la detección de individuos preponderantes en el albedrio de sus círculos sociales en Facebook</dc:title>
  <dc:creator>David</dc:creator>
  <cp:lastModifiedBy>David</cp:lastModifiedBy>
  <cp:revision>5</cp:revision>
  <dcterms:created xsi:type="dcterms:W3CDTF">2015-06-14T21:00:30Z</dcterms:created>
  <dcterms:modified xsi:type="dcterms:W3CDTF">2015-06-14T21:20:42Z</dcterms:modified>
</cp:coreProperties>
</file>