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2" r:id="rId7"/>
    <p:sldId id="271" r:id="rId8"/>
    <p:sldId id="272" r:id="rId9"/>
    <p:sldId id="273" r:id="rId10"/>
    <p:sldId id="261" r:id="rId11"/>
    <p:sldId id="264" r:id="rId12"/>
    <p:sldId id="274" r:id="rId13"/>
    <p:sldId id="275" r:id="rId14"/>
    <p:sldId id="268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1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01C5-1A5A-514F-BB1C-6042D86BA6B7}" type="datetimeFigureOut">
              <a:rPr lang="en-US" smtClean="0"/>
              <a:t>12/2/14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0474A-FA9E-B945-9CA9-B64A41D0D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Ian Crane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Metis</a:t>
            </a:r>
          </a:p>
          <a:p>
            <a:r>
              <a:rPr lang="en-US" dirty="0" smtClean="0"/>
              <a:t>Data Science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9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early_80s_rock_band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33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1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37841" cy="63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8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" y="-1"/>
            <a:ext cx="9132830" cy="63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8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early_80s_rock_bands(3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[Second Look At Tempo]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ck_temp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69775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2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Visualizing Trends in Music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069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1" y="540870"/>
            <a:ext cx="3175000" cy="2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48" y="881861"/>
            <a:ext cx="1579775" cy="1930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7120" y="3433405"/>
            <a:ext cx="264808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Audio Parameters</a:t>
            </a:r>
          </a:p>
          <a:p>
            <a:pPr algn="ctr"/>
            <a:endParaRPr lang="en-US" sz="2400" dirty="0" smtClean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Audio Qualities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5857" y="3432505"/>
            <a:ext cx="15696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Helvetica"/>
                <a:cs typeface="Helvetica"/>
              </a:rPr>
              <a:t>Metadata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r>
              <a:rPr lang="en-US" sz="2400" dirty="0" smtClean="0">
                <a:latin typeface="Helvetica"/>
                <a:cs typeface="Helvetica"/>
              </a:rPr>
              <a:t>Popularity</a:t>
            </a:r>
          </a:p>
          <a:p>
            <a:pPr algn="ctr"/>
            <a:endParaRPr lang="en-US" sz="2400" dirty="0">
              <a:latin typeface="Helvetica"/>
              <a:cs typeface="Helvetica"/>
            </a:endParaRPr>
          </a:p>
          <a:p>
            <a:pPr algn="ctr"/>
            <a:endParaRPr lang="en-US" sz="2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2721" y="1118013"/>
            <a:ext cx="644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+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580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93" y="386344"/>
            <a:ext cx="831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/>
                <a:cs typeface="Helvetica"/>
              </a:rPr>
              <a:t>Rock bands (mostly) active for at least 30 years</a:t>
            </a:r>
            <a:endParaRPr lang="en-US" sz="2800" dirty="0">
              <a:latin typeface="Helvetica"/>
              <a:cs typeface="Helvetic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015" y="1267531"/>
            <a:ext cx="1878376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Aerosmith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Allman Brothers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Beach Boys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Cheap Trick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Chicago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Cure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The Eagles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Fleetwood Mac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Genesis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Golden Earring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2428" y="1268882"/>
            <a:ext cx="2468419" cy="535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Iron Maiden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Jethro Tull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Journey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Judas Priest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Kiss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Metallica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Motorhead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Pink Floyd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Queen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Red Hot Chili Peppers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28428" y="1301798"/>
            <a:ext cx="2135020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Rolling Stones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Rush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Simple Minds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Slayer</a:t>
            </a:r>
          </a:p>
          <a:p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U2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Van Halen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The Who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Yes</a:t>
            </a:r>
          </a:p>
          <a:p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ZZ Top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2996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 the older songs of these bands still the most popular?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623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esent_day_popularity_of_late_60s_rock_bands(6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66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_day_popularity_of_late_60s_rock_bands(7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09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8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4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_day_popularity_of_late_60s_rock_bands(10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97</Words>
  <Application>Microsoft Macintosh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Ian Crane</vt:lpstr>
      <vt:lpstr>Visualizing Trends in Music</vt:lpstr>
      <vt:lpstr>PowerPoint Presentation</vt:lpstr>
      <vt:lpstr>PowerPoint Presentation</vt:lpstr>
      <vt:lpstr>Are the older songs of these bands still the most popular?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[Second Look At Tempo]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Crane</dc:creator>
  <cp:lastModifiedBy>Ian Crane</cp:lastModifiedBy>
  <cp:revision>22</cp:revision>
  <dcterms:created xsi:type="dcterms:W3CDTF">2014-11-20T19:42:18Z</dcterms:created>
  <dcterms:modified xsi:type="dcterms:W3CDTF">2014-12-03T00:21:33Z</dcterms:modified>
</cp:coreProperties>
</file>