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2" r:id="rId7"/>
    <p:sldId id="271" r:id="rId8"/>
    <p:sldId id="272" r:id="rId9"/>
    <p:sldId id="273" r:id="rId10"/>
    <p:sldId id="261" r:id="rId11"/>
    <p:sldId id="264" r:id="rId12"/>
    <p:sldId id="274" r:id="rId13"/>
    <p:sldId id="275" r:id="rId14"/>
    <p:sldId id="268" r:id="rId15"/>
    <p:sldId id="276" r:id="rId16"/>
    <p:sldId id="279" r:id="rId17"/>
    <p:sldId id="277" r:id="rId18"/>
    <p:sldId id="278" r:id="rId19"/>
    <p:sldId id="280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Ian Crane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Metis</a:t>
            </a:r>
          </a:p>
          <a:p>
            <a:r>
              <a:rPr lang="en-US" dirty="0" smtClean="0"/>
              <a:t>Data Science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7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_day_popularity_of_early_80s_rock_ban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3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37841" cy="6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8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" y="-1"/>
            <a:ext cx="9132830" cy="63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8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But what about musical parameters?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5596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ck_tem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ck_tempos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ck_tempos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0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only scratches the surface of visualizing music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plot.ly</a:t>
            </a:r>
            <a:r>
              <a:rPr lang="en-US" dirty="0"/>
              <a:t>/16/~</a:t>
            </a:r>
            <a:r>
              <a:rPr lang="en-US" dirty="0" err="1"/>
              <a:t>idcrane</a:t>
            </a:r>
            <a:r>
              <a:rPr lang="en-US" dirty="0"/>
              <a:t>/#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6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Visualizing Trends in Music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2069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1" y="540870"/>
            <a:ext cx="3175000" cy="2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48" y="881861"/>
            <a:ext cx="1579775" cy="1930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9081" y="3433405"/>
            <a:ext cx="29041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Musical Parameters</a:t>
            </a:r>
          </a:p>
          <a:p>
            <a:pPr algn="ctr"/>
            <a:endParaRPr lang="en-US" sz="2400" dirty="0" smtClean="0"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latin typeface="Helvetica"/>
                <a:cs typeface="Helvetica"/>
              </a:rPr>
              <a:t>Audio Qualities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7781" y="3432505"/>
            <a:ext cx="242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Album Metadata</a:t>
            </a:r>
          </a:p>
          <a:p>
            <a:pPr algn="ctr"/>
            <a:endParaRPr lang="en-US" sz="2400" dirty="0"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latin typeface="Helvetica"/>
                <a:cs typeface="Helvetica"/>
              </a:rPr>
              <a:t>Popularity</a:t>
            </a:r>
          </a:p>
          <a:p>
            <a:pPr algn="ctr"/>
            <a:endParaRPr lang="en-US" sz="2400" dirty="0">
              <a:latin typeface="Helvetica"/>
              <a:cs typeface="Helvetica"/>
            </a:endParaRPr>
          </a:p>
          <a:p>
            <a:pPr algn="ctr"/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2721" y="1118013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6580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93" y="386344"/>
            <a:ext cx="831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Rock bands (mostly) active for at least 30 years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015" y="1267531"/>
            <a:ext cx="1878376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Aerosmith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Allman Brothers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Beach Boys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Cheap Trick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Chicago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Cure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Eagles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Fleetwood Mac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Genesis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Golden Earring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2428" y="1268882"/>
            <a:ext cx="246841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Iron Maiden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Jethro Tull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Journey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Judas Priest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Kiss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Metallica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Motorhead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Pink Floyd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Queen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Red Hot Chili Peppers</a:t>
            </a:r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428" y="1301798"/>
            <a:ext cx="213502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The Rolling Stones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Rush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Simple Minds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Slayer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U2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Van Halen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The Who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Yes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ZZ Top</a:t>
            </a:r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7299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Are the older songs of these bands still the most popular? 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4362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_day_popularity_of_late_60s_rock_bands(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_day_popularity_of_late_60s_rock_bands(7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0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late_60s_rock_bands(8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late_60s_rock_bands(10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119</Words>
  <Application>Microsoft Macintosh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Ian Crane</vt:lpstr>
      <vt:lpstr>Visualizing Trends in Music</vt:lpstr>
      <vt:lpstr>PowerPoint Presentation</vt:lpstr>
      <vt:lpstr>PowerPoint Presentation</vt:lpstr>
      <vt:lpstr>Are the older songs of these bands still the most popular?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what about musical parameters?</vt:lpstr>
      <vt:lpstr>PowerPoint Presentation</vt:lpstr>
      <vt:lpstr>PowerPoint Presentation</vt:lpstr>
      <vt:lpstr>PowerPoint Presentation</vt:lpstr>
      <vt:lpstr>This only scratches the surface of visualizing music trends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Crane</dc:creator>
  <cp:lastModifiedBy>Ian Crane</cp:lastModifiedBy>
  <cp:revision>28</cp:revision>
  <dcterms:created xsi:type="dcterms:W3CDTF">2014-11-20T19:42:18Z</dcterms:created>
  <dcterms:modified xsi:type="dcterms:W3CDTF">2014-12-03T18:31:52Z</dcterms:modified>
</cp:coreProperties>
</file>