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7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3F4E-CBF4-154F-8EF3-C5ED6D3F4C77}" type="datetimeFigureOut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1927-F324-E84F-9168-0673DA70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Predicting Heart Disease with Other Medical Conditions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Crane</a:t>
            </a:r>
          </a:p>
          <a:p>
            <a:r>
              <a:rPr lang="en-US" dirty="0" smtClean="0"/>
              <a:t>McNulty and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Dataset: NHIS 2013 Sample Adult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723 fields – most are health / stress related questions</a:t>
            </a:r>
          </a:p>
          <a:p>
            <a:endParaRPr lang="en-US" dirty="0" smtClean="0"/>
          </a:p>
          <a:p>
            <a:r>
              <a:rPr lang="en-US" dirty="0" smtClean="0"/>
              <a:t>~34,000 Respondents</a:t>
            </a:r>
          </a:p>
          <a:p>
            <a:endParaRPr lang="en-US" dirty="0"/>
          </a:p>
          <a:p>
            <a:r>
              <a:rPr lang="en-US" dirty="0" smtClean="0"/>
              <a:t>~33,000 Respondents who answered what we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O</a:t>
            </a:r>
            <a:r>
              <a:rPr lang="en-US" dirty="0" smtClean="0"/>
              <a:t>nly include information known to patient’s insurance company.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1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“Have you ever been you told you have….”</a:t>
            </a:r>
          </a:p>
          <a:p>
            <a:endParaRPr lang="en-US" dirty="0" smtClean="0"/>
          </a:p>
          <a:p>
            <a:r>
              <a:rPr lang="en-US" dirty="0" smtClean="0"/>
              <a:t>Sex</a:t>
            </a:r>
          </a:p>
          <a:p>
            <a:endParaRPr lang="en-US" dirty="0"/>
          </a:p>
          <a:p>
            <a:r>
              <a:rPr lang="en-US" dirty="0" smtClean="0"/>
              <a:t>Age</a:t>
            </a:r>
          </a:p>
          <a:p>
            <a:endParaRPr lang="en-US" dirty="0" smtClean="0"/>
          </a:p>
          <a:p>
            <a:r>
              <a:rPr lang="en-US" dirty="0" smtClean="0"/>
              <a:t>Ethnicity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6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Field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 Hypertension?</a:t>
            </a:r>
          </a:p>
          <a:p>
            <a:r>
              <a:rPr lang="en-US" dirty="0" smtClean="0"/>
              <a:t>Had high cholesterol (12 </a:t>
            </a:r>
            <a:r>
              <a:rPr lang="en-US" dirty="0" err="1" smtClean="0"/>
              <a:t>mos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Had Angina Pectoris?</a:t>
            </a:r>
          </a:p>
          <a:p>
            <a:r>
              <a:rPr lang="en-US" dirty="0" smtClean="0"/>
              <a:t>Had Heart Attack?</a:t>
            </a:r>
          </a:p>
          <a:p>
            <a:r>
              <a:rPr lang="en-US" dirty="0" smtClean="0"/>
              <a:t>Had Stroke?</a:t>
            </a:r>
          </a:p>
          <a:p>
            <a:r>
              <a:rPr lang="en-US" dirty="0" smtClean="0"/>
              <a:t>Had COPD?</a:t>
            </a:r>
          </a:p>
          <a:p>
            <a:r>
              <a:rPr lang="en-US" dirty="0" smtClean="0"/>
              <a:t>Had Diabetes?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844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Had Chronic Bronchitis?</a:t>
            </a:r>
          </a:p>
          <a:p>
            <a:r>
              <a:rPr lang="en-US" dirty="0" smtClean="0"/>
              <a:t>Had Weak / Failing Kidneys?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Ethnicity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0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29175"/>
              </p:ext>
            </p:extLst>
          </p:nvPr>
        </p:nvGraphicFramePr>
        <p:xfrm>
          <a:off x="457200" y="1988222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145"/>
                <a:gridCol w="1834385"/>
                <a:gridCol w="1881421"/>
                <a:gridCol w="1866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Precision(HD)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Recall(HD)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LogrithmicRegression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7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455300"/>
              </p:ext>
            </p:extLst>
          </p:nvPr>
        </p:nvGraphicFramePr>
        <p:xfrm>
          <a:off x="457200" y="1988222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145"/>
                <a:gridCol w="1834385"/>
                <a:gridCol w="1881421"/>
                <a:gridCol w="1866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Precision(HD)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Recall(HD)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Mode(Log,</a:t>
                      </a:r>
                      <a:r>
                        <a:rPr lang="en-US" baseline="0" dirty="0" smtClean="0"/>
                        <a:t> GNB, SVC)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LogrithmicRegression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1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Classifiers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5168"/>
              </p:ext>
            </p:extLst>
          </p:nvPr>
        </p:nvGraphicFramePr>
        <p:xfrm>
          <a:off x="457200" y="1988222"/>
          <a:ext cx="8229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7145"/>
                <a:gridCol w="1834385"/>
                <a:gridCol w="1881421"/>
                <a:gridCol w="18666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Precision(HD)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Recall(HD)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Mode(Log,</a:t>
                      </a:r>
                      <a:r>
                        <a:rPr lang="en-US" baseline="0" dirty="0" smtClean="0"/>
                        <a:t> GNB, SVC)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LogrithmicRegression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45894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does this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0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246</Words>
  <Application>Microsoft Macintosh PowerPoint</Application>
  <PresentationFormat>On-screen Show (4:3)</PresentationFormat>
  <Paragraphs>94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Predicting Heart Disease with Other Medical Conditions</vt:lpstr>
      <vt:lpstr>Dataset: NHIS 2013 Sample Adult </vt:lpstr>
      <vt:lpstr>Only include information known to patient’s insurance company.</vt:lpstr>
      <vt:lpstr>The Final Field Set</vt:lpstr>
      <vt:lpstr>The Best Classifiers</vt:lpstr>
      <vt:lpstr>The Best Classifiers</vt:lpstr>
      <vt:lpstr>The Best Classifiers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McNulty Insurance </dc:title>
  <dc:creator>Ian Crane</dc:creator>
  <cp:lastModifiedBy>Ian Crane</cp:lastModifiedBy>
  <cp:revision>10</cp:revision>
  <dcterms:created xsi:type="dcterms:W3CDTF">2014-10-09T02:23:31Z</dcterms:created>
  <dcterms:modified xsi:type="dcterms:W3CDTF">2014-10-09T21:43:20Z</dcterms:modified>
</cp:coreProperties>
</file>