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+ldpF9fLFAxQBFNTDKqv55h2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.me/hse_health_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wangrongsheng/HealthCareMagic-100k-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research/llama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Medical assistant project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90327" y="446978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Prepared by: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Voronova Anastasiya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Doroshenko</a:t>
            </a:r>
            <a:r>
              <a:rPr lang="en-US" dirty="0"/>
              <a:t> Ilya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Noskov Andrey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Dataset – Health Care Magic 100k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Input : User describe his health problems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Output: Bot gives some advices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Solution for task: text-generation model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Baseline: </a:t>
            </a:r>
            <a:r>
              <a:rPr lang="en-US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LLaMA</a:t>
            </a:r>
            <a:r>
              <a:rPr lang="en-US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(7B) </a:t>
            </a:r>
            <a:r>
              <a:rPr lang="en-US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(also tried </a:t>
            </a:r>
            <a:r>
              <a:rPr lang="en-US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/opt-125m, bad accuracy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Finetuning of baseline for particular task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description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56625" y="-216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LLaMA arch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44875" y="788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Size: the smaller 7B model needs about 17Gb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98" name="Google Shape;98;p3"/>
          <p:cNvGrpSpPr/>
          <p:nvPr/>
        </p:nvGrpSpPr>
        <p:grpSpPr>
          <a:xfrm>
            <a:off x="6493108" y="1535503"/>
            <a:ext cx="5380498" cy="4921565"/>
            <a:chOff x="7962802" y="1434991"/>
            <a:chExt cx="3743325" cy="3848606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62802" y="1921272"/>
              <a:ext cx="3743325" cy="336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 txBox="1"/>
            <p:nvPr/>
          </p:nvSpPr>
          <p:spPr>
            <a:xfrm>
              <a:off x="8554616" y="1434991"/>
              <a:ext cx="2799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Pass@k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metrics comparing to other models</a:t>
              </a:r>
              <a:endParaRPr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71" y="3094742"/>
            <a:ext cx="2041523" cy="336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169" y="3429000"/>
            <a:ext cx="3545464" cy="228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819A6-589D-27DF-A850-10E1FD3D6FFE}"/>
              </a:ext>
            </a:extLst>
          </p:cNvPr>
          <p:cNvSpPr txBox="1"/>
          <p:nvPr/>
        </p:nvSpPr>
        <p:spPr>
          <a:xfrm>
            <a:off x="2879370" y="5930377"/>
            <a:ext cx="3231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SwiGLU</a:t>
            </a:r>
            <a:r>
              <a:rPr lang="en-US" dirty="0"/>
              <a:t>(x) = x*sigmoid(beta*x) + (1 - x*sigmoid(beta*x))(</a:t>
            </a:r>
            <a:r>
              <a:rPr lang="en-US" dirty="0" err="1"/>
              <a:t>Wx</a:t>
            </a:r>
            <a:r>
              <a:rPr lang="en-US" dirty="0"/>
              <a:t> + b)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Old Progress</a:t>
            </a:r>
            <a:endParaRPr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Built pipeline for model learning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Preprocessed dataset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Ineffectively tried usage of </a:t>
            </a:r>
            <a:r>
              <a:rPr lang="en-US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/opt-125m model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Ongoing </a:t>
            </a:r>
            <a:r>
              <a:rPr lang="en-US" dirty="0" err="1"/>
              <a:t>LLaMA</a:t>
            </a:r>
            <a:r>
              <a:rPr lang="en-US" dirty="0"/>
              <a:t> model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75269-533D-3DA1-22FD-D96E3CB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Progress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E1CEA-7D09-C537-D741-B3877A52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79" y="1377755"/>
            <a:ext cx="10515600" cy="4351338"/>
          </a:xfrm>
        </p:spPr>
        <p:txBody>
          <a:bodyPr/>
          <a:lstStyle/>
          <a:p>
            <a:r>
              <a:rPr lang="en-US" u="sng" dirty="0"/>
              <a:t>Added new model – </a:t>
            </a:r>
            <a:r>
              <a:rPr lang="en-US" u="sng" dirty="0" err="1"/>
              <a:t>LLaMa</a:t>
            </a:r>
            <a:endParaRPr lang="en-US" u="sng" dirty="0"/>
          </a:p>
          <a:p>
            <a:pPr lvl="1"/>
            <a:r>
              <a:rPr lang="en-US" sz="2000" dirty="0"/>
              <a:t>Used pretrained weights from dataset</a:t>
            </a:r>
          </a:p>
          <a:p>
            <a:pPr lvl="1"/>
            <a:r>
              <a:rPr lang="en-US" sz="2000" dirty="0"/>
              <a:t>It could be integrated in some real server, now only works fast only for few users (HW limitations)</a:t>
            </a:r>
          </a:p>
          <a:p>
            <a:r>
              <a:rPr lang="en-US" u="sng" dirty="0"/>
              <a:t>Integrated </a:t>
            </a:r>
            <a:r>
              <a:rPr lang="en-US" u="sng" dirty="0" err="1"/>
              <a:t>Telebot</a:t>
            </a:r>
            <a:endParaRPr lang="en-US" u="sng" dirty="0"/>
          </a:p>
          <a:p>
            <a:pPr lvl="1"/>
            <a:r>
              <a:rPr lang="en-US" sz="2000" dirty="0">
                <a:hlinkClick r:id="rId2"/>
              </a:rPr>
              <a:t>https://t.me/hse_health_bot</a:t>
            </a:r>
            <a:endParaRPr lang="en-US" sz="2000" dirty="0"/>
          </a:p>
          <a:p>
            <a:pPr lvl="1"/>
            <a:r>
              <a:rPr lang="en-US" sz="2000" dirty="0"/>
              <a:t>Result - Works like a real assistant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6965BA-91CB-8907-0FF6-8BE4A86F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53" y="1536004"/>
            <a:ext cx="51339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BDFD23-E75A-B09E-7029-A34319A9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3133"/>
            <a:ext cx="59245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6E63A76-DE3A-9070-E53E-CBEF1FDA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0" y="4068147"/>
            <a:ext cx="5172269" cy="26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Heath Care Magic 100k Dataset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https://huggingface.co/datasets/wangrongsheng/HealthCareMagic-100k-en</a:t>
            </a:r>
            <a:r>
              <a:rPr lang="en-US" sz="20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LLaMA model repo (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https://github.com/facebookresearch/llama/tree/main</a:t>
            </a:r>
            <a:r>
              <a:rPr lang="en-US" sz="2000"/>
              <a:t>)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219</Words>
  <Application>Microsoft Office PowerPoint</Application>
  <PresentationFormat>Широкоэкранный</PresentationFormat>
  <Paragraphs>34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Medical assistant project</vt:lpstr>
      <vt:lpstr>Task description</vt:lpstr>
      <vt:lpstr>LLaMA arch</vt:lpstr>
      <vt:lpstr>Old Progress</vt:lpstr>
      <vt:lpstr>Updated Progress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assistant project</dc:title>
  <dc:creator>Носков Андрей Алексеевич</dc:creator>
  <cp:lastModifiedBy>Носков Андрей Алексеевич</cp:lastModifiedBy>
  <cp:revision>19</cp:revision>
  <dcterms:created xsi:type="dcterms:W3CDTF">2023-06-09T13:24:45Z</dcterms:created>
  <dcterms:modified xsi:type="dcterms:W3CDTF">2023-06-16T15:48:06Z</dcterms:modified>
</cp:coreProperties>
</file>