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91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6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0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6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3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8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ADESE_Presentation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Challenges, findings, opportunities &amp; lessons learned </a:t>
            </a:r>
            <a:r>
              <a:rPr lang="en-US" dirty="0" smtClean="0"/>
              <a:t> during project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were the challenges encountered during 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had passed through a </a:t>
            </a:r>
            <a:r>
              <a:rPr lang="en-US" dirty="0" smtClean="0"/>
              <a:t>challenge of </a:t>
            </a:r>
            <a:r>
              <a:rPr lang="en-US" dirty="0"/>
              <a:t>late receipt of fund from Trees for the Future. To overcome this we did the following;-  </a:t>
            </a:r>
          </a:p>
          <a:p>
            <a:pPr marL="0" indent="0" fontAlgn="base">
              <a:buNone/>
            </a:pPr>
            <a:r>
              <a:rPr lang="en-US" dirty="0"/>
              <a:t>During the waiting period, we started working with activities that did not require cash, such as nursery daily activities.   </a:t>
            </a:r>
          </a:p>
          <a:p>
            <a:pPr marL="0" indent="0" fontAlgn="base">
              <a:buNone/>
            </a:pPr>
            <a:r>
              <a:rPr lang="en-US" dirty="0"/>
              <a:t>Also we built </a:t>
            </a:r>
            <a:r>
              <a:rPr lang="en-US" dirty="0" smtClean="0"/>
              <a:t>a good </a:t>
            </a:r>
            <a:r>
              <a:rPr lang="en-US" dirty="0"/>
              <a:t>relationship with Vendors that makes </a:t>
            </a:r>
            <a:r>
              <a:rPr lang="en-US" dirty="0" smtClean="0"/>
              <a:t>it easier </a:t>
            </a:r>
            <a:r>
              <a:rPr lang="en-US" dirty="0"/>
              <a:t>for us to take goods and services from them on credit terms.  </a:t>
            </a:r>
          </a:p>
        </p:txBody>
      </p:sp>
    </p:spTree>
    <p:extLst>
      <p:ext uri="{BB962C8B-B14F-4D97-AF65-F5344CB8AC3E}">
        <p14:creationId xmlns:p14="http://schemas.microsoft.com/office/powerpoint/2010/main" val="327295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Oppoturnities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good relationships with Vendors which led to take goods and services on credit</a:t>
            </a:r>
          </a:p>
          <a:p>
            <a:r>
              <a:rPr lang="en-US" dirty="0" smtClean="0"/>
              <a:t>To be Known by the Government and other Institutions.</a:t>
            </a:r>
          </a:p>
          <a:p>
            <a:r>
              <a:rPr lang="en-US" dirty="0" smtClean="0"/>
              <a:t>We planted and distributed trees around </a:t>
            </a:r>
            <a:r>
              <a:rPr lang="en-US" dirty="0" err="1" smtClean="0"/>
              <a:t>Sindiga</a:t>
            </a:r>
            <a:r>
              <a:rPr lang="en-US" dirty="0" smtClean="0"/>
              <a:t> District.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have tolerance</a:t>
            </a:r>
          </a:p>
          <a:p>
            <a:r>
              <a:rPr lang="en-US" dirty="0" smtClean="0"/>
              <a:t>If farmers will be trained on the benefit of environmental conservation, they do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1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season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serve a total of 155 farmers, including 81 male farmers and 31 female farmers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Mungaa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 male farmers and 10 female farmers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12 male farmers and 1 female farmer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Kisaki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155 forest gardens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 to be raised to the season of 2023/2024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280,550 this </a:t>
            </a:r>
            <a:r>
              <a:rPr lang="en-US" dirty="0" smtClean="0"/>
              <a:t>includes </a:t>
            </a:r>
            <a:r>
              <a:rPr lang="en-US" dirty="0"/>
              <a:t>the following tree </a:t>
            </a:r>
            <a:r>
              <a:rPr lang="en-US" dirty="0" smtClean="0"/>
              <a:t>species:</a:t>
            </a:r>
          </a:p>
          <a:p>
            <a:pPr marL="0" indent="0">
              <a:buNone/>
            </a:pPr>
            <a:r>
              <a:rPr lang="en-US" dirty="0" smtClean="0"/>
              <a:t>            Acacia </a:t>
            </a:r>
            <a:r>
              <a:rPr lang="en-US" dirty="0" err="1"/>
              <a:t>polycantha</a:t>
            </a:r>
            <a:r>
              <a:rPr lang="en-US" dirty="0"/>
              <a:t>: 195,300 trees for live fencing purposes.</a:t>
            </a:r>
          </a:p>
          <a:p>
            <a:pPr marL="0" indent="0">
              <a:buNone/>
            </a:pPr>
            <a:r>
              <a:rPr lang="en-US" dirty="0" smtClean="0"/>
              <a:t>            Avocado</a:t>
            </a:r>
            <a:r>
              <a:rPr lang="en-US" dirty="0"/>
              <a:t>: 775 trees for fruit production.</a:t>
            </a:r>
          </a:p>
          <a:p>
            <a:pPr marL="0" indent="0">
              <a:buNone/>
            </a:pPr>
            <a:r>
              <a:rPr lang="en-US" dirty="0" smtClean="0"/>
              <a:t>            Passion </a:t>
            </a:r>
            <a:r>
              <a:rPr lang="en-US" dirty="0"/>
              <a:t>fruit: 775 trees for fruit production.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Grilicidia</a:t>
            </a:r>
            <a:r>
              <a:rPr lang="en-US" dirty="0" smtClean="0"/>
              <a:t> </a:t>
            </a:r>
            <a:r>
              <a:rPr lang="en-US" dirty="0" err="1"/>
              <a:t>sepium</a:t>
            </a:r>
            <a:r>
              <a:rPr lang="en-US" dirty="0"/>
              <a:t>: 83,700 trees for live fencing.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75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ADESE_Presentation</vt:lpstr>
      <vt:lpstr>The following were the challenges encountered during project implementation</vt:lpstr>
      <vt:lpstr>Oppoturnities</vt:lpstr>
      <vt:lpstr>Lesson Leaned</vt:lpstr>
      <vt:lpstr>Plans for next season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ADESE_Presentation</dc:title>
  <dc:creator>Regional Coordinator</dc:creator>
  <cp:lastModifiedBy>Regional Coordinator</cp:lastModifiedBy>
  <cp:revision>6</cp:revision>
  <dcterms:created xsi:type="dcterms:W3CDTF">2023-06-11T09:08:48Z</dcterms:created>
  <dcterms:modified xsi:type="dcterms:W3CDTF">2023-06-11T09:51:26Z</dcterms:modified>
</cp:coreProperties>
</file>