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4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33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51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78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9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7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4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7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7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1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6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24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TWITANGE_Presentation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/>
              <a:t>project targets and location 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achievement in this season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42376" cy="140053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project target of the "</a:t>
            </a:r>
            <a:r>
              <a:rPr lang="en-US" dirty="0" smtClean="0">
                <a:solidFill>
                  <a:schemeClr val="accent2"/>
                </a:solidFill>
              </a:rPr>
              <a:t>Forest Garden Fund Application </a:t>
            </a:r>
            <a:r>
              <a:rPr lang="en-US" dirty="0" smtClean="0">
                <a:solidFill>
                  <a:schemeClr val="accent2"/>
                </a:solidFill>
              </a:rPr>
              <a:t>2022/2023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To raise 200,00 tree seedlings for the year </a:t>
            </a:r>
            <a:r>
              <a:rPr lang="en-US" dirty="0" smtClean="0"/>
              <a:t>2022-2023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To implement </a:t>
            </a:r>
            <a:r>
              <a:rPr lang="en-US" dirty="0"/>
              <a:t>agroforestry </a:t>
            </a:r>
            <a:r>
              <a:rPr lang="en-US" dirty="0" smtClean="0"/>
              <a:t>techniques i.e. Living fences, </a:t>
            </a:r>
            <a:r>
              <a:rPr lang="en-US" dirty="0" err="1" smtClean="0"/>
              <a:t>parmagardens</a:t>
            </a:r>
            <a:r>
              <a:rPr lang="en-US" dirty="0" smtClean="0"/>
              <a:t>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serve </a:t>
            </a:r>
            <a:r>
              <a:rPr lang="en-US" dirty="0" smtClean="0"/>
              <a:t>103 </a:t>
            </a:r>
            <a:r>
              <a:rPr lang="en-US" dirty="0"/>
              <a:t>farmers </a:t>
            </a:r>
            <a:r>
              <a:rPr lang="en-US" dirty="0" smtClean="0"/>
              <a:t>(</a:t>
            </a:r>
            <a:r>
              <a:rPr lang="en-US" dirty="0" smtClean="0"/>
              <a:t>77</a:t>
            </a:r>
            <a:r>
              <a:rPr lang="en-US" dirty="0" smtClean="0"/>
              <a:t> </a:t>
            </a:r>
            <a:r>
              <a:rPr lang="en-US" dirty="0"/>
              <a:t>men and </a:t>
            </a:r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/>
              <a:t>women) in </a:t>
            </a:r>
            <a:r>
              <a:rPr lang="en-US" dirty="0" smtClean="0"/>
              <a:t>Iringa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Species </a:t>
            </a:r>
            <a:r>
              <a:rPr lang="en-US" dirty="0" smtClean="0"/>
              <a:t> </a:t>
            </a:r>
            <a:r>
              <a:rPr lang="en-US" dirty="0" smtClean="0"/>
              <a:t>raised and planted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types of trees </a:t>
            </a:r>
            <a:r>
              <a:rPr lang="en-US" dirty="0" smtClean="0"/>
              <a:t> </a:t>
            </a:r>
            <a:r>
              <a:rPr lang="en-US" dirty="0"/>
              <a:t>planted </a:t>
            </a:r>
            <a:r>
              <a:rPr lang="en-US" dirty="0" smtClean="0"/>
              <a:t>ware</a:t>
            </a:r>
            <a:endParaRPr lang="en-US" dirty="0" smtClean="0"/>
          </a:p>
          <a:p>
            <a:r>
              <a:rPr lang="en-US" dirty="0" smtClean="0"/>
              <a:t>Acacia </a:t>
            </a:r>
            <a:r>
              <a:rPr lang="en-US" dirty="0" err="1" smtClean="0"/>
              <a:t>polycantha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Leucaena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Faidherbia</a:t>
            </a:r>
            <a:r>
              <a:rPr lang="en-US" dirty="0"/>
              <a:t> </a:t>
            </a:r>
            <a:r>
              <a:rPr lang="en-US" dirty="0" err="1" smtClean="0"/>
              <a:t>albida</a:t>
            </a:r>
            <a:endParaRPr lang="en-US" dirty="0" smtClean="0"/>
          </a:p>
          <a:p>
            <a:r>
              <a:rPr lang="en-US" dirty="0" err="1" smtClean="0"/>
              <a:t>Moringa</a:t>
            </a:r>
            <a:r>
              <a:rPr lang="en-US" dirty="0" smtClean="0"/>
              <a:t> </a:t>
            </a:r>
            <a:r>
              <a:rPr lang="en-US" dirty="0" err="1" smtClean="0"/>
              <a:t>oleifera</a:t>
            </a:r>
            <a:endParaRPr lang="en-US" dirty="0" smtClean="0"/>
          </a:p>
          <a:p>
            <a:r>
              <a:rPr lang="en-US" dirty="0" smtClean="0"/>
              <a:t>Citrus </a:t>
            </a:r>
            <a:endParaRPr lang="en-US" dirty="0" smtClean="0"/>
          </a:p>
          <a:p>
            <a:r>
              <a:rPr lang="en-US" dirty="0" smtClean="0"/>
              <a:t>Avocado</a:t>
            </a:r>
            <a:endParaRPr lang="en-US" dirty="0" smtClean="0"/>
          </a:p>
          <a:p>
            <a:r>
              <a:rPr lang="en-US" dirty="0" err="1" smtClean="0"/>
              <a:t>Acrocupas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Mango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locations </a:t>
            </a:r>
            <a:r>
              <a:rPr lang="en-US" dirty="0"/>
              <a:t>of the project </a:t>
            </a:r>
            <a:r>
              <a:rPr lang="en-US" dirty="0" smtClean="0"/>
              <a:t>ware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 </a:t>
            </a:r>
            <a:r>
              <a:rPr lang="en-US" dirty="0" err="1"/>
              <a:t>Tanangozi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Saadani</a:t>
            </a:r>
            <a:r>
              <a:rPr lang="en-US" dirty="0" smtClean="0"/>
              <a:t> , and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Malagosi</a:t>
            </a:r>
            <a:r>
              <a:rPr lang="en-US" dirty="0" smtClean="0"/>
              <a:t> Villages </a:t>
            </a:r>
            <a:r>
              <a:rPr lang="en-US" dirty="0"/>
              <a:t>which </a:t>
            </a:r>
            <a:r>
              <a:rPr lang="en-US" dirty="0" smtClean="0"/>
              <a:t>are </a:t>
            </a:r>
            <a:r>
              <a:rPr lang="en-US" dirty="0"/>
              <a:t>in the Iringa District of the southern highlands in Tanzania.</a:t>
            </a:r>
          </a:p>
        </p:txBody>
      </p:sp>
    </p:spTree>
    <p:extLst>
      <p:ext uri="{BB962C8B-B14F-4D97-AF65-F5344CB8AC3E}">
        <p14:creationId xmlns:p14="http://schemas.microsoft.com/office/powerpoint/2010/main" val="32694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achievement in this season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Raising 191,495 trees out of 200,000</a:t>
            </a:r>
          </a:p>
          <a:p>
            <a:r>
              <a:rPr lang="en-US" dirty="0" smtClean="0"/>
              <a:t>Distributing seedlings to farmers and institutions</a:t>
            </a:r>
          </a:p>
          <a:p>
            <a:r>
              <a:rPr lang="en-US" dirty="0" smtClean="0"/>
              <a:t>Farmers were aware of preserving the environment after being trained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41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134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TWITANGE_Presentation</vt:lpstr>
      <vt:lpstr>The project target of the "Forest Garden Fund Application 2022/2023</vt:lpstr>
      <vt:lpstr>Species  raised and planted</vt:lpstr>
      <vt:lpstr>Project Location</vt:lpstr>
      <vt:lpstr>Project achievement in this season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TWITANGE_Presentation</dc:title>
  <dc:creator>Regional Coordinator</dc:creator>
  <cp:lastModifiedBy>Regional Coordinator</cp:lastModifiedBy>
  <cp:revision>5</cp:revision>
  <dcterms:created xsi:type="dcterms:W3CDTF">2023-06-11T08:03:48Z</dcterms:created>
  <dcterms:modified xsi:type="dcterms:W3CDTF">2023-06-11T09:07:43Z</dcterms:modified>
</cp:coreProperties>
</file>