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bf179a50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bf179a50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bf179a50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bf179a50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f179a50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f179a50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f179a50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f179a50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f179a50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f179a50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bf179a50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bf179a50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bf179a50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bf179a50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bf179a50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bf179a50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bf179a50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bf179a50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bf179a50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bf179a50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179a5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179a5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f179a5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f179a5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to answer: look for properties different from random graphs studied in class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bf179a50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bf179a50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this generalize?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bf179a50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bf179a50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 so back to question, do the non-random properties generalize?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f179a50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f179a50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f179a50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f179a50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f179a50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f179a50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f179a50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bf179a50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eurodata.io/project/connectomes/" TargetMode="External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Neural Connection Properties with Random Graph Generation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4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 Ehrhardt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213 neurons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21807 edges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 = 0.4795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purple: calculated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blue : actual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435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1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503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27667 edges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 = 0.1095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purple: calculated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blue : actual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0" l="0" r="9107" t="11956"/>
          <a:stretch/>
        </p:blipFill>
        <p:spPr>
          <a:xfrm>
            <a:off x="2371950" y="188750"/>
            <a:ext cx="3048000" cy="221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 rotWithShape="1">
          <a:blip r:embed="rId4">
            <a:alphaModFix/>
          </a:blip>
          <a:srcRect b="0" l="0" r="9049" t="11551"/>
          <a:stretch/>
        </p:blipFill>
        <p:spPr>
          <a:xfrm>
            <a:off x="5564975" y="188750"/>
            <a:ext cx="3036136" cy="22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 rotWithShape="1">
          <a:blip r:embed="rId5">
            <a:alphaModFix/>
          </a:blip>
          <a:srcRect b="0" l="0" r="9346" t="12288"/>
          <a:stretch/>
        </p:blipFill>
        <p:spPr>
          <a:xfrm>
            <a:off x="2371950" y="2403150"/>
            <a:ext cx="3048000" cy="221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 rotWithShape="1">
          <a:blip r:embed="rId6">
            <a:alphaModFix/>
          </a:blip>
          <a:srcRect b="0" l="0" r="9288" t="11715"/>
          <a:stretch/>
        </p:blipFill>
        <p:spPr>
          <a:xfrm>
            <a:off x="5564975" y="2401007"/>
            <a:ext cx="3036125" cy="2216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Results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connection patterns here look uniformly random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subjects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parts of brain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measurement techniques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graphs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‘brain-like’ ?  Not uniformly random...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we measure ‘brain-like’ ? Yes, if given </a:t>
            </a:r>
            <a:r>
              <a:rPr lang="en"/>
              <a:t>probabilities</a:t>
            </a:r>
            <a:r>
              <a:rPr lang="en"/>
              <a:t>. Measure connection </a:t>
            </a:r>
            <a:r>
              <a:rPr lang="en"/>
              <a:t>probabilities</a:t>
            </a:r>
            <a:r>
              <a:rPr lang="en"/>
              <a:t> for random graph and compare to target ‘brain-like’ </a:t>
            </a:r>
            <a:r>
              <a:rPr lang="en"/>
              <a:t>probabilities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Randomly Generate Graphs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create ‘brain-like’ 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target </a:t>
            </a:r>
            <a:r>
              <a:rPr lang="en"/>
              <a:t>probabilities</a:t>
            </a:r>
            <a:r>
              <a:rPr lang="en"/>
              <a:t>, can we generate such a graph?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step 1, not possible with simple random graph generation algorithms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complicated model: Stochastic Block Model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 nodes into C_1 … C_r, rxr edge prob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dense graphs (Omega(n^2)), number of partitions is small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Brain is not dense (10^11 nodes, 10^14 edges)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Method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Sparse graph model: Random Overlapping Communities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Approximating Sparse Graphs: The Random Overlapping Communities Model by Samantha Petti and Santosh S. Vempala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ROC model: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Distribution on triples (s, q, b), goal size and connectivity n and 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Randomly select triple, choose community with pr s/n of each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b&gt;0, partition into b and s-b nodes for random bipartite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random graph of density q on community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Results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Random ROC graph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8742" t="12195"/>
          <a:stretch/>
        </p:blipFill>
        <p:spPr>
          <a:xfrm>
            <a:off x="2852575" y="262751"/>
            <a:ext cx="2950026" cy="21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 rotWithShape="1">
          <a:blip r:embed="rId4">
            <a:alphaModFix/>
          </a:blip>
          <a:srcRect b="0" l="0" r="9412" t="12679"/>
          <a:stretch/>
        </p:blipFill>
        <p:spPr>
          <a:xfrm>
            <a:off x="5802600" y="260708"/>
            <a:ext cx="2950026" cy="2132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 rotWithShape="1">
          <a:blip r:embed="rId5">
            <a:alphaModFix/>
          </a:blip>
          <a:srcRect b="0" l="0" r="9346" t="12288"/>
          <a:stretch/>
        </p:blipFill>
        <p:spPr>
          <a:xfrm>
            <a:off x="2860875" y="2440200"/>
            <a:ext cx="2933416" cy="21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 rotWithShape="1">
          <a:blip r:embed="rId6">
            <a:alphaModFix/>
          </a:blip>
          <a:srcRect b="0" l="0" r="9288" t="11715"/>
          <a:stretch/>
        </p:blipFill>
        <p:spPr>
          <a:xfrm>
            <a:off x="5819438" y="2440200"/>
            <a:ext cx="2916342" cy="21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model of Erdos-Renyi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 = 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</a:t>
            </a:r>
            <a:r>
              <a:rPr lang="en"/>
              <a:t> = d/n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</a:t>
            </a:r>
            <a:r>
              <a:rPr lang="en"/>
              <a:t> = 0</a:t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 rotWithShape="1">
          <a:blip r:embed="rId3">
            <a:alphaModFix/>
          </a:blip>
          <a:srcRect b="0" l="0" r="9288" t="11956"/>
          <a:stretch/>
        </p:blipFill>
        <p:spPr>
          <a:xfrm>
            <a:off x="3194237" y="445025"/>
            <a:ext cx="2755525" cy="20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 rotWithShape="1">
          <a:blip r:embed="rId4">
            <a:alphaModFix/>
          </a:blip>
          <a:srcRect b="0" l="0" r="9231" t="12679"/>
          <a:stretch/>
        </p:blipFill>
        <p:spPr>
          <a:xfrm>
            <a:off x="5949750" y="445025"/>
            <a:ext cx="2780208" cy="20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5">
            <a:alphaModFix/>
          </a:blip>
          <a:srcRect b="0" l="0" r="9346" t="12288"/>
          <a:stretch/>
        </p:blipFill>
        <p:spPr>
          <a:xfrm>
            <a:off x="3189863" y="2450975"/>
            <a:ext cx="2764283" cy="20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6">
            <a:alphaModFix/>
          </a:blip>
          <a:srcRect b="0" l="0" r="9469" t="11964"/>
          <a:stretch/>
        </p:blipFill>
        <p:spPr>
          <a:xfrm>
            <a:off x="5962100" y="2449054"/>
            <a:ext cx="2755499" cy="2009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Generate Graph to Match Connectome Data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n, d and triple probabilities for connectome graph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Output: distribution of triples for ROC model such that with n and d, running ROC generator will produce graph with desired </a:t>
            </a:r>
            <a:r>
              <a:rPr lang="en"/>
              <a:t>probabilities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Performance: Reduce error by several orders of magnitude - still not good.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Issues: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configurations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Breakdown: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‘brain-like’ graph 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Something that contains non-uniform connection patterns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measure ‘brain-like’ 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part of it, yes.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create ‘brain-like’ 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Maybe.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Would require more complete connectome data and analysis not currently possible. Could restrict to specific region.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Would require consideration of other important properties of the ‘brain graph’ besides connection patterns.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Question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9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a random graph generation algorithm produce a ‘brain-like’ graph?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Breakdown: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‘brain-like’ graph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measure ‘brain-like’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create ‘brain-like’ 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Connectome as a Graph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Brain can be viewed as a graph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neuron = node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synapse = directed 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~10^11 neurons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~10^15 synapses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Question: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graph properties does the brain need to function // what is ‘brain-like’?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Non-[Uniform] Connectivity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graph property is from: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Highly Nonrandom Features of Synaptic Connectivity in Local Cortical Circuits (2005) Sen Song,Per Jesper Sjöström,Markus Reigl,Sacha Nelson,Dmitri B Chklovskii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Studies connections in layer 5 pyramidal neurons of rat visual cortex (~90 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at 3-neuron connection patterns and connection strength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3-neuron connection patterns are </a:t>
            </a:r>
            <a:r>
              <a:rPr lang="en" u="sng"/>
              <a:t>not random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Highly connected neurons have stronger connections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“a skeleton of stronger connections is immersed in a sea of weaker ones”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0: Get Data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connectome data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https://neurodata.io/project/connectomes/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Offers data from connectome studies as graphs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Graphs as .graphml files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4">
            <a:alphaModFix/>
          </a:blip>
          <a:srcRect b="15017" l="19587" r="6693" t="50275"/>
          <a:stretch/>
        </p:blipFill>
        <p:spPr>
          <a:xfrm>
            <a:off x="412900" y="2500975"/>
            <a:ext cx="8318200" cy="22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Count types of 3 way connections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16 patterns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at all collections of 3 neurons in a graph file, classify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% of each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Calculate uniformly random % to compare: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p = edges/possible edges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probability of each connection pattern based on p and number of rotations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22167" l="8793" r="6331" t="71969"/>
          <a:stretch/>
        </p:blipFill>
        <p:spPr>
          <a:xfrm>
            <a:off x="845475" y="2242613"/>
            <a:ext cx="7453048" cy="65827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4781625" y="2807175"/>
            <a:ext cx="41106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(1-p)^6+6*p*(1-p)^5+3*p^2*(1-p)^4+3*p^2*(1-p)^4+6*p^2*(1-p)^4+3*p^2*(1-p)^4+6*p^3*(1-p)^3+6*p^3*(1-p)^3+3*p^4*(1-p)^2+6*p^3*(1-p)^3+2*p^3*(1-p)^3+3*p^4*(1-p)^2+6*p^4*(1-p)^2+3*p^4*(1-p)^2+6*p^5*(1-p)+p^6 </a:t>
            </a:r>
            <a:r>
              <a:rPr b="1" lang="en"/>
              <a:t>= 1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Step 1: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272 neurons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4451 edges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 = 0.0595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urple: calculated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blue : actual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410" l="0" r="8983" t="12291"/>
          <a:stretch/>
        </p:blipFill>
        <p:spPr>
          <a:xfrm>
            <a:off x="2922200" y="445025"/>
            <a:ext cx="2776429" cy="19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 rotWithShape="1">
          <a:blip r:embed="rId4">
            <a:alphaModFix/>
          </a:blip>
          <a:srcRect b="0" l="0" r="8917" t="11964"/>
          <a:stretch/>
        </p:blipFill>
        <p:spPr>
          <a:xfrm>
            <a:off x="5763525" y="445025"/>
            <a:ext cx="2754758" cy="19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 rotWithShape="1">
          <a:blip r:embed="rId5">
            <a:alphaModFix/>
          </a:blip>
          <a:srcRect b="0" l="0" r="8491" t="11559"/>
          <a:stretch/>
        </p:blipFill>
        <p:spPr>
          <a:xfrm>
            <a:off x="3008775" y="2571636"/>
            <a:ext cx="2754750" cy="199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 rotWithShape="1">
          <a:blip r:embed="rId6">
            <a:alphaModFix/>
          </a:blip>
          <a:srcRect b="0" l="0" r="8433" t="11886"/>
          <a:stretch/>
        </p:blipFill>
        <p:spPr>
          <a:xfrm>
            <a:off x="5757312" y="2571513"/>
            <a:ext cx="2767166" cy="19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242 neurons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4090 edges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 =  0.0701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purple: calculated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blue : actual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9107" t="11956"/>
          <a:stretch/>
        </p:blipFill>
        <p:spPr>
          <a:xfrm>
            <a:off x="2673200" y="445025"/>
            <a:ext cx="2933250" cy="213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 rotWithShape="1">
          <a:blip r:embed="rId4">
            <a:alphaModFix/>
          </a:blip>
          <a:srcRect b="0" l="0" r="9049" t="11551"/>
          <a:stretch/>
        </p:blipFill>
        <p:spPr>
          <a:xfrm>
            <a:off x="5606450" y="445025"/>
            <a:ext cx="2921822" cy="213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 rotWithShape="1">
          <a:blip r:embed="rId5">
            <a:alphaModFix/>
          </a:blip>
          <a:srcRect b="0" l="0" r="9346" t="12288"/>
          <a:stretch/>
        </p:blipFill>
        <p:spPr>
          <a:xfrm>
            <a:off x="2671500" y="2571750"/>
            <a:ext cx="2936654" cy="213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6">
            <a:alphaModFix/>
          </a:blip>
          <a:srcRect b="0" l="0" r="9469" t="11715"/>
          <a:stretch/>
        </p:blipFill>
        <p:spPr>
          <a:xfrm>
            <a:off x="5610525" y="2571750"/>
            <a:ext cx="2913675" cy="21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1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Mouse - visual cortex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195 neurons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214 edges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 = 0.0056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purple: calculated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blue : actual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0" l="0" r="8617" t="12288"/>
          <a:stretch/>
        </p:blipFill>
        <p:spPr>
          <a:xfrm>
            <a:off x="3044675" y="330250"/>
            <a:ext cx="2904386" cy="20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 rotWithShape="1">
          <a:blip r:embed="rId4">
            <a:alphaModFix/>
          </a:blip>
          <a:srcRect b="0" l="0" r="6568" t="11715"/>
          <a:stretch/>
        </p:blipFill>
        <p:spPr>
          <a:xfrm>
            <a:off x="5949050" y="346488"/>
            <a:ext cx="2904374" cy="205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 rotWithShape="1">
          <a:blip r:embed="rId5">
            <a:alphaModFix/>
          </a:blip>
          <a:srcRect b="0" l="0" r="9107" t="11707"/>
          <a:stretch/>
        </p:blipFill>
        <p:spPr>
          <a:xfrm>
            <a:off x="3159400" y="2404725"/>
            <a:ext cx="2825208" cy="205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 rotWithShape="1">
          <a:blip r:embed="rId6">
            <a:alphaModFix/>
          </a:blip>
          <a:srcRect b="0" l="0" r="9231" t="12679"/>
          <a:stretch/>
        </p:blipFill>
        <p:spPr>
          <a:xfrm>
            <a:off x="5949050" y="2386063"/>
            <a:ext cx="2904374" cy="2095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