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97" autoAdjust="0"/>
  </p:normalViewPr>
  <p:slideViewPr>
    <p:cSldViewPr snapToGrid="0">
      <p:cViewPr varScale="1">
        <p:scale>
          <a:sx n="67" d="100"/>
          <a:sy n="67" d="100"/>
        </p:scale>
        <p:origin x="6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E62F-51AC-4B24-A1DF-BA04C1A1B262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F139-AEEA-4763-A9AC-6F50CF372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69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E62F-51AC-4B24-A1DF-BA04C1A1B262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F139-AEEA-4763-A9AC-6F50CF372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89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E62F-51AC-4B24-A1DF-BA04C1A1B262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F139-AEEA-4763-A9AC-6F50CF372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26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E62F-51AC-4B24-A1DF-BA04C1A1B262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F139-AEEA-4763-A9AC-6F50CF372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E62F-51AC-4B24-A1DF-BA04C1A1B262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F139-AEEA-4763-A9AC-6F50CF372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76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E62F-51AC-4B24-A1DF-BA04C1A1B262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F139-AEEA-4763-A9AC-6F50CF372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50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E62F-51AC-4B24-A1DF-BA04C1A1B262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F139-AEEA-4763-A9AC-6F50CF372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38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E62F-51AC-4B24-A1DF-BA04C1A1B262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F139-AEEA-4763-A9AC-6F50CF372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56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E62F-51AC-4B24-A1DF-BA04C1A1B262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F139-AEEA-4763-A9AC-6F50CF372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94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E62F-51AC-4B24-A1DF-BA04C1A1B262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F139-AEEA-4763-A9AC-6F50CF372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89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E62F-51AC-4B24-A1DF-BA04C1A1B262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F139-AEEA-4763-A9AC-6F50CF372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08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EE62F-51AC-4B24-A1DF-BA04C1A1B262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8F139-AEEA-4763-A9AC-6F50CF372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57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458904" y="881479"/>
            <a:ext cx="8147758" cy="4329113"/>
            <a:chOff x="2271712" y="885825"/>
            <a:chExt cx="7336991" cy="3757613"/>
          </a:xfrm>
        </p:grpSpPr>
        <p:sp>
          <p:nvSpPr>
            <p:cNvPr id="2" name="矩形 1"/>
            <p:cNvSpPr/>
            <p:nvPr/>
          </p:nvSpPr>
          <p:spPr>
            <a:xfrm>
              <a:off x="2278855" y="885825"/>
              <a:ext cx="7329848" cy="3757613"/>
            </a:xfrm>
            <a:prstGeom prst="rect">
              <a:avLst/>
            </a:prstGeom>
            <a:solidFill>
              <a:schemeClr val="accent6"/>
            </a:solidFill>
            <a:ln w="127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479130" y="914400"/>
              <a:ext cx="2359826" cy="5075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3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</a:t>
              </a:r>
              <a:endParaRPr kumimoji="0" lang="zh-CN" alt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2271712" y="3786188"/>
              <a:ext cx="7322705" cy="857250"/>
            </a:xfrm>
            <a:prstGeom prst="roundRect">
              <a:avLst/>
            </a:prstGeom>
            <a:solidFill>
              <a:srgbClr val="7030A0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278855" y="2914650"/>
              <a:ext cx="7322705" cy="85725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271713" y="1634905"/>
              <a:ext cx="2438288" cy="1294033"/>
            </a:xfrm>
            <a:prstGeom prst="roundRect">
              <a:avLst/>
            </a:prstGeom>
            <a:solidFill>
              <a:schemeClr val="accent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706397" y="2342134"/>
              <a:ext cx="3081182" cy="57251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706397" y="1741154"/>
              <a:ext cx="1975719" cy="59906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834226" y="2031654"/>
              <a:ext cx="1574649" cy="5075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1" i="0" u="none" strike="noStrike" cap="none" spc="0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  <a:sym typeface="Calibri"/>
                </a:rPr>
                <a:t>NetCDF</a:t>
              </a:r>
              <a:endParaRPr kumimoji="0" lang="zh-CN" alt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226134" y="1774584"/>
              <a:ext cx="936244" cy="5075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kumimoji="0" lang="en-US" altLang="zh-CN" sz="32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  <a:sym typeface="Calibri"/>
                </a:rPr>
                <a:t>DF</a:t>
              </a:r>
              <a:endParaRPr kumimoji="0" lang="zh-CN" alt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476886" y="2327845"/>
              <a:ext cx="1589231" cy="5075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3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MPI-IO</a:t>
              </a:r>
              <a:endParaRPr kumimoji="0" lang="zh-CN" alt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871041" y="3021288"/>
              <a:ext cx="1854228" cy="5075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3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POSIX IO</a:t>
              </a:r>
              <a:endParaRPr kumimoji="0" lang="zh-CN" alt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845048" y="3911103"/>
              <a:ext cx="1906214" cy="5075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3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OS Kernel</a:t>
              </a:r>
              <a:endParaRPr kumimoji="0" lang="zh-CN" alt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563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2" name="Group 2872"/>
          <p:cNvGrpSpPr/>
          <p:nvPr/>
        </p:nvGrpSpPr>
        <p:grpSpPr>
          <a:xfrm>
            <a:off x="524656" y="359763"/>
            <a:ext cx="11002780" cy="6013354"/>
            <a:chOff x="0" y="0"/>
            <a:chExt cx="8539844" cy="4955069"/>
          </a:xfrm>
        </p:grpSpPr>
        <p:sp>
          <p:nvSpPr>
            <p:cNvPr id="119" name="Shape 119"/>
            <p:cNvSpPr/>
            <p:nvPr/>
          </p:nvSpPr>
          <p:spPr>
            <a:xfrm>
              <a:off x="7062196" y="699430"/>
              <a:ext cx="1477648" cy="1093178"/>
            </a:xfrm>
            <a:prstGeom prst="roundRect">
              <a:avLst>
                <a:gd name="adj" fmla="val 6211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4400">
                <a:latin typeface="+mn-ea"/>
                <a:cs typeface="Arial Unicode MS" panose="020B0604020202020204" pitchFamily="34" charset="-122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5899931" y="702313"/>
              <a:ext cx="636745" cy="2996295"/>
            </a:xfrm>
            <a:prstGeom prst="roundRect">
              <a:avLst>
                <a:gd name="adj" fmla="val 3588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4400">
                <a:latin typeface="+mn-ea"/>
                <a:cs typeface="Arial Unicode MS" panose="020B0604020202020204" pitchFamily="34" charset="-122"/>
              </a:endParaRPr>
            </a:p>
          </p:txBody>
        </p:sp>
        <p:grpSp>
          <p:nvGrpSpPr>
            <p:cNvPr id="125" name="Group 125"/>
            <p:cNvGrpSpPr/>
            <p:nvPr/>
          </p:nvGrpSpPr>
          <p:grpSpPr>
            <a:xfrm>
              <a:off x="6020823" y="832299"/>
              <a:ext cx="377549" cy="386964"/>
              <a:chOff x="0" y="0"/>
              <a:chExt cx="377548" cy="386963"/>
            </a:xfrm>
          </p:grpSpPr>
          <p:sp>
            <p:nvSpPr>
              <p:cNvPr id="121" name="Shape 121"/>
              <p:cNvSpPr/>
              <p:nvPr/>
            </p:nvSpPr>
            <p:spPr>
              <a:xfrm>
                <a:off x="-1" y="-1"/>
                <a:ext cx="377550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69"/>
                    </a:moveTo>
                    <a:lnTo>
                      <a:pt x="5400" y="0"/>
                    </a:lnTo>
                    <a:lnTo>
                      <a:pt x="21600" y="0"/>
                    </a:lnTo>
                    <a:lnTo>
                      <a:pt x="21600" y="16331"/>
                    </a:lnTo>
                    <a:lnTo>
                      <a:pt x="162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283161" y="-1"/>
                <a:ext cx="94388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69"/>
                    </a:moveTo>
                    <a:lnTo>
                      <a:pt x="21600" y="0"/>
                    </a:lnTo>
                    <a:lnTo>
                      <a:pt x="21600" y="16331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-1" y="-1"/>
                <a:ext cx="377550" cy="943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5400" y="0"/>
                    </a:lnTo>
                    <a:lnTo>
                      <a:pt x="21600" y="0"/>
                    </a:lnTo>
                    <a:lnTo>
                      <a:pt x="16200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24" name="Shape 124"/>
              <p:cNvSpPr/>
              <p:nvPr/>
            </p:nvSpPr>
            <p:spPr>
              <a:xfrm>
                <a:off x="-1" y="-1"/>
                <a:ext cx="377550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69"/>
                    </a:moveTo>
                    <a:lnTo>
                      <a:pt x="5400" y="0"/>
                    </a:lnTo>
                    <a:lnTo>
                      <a:pt x="21600" y="0"/>
                    </a:lnTo>
                    <a:lnTo>
                      <a:pt x="21600" y="16331"/>
                    </a:lnTo>
                    <a:lnTo>
                      <a:pt x="16200" y="21600"/>
                    </a:lnTo>
                    <a:lnTo>
                      <a:pt x="0" y="21600"/>
                    </a:lnTo>
                    <a:close/>
                    <a:moveTo>
                      <a:pt x="0" y="5269"/>
                    </a:moveTo>
                    <a:lnTo>
                      <a:pt x="16200" y="5269"/>
                    </a:lnTo>
                    <a:lnTo>
                      <a:pt x="21600" y="0"/>
                    </a:lnTo>
                    <a:moveTo>
                      <a:pt x="16200" y="5269"/>
                    </a:moveTo>
                    <a:lnTo>
                      <a:pt x="16200" y="21600"/>
                    </a:lnTo>
                  </a:path>
                </a:pathLst>
              </a:custGeom>
              <a:noFill/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130" name="Group 130"/>
            <p:cNvGrpSpPr/>
            <p:nvPr/>
          </p:nvGrpSpPr>
          <p:grpSpPr>
            <a:xfrm>
              <a:off x="6034444" y="1317326"/>
              <a:ext cx="377549" cy="386964"/>
              <a:chOff x="0" y="0"/>
              <a:chExt cx="377548" cy="386963"/>
            </a:xfrm>
          </p:grpSpPr>
          <p:sp>
            <p:nvSpPr>
              <p:cNvPr id="126" name="Shape 126"/>
              <p:cNvSpPr/>
              <p:nvPr/>
            </p:nvSpPr>
            <p:spPr>
              <a:xfrm>
                <a:off x="-1" y="-1"/>
                <a:ext cx="377550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69"/>
                    </a:moveTo>
                    <a:lnTo>
                      <a:pt x="5400" y="0"/>
                    </a:lnTo>
                    <a:lnTo>
                      <a:pt x="21600" y="0"/>
                    </a:lnTo>
                    <a:lnTo>
                      <a:pt x="21600" y="16331"/>
                    </a:lnTo>
                    <a:lnTo>
                      <a:pt x="162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27" name="Shape 127"/>
              <p:cNvSpPr/>
              <p:nvPr/>
            </p:nvSpPr>
            <p:spPr>
              <a:xfrm>
                <a:off x="283161" y="-1"/>
                <a:ext cx="94388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69"/>
                    </a:moveTo>
                    <a:lnTo>
                      <a:pt x="21600" y="0"/>
                    </a:lnTo>
                    <a:lnTo>
                      <a:pt x="21600" y="16331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28" name="Shape 128"/>
              <p:cNvSpPr/>
              <p:nvPr/>
            </p:nvSpPr>
            <p:spPr>
              <a:xfrm>
                <a:off x="-1" y="-1"/>
                <a:ext cx="377550" cy="943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5400" y="0"/>
                    </a:lnTo>
                    <a:lnTo>
                      <a:pt x="21600" y="0"/>
                    </a:lnTo>
                    <a:lnTo>
                      <a:pt x="16200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-1" y="-1"/>
                <a:ext cx="377550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69"/>
                    </a:moveTo>
                    <a:lnTo>
                      <a:pt x="5400" y="0"/>
                    </a:lnTo>
                    <a:lnTo>
                      <a:pt x="21600" y="0"/>
                    </a:lnTo>
                    <a:lnTo>
                      <a:pt x="21600" y="16331"/>
                    </a:lnTo>
                    <a:lnTo>
                      <a:pt x="16200" y="21600"/>
                    </a:lnTo>
                    <a:lnTo>
                      <a:pt x="0" y="21600"/>
                    </a:lnTo>
                    <a:close/>
                    <a:moveTo>
                      <a:pt x="0" y="5269"/>
                    </a:moveTo>
                    <a:lnTo>
                      <a:pt x="16200" y="5269"/>
                    </a:lnTo>
                    <a:lnTo>
                      <a:pt x="21600" y="0"/>
                    </a:lnTo>
                    <a:moveTo>
                      <a:pt x="16200" y="5269"/>
                    </a:moveTo>
                    <a:lnTo>
                      <a:pt x="16200" y="21600"/>
                    </a:lnTo>
                  </a:path>
                </a:pathLst>
              </a:custGeom>
              <a:noFill/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135" name="Group 135"/>
            <p:cNvGrpSpPr/>
            <p:nvPr/>
          </p:nvGrpSpPr>
          <p:grpSpPr>
            <a:xfrm>
              <a:off x="6029424" y="2749100"/>
              <a:ext cx="377549" cy="386965"/>
              <a:chOff x="0" y="0"/>
              <a:chExt cx="377548" cy="386963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1" y="-1"/>
                <a:ext cx="377550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69"/>
                    </a:moveTo>
                    <a:lnTo>
                      <a:pt x="5400" y="0"/>
                    </a:lnTo>
                    <a:lnTo>
                      <a:pt x="21600" y="0"/>
                    </a:lnTo>
                    <a:lnTo>
                      <a:pt x="21600" y="16331"/>
                    </a:lnTo>
                    <a:lnTo>
                      <a:pt x="162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283161" y="-1"/>
                <a:ext cx="94388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69"/>
                    </a:moveTo>
                    <a:lnTo>
                      <a:pt x="21600" y="0"/>
                    </a:lnTo>
                    <a:lnTo>
                      <a:pt x="21600" y="16331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33" name="Shape 133"/>
              <p:cNvSpPr/>
              <p:nvPr/>
            </p:nvSpPr>
            <p:spPr>
              <a:xfrm>
                <a:off x="-1" y="-1"/>
                <a:ext cx="377550" cy="943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5400" y="0"/>
                    </a:lnTo>
                    <a:lnTo>
                      <a:pt x="21600" y="0"/>
                    </a:lnTo>
                    <a:lnTo>
                      <a:pt x="16200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34" name="Shape 134"/>
              <p:cNvSpPr/>
              <p:nvPr/>
            </p:nvSpPr>
            <p:spPr>
              <a:xfrm>
                <a:off x="-1" y="-1"/>
                <a:ext cx="377550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69"/>
                    </a:moveTo>
                    <a:lnTo>
                      <a:pt x="5400" y="0"/>
                    </a:lnTo>
                    <a:lnTo>
                      <a:pt x="21600" y="0"/>
                    </a:lnTo>
                    <a:lnTo>
                      <a:pt x="21600" y="16331"/>
                    </a:lnTo>
                    <a:lnTo>
                      <a:pt x="16200" y="21600"/>
                    </a:lnTo>
                    <a:lnTo>
                      <a:pt x="0" y="21600"/>
                    </a:lnTo>
                    <a:close/>
                    <a:moveTo>
                      <a:pt x="0" y="5269"/>
                    </a:moveTo>
                    <a:lnTo>
                      <a:pt x="16200" y="5269"/>
                    </a:lnTo>
                    <a:lnTo>
                      <a:pt x="21600" y="0"/>
                    </a:lnTo>
                    <a:moveTo>
                      <a:pt x="16200" y="5269"/>
                    </a:moveTo>
                    <a:lnTo>
                      <a:pt x="16200" y="21600"/>
                    </a:lnTo>
                  </a:path>
                </a:pathLst>
              </a:custGeom>
              <a:noFill/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140" name="Group 140"/>
            <p:cNvGrpSpPr/>
            <p:nvPr/>
          </p:nvGrpSpPr>
          <p:grpSpPr>
            <a:xfrm>
              <a:off x="6022288" y="3225997"/>
              <a:ext cx="377549" cy="386964"/>
              <a:chOff x="0" y="0"/>
              <a:chExt cx="377548" cy="386963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-1" y="-1"/>
                <a:ext cx="377550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69"/>
                    </a:moveTo>
                    <a:lnTo>
                      <a:pt x="5400" y="0"/>
                    </a:lnTo>
                    <a:lnTo>
                      <a:pt x="21600" y="0"/>
                    </a:lnTo>
                    <a:lnTo>
                      <a:pt x="21600" y="16331"/>
                    </a:lnTo>
                    <a:lnTo>
                      <a:pt x="162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283161" y="-1"/>
                <a:ext cx="94388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69"/>
                    </a:moveTo>
                    <a:lnTo>
                      <a:pt x="21600" y="0"/>
                    </a:lnTo>
                    <a:lnTo>
                      <a:pt x="21600" y="16331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38" name="Shape 138"/>
              <p:cNvSpPr/>
              <p:nvPr/>
            </p:nvSpPr>
            <p:spPr>
              <a:xfrm>
                <a:off x="-1" y="-1"/>
                <a:ext cx="377550" cy="943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5400" y="0"/>
                    </a:lnTo>
                    <a:lnTo>
                      <a:pt x="21600" y="0"/>
                    </a:lnTo>
                    <a:lnTo>
                      <a:pt x="16200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-1" y="-1"/>
                <a:ext cx="377550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69"/>
                    </a:moveTo>
                    <a:lnTo>
                      <a:pt x="5400" y="0"/>
                    </a:lnTo>
                    <a:lnTo>
                      <a:pt x="21600" y="0"/>
                    </a:lnTo>
                    <a:lnTo>
                      <a:pt x="21600" y="16331"/>
                    </a:lnTo>
                    <a:lnTo>
                      <a:pt x="16200" y="21600"/>
                    </a:lnTo>
                    <a:lnTo>
                      <a:pt x="0" y="21600"/>
                    </a:lnTo>
                    <a:close/>
                    <a:moveTo>
                      <a:pt x="0" y="5269"/>
                    </a:moveTo>
                    <a:lnTo>
                      <a:pt x="16200" y="5269"/>
                    </a:lnTo>
                    <a:lnTo>
                      <a:pt x="21600" y="0"/>
                    </a:lnTo>
                    <a:moveTo>
                      <a:pt x="16200" y="5269"/>
                    </a:moveTo>
                    <a:lnTo>
                      <a:pt x="16200" y="21600"/>
                    </a:lnTo>
                  </a:path>
                </a:pathLst>
              </a:custGeom>
              <a:noFill/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</p:grpSp>
        <p:sp>
          <p:nvSpPr>
            <p:cNvPr id="141" name="Shape 141"/>
            <p:cNvSpPr/>
            <p:nvPr/>
          </p:nvSpPr>
          <p:spPr>
            <a:xfrm>
              <a:off x="5986895" y="1840729"/>
              <a:ext cx="509613" cy="634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r>
                <a:rPr sz="4400" dirty="0" smtClean="0">
                  <a:latin typeface="+mn-ea"/>
                  <a:cs typeface="Arial Unicode MS" panose="020B0604020202020204" pitchFamily="34" charset="-122"/>
                </a:rPr>
                <a:t>…</a:t>
              </a:r>
              <a:endParaRPr sz="4400" dirty="0">
                <a:latin typeface="+mn-ea"/>
                <a:cs typeface="Arial Unicode MS" panose="020B0604020202020204" pitchFamily="34" charset="-122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4196512" y="700238"/>
              <a:ext cx="636745" cy="2996294"/>
            </a:xfrm>
            <a:prstGeom prst="roundRect">
              <a:avLst>
                <a:gd name="adj" fmla="val 3588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4400">
                <a:latin typeface="+mn-ea"/>
                <a:cs typeface="Arial Unicode MS" panose="020B0604020202020204" pitchFamily="34" charset="-122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0" y="704333"/>
              <a:ext cx="3135086" cy="2996294"/>
            </a:xfrm>
            <a:prstGeom prst="roundRect">
              <a:avLst>
                <a:gd name="adj" fmla="val 3588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4400">
                <a:latin typeface="+mn-ea"/>
                <a:cs typeface="Arial Unicode MS" panose="020B0604020202020204" pitchFamily="34" charset="-122"/>
              </a:endParaRPr>
            </a:p>
          </p:txBody>
        </p:sp>
        <p:grpSp>
          <p:nvGrpSpPr>
            <p:cNvPr id="2762" name="Group 2762"/>
            <p:cNvGrpSpPr/>
            <p:nvPr/>
          </p:nvGrpSpPr>
          <p:grpSpPr>
            <a:xfrm>
              <a:off x="148418" y="821004"/>
              <a:ext cx="2822647" cy="2719610"/>
              <a:chOff x="-3" y="0"/>
              <a:chExt cx="2822646" cy="2719608"/>
            </a:xfrm>
          </p:grpSpPr>
          <p:grpSp>
            <p:nvGrpSpPr>
              <p:cNvPr id="1452" name="Group 1452"/>
              <p:cNvGrpSpPr/>
              <p:nvPr/>
            </p:nvGrpSpPr>
            <p:grpSpPr>
              <a:xfrm>
                <a:off x="363049" y="0"/>
                <a:ext cx="2459594" cy="2374790"/>
                <a:chOff x="0" y="0"/>
                <a:chExt cx="2459592" cy="2374788"/>
              </a:xfrm>
            </p:grpSpPr>
            <p:grpSp>
              <p:nvGrpSpPr>
                <p:cNvPr id="470" name="Group 470"/>
                <p:cNvGrpSpPr/>
                <p:nvPr/>
              </p:nvGrpSpPr>
              <p:grpSpPr>
                <a:xfrm>
                  <a:off x="0" y="1076079"/>
                  <a:ext cx="1351719" cy="1298710"/>
                  <a:chOff x="0" y="0"/>
                  <a:chExt cx="1351718" cy="1298708"/>
                </a:xfrm>
              </p:grpSpPr>
              <p:grpSp>
                <p:nvGrpSpPr>
                  <p:cNvPr id="306" name="Group 306"/>
                  <p:cNvGrpSpPr/>
                  <p:nvPr/>
                </p:nvGrpSpPr>
                <p:grpSpPr>
                  <a:xfrm>
                    <a:off x="182878" y="-1"/>
                    <a:ext cx="1168840" cy="1126434"/>
                    <a:chOff x="0" y="0"/>
                    <a:chExt cx="1168838" cy="1126433"/>
                  </a:xfrm>
                </p:grpSpPr>
                <p:grpSp>
                  <p:nvGrpSpPr>
                    <p:cNvPr id="224" name="Group 224"/>
                    <p:cNvGrpSpPr/>
                    <p:nvPr/>
                  </p:nvGrpSpPr>
                  <p:grpSpPr>
                    <a:xfrm>
                      <a:off x="90112" y="-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148" name="Group 148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44" name="Shape 14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5" name="Shape 14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6" name="Shape 14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7" name="Shape 14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53" name="Group 153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49" name="Shape 14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0" name="Shape 15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1" name="Shape 15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2" name="Shape 15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58" name="Group 158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54" name="Shape 15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5" name="Shape 15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6" name="Shape 15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7" name="Shape 15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63" name="Group 163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59" name="Shape 15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0" name="Shape 16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1" name="Shape 16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2" name="Shape 16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68" name="Group 168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64" name="Shape 16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5" name="Shape 16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6" name="Shape 16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7" name="Shape 16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73" name="Group 173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69" name="Shape 16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0" name="Shape 17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1" name="Shape 17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2" name="Shape 17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78" name="Group 178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74" name="Shape 17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5" name="Shape 17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6" name="Shape 17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7" name="Shape 17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83" name="Group 183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79" name="Shape 17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0" name="Shape 18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1" name="Shape 18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2" name="Shape 18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88" name="Group 188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84" name="Shape 18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5" name="Shape 18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6" name="Shape 18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7" name="Shape 18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93" name="Group 193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89" name="Shape 18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0" name="Shape 19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1" name="Shape 19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2" name="Shape 19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98" name="Group 198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94" name="Shape 19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5" name="Shape 19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6" name="Shape 19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7" name="Shape 19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03" name="Group 203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99" name="Shape 19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0" name="Shape 20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1" name="Shape 20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2" name="Shape 20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08" name="Group 208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04" name="Shape 20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5" name="Shape 20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6" name="Shape 20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7" name="Shape 20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13" name="Group 213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09" name="Shape 20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0" name="Shape 21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1" name="Shape 21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2" name="Shape 21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18" name="Group 218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14" name="Shape 21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5" name="Shape 21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6" name="Shape 21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7" name="Shape 21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23" name="Group 223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19" name="Shape 21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0" name="Shape 22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1" name="Shape 22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2" name="Shape 22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5" name="Group 305"/>
                    <p:cNvGrpSpPr/>
                    <p:nvPr/>
                  </p:nvGrpSpPr>
                  <p:grpSpPr>
                    <a:xfrm>
                      <a:off x="0" y="8481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229" name="Group 229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25" name="Shape 22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6" name="Shape 22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7" name="Shape 22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8" name="Shape 22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34" name="Group 234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30" name="Shape 23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1" name="Shape 23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2" name="Shape 23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3" name="Shape 23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39" name="Group 239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35" name="Shape 23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6" name="Shape 23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7" name="Shape 23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8" name="Shape 23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44" name="Group 244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40" name="Shape 24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1" name="Shape 24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2" name="Shape 24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3" name="Shape 24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49" name="Group 249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45" name="Shape 24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6" name="Shape 24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7" name="Shape 24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8" name="Shape 24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54" name="Group 254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50" name="Shape 25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1" name="Shape 25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2" name="Shape 25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3" name="Shape 25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59" name="Group 259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55" name="Shape 25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6" name="Shape 25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7" name="Shape 25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8" name="Shape 25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64" name="Group 264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60" name="Shape 26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1" name="Shape 26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2" name="Shape 26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3" name="Shape 26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69" name="Group 269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65" name="Shape 26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6" name="Shape 26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7" name="Shape 26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8" name="Shape 26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74" name="Group 274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70" name="Shape 27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1" name="Shape 27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2" name="Shape 27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3" name="Shape 27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79" name="Group 279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75" name="Shape 27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6" name="Shape 27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7" name="Shape 27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8" name="Shape 27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84" name="Group 284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80" name="Shape 28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81" name="Shape 28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82" name="Shape 28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83" name="Shape 28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89" name="Group 289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85" name="Shape 28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86" name="Shape 28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87" name="Shape 28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88" name="Shape 28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94" name="Group 294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90" name="Shape 29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91" name="Shape 29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92" name="Shape 29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93" name="Shape 29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99" name="Group 299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95" name="Shape 29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96" name="Shape 29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97" name="Shape 29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98" name="Shape 29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304" name="Group 304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300" name="Shape 30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01" name="Shape 30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02" name="Shape 30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03" name="Shape 30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469" name="Group 469"/>
                  <p:cNvGrpSpPr/>
                  <p:nvPr/>
                </p:nvGrpSpPr>
                <p:grpSpPr>
                  <a:xfrm>
                    <a:off x="-1" y="172275"/>
                    <a:ext cx="1168840" cy="1126434"/>
                    <a:chOff x="0" y="0"/>
                    <a:chExt cx="1168838" cy="1126433"/>
                  </a:xfrm>
                </p:grpSpPr>
                <p:grpSp>
                  <p:nvGrpSpPr>
                    <p:cNvPr id="387" name="Group 387"/>
                    <p:cNvGrpSpPr/>
                    <p:nvPr/>
                  </p:nvGrpSpPr>
                  <p:grpSpPr>
                    <a:xfrm>
                      <a:off x="90112" y="-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311" name="Group 311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307" name="Shape 30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08" name="Shape 30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09" name="Shape 30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10" name="Shape 31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316" name="Group 316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312" name="Shape 31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13" name="Shape 31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14" name="Shape 31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15" name="Shape 31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321" name="Group 321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317" name="Shape 31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18" name="Shape 31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19" name="Shape 31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20" name="Shape 32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326" name="Group 326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322" name="Shape 32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23" name="Shape 32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24" name="Shape 32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25" name="Shape 32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331" name="Group 331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327" name="Shape 32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28" name="Shape 32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29" name="Shape 32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30" name="Shape 33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336" name="Group 336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332" name="Shape 33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33" name="Shape 33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34" name="Shape 33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35" name="Shape 33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341" name="Group 341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337" name="Shape 33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38" name="Shape 33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39" name="Shape 33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40" name="Shape 34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346" name="Group 346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342" name="Shape 34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43" name="Shape 34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44" name="Shape 34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45" name="Shape 34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351" name="Group 351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347" name="Shape 34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48" name="Shape 34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49" name="Shape 34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50" name="Shape 35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356" name="Group 356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352" name="Shape 35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53" name="Shape 35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54" name="Shape 35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55" name="Shape 35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361" name="Group 361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357" name="Shape 35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58" name="Shape 35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59" name="Shape 35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60" name="Shape 36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366" name="Group 366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362" name="Shape 36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63" name="Shape 36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64" name="Shape 36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65" name="Shape 36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371" name="Group 371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367" name="Shape 36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68" name="Shape 36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69" name="Shape 36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70" name="Shape 37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376" name="Group 376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372" name="Shape 37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73" name="Shape 37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74" name="Shape 37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75" name="Shape 37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381" name="Group 381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377" name="Shape 37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78" name="Shape 37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79" name="Shape 37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80" name="Shape 38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386" name="Group 386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382" name="Shape 38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83" name="Shape 38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84" name="Shape 38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85" name="Shape 38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468" name="Group 468"/>
                    <p:cNvGrpSpPr/>
                    <p:nvPr/>
                  </p:nvGrpSpPr>
                  <p:grpSpPr>
                    <a:xfrm>
                      <a:off x="0" y="8481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392" name="Group 392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388" name="Shape 38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89" name="Shape 38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90" name="Shape 39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91" name="Shape 39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397" name="Group 397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393" name="Shape 39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94" name="Shape 39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95" name="Shape 39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96" name="Shape 39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402" name="Group 402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398" name="Shape 39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99" name="Shape 39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00" name="Shape 40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01" name="Shape 40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407" name="Group 407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403" name="Shape 40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04" name="Shape 40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05" name="Shape 40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06" name="Shape 40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412" name="Group 412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408" name="Shape 40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09" name="Shape 40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10" name="Shape 41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11" name="Shape 41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417" name="Group 417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413" name="Shape 41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14" name="Shape 41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15" name="Shape 41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16" name="Shape 41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422" name="Group 422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418" name="Shape 41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19" name="Shape 41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20" name="Shape 42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21" name="Shape 42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427" name="Group 427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423" name="Shape 42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24" name="Shape 42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25" name="Shape 42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26" name="Shape 42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432" name="Group 432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428" name="Shape 42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29" name="Shape 42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30" name="Shape 43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31" name="Shape 43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437" name="Group 437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433" name="Shape 43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34" name="Shape 43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35" name="Shape 43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36" name="Shape 43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442" name="Group 442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438" name="Shape 43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39" name="Shape 43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40" name="Shape 44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41" name="Shape 44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447" name="Group 447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443" name="Shape 44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44" name="Shape 44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45" name="Shape 44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46" name="Shape 44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452" name="Group 452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448" name="Shape 44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49" name="Shape 44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50" name="Shape 45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51" name="Shape 45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457" name="Group 457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453" name="Shape 45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54" name="Shape 45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55" name="Shape 45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56" name="Shape 45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462" name="Group 462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458" name="Shape 45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59" name="Shape 45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60" name="Shape 46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61" name="Shape 46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467" name="Group 467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463" name="Shape 46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64" name="Shape 46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65" name="Shape 46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66" name="Shape 46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797" name="Group 797"/>
                <p:cNvGrpSpPr/>
                <p:nvPr/>
              </p:nvGrpSpPr>
              <p:grpSpPr>
                <a:xfrm>
                  <a:off x="1107873" y="1070776"/>
                  <a:ext cx="1351720" cy="1298709"/>
                  <a:chOff x="0" y="0"/>
                  <a:chExt cx="1351718" cy="1298708"/>
                </a:xfrm>
              </p:grpSpPr>
              <p:grpSp>
                <p:nvGrpSpPr>
                  <p:cNvPr id="633" name="Group 633"/>
                  <p:cNvGrpSpPr/>
                  <p:nvPr/>
                </p:nvGrpSpPr>
                <p:grpSpPr>
                  <a:xfrm>
                    <a:off x="182878" y="-1"/>
                    <a:ext cx="1168840" cy="1126434"/>
                    <a:chOff x="0" y="0"/>
                    <a:chExt cx="1168838" cy="1126433"/>
                  </a:xfrm>
                </p:grpSpPr>
                <p:grpSp>
                  <p:nvGrpSpPr>
                    <p:cNvPr id="551" name="Group 551"/>
                    <p:cNvGrpSpPr/>
                    <p:nvPr/>
                  </p:nvGrpSpPr>
                  <p:grpSpPr>
                    <a:xfrm>
                      <a:off x="90112" y="-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475" name="Group 475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471" name="Shape 47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72" name="Shape 47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73" name="Shape 47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74" name="Shape 47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480" name="Group 480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476" name="Shape 47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77" name="Shape 47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78" name="Shape 47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79" name="Shape 47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485" name="Group 485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481" name="Shape 48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82" name="Shape 48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83" name="Shape 48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84" name="Shape 48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490" name="Group 490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486" name="Shape 48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87" name="Shape 48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88" name="Shape 48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89" name="Shape 48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495" name="Group 495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491" name="Shape 49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92" name="Shape 49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93" name="Shape 49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94" name="Shape 49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500" name="Group 500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496" name="Shape 49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97" name="Shape 49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98" name="Shape 49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99" name="Shape 49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505" name="Group 505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501" name="Shape 50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02" name="Shape 50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03" name="Shape 50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04" name="Shape 50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510" name="Group 510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506" name="Shape 50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07" name="Shape 50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08" name="Shape 50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09" name="Shape 50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515" name="Group 515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511" name="Shape 51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12" name="Shape 51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13" name="Shape 51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14" name="Shape 51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520" name="Group 520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516" name="Shape 51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17" name="Shape 51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18" name="Shape 51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19" name="Shape 51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525" name="Group 525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521" name="Shape 52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22" name="Shape 52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23" name="Shape 52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24" name="Shape 52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530" name="Group 530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526" name="Shape 52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27" name="Shape 52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28" name="Shape 52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29" name="Shape 52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535" name="Group 535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531" name="Shape 53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32" name="Shape 53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33" name="Shape 53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34" name="Shape 53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540" name="Group 540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536" name="Shape 53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37" name="Shape 53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38" name="Shape 53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39" name="Shape 53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545" name="Group 545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541" name="Shape 54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42" name="Shape 54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43" name="Shape 54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44" name="Shape 54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550" name="Group 550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546" name="Shape 54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47" name="Shape 54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48" name="Shape 54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49" name="Shape 54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632" name="Group 632"/>
                    <p:cNvGrpSpPr/>
                    <p:nvPr/>
                  </p:nvGrpSpPr>
                  <p:grpSpPr>
                    <a:xfrm>
                      <a:off x="0" y="8481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556" name="Group 556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552" name="Shape 55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53" name="Shape 55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54" name="Shape 55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55" name="Shape 55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561" name="Group 561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557" name="Shape 55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58" name="Shape 55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59" name="Shape 55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60" name="Shape 56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566" name="Group 566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562" name="Shape 56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63" name="Shape 56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64" name="Shape 56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65" name="Shape 56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571" name="Group 571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567" name="Shape 56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68" name="Shape 56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69" name="Shape 56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70" name="Shape 57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576" name="Group 576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572" name="Shape 57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73" name="Shape 57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74" name="Shape 57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75" name="Shape 57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581" name="Group 581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577" name="Shape 57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78" name="Shape 57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79" name="Shape 57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80" name="Shape 58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586" name="Group 586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582" name="Shape 58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83" name="Shape 58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84" name="Shape 58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85" name="Shape 58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591" name="Group 591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587" name="Shape 58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88" name="Shape 58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89" name="Shape 58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90" name="Shape 59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596" name="Group 596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592" name="Shape 59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93" name="Shape 59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94" name="Shape 59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95" name="Shape 59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601" name="Group 601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597" name="Shape 59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98" name="Shape 59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99" name="Shape 59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00" name="Shape 60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606" name="Group 606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602" name="Shape 60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03" name="Shape 60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04" name="Shape 60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05" name="Shape 60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611" name="Group 611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607" name="Shape 60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08" name="Shape 60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09" name="Shape 60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10" name="Shape 61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616" name="Group 616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612" name="Shape 61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13" name="Shape 61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14" name="Shape 61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15" name="Shape 61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621" name="Group 621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617" name="Shape 61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18" name="Shape 61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19" name="Shape 61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20" name="Shape 62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626" name="Group 626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622" name="Shape 62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23" name="Shape 62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24" name="Shape 62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25" name="Shape 62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631" name="Group 631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627" name="Shape 62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28" name="Shape 62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29" name="Shape 62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30" name="Shape 63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796" name="Group 796"/>
                  <p:cNvGrpSpPr/>
                  <p:nvPr/>
                </p:nvGrpSpPr>
                <p:grpSpPr>
                  <a:xfrm>
                    <a:off x="-1" y="172275"/>
                    <a:ext cx="1168840" cy="1126434"/>
                    <a:chOff x="0" y="0"/>
                    <a:chExt cx="1168838" cy="1126433"/>
                  </a:xfrm>
                </p:grpSpPr>
                <p:grpSp>
                  <p:nvGrpSpPr>
                    <p:cNvPr id="714" name="Group 714"/>
                    <p:cNvGrpSpPr/>
                    <p:nvPr/>
                  </p:nvGrpSpPr>
                  <p:grpSpPr>
                    <a:xfrm>
                      <a:off x="90112" y="-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638" name="Group 638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634" name="Shape 63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35" name="Shape 63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36" name="Shape 63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37" name="Shape 63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643" name="Group 643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639" name="Shape 63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40" name="Shape 64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41" name="Shape 64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42" name="Shape 64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648" name="Group 648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644" name="Shape 64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45" name="Shape 64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46" name="Shape 64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47" name="Shape 64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653" name="Group 653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649" name="Shape 64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50" name="Shape 65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51" name="Shape 65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52" name="Shape 65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658" name="Group 658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654" name="Shape 65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55" name="Shape 65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56" name="Shape 65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57" name="Shape 65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663" name="Group 663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659" name="Shape 65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60" name="Shape 66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61" name="Shape 66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62" name="Shape 66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668" name="Group 668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664" name="Shape 66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65" name="Shape 66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66" name="Shape 66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67" name="Shape 66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673" name="Group 673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669" name="Shape 66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70" name="Shape 67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71" name="Shape 67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72" name="Shape 67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678" name="Group 678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674" name="Shape 67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75" name="Shape 67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76" name="Shape 67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77" name="Shape 67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683" name="Group 683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679" name="Shape 67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80" name="Shape 68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81" name="Shape 68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82" name="Shape 68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688" name="Group 688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684" name="Shape 68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85" name="Shape 68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86" name="Shape 68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87" name="Shape 68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693" name="Group 693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689" name="Shape 68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90" name="Shape 69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91" name="Shape 69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92" name="Shape 69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698" name="Group 698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694" name="Shape 69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95" name="Shape 69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96" name="Shape 69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97" name="Shape 69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703" name="Group 703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699" name="Shape 69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00" name="Shape 70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01" name="Shape 70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02" name="Shape 70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708" name="Group 708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704" name="Shape 70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05" name="Shape 70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06" name="Shape 70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07" name="Shape 70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713" name="Group 713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709" name="Shape 70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10" name="Shape 71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11" name="Shape 71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12" name="Shape 71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95" name="Group 795"/>
                    <p:cNvGrpSpPr/>
                    <p:nvPr/>
                  </p:nvGrpSpPr>
                  <p:grpSpPr>
                    <a:xfrm>
                      <a:off x="0" y="8481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719" name="Group 719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715" name="Shape 71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16" name="Shape 71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17" name="Shape 71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18" name="Shape 71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724" name="Group 724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720" name="Shape 72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21" name="Shape 72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22" name="Shape 72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23" name="Shape 72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729" name="Group 729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725" name="Shape 72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26" name="Shape 72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27" name="Shape 72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28" name="Shape 72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734" name="Group 734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730" name="Shape 73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31" name="Shape 73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32" name="Shape 73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33" name="Shape 73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739" name="Group 739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735" name="Shape 73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36" name="Shape 73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37" name="Shape 73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38" name="Shape 73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744" name="Group 744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740" name="Shape 74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41" name="Shape 74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42" name="Shape 74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43" name="Shape 74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749" name="Group 749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745" name="Shape 74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46" name="Shape 74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47" name="Shape 74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48" name="Shape 74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754" name="Group 754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750" name="Shape 75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51" name="Shape 75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52" name="Shape 75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53" name="Shape 75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759" name="Group 759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755" name="Shape 75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56" name="Shape 75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57" name="Shape 75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58" name="Shape 75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764" name="Group 764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760" name="Shape 76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61" name="Shape 76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62" name="Shape 76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63" name="Shape 76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769" name="Group 769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765" name="Shape 76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66" name="Shape 76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67" name="Shape 76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68" name="Shape 76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774" name="Group 774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770" name="Shape 77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71" name="Shape 77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72" name="Shape 77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73" name="Shape 77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779" name="Group 779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775" name="Shape 77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76" name="Shape 77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77" name="Shape 77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78" name="Shape 77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784" name="Group 784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780" name="Shape 78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81" name="Shape 78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82" name="Shape 78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83" name="Shape 78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789" name="Group 789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785" name="Shape 78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86" name="Shape 78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87" name="Shape 78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88" name="Shape 78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794" name="Group 794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790" name="Shape 79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91" name="Shape 79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92" name="Shape 79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93" name="Shape 79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1124" name="Group 1124"/>
                <p:cNvGrpSpPr/>
                <p:nvPr/>
              </p:nvGrpSpPr>
              <p:grpSpPr>
                <a:xfrm>
                  <a:off x="0" y="5303"/>
                  <a:ext cx="1351719" cy="1298710"/>
                  <a:chOff x="0" y="0"/>
                  <a:chExt cx="1351718" cy="1298708"/>
                </a:xfrm>
              </p:grpSpPr>
              <p:grpSp>
                <p:nvGrpSpPr>
                  <p:cNvPr id="960" name="Group 960"/>
                  <p:cNvGrpSpPr/>
                  <p:nvPr/>
                </p:nvGrpSpPr>
                <p:grpSpPr>
                  <a:xfrm>
                    <a:off x="182878" y="-1"/>
                    <a:ext cx="1168840" cy="1126434"/>
                    <a:chOff x="0" y="0"/>
                    <a:chExt cx="1168838" cy="1126433"/>
                  </a:xfrm>
                </p:grpSpPr>
                <p:grpSp>
                  <p:nvGrpSpPr>
                    <p:cNvPr id="878" name="Group 878"/>
                    <p:cNvGrpSpPr/>
                    <p:nvPr/>
                  </p:nvGrpSpPr>
                  <p:grpSpPr>
                    <a:xfrm>
                      <a:off x="90112" y="-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802" name="Group 802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798" name="Shape 79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99" name="Shape 79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00" name="Shape 80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01" name="Shape 80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807" name="Group 807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803" name="Shape 80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04" name="Shape 80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05" name="Shape 80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06" name="Shape 80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812" name="Group 812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808" name="Shape 80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09" name="Shape 80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10" name="Shape 81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11" name="Shape 81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817" name="Group 817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813" name="Shape 81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14" name="Shape 81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15" name="Shape 81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16" name="Shape 81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822" name="Group 822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818" name="Shape 81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19" name="Shape 81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20" name="Shape 82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21" name="Shape 82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827" name="Group 827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823" name="Shape 82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24" name="Shape 82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25" name="Shape 82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26" name="Shape 82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832" name="Group 832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828" name="Shape 82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29" name="Shape 82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30" name="Shape 83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31" name="Shape 83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837" name="Group 837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833" name="Shape 83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34" name="Shape 83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35" name="Shape 83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36" name="Shape 83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842" name="Group 842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838" name="Shape 83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39" name="Shape 83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40" name="Shape 84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41" name="Shape 84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847" name="Group 847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843" name="Shape 84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44" name="Shape 84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45" name="Shape 84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46" name="Shape 84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852" name="Group 852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848" name="Shape 84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49" name="Shape 84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50" name="Shape 85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51" name="Shape 85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857" name="Group 857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853" name="Shape 85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54" name="Shape 85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55" name="Shape 85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56" name="Shape 85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862" name="Group 862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858" name="Shape 85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59" name="Shape 85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60" name="Shape 86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61" name="Shape 86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867" name="Group 867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863" name="Shape 86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64" name="Shape 86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65" name="Shape 86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66" name="Shape 86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872" name="Group 872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868" name="Shape 86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69" name="Shape 86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70" name="Shape 87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71" name="Shape 87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877" name="Group 877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873" name="Shape 87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74" name="Shape 87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75" name="Shape 87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76" name="Shape 87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959" name="Group 959"/>
                    <p:cNvGrpSpPr/>
                    <p:nvPr/>
                  </p:nvGrpSpPr>
                  <p:grpSpPr>
                    <a:xfrm>
                      <a:off x="0" y="8481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883" name="Group 883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879" name="Shape 87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80" name="Shape 88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81" name="Shape 88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82" name="Shape 88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888" name="Group 888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884" name="Shape 88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85" name="Shape 88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86" name="Shape 88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87" name="Shape 88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893" name="Group 893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889" name="Shape 88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90" name="Shape 89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91" name="Shape 89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92" name="Shape 89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898" name="Group 898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894" name="Shape 89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95" name="Shape 89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96" name="Shape 89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97" name="Shape 89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903" name="Group 903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899" name="Shape 89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00" name="Shape 90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01" name="Shape 90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02" name="Shape 90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908" name="Group 908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904" name="Shape 90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05" name="Shape 90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06" name="Shape 90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07" name="Shape 90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913" name="Group 913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909" name="Shape 90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10" name="Shape 91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11" name="Shape 91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12" name="Shape 91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918" name="Group 918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914" name="Shape 91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15" name="Shape 91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16" name="Shape 91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17" name="Shape 91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923" name="Group 923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919" name="Shape 91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20" name="Shape 92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21" name="Shape 92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22" name="Shape 92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928" name="Group 928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924" name="Shape 92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25" name="Shape 92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26" name="Shape 92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27" name="Shape 92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933" name="Group 933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929" name="Shape 92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30" name="Shape 93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31" name="Shape 93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32" name="Shape 93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938" name="Group 938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934" name="Shape 93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35" name="Shape 93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36" name="Shape 93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37" name="Shape 93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943" name="Group 943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939" name="Shape 93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40" name="Shape 94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41" name="Shape 94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42" name="Shape 94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948" name="Group 948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944" name="Shape 94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45" name="Shape 94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46" name="Shape 94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47" name="Shape 94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953" name="Group 953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949" name="Shape 94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50" name="Shape 95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51" name="Shape 95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52" name="Shape 95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958" name="Group 958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954" name="Shape 95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55" name="Shape 95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56" name="Shape 95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57" name="Shape 95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123" name="Group 1123"/>
                  <p:cNvGrpSpPr/>
                  <p:nvPr/>
                </p:nvGrpSpPr>
                <p:grpSpPr>
                  <a:xfrm>
                    <a:off x="-1" y="172275"/>
                    <a:ext cx="1168840" cy="1126434"/>
                    <a:chOff x="0" y="0"/>
                    <a:chExt cx="1168838" cy="1126433"/>
                  </a:xfrm>
                </p:grpSpPr>
                <p:grpSp>
                  <p:nvGrpSpPr>
                    <p:cNvPr id="1041" name="Group 1041"/>
                    <p:cNvGrpSpPr/>
                    <p:nvPr/>
                  </p:nvGrpSpPr>
                  <p:grpSpPr>
                    <a:xfrm>
                      <a:off x="90112" y="-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965" name="Group 965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961" name="Shape 96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62" name="Shape 96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63" name="Shape 96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64" name="Shape 96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970" name="Group 970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966" name="Shape 96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67" name="Shape 96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68" name="Shape 96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69" name="Shape 96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975" name="Group 975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971" name="Shape 97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72" name="Shape 97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73" name="Shape 97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74" name="Shape 97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980" name="Group 980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976" name="Shape 97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77" name="Shape 97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78" name="Shape 97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79" name="Shape 97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985" name="Group 985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981" name="Shape 98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82" name="Shape 98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83" name="Shape 98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84" name="Shape 98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990" name="Group 990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986" name="Shape 98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87" name="Shape 98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88" name="Shape 98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89" name="Shape 98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995" name="Group 995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991" name="Shape 99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92" name="Shape 99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93" name="Shape 99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94" name="Shape 99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000" name="Group 1000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996" name="Shape 99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97" name="Shape 99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98" name="Shape 99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99" name="Shape 99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005" name="Group 1005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001" name="Shape 100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02" name="Shape 100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03" name="Shape 100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04" name="Shape 100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010" name="Group 1010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006" name="Shape 100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07" name="Shape 100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08" name="Shape 100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09" name="Shape 100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015" name="Group 1015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011" name="Shape 101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12" name="Shape 101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13" name="Shape 101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14" name="Shape 101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020" name="Group 1020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016" name="Shape 101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17" name="Shape 101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18" name="Shape 101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19" name="Shape 101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025" name="Group 1025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021" name="Shape 102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22" name="Shape 102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23" name="Shape 102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24" name="Shape 102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030" name="Group 1030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026" name="Shape 102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27" name="Shape 102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28" name="Shape 102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29" name="Shape 102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035" name="Group 1035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031" name="Shape 103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32" name="Shape 103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33" name="Shape 103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34" name="Shape 103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040" name="Group 1040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036" name="Shape 103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37" name="Shape 103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38" name="Shape 103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39" name="Shape 103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122" name="Group 1122"/>
                    <p:cNvGrpSpPr/>
                    <p:nvPr/>
                  </p:nvGrpSpPr>
                  <p:grpSpPr>
                    <a:xfrm>
                      <a:off x="0" y="8481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1046" name="Group 1046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042" name="Shape 104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43" name="Shape 104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44" name="Shape 104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45" name="Shape 104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051" name="Group 1051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047" name="Shape 104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48" name="Shape 104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49" name="Shape 104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50" name="Shape 105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056" name="Group 1056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052" name="Shape 105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53" name="Shape 105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54" name="Shape 105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55" name="Shape 105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061" name="Group 1061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057" name="Shape 105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58" name="Shape 105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59" name="Shape 105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60" name="Shape 106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066" name="Group 1066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062" name="Shape 106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63" name="Shape 106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64" name="Shape 106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65" name="Shape 106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071" name="Group 1071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067" name="Shape 106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68" name="Shape 106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69" name="Shape 106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70" name="Shape 107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076" name="Group 1076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072" name="Shape 107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73" name="Shape 107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74" name="Shape 107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75" name="Shape 107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081" name="Group 1081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077" name="Shape 107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78" name="Shape 107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79" name="Shape 107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80" name="Shape 108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086" name="Group 1086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082" name="Shape 108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83" name="Shape 108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84" name="Shape 108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85" name="Shape 108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091" name="Group 1091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087" name="Shape 108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88" name="Shape 108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89" name="Shape 108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90" name="Shape 109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096" name="Group 1096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092" name="Shape 109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93" name="Shape 109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94" name="Shape 109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95" name="Shape 109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01" name="Group 1101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097" name="Shape 109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98" name="Shape 109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99" name="Shape 109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00" name="Shape 110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06" name="Group 1106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102" name="Shape 110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03" name="Shape 110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04" name="Shape 110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05" name="Shape 110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11" name="Group 1111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107" name="Shape 110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08" name="Shape 110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09" name="Shape 110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10" name="Shape 111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16" name="Group 1116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112" name="Shape 111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13" name="Shape 111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14" name="Shape 111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15" name="Shape 111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21" name="Group 1121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117" name="Shape 111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18" name="Shape 111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19" name="Shape 111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20" name="Shape 112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1451" name="Group 1451"/>
                <p:cNvGrpSpPr/>
                <p:nvPr/>
              </p:nvGrpSpPr>
              <p:grpSpPr>
                <a:xfrm>
                  <a:off x="1107873" y="-1"/>
                  <a:ext cx="1351720" cy="1298710"/>
                  <a:chOff x="0" y="0"/>
                  <a:chExt cx="1351718" cy="1298708"/>
                </a:xfrm>
              </p:grpSpPr>
              <p:grpSp>
                <p:nvGrpSpPr>
                  <p:cNvPr id="1287" name="Group 1287"/>
                  <p:cNvGrpSpPr/>
                  <p:nvPr/>
                </p:nvGrpSpPr>
                <p:grpSpPr>
                  <a:xfrm>
                    <a:off x="182878" y="-1"/>
                    <a:ext cx="1168840" cy="1126434"/>
                    <a:chOff x="0" y="0"/>
                    <a:chExt cx="1168838" cy="1126433"/>
                  </a:xfrm>
                </p:grpSpPr>
                <p:grpSp>
                  <p:nvGrpSpPr>
                    <p:cNvPr id="1205" name="Group 1205"/>
                    <p:cNvGrpSpPr/>
                    <p:nvPr/>
                  </p:nvGrpSpPr>
                  <p:grpSpPr>
                    <a:xfrm>
                      <a:off x="90112" y="-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1129" name="Group 1129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125" name="Shape 112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26" name="Shape 112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27" name="Shape 112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28" name="Shape 112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34" name="Group 1134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130" name="Shape 113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31" name="Shape 113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32" name="Shape 113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33" name="Shape 113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39" name="Group 1139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135" name="Shape 113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36" name="Shape 113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37" name="Shape 113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38" name="Shape 113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44" name="Group 1144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140" name="Shape 114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41" name="Shape 114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42" name="Shape 114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43" name="Shape 114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49" name="Group 1149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145" name="Shape 114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46" name="Shape 114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47" name="Shape 114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48" name="Shape 114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54" name="Group 1154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150" name="Shape 115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51" name="Shape 115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52" name="Shape 115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53" name="Shape 115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59" name="Group 1159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155" name="Shape 115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56" name="Shape 115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57" name="Shape 115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58" name="Shape 115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64" name="Group 1164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160" name="Shape 116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61" name="Shape 116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62" name="Shape 116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63" name="Shape 116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69" name="Group 1169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165" name="Shape 116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66" name="Shape 116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67" name="Shape 116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68" name="Shape 116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74" name="Group 1174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170" name="Shape 117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71" name="Shape 117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72" name="Shape 117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73" name="Shape 117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79" name="Group 1179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175" name="Shape 117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76" name="Shape 117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77" name="Shape 117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78" name="Shape 117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84" name="Group 1184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180" name="Shape 118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81" name="Shape 118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82" name="Shape 118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83" name="Shape 118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89" name="Group 1189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185" name="Shape 118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86" name="Shape 118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87" name="Shape 118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88" name="Shape 118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94" name="Group 1194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190" name="Shape 119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91" name="Shape 119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92" name="Shape 119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93" name="Shape 119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99" name="Group 1199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195" name="Shape 119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96" name="Shape 119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97" name="Shape 119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98" name="Shape 119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204" name="Group 1204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200" name="Shape 120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01" name="Shape 120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02" name="Shape 120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03" name="Shape 120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286" name="Group 1286"/>
                    <p:cNvGrpSpPr/>
                    <p:nvPr/>
                  </p:nvGrpSpPr>
                  <p:grpSpPr>
                    <a:xfrm>
                      <a:off x="0" y="8481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1210" name="Group 1210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206" name="Shape 120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07" name="Shape 120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08" name="Shape 120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09" name="Shape 120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215" name="Group 1215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211" name="Shape 121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12" name="Shape 121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13" name="Shape 121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14" name="Shape 121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220" name="Group 1220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216" name="Shape 121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17" name="Shape 121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18" name="Shape 121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19" name="Shape 121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225" name="Group 1225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221" name="Shape 122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22" name="Shape 122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23" name="Shape 122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24" name="Shape 122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230" name="Group 1230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226" name="Shape 122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27" name="Shape 122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28" name="Shape 122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29" name="Shape 122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235" name="Group 1235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231" name="Shape 123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32" name="Shape 123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33" name="Shape 123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34" name="Shape 123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240" name="Group 1240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236" name="Shape 123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37" name="Shape 123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38" name="Shape 123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39" name="Shape 123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245" name="Group 1245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241" name="Shape 124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42" name="Shape 124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43" name="Shape 124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44" name="Shape 124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250" name="Group 1250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246" name="Shape 124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47" name="Shape 124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48" name="Shape 124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49" name="Shape 124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255" name="Group 1255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251" name="Shape 125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52" name="Shape 125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53" name="Shape 125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54" name="Shape 125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260" name="Group 1260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256" name="Shape 125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57" name="Shape 125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58" name="Shape 125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59" name="Shape 125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265" name="Group 1265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261" name="Shape 126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62" name="Shape 126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63" name="Shape 126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64" name="Shape 126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270" name="Group 1270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266" name="Shape 126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67" name="Shape 126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68" name="Shape 126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69" name="Shape 126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275" name="Group 1275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271" name="Shape 127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72" name="Shape 127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73" name="Shape 127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74" name="Shape 127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280" name="Group 1280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276" name="Shape 127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77" name="Shape 127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78" name="Shape 127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79" name="Shape 127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285" name="Group 1285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281" name="Shape 128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82" name="Shape 128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83" name="Shape 128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84" name="Shape 128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450" name="Group 1450"/>
                  <p:cNvGrpSpPr/>
                  <p:nvPr/>
                </p:nvGrpSpPr>
                <p:grpSpPr>
                  <a:xfrm>
                    <a:off x="-1" y="172275"/>
                    <a:ext cx="1168840" cy="1126434"/>
                    <a:chOff x="0" y="0"/>
                    <a:chExt cx="1168838" cy="1126433"/>
                  </a:xfrm>
                </p:grpSpPr>
                <p:grpSp>
                  <p:nvGrpSpPr>
                    <p:cNvPr id="1368" name="Group 1368"/>
                    <p:cNvGrpSpPr/>
                    <p:nvPr/>
                  </p:nvGrpSpPr>
                  <p:grpSpPr>
                    <a:xfrm>
                      <a:off x="90112" y="-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1292" name="Group 1292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288" name="Shape 128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89" name="Shape 128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90" name="Shape 129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91" name="Shape 129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297" name="Group 1297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293" name="Shape 129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94" name="Shape 129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95" name="Shape 129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96" name="Shape 129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302" name="Group 1302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298" name="Shape 129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99" name="Shape 129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00" name="Shape 130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01" name="Shape 130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307" name="Group 1307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303" name="Shape 130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04" name="Shape 130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05" name="Shape 130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06" name="Shape 130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312" name="Group 1312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308" name="Shape 130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09" name="Shape 130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10" name="Shape 131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11" name="Shape 131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317" name="Group 1317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313" name="Shape 131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14" name="Shape 131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15" name="Shape 131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16" name="Shape 131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322" name="Group 1322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318" name="Shape 131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19" name="Shape 131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20" name="Shape 132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21" name="Shape 132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327" name="Group 1327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323" name="Shape 132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24" name="Shape 132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25" name="Shape 132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26" name="Shape 132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332" name="Group 1332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328" name="Shape 132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29" name="Shape 132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30" name="Shape 133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31" name="Shape 133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337" name="Group 1337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333" name="Shape 133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34" name="Shape 133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35" name="Shape 133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36" name="Shape 133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342" name="Group 1342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338" name="Shape 133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39" name="Shape 133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40" name="Shape 134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41" name="Shape 134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347" name="Group 1347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343" name="Shape 134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44" name="Shape 134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45" name="Shape 134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46" name="Shape 134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352" name="Group 1352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348" name="Shape 134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49" name="Shape 134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50" name="Shape 135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51" name="Shape 135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357" name="Group 1357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353" name="Shape 135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54" name="Shape 135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55" name="Shape 135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56" name="Shape 135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362" name="Group 1362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358" name="Shape 135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59" name="Shape 135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60" name="Shape 136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61" name="Shape 136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367" name="Group 1367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363" name="Shape 136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64" name="Shape 136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65" name="Shape 136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66" name="Shape 136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449" name="Group 1449"/>
                    <p:cNvGrpSpPr/>
                    <p:nvPr/>
                  </p:nvGrpSpPr>
                  <p:grpSpPr>
                    <a:xfrm>
                      <a:off x="0" y="8481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1373" name="Group 1373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369" name="Shape 136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70" name="Shape 137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71" name="Shape 137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72" name="Shape 137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378" name="Group 1378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374" name="Shape 137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75" name="Shape 137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76" name="Shape 137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77" name="Shape 137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383" name="Group 1383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379" name="Shape 137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80" name="Shape 138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81" name="Shape 138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82" name="Shape 138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388" name="Group 1388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384" name="Shape 138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85" name="Shape 138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86" name="Shape 138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87" name="Shape 138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393" name="Group 1393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389" name="Shape 138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90" name="Shape 139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91" name="Shape 139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92" name="Shape 139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398" name="Group 1398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394" name="Shape 139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95" name="Shape 139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96" name="Shape 139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97" name="Shape 139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403" name="Group 1403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399" name="Shape 139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00" name="Shape 140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01" name="Shape 140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02" name="Shape 140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408" name="Group 1408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404" name="Shape 140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05" name="Shape 140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06" name="Shape 140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07" name="Shape 140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413" name="Group 1413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409" name="Shape 140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10" name="Shape 141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11" name="Shape 141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12" name="Shape 141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418" name="Group 1418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414" name="Shape 141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15" name="Shape 141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16" name="Shape 141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17" name="Shape 141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423" name="Group 1423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419" name="Shape 141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20" name="Shape 142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21" name="Shape 142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22" name="Shape 142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428" name="Group 1428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424" name="Shape 142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25" name="Shape 142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26" name="Shape 142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27" name="Shape 142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433" name="Group 1433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429" name="Shape 142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30" name="Shape 143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31" name="Shape 143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32" name="Shape 143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438" name="Group 1438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434" name="Shape 143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35" name="Shape 143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36" name="Shape 143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37" name="Shape 143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443" name="Group 1443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439" name="Shape 143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40" name="Shape 144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41" name="Shape 144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42" name="Shape 144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448" name="Group 1448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444" name="Shape 144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45" name="Shape 144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46" name="Shape 144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47" name="Shape 144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2761" name="Group 2761"/>
              <p:cNvGrpSpPr/>
              <p:nvPr/>
            </p:nvGrpSpPr>
            <p:grpSpPr>
              <a:xfrm>
                <a:off x="-3" y="344816"/>
                <a:ext cx="2459597" cy="2374792"/>
                <a:chOff x="-2" y="-1"/>
                <a:chExt cx="2459595" cy="2374790"/>
              </a:xfrm>
            </p:grpSpPr>
            <p:grpSp>
              <p:nvGrpSpPr>
                <p:cNvPr id="1779" name="Group 1779"/>
                <p:cNvGrpSpPr/>
                <p:nvPr/>
              </p:nvGrpSpPr>
              <p:grpSpPr>
                <a:xfrm>
                  <a:off x="0" y="1076079"/>
                  <a:ext cx="1351719" cy="1298710"/>
                  <a:chOff x="0" y="0"/>
                  <a:chExt cx="1351718" cy="1298708"/>
                </a:xfrm>
              </p:grpSpPr>
              <p:grpSp>
                <p:nvGrpSpPr>
                  <p:cNvPr id="1615" name="Group 1615"/>
                  <p:cNvGrpSpPr/>
                  <p:nvPr/>
                </p:nvGrpSpPr>
                <p:grpSpPr>
                  <a:xfrm>
                    <a:off x="182878" y="-1"/>
                    <a:ext cx="1168840" cy="1126434"/>
                    <a:chOff x="0" y="0"/>
                    <a:chExt cx="1168838" cy="1126433"/>
                  </a:xfrm>
                </p:grpSpPr>
                <p:grpSp>
                  <p:nvGrpSpPr>
                    <p:cNvPr id="1533" name="Group 1533"/>
                    <p:cNvGrpSpPr/>
                    <p:nvPr/>
                  </p:nvGrpSpPr>
                  <p:grpSpPr>
                    <a:xfrm>
                      <a:off x="90112" y="-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1457" name="Group 1457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453" name="Shape 145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54" name="Shape 145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55" name="Shape 145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56" name="Shape 145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462" name="Group 1462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458" name="Shape 145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59" name="Shape 145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60" name="Shape 146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61" name="Shape 146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467" name="Group 1467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463" name="Shape 146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64" name="Shape 146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65" name="Shape 146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66" name="Shape 146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472" name="Group 1472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468" name="Shape 146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69" name="Shape 146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70" name="Shape 147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71" name="Shape 147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477" name="Group 1477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473" name="Shape 147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74" name="Shape 147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75" name="Shape 147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76" name="Shape 147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482" name="Group 1482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478" name="Shape 147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79" name="Shape 147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80" name="Shape 148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81" name="Shape 148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487" name="Group 1487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483" name="Shape 148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84" name="Shape 148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85" name="Shape 148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86" name="Shape 148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492" name="Group 1492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488" name="Shape 148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89" name="Shape 148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90" name="Shape 149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91" name="Shape 149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497" name="Group 1497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493" name="Shape 149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94" name="Shape 149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95" name="Shape 149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96" name="Shape 149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502" name="Group 1502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498" name="Shape 149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99" name="Shape 149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00" name="Shape 150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01" name="Shape 150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507" name="Group 1507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503" name="Shape 150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04" name="Shape 150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05" name="Shape 150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06" name="Shape 150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512" name="Group 1512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508" name="Shape 150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09" name="Shape 150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10" name="Shape 151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11" name="Shape 151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517" name="Group 1517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513" name="Shape 151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14" name="Shape 151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15" name="Shape 151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16" name="Shape 151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522" name="Group 1522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518" name="Shape 151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19" name="Shape 151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20" name="Shape 152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21" name="Shape 152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527" name="Group 1527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523" name="Shape 152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24" name="Shape 152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25" name="Shape 152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26" name="Shape 152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532" name="Group 1532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528" name="Shape 152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29" name="Shape 152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30" name="Shape 153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31" name="Shape 153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614" name="Group 1614"/>
                    <p:cNvGrpSpPr/>
                    <p:nvPr/>
                  </p:nvGrpSpPr>
                  <p:grpSpPr>
                    <a:xfrm>
                      <a:off x="0" y="8481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1538" name="Group 1538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534" name="Shape 153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35" name="Shape 153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36" name="Shape 153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37" name="Shape 153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543" name="Group 1543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539" name="Shape 153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40" name="Shape 154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41" name="Shape 154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42" name="Shape 154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548" name="Group 1548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544" name="Shape 154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45" name="Shape 154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46" name="Shape 154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47" name="Shape 154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553" name="Group 1553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549" name="Shape 154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50" name="Shape 155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51" name="Shape 155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52" name="Shape 155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558" name="Group 1558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554" name="Shape 155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55" name="Shape 155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56" name="Shape 155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57" name="Shape 155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563" name="Group 1563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559" name="Shape 155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60" name="Shape 156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61" name="Shape 156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62" name="Shape 156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568" name="Group 1568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564" name="Shape 156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65" name="Shape 156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66" name="Shape 156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67" name="Shape 156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573" name="Group 1573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569" name="Shape 156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70" name="Shape 157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71" name="Shape 157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72" name="Shape 157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578" name="Group 1578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574" name="Shape 157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75" name="Shape 157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76" name="Shape 157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77" name="Shape 157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583" name="Group 1583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579" name="Shape 157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80" name="Shape 158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81" name="Shape 158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82" name="Shape 158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588" name="Group 1588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584" name="Shape 158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85" name="Shape 158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86" name="Shape 158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87" name="Shape 158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593" name="Group 1593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589" name="Shape 158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90" name="Shape 159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91" name="Shape 159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92" name="Shape 159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598" name="Group 1598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594" name="Shape 159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95" name="Shape 159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96" name="Shape 159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97" name="Shape 159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603" name="Group 1603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599" name="Shape 159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00" name="Shape 160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01" name="Shape 160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02" name="Shape 160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608" name="Group 1608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604" name="Shape 160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05" name="Shape 160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06" name="Shape 160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07" name="Shape 160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613" name="Group 1613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609" name="Shape 160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10" name="Shape 161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11" name="Shape 161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12" name="Shape 161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778" name="Group 1778"/>
                  <p:cNvGrpSpPr/>
                  <p:nvPr/>
                </p:nvGrpSpPr>
                <p:grpSpPr>
                  <a:xfrm>
                    <a:off x="-1" y="172275"/>
                    <a:ext cx="1168840" cy="1126434"/>
                    <a:chOff x="0" y="0"/>
                    <a:chExt cx="1168838" cy="1126433"/>
                  </a:xfrm>
                </p:grpSpPr>
                <p:grpSp>
                  <p:nvGrpSpPr>
                    <p:cNvPr id="1696" name="Group 1696"/>
                    <p:cNvGrpSpPr/>
                    <p:nvPr/>
                  </p:nvGrpSpPr>
                  <p:grpSpPr>
                    <a:xfrm>
                      <a:off x="90112" y="-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1620" name="Group 1620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616" name="Shape 161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17" name="Shape 161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18" name="Shape 161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19" name="Shape 161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625" name="Group 1625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621" name="Shape 162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22" name="Shape 162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23" name="Shape 162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24" name="Shape 162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630" name="Group 1630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626" name="Shape 162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27" name="Shape 162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28" name="Shape 162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29" name="Shape 162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635" name="Group 1635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631" name="Shape 163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32" name="Shape 163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33" name="Shape 163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34" name="Shape 163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640" name="Group 1640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636" name="Shape 163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37" name="Shape 163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38" name="Shape 163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39" name="Shape 163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645" name="Group 1645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641" name="Shape 164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42" name="Shape 164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43" name="Shape 164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44" name="Shape 164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650" name="Group 1650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646" name="Shape 164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47" name="Shape 164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48" name="Shape 164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49" name="Shape 164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655" name="Group 1655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651" name="Shape 165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52" name="Shape 165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53" name="Shape 165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54" name="Shape 165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660" name="Group 1660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656" name="Shape 165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57" name="Shape 165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58" name="Shape 165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59" name="Shape 165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665" name="Group 1665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661" name="Shape 166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62" name="Shape 166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63" name="Shape 166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64" name="Shape 166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670" name="Group 1670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666" name="Shape 166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67" name="Shape 166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68" name="Shape 166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69" name="Shape 166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675" name="Group 1675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671" name="Shape 167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72" name="Shape 167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73" name="Shape 167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74" name="Shape 167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680" name="Group 1680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676" name="Shape 167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77" name="Shape 167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78" name="Shape 167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79" name="Shape 167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685" name="Group 1685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681" name="Shape 168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82" name="Shape 168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83" name="Shape 168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84" name="Shape 168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690" name="Group 1690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686" name="Shape 168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87" name="Shape 168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88" name="Shape 168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89" name="Shape 168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695" name="Group 1695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691" name="Shape 169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92" name="Shape 169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93" name="Shape 169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94" name="Shape 169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777" name="Group 1777"/>
                    <p:cNvGrpSpPr/>
                    <p:nvPr/>
                  </p:nvGrpSpPr>
                  <p:grpSpPr>
                    <a:xfrm>
                      <a:off x="0" y="8481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1701" name="Group 1701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697" name="Shape 169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98" name="Shape 169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99" name="Shape 169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00" name="Shape 170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706" name="Group 1706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702" name="Shape 170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03" name="Shape 170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04" name="Shape 170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05" name="Shape 170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711" name="Group 1711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707" name="Shape 170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08" name="Shape 170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09" name="Shape 170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10" name="Shape 171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716" name="Group 1716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712" name="Shape 171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13" name="Shape 171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14" name="Shape 171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15" name="Shape 171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721" name="Group 1721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717" name="Shape 171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18" name="Shape 171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19" name="Shape 171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20" name="Shape 172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726" name="Group 1726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722" name="Shape 172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23" name="Shape 172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24" name="Shape 172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25" name="Shape 172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731" name="Group 1731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727" name="Shape 172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28" name="Shape 172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29" name="Shape 172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30" name="Shape 173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736" name="Group 1736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732" name="Shape 173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33" name="Shape 173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34" name="Shape 173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35" name="Shape 173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741" name="Group 1741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737" name="Shape 173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38" name="Shape 173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39" name="Shape 173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40" name="Shape 174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746" name="Group 1746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742" name="Shape 174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43" name="Shape 174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44" name="Shape 174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45" name="Shape 174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751" name="Group 1751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747" name="Shape 174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48" name="Shape 174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49" name="Shape 174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50" name="Shape 175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756" name="Group 1756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752" name="Shape 175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53" name="Shape 175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54" name="Shape 175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55" name="Shape 175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761" name="Group 1761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757" name="Shape 175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58" name="Shape 175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59" name="Shape 175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60" name="Shape 176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766" name="Group 1766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762" name="Shape 176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63" name="Shape 176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64" name="Shape 176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65" name="Shape 176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771" name="Group 1771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767" name="Shape 176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68" name="Shape 176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69" name="Shape 176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70" name="Shape 177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776" name="Group 1776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772" name="Shape 177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73" name="Shape 177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74" name="Shape 177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75" name="Shape 177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2106" name="Group 2106"/>
                <p:cNvGrpSpPr/>
                <p:nvPr/>
              </p:nvGrpSpPr>
              <p:grpSpPr>
                <a:xfrm>
                  <a:off x="1107873" y="1070776"/>
                  <a:ext cx="1351720" cy="1298709"/>
                  <a:chOff x="0" y="0"/>
                  <a:chExt cx="1351718" cy="1298708"/>
                </a:xfrm>
              </p:grpSpPr>
              <p:grpSp>
                <p:nvGrpSpPr>
                  <p:cNvPr id="1942" name="Group 1942"/>
                  <p:cNvGrpSpPr/>
                  <p:nvPr/>
                </p:nvGrpSpPr>
                <p:grpSpPr>
                  <a:xfrm>
                    <a:off x="182878" y="-1"/>
                    <a:ext cx="1168840" cy="1126434"/>
                    <a:chOff x="0" y="0"/>
                    <a:chExt cx="1168838" cy="1126433"/>
                  </a:xfrm>
                </p:grpSpPr>
                <p:grpSp>
                  <p:nvGrpSpPr>
                    <p:cNvPr id="1860" name="Group 1860"/>
                    <p:cNvGrpSpPr/>
                    <p:nvPr/>
                  </p:nvGrpSpPr>
                  <p:grpSpPr>
                    <a:xfrm>
                      <a:off x="90112" y="-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1784" name="Group 1784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780" name="Shape 178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81" name="Shape 178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82" name="Shape 178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83" name="Shape 178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789" name="Group 1789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785" name="Shape 178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86" name="Shape 178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87" name="Shape 178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88" name="Shape 178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794" name="Group 1794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790" name="Shape 179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91" name="Shape 179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92" name="Shape 179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93" name="Shape 179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799" name="Group 1799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795" name="Shape 179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96" name="Shape 179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97" name="Shape 179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98" name="Shape 179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804" name="Group 1804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800" name="Shape 180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01" name="Shape 180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02" name="Shape 180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03" name="Shape 180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809" name="Group 1809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805" name="Shape 180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06" name="Shape 180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07" name="Shape 180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08" name="Shape 180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814" name="Group 1814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810" name="Shape 181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11" name="Shape 181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12" name="Shape 181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13" name="Shape 181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819" name="Group 1819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815" name="Shape 181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16" name="Shape 181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17" name="Shape 181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18" name="Shape 181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824" name="Group 1824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820" name="Shape 182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21" name="Shape 182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22" name="Shape 182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23" name="Shape 182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829" name="Group 1829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825" name="Shape 182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26" name="Shape 182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27" name="Shape 182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28" name="Shape 182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834" name="Group 1834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830" name="Shape 183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31" name="Shape 183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32" name="Shape 183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33" name="Shape 183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839" name="Group 1839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835" name="Shape 183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36" name="Shape 183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37" name="Shape 183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38" name="Shape 183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844" name="Group 1844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840" name="Shape 184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41" name="Shape 184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42" name="Shape 184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43" name="Shape 184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849" name="Group 1849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845" name="Shape 184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46" name="Shape 184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47" name="Shape 184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48" name="Shape 184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854" name="Group 1854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850" name="Shape 185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51" name="Shape 185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52" name="Shape 185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53" name="Shape 185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859" name="Group 1859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855" name="Shape 185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56" name="Shape 185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57" name="Shape 185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58" name="Shape 185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41" name="Group 1941"/>
                    <p:cNvGrpSpPr/>
                    <p:nvPr/>
                  </p:nvGrpSpPr>
                  <p:grpSpPr>
                    <a:xfrm>
                      <a:off x="0" y="8481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1865" name="Group 1865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861" name="Shape 186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62" name="Shape 186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63" name="Shape 186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64" name="Shape 186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870" name="Group 1870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866" name="Shape 186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67" name="Shape 186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68" name="Shape 186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69" name="Shape 186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875" name="Group 1875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871" name="Shape 187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72" name="Shape 187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73" name="Shape 187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74" name="Shape 187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880" name="Group 1880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876" name="Shape 187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77" name="Shape 187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78" name="Shape 187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79" name="Shape 187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885" name="Group 1885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881" name="Shape 188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82" name="Shape 188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83" name="Shape 188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84" name="Shape 188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890" name="Group 1890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886" name="Shape 188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87" name="Shape 188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88" name="Shape 188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89" name="Shape 188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895" name="Group 1895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891" name="Shape 189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92" name="Shape 189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93" name="Shape 189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94" name="Shape 189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900" name="Group 1900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896" name="Shape 189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97" name="Shape 189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98" name="Shape 189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99" name="Shape 189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905" name="Group 1905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901" name="Shape 190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02" name="Shape 190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03" name="Shape 190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04" name="Shape 190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910" name="Group 1910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906" name="Shape 190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07" name="Shape 190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08" name="Shape 190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09" name="Shape 190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915" name="Group 1915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911" name="Shape 191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12" name="Shape 191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13" name="Shape 191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14" name="Shape 191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920" name="Group 1920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916" name="Shape 191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17" name="Shape 191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18" name="Shape 191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19" name="Shape 191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925" name="Group 1925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921" name="Shape 192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22" name="Shape 192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23" name="Shape 192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24" name="Shape 192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930" name="Group 1930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926" name="Shape 192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27" name="Shape 192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28" name="Shape 192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29" name="Shape 192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935" name="Group 1935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931" name="Shape 193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32" name="Shape 193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33" name="Shape 193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34" name="Shape 193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940" name="Group 1940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936" name="Shape 193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37" name="Shape 193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38" name="Shape 193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39" name="Shape 193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105" name="Group 2105"/>
                  <p:cNvGrpSpPr/>
                  <p:nvPr/>
                </p:nvGrpSpPr>
                <p:grpSpPr>
                  <a:xfrm>
                    <a:off x="-1" y="172275"/>
                    <a:ext cx="1168840" cy="1126434"/>
                    <a:chOff x="0" y="0"/>
                    <a:chExt cx="1168838" cy="1126433"/>
                  </a:xfrm>
                </p:grpSpPr>
                <p:grpSp>
                  <p:nvGrpSpPr>
                    <p:cNvPr id="2023" name="Group 2023"/>
                    <p:cNvGrpSpPr/>
                    <p:nvPr/>
                  </p:nvGrpSpPr>
                  <p:grpSpPr>
                    <a:xfrm>
                      <a:off x="90112" y="-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1947" name="Group 1947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943" name="Shape 194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44" name="Shape 194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45" name="Shape 194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46" name="Shape 194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952" name="Group 1952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948" name="Shape 194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49" name="Shape 194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50" name="Shape 195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51" name="Shape 195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957" name="Group 1957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953" name="Shape 195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54" name="Shape 195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55" name="Shape 195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56" name="Shape 195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962" name="Group 1962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958" name="Shape 195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59" name="Shape 195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60" name="Shape 196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61" name="Shape 196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967" name="Group 1967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963" name="Shape 196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64" name="Shape 196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65" name="Shape 196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66" name="Shape 196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972" name="Group 1972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968" name="Shape 196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69" name="Shape 196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70" name="Shape 197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71" name="Shape 197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977" name="Group 1977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973" name="Shape 197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74" name="Shape 197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75" name="Shape 197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76" name="Shape 197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982" name="Group 1982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978" name="Shape 197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79" name="Shape 197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80" name="Shape 198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81" name="Shape 198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987" name="Group 1987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983" name="Shape 198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84" name="Shape 198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85" name="Shape 198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86" name="Shape 198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992" name="Group 1992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988" name="Shape 198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89" name="Shape 198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90" name="Shape 199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91" name="Shape 199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997" name="Group 1997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993" name="Shape 199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94" name="Shape 199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95" name="Shape 199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96" name="Shape 199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002" name="Group 2002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998" name="Shape 199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99" name="Shape 199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00" name="Shape 200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01" name="Shape 200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007" name="Group 2007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003" name="Shape 200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04" name="Shape 200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05" name="Shape 200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06" name="Shape 200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012" name="Group 2012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008" name="Shape 200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09" name="Shape 200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10" name="Shape 201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11" name="Shape 201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017" name="Group 2017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013" name="Shape 201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14" name="Shape 201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15" name="Shape 201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16" name="Shape 201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022" name="Group 2022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018" name="Shape 201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19" name="Shape 201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20" name="Shape 202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21" name="Shape 202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04" name="Group 2104"/>
                    <p:cNvGrpSpPr/>
                    <p:nvPr/>
                  </p:nvGrpSpPr>
                  <p:grpSpPr>
                    <a:xfrm>
                      <a:off x="0" y="8481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2028" name="Group 2028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024" name="Shape 202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25" name="Shape 202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26" name="Shape 202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27" name="Shape 202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033" name="Group 2033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029" name="Shape 202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30" name="Shape 203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31" name="Shape 203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32" name="Shape 203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038" name="Group 2038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034" name="Shape 203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35" name="Shape 203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36" name="Shape 203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37" name="Shape 203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043" name="Group 2043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039" name="Shape 203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40" name="Shape 204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41" name="Shape 204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42" name="Shape 204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048" name="Group 2048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044" name="Shape 204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45" name="Shape 204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46" name="Shape 204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47" name="Shape 204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053" name="Group 2053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049" name="Shape 204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50" name="Shape 205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51" name="Shape 205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52" name="Shape 205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058" name="Group 2058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054" name="Shape 205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55" name="Shape 205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56" name="Shape 205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57" name="Shape 205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063" name="Group 2063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059" name="Shape 205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60" name="Shape 206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61" name="Shape 206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62" name="Shape 206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068" name="Group 2068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064" name="Shape 206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65" name="Shape 206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66" name="Shape 206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67" name="Shape 206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073" name="Group 2073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069" name="Shape 206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70" name="Shape 207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71" name="Shape 207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72" name="Shape 207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078" name="Group 2078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074" name="Shape 207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75" name="Shape 207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76" name="Shape 207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77" name="Shape 207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083" name="Group 2083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079" name="Shape 207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80" name="Shape 208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81" name="Shape 208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82" name="Shape 208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088" name="Group 2088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084" name="Shape 208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85" name="Shape 208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86" name="Shape 208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87" name="Shape 208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093" name="Group 2093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089" name="Shape 208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90" name="Shape 209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91" name="Shape 209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92" name="Shape 209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098" name="Group 2098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094" name="Shape 209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95" name="Shape 209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96" name="Shape 209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97" name="Shape 209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103" name="Group 2103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099" name="Shape 209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00" name="Shape 210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01" name="Shape 210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02" name="Shape 210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2433" name="Group 2433"/>
                <p:cNvGrpSpPr/>
                <p:nvPr/>
              </p:nvGrpSpPr>
              <p:grpSpPr>
                <a:xfrm>
                  <a:off x="-2" y="5299"/>
                  <a:ext cx="1351723" cy="1298716"/>
                  <a:chOff x="-2" y="-4"/>
                  <a:chExt cx="1351722" cy="1298714"/>
                </a:xfrm>
              </p:grpSpPr>
              <p:grpSp>
                <p:nvGrpSpPr>
                  <p:cNvPr id="2269" name="Group 2269"/>
                  <p:cNvGrpSpPr/>
                  <p:nvPr/>
                </p:nvGrpSpPr>
                <p:grpSpPr>
                  <a:xfrm>
                    <a:off x="182878" y="-4"/>
                    <a:ext cx="1168842" cy="1126437"/>
                    <a:chOff x="0" y="-3"/>
                    <a:chExt cx="1168840" cy="1126436"/>
                  </a:xfrm>
                </p:grpSpPr>
                <p:grpSp>
                  <p:nvGrpSpPr>
                    <p:cNvPr id="2187" name="Group 2187"/>
                    <p:cNvGrpSpPr/>
                    <p:nvPr/>
                  </p:nvGrpSpPr>
                  <p:grpSpPr>
                    <a:xfrm>
                      <a:off x="90111" y="-3"/>
                      <a:ext cx="1078729" cy="1041625"/>
                      <a:chOff x="-1" y="-2"/>
                      <a:chExt cx="1078728" cy="1041623"/>
                    </a:xfrm>
                  </p:grpSpPr>
                  <p:grpSp>
                    <p:nvGrpSpPr>
                      <p:cNvPr id="2111" name="Group 2111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107" name="Shape 210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08" name="Shape 210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09" name="Shape 210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10" name="Shape 211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116" name="Group 2116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112" name="Shape 211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13" name="Shape 211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14" name="Shape 211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15" name="Shape 211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121" name="Group 2121"/>
                      <p:cNvGrpSpPr/>
                      <p:nvPr/>
                    </p:nvGrpSpPr>
                    <p:grpSpPr>
                      <a:xfrm>
                        <a:off x="561891" y="-2"/>
                        <a:ext cx="238543" cy="238543"/>
                        <a:chOff x="-1" y="-1"/>
                        <a:chExt cx="238542" cy="238541"/>
                      </a:xfrm>
                    </p:grpSpPr>
                    <p:sp>
                      <p:nvSpPr>
                        <p:cNvPr id="2117" name="Shape 211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18" name="Shape 211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19" name="Shape 211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20" name="Shape 2120"/>
                        <p:cNvSpPr/>
                        <p:nvPr/>
                      </p:nvSpPr>
                      <p:spPr>
                        <a:xfrm>
                          <a:off x="-1" y="0"/>
                          <a:ext cx="238542" cy="23854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126" name="Group 2126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122" name="Shape 212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23" name="Shape 212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24" name="Shape 212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25" name="Shape 212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131" name="Group 2131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127" name="Shape 212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28" name="Shape 212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29" name="Shape 212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30" name="Shape 213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136" name="Group 2136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132" name="Shape 213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33" name="Shape 213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34" name="Shape 213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35" name="Shape 213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141" name="Group 2141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137" name="Shape 213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38" name="Shape 213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39" name="Shape 213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40" name="Shape 214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146" name="Group 2146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142" name="Shape 214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43" name="Shape 214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44" name="Shape 214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45" name="Shape 214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151" name="Group 2151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147" name="Shape 214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48" name="Shape 214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49" name="Shape 214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50" name="Shape 215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156" name="Group 2156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152" name="Shape 215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53" name="Shape 215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54" name="Shape 215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55" name="Shape 215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161" name="Group 2161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157" name="Shape 215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58" name="Shape 215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59" name="Shape 215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60" name="Shape 216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166" name="Group 2166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162" name="Shape 216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63" name="Shape 216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64" name="Shape 216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65" name="Shape 216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171" name="Group 2171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167" name="Shape 216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68" name="Shape 216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69" name="Shape 216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70" name="Shape 217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176" name="Group 2176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172" name="Shape 217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73" name="Shape 217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74" name="Shape 217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75" name="Shape 217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181" name="Group 2181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177" name="Shape 217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78" name="Shape 217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79" name="Shape 217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80" name="Shape 218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186" name="Group 2186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182" name="Shape 218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83" name="Shape 218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84" name="Shape 218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85" name="Shape 218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68" name="Group 2268"/>
                    <p:cNvGrpSpPr/>
                    <p:nvPr/>
                  </p:nvGrpSpPr>
                  <p:grpSpPr>
                    <a:xfrm>
                      <a:off x="0" y="8481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2192" name="Group 2192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188" name="Shape 218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89" name="Shape 218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90" name="Shape 219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91" name="Shape 219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197" name="Group 2197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193" name="Shape 219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94" name="Shape 219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95" name="Shape 219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96" name="Shape 219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202" name="Group 2202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198" name="Shape 219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99" name="Shape 219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00" name="Shape 220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01" name="Shape 220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207" name="Group 2207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203" name="Shape 220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04" name="Shape 220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05" name="Shape 220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06" name="Shape 220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212" name="Group 2212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208" name="Shape 220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09" name="Shape 220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10" name="Shape 221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11" name="Shape 221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217" name="Group 2217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213" name="Shape 221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14" name="Shape 221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15" name="Shape 221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16" name="Shape 221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222" name="Group 2222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218" name="Shape 221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19" name="Shape 221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20" name="Shape 222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21" name="Shape 222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227" name="Group 2227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223" name="Shape 222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24" name="Shape 222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25" name="Shape 222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26" name="Shape 222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232" name="Group 2232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228" name="Shape 222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29" name="Shape 222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30" name="Shape 223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31" name="Shape 223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237" name="Group 2237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233" name="Shape 223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34" name="Shape 223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35" name="Shape 223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36" name="Shape 223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242" name="Group 2242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238" name="Shape 223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39" name="Shape 223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40" name="Shape 224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41" name="Shape 224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247" name="Group 2247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243" name="Shape 224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44" name="Shape 224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45" name="Shape 224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46" name="Shape 224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252" name="Group 2252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248" name="Shape 224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49" name="Shape 224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50" name="Shape 225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51" name="Shape 225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257" name="Group 2257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253" name="Shape 225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54" name="Shape 225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55" name="Shape 225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56" name="Shape 225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262" name="Group 2262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258" name="Shape 225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59" name="Shape 225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60" name="Shape 226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61" name="Shape 226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267" name="Group 2267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263" name="Shape 226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64" name="Shape 226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65" name="Shape 226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66" name="Shape 226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432" name="Group 2432"/>
                  <p:cNvGrpSpPr/>
                  <p:nvPr/>
                </p:nvGrpSpPr>
                <p:grpSpPr>
                  <a:xfrm>
                    <a:off x="-2" y="172273"/>
                    <a:ext cx="1168845" cy="1126437"/>
                    <a:chOff x="-1" y="-2"/>
                    <a:chExt cx="1168843" cy="1126436"/>
                  </a:xfrm>
                </p:grpSpPr>
                <p:grpSp>
                  <p:nvGrpSpPr>
                    <p:cNvPr id="2350" name="Group 2350"/>
                    <p:cNvGrpSpPr/>
                    <p:nvPr/>
                  </p:nvGrpSpPr>
                  <p:grpSpPr>
                    <a:xfrm>
                      <a:off x="90111" y="-2"/>
                      <a:ext cx="1078731" cy="1041624"/>
                      <a:chOff x="-1" y="-1"/>
                      <a:chExt cx="1078730" cy="1041622"/>
                    </a:xfrm>
                  </p:grpSpPr>
                  <p:grpSp>
                    <p:nvGrpSpPr>
                      <p:cNvPr id="2274" name="Group 2274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270" name="Shape 227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71" name="Shape 227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72" name="Shape 227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73" name="Shape 227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279" name="Group 2279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275" name="Shape 227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76" name="Shape 227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77" name="Shape 227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78" name="Shape 227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284" name="Group 2284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280" name="Shape 228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81" name="Shape 228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82" name="Shape 228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83" name="Shape 228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289" name="Group 2289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285" name="Shape 228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86" name="Shape 228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87" name="Shape 228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88" name="Shape 228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294" name="Group 2294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290" name="Shape 229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91" name="Shape 229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92" name="Shape 229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93" name="Shape 229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299" name="Group 2299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295" name="Shape 229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96" name="Shape 229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97" name="Shape 229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98" name="Shape 229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304" name="Group 2304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300" name="Shape 230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01" name="Shape 230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02" name="Shape 230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03" name="Shape 230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309" name="Group 2309"/>
                      <p:cNvGrpSpPr/>
                      <p:nvPr/>
                    </p:nvGrpSpPr>
                    <p:grpSpPr>
                      <a:xfrm>
                        <a:off x="840186" y="267693"/>
                        <a:ext cx="238543" cy="238542"/>
                        <a:chOff x="-1" y="-1"/>
                        <a:chExt cx="238542" cy="238541"/>
                      </a:xfrm>
                    </p:grpSpPr>
                    <p:sp>
                      <p:nvSpPr>
                        <p:cNvPr id="2305" name="Shape 230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06" name="Shape 230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07" name="Shape 230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08" name="Shape 2308"/>
                        <p:cNvSpPr/>
                        <p:nvPr/>
                      </p:nvSpPr>
                      <p:spPr>
                        <a:xfrm>
                          <a:off x="0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314" name="Group 2314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310" name="Shape 231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11" name="Shape 231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12" name="Shape 231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13" name="Shape 231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319" name="Group 2319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315" name="Shape 231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16" name="Shape 231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17" name="Shape 231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18" name="Shape 231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324" name="Group 2324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320" name="Shape 232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21" name="Shape 232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22" name="Shape 232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23" name="Shape 232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329" name="Group 2329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325" name="Shape 232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26" name="Shape 232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27" name="Shape 232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28" name="Shape 232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334" name="Group 2334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330" name="Shape 233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31" name="Shape 233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32" name="Shape 233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33" name="Shape 233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339" name="Group 2339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335" name="Shape 233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36" name="Shape 233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37" name="Shape 233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38" name="Shape 233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344" name="Group 2344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340" name="Shape 234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41" name="Shape 234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42" name="Shape 234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43" name="Shape 234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349" name="Group 2349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345" name="Shape 234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46" name="Shape 234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47" name="Shape 234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48" name="Shape 234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431" name="Group 2431"/>
                    <p:cNvGrpSpPr/>
                    <p:nvPr/>
                  </p:nvGrpSpPr>
                  <p:grpSpPr>
                    <a:xfrm>
                      <a:off x="-1" y="84809"/>
                      <a:ext cx="1078729" cy="1041625"/>
                      <a:chOff x="-1" y="-2"/>
                      <a:chExt cx="1078728" cy="1041623"/>
                    </a:xfrm>
                  </p:grpSpPr>
                  <p:grpSp>
                    <p:nvGrpSpPr>
                      <p:cNvPr id="2355" name="Group 2355"/>
                      <p:cNvGrpSpPr/>
                      <p:nvPr/>
                    </p:nvGrpSpPr>
                    <p:grpSpPr>
                      <a:xfrm>
                        <a:off x="5297" y="-2"/>
                        <a:ext cx="238544" cy="238543"/>
                        <a:chOff x="-2" y="-1"/>
                        <a:chExt cx="238543" cy="238541"/>
                      </a:xfrm>
                    </p:grpSpPr>
                    <p:sp>
                      <p:nvSpPr>
                        <p:cNvPr id="2351" name="Shape 2351"/>
                        <p:cNvSpPr/>
                        <p:nvPr/>
                      </p:nvSpPr>
                      <p:spPr>
                        <a:xfrm>
                          <a:off x="-1" y="-1"/>
                          <a:ext cx="238542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52" name="Shape 235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53" name="Shape 235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54" name="Shape 2354"/>
                        <p:cNvSpPr/>
                        <p:nvPr/>
                      </p:nvSpPr>
                      <p:spPr>
                        <a:xfrm>
                          <a:off x="-2" y="-1"/>
                          <a:ext cx="238542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360" name="Group 2360"/>
                      <p:cNvGrpSpPr/>
                      <p:nvPr/>
                    </p:nvGrpSpPr>
                    <p:grpSpPr>
                      <a:xfrm>
                        <a:off x="283594" y="-2"/>
                        <a:ext cx="238544" cy="238543"/>
                        <a:chOff x="-1" y="-1"/>
                        <a:chExt cx="238543" cy="238541"/>
                      </a:xfrm>
                    </p:grpSpPr>
                    <p:sp>
                      <p:nvSpPr>
                        <p:cNvPr id="2356" name="Shape 235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57" name="Shape 235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58" name="Shape 235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59" name="Shape 2359"/>
                        <p:cNvSpPr/>
                        <p:nvPr/>
                      </p:nvSpPr>
                      <p:spPr>
                        <a:xfrm>
                          <a:off x="0" y="-1"/>
                          <a:ext cx="238542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365" name="Group 2365"/>
                      <p:cNvGrpSpPr/>
                      <p:nvPr/>
                    </p:nvGrpSpPr>
                    <p:grpSpPr>
                      <a:xfrm>
                        <a:off x="561891" y="-2"/>
                        <a:ext cx="238544" cy="238543"/>
                        <a:chOff x="-1" y="-1"/>
                        <a:chExt cx="238543" cy="238541"/>
                      </a:xfrm>
                    </p:grpSpPr>
                    <p:sp>
                      <p:nvSpPr>
                        <p:cNvPr id="2361" name="Shape 236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62" name="Shape 236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63" name="Shape 236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64" name="Shape 2364"/>
                        <p:cNvSpPr/>
                        <p:nvPr/>
                      </p:nvSpPr>
                      <p:spPr>
                        <a:xfrm>
                          <a:off x="0" y="-1"/>
                          <a:ext cx="238542" cy="23854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370" name="Group 2370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366" name="Shape 236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67" name="Shape 236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68" name="Shape 236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69" name="Shape 236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375" name="Group 2375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371" name="Shape 237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72" name="Shape 237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73" name="Shape 237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74" name="Shape 237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380" name="Group 2380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376" name="Shape 237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77" name="Shape 237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78" name="Shape 237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79" name="Shape 237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385" name="Group 2385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381" name="Shape 238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82" name="Shape 238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83" name="Shape 238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84" name="Shape 238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390" name="Group 2390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386" name="Shape 238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87" name="Shape 238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88" name="Shape 238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89" name="Shape 238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395" name="Group 2395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391" name="Shape 239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92" name="Shape 239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93" name="Shape 239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94" name="Shape 239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400" name="Group 2400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396" name="Shape 239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97" name="Shape 239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98" name="Shape 239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99" name="Shape 239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405" name="Group 2405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401" name="Shape 240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02" name="Shape 240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03" name="Shape 240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04" name="Shape 240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410" name="Group 2410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406" name="Shape 240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07" name="Shape 240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08" name="Shape 240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09" name="Shape 240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415" name="Group 2415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411" name="Shape 241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12" name="Shape 241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13" name="Shape 241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14" name="Shape 241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420" name="Group 2420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416" name="Shape 241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17" name="Shape 241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18" name="Shape 241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19" name="Shape 241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425" name="Group 2425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421" name="Shape 242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22" name="Shape 242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23" name="Shape 242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24" name="Shape 242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430" name="Group 2430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426" name="Shape 242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27" name="Shape 242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28" name="Shape 242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29" name="Shape 242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2760" name="Group 2760"/>
                <p:cNvGrpSpPr/>
                <p:nvPr/>
              </p:nvGrpSpPr>
              <p:grpSpPr>
                <a:xfrm>
                  <a:off x="1107873" y="-1"/>
                  <a:ext cx="1351720" cy="1298710"/>
                  <a:chOff x="0" y="0"/>
                  <a:chExt cx="1351718" cy="1298708"/>
                </a:xfrm>
              </p:grpSpPr>
              <p:grpSp>
                <p:nvGrpSpPr>
                  <p:cNvPr id="2596" name="Group 2596"/>
                  <p:cNvGrpSpPr/>
                  <p:nvPr/>
                </p:nvGrpSpPr>
                <p:grpSpPr>
                  <a:xfrm>
                    <a:off x="182878" y="-1"/>
                    <a:ext cx="1168840" cy="1126434"/>
                    <a:chOff x="0" y="0"/>
                    <a:chExt cx="1168838" cy="1126433"/>
                  </a:xfrm>
                </p:grpSpPr>
                <p:grpSp>
                  <p:nvGrpSpPr>
                    <p:cNvPr id="2514" name="Group 2514"/>
                    <p:cNvGrpSpPr/>
                    <p:nvPr/>
                  </p:nvGrpSpPr>
                  <p:grpSpPr>
                    <a:xfrm>
                      <a:off x="90112" y="-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2438" name="Group 2438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434" name="Shape 243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35" name="Shape 243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36" name="Shape 243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37" name="Shape 243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443" name="Group 2443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439" name="Shape 243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40" name="Shape 244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41" name="Shape 244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42" name="Shape 244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448" name="Group 2448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444" name="Shape 244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45" name="Shape 244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46" name="Shape 244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47" name="Shape 244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453" name="Group 2453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449" name="Shape 244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50" name="Shape 245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51" name="Shape 245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52" name="Shape 245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458" name="Group 2458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454" name="Shape 245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55" name="Shape 245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56" name="Shape 245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57" name="Shape 245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463" name="Group 2463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459" name="Shape 245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60" name="Shape 246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61" name="Shape 246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62" name="Shape 246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468" name="Group 2468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464" name="Shape 246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65" name="Shape 246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66" name="Shape 246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67" name="Shape 246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473" name="Group 2473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469" name="Shape 246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70" name="Shape 247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71" name="Shape 247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72" name="Shape 247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478" name="Group 2478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474" name="Shape 247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75" name="Shape 247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76" name="Shape 247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77" name="Shape 247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483" name="Group 2483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479" name="Shape 247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80" name="Shape 248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81" name="Shape 248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82" name="Shape 248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488" name="Group 2488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484" name="Shape 248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85" name="Shape 248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86" name="Shape 248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87" name="Shape 248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493" name="Group 2493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489" name="Shape 248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90" name="Shape 249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91" name="Shape 249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92" name="Shape 249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498" name="Group 2498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494" name="Shape 249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95" name="Shape 249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96" name="Shape 249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97" name="Shape 249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503" name="Group 2503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499" name="Shape 249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00" name="Shape 250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01" name="Shape 250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02" name="Shape 250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508" name="Group 2508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504" name="Shape 250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05" name="Shape 250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06" name="Shape 250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07" name="Shape 250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513" name="Group 2513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509" name="Shape 250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10" name="Shape 251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11" name="Shape 251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12" name="Shape 251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95" name="Group 2595"/>
                    <p:cNvGrpSpPr/>
                    <p:nvPr/>
                  </p:nvGrpSpPr>
                  <p:grpSpPr>
                    <a:xfrm>
                      <a:off x="0" y="8481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2519" name="Group 2519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515" name="Shape 251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16" name="Shape 251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17" name="Shape 251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18" name="Shape 251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524" name="Group 2524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520" name="Shape 252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21" name="Shape 252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22" name="Shape 252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23" name="Shape 252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529" name="Group 2529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525" name="Shape 252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26" name="Shape 252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27" name="Shape 252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28" name="Shape 252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534" name="Group 2534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530" name="Shape 253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31" name="Shape 253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32" name="Shape 253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33" name="Shape 253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539" name="Group 2539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535" name="Shape 253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36" name="Shape 253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37" name="Shape 253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38" name="Shape 253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544" name="Group 2544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540" name="Shape 254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41" name="Shape 254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42" name="Shape 254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43" name="Shape 254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549" name="Group 2549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545" name="Shape 254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46" name="Shape 254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47" name="Shape 254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48" name="Shape 254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554" name="Group 2554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550" name="Shape 255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51" name="Shape 255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52" name="Shape 255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53" name="Shape 255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559" name="Group 2559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555" name="Shape 255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56" name="Shape 255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57" name="Shape 255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58" name="Shape 255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564" name="Group 2564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560" name="Shape 256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61" name="Shape 256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62" name="Shape 256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63" name="Shape 256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569" name="Group 2569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565" name="Shape 256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66" name="Shape 256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67" name="Shape 256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68" name="Shape 256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574" name="Group 2574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570" name="Shape 257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71" name="Shape 257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72" name="Shape 257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73" name="Shape 257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579" name="Group 2579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575" name="Shape 257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76" name="Shape 257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77" name="Shape 257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78" name="Shape 257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584" name="Group 2584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580" name="Shape 258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81" name="Shape 258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82" name="Shape 258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83" name="Shape 258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589" name="Group 2589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585" name="Shape 258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86" name="Shape 258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87" name="Shape 258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88" name="Shape 258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594" name="Group 2594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590" name="Shape 259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91" name="Shape 259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92" name="Shape 259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93" name="Shape 259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759" name="Group 2759"/>
                  <p:cNvGrpSpPr/>
                  <p:nvPr/>
                </p:nvGrpSpPr>
                <p:grpSpPr>
                  <a:xfrm>
                    <a:off x="-1" y="172275"/>
                    <a:ext cx="1168840" cy="1126434"/>
                    <a:chOff x="0" y="0"/>
                    <a:chExt cx="1168838" cy="1126433"/>
                  </a:xfrm>
                </p:grpSpPr>
                <p:grpSp>
                  <p:nvGrpSpPr>
                    <p:cNvPr id="2677" name="Group 2677"/>
                    <p:cNvGrpSpPr/>
                    <p:nvPr/>
                  </p:nvGrpSpPr>
                  <p:grpSpPr>
                    <a:xfrm>
                      <a:off x="90112" y="-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2601" name="Group 2601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597" name="Shape 259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98" name="Shape 259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99" name="Shape 259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00" name="Shape 260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606" name="Group 2606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602" name="Shape 260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03" name="Shape 260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04" name="Shape 260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05" name="Shape 260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611" name="Group 2611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607" name="Shape 260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08" name="Shape 260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09" name="Shape 260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10" name="Shape 261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616" name="Group 2616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612" name="Shape 261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13" name="Shape 261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14" name="Shape 261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15" name="Shape 261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621" name="Group 2621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617" name="Shape 261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18" name="Shape 261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19" name="Shape 261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20" name="Shape 262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626" name="Group 2626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622" name="Shape 262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23" name="Shape 262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24" name="Shape 262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25" name="Shape 262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631" name="Group 2631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627" name="Shape 262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28" name="Shape 262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29" name="Shape 262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30" name="Shape 263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636" name="Group 2636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632" name="Shape 263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33" name="Shape 263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34" name="Shape 263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35" name="Shape 263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641" name="Group 2641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637" name="Shape 263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38" name="Shape 263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39" name="Shape 263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40" name="Shape 264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646" name="Group 2646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642" name="Shape 264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43" name="Shape 264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44" name="Shape 264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45" name="Shape 264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651" name="Group 2651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647" name="Shape 264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48" name="Shape 264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49" name="Shape 264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50" name="Shape 265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656" name="Group 2656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652" name="Shape 265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53" name="Shape 265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54" name="Shape 265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55" name="Shape 265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661" name="Group 2661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657" name="Shape 265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58" name="Shape 265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59" name="Shape 265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60" name="Shape 266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666" name="Group 2666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662" name="Shape 266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63" name="Shape 266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64" name="Shape 266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65" name="Shape 266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671" name="Group 2671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667" name="Shape 266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68" name="Shape 266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69" name="Shape 266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70" name="Shape 267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676" name="Group 2676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672" name="Shape 267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73" name="Shape 267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74" name="Shape 267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75" name="Shape 267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58" name="Group 2758"/>
                    <p:cNvGrpSpPr/>
                    <p:nvPr/>
                  </p:nvGrpSpPr>
                  <p:grpSpPr>
                    <a:xfrm>
                      <a:off x="0" y="8481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2682" name="Group 2682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678" name="Shape 267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79" name="Shape 267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80" name="Shape 268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81" name="Shape 268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687" name="Group 2687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683" name="Shape 268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84" name="Shape 268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85" name="Shape 268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86" name="Shape 268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692" name="Group 2692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688" name="Shape 268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89" name="Shape 268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90" name="Shape 269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91" name="Shape 269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697" name="Group 2697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693" name="Shape 269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94" name="Shape 269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95" name="Shape 269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96" name="Shape 269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702" name="Group 2702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698" name="Shape 269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99" name="Shape 269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00" name="Shape 270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01" name="Shape 270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707" name="Group 2707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703" name="Shape 270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04" name="Shape 270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05" name="Shape 270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06" name="Shape 270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712" name="Group 2712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708" name="Shape 270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09" name="Shape 270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10" name="Shape 271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11" name="Shape 271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717" name="Group 2717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713" name="Shape 271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14" name="Shape 271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15" name="Shape 271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16" name="Shape 271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722" name="Group 2722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718" name="Shape 271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19" name="Shape 271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20" name="Shape 272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21" name="Shape 272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727" name="Group 2727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723" name="Shape 272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24" name="Shape 272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25" name="Shape 272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26" name="Shape 272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732" name="Group 2732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728" name="Shape 272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29" name="Shape 272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30" name="Shape 273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31" name="Shape 273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737" name="Group 2737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733" name="Shape 273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34" name="Shape 273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35" name="Shape 273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36" name="Shape 273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742" name="Group 2742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738" name="Shape 273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39" name="Shape 273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40" name="Shape 274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41" name="Shape 274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747" name="Group 2747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743" name="Shape 274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44" name="Shape 274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45" name="Shape 274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46" name="Shape 274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752" name="Group 2752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748" name="Shape 274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49" name="Shape 274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50" name="Shape 275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51" name="Shape 275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757" name="Group 2757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753" name="Shape 275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54" name="Shape 275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55" name="Shape 275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56" name="Shape 275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</p:grpSp>
            </p:grpSp>
          </p:grpSp>
        </p:grpSp>
        <p:grpSp>
          <p:nvGrpSpPr>
            <p:cNvPr id="2778" name="Group 2778"/>
            <p:cNvGrpSpPr/>
            <p:nvPr/>
          </p:nvGrpSpPr>
          <p:grpSpPr>
            <a:xfrm>
              <a:off x="3129785" y="704332"/>
              <a:ext cx="1066728" cy="2996295"/>
              <a:chOff x="0" y="0"/>
              <a:chExt cx="1066727" cy="2996293"/>
            </a:xfrm>
          </p:grpSpPr>
          <p:sp>
            <p:nvSpPr>
              <p:cNvPr id="2763" name="Shape 2763"/>
              <p:cNvSpPr/>
              <p:nvPr/>
            </p:nvSpPr>
            <p:spPr>
              <a:xfrm>
                <a:off x="15905" y="1394198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64" name="Shape 2764"/>
              <p:cNvSpPr/>
              <p:nvPr/>
            </p:nvSpPr>
            <p:spPr>
              <a:xfrm>
                <a:off x="13303" y="1034334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65" name="Shape 2765"/>
              <p:cNvSpPr/>
              <p:nvPr/>
            </p:nvSpPr>
            <p:spPr>
              <a:xfrm>
                <a:off x="5300" y="683281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66" name="Shape 2766"/>
              <p:cNvSpPr/>
              <p:nvPr/>
            </p:nvSpPr>
            <p:spPr>
              <a:xfrm>
                <a:off x="13303" y="326405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67" name="Shape 2767"/>
              <p:cNvSpPr/>
              <p:nvPr/>
            </p:nvSpPr>
            <p:spPr>
              <a:xfrm>
                <a:off x="8003" y="2445559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68" name="Shape 2768"/>
              <p:cNvSpPr/>
              <p:nvPr/>
            </p:nvSpPr>
            <p:spPr>
              <a:xfrm>
                <a:off x="0" y="2094506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69" name="Shape 2769"/>
              <p:cNvSpPr/>
              <p:nvPr/>
            </p:nvSpPr>
            <p:spPr>
              <a:xfrm>
                <a:off x="8003" y="1737629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70" name="Shape 2770"/>
              <p:cNvSpPr/>
              <p:nvPr/>
            </p:nvSpPr>
            <p:spPr>
              <a:xfrm>
                <a:off x="544213" y="1394198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71" name="Shape 2771"/>
              <p:cNvSpPr/>
              <p:nvPr/>
            </p:nvSpPr>
            <p:spPr>
              <a:xfrm>
                <a:off x="541611" y="1034334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72" name="Shape 2772"/>
              <p:cNvSpPr/>
              <p:nvPr/>
            </p:nvSpPr>
            <p:spPr>
              <a:xfrm>
                <a:off x="533608" y="683281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73" name="Shape 2773"/>
              <p:cNvSpPr/>
              <p:nvPr/>
            </p:nvSpPr>
            <p:spPr>
              <a:xfrm>
                <a:off x="541611" y="326405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74" name="Shape 2774"/>
              <p:cNvSpPr/>
              <p:nvPr/>
            </p:nvSpPr>
            <p:spPr>
              <a:xfrm>
                <a:off x="536311" y="2445559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75" name="Shape 2775"/>
              <p:cNvSpPr/>
              <p:nvPr/>
            </p:nvSpPr>
            <p:spPr>
              <a:xfrm>
                <a:off x="528308" y="2094506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76" name="Shape 2776"/>
              <p:cNvSpPr/>
              <p:nvPr/>
            </p:nvSpPr>
            <p:spPr>
              <a:xfrm>
                <a:off x="536311" y="1737629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77" name="Shape 2777"/>
              <p:cNvSpPr/>
              <p:nvPr/>
            </p:nvSpPr>
            <p:spPr>
              <a:xfrm flipH="1">
                <a:off x="530678" y="-1"/>
                <a:ext cx="13304" cy="2996294"/>
              </a:xfrm>
              <a:prstGeom prst="line">
                <a:avLst/>
              </a:prstGeom>
              <a:noFill/>
              <a:ln w="9525" cap="flat">
                <a:solidFill>
                  <a:schemeClr val="accent1"/>
                </a:solidFill>
                <a:prstDash val="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2794" name="Group 2794"/>
            <p:cNvGrpSpPr/>
            <p:nvPr/>
          </p:nvGrpSpPr>
          <p:grpSpPr>
            <a:xfrm>
              <a:off x="4838734" y="699430"/>
              <a:ext cx="1066728" cy="2996294"/>
              <a:chOff x="0" y="0"/>
              <a:chExt cx="1066727" cy="2996293"/>
            </a:xfrm>
          </p:grpSpPr>
          <p:sp>
            <p:nvSpPr>
              <p:cNvPr id="2779" name="Shape 2779"/>
              <p:cNvSpPr/>
              <p:nvPr/>
            </p:nvSpPr>
            <p:spPr>
              <a:xfrm>
                <a:off x="15905" y="1394198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80" name="Shape 2780"/>
              <p:cNvSpPr/>
              <p:nvPr/>
            </p:nvSpPr>
            <p:spPr>
              <a:xfrm>
                <a:off x="13303" y="1034334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81" name="Shape 2781"/>
              <p:cNvSpPr/>
              <p:nvPr/>
            </p:nvSpPr>
            <p:spPr>
              <a:xfrm>
                <a:off x="5300" y="683281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82" name="Shape 2782"/>
              <p:cNvSpPr/>
              <p:nvPr/>
            </p:nvSpPr>
            <p:spPr>
              <a:xfrm>
                <a:off x="13303" y="326405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83" name="Shape 2783"/>
              <p:cNvSpPr/>
              <p:nvPr/>
            </p:nvSpPr>
            <p:spPr>
              <a:xfrm>
                <a:off x="8003" y="2445559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84" name="Shape 2784"/>
              <p:cNvSpPr/>
              <p:nvPr/>
            </p:nvSpPr>
            <p:spPr>
              <a:xfrm>
                <a:off x="0" y="2094506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85" name="Shape 2785"/>
              <p:cNvSpPr/>
              <p:nvPr/>
            </p:nvSpPr>
            <p:spPr>
              <a:xfrm>
                <a:off x="8003" y="1737629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86" name="Shape 2786"/>
              <p:cNvSpPr/>
              <p:nvPr/>
            </p:nvSpPr>
            <p:spPr>
              <a:xfrm>
                <a:off x="544213" y="1394198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87" name="Shape 2787"/>
              <p:cNvSpPr/>
              <p:nvPr/>
            </p:nvSpPr>
            <p:spPr>
              <a:xfrm>
                <a:off x="541611" y="1034334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88" name="Shape 2788"/>
              <p:cNvSpPr/>
              <p:nvPr/>
            </p:nvSpPr>
            <p:spPr>
              <a:xfrm>
                <a:off x="533608" y="683281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89" name="Shape 2789"/>
              <p:cNvSpPr/>
              <p:nvPr/>
            </p:nvSpPr>
            <p:spPr>
              <a:xfrm>
                <a:off x="541611" y="326405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90" name="Shape 2790"/>
              <p:cNvSpPr/>
              <p:nvPr/>
            </p:nvSpPr>
            <p:spPr>
              <a:xfrm>
                <a:off x="536311" y="2445559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91" name="Shape 2791"/>
              <p:cNvSpPr/>
              <p:nvPr/>
            </p:nvSpPr>
            <p:spPr>
              <a:xfrm>
                <a:off x="528308" y="2094506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92" name="Shape 2792"/>
              <p:cNvSpPr/>
              <p:nvPr/>
            </p:nvSpPr>
            <p:spPr>
              <a:xfrm>
                <a:off x="536311" y="1737629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93" name="Shape 2793"/>
              <p:cNvSpPr/>
              <p:nvPr/>
            </p:nvSpPr>
            <p:spPr>
              <a:xfrm flipH="1">
                <a:off x="530678" y="-1"/>
                <a:ext cx="13304" cy="2996294"/>
              </a:xfrm>
              <a:prstGeom prst="line">
                <a:avLst/>
              </a:prstGeom>
              <a:noFill/>
              <a:ln w="9525" cap="flat">
                <a:solidFill>
                  <a:schemeClr val="accent1"/>
                </a:solidFill>
                <a:prstDash val="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2799" name="Group 2799"/>
            <p:cNvGrpSpPr/>
            <p:nvPr/>
          </p:nvGrpSpPr>
          <p:grpSpPr>
            <a:xfrm>
              <a:off x="4317406" y="830223"/>
              <a:ext cx="377549" cy="386964"/>
              <a:chOff x="0" y="0"/>
              <a:chExt cx="377548" cy="386963"/>
            </a:xfrm>
          </p:grpSpPr>
          <p:sp>
            <p:nvSpPr>
              <p:cNvPr id="2795" name="Shape 2795"/>
              <p:cNvSpPr/>
              <p:nvPr/>
            </p:nvSpPr>
            <p:spPr>
              <a:xfrm>
                <a:off x="-1" y="-1"/>
                <a:ext cx="377550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69"/>
                    </a:moveTo>
                    <a:lnTo>
                      <a:pt x="5400" y="0"/>
                    </a:lnTo>
                    <a:lnTo>
                      <a:pt x="21600" y="0"/>
                    </a:lnTo>
                    <a:lnTo>
                      <a:pt x="21600" y="16331"/>
                    </a:lnTo>
                    <a:lnTo>
                      <a:pt x="162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96" name="Shape 2796"/>
              <p:cNvSpPr/>
              <p:nvPr/>
            </p:nvSpPr>
            <p:spPr>
              <a:xfrm>
                <a:off x="283161" y="-1"/>
                <a:ext cx="94388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69"/>
                    </a:moveTo>
                    <a:lnTo>
                      <a:pt x="21600" y="0"/>
                    </a:lnTo>
                    <a:lnTo>
                      <a:pt x="21600" y="16331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97" name="Shape 2797"/>
              <p:cNvSpPr/>
              <p:nvPr/>
            </p:nvSpPr>
            <p:spPr>
              <a:xfrm>
                <a:off x="-1" y="-1"/>
                <a:ext cx="377550" cy="943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5400" y="0"/>
                    </a:lnTo>
                    <a:lnTo>
                      <a:pt x="21600" y="0"/>
                    </a:lnTo>
                    <a:lnTo>
                      <a:pt x="16200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98" name="Shape 2798"/>
              <p:cNvSpPr/>
              <p:nvPr/>
            </p:nvSpPr>
            <p:spPr>
              <a:xfrm>
                <a:off x="-1" y="-1"/>
                <a:ext cx="377550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69"/>
                    </a:moveTo>
                    <a:lnTo>
                      <a:pt x="5400" y="0"/>
                    </a:lnTo>
                    <a:lnTo>
                      <a:pt x="21600" y="0"/>
                    </a:lnTo>
                    <a:lnTo>
                      <a:pt x="21600" y="16331"/>
                    </a:lnTo>
                    <a:lnTo>
                      <a:pt x="16200" y="21600"/>
                    </a:lnTo>
                    <a:lnTo>
                      <a:pt x="0" y="21600"/>
                    </a:lnTo>
                    <a:close/>
                    <a:moveTo>
                      <a:pt x="0" y="5269"/>
                    </a:moveTo>
                    <a:lnTo>
                      <a:pt x="16200" y="5269"/>
                    </a:lnTo>
                    <a:lnTo>
                      <a:pt x="21600" y="0"/>
                    </a:lnTo>
                    <a:moveTo>
                      <a:pt x="16200" y="5269"/>
                    </a:moveTo>
                    <a:lnTo>
                      <a:pt x="16200" y="21600"/>
                    </a:lnTo>
                  </a:path>
                </a:pathLst>
              </a:custGeom>
              <a:noFill/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2804" name="Group 2804"/>
            <p:cNvGrpSpPr/>
            <p:nvPr/>
          </p:nvGrpSpPr>
          <p:grpSpPr>
            <a:xfrm>
              <a:off x="4331026" y="1315249"/>
              <a:ext cx="377551" cy="386966"/>
              <a:chOff x="-1" y="-1"/>
              <a:chExt cx="377550" cy="386965"/>
            </a:xfrm>
          </p:grpSpPr>
          <p:sp>
            <p:nvSpPr>
              <p:cNvPr id="2800" name="Shape 2800"/>
              <p:cNvSpPr/>
              <p:nvPr/>
            </p:nvSpPr>
            <p:spPr>
              <a:xfrm>
                <a:off x="-1" y="-1"/>
                <a:ext cx="377550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69"/>
                    </a:moveTo>
                    <a:lnTo>
                      <a:pt x="5400" y="0"/>
                    </a:lnTo>
                    <a:lnTo>
                      <a:pt x="21600" y="0"/>
                    </a:lnTo>
                    <a:lnTo>
                      <a:pt x="21600" y="16331"/>
                    </a:lnTo>
                    <a:lnTo>
                      <a:pt x="162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801" name="Shape 2801"/>
              <p:cNvSpPr/>
              <p:nvPr/>
            </p:nvSpPr>
            <p:spPr>
              <a:xfrm>
                <a:off x="283161" y="-1"/>
                <a:ext cx="94388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69"/>
                    </a:moveTo>
                    <a:lnTo>
                      <a:pt x="21600" y="0"/>
                    </a:lnTo>
                    <a:lnTo>
                      <a:pt x="21600" y="16331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802" name="Shape 2802"/>
              <p:cNvSpPr/>
              <p:nvPr/>
            </p:nvSpPr>
            <p:spPr>
              <a:xfrm>
                <a:off x="-1" y="-1"/>
                <a:ext cx="377550" cy="943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5400" y="0"/>
                    </a:lnTo>
                    <a:lnTo>
                      <a:pt x="21600" y="0"/>
                    </a:lnTo>
                    <a:lnTo>
                      <a:pt x="16200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803" name="Shape 2803"/>
              <p:cNvSpPr/>
              <p:nvPr/>
            </p:nvSpPr>
            <p:spPr>
              <a:xfrm>
                <a:off x="-1" y="-1"/>
                <a:ext cx="377550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69"/>
                    </a:moveTo>
                    <a:lnTo>
                      <a:pt x="5400" y="0"/>
                    </a:lnTo>
                    <a:lnTo>
                      <a:pt x="21600" y="0"/>
                    </a:lnTo>
                    <a:lnTo>
                      <a:pt x="21600" y="16331"/>
                    </a:lnTo>
                    <a:lnTo>
                      <a:pt x="16200" y="21600"/>
                    </a:lnTo>
                    <a:lnTo>
                      <a:pt x="0" y="21600"/>
                    </a:lnTo>
                    <a:close/>
                    <a:moveTo>
                      <a:pt x="0" y="5269"/>
                    </a:moveTo>
                    <a:lnTo>
                      <a:pt x="16200" y="5269"/>
                    </a:lnTo>
                    <a:lnTo>
                      <a:pt x="21600" y="0"/>
                    </a:lnTo>
                    <a:moveTo>
                      <a:pt x="16200" y="5269"/>
                    </a:moveTo>
                    <a:lnTo>
                      <a:pt x="16200" y="21600"/>
                    </a:lnTo>
                  </a:path>
                </a:pathLst>
              </a:custGeom>
              <a:noFill/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2809" name="Group 2809"/>
            <p:cNvGrpSpPr/>
            <p:nvPr/>
          </p:nvGrpSpPr>
          <p:grpSpPr>
            <a:xfrm>
              <a:off x="4326005" y="2747024"/>
              <a:ext cx="377549" cy="386964"/>
              <a:chOff x="0" y="0"/>
              <a:chExt cx="377548" cy="386963"/>
            </a:xfrm>
          </p:grpSpPr>
          <p:sp>
            <p:nvSpPr>
              <p:cNvPr id="2805" name="Shape 2805"/>
              <p:cNvSpPr/>
              <p:nvPr/>
            </p:nvSpPr>
            <p:spPr>
              <a:xfrm>
                <a:off x="-1" y="-1"/>
                <a:ext cx="377550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69"/>
                    </a:moveTo>
                    <a:lnTo>
                      <a:pt x="5400" y="0"/>
                    </a:lnTo>
                    <a:lnTo>
                      <a:pt x="21600" y="0"/>
                    </a:lnTo>
                    <a:lnTo>
                      <a:pt x="21600" y="16331"/>
                    </a:lnTo>
                    <a:lnTo>
                      <a:pt x="162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806" name="Shape 2806"/>
              <p:cNvSpPr/>
              <p:nvPr/>
            </p:nvSpPr>
            <p:spPr>
              <a:xfrm>
                <a:off x="283161" y="-1"/>
                <a:ext cx="94388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69"/>
                    </a:moveTo>
                    <a:lnTo>
                      <a:pt x="21600" y="0"/>
                    </a:lnTo>
                    <a:lnTo>
                      <a:pt x="21600" y="16331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807" name="Shape 2807"/>
              <p:cNvSpPr/>
              <p:nvPr/>
            </p:nvSpPr>
            <p:spPr>
              <a:xfrm>
                <a:off x="-1" y="-1"/>
                <a:ext cx="377550" cy="943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5400" y="0"/>
                    </a:lnTo>
                    <a:lnTo>
                      <a:pt x="21600" y="0"/>
                    </a:lnTo>
                    <a:lnTo>
                      <a:pt x="16200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808" name="Shape 2808"/>
              <p:cNvSpPr/>
              <p:nvPr/>
            </p:nvSpPr>
            <p:spPr>
              <a:xfrm>
                <a:off x="-1" y="-1"/>
                <a:ext cx="377550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69"/>
                    </a:moveTo>
                    <a:lnTo>
                      <a:pt x="5400" y="0"/>
                    </a:lnTo>
                    <a:lnTo>
                      <a:pt x="21600" y="0"/>
                    </a:lnTo>
                    <a:lnTo>
                      <a:pt x="21600" y="16331"/>
                    </a:lnTo>
                    <a:lnTo>
                      <a:pt x="16200" y="21600"/>
                    </a:lnTo>
                    <a:lnTo>
                      <a:pt x="0" y="21600"/>
                    </a:lnTo>
                    <a:close/>
                    <a:moveTo>
                      <a:pt x="0" y="5269"/>
                    </a:moveTo>
                    <a:lnTo>
                      <a:pt x="16200" y="5269"/>
                    </a:lnTo>
                    <a:lnTo>
                      <a:pt x="21600" y="0"/>
                    </a:lnTo>
                    <a:moveTo>
                      <a:pt x="16200" y="5269"/>
                    </a:moveTo>
                    <a:lnTo>
                      <a:pt x="16200" y="21600"/>
                    </a:lnTo>
                  </a:path>
                </a:pathLst>
              </a:custGeom>
              <a:noFill/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2814" name="Group 2814"/>
            <p:cNvGrpSpPr/>
            <p:nvPr/>
          </p:nvGrpSpPr>
          <p:grpSpPr>
            <a:xfrm>
              <a:off x="4318869" y="3223922"/>
              <a:ext cx="377549" cy="386964"/>
              <a:chOff x="0" y="0"/>
              <a:chExt cx="377548" cy="386963"/>
            </a:xfrm>
          </p:grpSpPr>
          <p:sp>
            <p:nvSpPr>
              <p:cNvPr id="2810" name="Shape 2810"/>
              <p:cNvSpPr/>
              <p:nvPr/>
            </p:nvSpPr>
            <p:spPr>
              <a:xfrm>
                <a:off x="-1" y="-1"/>
                <a:ext cx="377550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69"/>
                    </a:moveTo>
                    <a:lnTo>
                      <a:pt x="5400" y="0"/>
                    </a:lnTo>
                    <a:lnTo>
                      <a:pt x="21600" y="0"/>
                    </a:lnTo>
                    <a:lnTo>
                      <a:pt x="21600" y="16331"/>
                    </a:lnTo>
                    <a:lnTo>
                      <a:pt x="162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811" name="Shape 2811"/>
              <p:cNvSpPr/>
              <p:nvPr/>
            </p:nvSpPr>
            <p:spPr>
              <a:xfrm>
                <a:off x="283161" y="-1"/>
                <a:ext cx="94388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69"/>
                    </a:moveTo>
                    <a:lnTo>
                      <a:pt x="21600" y="0"/>
                    </a:lnTo>
                    <a:lnTo>
                      <a:pt x="21600" y="16331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812" name="Shape 2812"/>
              <p:cNvSpPr/>
              <p:nvPr/>
            </p:nvSpPr>
            <p:spPr>
              <a:xfrm>
                <a:off x="-1" y="-1"/>
                <a:ext cx="377550" cy="943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5400" y="0"/>
                    </a:lnTo>
                    <a:lnTo>
                      <a:pt x="21600" y="0"/>
                    </a:lnTo>
                    <a:lnTo>
                      <a:pt x="16200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813" name="Shape 2813"/>
              <p:cNvSpPr/>
              <p:nvPr/>
            </p:nvSpPr>
            <p:spPr>
              <a:xfrm>
                <a:off x="-1" y="-1"/>
                <a:ext cx="377550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69"/>
                    </a:moveTo>
                    <a:lnTo>
                      <a:pt x="5400" y="0"/>
                    </a:lnTo>
                    <a:lnTo>
                      <a:pt x="21600" y="0"/>
                    </a:lnTo>
                    <a:lnTo>
                      <a:pt x="21600" y="16331"/>
                    </a:lnTo>
                    <a:lnTo>
                      <a:pt x="16200" y="21600"/>
                    </a:lnTo>
                    <a:lnTo>
                      <a:pt x="0" y="21600"/>
                    </a:lnTo>
                    <a:close/>
                    <a:moveTo>
                      <a:pt x="0" y="5269"/>
                    </a:moveTo>
                    <a:lnTo>
                      <a:pt x="16200" y="5269"/>
                    </a:lnTo>
                    <a:lnTo>
                      <a:pt x="21600" y="0"/>
                    </a:lnTo>
                    <a:moveTo>
                      <a:pt x="16200" y="5269"/>
                    </a:moveTo>
                    <a:lnTo>
                      <a:pt x="16200" y="21600"/>
                    </a:lnTo>
                  </a:path>
                </a:pathLst>
              </a:custGeom>
              <a:noFill/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</p:grpSp>
        <p:sp>
          <p:nvSpPr>
            <p:cNvPr id="2815" name="Shape 2815"/>
            <p:cNvSpPr/>
            <p:nvPr/>
          </p:nvSpPr>
          <p:spPr>
            <a:xfrm>
              <a:off x="4318382" y="1826302"/>
              <a:ext cx="509613" cy="634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r>
                <a:rPr sz="4400" dirty="0" smtClean="0">
                  <a:latin typeface="+mn-ea"/>
                  <a:cs typeface="Arial Unicode MS" panose="020B0604020202020204" pitchFamily="34" charset="-122"/>
                </a:rPr>
                <a:t>…</a:t>
              </a:r>
              <a:endParaRPr sz="4400" dirty="0">
                <a:latin typeface="+mn-ea"/>
                <a:cs typeface="Arial Unicode MS" panose="020B0604020202020204" pitchFamily="34" charset="-122"/>
              </a:endParaRPr>
            </a:p>
          </p:txBody>
        </p:sp>
        <p:sp>
          <p:nvSpPr>
            <p:cNvPr id="2816" name="Shape 2816"/>
            <p:cNvSpPr/>
            <p:nvPr/>
          </p:nvSpPr>
          <p:spPr>
            <a:xfrm>
              <a:off x="998589" y="10790"/>
              <a:ext cx="1201375" cy="4818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400"/>
              </a:pPr>
              <a:r>
                <a:rPr lang="zh-CN" altLang="en-US" sz="1600" b="1" dirty="0" smtClean="0">
                  <a:latin typeface="+mn-ea"/>
                  <a:cs typeface="Arial Unicode MS" panose="020B0604020202020204" pitchFamily="34" charset="-122"/>
                </a:rPr>
                <a:t>计算节点</a:t>
              </a:r>
              <a:endParaRPr sz="1600" b="1" dirty="0">
                <a:latin typeface="+mn-ea"/>
                <a:cs typeface="Arial Unicode MS" panose="020B0604020202020204" pitchFamily="34" charset="-122"/>
              </a:endParaRPr>
            </a:p>
            <a:p>
              <a:pPr algn="ctr">
                <a:defRPr sz="1400"/>
              </a:pPr>
              <a:r>
                <a:rPr lang="en-US" sz="1600" b="1" dirty="0" smtClean="0">
                  <a:latin typeface="+mn-ea"/>
                  <a:cs typeface="Arial Unicode MS" panose="020B0604020202020204" pitchFamily="34" charset="-122"/>
                </a:rPr>
                <a:t>40960 </a:t>
              </a:r>
              <a:r>
                <a:rPr lang="en-US" altLang="zh-CN" sz="1600" b="1" dirty="0" smtClean="0">
                  <a:latin typeface="+mn-ea"/>
                  <a:cs typeface="Arial Unicode MS" panose="020B0604020202020204" pitchFamily="34" charset="-122"/>
                </a:rPr>
                <a:t>SW</a:t>
              </a:r>
              <a:r>
                <a:rPr lang="zh-CN" altLang="en-US" sz="1600" b="1" dirty="0" smtClean="0">
                  <a:latin typeface="+mn-ea"/>
                  <a:cs typeface="Arial Unicode MS" panose="020B0604020202020204" pitchFamily="34" charset="-122"/>
                </a:rPr>
                <a:t>处理器</a:t>
              </a:r>
              <a:endParaRPr sz="1600" b="1" dirty="0">
                <a:latin typeface="+mn-ea"/>
                <a:cs typeface="Arial Unicode MS" panose="020B0604020202020204" pitchFamily="34" charset="-122"/>
              </a:endParaRPr>
            </a:p>
          </p:txBody>
        </p:sp>
        <p:grpSp>
          <p:nvGrpSpPr>
            <p:cNvPr id="2819" name="Group 2819"/>
            <p:cNvGrpSpPr/>
            <p:nvPr/>
          </p:nvGrpSpPr>
          <p:grpSpPr>
            <a:xfrm>
              <a:off x="7152908" y="832354"/>
              <a:ext cx="424543" cy="386964"/>
              <a:chOff x="0" y="0"/>
              <a:chExt cx="424542" cy="386963"/>
            </a:xfrm>
          </p:grpSpPr>
          <p:sp>
            <p:nvSpPr>
              <p:cNvPr id="2817" name="Shape 2817"/>
              <p:cNvSpPr/>
              <p:nvPr/>
            </p:nvSpPr>
            <p:spPr>
              <a:xfrm>
                <a:off x="-1" y="-1"/>
                <a:ext cx="424544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818" name="Shape 2818"/>
              <p:cNvSpPr/>
              <p:nvPr/>
            </p:nvSpPr>
            <p:spPr>
              <a:xfrm>
                <a:off x="-1" y="-1"/>
                <a:ext cx="424544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2822" name="Group 2822"/>
            <p:cNvGrpSpPr/>
            <p:nvPr/>
          </p:nvGrpSpPr>
          <p:grpSpPr>
            <a:xfrm>
              <a:off x="7583349" y="827328"/>
              <a:ext cx="424543" cy="386964"/>
              <a:chOff x="0" y="0"/>
              <a:chExt cx="424542" cy="386963"/>
            </a:xfrm>
          </p:grpSpPr>
          <p:sp>
            <p:nvSpPr>
              <p:cNvPr id="2820" name="Shape 2820"/>
              <p:cNvSpPr/>
              <p:nvPr/>
            </p:nvSpPr>
            <p:spPr>
              <a:xfrm>
                <a:off x="-1" y="-1"/>
                <a:ext cx="424544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821" name="Shape 2821"/>
              <p:cNvSpPr/>
              <p:nvPr/>
            </p:nvSpPr>
            <p:spPr>
              <a:xfrm>
                <a:off x="-1" y="-1"/>
                <a:ext cx="424544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2825" name="Group 2825"/>
            <p:cNvGrpSpPr/>
            <p:nvPr/>
          </p:nvGrpSpPr>
          <p:grpSpPr>
            <a:xfrm>
              <a:off x="8016056" y="830989"/>
              <a:ext cx="424543" cy="386964"/>
              <a:chOff x="0" y="0"/>
              <a:chExt cx="424542" cy="386963"/>
            </a:xfrm>
          </p:grpSpPr>
          <p:sp>
            <p:nvSpPr>
              <p:cNvPr id="2823" name="Shape 2823"/>
              <p:cNvSpPr/>
              <p:nvPr/>
            </p:nvSpPr>
            <p:spPr>
              <a:xfrm>
                <a:off x="-1" y="-1"/>
                <a:ext cx="424544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824" name="Shape 2824"/>
              <p:cNvSpPr/>
              <p:nvPr/>
            </p:nvSpPr>
            <p:spPr>
              <a:xfrm>
                <a:off x="-1" y="-1"/>
                <a:ext cx="424544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2828" name="Group 2828"/>
            <p:cNvGrpSpPr/>
            <p:nvPr/>
          </p:nvGrpSpPr>
          <p:grpSpPr>
            <a:xfrm>
              <a:off x="7152908" y="1317326"/>
              <a:ext cx="424543" cy="386964"/>
              <a:chOff x="0" y="0"/>
              <a:chExt cx="424542" cy="386963"/>
            </a:xfrm>
          </p:grpSpPr>
          <p:sp>
            <p:nvSpPr>
              <p:cNvPr id="2826" name="Shape 2826"/>
              <p:cNvSpPr/>
              <p:nvPr/>
            </p:nvSpPr>
            <p:spPr>
              <a:xfrm>
                <a:off x="-1" y="-1"/>
                <a:ext cx="424544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827" name="Shape 2827"/>
              <p:cNvSpPr/>
              <p:nvPr/>
            </p:nvSpPr>
            <p:spPr>
              <a:xfrm>
                <a:off x="-1" y="-1"/>
                <a:ext cx="424544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2831" name="Group 2831"/>
            <p:cNvGrpSpPr/>
            <p:nvPr/>
          </p:nvGrpSpPr>
          <p:grpSpPr>
            <a:xfrm>
              <a:off x="7583349" y="1312301"/>
              <a:ext cx="424543" cy="386964"/>
              <a:chOff x="0" y="0"/>
              <a:chExt cx="424542" cy="386963"/>
            </a:xfrm>
          </p:grpSpPr>
          <p:sp>
            <p:nvSpPr>
              <p:cNvPr id="2829" name="Shape 2829"/>
              <p:cNvSpPr/>
              <p:nvPr/>
            </p:nvSpPr>
            <p:spPr>
              <a:xfrm>
                <a:off x="-1" y="-1"/>
                <a:ext cx="424544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830" name="Shape 2830"/>
              <p:cNvSpPr/>
              <p:nvPr/>
            </p:nvSpPr>
            <p:spPr>
              <a:xfrm>
                <a:off x="-1" y="-1"/>
                <a:ext cx="424544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2834" name="Group 2834"/>
            <p:cNvGrpSpPr/>
            <p:nvPr/>
          </p:nvGrpSpPr>
          <p:grpSpPr>
            <a:xfrm>
              <a:off x="8016056" y="1315961"/>
              <a:ext cx="424543" cy="386964"/>
              <a:chOff x="0" y="0"/>
              <a:chExt cx="424542" cy="386963"/>
            </a:xfrm>
          </p:grpSpPr>
          <p:sp>
            <p:nvSpPr>
              <p:cNvPr id="2832" name="Shape 2832"/>
              <p:cNvSpPr/>
              <p:nvPr/>
            </p:nvSpPr>
            <p:spPr>
              <a:xfrm>
                <a:off x="-1" y="-1"/>
                <a:ext cx="424544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833" name="Shape 2833"/>
              <p:cNvSpPr/>
              <p:nvPr/>
            </p:nvSpPr>
            <p:spPr>
              <a:xfrm>
                <a:off x="-1" y="-1"/>
                <a:ext cx="424544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</p:grpSp>
        <p:sp>
          <p:nvSpPr>
            <p:cNvPr id="2835" name="Shape 2835"/>
            <p:cNvSpPr/>
            <p:nvPr/>
          </p:nvSpPr>
          <p:spPr>
            <a:xfrm>
              <a:off x="4058563" y="0"/>
              <a:ext cx="911482" cy="4818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400"/>
              </a:pPr>
              <a:r>
                <a:rPr lang="en-US" altLang="zh-CN" sz="1600" b="1" dirty="0" smtClean="0">
                  <a:latin typeface="+mn-ea"/>
                  <a:cs typeface="Arial Unicode MS" panose="020B0604020202020204" pitchFamily="34" charset="-122"/>
                </a:rPr>
                <a:t>IO</a:t>
              </a:r>
              <a:r>
                <a:rPr lang="zh-CN" altLang="en-US" sz="1600" b="1" dirty="0" smtClean="0">
                  <a:latin typeface="+mn-ea"/>
                  <a:cs typeface="Arial Unicode MS" panose="020B0604020202020204" pitchFamily="34" charset="-122"/>
                </a:rPr>
                <a:t>代理节点</a:t>
              </a:r>
              <a:endParaRPr lang="en-US" altLang="zh-CN" sz="1600" b="1" dirty="0" smtClean="0">
                <a:latin typeface="+mn-ea"/>
                <a:cs typeface="Arial Unicode MS" panose="020B0604020202020204" pitchFamily="34" charset="-122"/>
              </a:endParaRPr>
            </a:p>
            <a:p>
              <a:pPr algn="ctr">
                <a:defRPr sz="1400"/>
              </a:pPr>
              <a:r>
                <a:rPr sz="1600" b="1" dirty="0" smtClean="0">
                  <a:latin typeface="+mn-ea"/>
                  <a:cs typeface="Arial Unicode MS" panose="020B0604020202020204" pitchFamily="34" charset="-122"/>
                </a:rPr>
                <a:t>2</a:t>
              </a:r>
              <a:r>
                <a:rPr lang="en-US" sz="1600" b="1" dirty="0" smtClean="0">
                  <a:latin typeface="+mn-ea"/>
                  <a:cs typeface="Arial Unicode MS" panose="020B0604020202020204" pitchFamily="34" charset="-122"/>
                </a:rPr>
                <a:t>40</a:t>
              </a:r>
              <a:r>
                <a:rPr sz="1600" b="1" dirty="0" smtClean="0">
                  <a:latin typeface="+mn-ea"/>
                  <a:cs typeface="Arial Unicode MS" panose="020B0604020202020204" pitchFamily="34" charset="-122"/>
                </a:rPr>
                <a:t> </a:t>
              </a:r>
              <a:r>
                <a:rPr sz="1600" b="1" dirty="0">
                  <a:latin typeface="+mn-ea"/>
                  <a:cs typeface="Arial Unicode MS" panose="020B0604020202020204" pitchFamily="34" charset="-122"/>
                </a:rPr>
                <a:t>x86_64</a:t>
              </a:r>
            </a:p>
          </p:txBody>
        </p:sp>
        <p:sp>
          <p:nvSpPr>
            <p:cNvPr id="2836" name="Shape 2836"/>
            <p:cNvSpPr/>
            <p:nvPr/>
          </p:nvSpPr>
          <p:spPr>
            <a:xfrm>
              <a:off x="5761987" y="6903"/>
              <a:ext cx="911482" cy="4818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400"/>
              </a:pPr>
              <a:r>
                <a:rPr lang="zh-CN" altLang="en-US" sz="1600" b="1" dirty="0" smtClean="0">
                  <a:latin typeface="+mn-ea"/>
                  <a:cs typeface="Arial Unicode MS" panose="020B0604020202020204" pitchFamily="34" charset="-122"/>
                </a:rPr>
                <a:t>存储节点</a:t>
              </a:r>
              <a:endParaRPr lang="en-US" altLang="zh-CN" sz="1600" b="1" dirty="0" smtClean="0">
                <a:latin typeface="+mn-ea"/>
                <a:cs typeface="Arial Unicode MS" panose="020B0604020202020204" pitchFamily="34" charset="-122"/>
              </a:endParaRPr>
            </a:p>
            <a:p>
              <a:pPr algn="ctr">
                <a:defRPr sz="1400"/>
              </a:pPr>
              <a:r>
                <a:rPr sz="1600" b="1" dirty="0" smtClean="0">
                  <a:latin typeface="+mn-ea"/>
                  <a:cs typeface="Arial Unicode MS" panose="020B0604020202020204" pitchFamily="34" charset="-122"/>
                </a:rPr>
                <a:t>288 </a:t>
              </a:r>
              <a:r>
                <a:rPr sz="1600" b="1" dirty="0">
                  <a:latin typeface="+mn-ea"/>
                  <a:cs typeface="Arial Unicode MS" panose="020B0604020202020204" pitchFamily="34" charset="-122"/>
                </a:rPr>
                <a:t>x86_64</a:t>
              </a:r>
            </a:p>
          </p:txBody>
        </p:sp>
        <p:sp>
          <p:nvSpPr>
            <p:cNvPr id="2837" name="Shape 2837"/>
            <p:cNvSpPr/>
            <p:nvPr/>
          </p:nvSpPr>
          <p:spPr>
            <a:xfrm>
              <a:off x="7441281" y="0"/>
              <a:ext cx="708681" cy="4818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400"/>
              </a:pPr>
              <a:r>
                <a:rPr sz="1600" b="1" dirty="0" smtClean="0">
                  <a:latin typeface="+mn-ea"/>
                  <a:cs typeface="Arial Unicode MS" panose="020B0604020202020204" pitchFamily="34" charset="-122"/>
                </a:rPr>
                <a:t>144 </a:t>
              </a:r>
              <a:endParaRPr lang="en-US" sz="1600" b="1" dirty="0" smtClean="0">
                <a:latin typeface="+mn-ea"/>
                <a:cs typeface="Arial Unicode MS" panose="020B0604020202020204" pitchFamily="34" charset="-122"/>
              </a:endParaRPr>
            </a:p>
            <a:p>
              <a:pPr algn="ctr">
                <a:defRPr sz="1400"/>
              </a:pPr>
              <a:r>
                <a:rPr lang="zh-CN" altLang="en-US" sz="1600" b="1" dirty="0">
                  <a:latin typeface="+mn-ea"/>
                  <a:cs typeface="Arial Unicode MS" panose="020B0604020202020204" pitchFamily="34" charset="-122"/>
                </a:rPr>
                <a:t>存储盘</a:t>
              </a:r>
              <a:r>
                <a:rPr lang="zh-CN" altLang="en-US" sz="1600" b="1" dirty="0" smtClean="0">
                  <a:latin typeface="+mn-ea"/>
                  <a:cs typeface="Arial Unicode MS" panose="020B0604020202020204" pitchFamily="34" charset="-122"/>
                </a:rPr>
                <a:t>阵</a:t>
              </a:r>
              <a:endParaRPr lang="en-US" altLang="zh-CN" sz="1600" b="1" dirty="0">
                <a:latin typeface="+mn-ea"/>
                <a:cs typeface="Arial Unicode MS" panose="020B0604020202020204" pitchFamily="34" charset="-122"/>
              </a:endParaRPr>
            </a:p>
          </p:txBody>
        </p:sp>
        <p:sp>
          <p:nvSpPr>
            <p:cNvPr id="2838" name="Shape 2838"/>
            <p:cNvSpPr/>
            <p:nvPr/>
          </p:nvSpPr>
          <p:spPr>
            <a:xfrm>
              <a:off x="7062196" y="2608243"/>
              <a:ext cx="1477648" cy="1093178"/>
            </a:xfrm>
            <a:prstGeom prst="roundRect">
              <a:avLst>
                <a:gd name="adj" fmla="val 6211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4400">
                <a:latin typeface="+mn-ea"/>
                <a:cs typeface="Arial Unicode MS" panose="020B0604020202020204" pitchFamily="34" charset="-122"/>
              </a:endParaRPr>
            </a:p>
          </p:txBody>
        </p:sp>
        <p:grpSp>
          <p:nvGrpSpPr>
            <p:cNvPr id="2841" name="Group 2841"/>
            <p:cNvGrpSpPr/>
            <p:nvPr/>
          </p:nvGrpSpPr>
          <p:grpSpPr>
            <a:xfrm>
              <a:off x="7152908" y="2741166"/>
              <a:ext cx="424543" cy="386964"/>
              <a:chOff x="0" y="0"/>
              <a:chExt cx="424542" cy="386963"/>
            </a:xfrm>
          </p:grpSpPr>
          <p:sp>
            <p:nvSpPr>
              <p:cNvPr id="2839" name="Shape 2839"/>
              <p:cNvSpPr/>
              <p:nvPr/>
            </p:nvSpPr>
            <p:spPr>
              <a:xfrm>
                <a:off x="-1" y="-1"/>
                <a:ext cx="424544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840" name="Shape 2840"/>
              <p:cNvSpPr/>
              <p:nvPr/>
            </p:nvSpPr>
            <p:spPr>
              <a:xfrm>
                <a:off x="-1" y="-1"/>
                <a:ext cx="424544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2844" name="Group 2844"/>
            <p:cNvGrpSpPr/>
            <p:nvPr/>
          </p:nvGrpSpPr>
          <p:grpSpPr>
            <a:xfrm>
              <a:off x="7583349" y="2736141"/>
              <a:ext cx="424543" cy="386964"/>
              <a:chOff x="0" y="0"/>
              <a:chExt cx="424542" cy="386963"/>
            </a:xfrm>
          </p:grpSpPr>
          <p:sp>
            <p:nvSpPr>
              <p:cNvPr id="2842" name="Shape 2842"/>
              <p:cNvSpPr/>
              <p:nvPr/>
            </p:nvSpPr>
            <p:spPr>
              <a:xfrm>
                <a:off x="-1" y="-1"/>
                <a:ext cx="424544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843" name="Shape 2843"/>
              <p:cNvSpPr/>
              <p:nvPr/>
            </p:nvSpPr>
            <p:spPr>
              <a:xfrm>
                <a:off x="-1" y="-1"/>
                <a:ext cx="424544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2847" name="Group 2847"/>
            <p:cNvGrpSpPr/>
            <p:nvPr/>
          </p:nvGrpSpPr>
          <p:grpSpPr>
            <a:xfrm>
              <a:off x="8016056" y="2739801"/>
              <a:ext cx="424543" cy="386964"/>
              <a:chOff x="0" y="0"/>
              <a:chExt cx="424542" cy="386963"/>
            </a:xfrm>
          </p:grpSpPr>
          <p:sp>
            <p:nvSpPr>
              <p:cNvPr id="2845" name="Shape 2845"/>
              <p:cNvSpPr/>
              <p:nvPr/>
            </p:nvSpPr>
            <p:spPr>
              <a:xfrm>
                <a:off x="-1" y="-1"/>
                <a:ext cx="424544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846" name="Shape 2846"/>
              <p:cNvSpPr/>
              <p:nvPr/>
            </p:nvSpPr>
            <p:spPr>
              <a:xfrm>
                <a:off x="-1" y="-1"/>
                <a:ext cx="424544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2850" name="Group 2850"/>
            <p:cNvGrpSpPr/>
            <p:nvPr/>
          </p:nvGrpSpPr>
          <p:grpSpPr>
            <a:xfrm>
              <a:off x="7152908" y="3226140"/>
              <a:ext cx="424543" cy="386964"/>
              <a:chOff x="0" y="0"/>
              <a:chExt cx="424542" cy="386963"/>
            </a:xfrm>
          </p:grpSpPr>
          <p:sp>
            <p:nvSpPr>
              <p:cNvPr id="2848" name="Shape 2848"/>
              <p:cNvSpPr/>
              <p:nvPr/>
            </p:nvSpPr>
            <p:spPr>
              <a:xfrm>
                <a:off x="-1" y="-1"/>
                <a:ext cx="424544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849" name="Shape 2849"/>
              <p:cNvSpPr/>
              <p:nvPr/>
            </p:nvSpPr>
            <p:spPr>
              <a:xfrm>
                <a:off x="-1" y="-1"/>
                <a:ext cx="424544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2853" name="Group 2853"/>
            <p:cNvGrpSpPr/>
            <p:nvPr/>
          </p:nvGrpSpPr>
          <p:grpSpPr>
            <a:xfrm>
              <a:off x="7583349" y="3221114"/>
              <a:ext cx="424543" cy="386964"/>
              <a:chOff x="0" y="0"/>
              <a:chExt cx="424542" cy="386963"/>
            </a:xfrm>
          </p:grpSpPr>
          <p:sp>
            <p:nvSpPr>
              <p:cNvPr id="2851" name="Shape 2851"/>
              <p:cNvSpPr/>
              <p:nvPr/>
            </p:nvSpPr>
            <p:spPr>
              <a:xfrm>
                <a:off x="-1" y="-1"/>
                <a:ext cx="424544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852" name="Shape 2852"/>
              <p:cNvSpPr/>
              <p:nvPr/>
            </p:nvSpPr>
            <p:spPr>
              <a:xfrm>
                <a:off x="-1" y="-1"/>
                <a:ext cx="424544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2856" name="Group 2856"/>
            <p:cNvGrpSpPr/>
            <p:nvPr/>
          </p:nvGrpSpPr>
          <p:grpSpPr>
            <a:xfrm>
              <a:off x="8016056" y="3224775"/>
              <a:ext cx="424543" cy="386964"/>
              <a:chOff x="0" y="0"/>
              <a:chExt cx="424542" cy="386963"/>
            </a:xfrm>
          </p:grpSpPr>
          <p:sp>
            <p:nvSpPr>
              <p:cNvPr id="2854" name="Shape 2854"/>
              <p:cNvSpPr/>
              <p:nvPr/>
            </p:nvSpPr>
            <p:spPr>
              <a:xfrm>
                <a:off x="-1" y="-1"/>
                <a:ext cx="424544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855" name="Shape 2855"/>
              <p:cNvSpPr/>
              <p:nvPr/>
            </p:nvSpPr>
            <p:spPr>
              <a:xfrm>
                <a:off x="-1" y="-1"/>
                <a:ext cx="424544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</p:grpSp>
        <p:sp>
          <p:nvSpPr>
            <p:cNvPr id="2857" name="Shape 2857"/>
            <p:cNvSpPr/>
            <p:nvPr/>
          </p:nvSpPr>
          <p:spPr>
            <a:xfrm flipV="1">
              <a:off x="6398372" y="971229"/>
              <a:ext cx="653027" cy="736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4400">
                <a:latin typeface="+mn-ea"/>
                <a:cs typeface="Arial Unicode MS" panose="020B0604020202020204" pitchFamily="34" charset="-122"/>
              </a:endParaRPr>
            </a:p>
          </p:txBody>
        </p:sp>
        <p:sp>
          <p:nvSpPr>
            <p:cNvPr id="2858" name="Shape 2858"/>
            <p:cNvSpPr/>
            <p:nvPr/>
          </p:nvSpPr>
          <p:spPr>
            <a:xfrm flipV="1">
              <a:off x="6404118" y="1522736"/>
              <a:ext cx="653027" cy="736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4400">
                <a:latin typeface="+mn-ea"/>
                <a:cs typeface="Arial Unicode MS" panose="020B0604020202020204" pitchFamily="34" charset="-122"/>
              </a:endParaRPr>
            </a:p>
          </p:txBody>
        </p:sp>
        <p:sp>
          <p:nvSpPr>
            <p:cNvPr id="2859" name="Shape 2859"/>
            <p:cNvSpPr/>
            <p:nvPr/>
          </p:nvSpPr>
          <p:spPr>
            <a:xfrm flipV="1">
              <a:off x="6404801" y="2876987"/>
              <a:ext cx="653027" cy="736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4400">
                <a:latin typeface="+mn-ea"/>
                <a:cs typeface="Arial Unicode MS" panose="020B0604020202020204" pitchFamily="34" charset="-122"/>
              </a:endParaRPr>
            </a:p>
          </p:txBody>
        </p:sp>
        <p:sp>
          <p:nvSpPr>
            <p:cNvPr id="2860" name="Shape 2860"/>
            <p:cNvSpPr/>
            <p:nvPr/>
          </p:nvSpPr>
          <p:spPr>
            <a:xfrm flipV="1">
              <a:off x="6411992" y="3425603"/>
              <a:ext cx="653027" cy="736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4400">
                <a:latin typeface="+mn-ea"/>
                <a:cs typeface="Arial Unicode MS" panose="020B0604020202020204" pitchFamily="34" charset="-122"/>
              </a:endParaRPr>
            </a:p>
          </p:txBody>
        </p:sp>
        <p:sp>
          <p:nvSpPr>
            <p:cNvPr id="2861" name="Shape 2861"/>
            <p:cNvSpPr/>
            <p:nvPr/>
          </p:nvSpPr>
          <p:spPr>
            <a:xfrm>
              <a:off x="6398372" y="978587"/>
              <a:ext cx="653027" cy="527196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4400">
                <a:latin typeface="+mn-ea"/>
                <a:cs typeface="Arial Unicode MS" panose="020B0604020202020204" pitchFamily="34" charset="-122"/>
              </a:endParaRPr>
            </a:p>
          </p:txBody>
        </p:sp>
        <p:sp>
          <p:nvSpPr>
            <p:cNvPr id="2862" name="Shape 2862"/>
            <p:cNvSpPr/>
            <p:nvPr/>
          </p:nvSpPr>
          <p:spPr>
            <a:xfrm>
              <a:off x="6403271" y="2887401"/>
              <a:ext cx="653028" cy="527196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4400">
                <a:latin typeface="+mn-ea"/>
                <a:cs typeface="Arial Unicode MS" panose="020B0604020202020204" pitchFamily="34" charset="-122"/>
              </a:endParaRPr>
            </a:p>
          </p:txBody>
        </p:sp>
        <p:sp>
          <p:nvSpPr>
            <p:cNvPr id="2863" name="Shape 2863"/>
            <p:cNvSpPr/>
            <p:nvPr/>
          </p:nvSpPr>
          <p:spPr>
            <a:xfrm flipH="1">
              <a:off x="6419843" y="981479"/>
              <a:ext cx="636456" cy="533094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4400">
                <a:latin typeface="+mn-ea"/>
                <a:cs typeface="Arial Unicode MS" panose="020B0604020202020204" pitchFamily="34" charset="-122"/>
              </a:endParaRPr>
            </a:p>
          </p:txBody>
        </p:sp>
        <p:sp>
          <p:nvSpPr>
            <p:cNvPr id="2864" name="Shape 2864"/>
            <p:cNvSpPr/>
            <p:nvPr/>
          </p:nvSpPr>
          <p:spPr>
            <a:xfrm flipH="1">
              <a:off x="6409768" y="2875020"/>
              <a:ext cx="646531" cy="557942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4400">
                <a:latin typeface="+mn-ea"/>
                <a:cs typeface="Arial Unicode MS" panose="020B0604020202020204" pitchFamily="34" charset="-122"/>
              </a:endParaRPr>
            </a:p>
          </p:txBody>
        </p:sp>
        <p:sp>
          <p:nvSpPr>
            <p:cNvPr id="2865" name="Shape 2865"/>
            <p:cNvSpPr/>
            <p:nvPr/>
          </p:nvSpPr>
          <p:spPr>
            <a:xfrm>
              <a:off x="3196129" y="3586355"/>
              <a:ext cx="877889" cy="4818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400"/>
              </a:pPr>
              <a:r>
                <a:rPr sz="1600" b="1" dirty="0" smtClean="0">
                  <a:latin typeface="+mn-ea"/>
                  <a:cs typeface="Arial Unicode MS" panose="020B0604020202020204" pitchFamily="34" charset="-122"/>
                </a:rPr>
                <a:t>IO</a:t>
              </a:r>
              <a:r>
                <a:rPr lang="zh-CN" altLang="en-US" sz="1600" b="1" dirty="0" smtClean="0">
                  <a:latin typeface="+mn-ea"/>
                  <a:cs typeface="Arial Unicode MS" panose="020B0604020202020204" pitchFamily="34" charset="-122"/>
                </a:rPr>
                <a:t>代理节点</a:t>
              </a:r>
              <a:endParaRPr lang="en-US" altLang="zh-CN" sz="1600" b="1" dirty="0" smtClean="0">
                <a:latin typeface="+mn-ea"/>
                <a:cs typeface="Arial Unicode MS" panose="020B0604020202020204" pitchFamily="34" charset="-122"/>
              </a:endParaRPr>
            </a:p>
            <a:p>
              <a:pPr algn="ctr">
                <a:defRPr sz="1400"/>
              </a:pPr>
              <a:r>
                <a:rPr lang="zh-CN" altLang="en-US" sz="1600" b="1" dirty="0">
                  <a:latin typeface="+mn-ea"/>
                  <a:cs typeface="Arial Unicode MS" panose="020B0604020202020204" pitchFamily="34" charset="-122"/>
                </a:rPr>
                <a:t>高速</a:t>
              </a:r>
              <a:r>
                <a:rPr lang="zh-CN" altLang="en-US" sz="1600" b="1" dirty="0" smtClean="0">
                  <a:latin typeface="+mn-ea"/>
                  <a:cs typeface="Arial Unicode MS" panose="020B0604020202020204" pitchFamily="34" charset="-122"/>
                </a:rPr>
                <a:t>网络</a:t>
              </a:r>
              <a:endParaRPr sz="1600" b="1" dirty="0">
                <a:latin typeface="+mn-ea"/>
                <a:cs typeface="Arial Unicode MS" panose="020B0604020202020204" pitchFamily="34" charset="-122"/>
              </a:endParaRPr>
            </a:p>
          </p:txBody>
        </p:sp>
        <p:sp>
          <p:nvSpPr>
            <p:cNvPr id="2866" name="Shape 2866"/>
            <p:cNvSpPr/>
            <p:nvPr/>
          </p:nvSpPr>
          <p:spPr>
            <a:xfrm>
              <a:off x="5023128" y="3603514"/>
              <a:ext cx="708681" cy="4818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400"/>
              </a:pPr>
              <a:r>
                <a:rPr lang="zh-CN" altLang="en-US" sz="1600" b="1" dirty="0" smtClean="0">
                  <a:latin typeface="+mn-ea"/>
                  <a:cs typeface="Arial Unicode MS" panose="020B0604020202020204" pitchFamily="34" charset="-122"/>
                </a:rPr>
                <a:t>存储节点</a:t>
              </a:r>
              <a:endParaRPr lang="en-US" altLang="zh-CN" sz="1600" b="1" dirty="0" smtClean="0">
                <a:latin typeface="+mn-ea"/>
                <a:cs typeface="Arial Unicode MS" panose="020B0604020202020204" pitchFamily="34" charset="-122"/>
              </a:endParaRPr>
            </a:p>
            <a:p>
              <a:pPr algn="ctr">
                <a:defRPr sz="1400"/>
              </a:pPr>
              <a:r>
                <a:rPr lang="zh-CN" altLang="en-US" sz="1600" b="1" dirty="0" smtClean="0">
                  <a:latin typeface="+mn-ea"/>
                  <a:cs typeface="Arial Unicode MS" panose="020B0604020202020204" pitchFamily="34" charset="-122"/>
                </a:rPr>
                <a:t>高速网络</a:t>
              </a:r>
              <a:endParaRPr sz="1600" b="1" dirty="0">
                <a:latin typeface="+mn-ea"/>
                <a:cs typeface="Arial Unicode MS" panose="020B0604020202020204" pitchFamily="34" charset="-122"/>
              </a:endParaRPr>
            </a:p>
          </p:txBody>
        </p:sp>
        <p:sp>
          <p:nvSpPr>
            <p:cNvPr id="2867" name="Shape 2867"/>
            <p:cNvSpPr/>
            <p:nvPr/>
          </p:nvSpPr>
          <p:spPr>
            <a:xfrm>
              <a:off x="1490609" y="3710967"/>
              <a:ext cx="217337" cy="1124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513"/>
                  </a:moveTo>
                  <a:lnTo>
                    <a:pt x="5400" y="19513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9513"/>
                  </a:lnTo>
                  <a:lnTo>
                    <a:pt x="21600" y="19513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92D050"/>
            </a:solidFill>
            <a:ln w="12700" cap="flat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4400">
                <a:latin typeface="+mn-ea"/>
                <a:cs typeface="Arial Unicode MS" panose="020B0604020202020204" pitchFamily="34" charset="-122"/>
              </a:endParaRPr>
            </a:p>
          </p:txBody>
        </p:sp>
        <p:sp>
          <p:nvSpPr>
            <p:cNvPr id="2868" name="Shape 2868"/>
            <p:cNvSpPr/>
            <p:nvPr/>
          </p:nvSpPr>
          <p:spPr>
            <a:xfrm>
              <a:off x="4397512" y="3715115"/>
              <a:ext cx="217337" cy="1124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513"/>
                  </a:moveTo>
                  <a:lnTo>
                    <a:pt x="5400" y="19513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9513"/>
                  </a:lnTo>
                  <a:lnTo>
                    <a:pt x="21600" y="19513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92D050"/>
            </a:solidFill>
            <a:ln w="12700" cap="flat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4400">
                <a:latin typeface="+mn-ea"/>
                <a:cs typeface="Arial Unicode MS" panose="020B0604020202020204" pitchFamily="34" charset="-122"/>
              </a:endParaRPr>
            </a:p>
          </p:txBody>
        </p:sp>
        <p:sp>
          <p:nvSpPr>
            <p:cNvPr id="2869" name="Shape 2869"/>
            <p:cNvSpPr/>
            <p:nvPr/>
          </p:nvSpPr>
          <p:spPr>
            <a:xfrm>
              <a:off x="6099618" y="3708742"/>
              <a:ext cx="217337" cy="1124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513"/>
                  </a:moveTo>
                  <a:lnTo>
                    <a:pt x="5400" y="19513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9513"/>
                  </a:lnTo>
                  <a:lnTo>
                    <a:pt x="21600" y="19513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92D050"/>
            </a:solidFill>
            <a:ln w="12700" cap="flat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4400">
                <a:latin typeface="+mn-ea"/>
                <a:cs typeface="Arial Unicode MS" panose="020B0604020202020204" pitchFamily="34" charset="-122"/>
              </a:endParaRPr>
            </a:p>
          </p:txBody>
        </p:sp>
        <p:sp>
          <p:nvSpPr>
            <p:cNvPr id="2870" name="Shape 2870"/>
            <p:cNvSpPr/>
            <p:nvPr/>
          </p:nvSpPr>
          <p:spPr>
            <a:xfrm>
              <a:off x="1172503" y="4833237"/>
              <a:ext cx="5343834" cy="1"/>
            </a:xfrm>
            <a:prstGeom prst="line">
              <a:avLst/>
            </a:prstGeom>
            <a:noFill/>
            <a:ln w="9525" cap="flat">
              <a:solidFill>
                <a:srgbClr val="92D05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4400">
                <a:latin typeface="+mn-ea"/>
                <a:cs typeface="Arial Unicode MS" panose="020B0604020202020204" pitchFamily="34" charset="-122"/>
              </a:endParaRPr>
            </a:p>
          </p:txBody>
        </p:sp>
        <p:sp>
          <p:nvSpPr>
            <p:cNvPr id="2871" name="Shape 2871"/>
            <p:cNvSpPr/>
            <p:nvPr/>
          </p:nvSpPr>
          <p:spPr>
            <a:xfrm>
              <a:off x="6584181" y="4473210"/>
              <a:ext cx="1685359" cy="4818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400"/>
              </a:pPr>
              <a:r>
                <a:rPr lang="zh-CN" altLang="en-US" sz="1600" b="1" dirty="0" smtClean="0">
                  <a:latin typeface="+mn-ea"/>
                  <a:cs typeface="Arial Unicode MS" panose="020B0604020202020204" pitchFamily="34" charset="-122"/>
                </a:rPr>
                <a:t>管理系统网络</a:t>
              </a:r>
              <a:endParaRPr sz="1600" b="1" dirty="0">
                <a:latin typeface="+mn-ea"/>
                <a:cs typeface="Arial Unicode MS" panose="020B0604020202020204" pitchFamily="34" charset="-122"/>
              </a:endParaRPr>
            </a:p>
            <a:p>
              <a:pPr algn="ctr">
                <a:defRPr sz="1400"/>
              </a:pPr>
              <a:r>
                <a:rPr sz="1600" b="1" dirty="0">
                  <a:latin typeface="+mn-ea"/>
                  <a:cs typeface="Arial Unicode MS" panose="020B0604020202020204" pitchFamily="34" charset="-122"/>
                </a:rPr>
                <a:t>（</a:t>
              </a:r>
              <a:r>
                <a:rPr sz="1600" b="1" dirty="0" smtClean="0">
                  <a:latin typeface="+mn-ea"/>
                  <a:cs typeface="Arial Unicode MS" panose="020B0604020202020204" pitchFamily="34" charset="-122"/>
                </a:rPr>
                <a:t>1000Mbps</a:t>
              </a:r>
              <a:r>
                <a:rPr lang="en-US" sz="1600" b="1" dirty="0" smtClean="0">
                  <a:latin typeface="+mn-ea"/>
                  <a:cs typeface="Arial Unicode MS" panose="020B0604020202020204" pitchFamily="34" charset="-122"/>
                </a:rPr>
                <a:t> </a:t>
              </a:r>
              <a:r>
                <a:rPr lang="zh-CN" altLang="en-US" sz="1600" b="1" dirty="0" smtClean="0">
                  <a:latin typeface="+mn-ea"/>
                  <a:cs typeface="Arial Unicode MS" panose="020B0604020202020204" pitchFamily="34" charset="-122"/>
                </a:rPr>
                <a:t>以太网</a:t>
              </a:r>
              <a:r>
                <a:rPr sz="1600" b="1" dirty="0" smtClean="0">
                  <a:latin typeface="+mn-ea"/>
                  <a:cs typeface="Arial Unicode MS" panose="020B0604020202020204" pitchFamily="34" charset="-122"/>
                </a:rPr>
                <a:t>）</a:t>
              </a:r>
              <a:endParaRPr sz="1600" b="1" dirty="0">
                <a:latin typeface="+mn-ea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81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Shape 2972"/>
          <p:cNvSpPr/>
          <p:nvPr/>
        </p:nvSpPr>
        <p:spPr>
          <a:xfrm>
            <a:off x="1178804" y="3610639"/>
            <a:ext cx="1601549" cy="611178"/>
          </a:xfrm>
          <a:prstGeom prst="roundRect">
            <a:avLst>
              <a:gd name="adj" fmla="val 6029"/>
            </a:avLst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  <a:endParaRPr b="1">
              <a:latin typeface="+mn-ea"/>
            </a:endParaRPr>
          </a:p>
        </p:txBody>
      </p:sp>
      <p:sp>
        <p:nvSpPr>
          <p:cNvPr id="2973" name="Shape 2973"/>
          <p:cNvSpPr/>
          <p:nvPr/>
        </p:nvSpPr>
        <p:spPr>
          <a:xfrm>
            <a:off x="1173832" y="1472650"/>
            <a:ext cx="1648571" cy="1424765"/>
          </a:xfrm>
          <a:prstGeom prst="roundRect">
            <a:avLst>
              <a:gd name="adj" fmla="val 6029"/>
            </a:avLst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  <a:endParaRPr b="1">
              <a:latin typeface="+mn-ea"/>
            </a:endParaRPr>
          </a:p>
        </p:txBody>
      </p:sp>
      <p:sp>
        <p:nvSpPr>
          <p:cNvPr id="2975" name="Shape 2975"/>
          <p:cNvSpPr/>
          <p:nvPr/>
        </p:nvSpPr>
        <p:spPr>
          <a:xfrm>
            <a:off x="4349935" y="1468633"/>
            <a:ext cx="1037489" cy="1424765"/>
          </a:xfrm>
          <a:prstGeom prst="roundRect">
            <a:avLst>
              <a:gd name="adj" fmla="val 6029"/>
            </a:avLst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  <a:endParaRPr b="1">
              <a:latin typeface="+mn-ea"/>
            </a:endParaRPr>
          </a:p>
        </p:txBody>
      </p:sp>
      <p:sp>
        <p:nvSpPr>
          <p:cNvPr id="2976" name="Shape 2976"/>
          <p:cNvSpPr/>
          <p:nvPr/>
        </p:nvSpPr>
        <p:spPr>
          <a:xfrm>
            <a:off x="4409244" y="1599393"/>
            <a:ext cx="963302" cy="1242116"/>
          </a:xfrm>
          <a:prstGeom prst="roundRect">
            <a:avLst>
              <a:gd name="adj" fmla="val 6029"/>
            </a:avLst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  <a:endParaRPr b="1">
              <a:latin typeface="+mn-ea"/>
            </a:endParaRPr>
          </a:p>
        </p:txBody>
      </p:sp>
      <p:sp>
        <p:nvSpPr>
          <p:cNvPr id="2977" name="Shape 2977"/>
          <p:cNvSpPr/>
          <p:nvPr/>
        </p:nvSpPr>
        <p:spPr>
          <a:xfrm>
            <a:off x="1132241" y="4910844"/>
            <a:ext cx="7838704" cy="569300"/>
          </a:xfrm>
          <a:prstGeom prst="roundRect">
            <a:avLst>
              <a:gd name="adj" fmla="val 6029"/>
            </a:avLst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  <a:endParaRPr b="1">
              <a:latin typeface="+mn-ea"/>
            </a:endParaRPr>
          </a:p>
        </p:txBody>
      </p:sp>
      <p:grpSp>
        <p:nvGrpSpPr>
          <p:cNvPr id="3142" name="Group 3142"/>
          <p:cNvGrpSpPr/>
          <p:nvPr/>
        </p:nvGrpSpPr>
        <p:grpSpPr>
          <a:xfrm>
            <a:off x="1505761" y="1554201"/>
            <a:ext cx="1168853" cy="1126444"/>
            <a:chOff x="-3" y="-3"/>
            <a:chExt cx="1168851" cy="1126443"/>
          </a:xfrm>
        </p:grpSpPr>
        <p:grpSp>
          <p:nvGrpSpPr>
            <p:cNvPr id="3060" name="Group 3060"/>
            <p:cNvGrpSpPr/>
            <p:nvPr/>
          </p:nvGrpSpPr>
          <p:grpSpPr>
            <a:xfrm>
              <a:off x="90108" y="-4"/>
              <a:ext cx="1078740" cy="1041632"/>
              <a:chOff x="-3" y="-2"/>
              <a:chExt cx="1078739" cy="1041630"/>
            </a:xfrm>
          </p:grpSpPr>
          <p:grpSp>
            <p:nvGrpSpPr>
              <p:cNvPr id="2984" name="Group 2984"/>
              <p:cNvGrpSpPr/>
              <p:nvPr/>
            </p:nvGrpSpPr>
            <p:grpSpPr>
              <a:xfrm>
                <a:off x="5298" y="-3"/>
                <a:ext cx="238546" cy="238548"/>
                <a:chOff x="-1" y="-1"/>
                <a:chExt cx="238545" cy="238546"/>
              </a:xfrm>
            </p:grpSpPr>
            <p:sp>
              <p:nvSpPr>
                <p:cNvPr id="2980" name="Shape 2980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2981" name="Shape 2981"/>
                <p:cNvSpPr/>
                <p:nvPr/>
              </p:nvSpPr>
              <p:spPr>
                <a:xfrm>
                  <a:off x="178907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2982" name="Shape 2982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2983" name="Shape 2983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2989" name="Group 2989"/>
              <p:cNvGrpSpPr/>
              <p:nvPr/>
            </p:nvGrpSpPr>
            <p:grpSpPr>
              <a:xfrm>
                <a:off x="283594" y="-3"/>
                <a:ext cx="238548" cy="238548"/>
                <a:chOff x="-1" y="-1"/>
                <a:chExt cx="238546" cy="238546"/>
              </a:xfrm>
            </p:grpSpPr>
            <p:sp>
              <p:nvSpPr>
                <p:cNvPr id="2985" name="Shape 2985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2986" name="Shape 2986"/>
                <p:cNvSpPr/>
                <p:nvPr/>
              </p:nvSpPr>
              <p:spPr>
                <a:xfrm>
                  <a:off x="178908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2987" name="Shape 2987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2988" name="Shape 2988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2994" name="Group 2994"/>
              <p:cNvGrpSpPr/>
              <p:nvPr/>
            </p:nvGrpSpPr>
            <p:grpSpPr>
              <a:xfrm>
                <a:off x="561893" y="-3"/>
                <a:ext cx="238548" cy="238548"/>
                <a:chOff x="-1" y="-1"/>
                <a:chExt cx="238546" cy="238546"/>
              </a:xfrm>
            </p:grpSpPr>
            <p:sp>
              <p:nvSpPr>
                <p:cNvPr id="2990" name="Shape 2990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2991" name="Shape 2991"/>
                <p:cNvSpPr/>
                <p:nvPr/>
              </p:nvSpPr>
              <p:spPr>
                <a:xfrm>
                  <a:off x="178908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2992" name="Shape 2992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2993" name="Shape 2993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2999" name="Group 2999"/>
              <p:cNvGrpSpPr/>
              <p:nvPr/>
            </p:nvGrpSpPr>
            <p:grpSpPr>
              <a:xfrm>
                <a:off x="840190" y="-3"/>
                <a:ext cx="238547" cy="238548"/>
                <a:chOff x="-1" y="-1"/>
                <a:chExt cx="238545" cy="238546"/>
              </a:xfrm>
            </p:grpSpPr>
            <p:sp>
              <p:nvSpPr>
                <p:cNvPr id="2995" name="Shape 2995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2996" name="Shape 2996"/>
                <p:cNvSpPr/>
                <p:nvPr/>
              </p:nvSpPr>
              <p:spPr>
                <a:xfrm>
                  <a:off x="178907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2997" name="Shape 2997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2998" name="Shape 2998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004" name="Group 3004"/>
              <p:cNvGrpSpPr/>
              <p:nvPr/>
            </p:nvGrpSpPr>
            <p:grpSpPr>
              <a:xfrm>
                <a:off x="5298" y="267693"/>
                <a:ext cx="238546" cy="238547"/>
                <a:chOff x="-1" y="-1"/>
                <a:chExt cx="238545" cy="238546"/>
              </a:xfrm>
            </p:grpSpPr>
            <p:sp>
              <p:nvSpPr>
                <p:cNvPr id="3000" name="Shape 3000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01" name="Shape 3001"/>
                <p:cNvSpPr/>
                <p:nvPr/>
              </p:nvSpPr>
              <p:spPr>
                <a:xfrm>
                  <a:off x="178907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02" name="Shape 3002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03" name="Shape 3003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009" name="Group 3009"/>
              <p:cNvGrpSpPr/>
              <p:nvPr/>
            </p:nvGrpSpPr>
            <p:grpSpPr>
              <a:xfrm>
                <a:off x="283594" y="267693"/>
                <a:ext cx="238548" cy="238547"/>
                <a:chOff x="-1" y="-1"/>
                <a:chExt cx="238546" cy="238546"/>
              </a:xfrm>
            </p:grpSpPr>
            <p:sp>
              <p:nvSpPr>
                <p:cNvPr id="3005" name="Shape 3005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06" name="Shape 3006"/>
                <p:cNvSpPr/>
                <p:nvPr/>
              </p:nvSpPr>
              <p:spPr>
                <a:xfrm>
                  <a:off x="178908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07" name="Shape 3007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08" name="Shape 3008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014" name="Group 3014"/>
              <p:cNvGrpSpPr/>
              <p:nvPr/>
            </p:nvGrpSpPr>
            <p:grpSpPr>
              <a:xfrm>
                <a:off x="561893" y="267693"/>
                <a:ext cx="238548" cy="238547"/>
                <a:chOff x="-1" y="-1"/>
                <a:chExt cx="238546" cy="238546"/>
              </a:xfrm>
            </p:grpSpPr>
            <p:sp>
              <p:nvSpPr>
                <p:cNvPr id="3010" name="Shape 3010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11" name="Shape 3011"/>
                <p:cNvSpPr/>
                <p:nvPr/>
              </p:nvSpPr>
              <p:spPr>
                <a:xfrm>
                  <a:off x="178908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12" name="Shape 3012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13" name="Shape 3013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019" name="Group 3019"/>
              <p:cNvGrpSpPr/>
              <p:nvPr/>
            </p:nvGrpSpPr>
            <p:grpSpPr>
              <a:xfrm>
                <a:off x="840190" y="267693"/>
                <a:ext cx="238547" cy="238547"/>
                <a:chOff x="-1" y="-1"/>
                <a:chExt cx="238545" cy="238546"/>
              </a:xfrm>
            </p:grpSpPr>
            <p:sp>
              <p:nvSpPr>
                <p:cNvPr id="3015" name="Shape 3015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16" name="Shape 3016"/>
                <p:cNvSpPr/>
                <p:nvPr/>
              </p:nvSpPr>
              <p:spPr>
                <a:xfrm>
                  <a:off x="178907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17" name="Shape 3017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18" name="Shape 3018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024" name="Group 3024"/>
              <p:cNvGrpSpPr/>
              <p:nvPr/>
            </p:nvGrpSpPr>
            <p:grpSpPr>
              <a:xfrm>
                <a:off x="5298" y="535388"/>
                <a:ext cx="238546" cy="238548"/>
                <a:chOff x="-1" y="-1"/>
                <a:chExt cx="238545" cy="238546"/>
              </a:xfrm>
            </p:grpSpPr>
            <p:sp>
              <p:nvSpPr>
                <p:cNvPr id="3020" name="Shape 3020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21" name="Shape 3021"/>
                <p:cNvSpPr/>
                <p:nvPr/>
              </p:nvSpPr>
              <p:spPr>
                <a:xfrm>
                  <a:off x="178907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22" name="Shape 3022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23" name="Shape 3023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029" name="Group 3029"/>
              <p:cNvGrpSpPr/>
              <p:nvPr/>
            </p:nvGrpSpPr>
            <p:grpSpPr>
              <a:xfrm>
                <a:off x="283594" y="535388"/>
                <a:ext cx="238548" cy="238548"/>
                <a:chOff x="-1" y="-1"/>
                <a:chExt cx="238546" cy="238546"/>
              </a:xfrm>
            </p:grpSpPr>
            <p:sp>
              <p:nvSpPr>
                <p:cNvPr id="3025" name="Shape 3025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26" name="Shape 3026"/>
                <p:cNvSpPr/>
                <p:nvPr/>
              </p:nvSpPr>
              <p:spPr>
                <a:xfrm>
                  <a:off x="178908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27" name="Shape 3027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28" name="Shape 3028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034" name="Group 3034"/>
              <p:cNvGrpSpPr/>
              <p:nvPr/>
            </p:nvGrpSpPr>
            <p:grpSpPr>
              <a:xfrm>
                <a:off x="561893" y="535388"/>
                <a:ext cx="238548" cy="238548"/>
                <a:chOff x="-1" y="-1"/>
                <a:chExt cx="238546" cy="238546"/>
              </a:xfrm>
            </p:grpSpPr>
            <p:sp>
              <p:nvSpPr>
                <p:cNvPr id="3030" name="Shape 3030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31" name="Shape 3031"/>
                <p:cNvSpPr/>
                <p:nvPr/>
              </p:nvSpPr>
              <p:spPr>
                <a:xfrm>
                  <a:off x="178908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32" name="Shape 3032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33" name="Shape 3033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039" name="Group 3039"/>
              <p:cNvGrpSpPr/>
              <p:nvPr/>
            </p:nvGrpSpPr>
            <p:grpSpPr>
              <a:xfrm>
                <a:off x="840190" y="535388"/>
                <a:ext cx="238547" cy="238548"/>
                <a:chOff x="-1" y="-1"/>
                <a:chExt cx="238545" cy="238546"/>
              </a:xfrm>
            </p:grpSpPr>
            <p:sp>
              <p:nvSpPr>
                <p:cNvPr id="3035" name="Shape 3035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36" name="Shape 3036"/>
                <p:cNvSpPr/>
                <p:nvPr/>
              </p:nvSpPr>
              <p:spPr>
                <a:xfrm>
                  <a:off x="178907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37" name="Shape 3037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38" name="Shape 3038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044" name="Group 3044"/>
              <p:cNvGrpSpPr/>
              <p:nvPr/>
            </p:nvGrpSpPr>
            <p:grpSpPr>
              <a:xfrm>
                <a:off x="-4" y="803083"/>
                <a:ext cx="238548" cy="238546"/>
                <a:chOff x="-1" y="-1"/>
                <a:chExt cx="238546" cy="238545"/>
              </a:xfrm>
            </p:grpSpPr>
            <p:sp>
              <p:nvSpPr>
                <p:cNvPr id="3040" name="Shape 3040"/>
                <p:cNvSpPr/>
                <p:nvPr/>
              </p:nvSpPr>
              <p:spPr>
                <a:xfrm>
                  <a:off x="-2" y="-2"/>
                  <a:ext cx="23854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41" name="Shape 3041"/>
                <p:cNvSpPr/>
                <p:nvPr/>
              </p:nvSpPr>
              <p:spPr>
                <a:xfrm>
                  <a:off x="178908" y="-2"/>
                  <a:ext cx="5963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42" name="Shape 3042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43" name="Shape 3043"/>
                <p:cNvSpPr/>
                <p:nvPr/>
              </p:nvSpPr>
              <p:spPr>
                <a:xfrm>
                  <a:off x="-2" y="-2"/>
                  <a:ext cx="23854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049" name="Group 3049"/>
              <p:cNvGrpSpPr/>
              <p:nvPr/>
            </p:nvGrpSpPr>
            <p:grpSpPr>
              <a:xfrm>
                <a:off x="278294" y="803083"/>
                <a:ext cx="238548" cy="238546"/>
                <a:chOff x="-1" y="-1"/>
                <a:chExt cx="238546" cy="238545"/>
              </a:xfrm>
            </p:grpSpPr>
            <p:sp>
              <p:nvSpPr>
                <p:cNvPr id="3045" name="Shape 3045"/>
                <p:cNvSpPr/>
                <p:nvPr/>
              </p:nvSpPr>
              <p:spPr>
                <a:xfrm>
                  <a:off x="-2" y="-2"/>
                  <a:ext cx="23854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46" name="Shape 3046"/>
                <p:cNvSpPr/>
                <p:nvPr/>
              </p:nvSpPr>
              <p:spPr>
                <a:xfrm>
                  <a:off x="178908" y="-2"/>
                  <a:ext cx="5963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47" name="Shape 3047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48" name="Shape 3048"/>
                <p:cNvSpPr/>
                <p:nvPr/>
              </p:nvSpPr>
              <p:spPr>
                <a:xfrm>
                  <a:off x="-2" y="-2"/>
                  <a:ext cx="23854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054" name="Group 3054"/>
              <p:cNvGrpSpPr/>
              <p:nvPr/>
            </p:nvGrpSpPr>
            <p:grpSpPr>
              <a:xfrm>
                <a:off x="556592" y="803083"/>
                <a:ext cx="238548" cy="238546"/>
                <a:chOff x="-1" y="-1"/>
                <a:chExt cx="238546" cy="238545"/>
              </a:xfrm>
            </p:grpSpPr>
            <p:sp>
              <p:nvSpPr>
                <p:cNvPr id="3050" name="Shape 3050"/>
                <p:cNvSpPr/>
                <p:nvPr/>
              </p:nvSpPr>
              <p:spPr>
                <a:xfrm>
                  <a:off x="-2" y="-2"/>
                  <a:ext cx="23854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51" name="Shape 3051"/>
                <p:cNvSpPr/>
                <p:nvPr/>
              </p:nvSpPr>
              <p:spPr>
                <a:xfrm>
                  <a:off x="178908" y="-2"/>
                  <a:ext cx="5963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52" name="Shape 3052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53" name="Shape 3053"/>
                <p:cNvSpPr/>
                <p:nvPr/>
              </p:nvSpPr>
              <p:spPr>
                <a:xfrm>
                  <a:off x="-2" y="-2"/>
                  <a:ext cx="23854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059" name="Group 3059"/>
              <p:cNvGrpSpPr/>
              <p:nvPr/>
            </p:nvGrpSpPr>
            <p:grpSpPr>
              <a:xfrm>
                <a:off x="834890" y="803083"/>
                <a:ext cx="238547" cy="238546"/>
                <a:chOff x="-1" y="-1"/>
                <a:chExt cx="238545" cy="238545"/>
              </a:xfrm>
            </p:grpSpPr>
            <p:sp>
              <p:nvSpPr>
                <p:cNvPr id="3055" name="Shape 3055"/>
                <p:cNvSpPr/>
                <p:nvPr/>
              </p:nvSpPr>
              <p:spPr>
                <a:xfrm>
                  <a:off x="-2" y="-2"/>
                  <a:ext cx="238547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56" name="Shape 3056"/>
                <p:cNvSpPr/>
                <p:nvPr/>
              </p:nvSpPr>
              <p:spPr>
                <a:xfrm>
                  <a:off x="178907" y="-2"/>
                  <a:ext cx="5963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57" name="Shape 3057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58" name="Shape 3058"/>
                <p:cNvSpPr/>
                <p:nvPr/>
              </p:nvSpPr>
              <p:spPr>
                <a:xfrm>
                  <a:off x="-2" y="-2"/>
                  <a:ext cx="238547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</p:grpSp>
        <p:grpSp>
          <p:nvGrpSpPr>
            <p:cNvPr id="3141" name="Group 3141"/>
            <p:cNvGrpSpPr/>
            <p:nvPr/>
          </p:nvGrpSpPr>
          <p:grpSpPr>
            <a:xfrm>
              <a:off x="-4" y="84809"/>
              <a:ext cx="1078739" cy="1041631"/>
              <a:chOff x="-2" y="-2"/>
              <a:chExt cx="1078738" cy="1041630"/>
            </a:xfrm>
          </p:grpSpPr>
          <p:grpSp>
            <p:nvGrpSpPr>
              <p:cNvPr id="3065" name="Group 3065"/>
              <p:cNvGrpSpPr/>
              <p:nvPr/>
            </p:nvGrpSpPr>
            <p:grpSpPr>
              <a:xfrm>
                <a:off x="5298" y="-3"/>
                <a:ext cx="238546" cy="238548"/>
                <a:chOff x="-1" y="-1"/>
                <a:chExt cx="238545" cy="238546"/>
              </a:xfrm>
            </p:grpSpPr>
            <p:sp>
              <p:nvSpPr>
                <p:cNvPr id="3061" name="Shape 3061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62" name="Shape 3062"/>
                <p:cNvSpPr/>
                <p:nvPr/>
              </p:nvSpPr>
              <p:spPr>
                <a:xfrm>
                  <a:off x="178907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63" name="Shape 3063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64" name="Shape 3064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070" name="Group 3070"/>
              <p:cNvGrpSpPr/>
              <p:nvPr/>
            </p:nvGrpSpPr>
            <p:grpSpPr>
              <a:xfrm>
                <a:off x="283594" y="-3"/>
                <a:ext cx="238548" cy="238548"/>
                <a:chOff x="-1" y="-1"/>
                <a:chExt cx="238546" cy="238546"/>
              </a:xfrm>
            </p:grpSpPr>
            <p:sp>
              <p:nvSpPr>
                <p:cNvPr id="3066" name="Shape 3066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67" name="Shape 3067"/>
                <p:cNvSpPr/>
                <p:nvPr/>
              </p:nvSpPr>
              <p:spPr>
                <a:xfrm>
                  <a:off x="178907" y="-2"/>
                  <a:ext cx="59639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68" name="Shape 3068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69" name="Shape 3069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075" name="Group 3075"/>
              <p:cNvGrpSpPr/>
              <p:nvPr/>
            </p:nvGrpSpPr>
            <p:grpSpPr>
              <a:xfrm>
                <a:off x="561893" y="-3"/>
                <a:ext cx="238548" cy="238548"/>
                <a:chOff x="-1" y="-1"/>
                <a:chExt cx="238546" cy="238546"/>
              </a:xfrm>
            </p:grpSpPr>
            <p:sp>
              <p:nvSpPr>
                <p:cNvPr id="3071" name="Shape 3071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72" name="Shape 3072"/>
                <p:cNvSpPr/>
                <p:nvPr/>
              </p:nvSpPr>
              <p:spPr>
                <a:xfrm>
                  <a:off x="178907" y="-2"/>
                  <a:ext cx="59639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73" name="Shape 3073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74" name="Shape 3074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080" name="Group 3080"/>
              <p:cNvGrpSpPr/>
              <p:nvPr/>
            </p:nvGrpSpPr>
            <p:grpSpPr>
              <a:xfrm>
                <a:off x="840190" y="-3"/>
                <a:ext cx="238546" cy="238548"/>
                <a:chOff x="-1" y="-1"/>
                <a:chExt cx="238545" cy="238546"/>
              </a:xfrm>
            </p:grpSpPr>
            <p:sp>
              <p:nvSpPr>
                <p:cNvPr id="3076" name="Shape 3076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77" name="Shape 3077"/>
                <p:cNvSpPr/>
                <p:nvPr/>
              </p:nvSpPr>
              <p:spPr>
                <a:xfrm>
                  <a:off x="178907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78" name="Shape 3078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79" name="Shape 3079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085" name="Group 3085"/>
              <p:cNvGrpSpPr/>
              <p:nvPr/>
            </p:nvGrpSpPr>
            <p:grpSpPr>
              <a:xfrm>
                <a:off x="5298" y="267693"/>
                <a:ext cx="238546" cy="238547"/>
                <a:chOff x="-1" y="-1"/>
                <a:chExt cx="238545" cy="238546"/>
              </a:xfrm>
            </p:grpSpPr>
            <p:sp>
              <p:nvSpPr>
                <p:cNvPr id="3081" name="Shape 3081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82" name="Shape 3082"/>
                <p:cNvSpPr/>
                <p:nvPr/>
              </p:nvSpPr>
              <p:spPr>
                <a:xfrm>
                  <a:off x="178907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83" name="Shape 3083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84" name="Shape 3084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090" name="Group 3090"/>
              <p:cNvGrpSpPr/>
              <p:nvPr/>
            </p:nvGrpSpPr>
            <p:grpSpPr>
              <a:xfrm>
                <a:off x="283594" y="267693"/>
                <a:ext cx="238548" cy="238547"/>
                <a:chOff x="-1" y="-1"/>
                <a:chExt cx="238546" cy="238546"/>
              </a:xfrm>
            </p:grpSpPr>
            <p:sp>
              <p:nvSpPr>
                <p:cNvPr id="3086" name="Shape 3086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87" name="Shape 3087"/>
                <p:cNvSpPr/>
                <p:nvPr/>
              </p:nvSpPr>
              <p:spPr>
                <a:xfrm>
                  <a:off x="178907" y="-2"/>
                  <a:ext cx="59639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88" name="Shape 3088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89" name="Shape 3089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095" name="Group 3095"/>
              <p:cNvGrpSpPr/>
              <p:nvPr/>
            </p:nvGrpSpPr>
            <p:grpSpPr>
              <a:xfrm>
                <a:off x="561893" y="267693"/>
                <a:ext cx="238548" cy="238547"/>
                <a:chOff x="-1" y="-1"/>
                <a:chExt cx="238546" cy="238546"/>
              </a:xfrm>
            </p:grpSpPr>
            <p:sp>
              <p:nvSpPr>
                <p:cNvPr id="3091" name="Shape 3091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92" name="Shape 3092"/>
                <p:cNvSpPr/>
                <p:nvPr/>
              </p:nvSpPr>
              <p:spPr>
                <a:xfrm>
                  <a:off x="178907" y="-2"/>
                  <a:ext cx="59639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93" name="Shape 3093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94" name="Shape 3094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100" name="Group 3100"/>
              <p:cNvGrpSpPr/>
              <p:nvPr/>
            </p:nvGrpSpPr>
            <p:grpSpPr>
              <a:xfrm>
                <a:off x="840190" y="267693"/>
                <a:ext cx="238546" cy="238547"/>
                <a:chOff x="-1" y="-1"/>
                <a:chExt cx="238545" cy="238546"/>
              </a:xfrm>
            </p:grpSpPr>
            <p:sp>
              <p:nvSpPr>
                <p:cNvPr id="3096" name="Shape 3096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97" name="Shape 3097"/>
                <p:cNvSpPr/>
                <p:nvPr/>
              </p:nvSpPr>
              <p:spPr>
                <a:xfrm>
                  <a:off x="178907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98" name="Shape 3098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99" name="Shape 3099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105" name="Group 3105"/>
              <p:cNvGrpSpPr/>
              <p:nvPr/>
            </p:nvGrpSpPr>
            <p:grpSpPr>
              <a:xfrm>
                <a:off x="5298" y="535388"/>
                <a:ext cx="238546" cy="238548"/>
                <a:chOff x="-1" y="-1"/>
                <a:chExt cx="238545" cy="238546"/>
              </a:xfrm>
            </p:grpSpPr>
            <p:sp>
              <p:nvSpPr>
                <p:cNvPr id="3101" name="Shape 3101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02" name="Shape 3102"/>
                <p:cNvSpPr/>
                <p:nvPr/>
              </p:nvSpPr>
              <p:spPr>
                <a:xfrm>
                  <a:off x="178907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03" name="Shape 3103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04" name="Shape 3104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110" name="Group 3110"/>
              <p:cNvGrpSpPr/>
              <p:nvPr/>
            </p:nvGrpSpPr>
            <p:grpSpPr>
              <a:xfrm>
                <a:off x="283594" y="535388"/>
                <a:ext cx="238548" cy="238548"/>
                <a:chOff x="-1" y="-1"/>
                <a:chExt cx="238546" cy="238546"/>
              </a:xfrm>
            </p:grpSpPr>
            <p:sp>
              <p:nvSpPr>
                <p:cNvPr id="3106" name="Shape 3106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07" name="Shape 3107"/>
                <p:cNvSpPr/>
                <p:nvPr/>
              </p:nvSpPr>
              <p:spPr>
                <a:xfrm>
                  <a:off x="178907" y="-2"/>
                  <a:ext cx="59639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08" name="Shape 3108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09" name="Shape 3109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115" name="Group 3115"/>
              <p:cNvGrpSpPr/>
              <p:nvPr/>
            </p:nvGrpSpPr>
            <p:grpSpPr>
              <a:xfrm>
                <a:off x="561893" y="535388"/>
                <a:ext cx="238548" cy="238548"/>
                <a:chOff x="-1" y="-1"/>
                <a:chExt cx="238546" cy="238546"/>
              </a:xfrm>
            </p:grpSpPr>
            <p:sp>
              <p:nvSpPr>
                <p:cNvPr id="3111" name="Shape 3111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12" name="Shape 3112"/>
                <p:cNvSpPr/>
                <p:nvPr/>
              </p:nvSpPr>
              <p:spPr>
                <a:xfrm>
                  <a:off x="178907" y="-2"/>
                  <a:ext cx="59639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13" name="Shape 3113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14" name="Shape 3114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120" name="Group 3120"/>
              <p:cNvGrpSpPr/>
              <p:nvPr/>
            </p:nvGrpSpPr>
            <p:grpSpPr>
              <a:xfrm>
                <a:off x="840190" y="535388"/>
                <a:ext cx="238546" cy="238548"/>
                <a:chOff x="-1" y="-1"/>
                <a:chExt cx="238545" cy="238546"/>
              </a:xfrm>
            </p:grpSpPr>
            <p:sp>
              <p:nvSpPr>
                <p:cNvPr id="3116" name="Shape 3116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17" name="Shape 3117"/>
                <p:cNvSpPr/>
                <p:nvPr/>
              </p:nvSpPr>
              <p:spPr>
                <a:xfrm>
                  <a:off x="178907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18" name="Shape 3118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19" name="Shape 3119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125" name="Group 3125"/>
              <p:cNvGrpSpPr/>
              <p:nvPr/>
            </p:nvGrpSpPr>
            <p:grpSpPr>
              <a:xfrm>
                <a:off x="-3" y="803083"/>
                <a:ext cx="238547" cy="238546"/>
                <a:chOff x="-1" y="-1"/>
                <a:chExt cx="238546" cy="238545"/>
              </a:xfrm>
            </p:grpSpPr>
            <p:sp>
              <p:nvSpPr>
                <p:cNvPr id="3121" name="Shape 3121"/>
                <p:cNvSpPr/>
                <p:nvPr/>
              </p:nvSpPr>
              <p:spPr>
                <a:xfrm>
                  <a:off x="-2" y="-2"/>
                  <a:ext cx="23854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22" name="Shape 3122"/>
                <p:cNvSpPr/>
                <p:nvPr/>
              </p:nvSpPr>
              <p:spPr>
                <a:xfrm>
                  <a:off x="178907" y="-2"/>
                  <a:ext cx="59639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23" name="Shape 3123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24" name="Shape 3124"/>
                <p:cNvSpPr/>
                <p:nvPr/>
              </p:nvSpPr>
              <p:spPr>
                <a:xfrm>
                  <a:off x="-2" y="-2"/>
                  <a:ext cx="23854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130" name="Group 3130"/>
              <p:cNvGrpSpPr/>
              <p:nvPr/>
            </p:nvGrpSpPr>
            <p:grpSpPr>
              <a:xfrm>
                <a:off x="278294" y="803083"/>
                <a:ext cx="238548" cy="238546"/>
                <a:chOff x="-1" y="-1"/>
                <a:chExt cx="238546" cy="238545"/>
              </a:xfrm>
            </p:grpSpPr>
            <p:sp>
              <p:nvSpPr>
                <p:cNvPr id="3126" name="Shape 3126"/>
                <p:cNvSpPr/>
                <p:nvPr/>
              </p:nvSpPr>
              <p:spPr>
                <a:xfrm>
                  <a:off x="-2" y="-2"/>
                  <a:ext cx="23854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27" name="Shape 3127"/>
                <p:cNvSpPr/>
                <p:nvPr/>
              </p:nvSpPr>
              <p:spPr>
                <a:xfrm>
                  <a:off x="178907" y="-2"/>
                  <a:ext cx="59639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28" name="Shape 3128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29" name="Shape 3129"/>
                <p:cNvSpPr/>
                <p:nvPr/>
              </p:nvSpPr>
              <p:spPr>
                <a:xfrm>
                  <a:off x="-2" y="-2"/>
                  <a:ext cx="23854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135" name="Group 3135"/>
              <p:cNvGrpSpPr/>
              <p:nvPr/>
            </p:nvGrpSpPr>
            <p:grpSpPr>
              <a:xfrm>
                <a:off x="556592" y="803083"/>
                <a:ext cx="238548" cy="238546"/>
                <a:chOff x="-1" y="-1"/>
                <a:chExt cx="238546" cy="238545"/>
              </a:xfrm>
            </p:grpSpPr>
            <p:sp>
              <p:nvSpPr>
                <p:cNvPr id="3131" name="Shape 3131"/>
                <p:cNvSpPr/>
                <p:nvPr/>
              </p:nvSpPr>
              <p:spPr>
                <a:xfrm>
                  <a:off x="-2" y="-2"/>
                  <a:ext cx="23854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32" name="Shape 3132"/>
                <p:cNvSpPr/>
                <p:nvPr/>
              </p:nvSpPr>
              <p:spPr>
                <a:xfrm>
                  <a:off x="178907" y="-2"/>
                  <a:ext cx="59639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33" name="Shape 3133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34" name="Shape 3134"/>
                <p:cNvSpPr/>
                <p:nvPr/>
              </p:nvSpPr>
              <p:spPr>
                <a:xfrm>
                  <a:off x="-2" y="-2"/>
                  <a:ext cx="23854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140" name="Group 3140"/>
              <p:cNvGrpSpPr/>
              <p:nvPr/>
            </p:nvGrpSpPr>
            <p:grpSpPr>
              <a:xfrm>
                <a:off x="834890" y="803083"/>
                <a:ext cx="238546" cy="238546"/>
                <a:chOff x="-1" y="-1"/>
                <a:chExt cx="238545" cy="238545"/>
              </a:xfrm>
            </p:grpSpPr>
            <p:sp>
              <p:nvSpPr>
                <p:cNvPr id="3136" name="Shape 3136"/>
                <p:cNvSpPr/>
                <p:nvPr/>
              </p:nvSpPr>
              <p:spPr>
                <a:xfrm>
                  <a:off x="-2" y="-2"/>
                  <a:ext cx="238547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37" name="Shape 3137"/>
                <p:cNvSpPr/>
                <p:nvPr/>
              </p:nvSpPr>
              <p:spPr>
                <a:xfrm>
                  <a:off x="178907" y="-2"/>
                  <a:ext cx="5963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38" name="Shape 3138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39" name="Shape 3139"/>
                <p:cNvSpPr/>
                <p:nvPr/>
              </p:nvSpPr>
              <p:spPr>
                <a:xfrm>
                  <a:off x="-2" y="-2"/>
                  <a:ext cx="238547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</p:grpSp>
      </p:grpSp>
      <p:grpSp>
        <p:nvGrpSpPr>
          <p:cNvPr id="3305" name="Group 3305"/>
          <p:cNvGrpSpPr/>
          <p:nvPr/>
        </p:nvGrpSpPr>
        <p:grpSpPr>
          <a:xfrm>
            <a:off x="1322882" y="1726476"/>
            <a:ext cx="1168853" cy="1126444"/>
            <a:chOff x="-3" y="-3"/>
            <a:chExt cx="1168851" cy="1126443"/>
          </a:xfrm>
        </p:grpSpPr>
        <p:grpSp>
          <p:nvGrpSpPr>
            <p:cNvPr id="3223" name="Group 3223"/>
            <p:cNvGrpSpPr/>
            <p:nvPr/>
          </p:nvGrpSpPr>
          <p:grpSpPr>
            <a:xfrm>
              <a:off x="90108" y="-4"/>
              <a:ext cx="1078740" cy="1041632"/>
              <a:chOff x="-3" y="-2"/>
              <a:chExt cx="1078739" cy="1041630"/>
            </a:xfrm>
          </p:grpSpPr>
          <p:grpSp>
            <p:nvGrpSpPr>
              <p:cNvPr id="3147" name="Group 3147"/>
              <p:cNvGrpSpPr/>
              <p:nvPr/>
            </p:nvGrpSpPr>
            <p:grpSpPr>
              <a:xfrm>
                <a:off x="5298" y="-3"/>
                <a:ext cx="238546" cy="238548"/>
                <a:chOff x="-1" y="-1"/>
                <a:chExt cx="238545" cy="238546"/>
              </a:xfrm>
            </p:grpSpPr>
            <p:sp>
              <p:nvSpPr>
                <p:cNvPr id="3143" name="Shape 3143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44" name="Shape 3144"/>
                <p:cNvSpPr/>
                <p:nvPr/>
              </p:nvSpPr>
              <p:spPr>
                <a:xfrm>
                  <a:off x="178907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45" name="Shape 3145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46" name="Shape 3146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152" name="Group 3152"/>
              <p:cNvGrpSpPr/>
              <p:nvPr/>
            </p:nvGrpSpPr>
            <p:grpSpPr>
              <a:xfrm>
                <a:off x="283594" y="-3"/>
                <a:ext cx="238548" cy="238548"/>
                <a:chOff x="-1" y="-1"/>
                <a:chExt cx="238546" cy="238546"/>
              </a:xfrm>
            </p:grpSpPr>
            <p:sp>
              <p:nvSpPr>
                <p:cNvPr id="3148" name="Shape 3148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49" name="Shape 3149"/>
                <p:cNvSpPr/>
                <p:nvPr/>
              </p:nvSpPr>
              <p:spPr>
                <a:xfrm>
                  <a:off x="178908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50" name="Shape 3150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51" name="Shape 3151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157" name="Group 3157"/>
              <p:cNvGrpSpPr/>
              <p:nvPr/>
            </p:nvGrpSpPr>
            <p:grpSpPr>
              <a:xfrm>
                <a:off x="561893" y="-3"/>
                <a:ext cx="238548" cy="238548"/>
                <a:chOff x="-1" y="-1"/>
                <a:chExt cx="238546" cy="238546"/>
              </a:xfrm>
            </p:grpSpPr>
            <p:sp>
              <p:nvSpPr>
                <p:cNvPr id="3153" name="Shape 3153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54" name="Shape 3154"/>
                <p:cNvSpPr/>
                <p:nvPr/>
              </p:nvSpPr>
              <p:spPr>
                <a:xfrm>
                  <a:off x="178908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55" name="Shape 3155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56" name="Shape 3156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162" name="Group 3162"/>
              <p:cNvGrpSpPr/>
              <p:nvPr/>
            </p:nvGrpSpPr>
            <p:grpSpPr>
              <a:xfrm>
                <a:off x="840190" y="-3"/>
                <a:ext cx="238547" cy="238548"/>
                <a:chOff x="-1" y="-1"/>
                <a:chExt cx="238545" cy="238546"/>
              </a:xfrm>
            </p:grpSpPr>
            <p:sp>
              <p:nvSpPr>
                <p:cNvPr id="3158" name="Shape 3158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59" name="Shape 3159"/>
                <p:cNvSpPr/>
                <p:nvPr/>
              </p:nvSpPr>
              <p:spPr>
                <a:xfrm>
                  <a:off x="178907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60" name="Shape 3160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61" name="Shape 3161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167" name="Group 3167"/>
              <p:cNvGrpSpPr/>
              <p:nvPr/>
            </p:nvGrpSpPr>
            <p:grpSpPr>
              <a:xfrm>
                <a:off x="5298" y="267693"/>
                <a:ext cx="238546" cy="238547"/>
                <a:chOff x="-1" y="-1"/>
                <a:chExt cx="238545" cy="238546"/>
              </a:xfrm>
            </p:grpSpPr>
            <p:sp>
              <p:nvSpPr>
                <p:cNvPr id="3163" name="Shape 3163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64" name="Shape 3164"/>
                <p:cNvSpPr/>
                <p:nvPr/>
              </p:nvSpPr>
              <p:spPr>
                <a:xfrm>
                  <a:off x="178907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65" name="Shape 3165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66" name="Shape 3166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172" name="Group 3172"/>
              <p:cNvGrpSpPr/>
              <p:nvPr/>
            </p:nvGrpSpPr>
            <p:grpSpPr>
              <a:xfrm>
                <a:off x="283594" y="267693"/>
                <a:ext cx="238548" cy="238547"/>
                <a:chOff x="-1" y="-1"/>
                <a:chExt cx="238546" cy="238546"/>
              </a:xfrm>
            </p:grpSpPr>
            <p:sp>
              <p:nvSpPr>
                <p:cNvPr id="3168" name="Shape 3168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69" name="Shape 3169"/>
                <p:cNvSpPr/>
                <p:nvPr/>
              </p:nvSpPr>
              <p:spPr>
                <a:xfrm>
                  <a:off x="178908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70" name="Shape 3170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71" name="Shape 3171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177" name="Group 3177"/>
              <p:cNvGrpSpPr/>
              <p:nvPr/>
            </p:nvGrpSpPr>
            <p:grpSpPr>
              <a:xfrm>
                <a:off x="561893" y="267693"/>
                <a:ext cx="238548" cy="238547"/>
                <a:chOff x="-1" y="-1"/>
                <a:chExt cx="238546" cy="238546"/>
              </a:xfrm>
            </p:grpSpPr>
            <p:sp>
              <p:nvSpPr>
                <p:cNvPr id="3173" name="Shape 3173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74" name="Shape 3174"/>
                <p:cNvSpPr/>
                <p:nvPr/>
              </p:nvSpPr>
              <p:spPr>
                <a:xfrm>
                  <a:off x="178908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75" name="Shape 3175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76" name="Shape 3176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182" name="Group 3182"/>
              <p:cNvGrpSpPr/>
              <p:nvPr/>
            </p:nvGrpSpPr>
            <p:grpSpPr>
              <a:xfrm>
                <a:off x="840190" y="267693"/>
                <a:ext cx="238547" cy="238547"/>
                <a:chOff x="-1" y="-1"/>
                <a:chExt cx="238545" cy="238546"/>
              </a:xfrm>
            </p:grpSpPr>
            <p:sp>
              <p:nvSpPr>
                <p:cNvPr id="3178" name="Shape 3178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79" name="Shape 3179"/>
                <p:cNvSpPr/>
                <p:nvPr/>
              </p:nvSpPr>
              <p:spPr>
                <a:xfrm>
                  <a:off x="178907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80" name="Shape 3180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81" name="Shape 3181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187" name="Group 3187"/>
              <p:cNvGrpSpPr/>
              <p:nvPr/>
            </p:nvGrpSpPr>
            <p:grpSpPr>
              <a:xfrm>
                <a:off x="5298" y="535388"/>
                <a:ext cx="238546" cy="238548"/>
                <a:chOff x="-1" y="-1"/>
                <a:chExt cx="238545" cy="238546"/>
              </a:xfrm>
            </p:grpSpPr>
            <p:sp>
              <p:nvSpPr>
                <p:cNvPr id="3183" name="Shape 3183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84" name="Shape 3184"/>
                <p:cNvSpPr/>
                <p:nvPr/>
              </p:nvSpPr>
              <p:spPr>
                <a:xfrm>
                  <a:off x="178907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85" name="Shape 3185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86" name="Shape 3186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192" name="Group 3192"/>
              <p:cNvGrpSpPr/>
              <p:nvPr/>
            </p:nvGrpSpPr>
            <p:grpSpPr>
              <a:xfrm>
                <a:off x="283594" y="535388"/>
                <a:ext cx="238548" cy="238548"/>
                <a:chOff x="-1" y="-1"/>
                <a:chExt cx="238546" cy="238546"/>
              </a:xfrm>
            </p:grpSpPr>
            <p:sp>
              <p:nvSpPr>
                <p:cNvPr id="3188" name="Shape 3188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89" name="Shape 3189"/>
                <p:cNvSpPr/>
                <p:nvPr/>
              </p:nvSpPr>
              <p:spPr>
                <a:xfrm>
                  <a:off x="178908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90" name="Shape 3190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91" name="Shape 3191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197" name="Group 3197"/>
              <p:cNvGrpSpPr/>
              <p:nvPr/>
            </p:nvGrpSpPr>
            <p:grpSpPr>
              <a:xfrm>
                <a:off x="561893" y="535388"/>
                <a:ext cx="238548" cy="238548"/>
                <a:chOff x="-1" y="-1"/>
                <a:chExt cx="238546" cy="238546"/>
              </a:xfrm>
            </p:grpSpPr>
            <p:sp>
              <p:nvSpPr>
                <p:cNvPr id="3193" name="Shape 3193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94" name="Shape 3194"/>
                <p:cNvSpPr/>
                <p:nvPr/>
              </p:nvSpPr>
              <p:spPr>
                <a:xfrm>
                  <a:off x="178908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95" name="Shape 3195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96" name="Shape 3196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202" name="Group 3202"/>
              <p:cNvGrpSpPr/>
              <p:nvPr/>
            </p:nvGrpSpPr>
            <p:grpSpPr>
              <a:xfrm>
                <a:off x="840190" y="535388"/>
                <a:ext cx="238547" cy="238548"/>
                <a:chOff x="-1" y="-1"/>
                <a:chExt cx="238545" cy="238546"/>
              </a:xfrm>
            </p:grpSpPr>
            <p:sp>
              <p:nvSpPr>
                <p:cNvPr id="3198" name="Shape 3198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99" name="Shape 3199"/>
                <p:cNvSpPr/>
                <p:nvPr/>
              </p:nvSpPr>
              <p:spPr>
                <a:xfrm>
                  <a:off x="178907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00" name="Shape 3200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01" name="Shape 3201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207" name="Group 3207"/>
              <p:cNvGrpSpPr/>
              <p:nvPr/>
            </p:nvGrpSpPr>
            <p:grpSpPr>
              <a:xfrm>
                <a:off x="-4" y="803083"/>
                <a:ext cx="238548" cy="238546"/>
                <a:chOff x="-1" y="-1"/>
                <a:chExt cx="238546" cy="238545"/>
              </a:xfrm>
            </p:grpSpPr>
            <p:sp>
              <p:nvSpPr>
                <p:cNvPr id="3203" name="Shape 3203"/>
                <p:cNvSpPr/>
                <p:nvPr/>
              </p:nvSpPr>
              <p:spPr>
                <a:xfrm>
                  <a:off x="-2" y="-2"/>
                  <a:ext cx="23854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04" name="Shape 3204"/>
                <p:cNvSpPr/>
                <p:nvPr/>
              </p:nvSpPr>
              <p:spPr>
                <a:xfrm>
                  <a:off x="178908" y="-2"/>
                  <a:ext cx="5963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05" name="Shape 3205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06" name="Shape 3206"/>
                <p:cNvSpPr/>
                <p:nvPr/>
              </p:nvSpPr>
              <p:spPr>
                <a:xfrm>
                  <a:off x="-2" y="-2"/>
                  <a:ext cx="23854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212" name="Group 3212"/>
              <p:cNvGrpSpPr/>
              <p:nvPr/>
            </p:nvGrpSpPr>
            <p:grpSpPr>
              <a:xfrm>
                <a:off x="278294" y="803083"/>
                <a:ext cx="238548" cy="238546"/>
                <a:chOff x="-1" y="-1"/>
                <a:chExt cx="238546" cy="238545"/>
              </a:xfrm>
            </p:grpSpPr>
            <p:sp>
              <p:nvSpPr>
                <p:cNvPr id="3208" name="Shape 3208"/>
                <p:cNvSpPr/>
                <p:nvPr/>
              </p:nvSpPr>
              <p:spPr>
                <a:xfrm>
                  <a:off x="-2" y="-2"/>
                  <a:ext cx="23854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09" name="Shape 3209"/>
                <p:cNvSpPr/>
                <p:nvPr/>
              </p:nvSpPr>
              <p:spPr>
                <a:xfrm>
                  <a:off x="178908" y="-2"/>
                  <a:ext cx="5963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10" name="Shape 3210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11" name="Shape 3211"/>
                <p:cNvSpPr/>
                <p:nvPr/>
              </p:nvSpPr>
              <p:spPr>
                <a:xfrm>
                  <a:off x="-2" y="-2"/>
                  <a:ext cx="23854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217" name="Group 3217"/>
              <p:cNvGrpSpPr/>
              <p:nvPr/>
            </p:nvGrpSpPr>
            <p:grpSpPr>
              <a:xfrm>
                <a:off x="556592" y="803083"/>
                <a:ext cx="238548" cy="238546"/>
                <a:chOff x="-1" y="-1"/>
                <a:chExt cx="238546" cy="238545"/>
              </a:xfrm>
            </p:grpSpPr>
            <p:sp>
              <p:nvSpPr>
                <p:cNvPr id="3213" name="Shape 3213"/>
                <p:cNvSpPr/>
                <p:nvPr/>
              </p:nvSpPr>
              <p:spPr>
                <a:xfrm>
                  <a:off x="-2" y="-2"/>
                  <a:ext cx="23854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14" name="Shape 3214"/>
                <p:cNvSpPr/>
                <p:nvPr/>
              </p:nvSpPr>
              <p:spPr>
                <a:xfrm>
                  <a:off x="178908" y="-2"/>
                  <a:ext cx="5963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15" name="Shape 3215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16" name="Shape 3216"/>
                <p:cNvSpPr/>
                <p:nvPr/>
              </p:nvSpPr>
              <p:spPr>
                <a:xfrm>
                  <a:off x="-2" y="-2"/>
                  <a:ext cx="23854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222" name="Group 3222"/>
              <p:cNvGrpSpPr/>
              <p:nvPr/>
            </p:nvGrpSpPr>
            <p:grpSpPr>
              <a:xfrm>
                <a:off x="834890" y="803083"/>
                <a:ext cx="238547" cy="238546"/>
                <a:chOff x="-1" y="-1"/>
                <a:chExt cx="238545" cy="238545"/>
              </a:xfrm>
            </p:grpSpPr>
            <p:sp>
              <p:nvSpPr>
                <p:cNvPr id="3218" name="Shape 3218"/>
                <p:cNvSpPr/>
                <p:nvPr/>
              </p:nvSpPr>
              <p:spPr>
                <a:xfrm>
                  <a:off x="-2" y="-2"/>
                  <a:ext cx="238547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19" name="Shape 3219"/>
                <p:cNvSpPr/>
                <p:nvPr/>
              </p:nvSpPr>
              <p:spPr>
                <a:xfrm>
                  <a:off x="178907" y="-2"/>
                  <a:ext cx="5963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20" name="Shape 3220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21" name="Shape 3221"/>
                <p:cNvSpPr/>
                <p:nvPr/>
              </p:nvSpPr>
              <p:spPr>
                <a:xfrm>
                  <a:off x="-2" y="-2"/>
                  <a:ext cx="238547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</p:grpSp>
        <p:grpSp>
          <p:nvGrpSpPr>
            <p:cNvPr id="3304" name="Group 3304"/>
            <p:cNvGrpSpPr/>
            <p:nvPr/>
          </p:nvGrpSpPr>
          <p:grpSpPr>
            <a:xfrm>
              <a:off x="-4" y="84809"/>
              <a:ext cx="1078739" cy="1041631"/>
              <a:chOff x="-2" y="-2"/>
              <a:chExt cx="1078738" cy="1041630"/>
            </a:xfrm>
          </p:grpSpPr>
          <p:grpSp>
            <p:nvGrpSpPr>
              <p:cNvPr id="3228" name="Group 3228"/>
              <p:cNvGrpSpPr/>
              <p:nvPr/>
            </p:nvGrpSpPr>
            <p:grpSpPr>
              <a:xfrm>
                <a:off x="5298" y="-3"/>
                <a:ext cx="238546" cy="238548"/>
                <a:chOff x="-1" y="-1"/>
                <a:chExt cx="238545" cy="238546"/>
              </a:xfrm>
            </p:grpSpPr>
            <p:sp>
              <p:nvSpPr>
                <p:cNvPr id="3224" name="Shape 3224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25" name="Shape 3225"/>
                <p:cNvSpPr/>
                <p:nvPr/>
              </p:nvSpPr>
              <p:spPr>
                <a:xfrm>
                  <a:off x="178907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26" name="Shape 3226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27" name="Shape 3227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233" name="Group 3233"/>
              <p:cNvGrpSpPr/>
              <p:nvPr/>
            </p:nvGrpSpPr>
            <p:grpSpPr>
              <a:xfrm>
                <a:off x="283594" y="-3"/>
                <a:ext cx="238548" cy="238548"/>
                <a:chOff x="-1" y="-1"/>
                <a:chExt cx="238546" cy="238546"/>
              </a:xfrm>
            </p:grpSpPr>
            <p:sp>
              <p:nvSpPr>
                <p:cNvPr id="3229" name="Shape 3229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30" name="Shape 3230"/>
                <p:cNvSpPr/>
                <p:nvPr/>
              </p:nvSpPr>
              <p:spPr>
                <a:xfrm>
                  <a:off x="178907" y="-2"/>
                  <a:ext cx="59639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31" name="Shape 3231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32" name="Shape 3232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238" name="Group 3238"/>
              <p:cNvGrpSpPr/>
              <p:nvPr/>
            </p:nvGrpSpPr>
            <p:grpSpPr>
              <a:xfrm>
                <a:off x="561893" y="-3"/>
                <a:ext cx="238548" cy="238548"/>
                <a:chOff x="-1" y="-1"/>
                <a:chExt cx="238546" cy="238546"/>
              </a:xfrm>
            </p:grpSpPr>
            <p:sp>
              <p:nvSpPr>
                <p:cNvPr id="3234" name="Shape 3234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35" name="Shape 3235"/>
                <p:cNvSpPr/>
                <p:nvPr/>
              </p:nvSpPr>
              <p:spPr>
                <a:xfrm>
                  <a:off x="178907" y="-2"/>
                  <a:ext cx="59639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36" name="Shape 3236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37" name="Shape 3237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243" name="Group 3243"/>
              <p:cNvGrpSpPr/>
              <p:nvPr/>
            </p:nvGrpSpPr>
            <p:grpSpPr>
              <a:xfrm>
                <a:off x="840190" y="-3"/>
                <a:ext cx="238546" cy="238548"/>
                <a:chOff x="-1" y="-1"/>
                <a:chExt cx="238545" cy="238546"/>
              </a:xfrm>
            </p:grpSpPr>
            <p:sp>
              <p:nvSpPr>
                <p:cNvPr id="3239" name="Shape 3239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40" name="Shape 3240"/>
                <p:cNvSpPr/>
                <p:nvPr/>
              </p:nvSpPr>
              <p:spPr>
                <a:xfrm>
                  <a:off x="178907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41" name="Shape 3241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42" name="Shape 3242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248" name="Group 3248"/>
              <p:cNvGrpSpPr/>
              <p:nvPr/>
            </p:nvGrpSpPr>
            <p:grpSpPr>
              <a:xfrm>
                <a:off x="5298" y="267693"/>
                <a:ext cx="238546" cy="238547"/>
                <a:chOff x="-1" y="-1"/>
                <a:chExt cx="238545" cy="238546"/>
              </a:xfrm>
            </p:grpSpPr>
            <p:sp>
              <p:nvSpPr>
                <p:cNvPr id="3244" name="Shape 3244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45" name="Shape 3245"/>
                <p:cNvSpPr/>
                <p:nvPr/>
              </p:nvSpPr>
              <p:spPr>
                <a:xfrm>
                  <a:off x="178907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46" name="Shape 3246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47" name="Shape 3247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253" name="Group 3253"/>
              <p:cNvGrpSpPr/>
              <p:nvPr/>
            </p:nvGrpSpPr>
            <p:grpSpPr>
              <a:xfrm>
                <a:off x="283594" y="267693"/>
                <a:ext cx="238548" cy="238547"/>
                <a:chOff x="-1" y="-1"/>
                <a:chExt cx="238546" cy="238546"/>
              </a:xfrm>
            </p:grpSpPr>
            <p:sp>
              <p:nvSpPr>
                <p:cNvPr id="3249" name="Shape 3249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50" name="Shape 3250"/>
                <p:cNvSpPr/>
                <p:nvPr/>
              </p:nvSpPr>
              <p:spPr>
                <a:xfrm>
                  <a:off x="178907" y="-2"/>
                  <a:ext cx="59639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51" name="Shape 3251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52" name="Shape 3252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258" name="Group 3258"/>
              <p:cNvGrpSpPr/>
              <p:nvPr/>
            </p:nvGrpSpPr>
            <p:grpSpPr>
              <a:xfrm>
                <a:off x="561893" y="267693"/>
                <a:ext cx="238548" cy="238547"/>
                <a:chOff x="-1" y="-1"/>
                <a:chExt cx="238546" cy="238546"/>
              </a:xfrm>
            </p:grpSpPr>
            <p:sp>
              <p:nvSpPr>
                <p:cNvPr id="3254" name="Shape 3254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55" name="Shape 3255"/>
                <p:cNvSpPr/>
                <p:nvPr/>
              </p:nvSpPr>
              <p:spPr>
                <a:xfrm>
                  <a:off x="178907" y="-2"/>
                  <a:ext cx="59639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56" name="Shape 3256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57" name="Shape 3257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263" name="Group 3263"/>
              <p:cNvGrpSpPr/>
              <p:nvPr/>
            </p:nvGrpSpPr>
            <p:grpSpPr>
              <a:xfrm>
                <a:off x="840190" y="267693"/>
                <a:ext cx="238546" cy="238547"/>
                <a:chOff x="-1" y="-1"/>
                <a:chExt cx="238545" cy="238546"/>
              </a:xfrm>
            </p:grpSpPr>
            <p:sp>
              <p:nvSpPr>
                <p:cNvPr id="3259" name="Shape 3259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60" name="Shape 3260"/>
                <p:cNvSpPr/>
                <p:nvPr/>
              </p:nvSpPr>
              <p:spPr>
                <a:xfrm>
                  <a:off x="178907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61" name="Shape 3261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62" name="Shape 3262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268" name="Group 3268"/>
              <p:cNvGrpSpPr/>
              <p:nvPr/>
            </p:nvGrpSpPr>
            <p:grpSpPr>
              <a:xfrm>
                <a:off x="5298" y="535388"/>
                <a:ext cx="238546" cy="238548"/>
                <a:chOff x="-1" y="-1"/>
                <a:chExt cx="238545" cy="238546"/>
              </a:xfrm>
            </p:grpSpPr>
            <p:sp>
              <p:nvSpPr>
                <p:cNvPr id="3264" name="Shape 3264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65" name="Shape 3265"/>
                <p:cNvSpPr/>
                <p:nvPr/>
              </p:nvSpPr>
              <p:spPr>
                <a:xfrm>
                  <a:off x="178907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66" name="Shape 3266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67" name="Shape 3267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273" name="Group 3273"/>
              <p:cNvGrpSpPr/>
              <p:nvPr/>
            </p:nvGrpSpPr>
            <p:grpSpPr>
              <a:xfrm>
                <a:off x="283594" y="535388"/>
                <a:ext cx="238548" cy="238548"/>
                <a:chOff x="-1" y="-1"/>
                <a:chExt cx="238546" cy="238546"/>
              </a:xfrm>
            </p:grpSpPr>
            <p:sp>
              <p:nvSpPr>
                <p:cNvPr id="3269" name="Shape 3269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70" name="Shape 3270"/>
                <p:cNvSpPr/>
                <p:nvPr/>
              </p:nvSpPr>
              <p:spPr>
                <a:xfrm>
                  <a:off x="178907" y="-2"/>
                  <a:ext cx="59639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71" name="Shape 3271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72" name="Shape 3272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278" name="Group 3278"/>
              <p:cNvGrpSpPr/>
              <p:nvPr/>
            </p:nvGrpSpPr>
            <p:grpSpPr>
              <a:xfrm>
                <a:off x="561893" y="535388"/>
                <a:ext cx="238548" cy="238548"/>
                <a:chOff x="-1" y="-1"/>
                <a:chExt cx="238546" cy="238546"/>
              </a:xfrm>
            </p:grpSpPr>
            <p:sp>
              <p:nvSpPr>
                <p:cNvPr id="3274" name="Shape 3274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75" name="Shape 3275"/>
                <p:cNvSpPr/>
                <p:nvPr/>
              </p:nvSpPr>
              <p:spPr>
                <a:xfrm>
                  <a:off x="178907" y="-2"/>
                  <a:ext cx="59639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76" name="Shape 3276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77" name="Shape 3277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283" name="Group 3283"/>
              <p:cNvGrpSpPr/>
              <p:nvPr/>
            </p:nvGrpSpPr>
            <p:grpSpPr>
              <a:xfrm>
                <a:off x="840190" y="535388"/>
                <a:ext cx="238546" cy="238548"/>
                <a:chOff x="-1" y="-1"/>
                <a:chExt cx="238545" cy="238546"/>
              </a:xfrm>
            </p:grpSpPr>
            <p:sp>
              <p:nvSpPr>
                <p:cNvPr id="3279" name="Shape 3279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80" name="Shape 3280"/>
                <p:cNvSpPr/>
                <p:nvPr/>
              </p:nvSpPr>
              <p:spPr>
                <a:xfrm>
                  <a:off x="178907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81" name="Shape 3281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82" name="Shape 3282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288" name="Group 3288"/>
              <p:cNvGrpSpPr/>
              <p:nvPr/>
            </p:nvGrpSpPr>
            <p:grpSpPr>
              <a:xfrm>
                <a:off x="-3" y="803083"/>
                <a:ext cx="238547" cy="238546"/>
                <a:chOff x="-1" y="-1"/>
                <a:chExt cx="238546" cy="238545"/>
              </a:xfrm>
            </p:grpSpPr>
            <p:sp>
              <p:nvSpPr>
                <p:cNvPr id="3284" name="Shape 3284"/>
                <p:cNvSpPr/>
                <p:nvPr/>
              </p:nvSpPr>
              <p:spPr>
                <a:xfrm>
                  <a:off x="-2" y="-2"/>
                  <a:ext cx="23854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85" name="Shape 3285"/>
                <p:cNvSpPr/>
                <p:nvPr/>
              </p:nvSpPr>
              <p:spPr>
                <a:xfrm>
                  <a:off x="178907" y="-2"/>
                  <a:ext cx="59639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86" name="Shape 3286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87" name="Shape 3287"/>
                <p:cNvSpPr/>
                <p:nvPr/>
              </p:nvSpPr>
              <p:spPr>
                <a:xfrm>
                  <a:off x="-2" y="-2"/>
                  <a:ext cx="23854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293" name="Group 3293"/>
              <p:cNvGrpSpPr/>
              <p:nvPr/>
            </p:nvGrpSpPr>
            <p:grpSpPr>
              <a:xfrm>
                <a:off x="278294" y="803083"/>
                <a:ext cx="238548" cy="238546"/>
                <a:chOff x="-1" y="-1"/>
                <a:chExt cx="238546" cy="238545"/>
              </a:xfrm>
            </p:grpSpPr>
            <p:sp>
              <p:nvSpPr>
                <p:cNvPr id="3289" name="Shape 3289"/>
                <p:cNvSpPr/>
                <p:nvPr/>
              </p:nvSpPr>
              <p:spPr>
                <a:xfrm>
                  <a:off x="-2" y="-2"/>
                  <a:ext cx="23854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90" name="Shape 3290"/>
                <p:cNvSpPr/>
                <p:nvPr/>
              </p:nvSpPr>
              <p:spPr>
                <a:xfrm>
                  <a:off x="178907" y="-2"/>
                  <a:ext cx="59639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91" name="Shape 3291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92" name="Shape 3292"/>
                <p:cNvSpPr/>
                <p:nvPr/>
              </p:nvSpPr>
              <p:spPr>
                <a:xfrm>
                  <a:off x="-2" y="-2"/>
                  <a:ext cx="23854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298" name="Group 3298"/>
              <p:cNvGrpSpPr/>
              <p:nvPr/>
            </p:nvGrpSpPr>
            <p:grpSpPr>
              <a:xfrm>
                <a:off x="556592" y="803083"/>
                <a:ext cx="238548" cy="238546"/>
                <a:chOff x="-1" y="-1"/>
                <a:chExt cx="238546" cy="238545"/>
              </a:xfrm>
            </p:grpSpPr>
            <p:sp>
              <p:nvSpPr>
                <p:cNvPr id="3294" name="Shape 3294"/>
                <p:cNvSpPr/>
                <p:nvPr/>
              </p:nvSpPr>
              <p:spPr>
                <a:xfrm>
                  <a:off x="-2" y="-2"/>
                  <a:ext cx="23854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95" name="Shape 3295"/>
                <p:cNvSpPr/>
                <p:nvPr/>
              </p:nvSpPr>
              <p:spPr>
                <a:xfrm>
                  <a:off x="178907" y="-2"/>
                  <a:ext cx="59639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96" name="Shape 3296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97" name="Shape 3297"/>
                <p:cNvSpPr/>
                <p:nvPr/>
              </p:nvSpPr>
              <p:spPr>
                <a:xfrm>
                  <a:off x="-2" y="-2"/>
                  <a:ext cx="23854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303" name="Group 3303"/>
              <p:cNvGrpSpPr/>
              <p:nvPr/>
            </p:nvGrpSpPr>
            <p:grpSpPr>
              <a:xfrm>
                <a:off x="834890" y="803083"/>
                <a:ext cx="238546" cy="238546"/>
                <a:chOff x="-1" y="-1"/>
                <a:chExt cx="238545" cy="238545"/>
              </a:xfrm>
            </p:grpSpPr>
            <p:sp>
              <p:nvSpPr>
                <p:cNvPr id="3299" name="Shape 3299"/>
                <p:cNvSpPr/>
                <p:nvPr/>
              </p:nvSpPr>
              <p:spPr>
                <a:xfrm>
                  <a:off x="-2" y="-2"/>
                  <a:ext cx="238547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300" name="Shape 3300"/>
                <p:cNvSpPr/>
                <p:nvPr/>
              </p:nvSpPr>
              <p:spPr>
                <a:xfrm>
                  <a:off x="178907" y="-2"/>
                  <a:ext cx="5963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301" name="Shape 3301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302" name="Shape 3302"/>
                <p:cNvSpPr/>
                <p:nvPr/>
              </p:nvSpPr>
              <p:spPr>
                <a:xfrm>
                  <a:off x="-2" y="-2"/>
                  <a:ext cx="238547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</p:grpSp>
      </p:grpSp>
      <p:grpSp>
        <p:nvGrpSpPr>
          <p:cNvPr id="3308" name="Group 3308"/>
          <p:cNvGrpSpPr/>
          <p:nvPr/>
        </p:nvGrpSpPr>
        <p:grpSpPr>
          <a:xfrm>
            <a:off x="1164163" y="3643741"/>
            <a:ext cx="1722770" cy="545825"/>
            <a:chOff x="268956" y="37569"/>
            <a:chExt cx="1039219" cy="441499"/>
          </a:xfrm>
        </p:grpSpPr>
        <p:sp>
          <p:nvSpPr>
            <p:cNvPr id="3306" name="Shape 3306"/>
            <p:cNvSpPr/>
            <p:nvPr/>
          </p:nvSpPr>
          <p:spPr>
            <a:xfrm>
              <a:off x="286621" y="37569"/>
              <a:ext cx="948430" cy="441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750" y="0"/>
                    <a:pt x="1676" y="0"/>
                  </a:cubicBezTo>
                  <a:lnTo>
                    <a:pt x="19924" y="0"/>
                  </a:lnTo>
                  <a:cubicBezTo>
                    <a:pt x="2085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850" y="21600"/>
                    <a:pt x="19924" y="21600"/>
                  </a:cubicBezTo>
                  <a:lnTo>
                    <a:pt x="1676" y="21600"/>
                  </a:lnTo>
                  <a:cubicBezTo>
                    <a:pt x="750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307" name="Shape 3307"/>
            <p:cNvSpPr/>
            <p:nvPr/>
          </p:nvSpPr>
          <p:spPr>
            <a:xfrm>
              <a:off x="268956" y="114880"/>
              <a:ext cx="1039219" cy="273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r>
                <a:rPr lang="en-US" altLang="zh-CN" b="1" dirty="0" smtClean="0">
                  <a:latin typeface="+mn-ea"/>
                </a:rPr>
                <a:t>80</a:t>
              </a:r>
              <a:r>
                <a:rPr lang="zh-CN" altLang="en-US" b="1" dirty="0" smtClean="0">
                  <a:latin typeface="+mn-ea"/>
                </a:rPr>
                <a:t>台日志服务器</a:t>
              </a:r>
              <a:endParaRPr b="1" dirty="0">
                <a:latin typeface="+mn-ea"/>
              </a:endParaRPr>
            </a:p>
          </p:txBody>
        </p:sp>
      </p:grpSp>
      <p:sp>
        <p:nvSpPr>
          <p:cNvPr id="3637" name="Shape 3637"/>
          <p:cNvSpPr/>
          <p:nvPr/>
        </p:nvSpPr>
        <p:spPr>
          <a:xfrm>
            <a:off x="1505761" y="697423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latin typeface="等线"/>
                <a:ea typeface="等线"/>
                <a:cs typeface="等线"/>
                <a:sym typeface="等线"/>
              </a:defRPr>
            </a:pPr>
            <a:r>
              <a:rPr lang="zh-CN" altLang="en-US" b="1" dirty="0" smtClean="0">
                <a:latin typeface="+mn-ea"/>
              </a:rPr>
              <a:t>计算节点</a:t>
            </a:r>
            <a:endParaRPr lang="en-US" altLang="zh-CN" b="1" dirty="0" smtClean="0">
              <a:latin typeface="+mn-ea"/>
            </a:endParaRPr>
          </a:p>
        </p:txBody>
      </p:sp>
      <p:grpSp>
        <p:nvGrpSpPr>
          <p:cNvPr id="3643" name="Group 3643"/>
          <p:cNvGrpSpPr/>
          <p:nvPr/>
        </p:nvGrpSpPr>
        <p:grpSpPr>
          <a:xfrm>
            <a:off x="1132241" y="4985967"/>
            <a:ext cx="7838703" cy="441505"/>
            <a:chOff x="-2" y="-2"/>
            <a:chExt cx="6669745" cy="441504"/>
          </a:xfrm>
        </p:grpSpPr>
        <p:sp>
          <p:nvSpPr>
            <p:cNvPr id="3641" name="Shape 3641"/>
            <p:cNvSpPr/>
            <p:nvPr/>
          </p:nvSpPr>
          <p:spPr>
            <a:xfrm>
              <a:off x="-2" y="-2"/>
              <a:ext cx="6669745" cy="441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07" y="0"/>
                    <a:pt x="238" y="0"/>
                  </a:cubicBezTo>
                  <a:lnTo>
                    <a:pt x="21362" y="0"/>
                  </a:lnTo>
                  <a:cubicBezTo>
                    <a:pt x="21493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493" y="21600"/>
                    <a:pt x="21362" y="21600"/>
                  </a:cubicBezTo>
                  <a:lnTo>
                    <a:pt x="238" y="21600"/>
                  </a:lnTo>
                  <a:cubicBezTo>
                    <a:pt x="107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642" name="Shape 3642"/>
            <p:cNvSpPr/>
            <p:nvPr/>
          </p:nvSpPr>
          <p:spPr>
            <a:xfrm>
              <a:off x="36791" y="35328"/>
              <a:ext cx="659615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lvl1pPr>
            </a:lstStyle>
            <a:p>
              <a:r>
                <a:rPr lang="zh-CN" altLang="en-US" b="1" dirty="0" smtClean="0">
                  <a:latin typeface="+mn-ea"/>
                  <a:ea typeface="+mn-ea"/>
                </a:rPr>
                <a:t>分布式日志数据库 </a:t>
              </a:r>
              <a:r>
                <a:rPr lang="en-US" altLang="zh-CN" b="1" dirty="0" err="1" smtClean="0">
                  <a:latin typeface="+mn-ea"/>
                  <a:ea typeface="+mn-ea"/>
                </a:rPr>
                <a:t>Eleasticsearch</a:t>
              </a:r>
              <a:endParaRPr b="1" dirty="0">
                <a:latin typeface="+mn-ea"/>
                <a:ea typeface="+mn-ea"/>
              </a:endParaRPr>
            </a:p>
          </p:txBody>
        </p:sp>
      </p:grpSp>
      <p:sp>
        <p:nvSpPr>
          <p:cNvPr id="3644" name="Shape 3644"/>
          <p:cNvSpPr/>
          <p:nvPr/>
        </p:nvSpPr>
        <p:spPr>
          <a:xfrm>
            <a:off x="7337413" y="697423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latin typeface="等线"/>
                <a:ea typeface="等线"/>
                <a:cs typeface="等线"/>
                <a:sym typeface="等线"/>
              </a:defRPr>
            </a:pPr>
            <a:r>
              <a:rPr lang="zh-CN" altLang="en-US" b="1" dirty="0" smtClean="0">
                <a:latin typeface="+mn-ea"/>
              </a:rPr>
              <a:t>存储节点</a:t>
            </a:r>
            <a:endParaRPr lang="en-US" altLang="zh-CN" b="1" dirty="0" smtClean="0">
              <a:latin typeface="+mn-ea"/>
            </a:endParaRPr>
          </a:p>
        </p:txBody>
      </p:sp>
      <p:sp>
        <p:nvSpPr>
          <p:cNvPr id="3648" name="Shape 3648"/>
          <p:cNvSpPr/>
          <p:nvPr/>
        </p:nvSpPr>
        <p:spPr>
          <a:xfrm rot="5400000">
            <a:off x="1755368" y="3088223"/>
            <a:ext cx="449583" cy="36582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  <a:endParaRPr b="1">
              <a:latin typeface="+mn-ea"/>
            </a:endParaRPr>
          </a:p>
        </p:txBody>
      </p:sp>
      <p:sp>
        <p:nvSpPr>
          <p:cNvPr id="3649" name="Shape 3649"/>
          <p:cNvSpPr/>
          <p:nvPr/>
        </p:nvSpPr>
        <p:spPr>
          <a:xfrm rot="5400000">
            <a:off x="4686587" y="3090861"/>
            <a:ext cx="449583" cy="36582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  <a:endParaRPr b="1">
              <a:latin typeface="+mn-ea"/>
            </a:endParaRPr>
          </a:p>
        </p:txBody>
      </p:sp>
      <p:sp>
        <p:nvSpPr>
          <p:cNvPr id="3651" name="Shape 3651"/>
          <p:cNvSpPr/>
          <p:nvPr/>
        </p:nvSpPr>
        <p:spPr>
          <a:xfrm rot="5400000">
            <a:off x="1739142" y="4372832"/>
            <a:ext cx="449583" cy="36582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  <a:endParaRPr b="1">
              <a:latin typeface="+mn-ea"/>
            </a:endParaRPr>
          </a:p>
        </p:txBody>
      </p:sp>
      <p:sp>
        <p:nvSpPr>
          <p:cNvPr id="3656" name="Shape 3656"/>
          <p:cNvSpPr/>
          <p:nvPr/>
        </p:nvSpPr>
        <p:spPr>
          <a:xfrm rot="5400000">
            <a:off x="7620451" y="3088223"/>
            <a:ext cx="449583" cy="36582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  <a:endParaRPr b="1">
              <a:latin typeface="+mn-ea"/>
            </a:endParaRPr>
          </a:p>
        </p:txBody>
      </p:sp>
      <p:grpSp>
        <p:nvGrpSpPr>
          <p:cNvPr id="3665" name="Group 3665"/>
          <p:cNvGrpSpPr/>
          <p:nvPr/>
        </p:nvGrpSpPr>
        <p:grpSpPr>
          <a:xfrm>
            <a:off x="4515608" y="1645919"/>
            <a:ext cx="188190" cy="189732"/>
            <a:chOff x="0" y="-1"/>
            <a:chExt cx="188189" cy="189731"/>
          </a:xfrm>
        </p:grpSpPr>
        <p:sp>
          <p:nvSpPr>
            <p:cNvPr id="3661" name="Shape 3661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662" name="Shape 3662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663" name="Shape 3663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664" name="Shape 3664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3670" name="Group 3670"/>
          <p:cNvGrpSpPr/>
          <p:nvPr/>
        </p:nvGrpSpPr>
        <p:grpSpPr>
          <a:xfrm>
            <a:off x="4797328" y="1645919"/>
            <a:ext cx="188190" cy="189732"/>
            <a:chOff x="0" y="-1"/>
            <a:chExt cx="188189" cy="189731"/>
          </a:xfrm>
        </p:grpSpPr>
        <p:sp>
          <p:nvSpPr>
            <p:cNvPr id="3666" name="Shape 3666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667" name="Shape 3667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668" name="Shape 3668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669" name="Shape 3669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3675" name="Group 3675"/>
          <p:cNvGrpSpPr/>
          <p:nvPr/>
        </p:nvGrpSpPr>
        <p:grpSpPr>
          <a:xfrm>
            <a:off x="5079046" y="1645919"/>
            <a:ext cx="188190" cy="189732"/>
            <a:chOff x="0" y="-1"/>
            <a:chExt cx="188189" cy="189731"/>
          </a:xfrm>
        </p:grpSpPr>
        <p:sp>
          <p:nvSpPr>
            <p:cNvPr id="3671" name="Shape 3671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672" name="Shape 3672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673" name="Shape 3673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674" name="Shape 3674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3680" name="Group 3680"/>
          <p:cNvGrpSpPr/>
          <p:nvPr/>
        </p:nvGrpSpPr>
        <p:grpSpPr>
          <a:xfrm>
            <a:off x="4515608" y="1876348"/>
            <a:ext cx="188190" cy="189732"/>
            <a:chOff x="0" y="-1"/>
            <a:chExt cx="188189" cy="189731"/>
          </a:xfrm>
        </p:grpSpPr>
        <p:sp>
          <p:nvSpPr>
            <p:cNvPr id="3676" name="Shape 3676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677" name="Shape 3677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678" name="Shape 3678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679" name="Shape 3679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3685" name="Group 3685"/>
          <p:cNvGrpSpPr/>
          <p:nvPr/>
        </p:nvGrpSpPr>
        <p:grpSpPr>
          <a:xfrm>
            <a:off x="4797328" y="1876348"/>
            <a:ext cx="188190" cy="189732"/>
            <a:chOff x="0" y="-1"/>
            <a:chExt cx="188189" cy="189731"/>
          </a:xfrm>
        </p:grpSpPr>
        <p:sp>
          <p:nvSpPr>
            <p:cNvPr id="3681" name="Shape 3681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682" name="Shape 3682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683" name="Shape 3683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684" name="Shape 3684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3690" name="Group 3690"/>
          <p:cNvGrpSpPr/>
          <p:nvPr/>
        </p:nvGrpSpPr>
        <p:grpSpPr>
          <a:xfrm>
            <a:off x="5079046" y="1876348"/>
            <a:ext cx="188190" cy="189732"/>
            <a:chOff x="0" y="-1"/>
            <a:chExt cx="188189" cy="189731"/>
          </a:xfrm>
        </p:grpSpPr>
        <p:sp>
          <p:nvSpPr>
            <p:cNvPr id="3686" name="Shape 3686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687" name="Shape 3687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688" name="Shape 3688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689" name="Shape 3689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3695" name="Group 3695"/>
          <p:cNvGrpSpPr/>
          <p:nvPr/>
        </p:nvGrpSpPr>
        <p:grpSpPr>
          <a:xfrm>
            <a:off x="4515608" y="2106777"/>
            <a:ext cx="188190" cy="189732"/>
            <a:chOff x="0" y="-1"/>
            <a:chExt cx="188189" cy="189731"/>
          </a:xfrm>
        </p:grpSpPr>
        <p:sp>
          <p:nvSpPr>
            <p:cNvPr id="3691" name="Shape 3691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692" name="Shape 3692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693" name="Shape 3693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694" name="Shape 3694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3700" name="Group 3700"/>
          <p:cNvGrpSpPr/>
          <p:nvPr/>
        </p:nvGrpSpPr>
        <p:grpSpPr>
          <a:xfrm>
            <a:off x="4797328" y="2106777"/>
            <a:ext cx="188190" cy="189732"/>
            <a:chOff x="0" y="-1"/>
            <a:chExt cx="188189" cy="189731"/>
          </a:xfrm>
        </p:grpSpPr>
        <p:sp>
          <p:nvSpPr>
            <p:cNvPr id="3696" name="Shape 3696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697" name="Shape 3697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698" name="Shape 3698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699" name="Shape 3699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3705" name="Group 3705"/>
          <p:cNvGrpSpPr/>
          <p:nvPr/>
        </p:nvGrpSpPr>
        <p:grpSpPr>
          <a:xfrm>
            <a:off x="5079046" y="2106777"/>
            <a:ext cx="188190" cy="189732"/>
            <a:chOff x="0" y="-1"/>
            <a:chExt cx="188189" cy="189731"/>
          </a:xfrm>
        </p:grpSpPr>
        <p:sp>
          <p:nvSpPr>
            <p:cNvPr id="3701" name="Shape 3701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702" name="Shape 3702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703" name="Shape 3703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704" name="Shape 3704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3710" name="Group 3710"/>
          <p:cNvGrpSpPr/>
          <p:nvPr/>
        </p:nvGrpSpPr>
        <p:grpSpPr>
          <a:xfrm>
            <a:off x="4515608" y="2343440"/>
            <a:ext cx="188190" cy="189732"/>
            <a:chOff x="0" y="-1"/>
            <a:chExt cx="188189" cy="189731"/>
          </a:xfrm>
        </p:grpSpPr>
        <p:sp>
          <p:nvSpPr>
            <p:cNvPr id="3706" name="Shape 3706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707" name="Shape 3707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708" name="Shape 3708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709" name="Shape 3709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3715" name="Group 3715"/>
          <p:cNvGrpSpPr/>
          <p:nvPr/>
        </p:nvGrpSpPr>
        <p:grpSpPr>
          <a:xfrm>
            <a:off x="4797328" y="2343440"/>
            <a:ext cx="188190" cy="189732"/>
            <a:chOff x="0" y="-1"/>
            <a:chExt cx="188189" cy="189731"/>
          </a:xfrm>
        </p:grpSpPr>
        <p:sp>
          <p:nvSpPr>
            <p:cNvPr id="3711" name="Shape 3711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712" name="Shape 3712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713" name="Shape 3713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714" name="Shape 3714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3720" name="Group 3720"/>
          <p:cNvGrpSpPr/>
          <p:nvPr/>
        </p:nvGrpSpPr>
        <p:grpSpPr>
          <a:xfrm>
            <a:off x="5079046" y="2343440"/>
            <a:ext cx="188190" cy="189732"/>
            <a:chOff x="0" y="-1"/>
            <a:chExt cx="188189" cy="189731"/>
          </a:xfrm>
        </p:grpSpPr>
        <p:sp>
          <p:nvSpPr>
            <p:cNvPr id="3716" name="Shape 3716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717" name="Shape 3717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718" name="Shape 3718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719" name="Shape 3719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3725" name="Group 3725"/>
          <p:cNvGrpSpPr/>
          <p:nvPr/>
        </p:nvGrpSpPr>
        <p:grpSpPr>
          <a:xfrm>
            <a:off x="4515608" y="2573868"/>
            <a:ext cx="188190" cy="189732"/>
            <a:chOff x="0" y="-1"/>
            <a:chExt cx="188189" cy="189731"/>
          </a:xfrm>
        </p:grpSpPr>
        <p:sp>
          <p:nvSpPr>
            <p:cNvPr id="3721" name="Shape 3721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722" name="Shape 3722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723" name="Shape 3723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724" name="Shape 3724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3731" name="Group 3731"/>
          <p:cNvGrpSpPr/>
          <p:nvPr/>
        </p:nvGrpSpPr>
        <p:grpSpPr>
          <a:xfrm>
            <a:off x="4797328" y="2573868"/>
            <a:ext cx="188190" cy="189732"/>
            <a:chOff x="0" y="-1"/>
            <a:chExt cx="188189" cy="189731"/>
          </a:xfrm>
        </p:grpSpPr>
        <p:sp>
          <p:nvSpPr>
            <p:cNvPr id="3727" name="Shape 3727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728" name="Shape 3728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729" name="Shape 3729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730" name="Shape 3730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3736" name="Group 3736"/>
          <p:cNvGrpSpPr/>
          <p:nvPr/>
        </p:nvGrpSpPr>
        <p:grpSpPr>
          <a:xfrm>
            <a:off x="5079046" y="2573868"/>
            <a:ext cx="188190" cy="189732"/>
            <a:chOff x="0" y="-1"/>
            <a:chExt cx="188189" cy="189731"/>
          </a:xfrm>
        </p:grpSpPr>
        <p:sp>
          <p:nvSpPr>
            <p:cNvPr id="3732" name="Shape 3732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733" name="Shape 3733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734" name="Shape 3734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735" name="Shape 3735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sp>
        <p:nvSpPr>
          <p:cNvPr id="847" name="Shape 3644"/>
          <p:cNvSpPr/>
          <p:nvPr/>
        </p:nvSpPr>
        <p:spPr>
          <a:xfrm>
            <a:off x="4349935" y="715470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latin typeface="等线"/>
                <a:ea typeface="等线"/>
                <a:cs typeface="等线"/>
                <a:sym typeface="等线"/>
              </a:defRPr>
            </a:pPr>
            <a:r>
              <a:rPr lang="zh-CN" altLang="en-US" b="1" dirty="0" smtClean="0">
                <a:latin typeface="+mn-ea"/>
              </a:rPr>
              <a:t>代理节点</a:t>
            </a:r>
            <a:endParaRPr lang="en-US" altLang="zh-CN" b="1" dirty="0" smtClean="0">
              <a:latin typeface="+mn-ea"/>
            </a:endParaRPr>
          </a:p>
        </p:txBody>
      </p:sp>
      <p:sp>
        <p:nvSpPr>
          <p:cNvPr id="849" name="Shape 2975"/>
          <p:cNvSpPr/>
          <p:nvPr/>
        </p:nvSpPr>
        <p:spPr>
          <a:xfrm>
            <a:off x="7300114" y="1466175"/>
            <a:ext cx="1037489" cy="1424765"/>
          </a:xfrm>
          <a:prstGeom prst="roundRect">
            <a:avLst>
              <a:gd name="adj" fmla="val 6029"/>
            </a:avLst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  <a:endParaRPr b="1">
              <a:latin typeface="+mn-ea"/>
            </a:endParaRPr>
          </a:p>
        </p:txBody>
      </p:sp>
      <p:sp>
        <p:nvSpPr>
          <p:cNvPr id="850" name="Shape 2976"/>
          <p:cNvSpPr/>
          <p:nvPr/>
        </p:nvSpPr>
        <p:spPr>
          <a:xfrm>
            <a:off x="7374301" y="1567313"/>
            <a:ext cx="963302" cy="1242116"/>
          </a:xfrm>
          <a:prstGeom prst="roundRect">
            <a:avLst>
              <a:gd name="adj" fmla="val 6029"/>
            </a:avLst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  <a:endParaRPr b="1">
              <a:latin typeface="+mn-ea"/>
            </a:endParaRPr>
          </a:p>
        </p:txBody>
      </p:sp>
      <p:grpSp>
        <p:nvGrpSpPr>
          <p:cNvPr id="851" name="Group 3665"/>
          <p:cNvGrpSpPr/>
          <p:nvPr/>
        </p:nvGrpSpPr>
        <p:grpSpPr>
          <a:xfrm>
            <a:off x="7480665" y="1613839"/>
            <a:ext cx="188190" cy="189732"/>
            <a:chOff x="0" y="-1"/>
            <a:chExt cx="188189" cy="189731"/>
          </a:xfrm>
        </p:grpSpPr>
        <p:sp>
          <p:nvSpPr>
            <p:cNvPr id="852" name="Shape 3661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53" name="Shape 3662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54" name="Shape 3663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55" name="Shape 3664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856" name="Group 3670"/>
          <p:cNvGrpSpPr/>
          <p:nvPr/>
        </p:nvGrpSpPr>
        <p:grpSpPr>
          <a:xfrm>
            <a:off x="7762385" y="1613839"/>
            <a:ext cx="188190" cy="189732"/>
            <a:chOff x="0" y="-1"/>
            <a:chExt cx="188189" cy="189731"/>
          </a:xfrm>
        </p:grpSpPr>
        <p:sp>
          <p:nvSpPr>
            <p:cNvPr id="857" name="Shape 3666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58" name="Shape 3667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59" name="Shape 3668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60" name="Shape 3669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861" name="Group 3675"/>
          <p:cNvGrpSpPr/>
          <p:nvPr/>
        </p:nvGrpSpPr>
        <p:grpSpPr>
          <a:xfrm>
            <a:off x="8044103" y="1613839"/>
            <a:ext cx="188190" cy="189732"/>
            <a:chOff x="0" y="-1"/>
            <a:chExt cx="188189" cy="189731"/>
          </a:xfrm>
        </p:grpSpPr>
        <p:sp>
          <p:nvSpPr>
            <p:cNvPr id="862" name="Shape 3671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63" name="Shape 3672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64" name="Shape 3673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65" name="Shape 3674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866" name="Group 3680"/>
          <p:cNvGrpSpPr/>
          <p:nvPr/>
        </p:nvGrpSpPr>
        <p:grpSpPr>
          <a:xfrm>
            <a:off x="7480665" y="1844268"/>
            <a:ext cx="188190" cy="189732"/>
            <a:chOff x="0" y="-1"/>
            <a:chExt cx="188189" cy="189731"/>
          </a:xfrm>
        </p:grpSpPr>
        <p:sp>
          <p:nvSpPr>
            <p:cNvPr id="867" name="Shape 3676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68" name="Shape 3677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69" name="Shape 3678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70" name="Shape 3679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871" name="Group 3685"/>
          <p:cNvGrpSpPr/>
          <p:nvPr/>
        </p:nvGrpSpPr>
        <p:grpSpPr>
          <a:xfrm>
            <a:off x="7762385" y="1844268"/>
            <a:ext cx="188190" cy="189732"/>
            <a:chOff x="0" y="-1"/>
            <a:chExt cx="188189" cy="189731"/>
          </a:xfrm>
        </p:grpSpPr>
        <p:sp>
          <p:nvSpPr>
            <p:cNvPr id="872" name="Shape 3681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73" name="Shape 3682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74" name="Shape 3683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75" name="Shape 3684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876" name="Group 3690"/>
          <p:cNvGrpSpPr/>
          <p:nvPr/>
        </p:nvGrpSpPr>
        <p:grpSpPr>
          <a:xfrm>
            <a:off x="8044103" y="1844268"/>
            <a:ext cx="188190" cy="189732"/>
            <a:chOff x="0" y="-1"/>
            <a:chExt cx="188189" cy="189731"/>
          </a:xfrm>
        </p:grpSpPr>
        <p:sp>
          <p:nvSpPr>
            <p:cNvPr id="877" name="Shape 3686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78" name="Shape 3687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79" name="Shape 3688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80" name="Shape 3689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881" name="Group 3695"/>
          <p:cNvGrpSpPr/>
          <p:nvPr/>
        </p:nvGrpSpPr>
        <p:grpSpPr>
          <a:xfrm>
            <a:off x="7480665" y="2074697"/>
            <a:ext cx="188190" cy="189732"/>
            <a:chOff x="0" y="-1"/>
            <a:chExt cx="188189" cy="189731"/>
          </a:xfrm>
        </p:grpSpPr>
        <p:sp>
          <p:nvSpPr>
            <p:cNvPr id="882" name="Shape 3691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83" name="Shape 3692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84" name="Shape 3693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85" name="Shape 3694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886" name="Group 3700"/>
          <p:cNvGrpSpPr/>
          <p:nvPr/>
        </p:nvGrpSpPr>
        <p:grpSpPr>
          <a:xfrm>
            <a:off x="7762385" y="2074697"/>
            <a:ext cx="188190" cy="189732"/>
            <a:chOff x="0" y="-1"/>
            <a:chExt cx="188189" cy="189731"/>
          </a:xfrm>
        </p:grpSpPr>
        <p:sp>
          <p:nvSpPr>
            <p:cNvPr id="887" name="Shape 3696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88" name="Shape 3697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89" name="Shape 3698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90" name="Shape 3699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891" name="Group 3705"/>
          <p:cNvGrpSpPr/>
          <p:nvPr/>
        </p:nvGrpSpPr>
        <p:grpSpPr>
          <a:xfrm>
            <a:off x="8044103" y="2074697"/>
            <a:ext cx="188190" cy="189732"/>
            <a:chOff x="0" y="-1"/>
            <a:chExt cx="188189" cy="189731"/>
          </a:xfrm>
        </p:grpSpPr>
        <p:sp>
          <p:nvSpPr>
            <p:cNvPr id="892" name="Shape 3701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93" name="Shape 3702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94" name="Shape 3703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95" name="Shape 3704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896" name="Group 3710"/>
          <p:cNvGrpSpPr/>
          <p:nvPr/>
        </p:nvGrpSpPr>
        <p:grpSpPr>
          <a:xfrm>
            <a:off x="7480665" y="2311360"/>
            <a:ext cx="188190" cy="189732"/>
            <a:chOff x="0" y="-1"/>
            <a:chExt cx="188189" cy="189731"/>
          </a:xfrm>
        </p:grpSpPr>
        <p:sp>
          <p:nvSpPr>
            <p:cNvPr id="897" name="Shape 3706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98" name="Shape 3707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99" name="Shape 3708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900" name="Shape 3709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901" name="Group 3715"/>
          <p:cNvGrpSpPr/>
          <p:nvPr/>
        </p:nvGrpSpPr>
        <p:grpSpPr>
          <a:xfrm>
            <a:off x="7762385" y="2311360"/>
            <a:ext cx="188190" cy="189732"/>
            <a:chOff x="0" y="-1"/>
            <a:chExt cx="188189" cy="189731"/>
          </a:xfrm>
        </p:grpSpPr>
        <p:sp>
          <p:nvSpPr>
            <p:cNvPr id="902" name="Shape 3711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903" name="Shape 3712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904" name="Shape 3713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905" name="Shape 3714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906" name="Group 3720"/>
          <p:cNvGrpSpPr/>
          <p:nvPr/>
        </p:nvGrpSpPr>
        <p:grpSpPr>
          <a:xfrm>
            <a:off x="8044103" y="2311360"/>
            <a:ext cx="188190" cy="189732"/>
            <a:chOff x="0" y="-1"/>
            <a:chExt cx="188189" cy="189731"/>
          </a:xfrm>
        </p:grpSpPr>
        <p:sp>
          <p:nvSpPr>
            <p:cNvPr id="907" name="Shape 3716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908" name="Shape 3717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909" name="Shape 3718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910" name="Shape 3719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911" name="Group 3725"/>
          <p:cNvGrpSpPr/>
          <p:nvPr/>
        </p:nvGrpSpPr>
        <p:grpSpPr>
          <a:xfrm>
            <a:off x="7480665" y="2541788"/>
            <a:ext cx="188190" cy="189732"/>
            <a:chOff x="0" y="-1"/>
            <a:chExt cx="188189" cy="189731"/>
          </a:xfrm>
        </p:grpSpPr>
        <p:sp>
          <p:nvSpPr>
            <p:cNvPr id="912" name="Shape 3721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913" name="Shape 3722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914" name="Shape 3723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915" name="Shape 3724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916" name="Group 3731"/>
          <p:cNvGrpSpPr/>
          <p:nvPr/>
        </p:nvGrpSpPr>
        <p:grpSpPr>
          <a:xfrm>
            <a:off x="7762385" y="2541788"/>
            <a:ext cx="188190" cy="189732"/>
            <a:chOff x="0" y="-1"/>
            <a:chExt cx="188189" cy="189731"/>
          </a:xfrm>
        </p:grpSpPr>
        <p:sp>
          <p:nvSpPr>
            <p:cNvPr id="917" name="Shape 3727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918" name="Shape 3728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919" name="Shape 3729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920" name="Shape 3730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921" name="Group 3736"/>
          <p:cNvGrpSpPr/>
          <p:nvPr/>
        </p:nvGrpSpPr>
        <p:grpSpPr>
          <a:xfrm>
            <a:off x="8044103" y="2541788"/>
            <a:ext cx="188190" cy="189732"/>
            <a:chOff x="0" y="-1"/>
            <a:chExt cx="188189" cy="189731"/>
          </a:xfrm>
        </p:grpSpPr>
        <p:sp>
          <p:nvSpPr>
            <p:cNvPr id="922" name="Shape 3732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923" name="Shape 3733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924" name="Shape 3734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925" name="Shape 3735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sp>
        <p:nvSpPr>
          <p:cNvPr id="848" name="Shape 3660"/>
          <p:cNvSpPr/>
          <p:nvPr/>
        </p:nvSpPr>
        <p:spPr>
          <a:xfrm>
            <a:off x="2219194" y="2911866"/>
            <a:ext cx="94993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>
                <a:latin typeface="等线"/>
                <a:ea typeface="等线"/>
                <a:cs typeface="等线"/>
                <a:sym typeface="等线"/>
              </a:defRPr>
            </a:pPr>
            <a:r>
              <a:rPr lang="en-US" b="1" dirty="0" smtClean="0">
                <a:latin typeface="+mn-ea"/>
              </a:rPr>
              <a:t> </a:t>
            </a:r>
            <a:r>
              <a:rPr lang="en-US" altLang="zh-CN" b="1" dirty="0" smtClean="0">
                <a:latin typeface="+mn-ea"/>
              </a:rPr>
              <a:t>LWFS </a:t>
            </a:r>
            <a:r>
              <a:rPr lang="zh-CN" altLang="en-US" b="1" dirty="0" smtClean="0">
                <a:latin typeface="+mn-ea"/>
              </a:rPr>
              <a:t>日志</a:t>
            </a:r>
            <a:endParaRPr b="1" dirty="0">
              <a:latin typeface="+mn-ea"/>
            </a:endParaRPr>
          </a:p>
        </p:txBody>
      </p:sp>
      <p:sp>
        <p:nvSpPr>
          <p:cNvPr id="926" name="Shape 3660"/>
          <p:cNvSpPr/>
          <p:nvPr/>
        </p:nvSpPr>
        <p:spPr>
          <a:xfrm>
            <a:off x="5051593" y="2906644"/>
            <a:ext cx="125931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>
                <a:latin typeface="等线"/>
                <a:ea typeface="等线"/>
                <a:cs typeface="等线"/>
                <a:sym typeface="等线"/>
              </a:defRPr>
            </a:pPr>
            <a:r>
              <a:rPr lang="en-US" b="1" dirty="0" smtClean="0">
                <a:latin typeface="+mn-ea"/>
              </a:rPr>
              <a:t> </a:t>
            </a:r>
            <a:r>
              <a:rPr lang="en-US" altLang="zh-CN" b="1" dirty="0" smtClean="0">
                <a:latin typeface="+mn-ea"/>
              </a:rPr>
              <a:t>RPC </a:t>
            </a:r>
            <a:r>
              <a:rPr lang="zh-CN" altLang="en-US" b="1" dirty="0" smtClean="0">
                <a:latin typeface="+mn-ea"/>
              </a:rPr>
              <a:t>统计信息</a:t>
            </a:r>
            <a:endParaRPr b="1" dirty="0">
              <a:latin typeface="+mn-ea"/>
            </a:endParaRPr>
          </a:p>
        </p:txBody>
      </p:sp>
      <p:sp>
        <p:nvSpPr>
          <p:cNvPr id="927" name="Shape 3660"/>
          <p:cNvSpPr/>
          <p:nvPr/>
        </p:nvSpPr>
        <p:spPr>
          <a:xfrm>
            <a:off x="8053521" y="2912428"/>
            <a:ext cx="125931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>
                <a:latin typeface="等线"/>
                <a:ea typeface="等线"/>
                <a:cs typeface="等线"/>
                <a:sym typeface="等线"/>
              </a:defRPr>
            </a:pPr>
            <a:r>
              <a:rPr lang="en-US" b="1" dirty="0" smtClean="0">
                <a:latin typeface="+mn-ea"/>
              </a:rPr>
              <a:t> </a:t>
            </a:r>
            <a:r>
              <a:rPr lang="en-US" altLang="zh-CN" b="1" dirty="0" smtClean="0">
                <a:latin typeface="+mn-ea"/>
              </a:rPr>
              <a:t>OSC </a:t>
            </a:r>
            <a:r>
              <a:rPr lang="zh-CN" altLang="en-US" b="1" dirty="0" smtClean="0">
                <a:latin typeface="+mn-ea"/>
              </a:rPr>
              <a:t>统计信息</a:t>
            </a:r>
            <a:endParaRPr b="1" dirty="0">
              <a:latin typeface="+mn-ea"/>
            </a:endParaRPr>
          </a:p>
        </p:txBody>
      </p:sp>
      <p:sp>
        <p:nvSpPr>
          <p:cNvPr id="928" name="Shape 3660"/>
          <p:cNvSpPr/>
          <p:nvPr/>
        </p:nvSpPr>
        <p:spPr>
          <a:xfrm>
            <a:off x="9425667" y="3647404"/>
            <a:ext cx="1841549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400">
                <a:latin typeface="等线"/>
                <a:ea typeface="等线"/>
                <a:cs typeface="等线"/>
                <a:sym typeface="等线"/>
              </a:defRPr>
            </a:pPr>
            <a:r>
              <a:rPr lang="en-US" b="1" dirty="0" smtClean="0">
                <a:latin typeface="+mn-ea"/>
              </a:rPr>
              <a:t> </a:t>
            </a:r>
            <a:r>
              <a:rPr lang="en-US" altLang="zh-CN" sz="1600" b="1" dirty="0" err="1" smtClean="0">
                <a:latin typeface="+mn-ea"/>
              </a:rPr>
              <a:t>Logstash</a:t>
            </a:r>
            <a:r>
              <a:rPr lang="en-US" altLang="zh-CN" sz="1600" b="1" dirty="0" smtClean="0">
                <a:latin typeface="+mn-ea"/>
              </a:rPr>
              <a:t> </a:t>
            </a:r>
            <a:r>
              <a:rPr lang="zh-CN" altLang="en-US" sz="1600" b="1" dirty="0" smtClean="0">
                <a:latin typeface="+mn-ea"/>
              </a:rPr>
              <a:t>采集</a:t>
            </a:r>
            <a:endParaRPr lang="en-US" altLang="zh-CN" sz="1600" b="1" dirty="0" smtClean="0">
              <a:latin typeface="+mn-ea"/>
            </a:endParaRPr>
          </a:p>
          <a:p>
            <a:pPr>
              <a:defRPr sz="1400">
                <a:latin typeface="等线"/>
                <a:ea typeface="等线"/>
                <a:cs typeface="等线"/>
                <a:sym typeface="等线"/>
              </a:defRPr>
            </a:pPr>
            <a:r>
              <a:rPr lang="en-US" sz="1600" b="1" dirty="0">
                <a:latin typeface="+mn-ea"/>
              </a:rPr>
              <a:t> </a:t>
            </a:r>
            <a:r>
              <a:rPr lang="en-US" altLang="zh-CN" sz="1600" b="1" dirty="0" err="1" smtClean="0">
                <a:latin typeface="+mn-ea"/>
              </a:rPr>
              <a:t>Redis</a:t>
            </a:r>
            <a:r>
              <a:rPr lang="en-US" altLang="zh-CN" sz="1600" b="1" dirty="0" smtClean="0">
                <a:latin typeface="+mn-ea"/>
              </a:rPr>
              <a:t> </a:t>
            </a:r>
            <a:r>
              <a:rPr lang="zh-CN" altLang="en-US" sz="1600" b="1" dirty="0" smtClean="0">
                <a:latin typeface="+mn-ea"/>
              </a:rPr>
              <a:t>缓冲</a:t>
            </a:r>
            <a:endParaRPr lang="en-US" altLang="zh-CN" sz="1600" b="1" dirty="0" smtClean="0">
              <a:latin typeface="+mn-ea"/>
            </a:endParaRPr>
          </a:p>
          <a:p>
            <a:pPr>
              <a:defRPr sz="1400">
                <a:latin typeface="等线"/>
                <a:ea typeface="等线"/>
                <a:cs typeface="等线"/>
                <a:sym typeface="等线"/>
              </a:defRPr>
            </a:pPr>
            <a:endParaRPr sz="1600" b="1" dirty="0">
              <a:latin typeface="+mn-ea"/>
            </a:endParaRPr>
          </a:p>
        </p:txBody>
      </p:sp>
      <p:sp>
        <p:nvSpPr>
          <p:cNvPr id="929" name="Shape 2972"/>
          <p:cNvSpPr/>
          <p:nvPr/>
        </p:nvSpPr>
        <p:spPr>
          <a:xfrm>
            <a:off x="4212076" y="3677796"/>
            <a:ext cx="1468384" cy="569301"/>
          </a:xfrm>
          <a:prstGeom prst="roundRect">
            <a:avLst>
              <a:gd name="adj" fmla="val 6029"/>
            </a:avLst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  <a:endParaRPr b="1">
              <a:latin typeface="+mn-ea"/>
            </a:endParaRPr>
          </a:p>
        </p:txBody>
      </p:sp>
      <p:grpSp>
        <p:nvGrpSpPr>
          <p:cNvPr id="930" name="Group 3308"/>
          <p:cNvGrpSpPr/>
          <p:nvPr/>
        </p:nvGrpSpPr>
        <p:grpSpPr>
          <a:xfrm>
            <a:off x="4191234" y="3684060"/>
            <a:ext cx="1532951" cy="556771"/>
            <a:chOff x="268956" y="37569"/>
            <a:chExt cx="994460" cy="441499"/>
          </a:xfrm>
        </p:grpSpPr>
        <p:sp>
          <p:nvSpPr>
            <p:cNvPr id="931" name="Shape 3306"/>
            <p:cNvSpPr/>
            <p:nvPr/>
          </p:nvSpPr>
          <p:spPr>
            <a:xfrm>
              <a:off x="286621" y="37569"/>
              <a:ext cx="948430" cy="441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750" y="0"/>
                    <a:pt x="1676" y="0"/>
                  </a:cubicBezTo>
                  <a:lnTo>
                    <a:pt x="19924" y="0"/>
                  </a:lnTo>
                  <a:cubicBezTo>
                    <a:pt x="2085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850" y="21600"/>
                    <a:pt x="19924" y="21600"/>
                  </a:cubicBezTo>
                  <a:lnTo>
                    <a:pt x="1676" y="21600"/>
                  </a:lnTo>
                  <a:cubicBezTo>
                    <a:pt x="750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932" name="Shape 3307"/>
            <p:cNvSpPr/>
            <p:nvPr/>
          </p:nvSpPr>
          <p:spPr>
            <a:xfrm>
              <a:off x="268956" y="71964"/>
              <a:ext cx="994460" cy="3453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r>
                <a:rPr lang="zh-CN" altLang="en-US" b="1" dirty="0" smtClean="0">
                  <a:latin typeface="+mn-ea"/>
                </a:rPr>
                <a:t>日志服务器</a:t>
              </a:r>
              <a:endParaRPr b="1" dirty="0">
                <a:latin typeface="+mn-ea"/>
              </a:endParaRPr>
            </a:p>
          </p:txBody>
        </p:sp>
      </p:grpSp>
      <p:sp>
        <p:nvSpPr>
          <p:cNvPr id="933" name="Shape 3651"/>
          <p:cNvSpPr/>
          <p:nvPr/>
        </p:nvSpPr>
        <p:spPr>
          <a:xfrm rot="5400000">
            <a:off x="4686588" y="4426264"/>
            <a:ext cx="449583" cy="36582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  <a:endParaRPr b="1">
              <a:latin typeface="+mn-ea"/>
            </a:endParaRPr>
          </a:p>
        </p:txBody>
      </p:sp>
      <p:sp>
        <p:nvSpPr>
          <p:cNvPr id="938" name="Shape 3651"/>
          <p:cNvSpPr/>
          <p:nvPr/>
        </p:nvSpPr>
        <p:spPr>
          <a:xfrm rot="5400000">
            <a:off x="7621735" y="4426264"/>
            <a:ext cx="449583" cy="36582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  <a:endParaRPr b="1">
              <a:latin typeface="+mn-ea"/>
            </a:endParaRPr>
          </a:p>
        </p:txBody>
      </p:sp>
      <p:grpSp>
        <p:nvGrpSpPr>
          <p:cNvPr id="940" name="Group 3308"/>
          <p:cNvGrpSpPr/>
          <p:nvPr/>
        </p:nvGrpSpPr>
        <p:grpSpPr>
          <a:xfrm>
            <a:off x="9312838" y="1971453"/>
            <a:ext cx="1341249" cy="441500"/>
            <a:chOff x="259710" y="37569"/>
            <a:chExt cx="994460" cy="441499"/>
          </a:xfrm>
        </p:grpSpPr>
        <p:sp>
          <p:nvSpPr>
            <p:cNvPr id="941" name="Shape 3306"/>
            <p:cNvSpPr/>
            <p:nvPr/>
          </p:nvSpPr>
          <p:spPr>
            <a:xfrm>
              <a:off x="286621" y="37569"/>
              <a:ext cx="948430" cy="441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750" y="0"/>
                    <a:pt x="1676" y="0"/>
                  </a:cubicBezTo>
                  <a:lnTo>
                    <a:pt x="19924" y="0"/>
                  </a:lnTo>
                  <a:cubicBezTo>
                    <a:pt x="2085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850" y="21600"/>
                    <a:pt x="19924" y="21600"/>
                  </a:cubicBezTo>
                  <a:lnTo>
                    <a:pt x="1676" y="21600"/>
                  </a:lnTo>
                  <a:cubicBezTo>
                    <a:pt x="750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942" name="Shape 3307"/>
            <p:cNvSpPr/>
            <p:nvPr/>
          </p:nvSpPr>
          <p:spPr>
            <a:xfrm>
              <a:off x="259710" y="89043"/>
              <a:ext cx="994460" cy="338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r>
                <a:rPr lang="zh-CN" altLang="en-US" b="1" dirty="0" smtClean="0">
                  <a:latin typeface="+mn-ea"/>
                </a:rPr>
                <a:t>作业数据库</a:t>
              </a:r>
            </a:p>
          </p:txBody>
        </p:sp>
      </p:grpSp>
      <p:sp>
        <p:nvSpPr>
          <p:cNvPr id="943" name="Shape 2972"/>
          <p:cNvSpPr/>
          <p:nvPr/>
        </p:nvSpPr>
        <p:spPr>
          <a:xfrm>
            <a:off x="7094218" y="3716440"/>
            <a:ext cx="1468384" cy="569301"/>
          </a:xfrm>
          <a:prstGeom prst="roundRect">
            <a:avLst>
              <a:gd name="adj" fmla="val 6029"/>
            </a:avLst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  <a:endParaRPr b="1">
              <a:latin typeface="+mn-ea"/>
            </a:endParaRPr>
          </a:p>
        </p:txBody>
      </p:sp>
      <p:grpSp>
        <p:nvGrpSpPr>
          <p:cNvPr id="944" name="Group 3308"/>
          <p:cNvGrpSpPr/>
          <p:nvPr/>
        </p:nvGrpSpPr>
        <p:grpSpPr>
          <a:xfrm>
            <a:off x="7089476" y="3722706"/>
            <a:ext cx="1532951" cy="556771"/>
            <a:chOff x="268956" y="37569"/>
            <a:chExt cx="994460" cy="441499"/>
          </a:xfrm>
        </p:grpSpPr>
        <p:sp>
          <p:nvSpPr>
            <p:cNvPr id="945" name="Shape 3306"/>
            <p:cNvSpPr/>
            <p:nvPr/>
          </p:nvSpPr>
          <p:spPr>
            <a:xfrm>
              <a:off x="286621" y="37569"/>
              <a:ext cx="948430" cy="441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750" y="0"/>
                    <a:pt x="1676" y="0"/>
                  </a:cubicBezTo>
                  <a:lnTo>
                    <a:pt x="19924" y="0"/>
                  </a:lnTo>
                  <a:cubicBezTo>
                    <a:pt x="2085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850" y="21600"/>
                    <a:pt x="19924" y="21600"/>
                  </a:cubicBezTo>
                  <a:lnTo>
                    <a:pt x="1676" y="21600"/>
                  </a:lnTo>
                  <a:cubicBezTo>
                    <a:pt x="750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946" name="Shape 3307"/>
            <p:cNvSpPr/>
            <p:nvPr/>
          </p:nvSpPr>
          <p:spPr>
            <a:xfrm>
              <a:off x="268956" y="71964"/>
              <a:ext cx="994460" cy="3453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r>
                <a:rPr lang="zh-CN" altLang="en-US" b="1" dirty="0" smtClean="0">
                  <a:latin typeface="+mn-ea"/>
                </a:rPr>
                <a:t>日志服务器</a:t>
              </a:r>
              <a:endParaRPr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943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200072"/>
              </p:ext>
            </p:extLst>
          </p:nvPr>
        </p:nvGraphicFramePr>
        <p:xfrm>
          <a:off x="1346200" y="1119716"/>
          <a:ext cx="9812340" cy="4495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468"/>
                <a:gridCol w="1962468"/>
                <a:gridCol w="1962468"/>
                <a:gridCol w="1962468"/>
                <a:gridCol w="1962468"/>
              </a:tblGrid>
              <a:tr h="64218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测试用例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进程数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IO 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库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文件共享模式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IO 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吞吐量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6421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MPI-IO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64-1024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MPI-IO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N-N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100 MB/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进程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6421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DNDC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1024,2048,4458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POSIX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N-N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0.98 MB/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进程</a:t>
                      </a:r>
                      <a:r>
                        <a:rPr lang="en-US" altLang="zh-CN" baseline="0" dirty="0" smtClean="0">
                          <a:latin typeface="+mn-ea"/>
                          <a:ea typeface="+mn-ea"/>
                        </a:rPr>
                        <a:t> 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6421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WRF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1024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+mn-ea"/>
                          <a:ea typeface="+mn-ea"/>
                        </a:rPr>
                        <a:t>NetCDF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1-1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N-N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626 MB/IO</a:t>
                      </a:r>
                      <a:r>
                        <a:rPr lang="en-US" altLang="zh-CN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zh-CN" altLang="en-US" baseline="0" dirty="0" smtClean="0">
                          <a:latin typeface="+mn-ea"/>
                          <a:ea typeface="+mn-ea"/>
                        </a:rPr>
                        <a:t>时步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6421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APT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256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HDF5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N-N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2.5 GB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6421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XCFD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4000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MPI-IO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N-M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2 TB/IO</a:t>
                      </a:r>
                      <a:r>
                        <a:rPr lang="en-US" altLang="zh-CN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zh-CN" altLang="en-US" baseline="0" dirty="0" smtClean="0">
                          <a:latin typeface="+mn-ea"/>
                          <a:ea typeface="+mn-ea"/>
                        </a:rPr>
                        <a:t>时步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6421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GKUA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16384,32768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MPI-IO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N-M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1.5 TB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79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621507" y="2728912"/>
            <a:ext cx="11156157" cy="3914775"/>
            <a:chOff x="321469" y="1614487"/>
            <a:chExt cx="11156157" cy="3914775"/>
          </a:xfrm>
        </p:grpSpPr>
        <p:sp>
          <p:nvSpPr>
            <p:cNvPr id="15" name="椭圆 14"/>
            <p:cNvSpPr/>
            <p:nvPr/>
          </p:nvSpPr>
          <p:spPr>
            <a:xfrm>
              <a:off x="881063" y="3657599"/>
              <a:ext cx="2857499" cy="1243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5186363" y="3657600"/>
              <a:ext cx="1285875" cy="12430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7817644" y="3657599"/>
              <a:ext cx="1285875" cy="12430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0191751" y="3657600"/>
              <a:ext cx="1285875" cy="12430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674644" y="4079050"/>
              <a:ext cx="9405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179719" y="4079049"/>
              <a:ext cx="9405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931694" y="5067597"/>
              <a:ext cx="50577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82</a:t>
              </a:r>
              <a:r>
                <a:rPr lang="zh-CN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台 </a:t>
              </a:r>
              <a:r>
                <a:rPr lang="en-US" altLang="zh-CN" sz="2400" dirty="0" err="1" smtClean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Elasticsearch</a:t>
              </a:r>
              <a:r>
                <a:rPr lang="en-US" altLang="zh-CN" sz="2400" dirty="0" smtClean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分布式数据库</a:t>
              </a:r>
              <a:endParaRPr lang="zh-CN" altLang="en-US" sz="24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71513" y="5067597"/>
              <a:ext cx="2971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 </a:t>
              </a:r>
              <a:r>
                <a:rPr lang="zh-CN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应用数据库</a:t>
              </a:r>
              <a:endParaRPr lang="zh-CN" altLang="en-US" sz="24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21469" y="1614487"/>
              <a:ext cx="1671638" cy="134302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495549" y="1614487"/>
              <a:ext cx="1671638" cy="134302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7624762" y="1614487"/>
              <a:ext cx="1919288" cy="134302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71500" y="1931044"/>
              <a:ext cx="1228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系统负载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脚本程序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717005" y="1931043"/>
              <a:ext cx="13263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数据库访问脚本程序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748587" y="1931043"/>
              <a:ext cx="16716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IO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行为可视化脚本程序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550490" y="4048272"/>
              <a:ext cx="15186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应用信息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427164" y="4079047"/>
              <a:ext cx="8042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#1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8070353" y="4079047"/>
              <a:ext cx="8042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#N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0432552" y="4078622"/>
              <a:ext cx="8042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#82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圆角矩形 39"/>
          <p:cNvSpPr/>
          <p:nvPr/>
        </p:nvSpPr>
        <p:spPr>
          <a:xfrm>
            <a:off x="4683918" y="0"/>
            <a:ext cx="3031331" cy="971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621507" y="1291386"/>
            <a:ext cx="11156156" cy="576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5206602" y="182004"/>
            <a:ext cx="1985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Browser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552352" y="1261856"/>
            <a:ext cx="3294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后台服务程序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491789" y="1997181"/>
            <a:ext cx="86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491789" y="4126018"/>
            <a:ext cx="86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</a:p>
        </p:txBody>
      </p:sp>
      <p:sp>
        <p:nvSpPr>
          <p:cNvPr id="49" name="上下箭头 48"/>
          <p:cNvSpPr/>
          <p:nvPr/>
        </p:nvSpPr>
        <p:spPr>
          <a:xfrm>
            <a:off x="6107904" y="956785"/>
            <a:ext cx="183356" cy="31983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上下箭头 1"/>
          <p:cNvSpPr/>
          <p:nvPr/>
        </p:nvSpPr>
        <p:spPr>
          <a:xfrm>
            <a:off x="1280516" y="1919754"/>
            <a:ext cx="342900" cy="70008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上下箭头 49"/>
          <p:cNvSpPr/>
          <p:nvPr/>
        </p:nvSpPr>
        <p:spPr>
          <a:xfrm>
            <a:off x="3508772" y="1915389"/>
            <a:ext cx="342900" cy="70008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上下箭头 50"/>
          <p:cNvSpPr/>
          <p:nvPr/>
        </p:nvSpPr>
        <p:spPr>
          <a:xfrm>
            <a:off x="8712994" y="1914842"/>
            <a:ext cx="342900" cy="70008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上下箭头 51"/>
          <p:cNvSpPr/>
          <p:nvPr/>
        </p:nvSpPr>
        <p:spPr>
          <a:xfrm>
            <a:off x="1275157" y="4126018"/>
            <a:ext cx="342900" cy="70008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上下箭头 52"/>
          <p:cNvSpPr/>
          <p:nvPr/>
        </p:nvSpPr>
        <p:spPr>
          <a:xfrm>
            <a:off x="3508772" y="4126017"/>
            <a:ext cx="342900" cy="70008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上下箭头 53"/>
          <p:cNvSpPr/>
          <p:nvPr/>
        </p:nvSpPr>
        <p:spPr>
          <a:xfrm>
            <a:off x="8712994" y="4057169"/>
            <a:ext cx="342900" cy="70008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2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86151" y="1109660"/>
            <a:ext cx="1843088" cy="87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486151" y="2390773"/>
            <a:ext cx="1843088" cy="87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486151" y="3671886"/>
            <a:ext cx="1843088" cy="87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191374" y="5138735"/>
            <a:ext cx="1843088" cy="871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819649" y="5138735"/>
            <a:ext cx="1843088" cy="871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564607" y="5138735"/>
            <a:ext cx="1843088" cy="871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915026" y="1109659"/>
            <a:ext cx="1843088" cy="87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15026" y="2389580"/>
            <a:ext cx="1843088" cy="87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15026" y="3669502"/>
            <a:ext cx="1843088" cy="87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793332" y="1222261"/>
            <a:ext cx="1228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计算节点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IOPS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89747" y="3769511"/>
            <a:ext cx="1435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计算节点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元数据分布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93332" y="2497602"/>
            <a:ext cx="1228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计算节点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68616" y="1222261"/>
            <a:ext cx="1535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22206" y="2499382"/>
            <a:ext cx="1228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22205" y="3908010"/>
            <a:ext cx="122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系统负载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左大括号 16"/>
          <p:cNvSpPr/>
          <p:nvPr/>
        </p:nvSpPr>
        <p:spPr>
          <a:xfrm>
            <a:off x="2300288" y="1109659"/>
            <a:ext cx="385762" cy="34313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603417" y="1545426"/>
            <a:ext cx="553998" cy="25598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可视化分析结果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右大括号 18"/>
          <p:cNvSpPr/>
          <p:nvPr/>
        </p:nvSpPr>
        <p:spPr>
          <a:xfrm>
            <a:off x="9563099" y="5138735"/>
            <a:ext cx="385764" cy="871537"/>
          </a:xfrm>
          <a:prstGeom prst="rightBrace">
            <a:avLst>
              <a:gd name="adj1" fmla="val 8333"/>
              <a:gd name="adj2" fmla="val 516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275095" y="5251337"/>
            <a:ext cx="1228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用户应用统计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768204" y="5389837"/>
            <a:ext cx="143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应用详情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022057" y="5251337"/>
            <a:ext cx="164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用户历史应用统计分析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377110" y="5251337"/>
            <a:ext cx="1435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系统用户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324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1718</TotalTime>
  <Words>209</Words>
  <Application>Microsoft Office PowerPoint</Application>
  <PresentationFormat>宽屏</PresentationFormat>
  <Paragraphs>103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 Unicode MS</vt:lpstr>
      <vt:lpstr>等线</vt:lpstr>
      <vt:lpstr>黑体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</dc:creator>
  <cp:lastModifiedBy>Peng</cp:lastModifiedBy>
  <cp:revision>30</cp:revision>
  <dcterms:created xsi:type="dcterms:W3CDTF">2017-05-10T01:13:51Z</dcterms:created>
  <dcterms:modified xsi:type="dcterms:W3CDTF">2017-05-23T22:26:10Z</dcterms:modified>
</cp:coreProperties>
</file>